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36.svg" ContentType="image/svg+xml"/>
  <Override PartName="/ppt/media/image38.svg" ContentType="image/svg+xml"/>
  <Override PartName="/ppt/media/image43.svg" ContentType="image/svg+xml"/>
  <Override PartName="/ppt/media/image45.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 id="2147483718" r:id="rId4"/>
  </p:sldMasterIdLst>
  <p:sldIdLst>
    <p:sldId id="260" r:id="rId5"/>
    <p:sldId id="317" r:id="rId6"/>
    <p:sldId id="325" r:id="rId7"/>
    <p:sldId id="326" r:id="rId8"/>
    <p:sldId id="327" r:id="rId9"/>
    <p:sldId id="268" r:id="rId10"/>
    <p:sldId id="270" r:id="rId11"/>
    <p:sldId id="358" r:id="rId12"/>
    <p:sldId id="339" r:id="rId13"/>
    <p:sldId id="272" r:id="rId14"/>
    <p:sldId id="273" r:id="rId15"/>
    <p:sldId id="274" r:id="rId16"/>
    <p:sldId id="343" r:id="rId17"/>
    <p:sldId id="275" r:id="rId18"/>
    <p:sldId id="276" r:id="rId19"/>
    <p:sldId id="277" r:id="rId20"/>
    <p:sldId id="278" r:id="rId21"/>
    <p:sldId id="279" r:id="rId22"/>
    <p:sldId id="344" r:id="rId23"/>
    <p:sldId id="280" r:id="rId24"/>
    <p:sldId id="281" r:id="rId25"/>
    <p:sldId id="282" r:id="rId26"/>
    <p:sldId id="283" r:id="rId27"/>
    <p:sldId id="284" r:id="rId28"/>
    <p:sldId id="285" r:id="rId29"/>
    <p:sldId id="345" r:id="rId30"/>
    <p:sldId id="286" r:id="rId31"/>
    <p:sldId id="287" r:id="rId32"/>
    <p:sldId id="288" r:id="rId33"/>
    <p:sldId id="289" r:id="rId34"/>
    <p:sldId id="290" r:id="rId35"/>
    <p:sldId id="346" r:id="rId36"/>
    <p:sldId id="291" r:id="rId37"/>
    <p:sldId id="340" r:id="rId38"/>
    <p:sldId id="292" r:id="rId39"/>
    <p:sldId id="293" r:id="rId40"/>
    <p:sldId id="341" r:id="rId41"/>
    <p:sldId id="294" r:id="rId42"/>
    <p:sldId id="347" r:id="rId43"/>
    <p:sldId id="295" r:id="rId44"/>
    <p:sldId id="296" r:id="rId45"/>
    <p:sldId id="297" r:id="rId46"/>
    <p:sldId id="298" r:id="rId47"/>
    <p:sldId id="360" r:id="rId48"/>
    <p:sldId id="299" r:id="rId49"/>
    <p:sldId id="342" r:id="rId50"/>
    <p:sldId id="300" r:id="rId51"/>
    <p:sldId id="301" r:id="rId52"/>
    <p:sldId id="349" r:id="rId53"/>
    <p:sldId id="302" r:id="rId54"/>
    <p:sldId id="303" r:id="rId55"/>
    <p:sldId id="304" r:id="rId56"/>
    <p:sldId id="305" r:id="rId57"/>
    <p:sldId id="307" r:id="rId58"/>
    <p:sldId id="308" r:id="rId59"/>
    <p:sldId id="351" r:id="rId60"/>
    <p:sldId id="350" r:id="rId61"/>
    <p:sldId id="352" r:id="rId62"/>
    <p:sldId id="353" r:id="rId63"/>
    <p:sldId id="354" r:id="rId64"/>
    <p:sldId id="338" r:id="rId65"/>
    <p:sldId id="356" r:id="rId66"/>
    <p:sldId id="316" r:id="rId67"/>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_1679281038" initials="W" lastIdx="0" clrIdx="0"/>
  <p:cmAuthor id="2" name="123" initials="1" lastIdx="0" clrIdx="1"/>
  <p:cmAuthor id="3" name="作者" initials="A" lastIdx="0" clrIdx="2"/>
  <p:cmAuthor id="4" name="WPS" initials="W"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987" autoAdjust="0"/>
    <p:restoredTop sz="94660"/>
  </p:normalViewPr>
  <p:slideViewPr>
    <p:cSldViewPr snapToGrid="0">
      <p:cViewPr varScale="1">
        <p:scale>
          <a:sx n="122" d="100"/>
          <a:sy n="122" d="100"/>
        </p:scale>
        <p:origin x="96"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1" Type="http://schemas.openxmlformats.org/officeDocument/2006/relationships/commentAuthors" Target="commentAuthors.xml"/><Relationship Id="rId70" Type="http://schemas.openxmlformats.org/officeDocument/2006/relationships/tableStyles" Target="tableStyles.xml"/><Relationship Id="rId7" Type="http://schemas.openxmlformats.org/officeDocument/2006/relationships/slide" Target="slides/slide3.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0" Type="http://schemas.openxmlformats.org/officeDocument/2006/relationships/tags" Target="../tags/tag47.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0" Type="http://schemas.openxmlformats.org/officeDocument/2006/relationships/tags" Target="../tags/tag5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2" Type="http://schemas.openxmlformats.org/officeDocument/2006/relationships/tags" Target="../tags/tag67.xml"/><Relationship Id="rId11" Type="http://schemas.openxmlformats.org/officeDocument/2006/relationships/tags" Target="../tags/tag66.xml"/><Relationship Id="rId10" Type="http://schemas.openxmlformats.org/officeDocument/2006/relationships/tags" Target="../tags/tag6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0" Type="http://schemas.openxmlformats.org/officeDocument/2006/relationships/tags" Target="../tags/tag7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9" Type="http://schemas.openxmlformats.org/officeDocument/2006/relationships/tags" Target="../tags/tag94.xml"/><Relationship Id="rId18" Type="http://schemas.openxmlformats.org/officeDocument/2006/relationships/tags" Target="../tags/tag93.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112.xml"/><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33.xml"/><Relationship Id="rId8" Type="http://schemas.openxmlformats.org/officeDocument/2006/relationships/tags" Target="../tags/tag132.xml"/><Relationship Id="rId7" Type="http://schemas.openxmlformats.org/officeDocument/2006/relationships/tags" Target="../tags/tag131.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tags" Target="../tags/tag126.xml"/><Relationship Id="rId12" Type="http://schemas.openxmlformats.org/officeDocument/2006/relationships/tags" Target="../tags/tag136.xml"/><Relationship Id="rId11" Type="http://schemas.openxmlformats.org/officeDocument/2006/relationships/tags" Target="../tags/tag135.xml"/><Relationship Id="rId10" Type="http://schemas.openxmlformats.org/officeDocument/2006/relationships/tags" Target="../tags/tag134.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44.xml"/><Relationship Id="rId8" Type="http://schemas.openxmlformats.org/officeDocument/2006/relationships/tags" Target="../tags/tag143.xml"/><Relationship Id="rId7" Type="http://schemas.openxmlformats.org/officeDocument/2006/relationships/tags" Target="../tags/tag142.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3" Type="http://schemas.openxmlformats.org/officeDocument/2006/relationships/tags" Target="../tags/tag138.xml"/><Relationship Id="rId2" Type="http://schemas.openxmlformats.org/officeDocument/2006/relationships/tags" Target="../tags/tag137.xml"/><Relationship Id="rId12" Type="http://schemas.openxmlformats.org/officeDocument/2006/relationships/tags" Target="../tags/tag147.xml"/><Relationship Id="rId11" Type="http://schemas.openxmlformats.org/officeDocument/2006/relationships/tags" Target="../tags/tag146.xml"/><Relationship Id="rId10" Type="http://schemas.openxmlformats.org/officeDocument/2006/relationships/tags" Target="../tags/tag14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2" Type="http://schemas.openxmlformats.org/officeDocument/2006/relationships/tags" Target="../tags/tag158.xml"/><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164.xml"/><Relationship Id="rId6" Type="http://schemas.openxmlformats.org/officeDocument/2006/relationships/tags" Target="../tags/tag163.xml"/><Relationship Id="rId5" Type="http://schemas.openxmlformats.org/officeDocument/2006/relationships/tags" Target="../tags/tag162.xml"/><Relationship Id="rId4" Type="http://schemas.openxmlformats.org/officeDocument/2006/relationships/tags" Target="../tags/tag161.xml"/><Relationship Id="rId3" Type="http://schemas.openxmlformats.org/officeDocument/2006/relationships/tags" Target="../tags/tag160.xml"/><Relationship Id="rId2" Type="http://schemas.openxmlformats.org/officeDocument/2006/relationships/tags" Target="../tags/tag159.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72.xml"/><Relationship Id="rId8" Type="http://schemas.openxmlformats.org/officeDocument/2006/relationships/tags" Target="../tags/tag171.xml"/><Relationship Id="rId7" Type="http://schemas.openxmlformats.org/officeDocument/2006/relationships/tags" Target="../tags/tag170.xml"/><Relationship Id="rId6" Type="http://schemas.openxmlformats.org/officeDocument/2006/relationships/tags" Target="../tags/tag169.xml"/><Relationship Id="rId5" Type="http://schemas.openxmlformats.org/officeDocument/2006/relationships/tags" Target="../tags/tag168.xml"/><Relationship Id="rId4" Type="http://schemas.openxmlformats.org/officeDocument/2006/relationships/tags" Target="../tags/tag167.xml"/><Relationship Id="rId3" Type="http://schemas.openxmlformats.org/officeDocument/2006/relationships/tags" Target="../tags/tag166.xml"/><Relationship Id="rId2" Type="http://schemas.openxmlformats.org/officeDocument/2006/relationships/tags" Target="../tags/tag165.xml"/><Relationship Id="rId12" Type="http://schemas.openxmlformats.org/officeDocument/2006/relationships/tags" Target="../tags/tag175.xml"/><Relationship Id="rId11" Type="http://schemas.openxmlformats.org/officeDocument/2006/relationships/tags" Target="../tags/tag174.xml"/><Relationship Id="rId10" Type="http://schemas.openxmlformats.org/officeDocument/2006/relationships/tags" Target="../tags/tag173.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6" Type="http://schemas.openxmlformats.org/officeDocument/2006/relationships/tags" Target="../tags/tag180.xml"/><Relationship Id="rId5" Type="http://schemas.openxmlformats.org/officeDocument/2006/relationships/tags" Target="../tags/tag179.xml"/><Relationship Id="rId4" Type="http://schemas.openxmlformats.org/officeDocument/2006/relationships/tags" Target="../tags/tag178.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2" Type="http://schemas.openxmlformats.org/officeDocument/2006/relationships/tags" Target="../tags/tag191.xml"/><Relationship Id="rId11" Type="http://schemas.openxmlformats.org/officeDocument/2006/relationships/tags" Target="../tags/tag190.xml"/><Relationship Id="rId10" Type="http://schemas.openxmlformats.org/officeDocument/2006/relationships/tags" Target="../tags/tag189.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7" Type="http://schemas.openxmlformats.org/officeDocument/2006/relationships/tags" Target="../tags/tag197.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204.xml"/><Relationship Id="rId7" Type="http://schemas.openxmlformats.org/officeDocument/2006/relationships/tags" Target="../tags/tag203.xml"/><Relationship Id="rId6" Type="http://schemas.openxmlformats.org/officeDocument/2006/relationships/tags" Target="../tags/tag202.xml"/><Relationship Id="rId5" Type="http://schemas.openxmlformats.org/officeDocument/2006/relationships/tags" Target="../tags/tag201.xml"/><Relationship Id="rId4" Type="http://schemas.openxmlformats.org/officeDocument/2006/relationships/tags" Target="../tags/tag200.xml"/><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18.xml"/><Relationship Id="rId8" Type="http://schemas.openxmlformats.org/officeDocument/2006/relationships/tags" Target="../tags/tag217.xml"/><Relationship Id="rId7" Type="http://schemas.openxmlformats.org/officeDocument/2006/relationships/tags" Target="../tags/tag216.xml"/><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2" Type="http://schemas.openxmlformats.org/officeDocument/2006/relationships/tags" Target="../tags/tag221.xml"/><Relationship Id="rId11" Type="http://schemas.openxmlformats.org/officeDocument/2006/relationships/tags" Target="../tags/tag220.xml"/><Relationship Id="rId10" Type="http://schemas.openxmlformats.org/officeDocument/2006/relationships/tags" Target="../tags/tag219.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228.xml"/><Relationship Id="rId7" Type="http://schemas.openxmlformats.org/officeDocument/2006/relationships/tags" Target="../tags/tag227.xml"/><Relationship Id="rId6" Type="http://schemas.openxmlformats.org/officeDocument/2006/relationships/tags" Target="../tags/tag226.xml"/><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36.xml"/><Relationship Id="rId8" Type="http://schemas.openxmlformats.org/officeDocument/2006/relationships/tags" Target="../tags/tag235.xml"/><Relationship Id="rId7" Type="http://schemas.openxmlformats.org/officeDocument/2006/relationships/tags" Target="../tags/tag234.xml"/><Relationship Id="rId6" Type="http://schemas.openxmlformats.org/officeDocument/2006/relationships/tags" Target="../tags/tag233.xml"/><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tags" Target="../tags/tag230.xml"/><Relationship Id="rId2" Type="http://schemas.openxmlformats.org/officeDocument/2006/relationships/tags" Target="../tags/tag229.xml"/><Relationship Id="rId12" Type="http://schemas.openxmlformats.org/officeDocument/2006/relationships/tags" Target="../tags/tag239.xml"/><Relationship Id="rId11" Type="http://schemas.openxmlformats.org/officeDocument/2006/relationships/tags" Target="../tags/tag238.xml"/><Relationship Id="rId10" Type="http://schemas.openxmlformats.org/officeDocument/2006/relationships/tags" Target="../tags/tag237.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tags" Target="../tags/tag246.xml"/><Relationship Id="rId7" Type="http://schemas.openxmlformats.org/officeDocument/2006/relationships/tags" Target="../tags/tag245.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tags" Target="../tags/tag241.xml"/><Relationship Id="rId2" Type="http://schemas.openxmlformats.org/officeDocument/2006/relationships/tags" Target="../tags/tag240.xml"/><Relationship Id="rId12" Type="http://schemas.openxmlformats.org/officeDocument/2006/relationships/tags" Target="../tags/tag250.xml"/><Relationship Id="rId11" Type="http://schemas.openxmlformats.org/officeDocument/2006/relationships/tags" Target="../tags/tag249.xml"/><Relationship Id="rId10" Type="http://schemas.openxmlformats.org/officeDocument/2006/relationships/tags" Target="../tags/tag248.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8" Type="http://schemas.openxmlformats.org/officeDocument/2006/relationships/tags" Target="../tags/tag257.xml"/><Relationship Id="rId7" Type="http://schemas.openxmlformats.org/officeDocument/2006/relationships/tags" Target="../tags/tag256.xml"/><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tags" Target="../tags/tag253.xml"/><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tags" Target="../tags/tag264.xml"/><Relationship Id="rId7" Type="http://schemas.openxmlformats.org/officeDocument/2006/relationships/tags" Target="../tags/tag263.xml"/><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0" Type="http://schemas.openxmlformats.org/officeDocument/2006/relationships/tags" Target="../tags/tag266.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274.xml"/><Relationship Id="rId8" Type="http://schemas.openxmlformats.org/officeDocument/2006/relationships/tags" Target="../tags/tag273.xml"/><Relationship Id="rId7" Type="http://schemas.openxmlformats.org/officeDocument/2006/relationships/tags" Target="../tags/tag272.xml"/><Relationship Id="rId6" Type="http://schemas.openxmlformats.org/officeDocument/2006/relationships/tags" Target="../tags/tag271.xml"/><Relationship Id="rId5" Type="http://schemas.openxmlformats.org/officeDocument/2006/relationships/tags" Target="../tags/tag270.xml"/><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tags" Target="../tags/tag267.xml"/><Relationship Id="rId13" Type="http://schemas.openxmlformats.org/officeDocument/2006/relationships/tags" Target="../tags/tag278.xml"/><Relationship Id="rId12" Type="http://schemas.openxmlformats.org/officeDocument/2006/relationships/tags" Target="../tags/tag277.xml"/><Relationship Id="rId11" Type="http://schemas.openxmlformats.org/officeDocument/2006/relationships/tags" Target="../tags/tag276.xml"/><Relationship Id="rId10" Type="http://schemas.openxmlformats.org/officeDocument/2006/relationships/tags" Target="../tags/tag275.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286.xml"/><Relationship Id="rId8" Type="http://schemas.openxmlformats.org/officeDocument/2006/relationships/tags" Target="../tags/tag285.xml"/><Relationship Id="rId7" Type="http://schemas.openxmlformats.org/officeDocument/2006/relationships/tags" Target="../tags/tag284.xml"/><Relationship Id="rId6" Type="http://schemas.openxmlformats.org/officeDocument/2006/relationships/tags" Target="../tags/tag283.xml"/><Relationship Id="rId5" Type="http://schemas.openxmlformats.org/officeDocument/2006/relationships/tags" Target="../tags/tag282.xml"/><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0" Type="http://schemas.openxmlformats.org/officeDocument/2006/relationships/tags" Target="../tags/tag287.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294.xml"/><Relationship Id="rId7" Type="http://schemas.openxmlformats.org/officeDocument/2006/relationships/tags" Target="../tags/tag293.xml"/><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302.xml"/><Relationship Id="rId8" Type="http://schemas.openxmlformats.org/officeDocument/2006/relationships/tags" Target="../tags/tag301.xml"/><Relationship Id="rId7" Type="http://schemas.openxmlformats.org/officeDocument/2006/relationships/tags" Target="../tags/tag300.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tags" Target="../tags/tag295.xml"/><Relationship Id="rId11" Type="http://schemas.openxmlformats.org/officeDocument/2006/relationships/tags" Target="../tags/tag304.xml"/><Relationship Id="rId10" Type="http://schemas.openxmlformats.org/officeDocument/2006/relationships/tags" Target="../tags/tag303.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12.xml"/><Relationship Id="rId8" Type="http://schemas.openxmlformats.org/officeDocument/2006/relationships/tags" Target="../tags/tag311.xml"/><Relationship Id="rId7" Type="http://schemas.openxmlformats.org/officeDocument/2006/relationships/tags" Target="../tags/tag310.xml"/><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 Id="rId3" Type="http://schemas.openxmlformats.org/officeDocument/2006/relationships/tags" Target="../tags/tag306.xml"/><Relationship Id="rId22" Type="http://schemas.openxmlformats.org/officeDocument/2006/relationships/tags" Target="../tags/tag325.xml"/><Relationship Id="rId21" Type="http://schemas.openxmlformats.org/officeDocument/2006/relationships/tags" Target="../tags/tag324.xml"/><Relationship Id="rId20" Type="http://schemas.openxmlformats.org/officeDocument/2006/relationships/tags" Target="../tags/tag323.xml"/><Relationship Id="rId2" Type="http://schemas.openxmlformats.org/officeDocument/2006/relationships/tags" Target="../tags/tag305.xml"/><Relationship Id="rId19" Type="http://schemas.openxmlformats.org/officeDocument/2006/relationships/tags" Target="../tags/tag322.xml"/><Relationship Id="rId18" Type="http://schemas.openxmlformats.org/officeDocument/2006/relationships/tags" Target="../tags/tag321.xml"/><Relationship Id="rId17" Type="http://schemas.openxmlformats.org/officeDocument/2006/relationships/tags" Target="../tags/tag320.xml"/><Relationship Id="rId16" Type="http://schemas.openxmlformats.org/officeDocument/2006/relationships/tags" Target="../tags/tag319.xml"/><Relationship Id="rId15" Type="http://schemas.openxmlformats.org/officeDocument/2006/relationships/tags" Target="../tags/tag318.xml"/><Relationship Id="rId14" Type="http://schemas.openxmlformats.org/officeDocument/2006/relationships/tags" Target="../tags/tag317.xml"/><Relationship Id="rId13" Type="http://schemas.openxmlformats.org/officeDocument/2006/relationships/tags" Target="../tags/tag316.xml"/><Relationship Id="rId12" Type="http://schemas.openxmlformats.org/officeDocument/2006/relationships/tags" Target="../tags/tag315.xml"/><Relationship Id="rId11" Type="http://schemas.openxmlformats.org/officeDocument/2006/relationships/tags" Target="../tags/tag314.xml"/><Relationship Id="rId10" Type="http://schemas.openxmlformats.org/officeDocument/2006/relationships/tags" Target="../tags/tag313.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333.xml"/><Relationship Id="rId8" Type="http://schemas.openxmlformats.org/officeDocument/2006/relationships/tags" Target="../tags/tag332.xml"/><Relationship Id="rId7" Type="http://schemas.openxmlformats.org/officeDocument/2006/relationships/tags" Target="../tags/tag331.xml"/><Relationship Id="rId6" Type="http://schemas.openxmlformats.org/officeDocument/2006/relationships/tags" Target="../tags/tag330.xml"/><Relationship Id="rId5" Type="http://schemas.openxmlformats.org/officeDocument/2006/relationships/tags" Target="../tags/tag329.xml"/><Relationship Id="rId4" Type="http://schemas.openxmlformats.org/officeDocument/2006/relationships/tags" Target="../tags/tag328.xml"/><Relationship Id="rId3" Type="http://schemas.openxmlformats.org/officeDocument/2006/relationships/tags" Target="../tags/tag327.xml"/><Relationship Id="rId2" Type="http://schemas.openxmlformats.org/officeDocument/2006/relationships/tags" Target="../tags/tag326.xml"/><Relationship Id="rId11" Type="http://schemas.openxmlformats.org/officeDocument/2006/relationships/tags" Target="../tags/tag335.xml"/><Relationship Id="rId10" Type="http://schemas.openxmlformats.org/officeDocument/2006/relationships/tags" Target="../tags/tag334.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343.xml"/><Relationship Id="rId8" Type="http://schemas.openxmlformats.org/officeDocument/2006/relationships/tags" Target="../tags/tag342.xml"/><Relationship Id="rId7" Type="http://schemas.openxmlformats.org/officeDocument/2006/relationships/tags" Target="../tags/tag341.xml"/><Relationship Id="rId6" Type="http://schemas.openxmlformats.org/officeDocument/2006/relationships/tags" Target="../tags/tag340.xml"/><Relationship Id="rId5" Type="http://schemas.openxmlformats.org/officeDocument/2006/relationships/tags" Target="../tags/tag339.xml"/><Relationship Id="rId4" Type="http://schemas.openxmlformats.org/officeDocument/2006/relationships/tags" Target="../tags/tag338.xml"/><Relationship Id="rId3" Type="http://schemas.openxmlformats.org/officeDocument/2006/relationships/tags" Target="../tags/tag337.xml"/><Relationship Id="rId2" Type="http://schemas.openxmlformats.org/officeDocument/2006/relationships/tags" Target="../tags/tag336.xml"/><Relationship Id="rId16" Type="http://schemas.openxmlformats.org/officeDocument/2006/relationships/tags" Target="../tags/tag350.xml"/><Relationship Id="rId15" Type="http://schemas.openxmlformats.org/officeDocument/2006/relationships/tags" Target="../tags/tag349.xml"/><Relationship Id="rId14" Type="http://schemas.openxmlformats.org/officeDocument/2006/relationships/tags" Target="../tags/tag348.xml"/><Relationship Id="rId13" Type="http://schemas.openxmlformats.org/officeDocument/2006/relationships/tags" Target="../tags/tag347.xml"/><Relationship Id="rId12" Type="http://schemas.openxmlformats.org/officeDocument/2006/relationships/tags" Target="../tags/tag346.xml"/><Relationship Id="rId11" Type="http://schemas.openxmlformats.org/officeDocument/2006/relationships/tags" Target="../tags/tag345.xml"/><Relationship Id="rId10" Type="http://schemas.openxmlformats.org/officeDocument/2006/relationships/tags" Target="../tags/tag344.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357.xml"/><Relationship Id="rId8" Type="http://schemas.openxmlformats.org/officeDocument/2006/relationships/tags" Target="../tags/tag356.xml"/><Relationship Id="rId7" Type="http://schemas.openxmlformats.org/officeDocument/2006/relationships/tags" Target="../tags/tag355.xml"/><Relationship Id="rId6" Type="http://schemas.openxmlformats.org/officeDocument/2006/relationships/tags" Target="../tags/tag354.xml"/><Relationship Id="rId5" Type="http://schemas.openxmlformats.org/officeDocument/2006/relationships/tags" Target="../tags/tag353.xml"/><Relationship Id="rId4" Type="http://schemas.openxmlformats.org/officeDocument/2006/relationships/tags" Target="../tags/tag352.xml"/><Relationship Id="rId3" Type="http://schemas.openxmlformats.org/officeDocument/2006/relationships/tags" Target="../tags/tag351.xml"/><Relationship Id="rId22" Type="http://schemas.openxmlformats.org/officeDocument/2006/relationships/tags" Target="../tags/tag370.xml"/><Relationship Id="rId21" Type="http://schemas.openxmlformats.org/officeDocument/2006/relationships/tags" Target="../tags/tag369.xml"/><Relationship Id="rId20" Type="http://schemas.openxmlformats.org/officeDocument/2006/relationships/tags" Target="../tags/tag368.xml"/><Relationship Id="rId2" Type="http://schemas.openxmlformats.org/officeDocument/2006/relationships/image" Target="../media/image1.png"/><Relationship Id="rId19" Type="http://schemas.openxmlformats.org/officeDocument/2006/relationships/tags" Target="../tags/tag367.xml"/><Relationship Id="rId18" Type="http://schemas.openxmlformats.org/officeDocument/2006/relationships/tags" Target="../tags/tag366.xml"/><Relationship Id="rId17" Type="http://schemas.openxmlformats.org/officeDocument/2006/relationships/tags" Target="../tags/tag365.xml"/><Relationship Id="rId16" Type="http://schemas.openxmlformats.org/officeDocument/2006/relationships/tags" Target="../tags/tag364.xml"/><Relationship Id="rId15" Type="http://schemas.openxmlformats.org/officeDocument/2006/relationships/tags" Target="../tags/tag363.xml"/><Relationship Id="rId14" Type="http://schemas.openxmlformats.org/officeDocument/2006/relationships/tags" Target="../tags/tag362.xml"/><Relationship Id="rId13" Type="http://schemas.openxmlformats.org/officeDocument/2006/relationships/tags" Target="../tags/tag361.xml"/><Relationship Id="rId12" Type="http://schemas.openxmlformats.org/officeDocument/2006/relationships/tags" Target="../tags/tag360.xml"/><Relationship Id="rId11" Type="http://schemas.openxmlformats.org/officeDocument/2006/relationships/tags" Target="../tags/tag359.xml"/><Relationship Id="rId10" Type="http://schemas.openxmlformats.org/officeDocument/2006/relationships/tags" Target="../tags/tag358.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6" Type="http://schemas.openxmlformats.org/officeDocument/2006/relationships/tags" Target="../tags/tag375.xml"/><Relationship Id="rId5" Type="http://schemas.openxmlformats.org/officeDocument/2006/relationships/tags" Target="../tags/tag374.xml"/><Relationship Id="rId4" Type="http://schemas.openxmlformats.org/officeDocument/2006/relationships/tags" Target="../tags/tag373.xml"/><Relationship Id="rId3" Type="http://schemas.openxmlformats.org/officeDocument/2006/relationships/tags" Target="../tags/tag372.xml"/><Relationship Id="rId2" Type="http://schemas.openxmlformats.org/officeDocument/2006/relationships/tags" Target="../tags/tag371.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5" Type="http://schemas.openxmlformats.org/officeDocument/2006/relationships/tags" Target="../tags/tag379.xml"/><Relationship Id="rId4" Type="http://schemas.openxmlformats.org/officeDocument/2006/relationships/tags" Target="../tags/tag378.xml"/><Relationship Id="rId3" Type="http://schemas.openxmlformats.org/officeDocument/2006/relationships/tags" Target="../tags/tag377.xml"/><Relationship Id="rId2" Type="http://schemas.openxmlformats.org/officeDocument/2006/relationships/tags" Target="../tags/tag376.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5" Type="http://schemas.openxmlformats.org/officeDocument/2006/relationships/tags" Target="../tags/tag383.xml"/><Relationship Id="rId4" Type="http://schemas.openxmlformats.org/officeDocument/2006/relationships/tags" Target="../tags/tag382.xml"/><Relationship Id="rId3" Type="http://schemas.openxmlformats.org/officeDocument/2006/relationships/tags" Target="../tags/tag381.xml"/><Relationship Id="rId2" Type="http://schemas.openxmlformats.org/officeDocument/2006/relationships/tags" Target="../tags/tag380.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3" Type="http://schemas.openxmlformats.org/officeDocument/2006/relationships/tags" Target="../tags/tag385.xml"/><Relationship Id="rId2" Type="http://schemas.openxmlformats.org/officeDocument/2006/relationships/tags" Target="../tags/tag384.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395.xml"/><Relationship Id="rId7" Type="http://schemas.openxmlformats.org/officeDocument/2006/relationships/tags" Target="../tags/tag394.xml"/><Relationship Id="rId6" Type="http://schemas.openxmlformats.org/officeDocument/2006/relationships/tags" Target="../tags/tag393.xml"/><Relationship Id="rId5" Type="http://schemas.openxmlformats.org/officeDocument/2006/relationships/tags" Target="../tags/tag392.xml"/><Relationship Id="rId4" Type="http://schemas.openxmlformats.org/officeDocument/2006/relationships/tags" Target="../tags/tag391.xml"/><Relationship Id="rId3" Type="http://schemas.openxmlformats.org/officeDocument/2006/relationships/tags" Target="../tags/tag390.xml"/><Relationship Id="rId2" Type="http://schemas.openxmlformats.org/officeDocument/2006/relationships/tags" Target="../tags/tag389.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4" Type="http://schemas.openxmlformats.org/officeDocument/2006/relationships/tags" Target="../tags/tag398.xml"/><Relationship Id="rId3" Type="http://schemas.openxmlformats.org/officeDocument/2006/relationships/tags" Target="../tags/tag397.xml"/><Relationship Id="rId2" Type="http://schemas.openxmlformats.org/officeDocument/2006/relationships/tags" Target="../tags/tag396.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tags" Target="../tags/tag400.xml"/><Relationship Id="rId2" Type="http://schemas.openxmlformats.org/officeDocument/2006/relationships/tags" Target="../tags/tag399.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6" Type="http://schemas.openxmlformats.org/officeDocument/2006/relationships/tags" Target="../tags/tag405.xml"/><Relationship Id="rId5" Type="http://schemas.openxmlformats.org/officeDocument/2006/relationships/tags" Target="../tags/tag404.xml"/><Relationship Id="rId4" Type="http://schemas.openxmlformats.org/officeDocument/2006/relationships/tags" Target="../tags/tag403.xml"/><Relationship Id="rId3" Type="http://schemas.openxmlformats.org/officeDocument/2006/relationships/tags" Target="../tags/tag402.xml"/><Relationship Id="rId2" Type="http://schemas.openxmlformats.org/officeDocument/2006/relationships/tags" Target="../tags/tag401.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6" Type="http://schemas.openxmlformats.org/officeDocument/2006/relationships/tags" Target="../tags/tag410.xml"/><Relationship Id="rId5" Type="http://schemas.openxmlformats.org/officeDocument/2006/relationships/tags" Target="../tags/tag409.xml"/><Relationship Id="rId4" Type="http://schemas.openxmlformats.org/officeDocument/2006/relationships/tags" Target="../tags/tag408.xml"/><Relationship Id="rId3" Type="http://schemas.openxmlformats.org/officeDocument/2006/relationships/tags" Target="../tags/tag407.xml"/><Relationship Id="rId2" Type="http://schemas.openxmlformats.org/officeDocument/2006/relationships/tags" Target="../tags/tag406.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6" Type="http://schemas.openxmlformats.org/officeDocument/2006/relationships/tags" Target="../tags/tag415.xml"/><Relationship Id="rId5" Type="http://schemas.openxmlformats.org/officeDocument/2006/relationships/tags" Target="../tags/tag414.xml"/><Relationship Id="rId4" Type="http://schemas.openxmlformats.org/officeDocument/2006/relationships/tags" Target="../tags/tag413.xml"/><Relationship Id="rId3" Type="http://schemas.openxmlformats.org/officeDocument/2006/relationships/tags" Target="../tags/tag412.xml"/><Relationship Id="rId2" Type="http://schemas.openxmlformats.org/officeDocument/2006/relationships/tags" Target="../tags/tag411.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7" Type="http://schemas.openxmlformats.org/officeDocument/2006/relationships/tags" Target="../tags/tag420.xml"/><Relationship Id="rId6" Type="http://schemas.openxmlformats.org/officeDocument/2006/relationships/tags" Target="../tags/tag419.xml"/><Relationship Id="rId5" Type="http://schemas.openxmlformats.org/officeDocument/2006/relationships/tags" Target="../tags/tag418.xml"/><Relationship Id="rId4" Type="http://schemas.openxmlformats.org/officeDocument/2006/relationships/tags" Target="../tags/tag417.xml"/><Relationship Id="rId3" Type="http://schemas.openxmlformats.org/officeDocument/2006/relationships/tags" Target="../tags/tag416.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9" Type="http://schemas.openxmlformats.org/officeDocument/2006/relationships/tags" Target="../tags/tag427.xml"/><Relationship Id="rId8" Type="http://schemas.openxmlformats.org/officeDocument/2006/relationships/tags" Target="../tags/tag426.xml"/><Relationship Id="rId7" Type="http://schemas.openxmlformats.org/officeDocument/2006/relationships/tags" Target="../tags/tag425.xml"/><Relationship Id="rId6" Type="http://schemas.openxmlformats.org/officeDocument/2006/relationships/tags" Target="../tags/tag424.xml"/><Relationship Id="rId5" Type="http://schemas.openxmlformats.org/officeDocument/2006/relationships/tags" Target="../tags/tag423.xml"/><Relationship Id="rId4" Type="http://schemas.openxmlformats.org/officeDocument/2006/relationships/tags" Target="../tags/tag422.xml"/><Relationship Id="rId3" Type="http://schemas.openxmlformats.org/officeDocument/2006/relationships/tags" Target="../tags/tag421.xml"/><Relationship Id="rId2" Type="http://schemas.openxmlformats.org/officeDocument/2006/relationships/image" Target="../media/image1.png"/><Relationship Id="rId10" Type="http://schemas.openxmlformats.org/officeDocument/2006/relationships/tags" Target="../tags/tag428.xm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9" Type="http://schemas.openxmlformats.org/officeDocument/2006/relationships/tags" Target="../tags/tag435.xml"/><Relationship Id="rId8" Type="http://schemas.openxmlformats.org/officeDocument/2006/relationships/tags" Target="../tags/tag434.xml"/><Relationship Id="rId7" Type="http://schemas.openxmlformats.org/officeDocument/2006/relationships/tags" Target="../tags/tag433.xml"/><Relationship Id="rId6" Type="http://schemas.openxmlformats.org/officeDocument/2006/relationships/tags" Target="../tags/tag432.xml"/><Relationship Id="rId5" Type="http://schemas.openxmlformats.org/officeDocument/2006/relationships/tags" Target="../tags/tag431.xml"/><Relationship Id="rId4" Type="http://schemas.openxmlformats.org/officeDocument/2006/relationships/tags" Target="../tags/tag430.xml"/><Relationship Id="rId3" Type="http://schemas.openxmlformats.org/officeDocument/2006/relationships/tags" Target="../tags/tag429.xml"/><Relationship Id="rId2" Type="http://schemas.openxmlformats.org/officeDocument/2006/relationships/image" Target="../media/image1.png"/><Relationship Id="rId13" Type="http://schemas.openxmlformats.org/officeDocument/2006/relationships/tags" Target="../tags/tag439.xml"/><Relationship Id="rId12" Type="http://schemas.openxmlformats.org/officeDocument/2006/relationships/tags" Target="../tags/tag438.xml"/><Relationship Id="rId11" Type="http://schemas.openxmlformats.org/officeDocument/2006/relationships/tags" Target="../tags/tag437.xml"/><Relationship Id="rId10" Type="http://schemas.openxmlformats.org/officeDocument/2006/relationships/tags" Target="../tags/tag436.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9" Type="http://schemas.openxmlformats.org/officeDocument/2006/relationships/tags" Target="../tags/tag446.xml"/><Relationship Id="rId8" Type="http://schemas.openxmlformats.org/officeDocument/2006/relationships/tags" Target="../tags/tag445.xml"/><Relationship Id="rId7" Type="http://schemas.openxmlformats.org/officeDocument/2006/relationships/tags" Target="../tags/tag444.xml"/><Relationship Id="rId6" Type="http://schemas.openxmlformats.org/officeDocument/2006/relationships/tags" Target="../tags/tag443.xml"/><Relationship Id="rId5" Type="http://schemas.openxmlformats.org/officeDocument/2006/relationships/tags" Target="../tags/tag442.xml"/><Relationship Id="rId4" Type="http://schemas.openxmlformats.org/officeDocument/2006/relationships/tags" Target="../tags/tag441.xml"/><Relationship Id="rId3" Type="http://schemas.openxmlformats.org/officeDocument/2006/relationships/tags" Target="../tags/tag440.xml"/><Relationship Id="rId2" Type="http://schemas.openxmlformats.org/officeDocument/2006/relationships/image" Target="../media/image1.png"/><Relationship Id="rId16" Type="http://schemas.openxmlformats.org/officeDocument/2006/relationships/tags" Target="../tags/tag453.xml"/><Relationship Id="rId15" Type="http://schemas.openxmlformats.org/officeDocument/2006/relationships/tags" Target="../tags/tag452.xml"/><Relationship Id="rId14" Type="http://schemas.openxmlformats.org/officeDocument/2006/relationships/tags" Target="../tags/tag451.xml"/><Relationship Id="rId13" Type="http://schemas.openxmlformats.org/officeDocument/2006/relationships/tags" Target="../tags/tag450.xml"/><Relationship Id="rId12" Type="http://schemas.openxmlformats.org/officeDocument/2006/relationships/tags" Target="../tags/tag449.xml"/><Relationship Id="rId11" Type="http://schemas.openxmlformats.org/officeDocument/2006/relationships/tags" Target="../tags/tag448.xml"/><Relationship Id="rId10" Type="http://schemas.openxmlformats.org/officeDocument/2006/relationships/tags" Target="../tags/tag447.xml"/><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7" Type="http://schemas.openxmlformats.org/officeDocument/2006/relationships/tags" Target="../tags/tag458.xml"/><Relationship Id="rId6" Type="http://schemas.openxmlformats.org/officeDocument/2006/relationships/tags" Target="../tags/tag457.xml"/><Relationship Id="rId5" Type="http://schemas.openxmlformats.org/officeDocument/2006/relationships/tags" Target="../tags/tag456.xml"/><Relationship Id="rId4" Type="http://schemas.openxmlformats.org/officeDocument/2006/relationships/tags" Target="../tags/tag455.xml"/><Relationship Id="rId3" Type="http://schemas.openxmlformats.org/officeDocument/2006/relationships/tags" Target="../tags/tag454.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465.xml"/><Relationship Id="rId8" Type="http://schemas.openxmlformats.org/officeDocument/2006/relationships/tags" Target="../tags/tag464.xml"/><Relationship Id="rId7" Type="http://schemas.openxmlformats.org/officeDocument/2006/relationships/tags" Target="../tags/tag463.xml"/><Relationship Id="rId6" Type="http://schemas.openxmlformats.org/officeDocument/2006/relationships/tags" Target="../tags/tag462.xml"/><Relationship Id="rId5" Type="http://schemas.openxmlformats.org/officeDocument/2006/relationships/tags" Target="../tags/tag461.xml"/><Relationship Id="rId4" Type="http://schemas.openxmlformats.org/officeDocument/2006/relationships/tags" Target="../tags/tag460.xml"/><Relationship Id="rId3" Type="http://schemas.openxmlformats.org/officeDocument/2006/relationships/tags" Target="../tags/tag459.xml"/><Relationship Id="rId2" Type="http://schemas.openxmlformats.org/officeDocument/2006/relationships/image" Target="../media/image1.png"/><Relationship Id="rId10" Type="http://schemas.openxmlformats.org/officeDocument/2006/relationships/tags" Target="../tags/tag466.xml"/><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473.xml"/><Relationship Id="rId8" Type="http://schemas.openxmlformats.org/officeDocument/2006/relationships/tags" Target="../tags/tag472.xml"/><Relationship Id="rId7" Type="http://schemas.openxmlformats.org/officeDocument/2006/relationships/tags" Target="../tags/tag471.xml"/><Relationship Id="rId6" Type="http://schemas.openxmlformats.org/officeDocument/2006/relationships/tags" Target="../tags/tag470.xml"/><Relationship Id="rId5" Type="http://schemas.openxmlformats.org/officeDocument/2006/relationships/tags" Target="../tags/tag469.xml"/><Relationship Id="rId4" Type="http://schemas.openxmlformats.org/officeDocument/2006/relationships/tags" Target="../tags/tag468.xml"/><Relationship Id="rId3" Type="http://schemas.openxmlformats.org/officeDocument/2006/relationships/tags" Target="../tags/tag467.xml"/><Relationship Id="rId2" Type="http://schemas.openxmlformats.org/officeDocument/2006/relationships/image" Target="../media/image1.png"/><Relationship Id="rId13" Type="http://schemas.openxmlformats.org/officeDocument/2006/relationships/tags" Target="../tags/tag477.xml"/><Relationship Id="rId12" Type="http://schemas.openxmlformats.org/officeDocument/2006/relationships/tags" Target="../tags/tag476.xml"/><Relationship Id="rId11" Type="http://schemas.openxmlformats.org/officeDocument/2006/relationships/tags" Target="../tags/tag475.xml"/><Relationship Id="rId10" Type="http://schemas.openxmlformats.org/officeDocument/2006/relationships/tags" Target="../tags/tag474.xml"/><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484.xml"/><Relationship Id="rId8" Type="http://schemas.openxmlformats.org/officeDocument/2006/relationships/tags" Target="../tags/tag483.xml"/><Relationship Id="rId7" Type="http://schemas.openxmlformats.org/officeDocument/2006/relationships/tags" Target="../tags/tag482.xml"/><Relationship Id="rId6" Type="http://schemas.openxmlformats.org/officeDocument/2006/relationships/tags" Target="../tags/tag481.xml"/><Relationship Id="rId5" Type="http://schemas.openxmlformats.org/officeDocument/2006/relationships/tags" Target="../tags/tag480.xml"/><Relationship Id="rId4" Type="http://schemas.openxmlformats.org/officeDocument/2006/relationships/tags" Target="../tags/tag479.xml"/><Relationship Id="rId3" Type="http://schemas.openxmlformats.org/officeDocument/2006/relationships/tags" Target="../tags/tag478.xml"/><Relationship Id="rId2" Type="http://schemas.openxmlformats.org/officeDocument/2006/relationships/image" Target="../media/image1.png"/><Relationship Id="rId16" Type="http://schemas.openxmlformats.org/officeDocument/2006/relationships/tags" Target="../tags/tag491.xml"/><Relationship Id="rId15" Type="http://schemas.openxmlformats.org/officeDocument/2006/relationships/tags" Target="../tags/tag490.xml"/><Relationship Id="rId14" Type="http://schemas.openxmlformats.org/officeDocument/2006/relationships/tags" Target="../tags/tag489.xml"/><Relationship Id="rId13" Type="http://schemas.openxmlformats.org/officeDocument/2006/relationships/tags" Target="../tags/tag488.xml"/><Relationship Id="rId12" Type="http://schemas.openxmlformats.org/officeDocument/2006/relationships/tags" Target="../tags/tag487.xml"/><Relationship Id="rId11" Type="http://schemas.openxmlformats.org/officeDocument/2006/relationships/tags" Target="../tags/tag486.xml"/><Relationship Id="rId10" Type="http://schemas.openxmlformats.org/officeDocument/2006/relationships/tags" Target="../tags/tag485.xml"/><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498.xml"/><Relationship Id="rId8" Type="http://schemas.openxmlformats.org/officeDocument/2006/relationships/tags" Target="../tags/tag497.xml"/><Relationship Id="rId7" Type="http://schemas.openxmlformats.org/officeDocument/2006/relationships/tags" Target="../tags/tag496.xml"/><Relationship Id="rId6" Type="http://schemas.openxmlformats.org/officeDocument/2006/relationships/tags" Target="../tags/tag495.xml"/><Relationship Id="rId5" Type="http://schemas.openxmlformats.org/officeDocument/2006/relationships/tags" Target="../tags/tag494.xml"/><Relationship Id="rId4" Type="http://schemas.openxmlformats.org/officeDocument/2006/relationships/tags" Target="../tags/tag493.xml"/><Relationship Id="rId3" Type="http://schemas.openxmlformats.org/officeDocument/2006/relationships/tags" Target="../tags/tag492.xml"/><Relationship Id="rId2" Type="http://schemas.openxmlformats.org/officeDocument/2006/relationships/image" Target="../media/image1.png"/><Relationship Id="rId19" Type="http://schemas.openxmlformats.org/officeDocument/2006/relationships/tags" Target="../tags/tag508.xml"/><Relationship Id="rId18" Type="http://schemas.openxmlformats.org/officeDocument/2006/relationships/tags" Target="../tags/tag507.xml"/><Relationship Id="rId17" Type="http://schemas.openxmlformats.org/officeDocument/2006/relationships/tags" Target="../tags/tag506.xml"/><Relationship Id="rId16" Type="http://schemas.openxmlformats.org/officeDocument/2006/relationships/tags" Target="../tags/tag505.xml"/><Relationship Id="rId15" Type="http://schemas.openxmlformats.org/officeDocument/2006/relationships/tags" Target="../tags/tag504.xml"/><Relationship Id="rId14" Type="http://schemas.openxmlformats.org/officeDocument/2006/relationships/tags" Target="../tags/tag503.xml"/><Relationship Id="rId13" Type="http://schemas.openxmlformats.org/officeDocument/2006/relationships/tags" Target="../tags/tag502.xml"/><Relationship Id="rId12" Type="http://schemas.openxmlformats.org/officeDocument/2006/relationships/tags" Target="../tags/tag501.xml"/><Relationship Id="rId11" Type="http://schemas.openxmlformats.org/officeDocument/2006/relationships/tags" Target="../tags/tag500.xml"/><Relationship Id="rId10" Type="http://schemas.openxmlformats.org/officeDocument/2006/relationships/tags" Target="../tags/tag499.xml"/><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6" Type="http://schemas.openxmlformats.org/officeDocument/2006/relationships/tags" Target="../tags/tag512.xml"/><Relationship Id="rId5" Type="http://schemas.openxmlformats.org/officeDocument/2006/relationships/tags" Target="../tags/tag511.xml"/><Relationship Id="rId4" Type="http://schemas.openxmlformats.org/officeDocument/2006/relationships/tags" Target="../tags/tag510.xml"/><Relationship Id="rId3" Type="http://schemas.openxmlformats.org/officeDocument/2006/relationships/tags" Target="../tags/tag509.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520.xml"/><Relationship Id="rId8" Type="http://schemas.openxmlformats.org/officeDocument/2006/relationships/tags" Target="../tags/tag519.xml"/><Relationship Id="rId7" Type="http://schemas.openxmlformats.org/officeDocument/2006/relationships/tags" Target="../tags/tag518.xml"/><Relationship Id="rId6" Type="http://schemas.openxmlformats.org/officeDocument/2006/relationships/tags" Target="../tags/tag517.xml"/><Relationship Id="rId5" Type="http://schemas.openxmlformats.org/officeDocument/2006/relationships/tags" Target="../tags/tag516.xml"/><Relationship Id="rId4" Type="http://schemas.openxmlformats.org/officeDocument/2006/relationships/tags" Target="../tags/tag515.xml"/><Relationship Id="rId3" Type="http://schemas.openxmlformats.org/officeDocument/2006/relationships/tags" Target="../tags/tag514.xml"/><Relationship Id="rId2" Type="http://schemas.openxmlformats.org/officeDocument/2006/relationships/tags" Target="../tags/tag513.xml"/><Relationship Id="rId15" Type="http://schemas.openxmlformats.org/officeDocument/2006/relationships/tags" Target="../tags/tag526.xml"/><Relationship Id="rId14" Type="http://schemas.openxmlformats.org/officeDocument/2006/relationships/tags" Target="../tags/tag525.xml"/><Relationship Id="rId13" Type="http://schemas.openxmlformats.org/officeDocument/2006/relationships/tags" Target="../tags/tag524.xml"/><Relationship Id="rId12" Type="http://schemas.openxmlformats.org/officeDocument/2006/relationships/tags" Target="../tags/tag523.xml"/><Relationship Id="rId11" Type="http://schemas.openxmlformats.org/officeDocument/2006/relationships/tags" Target="../tags/tag522.xml"/><Relationship Id="rId10" Type="http://schemas.openxmlformats.org/officeDocument/2006/relationships/tags" Target="../tags/tag521.xm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534.xml"/><Relationship Id="rId8" Type="http://schemas.openxmlformats.org/officeDocument/2006/relationships/tags" Target="../tags/tag533.xml"/><Relationship Id="rId7" Type="http://schemas.openxmlformats.org/officeDocument/2006/relationships/tags" Target="../tags/tag532.xml"/><Relationship Id="rId6" Type="http://schemas.openxmlformats.org/officeDocument/2006/relationships/tags" Target="../tags/tag531.xml"/><Relationship Id="rId5" Type="http://schemas.openxmlformats.org/officeDocument/2006/relationships/tags" Target="../tags/tag530.xml"/><Relationship Id="rId4" Type="http://schemas.openxmlformats.org/officeDocument/2006/relationships/tags" Target="../tags/tag529.xml"/><Relationship Id="rId3" Type="http://schemas.openxmlformats.org/officeDocument/2006/relationships/tags" Target="../tags/tag528.xml"/><Relationship Id="rId2" Type="http://schemas.openxmlformats.org/officeDocument/2006/relationships/tags" Target="../tags/tag527.xml"/><Relationship Id="rId16" Type="http://schemas.openxmlformats.org/officeDocument/2006/relationships/tags" Target="../tags/tag541.xml"/><Relationship Id="rId15" Type="http://schemas.openxmlformats.org/officeDocument/2006/relationships/tags" Target="../tags/tag540.xml"/><Relationship Id="rId14" Type="http://schemas.openxmlformats.org/officeDocument/2006/relationships/tags" Target="../tags/tag539.xml"/><Relationship Id="rId13" Type="http://schemas.openxmlformats.org/officeDocument/2006/relationships/tags" Target="../tags/tag538.xml"/><Relationship Id="rId12" Type="http://schemas.openxmlformats.org/officeDocument/2006/relationships/tags" Target="../tags/tag537.xml"/><Relationship Id="rId11" Type="http://schemas.openxmlformats.org/officeDocument/2006/relationships/tags" Target="../tags/tag536.xml"/><Relationship Id="rId10" Type="http://schemas.openxmlformats.org/officeDocument/2006/relationships/tags" Target="../tags/tag535.xm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4" Type="http://schemas.openxmlformats.org/officeDocument/2006/relationships/tags" Target="../tags/tag550.xml"/><Relationship Id="rId3" Type="http://schemas.openxmlformats.org/officeDocument/2006/relationships/tags" Target="../tags/tag549.xm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4" Type="http://schemas.openxmlformats.org/officeDocument/2006/relationships/tags" Target="../tags/tag552.xml"/><Relationship Id="rId3" Type="http://schemas.openxmlformats.org/officeDocument/2006/relationships/tags" Target="../tags/tag551.xm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正文页-60_10">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5105400" y="26924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5105400" y="3251200"/>
            <a:ext cx="6019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39_4">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1" hasCustomPrompt="1"/>
            <p:custDataLst>
              <p:tags r:id="rId4"/>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图片占位符 9"/>
          <p:cNvSpPr>
            <a:spLocks noGrp="1"/>
          </p:cNvSpPr>
          <p:nvPr>
            <p:ph type="pic" idx="16390" hasCustomPrompt="1"/>
            <p:custDataLst>
              <p:tags r:id="rId6"/>
            </p:custDataLst>
          </p:nvPr>
        </p:nvSpPr>
        <p:spPr>
          <a:xfrm>
            <a:off x="2514600" y="2057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1" name="文本占位符 10"/>
          <p:cNvSpPr>
            <a:spLocks noGrp="1"/>
          </p:cNvSpPr>
          <p:nvPr>
            <p:ph type="body" idx="16386" hasCustomPrompt="1"/>
            <p:custDataLst>
              <p:tags r:id="rId7"/>
            </p:custDataLst>
          </p:nvPr>
        </p:nvSpPr>
        <p:spPr>
          <a:xfrm>
            <a:off x="1016000" y="39370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1016000" y="4495800"/>
            <a:ext cx="45212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3" hasCustomPrompt="1"/>
            <p:custDataLst>
              <p:tags r:id="rId9"/>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2" hasCustomPrompt="1"/>
            <p:custDataLst>
              <p:tags r:id="rId10"/>
            </p:custDataLst>
          </p:nvPr>
        </p:nvSpPr>
        <p:spPr>
          <a:xfrm>
            <a:off x="8153400" y="2057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8" hasCustomPrompt="1"/>
            <p:custDataLst>
              <p:tags r:id="rId11"/>
            </p:custDataLst>
          </p:nvPr>
        </p:nvSpPr>
        <p:spPr>
          <a:xfrm>
            <a:off x="6654800" y="39370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2"/>
            </p:custDataLst>
          </p:nvPr>
        </p:nvSpPr>
        <p:spPr>
          <a:xfrm>
            <a:off x="6654800" y="4495800"/>
            <a:ext cx="45212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10013_12">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90" hasCustomPrompt="1"/>
            <p:custDataLst>
              <p:tags r:id="rId4"/>
            </p:custDataLst>
          </p:nvPr>
        </p:nvSpPr>
        <p:spPr>
          <a:xfrm>
            <a:off x="609600" y="1524000"/>
            <a:ext cx="10972800" cy="1879600"/>
          </a:xfrm>
          <a:custGeom>
            <a:avLst/>
            <a:gdLst>
              <a:gd name="connisteX0" fmla="*/ 0 w 10972800"/>
              <a:gd name="connsiteY0" fmla="*/ 203200 h 1879600"/>
              <a:gd name="connisteX1" fmla="*/ 203200 w 10972800"/>
              <a:gd name="connsiteY1" fmla="*/ 0 h 1879600"/>
              <a:gd name="connisteX2" fmla="*/ 10769600 w 10972800"/>
              <a:gd name="connsiteY2" fmla="*/ 0 h 1879600"/>
              <a:gd name="connisteX3" fmla="*/ 10972800 w 10972800"/>
              <a:gd name="connsiteY3" fmla="*/ 203200 h 1879600"/>
              <a:gd name="connisteX4" fmla="*/ 10972800 w 10972800"/>
              <a:gd name="connsiteY4" fmla="*/ 1676400 h 1879600"/>
              <a:gd name="connisteX5" fmla="*/ 10769600 w 10972800"/>
              <a:gd name="connsiteY5" fmla="*/ 1879600 h 1879600"/>
              <a:gd name="connisteX6" fmla="*/ 203200 w 10972800"/>
              <a:gd name="connsiteY6" fmla="*/ 1879600 h 1879600"/>
              <a:gd name="connisteX7" fmla="*/ 0 w 10972800"/>
              <a:gd name="connsiteY7" fmla="*/ 1676400 h 1879600"/>
              <a:gd name="connisteX8" fmla="*/ 0 w 109728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879600">
                <a:moveTo>
                  <a:pt x="0" y="203200"/>
                </a:moveTo>
                <a:cubicBezTo>
                  <a:pt x="0" y="90976"/>
                  <a:pt x="90976" y="0"/>
                  <a:pt x="203200" y="0"/>
                </a:cubicBezTo>
                <a:lnTo>
                  <a:pt x="10769600" y="0"/>
                </a:lnTo>
                <a:cubicBezTo>
                  <a:pt x="10881824" y="0"/>
                  <a:pt x="10972800" y="90976"/>
                  <a:pt x="10972800" y="203200"/>
                </a:cubicBezTo>
                <a:lnTo>
                  <a:pt x="10972800" y="1676400"/>
                </a:lnTo>
                <a:cubicBezTo>
                  <a:pt x="10972800" y="1788624"/>
                  <a:pt x="10881824" y="1879600"/>
                  <a:pt x="10769600" y="1879600"/>
                </a:cubicBezTo>
                <a:lnTo>
                  <a:pt x="203200" y="1879600"/>
                </a:lnTo>
                <a:cubicBezTo>
                  <a:pt x="90976" y="1879600"/>
                  <a:pt x="0" y="1788624"/>
                  <a:pt x="0" y="167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09600" y="38608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609600" y="4419600"/>
            <a:ext cx="5181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88" hasCustomPrompt="1"/>
            <p:custDataLst>
              <p:tags r:id="rId8"/>
            </p:custDataLst>
          </p:nvPr>
        </p:nvSpPr>
        <p:spPr>
          <a:xfrm>
            <a:off x="6400800" y="38608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9" hasCustomPrompt="1"/>
            <p:custDataLst>
              <p:tags r:id="rId9"/>
            </p:custDataLst>
          </p:nvPr>
        </p:nvSpPr>
        <p:spPr>
          <a:xfrm>
            <a:off x="6400800" y="4419600"/>
            <a:ext cx="5181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10014_17">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92" hasCustomPrompt="1"/>
            <p:custDataLst>
              <p:tags r:id="rId4"/>
            </p:custDataLst>
          </p:nvPr>
        </p:nvSpPr>
        <p:spPr>
          <a:xfrm>
            <a:off x="609600" y="15240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3352800" y="1587500"/>
            <a:ext cx="2590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1" name="文本占位符 10"/>
          <p:cNvSpPr>
            <a:spLocks noGrp="1"/>
          </p:cNvSpPr>
          <p:nvPr>
            <p:ph type="body" idx="16387" hasCustomPrompt="1"/>
            <p:custDataLst>
              <p:tags r:id="rId7"/>
            </p:custDataLst>
          </p:nvPr>
        </p:nvSpPr>
        <p:spPr>
          <a:xfrm>
            <a:off x="3352800" y="2146300"/>
            <a:ext cx="2590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内容占位符 11"/>
          <p:cNvSpPr>
            <a:spLocks noGrp="1"/>
          </p:cNvSpPr>
          <p:nvPr>
            <p:ph idx="16393" hasCustomPrompt="1"/>
            <p:custDataLst>
              <p:tags r:id="rId8"/>
            </p:custDataLst>
          </p:nvPr>
        </p:nvSpPr>
        <p:spPr>
          <a:xfrm>
            <a:off x="6248400" y="15240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9"/>
            </p:custDataLst>
          </p:nvPr>
        </p:nvSpPr>
        <p:spPr>
          <a:xfrm>
            <a:off x="8991600" y="1587500"/>
            <a:ext cx="2590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4" name="文本占位符 13"/>
          <p:cNvSpPr>
            <a:spLocks noGrp="1"/>
          </p:cNvSpPr>
          <p:nvPr>
            <p:ph type="body" idx="16389" hasCustomPrompt="1"/>
            <p:custDataLst>
              <p:tags r:id="rId10"/>
            </p:custDataLst>
          </p:nvPr>
        </p:nvSpPr>
        <p:spPr>
          <a:xfrm>
            <a:off x="8991600" y="2146300"/>
            <a:ext cx="2590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4" hasCustomPrompt="1"/>
            <p:custDataLst>
              <p:tags r:id="rId11"/>
            </p:custDataLst>
          </p:nvPr>
        </p:nvSpPr>
        <p:spPr>
          <a:xfrm>
            <a:off x="609600" y="40386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0" hasCustomPrompt="1"/>
            <p:custDataLst>
              <p:tags r:id="rId12"/>
            </p:custDataLst>
          </p:nvPr>
        </p:nvSpPr>
        <p:spPr>
          <a:xfrm>
            <a:off x="3352800" y="4102100"/>
            <a:ext cx="2590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7" name="文本占位符 16"/>
          <p:cNvSpPr>
            <a:spLocks noGrp="1"/>
          </p:cNvSpPr>
          <p:nvPr>
            <p:ph type="body" idx="16391" hasCustomPrompt="1"/>
            <p:custDataLst>
              <p:tags r:id="rId13"/>
            </p:custDataLst>
          </p:nvPr>
        </p:nvSpPr>
        <p:spPr>
          <a:xfrm>
            <a:off x="3352800" y="4660900"/>
            <a:ext cx="2590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10004_12">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0" hasCustomPrompt="1"/>
            <p:custDataLst>
              <p:tags r:id="rId4"/>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914400" y="1778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914400" y="2336800"/>
            <a:ext cx="47244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1" hasCustomPrompt="1"/>
            <p:custDataLst>
              <p:tags r:id="rId8"/>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9"/>
            </p:custDataLst>
          </p:nvPr>
        </p:nvSpPr>
        <p:spPr>
          <a:xfrm>
            <a:off x="6553200" y="1778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9" hasCustomPrompt="1"/>
            <p:custDataLst>
              <p:tags r:id="rId10"/>
            </p:custDataLst>
          </p:nvPr>
        </p:nvSpPr>
        <p:spPr>
          <a:xfrm>
            <a:off x="6553200" y="2336800"/>
            <a:ext cx="47244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10003_12">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文本占位符 8"/>
          <p:cNvSpPr>
            <a:spLocks noGrp="1"/>
          </p:cNvSpPr>
          <p:nvPr>
            <p:ph type="body" idx="16386" hasCustomPrompt="1"/>
            <p:custDataLst>
              <p:tags r:id="rId4"/>
            </p:custDataLst>
          </p:nvPr>
        </p:nvSpPr>
        <p:spPr>
          <a:xfrm>
            <a:off x="609600" y="1524000"/>
            <a:ext cx="5334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90" hasCustomPrompt="1"/>
            <p:custDataLst>
              <p:tags r:id="rId6"/>
            </p:custDataLst>
          </p:nvPr>
        </p:nvSpPr>
        <p:spPr>
          <a:xfrm>
            <a:off x="609600" y="2082800"/>
            <a:ext cx="5334000" cy="4165600"/>
          </a:xfrm>
          <a:custGeom>
            <a:avLst/>
            <a:gdLst>
              <a:gd name="connisteX0" fmla="*/ 0 w 5334000"/>
              <a:gd name="connsiteY0" fmla="*/ 203200 h 4165600"/>
              <a:gd name="connisteX1" fmla="*/ 203200 w 5334000"/>
              <a:gd name="connsiteY1" fmla="*/ 0 h 4165600"/>
              <a:gd name="connisteX2" fmla="*/ 5130800 w 5334000"/>
              <a:gd name="connsiteY2" fmla="*/ 0 h 4165600"/>
              <a:gd name="connisteX3" fmla="*/ 5334000 w 5334000"/>
              <a:gd name="connsiteY3" fmla="*/ 203200 h 4165600"/>
              <a:gd name="connisteX4" fmla="*/ 5334000 w 5334000"/>
              <a:gd name="connsiteY4" fmla="*/ 3962400 h 4165600"/>
              <a:gd name="connisteX5" fmla="*/ 5130800 w 5334000"/>
              <a:gd name="connsiteY5" fmla="*/ 4165600 h 4165600"/>
              <a:gd name="connisteX6" fmla="*/ 203200 w 5334000"/>
              <a:gd name="connsiteY6" fmla="*/ 4165600 h 4165600"/>
              <a:gd name="connisteX7" fmla="*/ 0 w 5334000"/>
              <a:gd name="connsiteY7" fmla="*/ 3962400 h 4165600"/>
              <a:gd name="connisteX8" fmla="*/ 0 w 53340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165600">
                <a:moveTo>
                  <a:pt x="0" y="203200"/>
                </a:moveTo>
                <a:cubicBezTo>
                  <a:pt x="0" y="90976"/>
                  <a:pt x="90976" y="0"/>
                  <a:pt x="203200" y="0"/>
                </a:cubicBezTo>
                <a:lnTo>
                  <a:pt x="5130800" y="0"/>
                </a:lnTo>
                <a:cubicBezTo>
                  <a:pt x="5243024" y="0"/>
                  <a:pt x="5334000" y="90976"/>
                  <a:pt x="5334000" y="203200"/>
                </a:cubicBezTo>
                <a:lnTo>
                  <a:pt x="5334000" y="3962400"/>
                </a:lnTo>
                <a:cubicBezTo>
                  <a:pt x="5334000" y="4074624"/>
                  <a:pt x="5243024" y="4165600"/>
                  <a:pt x="5130800" y="4165600"/>
                </a:cubicBezTo>
                <a:lnTo>
                  <a:pt x="203200" y="4165600"/>
                </a:lnTo>
                <a:cubicBezTo>
                  <a:pt x="90976" y="4165600"/>
                  <a:pt x="0" y="4074624"/>
                  <a:pt x="0" y="3962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7" hasCustomPrompt="1"/>
            <p:custDataLst>
              <p:tags r:id="rId7"/>
            </p:custDataLst>
          </p:nvPr>
        </p:nvSpPr>
        <p:spPr>
          <a:xfrm>
            <a:off x="914400" y="2336800"/>
            <a:ext cx="47244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88" hasCustomPrompt="1"/>
            <p:custDataLst>
              <p:tags r:id="rId8"/>
            </p:custDataLst>
          </p:nvPr>
        </p:nvSpPr>
        <p:spPr>
          <a:xfrm>
            <a:off x="6248400" y="1524000"/>
            <a:ext cx="5334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装饰  2"/>
          <p:cNvSpPr>
            <a:spLocks noGrp="1"/>
          </p:cNvSpPr>
          <p:nvPr>
            <p:ph type="body" idx="16391" hasCustomPrompt="1"/>
            <p:custDataLst>
              <p:tags r:id="rId9"/>
            </p:custDataLst>
          </p:nvPr>
        </p:nvSpPr>
        <p:spPr>
          <a:xfrm>
            <a:off x="6248400" y="2082800"/>
            <a:ext cx="5334000" cy="4165600"/>
          </a:xfrm>
          <a:custGeom>
            <a:avLst/>
            <a:gdLst>
              <a:gd name="connisteX0" fmla="*/ 0 w 5334000"/>
              <a:gd name="connsiteY0" fmla="*/ 203200 h 4165600"/>
              <a:gd name="connisteX1" fmla="*/ 203200 w 5334000"/>
              <a:gd name="connsiteY1" fmla="*/ 0 h 4165600"/>
              <a:gd name="connisteX2" fmla="*/ 5130800 w 5334000"/>
              <a:gd name="connsiteY2" fmla="*/ 0 h 4165600"/>
              <a:gd name="connisteX3" fmla="*/ 5334000 w 5334000"/>
              <a:gd name="connsiteY3" fmla="*/ 203200 h 4165600"/>
              <a:gd name="connisteX4" fmla="*/ 5334000 w 5334000"/>
              <a:gd name="connsiteY4" fmla="*/ 3962400 h 4165600"/>
              <a:gd name="connisteX5" fmla="*/ 5130800 w 5334000"/>
              <a:gd name="connsiteY5" fmla="*/ 4165600 h 4165600"/>
              <a:gd name="connisteX6" fmla="*/ 203200 w 5334000"/>
              <a:gd name="connsiteY6" fmla="*/ 4165600 h 4165600"/>
              <a:gd name="connisteX7" fmla="*/ 0 w 5334000"/>
              <a:gd name="connsiteY7" fmla="*/ 3962400 h 4165600"/>
              <a:gd name="connisteX8" fmla="*/ 0 w 53340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165600">
                <a:moveTo>
                  <a:pt x="0" y="203200"/>
                </a:moveTo>
                <a:cubicBezTo>
                  <a:pt x="0" y="90976"/>
                  <a:pt x="90976" y="0"/>
                  <a:pt x="203200" y="0"/>
                </a:cubicBezTo>
                <a:lnTo>
                  <a:pt x="5130800" y="0"/>
                </a:lnTo>
                <a:cubicBezTo>
                  <a:pt x="5243024" y="0"/>
                  <a:pt x="5334000" y="90976"/>
                  <a:pt x="5334000" y="203200"/>
                </a:cubicBezTo>
                <a:lnTo>
                  <a:pt x="5334000" y="3962400"/>
                </a:lnTo>
                <a:cubicBezTo>
                  <a:pt x="5334000" y="4074624"/>
                  <a:pt x="5243024" y="4165600"/>
                  <a:pt x="5130800" y="4165600"/>
                </a:cubicBezTo>
                <a:lnTo>
                  <a:pt x="203200" y="4165600"/>
                </a:lnTo>
                <a:cubicBezTo>
                  <a:pt x="90976" y="4165600"/>
                  <a:pt x="0" y="4074624"/>
                  <a:pt x="0" y="3962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9" hasCustomPrompt="1"/>
            <p:custDataLst>
              <p:tags r:id="rId10"/>
            </p:custDataLst>
          </p:nvPr>
        </p:nvSpPr>
        <p:spPr>
          <a:xfrm>
            <a:off x="6553200" y="2336800"/>
            <a:ext cx="47244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上标下内-装饰无-默认位置-并列-3_8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1" hasCustomPrompt="1"/>
            <p:custDataLst>
              <p:tags r:id="rId4"/>
            </p:custDataLst>
          </p:nvPr>
        </p:nvSpPr>
        <p:spPr>
          <a:xfrm>
            <a:off x="609600" y="22606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图片占位符 9"/>
          <p:cNvSpPr>
            <a:spLocks noGrp="1"/>
          </p:cNvSpPr>
          <p:nvPr>
            <p:ph type="pic" idx="16390" hasCustomPrompt="1"/>
            <p:custDataLst>
              <p:tags r:id="rId6"/>
            </p:custDataLst>
          </p:nvPr>
        </p:nvSpPr>
        <p:spPr>
          <a:xfrm>
            <a:off x="894080" y="25450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1" name="文本占位符 10"/>
          <p:cNvSpPr>
            <a:spLocks noGrp="1"/>
          </p:cNvSpPr>
          <p:nvPr>
            <p:ph type="body" idx="16386" hasCustomPrompt="1"/>
            <p:custDataLst>
              <p:tags r:id="rId7"/>
            </p:custDataLst>
          </p:nvPr>
        </p:nvSpPr>
        <p:spPr>
          <a:xfrm>
            <a:off x="2133600" y="21590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2133600" y="2667000"/>
            <a:ext cx="944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3" hasCustomPrompt="1"/>
            <p:custDataLst>
              <p:tags r:id="rId9"/>
            </p:custDataLst>
          </p:nvPr>
        </p:nvSpPr>
        <p:spPr>
          <a:xfrm>
            <a:off x="609600" y="42926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2" hasCustomPrompt="1"/>
            <p:custDataLst>
              <p:tags r:id="rId10"/>
            </p:custDataLst>
          </p:nvPr>
        </p:nvSpPr>
        <p:spPr>
          <a:xfrm>
            <a:off x="894080" y="45770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8" hasCustomPrompt="1"/>
            <p:custDataLst>
              <p:tags r:id="rId11"/>
            </p:custDataLst>
          </p:nvPr>
        </p:nvSpPr>
        <p:spPr>
          <a:xfrm>
            <a:off x="2133600" y="41910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2"/>
            </p:custDataLst>
          </p:nvPr>
        </p:nvSpPr>
        <p:spPr>
          <a:xfrm>
            <a:off x="2133600" y="4699000"/>
            <a:ext cx="9448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5_10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文本占位符 8"/>
          <p:cNvSpPr>
            <a:spLocks noGrp="1"/>
          </p:cNvSpPr>
          <p:nvPr>
            <p:ph type="body" idx="16388" hasCustomPrompt="1"/>
            <p:custDataLst>
              <p:tags r:id="rId4"/>
            </p:custDataLst>
          </p:nvPr>
        </p:nvSpPr>
        <p:spPr>
          <a:xfrm>
            <a:off x="622300" y="2057400"/>
            <a:ext cx="1498600" cy="1270000"/>
          </a:xfrm>
          <a:noFill/>
        </p:spPr>
        <p:txBody>
          <a:bodyPr wrap="none" lIns="0" tIns="0" rIns="0" bIns="0" anchor="ctr">
            <a:noAutofit/>
          </a:bodyPr>
          <a:lstStyle>
            <a:lvl1pPr marL="0" indent="0" algn="ctr">
              <a:lnSpc>
                <a:spcPct val="109000"/>
              </a:lnSpc>
              <a:spcBef>
                <a:spcPct val="0"/>
              </a:spcBef>
              <a:spcAft>
                <a:spcPct val="0"/>
              </a:spcAft>
              <a:buNone/>
              <a:defRPr sz="10000" b="0" spc="0">
                <a:solidFill>
                  <a:schemeClr val="accent1"/>
                </a:solidFill>
              </a:defRPr>
            </a:lvl1pPr>
          </a:lstStyle>
          <a:p>
            <a:pPr lvl="0"/>
            <a:r>
              <a:rPr lang="zh-CN" altLang="en-US" smtClean="0"/>
              <a:t>01</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2387600" y="1803400"/>
            <a:ext cx="919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2387600" y="2362200"/>
            <a:ext cx="919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91" hasCustomPrompt="1"/>
            <p:custDataLst>
              <p:tags r:id="rId8"/>
            </p:custDataLst>
          </p:nvPr>
        </p:nvSpPr>
        <p:spPr>
          <a:xfrm>
            <a:off x="622300" y="4445000"/>
            <a:ext cx="1498600" cy="1270000"/>
          </a:xfrm>
          <a:noFill/>
        </p:spPr>
        <p:txBody>
          <a:bodyPr wrap="none" lIns="0" tIns="0" rIns="0" bIns="0" anchor="ctr">
            <a:noAutofit/>
          </a:bodyPr>
          <a:lstStyle>
            <a:lvl1pPr marL="0" indent="0" algn="ctr">
              <a:lnSpc>
                <a:spcPct val="109000"/>
              </a:lnSpc>
              <a:spcBef>
                <a:spcPct val="0"/>
              </a:spcBef>
              <a:spcAft>
                <a:spcPct val="0"/>
              </a:spcAft>
              <a:buNone/>
              <a:defRPr sz="10000" b="0" spc="0">
                <a:solidFill>
                  <a:schemeClr val="accent1"/>
                </a:solidFill>
              </a:defRPr>
            </a:lvl1pPr>
          </a:lstStyle>
          <a:p>
            <a:pPr lvl="0"/>
            <a:r>
              <a:rPr lang="zh-CN" altLang="en-US" smtClean="0"/>
              <a:t>02</a:t>
            </a:r>
            <a:endParaRPr lang="zh-CN" altLang="en-US" smtClean="0"/>
          </a:p>
        </p:txBody>
      </p:sp>
      <p:sp>
        <p:nvSpPr>
          <p:cNvPr id="13" name="文本占位符 12"/>
          <p:cNvSpPr>
            <a:spLocks noGrp="1"/>
          </p:cNvSpPr>
          <p:nvPr>
            <p:ph type="body" idx="16389" hasCustomPrompt="1"/>
            <p:custDataLst>
              <p:tags r:id="rId9"/>
            </p:custDataLst>
          </p:nvPr>
        </p:nvSpPr>
        <p:spPr>
          <a:xfrm>
            <a:off x="2387600" y="4191000"/>
            <a:ext cx="919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0" hasCustomPrompt="1"/>
            <p:custDataLst>
              <p:tags r:id="rId10"/>
            </p:custDataLst>
          </p:nvPr>
        </p:nvSpPr>
        <p:spPr>
          <a:xfrm>
            <a:off x="2387600" y="4749800"/>
            <a:ext cx="9194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54_12">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3" hasCustomPrompt="1"/>
            <p:custDataLst>
              <p:tags r:id="rId4"/>
            </p:custDataLst>
          </p:nvPr>
        </p:nvSpPr>
        <p:spPr>
          <a:xfrm>
            <a:off x="6096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94" hasCustomPrompt="1"/>
            <p:custDataLst>
              <p:tags r:id="rId6"/>
            </p:custDataLst>
          </p:nvPr>
        </p:nvSpPr>
        <p:spPr>
          <a:xfrm>
            <a:off x="1727200" y="1930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92" hasCustomPrompt="1"/>
            <p:custDataLst>
              <p:tags r:id="rId7"/>
            </p:custDataLst>
          </p:nvPr>
        </p:nvSpPr>
        <p:spPr>
          <a:xfrm>
            <a:off x="2011680" y="22148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6" hasCustomPrompt="1"/>
            <p:custDataLst>
              <p:tags r:id="rId8"/>
            </p:custDataLst>
          </p:nvPr>
        </p:nvSpPr>
        <p:spPr>
          <a:xfrm>
            <a:off x="1016000" y="34544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3" name="文本占位符 12"/>
          <p:cNvSpPr>
            <a:spLocks noGrp="1"/>
          </p:cNvSpPr>
          <p:nvPr>
            <p:ph type="body" idx="16387" hasCustomPrompt="1"/>
            <p:custDataLst>
              <p:tags r:id="rId9"/>
            </p:custDataLst>
          </p:nvPr>
        </p:nvSpPr>
        <p:spPr>
          <a:xfrm>
            <a:off x="1016000" y="4013200"/>
            <a:ext cx="26416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装饰  3"/>
          <p:cNvSpPr>
            <a:spLocks noGrp="1"/>
          </p:cNvSpPr>
          <p:nvPr>
            <p:ph type="body" idx="16396" hasCustomPrompt="1"/>
            <p:custDataLst>
              <p:tags r:id="rId10"/>
            </p:custDataLst>
          </p:nvPr>
        </p:nvSpPr>
        <p:spPr>
          <a:xfrm>
            <a:off x="43688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装饰  4"/>
          <p:cNvSpPr>
            <a:spLocks noGrp="1"/>
          </p:cNvSpPr>
          <p:nvPr>
            <p:ph type="body" idx="16397" hasCustomPrompt="1"/>
            <p:custDataLst>
              <p:tags r:id="rId11"/>
            </p:custDataLst>
          </p:nvPr>
        </p:nvSpPr>
        <p:spPr>
          <a:xfrm>
            <a:off x="5486400" y="1930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5" hasCustomPrompt="1"/>
            <p:custDataLst>
              <p:tags r:id="rId12"/>
            </p:custDataLst>
          </p:nvPr>
        </p:nvSpPr>
        <p:spPr>
          <a:xfrm>
            <a:off x="5770880" y="22148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8" hasCustomPrompt="1"/>
            <p:custDataLst>
              <p:tags r:id="rId13"/>
            </p:custDataLst>
          </p:nvPr>
        </p:nvSpPr>
        <p:spPr>
          <a:xfrm>
            <a:off x="4775200" y="34544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8" name="文本占位符 17"/>
          <p:cNvSpPr>
            <a:spLocks noGrp="1"/>
          </p:cNvSpPr>
          <p:nvPr>
            <p:ph type="body" idx="16389" hasCustomPrompt="1"/>
            <p:custDataLst>
              <p:tags r:id="rId14"/>
            </p:custDataLst>
          </p:nvPr>
        </p:nvSpPr>
        <p:spPr>
          <a:xfrm>
            <a:off x="4775200" y="4013200"/>
            <a:ext cx="26416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9" hasCustomPrompt="1"/>
            <p:custDataLst>
              <p:tags r:id="rId15"/>
            </p:custDataLst>
          </p:nvPr>
        </p:nvSpPr>
        <p:spPr>
          <a:xfrm>
            <a:off x="81280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装饰  9"/>
          <p:cNvSpPr>
            <a:spLocks noGrp="1"/>
          </p:cNvSpPr>
          <p:nvPr>
            <p:ph type="body" idx="16400" hasCustomPrompt="1"/>
            <p:custDataLst>
              <p:tags r:id="rId16"/>
            </p:custDataLst>
          </p:nvPr>
        </p:nvSpPr>
        <p:spPr>
          <a:xfrm>
            <a:off x="9245600" y="1930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398" hasCustomPrompt="1"/>
            <p:custDataLst>
              <p:tags r:id="rId17"/>
            </p:custDataLst>
          </p:nvPr>
        </p:nvSpPr>
        <p:spPr>
          <a:xfrm>
            <a:off x="9530080" y="22148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8"/>
            </p:custDataLst>
          </p:nvPr>
        </p:nvSpPr>
        <p:spPr>
          <a:xfrm>
            <a:off x="8534400" y="3454400"/>
            <a:ext cx="264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23" name="文本占位符 22"/>
          <p:cNvSpPr>
            <a:spLocks noGrp="1"/>
          </p:cNvSpPr>
          <p:nvPr>
            <p:ph type="body" idx="16391" hasCustomPrompt="1"/>
            <p:custDataLst>
              <p:tags r:id="rId19"/>
            </p:custDataLst>
          </p:nvPr>
        </p:nvSpPr>
        <p:spPr>
          <a:xfrm>
            <a:off x="8534400" y="4013200"/>
            <a:ext cx="26416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53_5">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0" hasCustomPrompt="1"/>
            <p:custDataLst>
              <p:tags r:id="rId4"/>
            </p:custDataLst>
          </p:nvPr>
        </p:nvSpPr>
        <p:spPr>
          <a:xfrm>
            <a:off x="609600" y="3860800"/>
            <a:ext cx="5334000" cy="2387600"/>
          </a:xfrm>
          <a:custGeom>
            <a:avLst/>
            <a:gdLst>
              <a:gd name="connisteX0" fmla="*/ 0 w 5334000"/>
              <a:gd name="connsiteY0" fmla="*/ 0 h 2387600"/>
              <a:gd name="connisteX1" fmla="*/ 5334000 w 5334000"/>
              <a:gd name="connsiteY1" fmla="*/ 0 h 2387600"/>
              <a:gd name="connisteX2" fmla="*/ 5334000 w 5334000"/>
              <a:gd name="connsiteY2" fmla="*/ 2184400 h 2387600"/>
              <a:gd name="connisteX3" fmla="*/ 5130800 w 5334000"/>
              <a:gd name="connsiteY3" fmla="*/ 2387600 h 2387600"/>
              <a:gd name="connisteX4" fmla="*/ 203200 w 5334000"/>
              <a:gd name="connsiteY4" fmla="*/ 2387600 h 2387600"/>
              <a:gd name="connisteX5" fmla="*/ 0 w 5334000"/>
              <a:gd name="connsiteY5" fmla="*/ 2184400 h 2387600"/>
              <a:gd name="connisteX6" fmla="*/ 0 w 53340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387600">
                <a:moveTo>
                  <a:pt x="0" y="0"/>
                </a:moveTo>
                <a:lnTo>
                  <a:pt x="5334000" y="0"/>
                </a:lnTo>
                <a:lnTo>
                  <a:pt x="5334000" y="2184400"/>
                </a:lnTo>
                <a:cubicBezTo>
                  <a:pt x="5334000" y="2296624"/>
                  <a:pt x="5243024" y="2387600"/>
                  <a:pt x="5130800" y="2387600"/>
                </a:cubicBezTo>
                <a:lnTo>
                  <a:pt x="203200" y="2387600"/>
                </a:lnTo>
                <a:cubicBezTo>
                  <a:pt x="90976" y="2387600"/>
                  <a:pt x="0" y="2296624"/>
                  <a:pt x="0" y="2184400"/>
                </a:cubicBez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图片占位符 9"/>
          <p:cNvSpPr>
            <a:spLocks noGrp="1"/>
          </p:cNvSpPr>
          <p:nvPr>
            <p:ph type="pic" idx="16391" hasCustomPrompt="1"/>
            <p:custDataLst>
              <p:tags r:id="rId6"/>
            </p:custDataLst>
          </p:nvPr>
        </p:nvSpPr>
        <p:spPr>
          <a:xfrm>
            <a:off x="609600" y="1524000"/>
            <a:ext cx="5334000" cy="2336800"/>
          </a:xfrm>
          <a:custGeom>
            <a:avLst/>
            <a:gdLst>
              <a:gd name="connisteX0" fmla="*/ 0 w 5334000"/>
              <a:gd name="connsiteY0" fmla="*/ 203200 h 2336800"/>
              <a:gd name="connisteX1" fmla="*/ 203200 w 5334000"/>
              <a:gd name="connsiteY1" fmla="*/ 0 h 2336800"/>
              <a:gd name="connisteX2" fmla="*/ 5130800 w 5334000"/>
              <a:gd name="connsiteY2" fmla="*/ 0 h 2336800"/>
              <a:gd name="connisteX3" fmla="*/ 5334000 w 5334000"/>
              <a:gd name="connsiteY3" fmla="*/ 203200 h 2336800"/>
              <a:gd name="connisteX4" fmla="*/ 5334000 w 5334000"/>
              <a:gd name="connsiteY4" fmla="*/ 2336800 h 2336800"/>
              <a:gd name="connisteX5" fmla="*/ 0 w 5334000"/>
              <a:gd name="connsiteY5" fmla="*/ 2336800 h 2336800"/>
              <a:gd name="connisteX6" fmla="*/ 0 w 53340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336800">
                <a:moveTo>
                  <a:pt x="0" y="203200"/>
                </a:moveTo>
                <a:cubicBezTo>
                  <a:pt x="0" y="90976"/>
                  <a:pt x="90976" y="0"/>
                  <a:pt x="203200" y="0"/>
                </a:cubicBezTo>
                <a:lnTo>
                  <a:pt x="5130800" y="0"/>
                </a:lnTo>
                <a:cubicBezTo>
                  <a:pt x="5243024" y="0"/>
                  <a:pt x="5334000" y="90976"/>
                  <a:pt x="5334000" y="203200"/>
                </a:cubicBezTo>
                <a:lnTo>
                  <a:pt x="53340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1" name="文本占位符 10"/>
          <p:cNvSpPr>
            <a:spLocks noGrp="1"/>
          </p:cNvSpPr>
          <p:nvPr>
            <p:ph type="body" idx="16386" hasCustomPrompt="1"/>
            <p:custDataLst>
              <p:tags r:id="rId7"/>
            </p:custDataLst>
          </p:nvPr>
        </p:nvSpPr>
        <p:spPr>
          <a:xfrm>
            <a:off x="914400" y="4064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914400" y="4521200"/>
            <a:ext cx="472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2" hasCustomPrompt="1"/>
            <p:custDataLst>
              <p:tags r:id="rId9"/>
            </p:custDataLst>
          </p:nvPr>
        </p:nvSpPr>
        <p:spPr>
          <a:xfrm>
            <a:off x="6248400" y="3860800"/>
            <a:ext cx="5334000" cy="2387600"/>
          </a:xfrm>
          <a:custGeom>
            <a:avLst/>
            <a:gdLst>
              <a:gd name="connisteX0" fmla="*/ 0 w 5334000"/>
              <a:gd name="connsiteY0" fmla="*/ 0 h 2387600"/>
              <a:gd name="connisteX1" fmla="*/ 5334000 w 5334000"/>
              <a:gd name="connsiteY1" fmla="*/ 0 h 2387600"/>
              <a:gd name="connisteX2" fmla="*/ 5334000 w 5334000"/>
              <a:gd name="connsiteY2" fmla="*/ 2184400 h 2387600"/>
              <a:gd name="connisteX3" fmla="*/ 5130800 w 5334000"/>
              <a:gd name="connsiteY3" fmla="*/ 2387600 h 2387600"/>
              <a:gd name="connisteX4" fmla="*/ 203200 w 5334000"/>
              <a:gd name="connsiteY4" fmla="*/ 2387600 h 2387600"/>
              <a:gd name="connisteX5" fmla="*/ 0 w 5334000"/>
              <a:gd name="connsiteY5" fmla="*/ 2184400 h 2387600"/>
              <a:gd name="connisteX6" fmla="*/ 0 w 5334000"/>
              <a:gd name="connsiteY6" fmla="*/ 0 h 238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387600">
                <a:moveTo>
                  <a:pt x="0" y="0"/>
                </a:moveTo>
                <a:lnTo>
                  <a:pt x="5334000" y="0"/>
                </a:lnTo>
                <a:lnTo>
                  <a:pt x="5334000" y="2184400"/>
                </a:lnTo>
                <a:cubicBezTo>
                  <a:pt x="5334000" y="2296624"/>
                  <a:pt x="5243024" y="2387600"/>
                  <a:pt x="5130800" y="2387600"/>
                </a:cubicBezTo>
                <a:lnTo>
                  <a:pt x="203200" y="2387600"/>
                </a:lnTo>
                <a:cubicBezTo>
                  <a:pt x="90976" y="2387600"/>
                  <a:pt x="0" y="2296624"/>
                  <a:pt x="0" y="2184400"/>
                </a:cubicBez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3" hasCustomPrompt="1"/>
            <p:custDataLst>
              <p:tags r:id="rId10"/>
            </p:custDataLst>
          </p:nvPr>
        </p:nvSpPr>
        <p:spPr>
          <a:xfrm>
            <a:off x="6248400" y="1524000"/>
            <a:ext cx="5334000" cy="2336800"/>
          </a:xfrm>
          <a:custGeom>
            <a:avLst/>
            <a:gdLst>
              <a:gd name="connisteX0" fmla="*/ 0 w 5334000"/>
              <a:gd name="connsiteY0" fmla="*/ 203200 h 2336800"/>
              <a:gd name="connisteX1" fmla="*/ 203200 w 5334000"/>
              <a:gd name="connsiteY1" fmla="*/ 0 h 2336800"/>
              <a:gd name="connisteX2" fmla="*/ 5130800 w 5334000"/>
              <a:gd name="connsiteY2" fmla="*/ 0 h 2336800"/>
              <a:gd name="connisteX3" fmla="*/ 5334000 w 5334000"/>
              <a:gd name="connsiteY3" fmla="*/ 203200 h 2336800"/>
              <a:gd name="connisteX4" fmla="*/ 5334000 w 5334000"/>
              <a:gd name="connsiteY4" fmla="*/ 2336800 h 2336800"/>
              <a:gd name="connisteX5" fmla="*/ 0 w 5334000"/>
              <a:gd name="connsiteY5" fmla="*/ 2336800 h 2336800"/>
              <a:gd name="connisteX6" fmla="*/ 0 w 53340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336800">
                <a:moveTo>
                  <a:pt x="0" y="203200"/>
                </a:moveTo>
                <a:cubicBezTo>
                  <a:pt x="0" y="90976"/>
                  <a:pt x="90976" y="0"/>
                  <a:pt x="203200" y="0"/>
                </a:cubicBezTo>
                <a:lnTo>
                  <a:pt x="5130800" y="0"/>
                </a:lnTo>
                <a:cubicBezTo>
                  <a:pt x="5243024" y="0"/>
                  <a:pt x="5334000" y="90976"/>
                  <a:pt x="5334000" y="203200"/>
                </a:cubicBezTo>
                <a:lnTo>
                  <a:pt x="5334000" y="2336800"/>
                </a:lnTo>
                <a:lnTo>
                  <a:pt x="0" y="23368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8" hasCustomPrompt="1"/>
            <p:custDataLst>
              <p:tags r:id="rId11"/>
            </p:custDataLst>
          </p:nvPr>
        </p:nvSpPr>
        <p:spPr>
          <a:xfrm>
            <a:off x="6553200" y="40640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2"/>
            </p:custDataLst>
          </p:nvPr>
        </p:nvSpPr>
        <p:spPr>
          <a:xfrm>
            <a:off x="6553200" y="4521200"/>
            <a:ext cx="472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42_39">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10972800" cy="2844800"/>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609600" y="4826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762000" y="48260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762000" y="5334000"/>
            <a:ext cx="1082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32_6">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1" hasCustomPrompt="1"/>
            <p:custDataLst>
              <p:tags r:id="rId4"/>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92" hasCustomPrompt="1"/>
            <p:custDataLst>
              <p:tags r:id="rId6"/>
            </p:custDataLst>
          </p:nvPr>
        </p:nvSpPr>
        <p:spPr>
          <a:xfrm>
            <a:off x="2667000" y="1930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90" hasCustomPrompt="1"/>
            <p:custDataLst>
              <p:tags r:id="rId7"/>
            </p:custDataLst>
          </p:nvPr>
        </p:nvSpPr>
        <p:spPr>
          <a:xfrm>
            <a:off x="2951480" y="22148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6" hasCustomPrompt="1"/>
            <p:custDataLst>
              <p:tags r:id="rId8"/>
            </p:custDataLst>
          </p:nvPr>
        </p:nvSpPr>
        <p:spPr>
          <a:xfrm>
            <a:off x="1016000" y="34544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7" hasCustomPrompt="1"/>
            <p:custDataLst>
              <p:tags r:id="rId9"/>
            </p:custDataLst>
          </p:nvPr>
        </p:nvSpPr>
        <p:spPr>
          <a:xfrm>
            <a:off x="1016000" y="4013200"/>
            <a:ext cx="45212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装饰  3"/>
          <p:cNvSpPr>
            <a:spLocks noGrp="1"/>
          </p:cNvSpPr>
          <p:nvPr>
            <p:ph type="body" idx="16394" hasCustomPrompt="1"/>
            <p:custDataLst>
              <p:tags r:id="rId10"/>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装饰  4"/>
          <p:cNvSpPr>
            <a:spLocks noGrp="1"/>
          </p:cNvSpPr>
          <p:nvPr>
            <p:ph type="body" idx="16395" hasCustomPrompt="1"/>
            <p:custDataLst>
              <p:tags r:id="rId11"/>
            </p:custDataLst>
          </p:nvPr>
        </p:nvSpPr>
        <p:spPr>
          <a:xfrm>
            <a:off x="8305800" y="1930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3" hasCustomPrompt="1"/>
            <p:custDataLst>
              <p:tags r:id="rId12"/>
            </p:custDataLst>
          </p:nvPr>
        </p:nvSpPr>
        <p:spPr>
          <a:xfrm>
            <a:off x="8590280" y="22148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8" hasCustomPrompt="1"/>
            <p:custDataLst>
              <p:tags r:id="rId13"/>
            </p:custDataLst>
          </p:nvPr>
        </p:nvSpPr>
        <p:spPr>
          <a:xfrm>
            <a:off x="6654800" y="3454400"/>
            <a:ext cx="4521200" cy="406400"/>
          </a:xfrm>
          <a:noFill/>
        </p:spPr>
        <p:txBody>
          <a:bodyPr lIns="0" tIns="0" rIns="0" bIns="0" anchor="t">
            <a:normAutofit/>
          </a:bodyPr>
          <a:lstStyle>
            <a:lvl1pPr marL="0" indent="0" algn="ctr">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4"/>
            </p:custDataLst>
          </p:nvPr>
        </p:nvSpPr>
        <p:spPr>
          <a:xfrm>
            <a:off x="6654800" y="4013200"/>
            <a:ext cx="4521200" cy="1828800"/>
          </a:xfrm>
          <a:noFill/>
        </p:spPr>
        <p:txBody>
          <a:bodyPr lIns="0" tIns="0" rIns="0" bIns="0" anchor="t">
            <a:normAutofit/>
          </a:bodyPr>
          <a:lstStyle>
            <a:lvl1pPr marL="0" indent="0" algn="ctr">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38_6">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0" hasCustomPrompt="1"/>
            <p:custDataLst>
              <p:tags r:id="rId4"/>
            </p:custDataLst>
          </p:nvPr>
        </p:nvSpPr>
        <p:spPr>
          <a:xfrm>
            <a:off x="609600" y="3556000"/>
            <a:ext cx="5334000" cy="2692400"/>
          </a:xfrm>
          <a:custGeom>
            <a:avLst/>
            <a:gdLst>
              <a:gd name="connisteX0" fmla="*/ 0 w 5334000"/>
              <a:gd name="connsiteY0" fmla="*/ 0 h 2692400"/>
              <a:gd name="connisteX1" fmla="*/ 5334000 w 5334000"/>
              <a:gd name="connsiteY1" fmla="*/ 0 h 2692400"/>
              <a:gd name="connisteX2" fmla="*/ 5334000 w 5334000"/>
              <a:gd name="connsiteY2" fmla="*/ 2489200 h 2692400"/>
              <a:gd name="connisteX3" fmla="*/ 5130800 w 5334000"/>
              <a:gd name="connsiteY3" fmla="*/ 2692400 h 2692400"/>
              <a:gd name="connisteX4" fmla="*/ 203200 w 5334000"/>
              <a:gd name="connsiteY4" fmla="*/ 2692400 h 2692400"/>
              <a:gd name="connisteX5" fmla="*/ 0 w 5334000"/>
              <a:gd name="connsiteY5" fmla="*/ 2489200 h 2692400"/>
              <a:gd name="connisteX6" fmla="*/ 0 w 53340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92400">
                <a:moveTo>
                  <a:pt x="0" y="0"/>
                </a:moveTo>
                <a:lnTo>
                  <a:pt x="5334000" y="0"/>
                </a:lnTo>
                <a:lnTo>
                  <a:pt x="5334000" y="2489200"/>
                </a:lnTo>
                <a:cubicBezTo>
                  <a:pt x="5334000" y="2601424"/>
                  <a:pt x="5243024" y="2692400"/>
                  <a:pt x="5130800" y="2692400"/>
                </a:cubicBezTo>
                <a:lnTo>
                  <a:pt x="203200" y="2692400"/>
                </a:lnTo>
                <a:cubicBezTo>
                  <a:pt x="90976" y="2692400"/>
                  <a:pt x="0" y="2601424"/>
                  <a:pt x="0" y="2489200"/>
                </a:cubicBez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图片占位符 9"/>
          <p:cNvSpPr>
            <a:spLocks noGrp="1"/>
          </p:cNvSpPr>
          <p:nvPr>
            <p:ph type="pic" idx="16391" hasCustomPrompt="1"/>
            <p:custDataLst>
              <p:tags r:id="rId6"/>
            </p:custDataLst>
          </p:nvPr>
        </p:nvSpPr>
        <p:spPr>
          <a:xfrm>
            <a:off x="609600" y="1524000"/>
            <a:ext cx="5334000" cy="203200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1" name="文本占位符 10"/>
          <p:cNvSpPr>
            <a:spLocks noGrp="1"/>
          </p:cNvSpPr>
          <p:nvPr>
            <p:ph type="body" idx="16386" hasCustomPrompt="1"/>
            <p:custDataLst>
              <p:tags r:id="rId7"/>
            </p:custDataLst>
          </p:nvPr>
        </p:nvSpPr>
        <p:spPr>
          <a:xfrm>
            <a:off x="914400" y="3759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914400" y="42164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2" hasCustomPrompt="1"/>
            <p:custDataLst>
              <p:tags r:id="rId9"/>
            </p:custDataLst>
          </p:nvPr>
        </p:nvSpPr>
        <p:spPr>
          <a:xfrm>
            <a:off x="6248400" y="3556000"/>
            <a:ext cx="5334000" cy="2692400"/>
          </a:xfrm>
          <a:custGeom>
            <a:avLst/>
            <a:gdLst>
              <a:gd name="connisteX0" fmla="*/ 0 w 5334000"/>
              <a:gd name="connsiteY0" fmla="*/ 0 h 2692400"/>
              <a:gd name="connisteX1" fmla="*/ 5334000 w 5334000"/>
              <a:gd name="connsiteY1" fmla="*/ 0 h 2692400"/>
              <a:gd name="connisteX2" fmla="*/ 5334000 w 5334000"/>
              <a:gd name="connsiteY2" fmla="*/ 2489200 h 2692400"/>
              <a:gd name="connisteX3" fmla="*/ 5130800 w 5334000"/>
              <a:gd name="connsiteY3" fmla="*/ 2692400 h 2692400"/>
              <a:gd name="connisteX4" fmla="*/ 203200 w 5334000"/>
              <a:gd name="connsiteY4" fmla="*/ 2692400 h 2692400"/>
              <a:gd name="connisteX5" fmla="*/ 0 w 5334000"/>
              <a:gd name="connsiteY5" fmla="*/ 2489200 h 2692400"/>
              <a:gd name="connisteX6" fmla="*/ 0 w 53340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92400">
                <a:moveTo>
                  <a:pt x="0" y="0"/>
                </a:moveTo>
                <a:lnTo>
                  <a:pt x="5334000" y="0"/>
                </a:lnTo>
                <a:lnTo>
                  <a:pt x="5334000" y="2489200"/>
                </a:lnTo>
                <a:cubicBezTo>
                  <a:pt x="5334000" y="2601424"/>
                  <a:pt x="5243024" y="2692400"/>
                  <a:pt x="5130800" y="2692400"/>
                </a:cubicBezTo>
                <a:lnTo>
                  <a:pt x="203200" y="2692400"/>
                </a:lnTo>
                <a:cubicBezTo>
                  <a:pt x="90976" y="2692400"/>
                  <a:pt x="0" y="2601424"/>
                  <a:pt x="0" y="2489200"/>
                </a:cubicBez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3" hasCustomPrompt="1"/>
            <p:custDataLst>
              <p:tags r:id="rId10"/>
            </p:custDataLst>
          </p:nvPr>
        </p:nvSpPr>
        <p:spPr>
          <a:xfrm>
            <a:off x="6248400" y="1524000"/>
            <a:ext cx="5334000" cy="203200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8" hasCustomPrompt="1"/>
            <p:custDataLst>
              <p:tags r:id="rId11"/>
            </p:custDataLst>
          </p:nvPr>
        </p:nvSpPr>
        <p:spPr>
          <a:xfrm>
            <a:off x="6553200" y="3759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2"/>
            </p:custDataLst>
          </p:nvPr>
        </p:nvSpPr>
        <p:spPr>
          <a:xfrm>
            <a:off x="6553200" y="42164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上标下内-装饰背景-装饰背景-并列-57_10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0" hasCustomPrompt="1"/>
            <p:custDataLst>
              <p:tags r:id="rId4"/>
            </p:custDataLst>
          </p:nvPr>
        </p:nvSpPr>
        <p:spPr>
          <a:xfrm>
            <a:off x="3149600" y="1524000"/>
            <a:ext cx="8432800" cy="2209800"/>
          </a:xfrm>
          <a:custGeom>
            <a:avLst/>
            <a:gdLst>
              <a:gd name="connisteX0" fmla="*/ 0 w 8432800"/>
              <a:gd name="connsiteY0" fmla="*/ 0 h 2209800"/>
              <a:gd name="connisteX1" fmla="*/ 8229600 w 8432800"/>
              <a:gd name="connsiteY1" fmla="*/ 0 h 2209800"/>
              <a:gd name="connisteX2" fmla="*/ 8432800 w 8432800"/>
              <a:gd name="connsiteY2" fmla="*/ 203200 h 2209800"/>
              <a:gd name="connisteX3" fmla="*/ 8432800 w 8432800"/>
              <a:gd name="connsiteY3" fmla="*/ 2006600 h 2209800"/>
              <a:gd name="connisteX4" fmla="*/ 8229600 w 8432800"/>
              <a:gd name="connsiteY4" fmla="*/ 2209800 h 2209800"/>
              <a:gd name="connisteX5" fmla="*/ 0 w 8432800"/>
              <a:gd name="connsiteY5" fmla="*/ 2209800 h 2209800"/>
              <a:gd name="connisteX6" fmla="*/ 0 w 8432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0"/>
                </a:moveTo>
                <a:lnTo>
                  <a:pt x="8229600" y="0"/>
                </a:lnTo>
                <a:cubicBezTo>
                  <a:pt x="8341824" y="0"/>
                  <a:pt x="8432800" y="90976"/>
                  <a:pt x="8432800" y="203200"/>
                </a:cubicBezTo>
                <a:lnTo>
                  <a:pt x="8432800" y="2006600"/>
                </a:lnTo>
                <a:cubicBezTo>
                  <a:pt x="8432800" y="2118824"/>
                  <a:pt x="8341824" y="2209800"/>
                  <a:pt x="8229600" y="2209800"/>
                </a:cubicBezTo>
                <a:lnTo>
                  <a:pt x="0" y="22098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图片占位符 9"/>
          <p:cNvSpPr>
            <a:spLocks noGrp="1"/>
          </p:cNvSpPr>
          <p:nvPr>
            <p:ph type="pic" idx="16391" hasCustomPrompt="1"/>
            <p:custDataLst>
              <p:tags r:id="rId6"/>
            </p:custDataLst>
          </p:nvPr>
        </p:nvSpPr>
        <p:spPr>
          <a:xfrm>
            <a:off x="609600" y="15240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1" name="文本占位符 10"/>
          <p:cNvSpPr>
            <a:spLocks noGrp="1"/>
          </p:cNvSpPr>
          <p:nvPr>
            <p:ph type="body" idx="16386" hasCustomPrompt="1"/>
            <p:custDataLst>
              <p:tags r:id="rId7"/>
            </p:custDataLst>
          </p:nvPr>
        </p:nvSpPr>
        <p:spPr>
          <a:xfrm>
            <a:off x="3454400" y="17907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3454400" y="2247900"/>
            <a:ext cx="78232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2" hasCustomPrompt="1"/>
            <p:custDataLst>
              <p:tags r:id="rId9"/>
            </p:custDataLst>
          </p:nvPr>
        </p:nvSpPr>
        <p:spPr>
          <a:xfrm>
            <a:off x="3149600" y="4038600"/>
            <a:ext cx="8432800" cy="2209800"/>
          </a:xfrm>
          <a:custGeom>
            <a:avLst/>
            <a:gdLst>
              <a:gd name="connisteX0" fmla="*/ 0 w 8432800"/>
              <a:gd name="connsiteY0" fmla="*/ 0 h 2209800"/>
              <a:gd name="connisteX1" fmla="*/ 8229600 w 8432800"/>
              <a:gd name="connsiteY1" fmla="*/ 0 h 2209800"/>
              <a:gd name="connisteX2" fmla="*/ 8432800 w 8432800"/>
              <a:gd name="connsiteY2" fmla="*/ 203200 h 2209800"/>
              <a:gd name="connisteX3" fmla="*/ 8432800 w 8432800"/>
              <a:gd name="connsiteY3" fmla="*/ 2006600 h 2209800"/>
              <a:gd name="connisteX4" fmla="*/ 8229600 w 8432800"/>
              <a:gd name="connsiteY4" fmla="*/ 2209800 h 2209800"/>
              <a:gd name="connisteX5" fmla="*/ 0 w 8432800"/>
              <a:gd name="connsiteY5" fmla="*/ 2209800 h 2209800"/>
              <a:gd name="connisteX6" fmla="*/ 0 w 8432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0"/>
                </a:moveTo>
                <a:lnTo>
                  <a:pt x="8229600" y="0"/>
                </a:lnTo>
                <a:cubicBezTo>
                  <a:pt x="8341824" y="0"/>
                  <a:pt x="8432800" y="90976"/>
                  <a:pt x="8432800" y="203200"/>
                </a:cubicBezTo>
                <a:lnTo>
                  <a:pt x="8432800" y="2006600"/>
                </a:lnTo>
                <a:cubicBezTo>
                  <a:pt x="8432800" y="2118824"/>
                  <a:pt x="8341824" y="2209800"/>
                  <a:pt x="8229600" y="2209800"/>
                </a:cubicBezTo>
                <a:lnTo>
                  <a:pt x="0" y="22098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3" hasCustomPrompt="1"/>
            <p:custDataLst>
              <p:tags r:id="rId10"/>
            </p:custDataLst>
          </p:nvPr>
        </p:nvSpPr>
        <p:spPr>
          <a:xfrm>
            <a:off x="609600" y="40386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8" hasCustomPrompt="1"/>
            <p:custDataLst>
              <p:tags r:id="rId11"/>
            </p:custDataLst>
          </p:nvPr>
        </p:nvSpPr>
        <p:spPr>
          <a:xfrm>
            <a:off x="3454400" y="43053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2"/>
            </p:custDataLst>
          </p:nvPr>
        </p:nvSpPr>
        <p:spPr>
          <a:xfrm>
            <a:off x="3454400" y="4762500"/>
            <a:ext cx="78232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上标下内-装饰右-方向错位-并列-26_12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0" hasCustomPrompt="1"/>
            <p:custDataLst>
              <p:tags r:id="rId4"/>
            </p:custDataLst>
          </p:nvPr>
        </p:nvSpPr>
        <p:spPr>
          <a:xfrm>
            <a:off x="609600" y="1524000"/>
            <a:ext cx="8432800" cy="2209800"/>
          </a:xfrm>
          <a:custGeom>
            <a:avLst/>
            <a:gdLst>
              <a:gd name="connisteX0" fmla="*/ 0 w 8432800"/>
              <a:gd name="connsiteY0" fmla="*/ 203200 h 2209800"/>
              <a:gd name="connisteX1" fmla="*/ 203200 w 8432800"/>
              <a:gd name="connsiteY1" fmla="*/ 0 h 2209800"/>
              <a:gd name="connisteX2" fmla="*/ 8432800 w 8432800"/>
              <a:gd name="connsiteY2" fmla="*/ 0 h 2209800"/>
              <a:gd name="connisteX3" fmla="*/ 8432800 w 8432800"/>
              <a:gd name="connsiteY3" fmla="*/ 2209800 h 2209800"/>
              <a:gd name="connisteX4" fmla="*/ 203200 w 8432800"/>
              <a:gd name="connsiteY4" fmla="*/ 2209800 h 2209800"/>
              <a:gd name="connisteX5" fmla="*/ 0 w 8432800"/>
              <a:gd name="connsiteY5" fmla="*/ 2006600 h 2209800"/>
              <a:gd name="connisteX6" fmla="*/ 0 w 84328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203200"/>
                </a:moveTo>
                <a:cubicBezTo>
                  <a:pt x="0" y="90976"/>
                  <a:pt x="90976" y="0"/>
                  <a:pt x="203200" y="0"/>
                </a:cubicBezTo>
                <a:lnTo>
                  <a:pt x="8432800" y="0"/>
                </a:lnTo>
                <a:lnTo>
                  <a:pt x="8432800" y="2209800"/>
                </a:ln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图片占位符 9"/>
          <p:cNvSpPr>
            <a:spLocks noGrp="1"/>
          </p:cNvSpPr>
          <p:nvPr>
            <p:ph type="pic" idx="16391" hasCustomPrompt="1"/>
            <p:custDataLst>
              <p:tags r:id="rId6"/>
            </p:custDataLst>
          </p:nvPr>
        </p:nvSpPr>
        <p:spPr>
          <a:xfrm>
            <a:off x="9042400" y="1524000"/>
            <a:ext cx="2540000" cy="2209800"/>
          </a:xfrm>
          <a:custGeom>
            <a:avLst/>
            <a:gdLst>
              <a:gd name="connisteX0" fmla="*/ 0 w 2540000"/>
              <a:gd name="connsiteY0" fmla="*/ 0 h 2209800"/>
              <a:gd name="connisteX1" fmla="*/ 2336800 w 2540000"/>
              <a:gd name="connsiteY1" fmla="*/ 0 h 2209800"/>
              <a:gd name="connisteX2" fmla="*/ 2540000 w 2540000"/>
              <a:gd name="connsiteY2" fmla="*/ 203200 h 2209800"/>
              <a:gd name="connisteX3" fmla="*/ 2540000 w 2540000"/>
              <a:gd name="connsiteY3" fmla="*/ 2006600 h 2209800"/>
              <a:gd name="connisteX4" fmla="*/ 2336800 w 2540000"/>
              <a:gd name="connsiteY4" fmla="*/ 2209800 h 2209800"/>
              <a:gd name="connisteX5" fmla="*/ 0 w 2540000"/>
              <a:gd name="connsiteY5" fmla="*/ 2209800 h 2209800"/>
              <a:gd name="connisteX6" fmla="*/ 0 w 254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0"/>
                </a:moveTo>
                <a:lnTo>
                  <a:pt x="2336800" y="0"/>
                </a:lnTo>
                <a:cubicBezTo>
                  <a:pt x="2449024" y="0"/>
                  <a:pt x="2540000" y="90976"/>
                  <a:pt x="2540000" y="203200"/>
                </a:cubicBezTo>
                <a:lnTo>
                  <a:pt x="2540000" y="2006600"/>
                </a:lnTo>
                <a:cubicBezTo>
                  <a:pt x="2540000" y="2118824"/>
                  <a:pt x="2449024" y="2209800"/>
                  <a:pt x="2336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1" name="文本占位符 10"/>
          <p:cNvSpPr>
            <a:spLocks noGrp="1"/>
          </p:cNvSpPr>
          <p:nvPr>
            <p:ph type="body" idx="16386" hasCustomPrompt="1"/>
            <p:custDataLst>
              <p:tags r:id="rId7"/>
            </p:custDataLst>
          </p:nvPr>
        </p:nvSpPr>
        <p:spPr>
          <a:xfrm>
            <a:off x="914400" y="18923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914400" y="2451100"/>
            <a:ext cx="7823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2" hasCustomPrompt="1"/>
            <p:custDataLst>
              <p:tags r:id="rId9"/>
            </p:custDataLst>
          </p:nvPr>
        </p:nvSpPr>
        <p:spPr>
          <a:xfrm>
            <a:off x="3149600" y="4038600"/>
            <a:ext cx="8432800" cy="2209800"/>
          </a:xfrm>
          <a:custGeom>
            <a:avLst/>
            <a:gdLst>
              <a:gd name="connisteX0" fmla="*/ 0 w 8432800"/>
              <a:gd name="connsiteY0" fmla="*/ 0 h 2209800"/>
              <a:gd name="connisteX1" fmla="*/ 8229600 w 8432800"/>
              <a:gd name="connsiteY1" fmla="*/ 0 h 2209800"/>
              <a:gd name="connisteX2" fmla="*/ 8432800 w 8432800"/>
              <a:gd name="connsiteY2" fmla="*/ 203200 h 2209800"/>
              <a:gd name="connisteX3" fmla="*/ 8432800 w 8432800"/>
              <a:gd name="connsiteY3" fmla="*/ 2006600 h 2209800"/>
              <a:gd name="connisteX4" fmla="*/ 8229600 w 8432800"/>
              <a:gd name="connsiteY4" fmla="*/ 2209800 h 2209800"/>
              <a:gd name="connisteX5" fmla="*/ 0 w 8432800"/>
              <a:gd name="connsiteY5" fmla="*/ 2209800 h 2209800"/>
              <a:gd name="connisteX6" fmla="*/ 0 w 8432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0"/>
                </a:moveTo>
                <a:lnTo>
                  <a:pt x="8229600" y="0"/>
                </a:lnTo>
                <a:cubicBezTo>
                  <a:pt x="8341824" y="0"/>
                  <a:pt x="8432800" y="90976"/>
                  <a:pt x="8432800" y="203200"/>
                </a:cubicBezTo>
                <a:lnTo>
                  <a:pt x="8432800" y="2006600"/>
                </a:lnTo>
                <a:cubicBezTo>
                  <a:pt x="8432800" y="2118824"/>
                  <a:pt x="8341824" y="2209800"/>
                  <a:pt x="8229600" y="2209800"/>
                </a:cubicBezTo>
                <a:lnTo>
                  <a:pt x="0" y="22098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3" hasCustomPrompt="1"/>
            <p:custDataLst>
              <p:tags r:id="rId10"/>
            </p:custDataLst>
          </p:nvPr>
        </p:nvSpPr>
        <p:spPr>
          <a:xfrm>
            <a:off x="609600" y="40386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8" hasCustomPrompt="1"/>
            <p:custDataLst>
              <p:tags r:id="rId11"/>
            </p:custDataLst>
          </p:nvPr>
        </p:nvSpPr>
        <p:spPr>
          <a:xfrm>
            <a:off x="3454400" y="4406900"/>
            <a:ext cx="782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2"/>
            </p:custDataLst>
          </p:nvPr>
        </p:nvSpPr>
        <p:spPr>
          <a:xfrm>
            <a:off x="3454400" y="4965700"/>
            <a:ext cx="7823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10013_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10972800" cy="2794000"/>
          </a:xfrm>
          <a:custGeom>
            <a:avLst/>
            <a:gdLst>
              <a:gd name="connisteX0" fmla="*/ 0 w 10972800"/>
              <a:gd name="connsiteY0" fmla="*/ 203200 h 2794000"/>
              <a:gd name="connisteX1" fmla="*/ 203200 w 10972800"/>
              <a:gd name="connsiteY1" fmla="*/ 0 h 2794000"/>
              <a:gd name="connisteX2" fmla="*/ 10769600 w 10972800"/>
              <a:gd name="connsiteY2" fmla="*/ 0 h 2794000"/>
              <a:gd name="connisteX3" fmla="*/ 10972800 w 10972800"/>
              <a:gd name="connsiteY3" fmla="*/ 203200 h 2794000"/>
              <a:gd name="connisteX4" fmla="*/ 10972800 w 10972800"/>
              <a:gd name="connsiteY4" fmla="*/ 2590800 h 2794000"/>
              <a:gd name="connisteX5" fmla="*/ 10769600 w 10972800"/>
              <a:gd name="connsiteY5" fmla="*/ 2794000 h 2794000"/>
              <a:gd name="connisteX6" fmla="*/ 203200 w 10972800"/>
              <a:gd name="connsiteY6" fmla="*/ 2794000 h 2794000"/>
              <a:gd name="connisteX7" fmla="*/ 0 w 10972800"/>
              <a:gd name="connsiteY7" fmla="*/ 2590800 h 2794000"/>
              <a:gd name="connisteX8" fmla="*/ 0 w 10972800"/>
              <a:gd name="connsiteY8" fmla="*/ 203200 h 279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794000">
                <a:moveTo>
                  <a:pt x="0" y="203200"/>
                </a:moveTo>
                <a:cubicBezTo>
                  <a:pt x="0" y="90976"/>
                  <a:pt x="90976" y="0"/>
                  <a:pt x="203200" y="0"/>
                </a:cubicBezTo>
                <a:lnTo>
                  <a:pt x="10769600" y="0"/>
                </a:lnTo>
                <a:cubicBezTo>
                  <a:pt x="10881824" y="0"/>
                  <a:pt x="10972800" y="90976"/>
                  <a:pt x="10972800" y="203200"/>
                </a:cubicBezTo>
                <a:lnTo>
                  <a:pt x="10972800" y="2590800"/>
                </a:lnTo>
                <a:cubicBezTo>
                  <a:pt x="10972800" y="2703024"/>
                  <a:pt x="10881824" y="2794000"/>
                  <a:pt x="10769600" y="2794000"/>
                </a:cubicBezTo>
                <a:lnTo>
                  <a:pt x="203200" y="2794000"/>
                </a:lnTo>
                <a:cubicBezTo>
                  <a:pt x="90976" y="2794000"/>
                  <a:pt x="0" y="2703024"/>
                  <a:pt x="0" y="2590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09600" y="47752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609600" y="5334000"/>
            <a:ext cx="1097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49_5">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2" hasCustomPrompt="1"/>
            <p:custDataLst>
              <p:tags r:id="rId4"/>
            </p:custDataLst>
          </p:nvPr>
        </p:nvSpPr>
        <p:spPr>
          <a:xfrm>
            <a:off x="2590800" y="2108200"/>
            <a:ext cx="1219200" cy="1219200"/>
          </a:xfrm>
          <a:custGeom>
            <a:avLst/>
            <a:gdLst>
              <a:gd name="connisteX0" fmla="*/ 0 w 1219200"/>
              <a:gd name="connsiteY0" fmla="*/ 304800 h 1219200"/>
              <a:gd name="connisteX1" fmla="*/ 304800 w 1219200"/>
              <a:gd name="connsiteY1" fmla="*/ 0 h 1219200"/>
              <a:gd name="connisteX2" fmla="*/ 914400 w 1219200"/>
              <a:gd name="connsiteY2" fmla="*/ 0 h 1219200"/>
              <a:gd name="connisteX3" fmla="*/ 1219200 w 1219200"/>
              <a:gd name="connsiteY3" fmla="*/ 304800 h 1219200"/>
              <a:gd name="connisteX4" fmla="*/ 1219200 w 1219200"/>
              <a:gd name="connsiteY4" fmla="*/ 914400 h 1219200"/>
              <a:gd name="connisteX5" fmla="*/ 914400 w 1219200"/>
              <a:gd name="connsiteY5" fmla="*/ 1219200 h 1219200"/>
              <a:gd name="connisteX6" fmla="*/ 304800 w 1219200"/>
              <a:gd name="connsiteY6" fmla="*/ 1219200 h 1219200"/>
              <a:gd name="connisteX7" fmla="*/ 0 w 1219200"/>
              <a:gd name="connsiteY7" fmla="*/ 914400 h 1219200"/>
              <a:gd name="connisteX8" fmla="*/ 0 w 1219200"/>
              <a:gd name="connsiteY8" fmla="*/ 3048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304800"/>
                </a:moveTo>
                <a:cubicBezTo>
                  <a:pt x="0" y="136464"/>
                  <a:pt x="136464" y="0"/>
                  <a:pt x="304800" y="0"/>
                </a:cubicBezTo>
                <a:lnTo>
                  <a:pt x="914400" y="0"/>
                </a:lnTo>
                <a:cubicBezTo>
                  <a:pt x="1082736" y="0"/>
                  <a:pt x="1219200" y="136464"/>
                  <a:pt x="1219200" y="304800"/>
                </a:cubicBezTo>
                <a:lnTo>
                  <a:pt x="1219200" y="914400"/>
                </a:lnTo>
                <a:cubicBezTo>
                  <a:pt x="1219200" y="1082736"/>
                  <a:pt x="1082736" y="1219200"/>
                  <a:pt x="914400" y="1219200"/>
                </a:cubicBezTo>
                <a:lnTo>
                  <a:pt x="304800" y="1219200"/>
                </a:lnTo>
                <a:cubicBezTo>
                  <a:pt x="136464" y="1219200"/>
                  <a:pt x="0" y="1082736"/>
                  <a:pt x="0" y="9144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8" hasCustomPrompt="1"/>
            <p:custDataLst>
              <p:tags r:id="rId6"/>
            </p:custDataLst>
          </p:nvPr>
        </p:nvSpPr>
        <p:spPr>
          <a:xfrm>
            <a:off x="2838450" y="2413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rgbClr val="FFFFFF"/>
                </a:solidFill>
              </a:defRPr>
            </a:lvl1pPr>
          </a:lstStyle>
          <a:p>
            <a:pPr lvl="0"/>
            <a:r>
              <a:rPr lang="zh-CN" altLang="en-US" smtClean="0"/>
              <a:t>01</a:t>
            </a:r>
            <a:endParaRPr lang="zh-CN" altLang="en-US" smtClean="0"/>
          </a:p>
        </p:txBody>
      </p:sp>
      <p:sp>
        <p:nvSpPr>
          <p:cNvPr id="11" name="文本占位符 10"/>
          <p:cNvSpPr>
            <a:spLocks noGrp="1"/>
          </p:cNvSpPr>
          <p:nvPr>
            <p:ph type="body" idx="16386" hasCustomPrompt="1"/>
            <p:custDataLst>
              <p:tags r:id="rId7"/>
            </p:custDataLst>
          </p:nvPr>
        </p:nvSpPr>
        <p:spPr>
          <a:xfrm>
            <a:off x="609600" y="3632200"/>
            <a:ext cx="518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609600" y="4140200"/>
            <a:ext cx="51816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3" hasCustomPrompt="1"/>
            <p:custDataLst>
              <p:tags r:id="rId9"/>
            </p:custDataLst>
          </p:nvPr>
        </p:nvSpPr>
        <p:spPr>
          <a:xfrm>
            <a:off x="8382000" y="2108200"/>
            <a:ext cx="1219200" cy="1219200"/>
          </a:xfrm>
          <a:custGeom>
            <a:avLst/>
            <a:gdLst>
              <a:gd name="connisteX0" fmla="*/ 0 w 1219200"/>
              <a:gd name="connsiteY0" fmla="*/ 304800 h 1219200"/>
              <a:gd name="connisteX1" fmla="*/ 304800 w 1219200"/>
              <a:gd name="connsiteY1" fmla="*/ 0 h 1219200"/>
              <a:gd name="connisteX2" fmla="*/ 914400 w 1219200"/>
              <a:gd name="connsiteY2" fmla="*/ 0 h 1219200"/>
              <a:gd name="connisteX3" fmla="*/ 1219200 w 1219200"/>
              <a:gd name="connsiteY3" fmla="*/ 304800 h 1219200"/>
              <a:gd name="connisteX4" fmla="*/ 1219200 w 1219200"/>
              <a:gd name="connsiteY4" fmla="*/ 914400 h 1219200"/>
              <a:gd name="connisteX5" fmla="*/ 914400 w 1219200"/>
              <a:gd name="connsiteY5" fmla="*/ 1219200 h 1219200"/>
              <a:gd name="connisteX6" fmla="*/ 304800 w 1219200"/>
              <a:gd name="connsiteY6" fmla="*/ 1219200 h 1219200"/>
              <a:gd name="connisteX7" fmla="*/ 0 w 1219200"/>
              <a:gd name="connsiteY7" fmla="*/ 914400 h 1219200"/>
              <a:gd name="connisteX8" fmla="*/ 0 w 1219200"/>
              <a:gd name="connsiteY8" fmla="*/ 3048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304800"/>
                </a:moveTo>
                <a:cubicBezTo>
                  <a:pt x="0" y="136464"/>
                  <a:pt x="136464" y="0"/>
                  <a:pt x="304800" y="0"/>
                </a:cubicBezTo>
                <a:lnTo>
                  <a:pt x="914400" y="0"/>
                </a:lnTo>
                <a:cubicBezTo>
                  <a:pt x="1082736" y="0"/>
                  <a:pt x="1219200" y="136464"/>
                  <a:pt x="1219200" y="304800"/>
                </a:cubicBezTo>
                <a:lnTo>
                  <a:pt x="1219200" y="914400"/>
                </a:lnTo>
                <a:cubicBezTo>
                  <a:pt x="1219200" y="1082736"/>
                  <a:pt x="1082736" y="1219200"/>
                  <a:pt x="914400" y="1219200"/>
                </a:cubicBezTo>
                <a:lnTo>
                  <a:pt x="304800" y="1219200"/>
                </a:lnTo>
                <a:cubicBezTo>
                  <a:pt x="136464" y="1219200"/>
                  <a:pt x="0" y="1082736"/>
                  <a:pt x="0" y="9144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91" hasCustomPrompt="1"/>
            <p:custDataLst>
              <p:tags r:id="rId10"/>
            </p:custDataLst>
          </p:nvPr>
        </p:nvSpPr>
        <p:spPr>
          <a:xfrm>
            <a:off x="8629650" y="2413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rgbClr val="FFFFFF"/>
                </a:solidFill>
              </a:defRPr>
            </a:lvl1pPr>
          </a:lstStyle>
          <a:p>
            <a:pPr lvl="0"/>
            <a:r>
              <a:rPr lang="zh-CN" altLang="en-US" smtClean="0"/>
              <a:t>02</a:t>
            </a:r>
            <a:endParaRPr lang="zh-CN" altLang="en-US" smtClean="0"/>
          </a:p>
        </p:txBody>
      </p:sp>
      <p:sp>
        <p:nvSpPr>
          <p:cNvPr id="15" name="文本占位符 14"/>
          <p:cNvSpPr>
            <a:spLocks noGrp="1"/>
          </p:cNvSpPr>
          <p:nvPr>
            <p:ph type="body" idx="16389" hasCustomPrompt="1"/>
            <p:custDataLst>
              <p:tags r:id="rId11"/>
            </p:custDataLst>
          </p:nvPr>
        </p:nvSpPr>
        <p:spPr>
          <a:xfrm>
            <a:off x="6400800" y="3632200"/>
            <a:ext cx="5181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2"/>
            </p:custDataLst>
          </p:nvPr>
        </p:nvSpPr>
        <p:spPr>
          <a:xfrm>
            <a:off x="6400800" y="4140200"/>
            <a:ext cx="5181600" cy="15240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10007_2">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文本占位符 8"/>
          <p:cNvSpPr>
            <a:spLocks noGrp="1"/>
          </p:cNvSpPr>
          <p:nvPr>
            <p:ph type="body" idx="16386" hasCustomPrompt="1"/>
            <p:custDataLst>
              <p:tags r:id="rId4"/>
            </p:custDataLst>
          </p:nvPr>
        </p:nvSpPr>
        <p:spPr>
          <a:xfrm>
            <a:off x="609600" y="29972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7" hasCustomPrompt="1"/>
            <p:custDataLst>
              <p:tags r:id="rId6"/>
            </p:custDataLst>
          </p:nvPr>
        </p:nvSpPr>
        <p:spPr>
          <a:xfrm>
            <a:off x="609600" y="3556000"/>
            <a:ext cx="1097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31_6">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0" hasCustomPrompt="1"/>
            <p:custDataLst>
              <p:tags r:id="rId4"/>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图片占位符 9"/>
          <p:cNvSpPr>
            <a:spLocks noGrp="1"/>
          </p:cNvSpPr>
          <p:nvPr>
            <p:ph type="pic" idx="16391" hasCustomPrompt="1"/>
            <p:custDataLst>
              <p:tags r:id="rId6"/>
            </p:custDataLst>
          </p:nvPr>
        </p:nvSpPr>
        <p:spPr>
          <a:xfrm>
            <a:off x="2667000" y="1955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1" name="文本占位符 10"/>
          <p:cNvSpPr>
            <a:spLocks noGrp="1"/>
          </p:cNvSpPr>
          <p:nvPr>
            <p:ph type="body" idx="16386" hasCustomPrompt="1"/>
            <p:custDataLst>
              <p:tags r:id="rId7"/>
            </p:custDataLst>
          </p:nvPr>
        </p:nvSpPr>
        <p:spPr>
          <a:xfrm>
            <a:off x="914400" y="3479800"/>
            <a:ext cx="47244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914400" y="3987800"/>
            <a:ext cx="47244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2" hasCustomPrompt="1"/>
            <p:custDataLst>
              <p:tags r:id="rId9"/>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3" hasCustomPrompt="1"/>
            <p:custDataLst>
              <p:tags r:id="rId10"/>
            </p:custDataLst>
          </p:nvPr>
        </p:nvSpPr>
        <p:spPr>
          <a:xfrm>
            <a:off x="8305800" y="1955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8" hasCustomPrompt="1"/>
            <p:custDataLst>
              <p:tags r:id="rId11"/>
            </p:custDataLst>
          </p:nvPr>
        </p:nvSpPr>
        <p:spPr>
          <a:xfrm>
            <a:off x="6553200" y="3479800"/>
            <a:ext cx="47244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2"/>
            </p:custDataLst>
          </p:nvPr>
        </p:nvSpPr>
        <p:spPr>
          <a:xfrm>
            <a:off x="6553200" y="3987800"/>
            <a:ext cx="47244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10008_4">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图片占位符 8"/>
          <p:cNvSpPr>
            <a:spLocks noGrp="1"/>
          </p:cNvSpPr>
          <p:nvPr>
            <p:ph type="pic" idx="16388" hasCustomPrompt="1"/>
            <p:custDataLst>
              <p:tags r:id="rId4"/>
            </p:custDataLst>
          </p:nvPr>
        </p:nvSpPr>
        <p:spPr>
          <a:xfrm>
            <a:off x="5334000" y="21082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09600" y="3886200"/>
            <a:ext cx="10972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609600" y="4445000"/>
            <a:ext cx="10972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61_1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75184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5842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1041400" y="25400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1041400" y="3098800"/>
            <a:ext cx="6019800" cy="2133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正文页-10009_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10972800" cy="2946400"/>
          </a:xfrm>
          <a:custGeom>
            <a:avLst/>
            <a:gdLst>
              <a:gd name="connisteX0" fmla="*/ 0 w 10972800"/>
              <a:gd name="connsiteY0" fmla="*/ 203200 h 2946400"/>
              <a:gd name="connisteX1" fmla="*/ 203200 w 10972800"/>
              <a:gd name="connsiteY1" fmla="*/ 0 h 2946400"/>
              <a:gd name="connisteX2" fmla="*/ 10769600 w 10972800"/>
              <a:gd name="connsiteY2" fmla="*/ 0 h 2946400"/>
              <a:gd name="connisteX3" fmla="*/ 10972800 w 10972800"/>
              <a:gd name="connsiteY3" fmla="*/ 203200 h 2946400"/>
              <a:gd name="connisteX4" fmla="*/ 10972800 w 10972800"/>
              <a:gd name="connsiteY4" fmla="*/ 2743200 h 2946400"/>
              <a:gd name="connisteX5" fmla="*/ 10769600 w 10972800"/>
              <a:gd name="connsiteY5" fmla="*/ 2946400 h 2946400"/>
              <a:gd name="connisteX6" fmla="*/ 203200 w 10972800"/>
              <a:gd name="connsiteY6" fmla="*/ 2946400 h 2946400"/>
              <a:gd name="connisteX7" fmla="*/ 0 w 10972800"/>
              <a:gd name="connsiteY7" fmla="*/ 2743200 h 2946400"/>
              <a:gd name="connisteX8" fmla="*/ 0 w 109728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46400">
                <a:moveTo>
                  <a:pt x="0" y="203200"/>
                </a:moveTo>
                <a:cubicBezTo>
                  <a:pt x="0" y="90976"/>
                  <a:pt x="90976" y="0"/>
                  <a:pt x="203200" y="0"/>
                </a:cubicBezTo>
                <a:lnTo>
                  <a:pt x="10769600" y="0"/>
                </a:lnTo>
                <a:cubicBezTo>
                  <a:pt x="10881824" y="0"/>
                  <a:pt x="10972800" y="90976"/>
                  <a:pt x="10972800" y="203200"/>
                </a:cubicBezTo>
                <a:lnTo>
                  <a:pt x="10972800" y="2743200"/>
                </a:lnTo>
                <a:cubicBezTo>
                  <a:pt x="10972800" y="2855424"/>
                  <a:pt x="10881824" y="2946400"/>
                  <a:pt x="10769600" y="2946400"/>
                </a:cubicBezTo>
                <a:lnTo>
                  <a:pt x="203200" y="2946400"/>
                </a:lnTo>
                <a:cubicBezTo>
                  <a:pt x="90976" y="2946400"/>
                  <a:pt x="0" y="2855424"/>
                  <a:pt x="0" y="2743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09600" y="47752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609600" y="5334000"/>
            <a:ext cx="1097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正文页-48_6">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0" hasCustomPrompt="1"/>
            <p:custDataLst>
              <p:tags r:id="rId4"/>
            </p:custDataLst>
          </p:nvPr>
        </p:nvSpPr>
        <p:spPr>
          <a:xfrm>
            <a:off x="6096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图片占位符 9"/>
          <p:cNvSpPr>
            <a:spLocks noGrp="1"/>
          </p:cNvSpPr>
          <p:nvPr>
            <p:ph type="pic" idx="16391" hasCustomPrompt="1"/>
            <p:custDataLst>
              <p:tags r:id="rId6"/>
            </p:custDataLst>
          </p:nvPr>
        </p:nvSpPr>
        <p:spPr>
          <a:xfrm>
            <a:off x="914400" y="1828800"/>
            <a:ext cx="4724400" cy="16256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1" name="文本占位符 10"/>
          <p:cNvSpPr>
            <a:spLocks noGrp="1"/>
          </p:cNvSpPr>
          <p:nvPr>
            <p:ph type="body" idx="16386" hasCustomPrompt="1"/>
            <p:custDataLst>
              <p:tags r:id="rId7"/>
            </p:custDataLst>
          </p:nvPr>
        </p:nvSpPr>
        <p:spPr>
          <a:xfrm>
            <a:off x="914400" y="36576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914400" y="41148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2" hasCustomPrompt="1"/>
            <p:custDataLst>
              <p:tags r:id="rId9"/>
            </p:custDataLst>
          </p:nvPr>
        </p:nvSpPr>
        <p:spPr>
          <a:xfrm>
            <a:off x="6248400" y="1524000"/>
            <a:ext cx="5334000" cy="4724400"/>
          </a:xfrm>
          <a:custGeom>
            <a:avLst/>
            <a:gdLst>
              <a:gd name="connisteX0" fmla="*/ 0 w 5334000"/>
              <a:gd name="connsiteY0" fmla="*/ 203200 h 4724400"/>
              <a:gd name="connisteX1" fmla="*/ 203200 w 5334000"/>
              <a:gd name="connsiteY1" fmla="*/ 0 h 4724400"/>
              <a:gd name="connisteX2" fmla="*/ 5130800 w 5334000"/>
              <a:gd name="connsiteY2" fmla="*/ 0 h 4724400"/>
              <a:gd name="connisteX3" fmla="*/ 5334000 w 5334000"/>
              <a:gd name="connsiteY3" fmla="*/ 203200 h 4724400"/>
              <a:gd name="connisteX4" fmla="*/ 5334000 w 5334000"/>
              <a:gd name="connsiteY4" fmla="*/ 4521200 h 4724400"/>
              <a:gd name="connisteX5" fmla="*/ 5130800 w 5334000"/>
              <a:gd name="connsiteY5" fmla="*/ 4724400 h 4724400"/>
              <a:gd name="connisteX6" fmla="*/ 203200 w 5334000"/>
              <a:gd name="connsiteY6" fmla="*/ 4724400 h 4724400"/>
              <a:gd name="connisteX7" fmla="*/ 0 w 5334000"/>
              <a:gd name="connsiteY7" fmla="*/ 4521200 h 4724400"/>
              <a:gd name="connisteX8" fmla="*/ 0 w 5334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724400">
                <a:moveTo>
                  <a:pt x="0" y="203200"/>
                </a:moveTo>
                <a:cubicBezTo>
                  <a:pt x="0" y="90976"/>
                  <a:pt x="90976" y="0"/>
                  <a:pt x="203200" y="0"/>
                </a:cubicBezTo>
                <a:lnTo>
                  <a:pt x="5130800" y="0"/>
                </a:lnTo>
                <a:cubicBezTo>
                  <a:pt x="5243024" y="0"/>
                  <a:pt x="5334000" y="90976"/>
                  <a:pt x="5334000" y="203200"/>
                </a:cubicBezTo>
                <a:lnTo>
                  <a:pt x="5334000" y="4521200"/>
                </a:lnTo>
                <a:cubicBezTo>
                  <a:pt x="5334000" y="4633424"/>
                  <a:pt x="5243024" y="4724400"/>
                  <a:pt x="51308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3" hasCustomPrompt="1"/>
            <p:custDataLst>
              <p:tags r:id="rId10"/>
            </p:custDataLst>
          </p:nvPr>
        </p:nvSpPr>
        <p:spPr>
          <a:xfrm>
            <a:off x="6553200" y="1828800"/>
            <a:ext cx="4724400" cy="16256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8" hasCustomPrompt="1"/>
            <p:custDataLst>
              <p:tags r:id="rId11"/>
            </p:custDataLst>
          </p:nvPr>
        </p:nvSpPr>
        <p:spPr>
          <a:xfrm>
            <a:off x="6553200" y="36576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2"/>
            </p:custDataLst>
          </p:nvPr>
        </p:nvSpPr>
        <p:spPr>
          <a:xfrm>
            <a:off x="6553200" y="41148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正文页-59_4">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37084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6096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762000" y="15240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762000" y="2032000"/>
            <a:ext cx="10820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正文页-2_6">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0" hasCustomPrompt="1"/>
            <p:custDataLst>
              <p:tags r:id="rId4"/>
            </p:custDataLst>
          </p:nvPr>
        </p:nvSpPr>
        <p:spPr>
          <a:xfrm>
            <a:off x="609600" y="3556000"/>
            <a:ext cx="5334000" cy="2692400"/>
          </a:xfrm>
          <a:custGeom>
            <a:avLst/>
            <a:gdLst>
              <a:gd name="connisteX0" fmla="*/ 0 w 5334000"/>
              <a:gd name="connsiteY0" fmla="*/ 0 h 2692400"/>
              <a:gd name="connisteX1" fmla="*/ 5334000 w 5334000"/>
              <a:gd name="connsiteY1" fmla="*/ 0 h 2692400"/>
              <a:gd name="connisteX2" fmla="*/ 5334000 w 5334000"/>
              <a:gd name="connsiteY2" fmla="*/ 2489200 h 2692400"/>
              <a:gd name="connisteX3" fmla="*/ 5130800 w 5334000"/>
              <a:gd name="connsiteY3" fmla="*/ 2692400 h 2692400"/>
              <a:gd name="connisteX4" fmla="*/ 203200 w 5334000"/>
              <a:gd name="connsiteY4" fmla="*/ 2692400 h 2692400"/>
              <a:gd name="connisteX5" fmla="*/ 0 w 5334000"/>
              <a:gd name="connsiteY5" fmla="*/ 2489200 h 2692400"/>
              <a:gd name="connisteX6" fmla="*/ 0 w 53340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92400">
                <a:moveTo>
                  <a:pt x="0" y="0"/>
                </a:moveTo>
                <a:lnTo>
                  <a:pt x="5334000" y="0"/>
                </a:lnTo>
                <a:lnTo>
                  <a:pt x="5334000" y="2489200"/>
                </a:lnTo>
                <a:cubicBezTo>
                  <a:pt x="5334000" y="2601424"/>
                  <a:pt x="5243024" y="2692400"/>
                  <a:pt x="5130800" y="2692400"/>
                </a:cubicBezTo>
                <a:lnTo>
                  <a:pt x="203200" y="2692400"/>
                </a:lnTo>
                <a:cubicBezTo>
                  <a:pt x="90976" y="2692400"/>
                  <a:pt x="0" y="2601424"/>
                  <a:pt x="0" y="2489200"/>
                </a:cubicBez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图片占位符 9"/>
          <p:cNvSpPr>
            <a:spLocks noGrp="1"/>
          </p:cNvSpPr>
          <p:nvPr>
            <p:ph type="pic" idx="16391" hasCustomPrompt="1"/>
            <p:custDataLst>
              <p:tags r:id="rId6"/>
            </p:custDataLst>
          </p:nvPr>
        </p:nvSpPr>
        <p:spPr>
          <a:xfrm>
            <a:off x="609600" y="1524000"/>
            <a:ext cx="5334000" cy="203200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1" name="文本占位符 10"/>
          <p:cNvSpPr>
            <a:spLocks noGrp="1"/>
          </p:cNvSpPr>
          <p:nvPr>
            <p:ph type="body" idx="16386" hasCustomPrompt="1"/>
            <p:custDataLst>
              <p:tags r:id="rId7"/>
            </p:custDataLst>
          </p:nvPr>
        </p:nvSpPr>
        <p:spPr>
          <a:xfrm>
            <a:off x="914400" y="3759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914400" y="42164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2" hasCustomPrompt="1"/>
            <p:custDataLst>
              <p:tags r:id="rId9"/>
            </p:custDataLst>
          </p:nvPr>
        </p:nvSpPr>
        <p:spPr>
          <a:xfrm>
            <a:off x="6248400" y="3556000"/>
            <a:ext cx="5334000" cy="2692400"/>
          </a:xfrm>
          <a:custGeom>
            <a:avLst/>
            <a:gdLst>
              <a:gd name="connisteX0" fmla="*/ 0 w 5334000"/>
              <a:gd name="connsiteY0" fmla="*/ 0 h 2692400"/>
              <a:gd name="connisteX1" fmla="*/ 5334000 w 5334000"/>
              <a:gd name="connsiteY1" fmla="*/ 0 h 2692400"/>
              <a:gd name="connisteX2" fmla="*/ 5334000 w 5334000"/>
              <a:gd name="connsiteY2" fmla="*/ 2489200 h 2692400"/>
              <a:gd name="connisteX3" fmla="*/ 5130800 w 5334000"/>
              <a:gd name="connsiteY3" fmla="*/ 2692400 h 2692400"/>
              <a:gd name="connisteX4" fmla="*/ 203200 w 5334000"/>
              <a:gd name="connsiteY4" fmla="*/ 2692400 h 2692400"/>
              <a:gd name="connisteX5" fmla="*/ 0 w 5334000"/>
              <a:gd name="connsiteY5" fmla="*/ 2489200 h 2692400"/>
              <a:gd name="connisteX6" fmla="*/ 0 w 5334000"/>
              <a:gd name="connsiteY6" fmla="*/ 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692400">
                <a:moveTo>
                  <a:pt x="0" y="0"/>
                </a:moveTo>
                <a:lnTo>
                  <a:pt x="5334000" y="0"/>
                </a:lnTo>
                <a:lnTo>
                  <a:pt x="5334000" y="2489200"/>
                </a:lnTo>
                <a:cubicBezTo>
                  <a:pt x="5334000" y="2601424"/>
                  <a:pt x="5243024" y="2692400"/>
                  <a:pt x="5130800" y="2692400"/>
                </a:cubicBezTo>
                <a:lnTo>
                  <a:pt x="203200" y="2692400"/>
                </a:lnTo>
                <a:cubicBezTo>
                  <a:pt x="90976" y="2692400"/>
                  <a:pt x="0" y="2601424"/>
                  <a:pt x="0" y="24892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3" hasCustomPrompt="1"/>
            <p:custDataLst>
              <p:tags r:id="rId10"/>
            </p:custDataLst>
          </p:nvPr>
        </p:nvSpPr>
        <p:spPr>
          <a:xfrm>
            <a:off x="6248400" y="1524000"/>
            <a:ext cx="5334000" cy="203200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8" hasCustomPrompt="1"/>
            <p:custDataLst>
              <p:tags r:id="rId11"/>
            </p:custDataLst>
          </p:nvPr>
        </p:nvSpPr>
        <p:spPr>
          <a:xfrm>
            <a:off x="6553200" y="3759200"/>
            <a:ext cx="47244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2"/>
            </p:custDataLst>
          </p:nvPr>
        </p:nvSpPr>
        <p:spPr>
          <a:xfrm>
            <a:off x="6553200" y="4216400"/>
            <a:ext cx="47244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正文页-27_6">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2" hasCustomPrompt="1"/>
            <p:custDataLst>
              <p:tags r:id="rId4"/>
            </p:custDataLst>
          </p:nvPr>
        </p:nvSpPr>
        <p:spPr>
          <a:xfrm>
            <a:off x="609600" y="1803400"/>
            <a:ext cx="1524000" cy="1524000"/>
          </a:xfrm>
          <a:custGeom>
            <a:avLst/>
            <a:gdLst>
              <a:gd name="connisteX0" fmla="*/ 0 w 1524000"/>
              <a:gd name="connsiteY0" fmla="*/ 304800 h 1524000"/>
              <a:gd name="connisteX1" fmla="*/ 304800 w 1524000"/>
              <a:gd name="connsiteY1" fmla="*/ 0 h 1524000"/>
              <a:gd name="connisteX2" fmla="*/ 1219200 w 1524000"/>
              <a:gd name="connsiteY2" fmla="*/ 0 h 1524000"/>
              <a:gd name="connisteX3" fmla="*/ 1524000 w 1524000"/>
              <a:gd name="connsiteY3" fmla="*/ 304800 h 1524000"/>
              <a:gd name="connisteX4" fmla="*/ 1524000 w 1524000"/>
              <a:gd name="connsiteY4" fmla="*/ 1219200 h 1524000"/>
              <a:gd name="connisteX5" fmla="*/ 1219200 w 1524000"/>
              <a:gd name="connsiteY5" fmla="*/ 1524000 h 1524000"/>
              <a:gd name="connisteX6" fmla="*/ 304800 w 1524000"/>
              <a:gd name="connsiteY6" fmla="*/ 1524000 h 1524000"/>
              <a:gd name="connisteX7" fmla="*/ 0 w 1524000"/>
              <a:gd name="connsiteY7" fmla="*/ 1219200 h 1524000"/>
              <a:gd name="connisteX8" fmla="*/ 0 w 1524000"/>
              <a:gd name="connsiteY8" fmla="*/ 3048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304800"/>
                </a:moveTo>
                <a:cubicBezTo>
                  <a:pt x="0" y="136464"/>
                  <a:pt x="136464" y="0"/>
                  <a:pt x="304800" y="0"/>
                </a:cubicBezTo>
                <a:lnTo>
                  <a:pt x="1219200" y="0"/>
                </a:lnTo>
                <a:cubicBezTo>
                  <a:pt x="1387536" y="0"/>
                  <a:pt x="1524000" y="136464"/>
                  <a:pt x="1524000" y="304800"/>
                </a:cubicBezTo>
                <a:lnTo>
                  <a:pt x="1524000" y="1219200"/>
                </a:lnTo>
                <a:cubicBezTo>
                  <a:pt x="1524000" y="1387536"/>
                  <a:pt x="1387536" y="1524000"/>
                  <a:pt x="1219200" y="1524000"/>
                </a:cubicBezTo>
                <a:lnTo>
                  <a:pt x="304800" y="1524000"/>
                </a:lnTo>
                <a:cubicBezTo>
                  <a:pt x="136464" y="1524000"/>
                  <a:pt x="0" y="1387536"/>
                  <a:pt x="0" y="12192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8" hasCustomPrompt="1"/>
            <p:custDataLst>
              <p:tags r:id="rId6"/>
            </p:custDataLst>
          </p:nvPr>
        </p:nvSpPr>
        <p:spPr>
          <a:xfrm>
            <a:off x="920750" y="2184400"/>
            <a:ext cx="901700" cy="762000"/>
          </a:xfrm>
          <a:noFill/>
        </p:spPr>
        <p:txBody>
          <a:bodyPr wrap="none" lIns="0" tIns="0" rIns="0" bIns="0" anchor="ctr">
            <a:noAutofit/>
          </a:bodyPr>
          <a:lstStyle>
            <a:lvl1pPr marL="0" indent="0" algn="ctr">
              <a:lnSpc>
                <a:spcPct val="109000"/>
              </a:lnSpc>
              <a:spcBef>
                <a:spcPct val="0"/>
              </a:spcBef>
              <a:spcAft>
                <a:spcPct val="0"/>
              </a:spcAft>
              <a:buNone/>
              <a:defRPr sz="6000" b="0" spc="0">
                <a:solidFill>
                  <a:srgbClr val="FFFFFF"/>
                </a:solidFill>
              </a:defRPr>
            </a:lvl1pPr>
          </a:lstStyle>
          <a:p>
            <a:pPr lvl="0"/>
            <a:r>
              <a:rPr lang="zh-CN" altLang="en-US" smtClean="0"/>
              <a:t>01</a:t>
            </a:r>
            <a:endParaRPr lang="zh-CN" altLang="en-US" smtClean="0"/>
          </a:p>
        </p:txBody>
      </p:sp>
      <p:sp>
        <p:nvSpPr>
          <p:cNvPr id="11" name="文本占位符 10"/>
          <p:cNvSpPr>
            <a:spLocks noGrp="1"/>
          </p:cNvSpPr>
          <p:nvPr>
            <p:ph type="body" idx="16386" hasCustomPrompt="1"/>
            <p:custDataLst>
              <p:tags r:id="rId7"/>
            </p:custDataLst>
          </p:nvPr>
        </p:nvSpPr>
        <p:spPr>
          <a:xfrm>
            <a:off x="609600" y="35814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609600" y="4140200"/>
            <a:ext cx="5181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3" hasCustomPrompt="1"/>
            <p:custDataLst>
              <p:tags r:id="rId9"/>
            </p:custDataLst>
          </p:nvPr>
        </p:nvSpPr>
        <p:spPr>
          <a:xfrm>
            <a:off x="6400800" y="1803400"/>
            <a:ext cx="1524000" cy="1524000"/>
          </a:xfrm>
          <a:custGeom>
            <a:avLst/>
            <a:gdLst>
              <a:gd name="connisteX0" fmla="*/ 0 w 1524000"/>
              <a:gd name="connsiteY0" fmla="*/ 304800 h 1524000"/>
              <a:gd name="connisteX1" fmla="*/ 304800 w 1524000"/>
              <a:gd name="connsiteY1" fmla="*/ 0 h 1524000"/>
              <a:gd name="connisteX2" fmla="*/ 1219200 w 1524000"/>
              <a:gd name="connsiteY2" fmla="*/ 0 h 1524000"/>
              <a:gd name="connisteX3" fmla="*/ 1524000 w 1524000"/>
              <a:gd name="connsiteY3" fmla="*/ 304800 h 1524000"/>
              <a:gd name="connisteX4" fmla="*/ 1524000 w 1524000"/>
              <a:gd name="connsiteY4" fmla="*/ 1219200 h 1524000"/>
              <a:gd name="connisteX5" fmla="*/ 1219200 w 1524000"/>
              <a:gd name="connsiteY5" fmla="*/ 1524000 h 1524000"/>
              <a:gd name="connisteX6" fmla="*/ 304800 w 1524000"/>
              <a:gd name="connsiteY6" fmla="*/ 1524000 h 1524000"/>
              <a:gd name="connisteX7" fmla="*/ 0 w 1524000"/>
              <a:gd name="connsiteY7" fmla="*/ 1219200 h 1524000"/>
              <a:gd name="connisteX8" fmla="*/ 0 w 1524000"/>
              <a:gd name="connsiteY8" fmla="*/ 3048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304800"/>
                </a:moveTo>
                <a:cubicBezTo>
                  <a:pt x="0" y="136464"/>
                  <a:pt x="136464" y="0"/>
                  <a:pt x="304800" y="0"/>
                </a:cubicBezTo>
                <a:lnTo>
                  <a:pt x="1219200" y="0"/>
                </a:lnTo>
                <a:cubicBezTo>
                  <a:pt x="1387536" y="0"/>
                  <a:pt x="1524000" y="136464"/>
                  <a:pt x="1524000" y="304800"/>
                </a:cubicBezTo>
                <a:lnTo>
                  <a:pt x="1524000" y="1219200"/>
                </a:lnTo>
                <a:cubicBezTo>
                  <a:pt x="1524000" y="1387536"/>
                  <a:pt x="1387536" y="1524000"/>
                  <a:pt x="1219200" y="1524000"/>
                </a:cubicBezTo>
                <a:lnTo>
                  <a:pt x="304800" y="1524000"/>
                </a:lnTo>
                <a:cubicBezTo>
                  <a:pt x="136464" y="1524000"/>
                  <a:pt x="0" y="1387536"/>
                  <a:pt x="0" y="12192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91" hasCustomPrompt="1"/>
            <p:custDataLst>
              <p:tags r:id="rId10"/>
            </p:custDataLst>
          </p:nvPr>
        </p:nvSpPr>
        <p:spPr>
          <a:xfrm>
            <a:off x="6711950" y="2184400"/>
            <a:ext cx="901700" cy="762000"/>
          </a:xfrm>
          <a:noFill/>
        </p:spPr>
        <p:txBody>
          <a:bodyPr wrap="none" lIns="0" tIns="0" rIns="0" bIns="0" anchor="ctr">
            <a:noAutofit/>
          </a:bodyPr>
          <a:lstStyle>
            <a:lvl1pPr marL="0" indent="0" algn="ctr">
              <a:lnSpc>
                <a:spcPct val="109000"/>
              </a:lnSpc>
              <a:spcBef>
                <a:spcPct val="0"/>
              </a:spcBef>
              <a:spcAft>
                <a:spcPct val="0"/>
              </a:spcAft>
              <a:buNone/>
              <a:defRPr sz="6000" b="0" spc="0">
                <a:solidFill>
                  <a:srgbClr val="FFFFFF"/>
                </a:solidFill>
              </a:defRPr>
            </a:lvl1pPr>
          </a:lstStyle>
          <a:p>
            <a:pPr lvl="0"/>
            <a:r>
              <a:rPr lang="zh-CN" altLang="en-US" smtClean="0"/>
              <a:t>02</a:t>
            </a:r>
            <a:endParaRPr lang="zh-CN" altLang="en-US" smtClean="0"/>
          </a:p>
        </p:txBody>
      </p:sp>
      <p:sp>
        <p:nvSpPr>
          <p:cNvPr id="15" name="文本占位符 14"/>
          <p:cNvSpPr>
            <a:spLocks noGrp="1"/>
          </p:cNvSpPr>
          <p:nvPr>
            <p:ph type="body" idx="16389" hasCustomPrompt="1"/>
            <p:custDataLst>
              <p:tags r:id="rId11"/>
            </p:custDataLst>
          </p:nvPr>
        </p:nvSpPr>
        <p:spPr>
          <a:xfrm>
            <a:off x="6400800" y="35814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2"/>
            </p:custDataLst>
          </p:nvPr>
        </p:nvSpPr>
        <p:spPr>
          <a:xfrm>
            <a:off x="6400800" y="4140200"/>
            <a:ext cx="51816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正文页-60_6">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75438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8001000" y="26924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8001000" y="3251200"/>
            <a:ext cx="3124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4_11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图片占位符 8"/>
          <p:cNvSpPr>
            <a:spLocks noGrp="1"/>
          </p:cNvSpPr>
          <p:nvPr>
            <p:ph type="pic" idx="16390" hasCustomPrompt="1"/>
            <p:custDataLst>
              <p:tags r:id="rId4"/>
            </p:custDataLst>
          </p:nvPr>
        </p:nvSpPr>
        <p:spPr>
          <a:xfrm>
            <a:off x="609600" y="1549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2082800" y="15494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2082800" y="2057400"/>
            <a:ext cx="9499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图片占位符 11"/>
          <p:cNvSpPr>
            <a:spLocks noGrp="1"/>
          </p:cNvSpPr>
          <p:nvPr>
            <p:ph type="pic" idx="16391" hasCustomPrompt="1"/>
            <p:custDataLst>
              <p:tags r:id="rId8"/>
            </p:custDataLst>
          </p:nvPr>
        </p:nvSpPr>
        <p:spPr>
          <a:xfrm>
            <a:off x="609600" y="4191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8" hasCustomPrompt="1"/>
            <p:custDataLst>
              <p:tags r:id="rId9"/>
            </p:custDataLst>
          </p:nvPr>
        </p:nvSpPr>
        <p:spPr>
          <a:xfrm>
            <a:off x="2082800" y="41910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9" hasCustomPrompt="1"/>
            <p:custDataLst>
              <p:tags r:id="rId10"/>
            </p:custDataLst>
          </p:nvPr>
        </p:nvSpPr>
        <p:spPr>
          <a:xfrm>
            <a:off x="2082800" y="4699000"/>
            <a:ext cx="9499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正文页-10004_18">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2" hasCustomPrompt="1"/>
            <p:custDataLst>
              <p:tags r:id="rId4"/>
            </p:custDataLst>
          </p:nvPr>
        </p:nvSpPr>
        <p:spPr>
          <a:xfrm>
            <a:off x="6096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914400" y="17780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1" name="文本占位符 10"/>
          <p:cNvSpPr>
            <a:spLocks noGrp="1"/>
          </p:cNvSpPr>
          <p:nvPr>
            <p:ph type="body" idx="16387" hasCustomPrompt="1"/>
            <p:custDataLst>
              <p:tags r:id="rId7"/>
            </p:custDataLst>
          </p:nvPr>
        </p:nvSpPr>
        <p:spPr>
          <a:xfrm>
            <a:off x="914400" y="2336800"/>
            <a:ext cx="28448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3" hasCustomPrompt="1"/>
            <p:custDataLst>
              <p:tags r:id="rId8"/>
            </p:custDataLst>
          </p:nvPr>
        </p:nvSpPr>
        <p:spPr>
          <a:xfrm>
            <a:off x="43688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9"/>
            </p:custDataLst>
          </p:nvPr>
        </p:nvSpPr>
        <p:spPr>
          <a:xfrm>
            <a:off x="4673600" y="17780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4" name="文本占位符 13"/>
          <p:cNvSpPr>
            <a:spLocks noGrp="1"/>
          </p:cNvSpPr>
          <p:nvPr>
            <p:ph type="body" idx="16389" hasCustomPrompt="1"/>
            <p:custDataLst>
              <p:tags r:id="rId10"/>
            </p:custDataLst>
          </p:nvPr>
        </p:nvSpPr>
        <p:spPr>
          <a:xfrm>
            <a:off x="4673600" y="2336800"/>
            <a:ext cx="28448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4" hasCustomPrompt="1"/>
            <p:custDataLst>
              <p:tags r:id="rId11"/>
            </p:custDataLst>
          </p:nvPr>
        </p:nvSpPr>
        <p:spPr>
          <a:xfrm>
            <a:off x="81280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0" hasCustomPrompt="1"/>
            <p:custDataLst>
              <p:tags r:id="rId12"/>
            </p:custDataLst>
          </p:nvPr>
        </p:nvSpPr>
        <p:spPr>
          <a:xfrm>
            <a:off x="8432800" y="1778000"/>
            <a:ext cx="2844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7" name="文本占位符 16"/>
          <p:cNvSpPr>
            <a:spLocks noGrp="1"/>
          </p:cNvSpPr>
          <p:nvPr>
            <p:ph type="body" idx="16391" hasCustomPrompt="1"/>
            <p:custDataLst>
              <p:tags r:id="rId13"/>
            </p:custDataLst>
          </p:nvPr>
        </p:nvSpPr>
        <p:spPr>
          <a:xfrm>
            <a:off x="8432800" y="2336800"/>
            <a:ext cx="28448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正文页-10003_1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文本占位符 8"/>
          <p:cNvSpPr>
            <a:spLocks noGrp="1"/>
          </p:cNvSpPr>
          <p:nvPr>
            <p:ph type="body" idx="16386" hasCustomPrompt="1"/>
            <p:custDataLst>
              <p:tags r:id="rId4"/>
            </p:custDataLst>
          </p:nvPr>
        </p:nvSpPr>
        <p:spPr>
          <a:xfrm>
            <a:off x="609600" y="1524000"/>
            <a:ext cx="5334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90" hasCustomPrompt="1"/>
            <p:custDataLst>
              <p:tags r:id="rId6"/>
            </p:custDataLst>
          </p:nvPr>
        </p:nvSpPr>
        <p:spPr>
          <a:xfrm>
            <a:off x="609600" y="2082800"/>
            <a:ext cx="5334000" cy="4165600"/>
          </a:xfrm>
          <a:custGeom>
            <a:avLst/>
            <a:gdLst>
              <a:gd name="connisteX0" fmla="*/ 0 w 5334000"/>
              <a:gd name="connsiteY0" fmla="*/ 203200 h 4165600"/>
              <a:gd name="connisteX1" fmla="*/ 203200 w 5334000"/>
              <a:gd name="connsiteY1" fmla="*/ 0 h 4165600"/>
              <a:gd name="connisteX2" fmla="*/ 5130800 w 5334000"/>
              <a:gd name="connsiteY2" fmla="*/ 0 h 4165600"/>
              <a:gd name="connisteX3" fmla="*/ 5334000 w 5334000"/>
              <a:gd name="connsiteY3" fmla="*/ 203200 h 4165600"/>
              <a:gd name="connisteX4" fmla="*/ 5334000 w 5334000"/>
              <a:gd name="connsiteY4" fmla="*/ 3962400 h 4165600"/>
              <a:gd name="connisteX5" fmla="*/ 5130800 w 5334000"/>
              <a:gd name="connsiteY5" fmla="*/ 4165600 h 4165600"/>
              <a:gd name="connisteX6" fmla="*/ 203200 w 5334000"/>
              <a:gd name="connsiteY6" fmla="*/ 4165600 h 4165600"/>
              <a:gd name="connisteX7" fmla="*/ 0 w 5334000"/>
              <a:gd name="connsiteY7" fmla="*/ 3962400 h 4165600"/>
              <a:gd name="connisteX8" fmla="*/ 0 w 53340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165600">
                <a:moveTo>
                  <a:pt x="0" y="203200"/>
                </a:moveTo>
                <a:cubicBezTo>
                  <a:pt x="0" y="90976"/>
                  <a:pt x="90976" y="0"/>
                  <a:pt x="203200" y="0"/>
                </a:cubicBezTo>
                <a:lnTo>
                  <a:pt x="5130800" y="0"/>
                </a:lnTo>
                <a:cubicBezTo>
                  <a:pt x="5243024" y="0"/>
                  <a:pt x="5334000" y="90976"/>
                  <a:pt x="5334000" y="203200"/>
                </a:cubicBezTo>
                <a:lnTo>
                  <a:pt x="5334000" y="3962400"/>
                </a:lnTo>
                <a:cubicBezTo>
                  <a:pt x="5334000" y="4074624"/>
                  <a:pt x="5243024" y="4165600"/>
                  <a:pt x="5130800" y="4165600"/>
                </a:cubicBezTo>
                <a:lnTo>
                  <a:pt x="203200" y="4165600"/>
                </a:lnTo>
                <a:cubicBezTo>
                  <a:pt x="90976" y="4165600"/>
                  <a:pt x="0" y="4074624"/>
                  <a:pt x="0" y="3962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7" hasCustomPrompt="1"/>
            <p:custDataLst>
              <p:tags r:id="rId7"/>
            </p:custDataLst>
          </p:nvPr>
        </p:nvSpPr>
        <p:spPr>
          <a:xfrm>
            <a:off x="914400" y="2641600"/>
            <a:ext cx="47244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88" hasCustomPrompt="1"/>
            <p:custDataLst>
              <p:tags r:id="rId8"/>
            </p:custDataLst>
          </p:nvPr>
        </p:nvSpPr>
        <p:spPr>
          <a:xfrm>
            <a:off x="6248400" y="1524000"/>
            <a:ext cx="5334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装饰  2"/>
          <p:cNvSpPr>
            <a:spLocks noGrp="1"/>
          </p:cNvSpPr>
          <p:nvPr>
            <p:ph type="body" idx="16391" hasCustomPrompt="1"/>
            <p:custDataLst>
              <p:tags r:id="rId9"/>
            </p:custDataLst>
          </p:nvPr>
        </p:nvSpPr>
        <p:spPr>
          <a:xfrm>
            <a:off x="6248400" y="2082800"/>
            <a:ext cx="5334000" cy="4165600"/>
          </a:xfrm>
          <a:custGeom>
            <a:avLst/>
            <a:gdLst>
              <a:gd name="connisteX0" fmla="*/ 0 w 5334000"/>
              <a:gd name="connsiteY0" fmla="*/ 203200 h 4165600"/>
              <a:gd name="connisteX1" fmla="*/ 203200 w 5334000"/>
              <a:gd name="connsiteY1" fmla="*/ 0 h 4165600"/>
              <a:gd name="connisteX2" fmla="*/ 5130800 w 5334000"/>
              <a:gd name="connsiteY2" fmla="*/ 0 h 4165600"/>
              <a:gd name="connisteX3" fmla="*/ 5334000 w 5334000"/>
              <a:gd name="connsiteY3" fmla="*/ 203200 h 4165600"/>
              <a:gd name="connisteX4" fmla="*/ 5334000 w 5334000"/>
              <a:gd name="connsiteY4" fmla="*/ 3962400 h 4165600"/>
              <a:gd name="connisteX5" fmla="*/ 5130800 w 5334000"/>
              <a:gd name="connsiteY5" fmla="*/ 4165600 h 4165600"/>
              <a:gd name="connisteX6" fmla="*/ 203200 w 5334000"/>
              <a:gd name="connsiteY6" fmla="*/ 4165600 h 4165600"/>
              <a:gd name="connisteX7" fmla="*/ 0 w 5334000"/>
              <a:gd name="connsiteY7" fmla="*/ 3962400 h 4165600"/>
              <a:gd name="connisteX8" fmla="*/ 0 w 53340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4165600">
                <a:moveTo>
                  <a:pt x="0" y="203200"/>
                </a:moveTo>
                <a:cubicBezTo>
                  <a:pt x="0" y="90976"/>
                  <a:pt x="90976" y="0"/>
                  <a:pt x="203200" y="0"/>
                </a:cubicBezTo>
                <a:lnTo>
                  <a:pt x="5130800" y="0"/>
                </a:lnTo>
                <a:cubicBezTo>
                  <a:pt x="5243024" y="0"/>
                  <a:pt x="5334000" y="90976"/>
                  <a:pt x="5334000" y="203200"/>
                </a:cubicBezTo>
                <a:lnTo>
                  <a:pt x="5334000" y="3962400"/>
                </a:lnTo>
                <a:cubicBezTo>
                  <a:pt x="5334000" y="4074624"/>
                  <a:pt x="5243024" y="4165600"/>
                  <a:pt x="5130800" y="4165600"/>
                </a:cubicBezTo>
                <a:lnTo>
                  <a:pt x="203200" y="4165600"/>
                </a:lnTo>
                <a:cubicBezTo>
                  <a:pt x="90976" y="4165600"/>
                  <a:pt x="0" y="4074624"/>
                  <a:pt x="0" y="3962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9" hasCustomPrompt="1"/>
            <p:custDataLst>
              <p:tags r:id="rId10"/>
            </p:custDataLst>
          </p:nvPr>
        </p:nvSpPr>
        <p:spPr>
          <a:xfrm>
            <a:off x="6553200" y="2641600"/>
            <a:ext cx="47244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正文页-10007_12">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文本占位符 8"/>
          <p:cNvSpPr>
            <a:spLocks noGrp="1"/>
          </p:cNvSpPr>
          <p:nvPr>
            <p:ph type="body" idx="16386" hasCustomPrompt="1"/>
            <p:custDataLst>
              <p:tags r:id="rId4"/>
            </p:custDataLst>
          </p:nvPr>
        </p:nvSpPr>
        <p:spPr>
          <a:xfrm>
            <a:off x="609600" y="17780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7" hasCustomPrompt="1"/>
            <p:custDataLst>
              <p:tags r:id="rId6"/>
            </p:custDataLst>
          </p:nvPr>
        </p:nvSpPr>
        <p:spPr>
          <a:xfrm>
            <a:off x="609600" y="2336800"/>
            <a:ext cx="51816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文本占位符 10"/>
          <p:cNvSpPr>
            <a:spLocks noGrp="1"/>
          </p:cNvSpPr>
          <p:nvPr>
            <p:ph type="body" idx="16388" hasCustomPrompt="1"/>
            <p:custDataLst>
              <p:tags r:id="rId7"/>
            </p:custDataLst>
          </p:nvPr>
        </p:nvSpPr>
        <p:spPr>
          <a:xfrm>
            <a:off x="6400800" y="1778000"/>
            <a:ext cx="5181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9" hasCustomPrompt="1"/>
            <p:custDataLst>
              <p:tags r:id="rId8"/>
            </p:custDataLst>
          </p:nvPr>
        </p:nvSpPr>
        <p:spPr>
          <a:xfrm>
            <a:off x="6400800" y="2336800"/>
            <a:ext cx="51816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正文页-42_1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9" hasCustomPrompt="1"/>
            <p:custDataLst>
              <p:tags r:id="rId4"/>
            </p:custDataLst>
          </p:nvPr>
        </p:nvSpPr>
        <p:spPr>
          <a:xfrm>
            <a:off x="609600" y="1524000"/>
            <a:ext cx="10972800" cy="3454400"/>
          </a:xfrm>
          <a:custGeom>
            <a:avLst/>
            <a:gdLst>
              <a:gd name="connisteX0" fmla="*/ 0 w 10972800"/>
              <a:gd name="connsiteY0" fmla="*/ 203200 h 3454400"/>
              <a:gd name="connisteX1" fmla="*/ 203200 w 10972800"/>
              <a:gd name="connsiteY1" fmla="*/ 0 h 3454400"/>
              <a:gd name="connisteX2" fmla="*/ 10769600 w 10972800"/>
              <a:gd name="connsiteY2" fmla="*/ 0 h 3454400"/>
              <a:gd name="connisteX3" fmla="*/ 10972800 w 10972800"/>
              <a:gd name="connsiteY3" fmla="*/ 203200 h 3454400"/>
              <a:gd name="connisteX4" fmla="*/ 10972800 w 10972800"/>
              <a:gd name="connsiteY4" fmla="*/ 3251200 h 3454400"/>
              <a:gd name="connisteX5" fmla="*/ 10769600 w 10972800"/>
              <a:gd name="connsiteY5" fmla="*/ 3454400 h 3454400"/>
              <a:gd name="connisteX6" fmla="*/ 203200 w 10972800"/>
              <a:gd name="connsiteY6" fmla="*/ 3454400 h 3454400"/>
              <a:gd name="connisteX7" fmla="*/ 0 w 10972800"/>
              <a:gd name="connsiteY7" fmla="*/ 3251200 h 3454400"/>
              <a:gd name="connisteX8" fmla="*/ 0 w 10972800"/>
              <a:gd name="connsiteY8" fmla="*/ 203200 h 345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454400">
                <a:moveTo>
                  <a:pt x="0" y="203200"/>
                </a:moveTo>
                <a:cubicBezTo>
                  <a:pt x="0" y="90976"/>
                  <a:pt x="90976" y="0"/>
                  <a:pt x="203200" y="0"/>
                </a:cubicBezTo>
                <a:lnTo>
                  <a:pt x="10769600" y="0"/>
                </a:lnTo>
                <a:cubicBezTo>
                  <a:pt x="10881824" y="0"/>
                  <a:pt x="10972800" y="90976"/>
                  <a:pt x="10972800" y="203200"/>
                </a:cubicBezTo>
                <a:lnTo>
                  <a:pt x="10972800" y="3251200"/>
                </a:lnTo>
                <a:cubicBezTo>
                  <a:pt x="10972800" y="3363424"/>
                  <a:pt x="10881824" y="3454400"/>
                  <a:pt x="10769600" y="3454400"/>
                </a:cubicBezTo>
                <a:lnTo>
                  <a:pt x="203200" y="3454400"/>
                </a:lnTo>
                <a:cubicBezTo>
                  <a:pt x="90976" y="3454400"/>
                  <a:pt x="0" y="3363424"/>
                  <a:pt x="0" y="325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90" hasCustomPrompt="1"/>
            <p:custDataLst>
              <p:tags r:id="rId6"/>
            </p:custDataLst>
          </p:nvPr>
        </p:nvSpPr>
        <p:spPr>
          <a:xfrm>
            <a:off x="609600" y="5943600"/>
            <a:ext cx="50800" cy="304800"/>
          </a:xfrm>
          <a:custGeom>
            <a:avLst/>
            <a:gdLst>
              <a:gd name="connisteX0" fmla="*/ 0 w 50800"/>
              <a:gd name="connsiteY0" fmla="*/ 25400 h 304800"/>
              <a:gd name="connisteX1" fmla="*/ 25400 w 50800"/>
              <a:gd name="connsiteY1" fmla="*/ 0 h 304800"/>
              <a:gd name="connisteX2" fmla="*/ 25400 w 50800"/>
              <a:gd name="connsiteY2" fmla="*/ 0 h 304800"/>
              <a:gd name="connisteX3" fmla="*/ 50800 w 50800"/>
              <a:gd name="connsiteY3" fmla="*/ 25400 h 304800"/>
              <a:gd name="connisteX4" fmla="*/ 50800 w 50800"/>
              <a:gd name="connsiteY4" fmla="*/ 279400 h 304800"/>
              <a:gd name="connisteX5" fmla="*/ 25400 w 50800"/>
              <a:gd name="connsiteY5" fmla="*/ 304800 h 304800"/>
              <a:gd name="connisteX6" fmla="*/ 25400 w 50800"/>
              <a:gd name="connsiteY6" fmla="*/ 304800 h 304800"/>
              <a:gd name="connisteX7" fmla="*/ 0 w 50800"/>
              <a:gd name="connsiteY7" fmla="*/ 279400 h 304800"/>
              <a:gd name="connisteX8" fmla="*/ 0 w 50800"/>
              <a:gd name="connsiteY8" fmla="*/ 25400 h 30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304800">
                <a:moveTo>
                  <a:pt x="0" y="25400"/>
                </a:moveTo>
                <a:cubicBezTo>
                  <a:pt x="0" y="11372"/>
                  <a:pt x="11372" y="0"/>
                  <a:pt x="25400" y="0"/>
                </a:cubicBezTo>
                <a:lnTo>
                  <a:pt x="25400" y="0"/>
                </a:lnTo>
                <a:cubicBezTo>
                  <a:pt x="39428" y="0"/>
                  <a:pt x="50800" y="11372"/>
                  <a:pt x="50800" y="25400"/>
                </a:cubicBezTo>
                <a:lnTo>
                  <a:pt x="50800" y="279400"/>
                </a:lnTo>
                <a:cubicBezTo>
                  <a:pt x="50800" y="293428"/>
                  <a:pt x="39428" y="304800"/>
                  <a:pt x="25400" y="304800"/>
                </a:cubicBezTo>
                <a:lnTo>
                  <a:pt x="25400" y="304800"/>
                </a:lnTo>
                <a:cubicBezTo>
                  <a:pt x="11372" y="304800"/>
                  <a:pt x="0" y="293428"/>
                  <a:pt x="0" y="279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762000" y="5943600"/>
            <a:ext cx="3098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1" hasCustomPrompt="1"/>
            <p:custDataLst>
              <p:tags r:id="rId8"/>
            </p:custDataLst>
          </p:nvPr>
        </p:nvSpPr>
        <p:spPr>
          <a:xfrm>
            <a:off x="4470400" y="5943600"/>
            <a:ext cx="50800" cy="304800"/>
          </a:xfrm>
          <a:custGeom>
            <a:avLst/>
            <a:gdLst>
              <a:gd name="connisteX0" fmla="*/ 0 w 50800"/>
              <a:gd name="connsiteY0" fmla="*/ 25400 h 304800"/>
              <a:gd name="connisteX1" fmla="*/ 25400 w 50800"/>
              <a:gd name="connsiteY1" fmla="*/ 0 h 304800"/>
              <a:gd name="connisteX2" fmla="*/ 25400 w 50800"/>
              <a:gd name="connsiteY2" fmla="*/ 0 h 304800"/>
              <a:gd name="connisteX3" fmla="*/ 50800 w 50800"/>
              <a:gd name="connsiteY3" fmla="*/ 25400 h 304800"/>
              <a:gd name="connisteX4" fmla="*/ 50800 w 50800"/>
              <a:gd name="connsiteY4" fmla="*/ 279400 h 304800"/>
              <a:gd name="connisteX5" fmla="*/ 25400 w 50800"/>
              <a:gd name="connsiteY5" fmla="*/ 304800 h 304800"/>
              <a:gd name="connisteX6" fmla="*/ 25400 w 50800"/>
              <a:gd name="connsiteY6" fmla="*/ 304800 h 304800"/>
              <a:gd name="connisteX7" fmla="*/ 0 w 50800"/>
              <a:gd name="connsiteY7" fmla="*/ 279400 h 304800"/>
              <a:gd name="connisteX8" fmla="*/ 0 w 50800"/>
              <a:gd name="connsiteY8" fmla="*/ 25400 h 30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304800">
                <a:moveTo>
                  <a:pt x="0" y="25400"/>
                </a:moveTo>
                <a:cubicBezTo>
                  <a:pt x="0" y="11372"/>
                  <a:pt x="11372" y="0"/>
                  <a:pt x="25400" y="0"/>
                </a:cubicBezTo>
                <a:lnTo>
                  <a:pt x="25400" y="0"/>
                </a:lnTo>
                <a:cubicBezTo>
                  <a:pt x="39428" y="0"/>
                  <a:pt x="50800" y="11372"/>
                  <a:pt x="50800" y="25400"/>
                </a:cubicBezTo>
                <a:lnTo>
                  <a:pt x="50800" y="279400"/>
                </a:lnTo>
                <a:cubicBezTo>
                  <a:pt x="50800" y="293428"/>
                  <a:pt x="39428" y="304800"/>
                  <a:pt x="25400" y="304800"/>
                </a:cubicBezTo>
                <a:lnTo>
                  <a:pt x="25400" y="304800"/>
                </a:lnTo>
                <a:cubicBezTo>
                  <a:pt x="11372" y="304800"/>
                  <a:pt x="0" y="293428"/>
                  <a:pt x="0" y="279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7" hasCustomPrompt="1"/>
            <p:custDataLst>
              <p:tags r:id="rId9"/>
            </p:custDataLst>
          </p:nvPr>
        </p:nvSpPr>
        <p:spPr>
          <a:xfrm>
            <a:off x="4622800" y="5943600"/>
            <a:ext cx="3098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装饰  3"/>
          <p:cNvSpPr>
            <a:spLocks noGrp="1"/>
          </p:cNvSpPr>
          <p:nvPr>
            <p:ph type="body" idx="16392" hasCustomPrompt="1"/>
            <p:custDataLst>
              <p:tags r:id="rId10"/>
            </p:custDataLst>
          </p:nvPr>
        </p:nvSpPr>
        <p:spPr>
          <a:xfrm>
            <a:off x="8331200" y="5943600"/>
            <a:ext cx="50800" cy="304800"/>
          </a:xfrm>
          <a:custGeom>
            <a:avLst/>
            <a:gdLst>
              <a:gd name="connisteX0" fmla="*/ 0 w 50800"/>
              <a:gd name="connsiteY0" fmla="*/ 25400 h 304800"/>
              <a:gd name="connisteX1" fmla="*/ 25400 w 50800"/>
              <a:gd name="connsiteY1" fmla="*/ 0 h 304800"/>
              <a:gd name="connisteX2" fmla="*/ 25400 w 50800"/>
              <a:gd name="connsiteY2" fmla="*/ 0 h 304800"/>
              <a:gd name="connisteX3" fmla="*/ 50800 w 50800"/>
              <a:gd name="connsiteY3" fmla="*/ 25400 h 304800"/>
              <a:gd name="connisteX4" fmla="*/ 50800 w 50800"/>
              <a:gd name="connsiteY4" fmla="*/ 279400 h 304800"/>
              <a:gd name="connisteX5" fmla="*/ 25400 w 50800"/>
              <a:gd name="connsiteY5" fmla="*/ 304800 h 304800"/>
              <a:gd name="connisteX6" fmla="*/ 25400 w 50800"/>
              <a:gd name="connsiteY6" fmla="*/ 304800 h 304800"/>
              <a:gd name="connisteX7" fmla="*/ 0 w 50800"/>
              <a:gd name="connsiteY7" fmla="*/ 279400 h 304800"/>
              <a:gd name="connisteX8" fmla="*/ 0 w 50800"/>
              <a:gd name="connsiteY8" fmla="*/ 25400 h 30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304800">
                <a:moveTo>
                  <a:pt x="0" y="25400"/>
                </a:moveTo>
                <a:cubicBezTo>
                  <a:pt x="0" y="11372"/>
                  <a:pt x="11372" y="0"/>
                  <a:pt x="25400" y="0"/>
                </a:cubicBezTo>
                <a:lnTo>
                  <a:pt x="25400" y="0"/>
                </a:lnTo>
                <a:cubicBezTo>
                  <a:pt x="39428" y="0"/>
                  <a:pt x="50800" y="11372"/>
                  <a:pt x="50800" y="25400"/>
                </a:cubicBezTo>
                <a:lnTo>
                  <a:pt x="50800" y="279400"/>
                </a:lnTo>
                <a:cubicBezTo>
                  <a:pt x="50800" y="293428"/>
                  <a:pt x="39428" y="304800"/>
                  <a:pt x="25400" y="304800"/>
                </a:cubicBezTo>
                <a:lnTo>
                  <a:pt x="25400" y="304800"/>
                </a:lnTo>
                <a:cubicBezTo>
                  <a:pt x="11372" y="304800"/>
                  <a:pt x="0" y="293428"/>
                  <a:pt x="0" y="279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8" hasCustomPrompt="1"/>
            <p:custDataLst>
              <p:tags r:id="rId11"/>
            </p:custDataLst>
          </p:nvPr>
        </p:nvSpPr>
        <p:spPr>
          <a:xfrm>
            <a:off x="8483600" y="5943600"/>
            <a:ext cx="3098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正文页-上标下内-装饰左叠-颜色错位-并列-39_52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3" hasCustomPrompt="1"/>
            <p:custDataLst>
              <p:tags r:id="rId4"/>
            </p:custDataLst>
          </p:nvPr>
        </p:nvSpPr>
        <p:spPr>
          <a:xfrm>
            <a:off x="6096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图片占位符 9"/>
          <p:cNvSpPr>
            <a:spLocks noGrp="1"/>
          </p:cNvSpPr>
          <p:nvPr>
            <p:ph type="pic" idx="16392" hasCustomPrompt="1"/>
            <p:custDataLst>
              <p:tags r:id="rId6"/>
            </p:custDataLst>
          </p:nvPr>
        </p:nvSpPr>
        <p:spPr>
          <a:xfrm>
            <a:off x="914400" y="2209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1" name="文本占位符 10"/>
          <p:cNvSpPr>
            <a:spLocks noGrp="1"/>
          </p:cNvSpPr>
          <p:nvPr>
            <p:ph type="body" idx="16386" hasCustomPrompt="1"/>
            <p:custDataLst>
              <p:tags r:id="rId7"/>
            </p:custDataLst>
          </p:nvPr>
        </p:nvSpPr>
        <p:spPr>
          <a:xfrm>
            <a:off x="2082800" y="2057400"/>
            <a:ext cx="1778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5" hasCustomPrompt="1"/>
            <p:custDataLst>
              <p:tags r:id="rId8"/>
            </p:custDataLst>
          </p:nvPr>
        </p:nvSpPr>
        <p:spPr>
          <a:xfrm>
            <a:off x="43180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4" hasCustomPrompt="1"/>
            <p:custDataLst>
              <p:tags r:id="rId9"/>
            </p:custDataLst>
          </p:nvPr>
        </p:nvSpPr>
        <p:spPr>
          <a:xfrm>
            <a:off x="4622800" y="2209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7" hasCustomPrompt="1"/>
            <p:custDataLst>
              <p:tags r:id="rId10"/>
            </p:custDataLst>
          </p:nvPr>
        </p:nvSpPr>
        <p:spPr>
          <a:xfrm>
            <a:off x="5791200" y="2057400"/>
            <a:ext cx="1778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7" hasCustomPrompt="1"/>
            <p:custDataLst>
              <p:tags r:id="rId11"/>
            </p:custDataLst>
          </p:nvPr>
        </p:nvSpPr>
        <p:spPr>
          <a:xfrm>
            <a:off x="80264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6" hasCustomPrompt="1"/>
            <p:custDataLst>
              <p:tags r:id="rId12"/>
            </p:custDataLst>
          </p:nvPr>
        </p:nvSpPr>
        <p:spPr>
          <a:xfrm>
            <a:off x="8331200" y="2209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8" hasCustomPrompt="1"/>
            <p:custDataLst>
              <p:tags r:id="rId13"/>
            </p:custDataLst>
          </p:nvPr>
        </p:nvSpPr>
        <p:spPr>
          <a:xfrm>
            <a:off x="9499600" y="2057400"/>
            <a:ext cx="1778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9" hasCustomPrompt="1"/>
            <p:custDataLst>
              <p:tags r:id="rId14"/>
            </p:custDataLst>
          </p:nvPr>
        </p:nvSpPr>
        <p:spPr>
          <a:xfrm>
            <a:off x="6096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8" hasCustomPrompt="1"/>
            <p:custDataLst>
              <p:tags r:id="rId15"/>
            </p:custDataLst>
          </p:nvPr>
        </p:nvSpPr>
        <p:spPr>
          <a:xfrm>
            <a:off x="914400" y="4648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9" hasCustomPrompt="1"/>
            <p:custDataLst>
              <p:tags r:id="rId16"/>
            </p:custDataLst>
          </p:nvPr>
        </p:nvSpPr>
        <p:spPr>
          <a:xfrm>
            <a:off x="2082800" y="4495800"/>
            <a:ext cx="1778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1" hasCustomPrompt="1"/>
            <p:custDataLst>
              <p:tags r:id="rId17"/>
            </p:custDataLst>
          </p:nvPr>
        </p:nvSpPr>
        <p:spPr>
          <a:xfrm>
            <a:off x="43180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400" hasCustomPrompt="1"/>
            <p:custDataLst>
              <p:tags r:id="rId18"/>
            </p:custDataLst>
          </p:nvPr>
        </p:nvSpPr>
        <p:spPr>
          <a:xfrm>
            <a:off x="4622800" y="4648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0" hasCustomPrompt="1"/>
            <p:custDataLst>
              <p:tags r:id="rId19"/>
            </p:custDataLst>
          </p:nvPr>
        </p:nvSpPr>
        <p:spPr>
          <a:xfrm>
            <a:off x="5791200" y="4495800"/>
            <a:ext cx="1778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3" hasCustomPrompt="1"/>
            <p:custDataLst>
              <p:tags r:id="rId20"/>
            </p:custDataLst>
          </p:nvPr>
        </p:nvSpPr>
        <p:spPr>
          <a:xfrm>
            <a:off x="80264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2" hasCustomPrompt="1"/>
            <p:custDataLst>
              <p:tags r:id="rId21"/>
            </p:custDataLst>
          </p:nvPr>
        </p:nvSpPr>
        <p:spPr>
          <a:xfrm>
            <a:off x="8331200" y="4648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1" hasCustomPrompt="1"/>
            <p:custDataLst>
              <p:tags r:id="rId22"/>
            </p:custDataLst>
          </p:nvPr>
        </p:nvSpPr>
        <p:spPr>
          <a:xfrm>
            <a:off x="9499600" y="4495800"/>
            <a:ext cx="1778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正文页-10013_3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92" hasCustomPrompt="1"/>
            <p:custDataLst>
              <p:tags r:id="rId4"/>
            </p:custDataLst>
          </p:nvPr>
        </p:nvSpPr>
        <p:spPr>
          <a:xfrm>
            <a:off x="609600" y="1524000"/>
            <a:ext cx="10972800" cy="2794000"/>
          </a:xfrm>
          <a:custGeom>
            <a:avLst/>
            <a:gdLst>
              <a:gd name="connisteX0" fmla="*/ 0 w 10972800"/>
              <a:gd name="connsiteY0" fmla="*/ 203200 h 2794000"/>
              <a:gd name="connisteX1" fmla="*/ 203200 w 10972800"/>
              <a:gd name="connsiteY1" fmla="*/ 0 h 2794000"/>
              <a:gd name="connisteX2" fmla="*/ 10769600 w 10972800"/>
              <a:gd name="connsiteY2" fmla="*/ 0 h 2794000"/>
              <a:gd name="connisteX3" fmla="*/ 10972800 w 10972800"/>
              <a:gd name="connsiteY3" fmla="*/ 203200 h 2794000"/>
              <a:gd name="connisteX4" fmla="*/ 10972800 w 10972800"/>
              <a:gd name="connsiteY4" fmla="*/ 2590800 h 2794000"/>
              <a:gd name="connisteX5" fmla="*/ 10769600 w 10972800"/>
              <a:gd name="connsiteY5" fmla="*/ 2794000 h 2794000"/>
              <a:gd name="connisteX6" fmla="*/ 203200 w 10972800"/>
              <a:gd name="connsiteY6" fmla="*/ 2794000 h 2794000"/>
              <a:gd name="connisteX7" fmla="*/ 0 w 10972800"/>
              <a:gd name="connsiteY7" fmla="*/ 2590800 h 2794000"/>
              <a:gd name="connisteX8" fmla="*/ 0 w 10972800"/>
              <a:gd name="connsiteY8" fmla="*/ 203200 h 279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794000">
                <a:moveTo>
                  <a:pt x="0" y="203200"/>
                </a:moveTo>
                <a:cubicBezTo>
                  <a:pt x="0" y="90976"/>
                  <a:pt x="90976" y="0"/>
                  <a:pt x="203200" y="0"/>
                </a:cubicBezTo>
                <a:lnTo>
                  <a:pt x="10769600" y="0"/>
                </a:lnTo>
                <a:cubicBezTo>
                  <a:pt x="10881824" y="0"/>
                  <a:pt x="10972800" y="90976"/>
                  <a:pt x="10972800" y="203200"/>
                </a:cubicBezTo>
                <a:lnTo>
                  <a:pt x="10972800" y="2590800"/>
                </a:lnTo>
                <a:cubicBezTo>
                  <a:pt x="10972800" y="2703024"/>
                  <a:pt x="10881824" y="2794000"/>
                  <a:pt x="10769600" y="2794000"/>
                </a:cubicBezTo>
                <a:lnTo>
                  <a:pt x="203200" y="2794000"/>
                </a:lnTo>
                <a:cubicBezTo>
                  <a:pt x="90976" y="2794000"/>
                  <a:pt x="0" y="2703024"/>
                  <a:pt x="0" y="2590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09600" y="5334000"/>
            <a:ext cx="1447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文本占位符 10"/>
          <p:cNvSpPr>
            <a:spLocks noGrp="1"/>
          </p:cNvSpPr>
          <p:nvPr>
            <p:ph type="body" idx="16387" hasCustomPrompt="1"/>
            <p:custDataLst>
              <p:tags r:id="rId7"/>
            </p:custDataLst>
          </p:nvPr>
        </p:nvSpPr>
        <p:spPr>
          <a:xfrm>
            <a:off x="2514600" y="5334000"/>
            <a:ext cx="1447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88" hasCustomPrompt="1"/>
            <p:custDataLst>
              <p:tags r:id="rId8"/>
            </p:custDataLst>
          </p:nvPr>
        </p:nvSpPr>
        <p:spPr>
          <a:xfrm>
            <a:off x="4419600" y="5334000"/>
            <a:ext cx="1447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文本占位符 12"/>
          <p:cNvSpPr>
            <a:spLocks noGrp="1"/>
          </p:cNvSpPr>
          <p:nvPr>
            <p:ph type="body" idx="16389" hasCustomPrompt="1"/>
            <p:custDataLst>
              <p:tags r:id="rId9"/>
            </p:custDataLst>
          </p:nvPr>
        </p:nvSpPr>
        <p:spPr>
          <a:xfrm>
            <a:off x="6324600" y="5334000"/>
            <a:ext cx="1447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90" hasCustomPrompt="1"/>
            <p:custDataLst>
              <p:tags r:id="rId10"/>
            </p:custDataLst>
          </p:nvPr>
        </p:nvSpPr>
        <p:spPr>
          <a:xfrm>
            <a:off x="8229600" y="5334000"/>
            <a:ext cx="1447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1" hasCustomPrompt="1"/>
            <p:custDataLst>
              <p:tags r:id="rId11"/>
            </p:custDataLst>
          </p:nvPr>
        </p:nvSpPr>
        <p:spPr>
          <a:xfrm>
            <a:off x="10134600" y="5334000"/>
            <a:ext cx="1447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正文页-10014_35">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92" hasCustomPrompt="1"/>
            <p:custDataLst>
              <p:tags r:id="rId4"/>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2438400" y="1866900"/>
            <a:ext cx="1625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内容占位符 10"/>
          <p:cNvSpPr>
            <a:spLocks noGrp="1"/>
          </p:cNvSpPr>
          <p:nvPr>
            <p:ph idx="16393" hasCustomPrompt="1"/>
            <p:custDataLst>
              <p:tags r:id="rId7"/>
            </p:custDataLst>
          </p:nvPr>
        </p:nvSpPr>
        <p:spPr>
          <a:xfrm>
            <a:off x="4368800" y="15240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7" hasCustomPrompt="1"/>
            <p:custDataLst>
              <p:tags r:id="rId8"/>
            </p:custDataLst>
          </p:nvPr>
        </p:nvSpPr>
        <p:spPr>
          <a:xfrm>
            <a:off x="6197600" y="1866900"/>
            <a:ext cx="1625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内容占位符 12"/>
          <p:cNvSpPr>
            <a:spLocks noGrp="1"/>
          </p:cNvSpPr>
          <p:nvPr>
            <p:ph idx="16394" hasCustomPrompt="1"/>
            <p:custDataLst>
              <p:tags r:id="rId9"/>
            </p:custDataLst>
          </p:nvPr>
        </p:nvSpPr>
        <p:spPr>
          <a:xfrm>
            <a:off x="8128000" y="15240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8" hasCustomPrompt="1"/>
            <p:custDataLst>
              <p:tags r:id="rId10"/>
            </p:custDataLst>
          </p:nvPr>
        </p:nvSpPr>
        <p:spPr>
          <a:xfrm>
            <a:off x="9956800" y="1866900"/>
            <a:ext cx="1625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内容占位符 14"/>
          <p:cNvSpPr>
            <a:spLocks noGrp="1"/>
          </p:cNvSpPr>
          <p:nvPr>
            <p:ph idx="16395" hasCustomPrompt="1"/>
            <p:custDataLst>
              <p:tags r:id="rId11"/>
            </p:custDataLst>
          </p:nvPr>
        </p:nvSpPr>
        <p:spPr>
          <a:xfrm>
            <a:off x="609600" y="40386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9" hasCustomPrompt="1"/>
            <p:custDataLst>
              <p:tags r:id="rId12"/>
            </p:custDataLst>
          </p:nvPr>
        </p:nvSpPr>
        <p:spPr>
          <a:xfrm>
            <a:off x="2438400" y="4381500"/>
            <a:ext cx="1625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内容占位符 16"/>
          <p:cNvSpPr>
            <a:spLocks noGrp="1"/>
          </p:cNvSpPr>
          <p:nvPr>
            <p:ph idx="16396" hasCustomPrompt="1"/>
            <p:custDataLst>
              <p:tags r:id="rId13"/>
            </p:custDataLst>
          </p:nvPr>
        </p:nvSpPr>
        <p:spPr>
          <a:xfrm>
            <a:off x="4368800" y="40386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90" hasCustomPrompt="1"/>
            <p:custDataLst>
              <p:tags r:id="rId14"/>
            </p:custDataLst>
          </p:nvPr>
        </p:nvSpPr>
        <p:spPr>
          <a:xfrm>
            <a:off x="6197600" y="4381500"/>
            <a:ext cx="1625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内容占位符 18"/>
          <p:cNvSpPr>
            <a:spLocks noGrp="1"/>
          </p:cNvSpPr>
          <p:nvPr>
            <p:ph idx="16397" hasCustomPrompt="1"/>
            <p:custDataLst>
              <p:tags r:id="rId15"/>
            </p:custDataLst>
          </p:nvPr>
        </p:nvSpPr>
        <p:spPr>
          <a:xfrm>
            <a:off x="8128000" y="40386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1" hasCustomPrompt="1"/>
            <p:custDataLst>
              <p:tags r:id="rId16"/>
            </p:custDataLst>
          </p:nvPr>
        </p:nvSpPr>
        <p:spPr>
          <a:xfrm>
            <a:off x="9956800" y="4381500"/>
            <a:ext cx="1625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目录页-1-5_6">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9" hasCustomPrompt="1"/>
            <p:custDataLst>
              <p:tags r:id="rId6"/>
            </p:custDataLst>
          </p:nvPr>
        </p:nvSpPr>
        <p:spPr>
          <a:xfrm>
            <a:off x="48514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p:custDataLst>
              <p:tags r:id="rId7"/>
            </p:custDataLst>
          </p:nvPr>
        </p:nvSpPr>
        <p:spPr>
          <a:xfrm>
            <a:off x="5080000" y="1295400"/>
            <a:ext cx="2324100" cy="914400"/>
          </a:xfrm>
          <a:noFill/>
        </p:spPr>
        <p:txBody>
          <a:bodyPr lIns="0" tIns="0" rIns="0" bIns="0" anchor="ctr">
            <a:noAutofit/>
          </a:bodyPr>
          <a:lstStyle>
            <a:lvl1pPr marL="0" indent="0" algn="l">
              <a:lnSpc>
                <a:spcPct val="118000"/>
              </a:lnSpc>
              <a:spcBef>
                <a:spcPct val="0"/>
              </a:spcBef>
              <a:spcAft>
                <a:spcPct val="0"/>
              </a:spcAft>
              <a:buNone/>
              <a:defRPr sz="1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a:defRPr sz="1600"/>
            </a:lvl2pPr>
            <a:lvl3pPr marL="909320" indent="0">
              <a:buNone/>
              <a:defRPr sz="1800"/>
            </a:lvl3pPr>
          </a:lstStyle>
          <a:p>
            <a:pPr lvl="0"/>
            <a:r>
              <a:rPr lang="zh-CN" altLang="en-US">
                <a:sym typeface="+mn-ea"/>
              </a:rPr>
              <a:t>单击此处编辑母版文本样式</a:t>
            </a:r>
            <a:endParaRPr lang="zh-CN" altLang="en-US"/>
          </a:p>
          <a:p>
            <a:pPr lvl="1"/>
            <a:r>
              <a:rPr lang="zh-CN" altLang="en-US">
                <a:sym typeface="+mn-ea"/>
              </a:rPr>
              <a:t>二级</a:t>
            </a:r>
            <a:endParaRPr lang="zh-CN" altLang="en-US" smtClean="0">
              <a:sym typeface="+mn-ea"/>
            </a:endParaRPr>
          </a:p>
        </p:txBody>
      </p:sp>
      <p:sp>
        <p:nvSpPr>
          <p:cNvPr id="11" name="文本占位符 10"/>
          <p:cNvSpPr>
            <a:spLocks noGrp="1"/>
          </p:cNvSpPr>
          <p:nvPr>
            <p:ph type="body" idx="16390" hasCustomPrompt="1"/>
            <p:custDataLst>
              <p:tags r:id="rId8"/>
            </p:custDataLst>
          </p:nvPr>
        </p:nvSpPr>
        <p:spPr>
          <a:xfrm>
            <a:off x="79946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400" hasCustomPrompt="1"/>
            <p:custDataLst>
              <p:tags r:id="rId9"/>
            </p:custDataLst>
          </p:nvPr>
        </p:nvSpPr>
        <p:spPr>
          <a:xfrm>
            <a:off x="87757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92" hasCustomPrompt="1"/>
            <p:custDataLst>
              <p:tags r:id="rId10"/>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401" hasCustomPrompt="1"/>
            <p:custDataLst>
              <p:tags r:id="rId11"/>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4" hasCustomPrompt="1"/>
            <p:custDataLst>
              <p:tags r:id="rId12"/>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402" hasCustomPrompt="1"/>
            <p:custDataLst>
              <p:tags r:id="rId13"/>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6" hasCustomPrompt="1"/>
            <p:custDataLst>
              <p:tags r:id="rId14"/>
            </p:custDataLst>
          </p:nvPr>
        </p:nvSpPr>
        <p:spPr>
          <a:xfrm>
            <a:off x="40703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05</a:t>
            </a:r>
            <a:endParaRPr lang="zh-CN" altLang="en-US" smtClean="0"/>
          </a:p>
        </p:txBody>
      </p:sp>
      <p:sp>
        <p:nvSpPr>
          <p:cNvPr id="21" name="装饰  0"/>
          <p:cNvSpPr>
            <a:spLocks noGrp="1"/>
          </p:cNvSpPr>
          <p:nvPr>
            <p:ph type="body" idx="16403" hasCustomPrompt="1"/>
            <p:custDataLst>
              <p:tags r:id="rId15"/>
            </p:custDataLst>
          </p:nvPr>
        </p:nvSpPr>
        <p:spPr>
          <a:xfrm>
            <a:off x="48514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8" hasCustomPrompt="1"/>
            <p:custDataLst>
              <p:tags r:id="rId16"/>
            </p:custDataLst>
          </p:nvPr>
        </p:nvSpPr>
        <p:spPr>
          <a:xfrm>
            <a:off x="79946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06</a:t>
            </a:r>
            <a:endParaRPr lang="zh-CN" altLang="en-US" smtClean="0"/>
          </a:p>
        </p:txBody>
      </p:sp>
      <p:sp>
        <p:nvSpPr>
          <p:cNvPr id="24" name="装饰  3"/>
          <p:cNvSpPr>
            <a:spLocks noGrp="1"/>
          </p:cNvSpPr>
          <p:nvPr>
            <p:ph type="body" idx="16404" hasCustomPrompt="1"/>
            <p:custDataLst>
              <p:tags r:id="rId17"/>
            </p:custDataLst>
          </p:nvPr>
        </p:nvSpPr>
        <p:spPr>
          <a:xfrm>
            <a:off x="87757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 name="文本占位符 1"/>
          <p:cNvSpPr>
            <a:spLocks noGrp="1"/>
          </p:cNvSpPr>
          <p:nvPr>
            <p:ph type="body" idx="16405"/>
            <p:custDataLst>
              <p:tags r:id="rId18"/>
            </p:custDataLst>
          </p:nvPr>
        </p:nvSpPr>
        <p:spPr>
          <a:xfrm>
            <a:off x="5060950" y="3009900"/>
            <a:ext cx="2324100" cy="914400"/>
          </a:xfrm>
          <a:noFill/>
        </p:spPr>
        <p:txBody>
          <a:bodyPr lIns="0" tIns="0" rIns="0" bIns="0" anchor="ctr">
            <a:noAutofit/>
          </a:bodyPr>
          <a:lstStyle>
            <a:lvl1pPr marL="0" indent="0" algn="l">
              <a:lnSpc>
                <a:spcPct val="118000"/>
              </a:lnSpc>
              <a:spcBef>
                <a:spcPct val="0"/>
              </a:spcBef>
              <a:spcAft>
                <a:spcPct val="0"/>
              </a:spcAft>
              <a:buNone/>
              <a:defRPr sz="1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a:defRPr sz="1600"/>
            </a:lvl2pPr>
            <a:lvl3pPr marL="909320" indent="0">
              <a:buNone/>
              <a:defRPr sz="1800"/>
            </a:lvl3pPr>
          </a:lstStyle>
          <a:p>
            <a:pPr lvl="0"/>
            <a:r>
              <a:rPr lang="zh-CN" altLang="en-US">
                <a:sym typeface="+mn-ea"/>
              </a:rPr>
              <a:t>单击此处编辑母版文本样式</a:t>
            </a:r>
            <a:endParaRPr lang="zh-CN" altLang="en-US"/>
          </a:p>
          <a:p>
            <a:pPr lvl="1"/>
            <a:r>
              <a:rPr lang="zh-CN" altLang="en-US">
                <a:sym typeface="+mn-ea"/>
              </a:rPr>
              <a:t>二级</a:t>
            </a:r>
            <a:endParaRPr lang="zh-CN" altLang="en-US" smtClean="0">
              <a:sym typeface="+mn-ea"/>
            </a:endParaRPr>
          </a:p>
        </p:txBody>
      </p:sp>
      <p:sp>
        <p:nvSpPr>
          <p:cNvPr id="3" name="文本占位符 2"/>
          <p:cNvSpPr>
            <a:spLocks noGrp="1"/>
          </p:cNvSpPr>
          <p:nvPr>
            <p:ph type="body" idx="16406"/>
            <p:custDataLst>
              <p:tags r:id="rId19"/>
            </p:custDataLst>
          </p:nvPr>
        </p:nvSpPr>
        <p:spPr>
          <a:xfrm>
            <a:off x="4944110" y="4648200"/>
            <a:ext cx="2324100" cy="914400"/>
          </a:xfrm>
          <a:noFill/>
        </p:spPr>
        <p:txBody>
          <a:bodyPr lIns="0" tIns="0" rIns="0" bIns="0" anchor="ctr">
            <a:noAutofit/>
          </a:bodyPr>
          <a:lstStyle>
            <a:lvl1pPr marL="0" indent="0" algn="l">
              <a:lnSpc>
                <a:spcPct val="118000"/>
              </a:lnSpc>
              <a:spcBef>
                <a:spcPct val="0"/>
              </a:spcBef>
              <a:spcAft>
                <a:spcPct val="0"/>
              </a:spcAft>
              <a:buNone/>
              <a:defRPr sz="1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a:defRPr sz="1600"/>
            </a:lvl2pPr>
            <a:lvl3pPr marL="909320" indent="0">
              <a:buNone/>
              <a:defRPr sz="1800"/>
            </a:lvl3pPr>
          </a:lstStyle>
          <a:p>
            <a:pPr lvl="0"/>
            <a:r>
              <a:rPr lang="zh-CN" altLang="en-US">
                <a:sym typeface="+mn-ea"/>
              </a:rPr>
              <a:t>单击此处编辑母版文本样式</a:t>
            </a:r>
            <a:endParaRPr lang="zh-CN" altLang="en-US"/>
          </a:p>
          <a:p>
            <a:pPr lvl="1"/>
            <a:r>
              <a:rPr lang="zh-CN" altLang="en-US">
                <a:sym typeface="+mn-ea"/>
              </a:rPr>
              <a:t>二级</a:t>
            </a:r>
            <a:endParaRPr lang="zh-CN" altLang="en-US" smtClean="0">
              <a:sym typeface="+mn-ea"/>
            </a:endParaRPr>
          </a:p>
        </p:txBody>
      </p:sp>
      <p:sp>
        <p:nvSpPr>
          <p:cNvPr id="4" name="文本占位符 3"/>
          <p:cNvSpPr>
            <a:spLocks noGrp="1"/>
          </p:cNvSpPr>
          <p:nvPr>
            <p:ph type="body" idx="16407"/>
            <p:custDataLst>
              <p:tags r:id="rId20"/>
            </p:custDataLst>
          </p:nvPr>
        </p:nvSpPr>
        <p:spPr>
          <a:xfrm>
            <a:off x="8904605" y="1275715"/>
            <a:ext cx="2324100" cy="914400"/>
          </a:xfrm>
          <a:noFill/>
        </p:spPr>
        <p:txBody>
          <a:bodyPr lIns="0" tIns="0" rIns="0" bIns="0" anchor="ctr">
            <a:noAutofit/>
          </a:bodyPr>
          <a:lstStyle>
            <a:lvl1pPr marL="0" indent="0" algn="l">
              <a:lnSpc>
                <a:spcPct val="118000"/>
              </a:lnSpc>
              <a:spcBef>
                <a:spcPct val="0"/>
              </a:spcBef>
              <a:spcAft>
                <a:spcPct val="0"/>
              </a:spcAft>
              <a:buNone/>
              <a:defRPr sz="1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a:defRPr sz="1600"/>
            </a:lvl2pPr>
            <a:lvl3pPr marL="909320" indent="0">
              <a:buNone/>
              <a:defRPr sz="1800"/>
            </a:lvl3pPr>
          </a:lstStyle>
          <a:p>
            <a:pPr lvl="0"/>
            <a:r>
              <a:rPr lang="zh-CN" altLang="en-US">
                <a:sym typeface="+mn-ea"/>
              </a:rPr>
              <a:t>单击此处编辑母版文本样式</a:t>
            </a:r>
            <a:endParaRPr lang="zh-CN" altLang="en-US"/>
          </a:p>
          <a:p>
            <a:pPr lvl="1"/>
            <a:r>
              <a:rPr lang="zh-CN" altLang="en-US">
                <a:sym typeface="+mn-ea"/>
              </a:rPr>
              <a:t>二级</a:t>
            </a:r>
            <a:endParaRPr lang="zh-CN" altLang="en-US" smtClean="0">
              <a:sym typeface="+mn-ea"/>
            </a:endParaRPr>
          </a:p>
        </p:txBody>
      </p:sp>
      <p:sp>
        <p:nvSpPr>
          <p:cNvPr id="5" name="文本占位符 4"/>
          <p:cNvSpPr>
            <a:spLocks noGrp="1"/>
          </p:cNvSpPr>
          <p:nvPr>
            <p:ph type="body" idx="16408"/>
            <p:custDataLst>
              <p:tags r:id="rId21"/>
            </p:custDataLst>
          </p:nvPr>
        </p:nvSpPr>
        <p:spPr>
          <a:xfrm>
            <a:off x="8904605" y="3068955"/>
            <a:ext cx="2324100" cy="914400"/>
          </a:xfrm>
          <a:noFill/>
        </p:spPr>
        <p:txBody>
          <a:bodyPr lIns="0" tIns="0" rIns="0" bIns="0" anchor="ctr">
            <a:noAutofit/>
          </a:bodyPr>
          <a:lstStyle>
            <a:lvl1pPr marL="0" indent="0" algn="l">
              <a:lnSpc>
                <a:spcPct val="118000"/>
              </a:lnSpc>
              <a:spcBef>
                <a:spcPct val="0"/>
              </a:spcBef>
              <a:spcAft>
                <a:spcPct val="0"/>
              </a:spcAft>
              <a:buNone/>
              <a:defRPr sz="1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a:defRPr sz="1600"/>
            </a:lvl2pPr>
            <a:lvl3pPr marL="909320" indent="0">
              <a:buNone/>
              <a:defRPr sz="1800"/>
            </a:lvl3pPr>
          </a:lstStyle>
          <a:p>
            <a:pPr lvl="0"/>
            <a:r>
              <a:rPr lang="zh-CN" altLang="en-US">
                <a:sym typeface="+mn-ea"/>
              </a:rPr>
              <a:t>单击此处编辑母版文本样式</a:t>
            </a:r>
            <a:endParaRPr lang="zh-CN" altLang="en-US"/>
          </a:p>
          <a:p>
            <a:pPr lvl="1"/>
            <a:r>
              <a:rPr lang="zh-CN" altLang="en-US">
                <a:sym typeface="+mn-ea"/>
              </a:rPr>
              <a:t>二级</a:t>
            </a:r>
            <a:endParaRPr lang="zh-CN" altLang="en-US" smtClean="0">
              <a:sym typeface="+mn-ea"/>
            </a:endParaRPr>
          </a:p>
        </p:txBody>
      </p:sp>
      <p:sp>
        <p:nvSpPr>
          <p:cNvPr id="26" name="文本占位符 25"/>
          <p:cNvSpPr>
            <a:spLocks noGrp="1"/>
          </p:cNvSpPr>
          <p:nvPr>
            <p:ph type="body" idx="16409"/>
            <p:custDataLst>
              <p:tags r:id="rId22"/>
            </p:custDataLst>
          </p:nvPr>
        </p:nvSpPr>
        <p:spPr>
          <a:xfrm>
            <a:off x="8904605" y="4648200"/>
            <a:ext cx="2324100" cy="914400"/>
          </a:xfrm>
          <a:noFill/>
        </p:spPr>
        <p:txBody>
          <a:bodyPr lIns="0" tIns="0" rIns="0" bIns="0" anchor="ctr">
            <a:noAutofit/>
          </a:bodyPr>
          <a:lstStyle>
            <a:lvl1pPr marL="0" indent="0" algn="l">
              <a:lnSpc>
                <a:spcPct val="118000"/>
              </a:lnSpc>
              <a:spcBef>
                <a:spcPct val="0"/>
              </a:spcBef>
              <a:spcAft>
                <a:spcPct val="0"/>
              </a:spcAft>
              <a:buNone/>
              <a:defRPr sz="1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a:defRPr sz="1600"/>
            </a:lvl2pPr>
            <a:lvl3pPr marL="909320" indent="0">
              <a:buNone/>
              <a:defRPr sz="1800"/>
            </a:lvl3pPr>
          </a:lstStyle>
          <a:p>
            <a:pPr lvl="0"/>
            <a:r>
              <a:rPr lang="zh-CN" altLang="en-US">
                <a:sym typeface="+mn-ea"/>
              </a:rPr>
              <a:t>单击此处编辑母版文本样式</a:t>
            </a:r>
            <a:endParaRPr lang="zh-CN" altLang="en-US"/>
          </a:p>
          <a:p>
            <a:pPr lvl="1"/>
            <a:r>
              <a:rPr lang="zh-CN" altLang="en-US">
                <a:sym typeface="+mn-ea"/>
              </a:rPr>
              <a:t>二级</a:t>
            </a:r>
            <a:endParaRPr lang="zh-CN" altLang="en-US" smtClean="0">
              <a:sym typeface="+mn-ea"/>
            </a:endParaRPr>
          </a:p>
        </p:txBody>
      </p:sp>
    </p:spTree>
  </p:cSld>
  <p:clrMapOvr>
    <a:masterClrMapping/>
  </p:clrMapOvr>
  <p:transition>
    <p:cut/>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4" name="Freeform 7"/>
          <p:cNvSpPr/>
          <p:nvPr>
            <p:custDataLst>
              <p:tags r:id="rId2"/>
            </p:custDataLst>
          </p:nvPr>
        </p:nvSpPr>
        <p:spPr bwMode="auto">
          <a:xfrm>
            <a:off x="914400" y="2393950"/>
            <a:ext cx="10363200"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7" y="0"/>
                </a:lnTo>
                <a:lnTo>
                  <a:pt x="617"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sz="100"/>
          </a:p>
        </p:txBody>
      </p:sp>
      <p:sp>
        <p:nvSpPr>
          <p:cNvPr id="2050" name="Rectangle 2"/>
          <p:cNvSpPr>
            <a:spLocks noGrp="1" noChangeArrowheads="1"/>
          </p:cNvSpPr>
          <p:nvPr>
            <p:ph type="ctrTitle"/>
            <p:custDataLst>
              <p:tags r:id="rId3"/>
            </p:custDataLst>
          </p:nvPr>
        </p:nvSpPr>
        <p:spPr>
          <a:xfrm>
            <a:off x="914400" y="990600"/>
            <a:ext cx="10363200" cy="1371600"/>
          </a:xfrm>
        </p:spPr>
        <p:txBody>
          <a:bodyPr/>
          <a:lstStyle>
            <a:lvl1pPr>
              <a:defRPr sz="4000"/>
            </a:lvl1pPr>
          </a:lstStyle>
          <a:p>
            <a:pPr lvl="0"/>
            <a:r>
              <a:rPr lang="zh-CN" altLang="en-US" noProof="0"/>
              <a:t>单击此处编辑母版标题样式</a:t>
            </a:r>
            <a:endParaRPr lang="zh-CN" altLang="en-US" noProof="0"/>
          </a:p>
        </p:txBody>
      </p:sp>
      <p:sp>
        <p:nvSpPr>
          <p:cNvPr id="2051" name="Rectangle 3"/>
          <p:cNvSpPr>
            <a:spLocks noGrp="1" noChangeArrowheads="1"/>
          </p:cNvSpPr>
          <p:nvPr>
            <p:ph type="subTitle" idx="1"/>
            <p:custDataLst>
              <p:tags r:id="rId4"/>
            </p:custDataLst>
          </p:nvPr>
        </p:nvSpPr>
        <p:spPr>
          <a:xfrm>
            <a:off x="1930400" y="3429000"/>
            <a:ext cx="9347200" cy="1600200"/>
          </a:xfrm>
        </p:spPr>
        <p:txBody>
          <a:bodyPr/>
          <a:lstStyle>
            <a:lvl1pPr marL="0" indent="0">
              <a:buFont typeface="Wingdings" panose="05000000000000000000" pitchFamily="2" charset="2"/>
              <a:buNone/>
              <a:defRPr sz="2800"/>
            </a:lvl1pPr>
          </a:lstStyle>
          <a:p>
            <a:pPr lvl="0"/>
            <a:r>
              <a:rPr lang="zh-CN" altLang="en-US" noProof="0"/>
              <a:t>单击此处编辑母版副标题样式</a:t>
            </a:r>
            <a:endParaRPr lang="zh-CN" altLang="en-US" noProof="0"/>
          </a:p>
        </p:txBody>
      </p:sp>
      <p:sp>
        <p:nvSpPr>
          <p:cNvPr id="5" name="Rectangle 4"/>
          <p:cNvSpPr>
            <a:spLocks noGrp="1" noChangeArrowheads="1"/>
          </p:cNvSpPr>
          <p:nvPr>
            <p:ph type="dt" sz="half" idx="10"/>
            <p:custDataLst>
              <p:tags r:id="rId5"/>
            </p:custDataLst>
          </p:nvPr>
        </p:nvSpPr>
        <p:spPr>
          <a:xfrm>
            <a:off x="914400" y="6248400"/>
            <a:ext cx="2540000" cy="457200"/>
          </a:xfrm>
        </p:spPr>
        <p:txBody>
          <a:bodyPr/>
          <a:lstStyle>
            <a:lvl1pPr>
              <a:defRPr/>
            </a:lvl1pPr>
          </a:lstStyle>
          <a:p>
            <a:pPr>
              <a:defRPr/>
            </a:pPr>
            <a:fld id="{FB8868C7-E801-416E-B358-47ADD11F9DE3}" type="datetime1">
              <a:rPr lang="zh-CN" altLang="en-US"/>
            </a:fld>
            <a:endParaRPr lang="en-US" altLang="zh-CN"/>
          </a:p>
        </p:txBody>
      </p:sp>
      <p:sp>
        <p:nvSpPr>
          <p:cNvPr id="7" name="Rectangle 6"/>
          <p:cNvSpPr>
            <a:spLocks noGrp="1" noChangeArrowheads="1"/>
          </p:cNvSpPr>
          <p:nvPr>
            <p:ph type="sldNum" sz="quarter" idx="12"/>
            <p:custDataLst>
              <p:tags r:id="rId6"/>
            </p:custDataLst>
          </p:nvPr>
        </p:nvSpPr>
        <p:spPr>
          <a:xfrm>
            <a:off x="8737600" y="6248400"/>
            <a:ext cx="2540000" cy="457200"/>
          </a:xfrm>
        </p:spPr>
        <p:txBody>
          <a:bodyPr/>
          <a:lstStyle>
            <a:lvl1pPr>
              <a:defRPr/>
            </a:lvl1pPr>
          </a:lstStyle>
          <a:p>
            <a:fld id="{38AEC931-888F-4136-8DD8-4EBE2AAD50B3}" type="slidenum">
              <a:rPr lang="en-US" altLang="zh-CN"/>
            </a:fld>
            <a:endParaRPr lang="en-US" altLang="zh-CN"/>
          </a:p>
        </p:txBody>
      </p:sp>
    </p:spTree>
  </p:cSld>
  <p:clrMapOvr>
    <a:masterClrMapping/>
  </p:clrMapOvr>
  <p:transition spd="slow"/>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9B560E01-5293-4457-8C8B-75B0E0100D9A}" type="datetime1">
              <a:rPr lang="zh-CN" altLang="en-US"/>
            </a:fld>
            <a:endParaRPr lang="en-US" altLang="zh-CN"/>
          </a:p>
        </p:txBody>
      </p:sp>
      <p:sp>
        <p:nvSpPr>
          <p:cNvPr id="6" name="Rectangle 8"/>
          <p:cNvSpPr>
            <a:spLocks noGrp="1" noChangeArrowheads="1"/>
          </p:cNvSpPr>
          <p:nvPr>
            <p:ph type="sldNum" sz="quarter" idx="12"/>
            <p:custDataLst>
              <p:tags r:id="rId5"/>
            </p:custDataLst>
          </p:nvPr>
        </p:nvSpPr>
        <p:spPr/>
        <p:txBody>
          <a:bodyPr/>
          <a:lstStyle>
            <a:lvl1pPr>
              <a:defRPr/>
            </a:lvl1pPr>
          </a:lstStyle>
          <a:p>
            <a:fld id="{D1FE89F9-73C7-4738-96B3-777E9046C71A}" type="slidenum">
              <a:rPr lang="en-US" altLang="zh-CN"/>
            </a:fld>
            <a:endParaRPr lang="en-US" altLang="zh-CN"/>
          </a:p>
        </p:txBody>
      </p:sp>
    </p:spTree>
  </p:cSld>
  <p:clrMapOvr>
    <a:masterClrMapping/>
  </p:clrMapOvr>
  <p:transition>
    <p:cut/>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63600" y="1700530"/>
            <a:ext cx="10515600" cy="1767205"/>
          </a:xfrm>
        </p:spPr>
        <p:txBody>
          <a:bodyPr/>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983616" y="386048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2AEC3339-3AD1-4569-949E-80E7C782AF8A}" type="datetime1">
              <a:rPr lang="zh-CN" altLang="en-US"/>
            </a:fld>
            <a:endParaRPr lang="en-US" altLang="zh-CN"/>
          </a:p>
        </p:txBody>
      </p:sp>
      <p:sp>
        <p:nvSpPr>
          <p:cNvPr id="6" name="Rectangle 8"/>
          <p:cNvSpPr>
            <a:spLocks noGrp="1" noChangeArrowheads="1"/>
          </p:cNvSpPr>
          <p:nvPr>
            <p:ph type="sldNum" sz="quarter" idx="12"/>
            <p:custDataLst>
              <p:tags r:id="rId5"/>
            </p:custDataLst>
          </p:nvPr>
        </p:nvSpPr>
        <p:spPr/>
        <p:txBody>
          <a:bodyPr/>
          <a:lstStyle>
            <a:lvl1pPr>
              <a:defRPr/>
            </a:lvl1pPr>
          </a:lstStyle>
          <a:p>
            <a:fld id="{DD4D6A2E-C345-4DFA-A4E1-5BED72C0AA91}" type="slidenum">
              <a:rPr lang="en-US" altLang="zh-CN"/>
            </a:fld>
            <a:endParaRPr lang="en-US" altLang="zh-CN"/>
          </a:p>
        </p:txBody>
      </p:sp>
    </p:spTree>
  </p:cSld>
  <p:clrMapOvr>
    <a:masterClrMapping/>
  </p:clrMapOvr>
  <p:transition>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755651" y="1125538"/>
            <a:ext cx="52324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91251" y="1125538"/>
            <a:ext cx="52324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47469216-8384-4F03-BC94-2B7C23C67D43}" type="datetime1">
              <a:rPr lang="zh-CN" altLang="en-US"/>
            </a:fld>
            <a:endParaRPr lang="en-US" altLang="zh-CN"/>
          </a:p>
        </p:txBody>
      </p:sp>
      <p:sp>
        <p:nvSpPr>
          <p:cNvPr id="7" name="Rectangle 8"/>
          <p:cNvSpPr>
            <a:spLocks noGrp="1" noChangeArrowheads="1"/>
          </p:cNvSpPr>
          <p:nvPr>
            <p:ph type="sldNum" sz="quarter" idx="12"/>
            <p:custDataLst>
              <p:tags r:id="rId6"/>
            </p:custDataLst>
          </p:nvPr>
        </p:nvSpPr>
        <p:spPr/>
        <p:txBody>
          <a:bodyPr/>
          <a:lstStyle>
            <a:lvl1pPr>
              <a:defRPr/>
            </a:lvl1pPr>
          </a:lstStyle>
          <a:p>
            <a:fld id="{75599ACB-E75C-4F44-9415-C69D749685D0}" type="slidenum">
              <a:rPr lang="en-US" altLang="zh-CN"/>
            </a:fld>
            <a:endParaRPr lang="en-US" altLang="zh-CN"/>
          </a:p>
        </p:txBody>
      </p:sp>
    </p:spTree>
  </p:cSld>
  <p:clrMapOvr>
    <a:masterClrMapping/>
  </p:clrMapOvr>
  <p:transition>
    <p:cut/>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12800" y="44450"/>
            <a:ext cx="10515600" cy="859790"/>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40317" y="1178878"/>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40317" y="2002790"/>
            <a:ext cx="5158316"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178878"/>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002790"/>
            <a:ext cx="518371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Rectangle 6"/>
          <p:cNvSpPr>
            <a:spLocks noGrp="1" noChangeArrowheads="1"/>
          </p:cNvSpPr>
          <p:nvPr>
            <p:ph type="dt" sz="half" idx="10"/>
            <p:custDataLst>
              <p:tags r:id="rId7"/>
            </p:custDataLst>
          </p:nvPr>
        </p:nvSpPr>
        <p:spPr/>
        <p:txBody>
          <a:bodyPr/>
          <a:lstStyle>
            <a:lvl1pPr>
              <a:defRPr/>
            </a:lvl1pPr>
          </a:lstStyle>
          <a:p>
            <a:pPr>
              <a:defRPr/>
            </a:pPr>
            <a:fld id="{E08533D4-681E-465C-B247-0E9AD979858B}" type="datetime1">
              <a:rPr lang="zh-CN" altLang="en-US"/>
            </a:fld>
            <a:endParaRPr lang="en-US" altLang="zh-CN"/>
          </a:p>
        </p:txBody>
      </p:sp>
      <p:sp>
        <p:nvSpPr>
          <p:cNvPr id="9" name="Rectangle 8"/>
          <p:cNvSpPr>
            <a:spLocks noGrp="1" noChangeArrowheads="1"/>
          </p:cNvSpPr>
          <p:nvPr>
            <p:ph type="sldNum" sz="quarter" idx="12"/>
            <p:custDataLst>
              <p:tags r:id="rId8"/>
            </p:custDataLst>
          </p:nvPr>
        </p:nvSpPr>
        <p:spPr/>
        <p:txBody>
          <a:bodyPr/>
          <a:lstStyle>
            <a:lvl1pPr>
              <a:defRPr/>
            </a:lvl1pPr>
          </a:lstStyle>
          <a:p>
            <a:fld id="{9BDB26C8-EA90-4B9C-9BDD-559B030C7CA0}" type="slidenum">
              <a:rPr lang="en-US" altLang="zh-CN"/>
            </a:fld>
            <a:endParaRPr lang="en-US" altLang="zh-CN"/>
          </a:p>
        </p:txBody>
      </p:sp>
    </p:spTree>
  </p:cSld>
  <p:clrMapOvr>
    <a:masterClrMapping/>
  </p:clrMapOvr>
  <p:transition>
    <p:cut/>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Rectangle 6"/>
          <p:cNvSpPr>
            <a:spLocks noGrp="1" noChangeArrowheads="1"/>
          </p:cNvSpPr>
          <p:nvPr>
            <p:ph type="dt" sz="half" idx="10"/>
            <p:custDataLst>
              <p:tags r:id="rId3"/>
            </p:custDataLst>
          </p:nvPr>
        </p:nvSpPr>
        <p:spPr/>
        <p:txBody>
          <a:bodyPr/>
          <a:lstStyle>
            <a:lvl1pPr>
              <a:defRPr/>
            </a:lvl1pPr>
          </a:lstStyle>
          <a:p>
            <a:pPr>
              <a:defRPr/>
            </a:pPr>
            <a:fld id="{EC7B2B56-A4FB-4609-B215-F4D1FB31AAF3}" type="datetime1">
              <a:rPr lang="zh-CN" altLang="en-US"/>
            </a:fld>
            <a:endParaRPr lang="en-US" altLang="zh-CN"/>
          </a:p>
        </p:txBody>
      </p:sp>
      <p:sp>
        <p:nvSpPr>
          <p:cNvPr id="5" name="Rectangle 8"/>
          <p:cNvSpPr>
            <a:spLocks noGrp="1" noChangeArrowheads="1"/>
          </p:cNvSpPr>
          <p:nvPr>
            <p:ph type="sldNum" sz="quarter" idx="12"/>
            <p:custDataLst>
              <p:tags r:id="rId4"/>
            </p:custDataLst>
          </p:nvPr>
        </p:nvSpPr>
        <p:spPr/>
        <p:txBody>
          <a:bodyPr/>
          <a:lstStyle>
            <a:lvl1pPr>
              <a:defRPr/>
            </a:lvl1pPr>
          </a:lstStyle>
          <a:p>
            <a:fld id="{83EE3D7A-E6C8-43DA-8D34-786E03785D55}" type="slidenum">
              <a:rPr lang="en-US" altLang="zh-CN"/>
            </a:fld>
            <a:endParaRPr lang="en-US" altLang="zh-CN"/>
          </a:p>
        </p:txBody>
      </p:sp>
    </p:spTree>
  </p:cSld>
  <p:clrMapOvr>
    <a:masterClrMapping/>
  </p:clrMapOvr>
  <p:transition>
    <p:cut/>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4"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Tree>
  </p:cSld>
  <p:clrMapOvr>
    <a:masterClrMapping/>
  </p:clrMapOvr>
  <p:transition>
    <p:cut/>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105" y="116840"/>
            <a:ext cx="6090285" cy="710565"/>
          </a:xfrm>
        </p:spPr>
        <p:txBody>
          <a:bodyPr/>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40952" y="1412875"/>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70A90910-7ED4-4B24-A2D3-0313ACBC6BAD}" type="datetime1">
              <a:rPr lang="zh-CN" altLang="en-US"/>
            </a:fld>
            <a:endParaRPr lang="en-US" altLang="zh-CN"/>
          </a:p>
        </p:txBody>
      </p:sp>
      <p:sp>
        <p:nvSpPr>
          <p:cNvPr id="7" name="Rectangle 8"/>
          <p:cNvSpPr>
            <a:spLocks noGrp="1" noChangeArrowheads="1"/>
          </p:cNvSpPr>
          <p:nvPr>
            <p:ph type="sldNum" sz="quarter" idx="12"/>
            <p:custDataLst>
              <p:tags r:id="rId6"/>
            </p:custDataLst>
          </p:nvPr>
        </p:nvSpPr>
        <p:spPr/>
        <p:txBody>
          <a:bodyPr/>
          <a:lstStyle>
            <a:lvl1pPr>
              <a:defRPr/>
            </a:lvl1pPr>
          </a:lstStyle>
          <a:p>
            <a:fld id="{FEA95A68-F7A2-4600-B2E8-69B67E5AB474}" type="slidenum">
              <a:rPr lang="en-US" altLang="zh-CN"/>
            </a:fld>
            <a:endParaRPr lang="en-US" altLang="zh-CN"/>
          </a:p>
        </p:txBody>
      </p:sp>
    </p:spTree>
  </p:cSld>
  <p:clrMapOvr>
    <a:masterClrMapping/>
  </p:clrMapOvr>
  <p:transition>
    <p:cut/>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767715" y="206375"/>
            <a:ext cx="5915660" cy="718185"/>
          </a:xfrm>
        </p:spPr>
        <p:txBody>
          <a:bodyPr/>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717"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custDataLst>
              <p:tags r:id="rId4"/>
            </p:custDataLst>
          </p:nvPr>
        </p:nvSpPr>
        <p:spPr>
          <a:xfrm>
            <a:off x="911437" y="148463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2F679C4C-2F19-4CF1-9783-E919F22B4482}" type="datetime1">
              <a:rPr lang="zh-CN" altLang="en-US"/>
            </a:fld>
            <a:endParaRPr lang="en-US" altLang="zh-CN"/>
          </a:p>
        </p:txBody>
      </p:sp>
      <p:sp>
        <p:nvSpPr>
          <p:cNvPr id="7" name="Rectangle 8"/>
          <p:cNvSpPr>
            <a:spLocks noGrp="1" noChangeArrowheads="1"/>
          </p:cNvSpPr>
          <p:nvPr>
            <p:ph type="sldNum" sz="quarter" idx="12"/>
            <p:custDataLst>
              <p:tags r:id="rId6"/>
            </p:custDataLst>
          </p:nvPr>
        </p:nvSpPr>
        <p:spPr/>
        <p:txBody>
          <a:bodyPr/>
          <a:lstStyle>
            <a:lvl1pPr>
              <a:defRPr/>
            </a:lvl1pPr>
          </a:lstStyle>
          <a:p>
            <a:fld id="{E1ADC277-9641-417F-857E-0E7FF4E9F077}" type="slidenum">
              <a:rPr lang="en-US" altLang="zh-CN"/>
            </a:fld>
            <a:endParaRPr lang="en-US" altLang="zh-CN"/>
          </a:p>
        </p:txBody>
      </p:sp>
    </p:spTree>
  </p:cSld>
  <p:clrMapOvr>
    <a:masterClrMapping/>
  </p:clrMapOvr>
  <p:transition>
    <p:cut/>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0AEDE907-CCC2-4A4A-8A30-A554712B58F2}"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a:xfrm>
            <a:off x="4165600" y="6245225"/>
            <a:ext cx="3860800" cy="476250"/>
          </a:xfrm>
          <a:prstGeom prst="rect">
            <a:avLst/>
          </a:prstGeom>
        </p:spPr>
        <p:txBody>
          <a:bodyPr/>
          <a:lstStyle>
            <a:lvl1pPr>
              <a:defRPr/>
            </a:lvl1pPr>
          </a:lstStyle>
          <a:p>
            <a:fld id="{644A8B01-2B30-43BC-9322-58D17A6C8720}"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3D854871-D7DE-4FB3-AF29-BED39F465476}" type="slidenum">
              <a:rPr lang="en-US" altLang="zh-CN"/>
            </a:fld>
            <a:endParaRPr lang="en-US" altLang="zh-CN"/>
          </a:p>
        </p:txBody>
      </p:sp>
    </p:spTree>
  </p:cSld>
  <p:clrMapOvr>
    <a:masterClrMapping/>
  </p:clrMapOvr>
  <p:transition>
    <p:cut/>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目录页-1-4_1">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10" name="文本占位符 9"/>
          <p:cNvSpPr>
            <a:spLocks noGrp="1"/>
          </p:cNvSpPr>
          <p:nvPr>
            <p:ph type="body" idx="16387" hasCustomPrompt="1"/>
            <p:custDataLst>
              <p:tags r:id="rId3"/>
            </p:custDataLst>
          </p:nvPr>
        </p:nvSpPr>
        <p:spPr>
          <a:xfrm>
            <a:off x="5486400" y="32004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9" name="装饰  8"/>
          <p:cNvSpPr>
            <a:spLocks noGrp="1"/>
          </p:cNvSpPr>
          <p:nvPr>
            <p:ph type="body" idx="16389" hasCustomPrompt="1"/>
            <p:custDataLst>
              <p:tags r:id="rId4"/>
            </p:custDataLst>
          </p:nvPr>
        </p:nvSpPr>
        <p:spPr>
          <a:xfrm>
            <a:off x="5130800" y="30226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文本占位符 7"/>
          <p:cNvSpPr>
            <a:spLocks noGrp="1"/>
          </p:cNvSpPr>
          <p:nvPr>
            <p:ph type="body" idx="16388" hasCustomPrompt="1"/>
            <p:custDataLst>
              <p:tags r:id="rId5"/>
            </p:custDataLst>
          </p:nvPr>
        </p:nvSpPr>
        <p:spPr>
          <a:xfrm>
            <a:off x="4083050" y="31242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7" name="标题 6"/>
          <p:cNvSpPr>
            <a:spLocks noGrp="1"/>
          </p:cNvSpPr>
          <p:nvPr>
            <p:ph type="ctrTitle" idx="16386"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6" name="副标题 5"/>
          <p:cNvSpPr>
            <a:spLocks noGrp="1"/>
          </p:cNvSpPr>
          <p:nvPr>
            <p:ph type="subTitle" idx="16385" hasCustomPrompt="1"/>
            <p:custDataLst>
              <p:tags r:id="rId7"/>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Tree>
  </p:cSld>
  <p:clrMapOvr>
    <a:masterClrMapping/>
  </p:clrMapOvr>
  <p:transition>
    <p:cut/>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目录页-1-4_2">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5"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6"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83050" y="24638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1" hasCustomPrompt="1"/>
            <p:custDataLst>
              <p:tags r:id="rId6"/>
            </p:custDataLst>
          </p:nvPr>
        </p:nvSpPr>
        <p:spPr>
          <a:xfrm>
            <a:off x="5130800" y="23622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486400" y="25400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4083050" y="37846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2" hasCustomPrompt="1"/>
            <p:custDataLst>
              <p:tags r:id="rId9"/>
            </p:custDataLst>
          </p:nvPr>
        </p:nvSpPr>
        <p:spPr>
          <a:xfrm>
            <a:off x="5130800" y="36830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5486400" y="38608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目录页-1-4_3">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5"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6"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83050" y="1803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3" hasCustomPrompt="1"/>
            <p:custDataLst>
              <p:tags r:id="rId6"/>
            </p:custDataLst>
          </p:nvPr>
        </p:nvSpPr>
        <p:spPr>
          <a:xfrm>
            <a:off x="5130800" y="17018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486400" y="18796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4083050" y="31242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4" hasCustomPrompt="1"/>
            <p:custDataLst>
              <p:tags r:id="rId9"/>
            </p:custDataLst>
          </p:nvPr>
        </p:nvSpPr>
        <p:spPr>
          <a:xfrm>
            <a:off x="5130800" y="30226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5486400" y="32004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83050" y="4445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5" hasCustomPrompt="1"/>
            <p:custDataLst>
              <p:tags r:id="rId12"/>
            </p:custDataLst>
          </p:nvPr>
        </p:nvSpPr>
        <p:spPr>
          <a:xfrm>
            <a:off x="5130800" y="43434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486400" y="45212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目录页-1-4_4">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5"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6"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83050" y="1143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5" hasCustomPrompt="1"/>
            <p:custDataLst>
              <p:tags r:id="rId6"/>
            </p:custDataLst>
          </p:nvPr>
        </p:nvSpPr>
        <p:spPr>
          <a:xfrm>
            <a:off x="5130800" y="10414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486400" y="12192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4083050" y="24638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6" hasCustomPrompt="1"/>
            <p:custDataLst>
              <p:tags r:id="rId9"/>
            </p:custDataLst>
          </p:nvPr>
        </p:nvSpPr>
        <p:spPr>
          <a:xfrm>
            <a:off x="5130800" y="23622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5486400" y="25400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83050" y="37846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7" hasCustomPrompt="1"/>
            <p:custDataLst>
              <p:tags r:id="rId12"/>
            </p:custDataLst>
          </p:nvPr>
        </p:nvSpPr>
        <p:spPr>
          <a:xfrm>
            <a:off x="5130800" y="36830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486400" y="38608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4083050" y="5105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398" hasCustomPrompt="1"/>
            <p:custDataLst>
              <p:tags r:id="rId15"/>
            </p:custDataLst>
          </p:nvPr>
        </p:nvSpPr>
        <p:spPr>
          <a:xfrm>
            <a:off x="5130800" y="50038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5486400" y="51816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目录页-1-5_1">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89" hasCustomPrompt="1"/>
            <p:custDataLst>
              <p:tags r:id="rId6"/>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目录页-1-5_2">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1" hasCustomPrompt="1"/>
            <p:custDataLst>
              <p:tags r:id="rId6"/>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2" hasCustomPrompt="1"/>
            <p:custDataLst>
              <p:tags r:id="rId9"/>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目录页-1-5_3">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3" hasCustomPrompt="1"/>
            <p:custDataLst>
              <p:tags r:id="rId6"/>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4" hasCustomPrompt="1"/>
            <p:custDataLst>
              <p:tags r:id="rId9"/>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5" hasCustomPrompt="1"/>
            <p:custDataLst>
              <p:tags r:id="rId12"/>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目录页-1-5_4">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5" hasCustomPrompt="1"/>
            <p:custDataLst>
              <p:tags r:id="rId6"/>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6" hasCustomPrompt="1"/>
            <p:custDataLst>
              <p:tags r:id="rId9"/>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7" hasCustomPrompt="1"/>
            <p:custDataLst>
              <p:tags r:id="rId12"/>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398" hasCustomPrompt="1"/>
            <p:custDataLst>
              <p:tags r:id="rId15"/>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目录页-1-5_5">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7" hasCustomPrompt="1"/>
            <p:custDataLst>
              <p:tags r:id="rId6"/>
            </p:custDataLst>
          </p:nvPr>
        </p:nvSpPr>
        <p:spPr>
          <a:xfrm>
            <a:off x="48514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8" hasCustomPrompt="1"/>
            <p:custDataLst>
              <p:tags r:id="rId9"/>
            </p:custDataLst>
          </p:nvPr>
        </p:nvSpPr>
        <p:spPr>
          <a:xfrm>
            <a:off x="87757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9" hasCustomPrompt="1"/>
            <p:custDataLst>
              <p:tags r:id="rId12"/>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400" hasCustomPrompt="1"/>
            <p:custDataLst>
              <p:tags r:id="rId15"/>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6" hasCustomPrompt="1"/>
            <p:custDataLst>
              <p:tags r:id="rId17"/>
            </p:custDataLst>
          </p:nvPr>
        </p:nvSpPr>
        <p:spPr>
          <a:xfrm>
            <a:off x="40703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05</a:t>
            </a:r>
            <a:endParaRPr lang="zh-CN" altLang="en-US" smtClean="0"/>
          </a:p>
        </p:txBody>
      </p:sp>
      <p:sp>
        <p:nvSpPr>
          <p:cNvPr id="21" name="装饰  0"/>
          <p:cNvSpPr>
            <a:spLocks noGrp="1"/>
          </p:cNvSpPr>
          <p:nvPr>
            <p:ph type="body" idx="16401" hasCustomPrompt="1"/>
            <p:custDataLst>
              <p:tags r:id="rId18"/>
            </p:custDataLst>
          </p:nvPr>
        </p:nvSpPr>
        <p:spPr>
          <a:xfrm>
            <a:off x="48514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5" hasCustomPrompt="1"/>
            <p:custDataLst>
              <p:tags r:id="rId19"/>
            </p:custDataLst>
          </p:nvPr>
        </p:nvSpPr>
        <p:spPr>
          <a:xfrm>
            <a:off x="50800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正文页-14_3_1">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6" name="Rectangle 8"/>
          <p:cNvSpPr>
            <a:spLocks noGrp="1" noChangeArrowheads="1"/>
          </p:cNvSpPr>
          <p:nvPr>
            <p:ph type="sldNum" sz="quarter" idx="12"/>
            <p:custDataLst>
              <p:tags r:id="rId3"/>
            </p:custDataLst>
          </p:nvPr>
        </p:nvSpPr>
        <p:spPr/>
        <p:txBody>
          <a:bodyPr/>
          <a:lstStyle>
            <a:lvl1pPr>
              <a:defRPr/>
            </a:lvl1pPr>
          </a:lstStyle>
          <a:p>
            <a:fld id="{3D854871-D7DE-4FB3-AF29-BED39F465476}" type="slidenum">
              <a:rPr lang="en-US" altLang="zh-CN"/>
            </a:fld>
            <a:endParaRPr lang="en-US" altLang="zh-CN"/>
          </a:p>
        </p:txBody>
      </p:sp>
      <p:sp>
        <p:nvSpPr>
          <p:cNvPr id="27" name="标题 26"/>
          <p:cNvSpPr>
            <a:spLocks noGrp="1"/>
          </p:cNvSpPr>
          <p:nvPr>
            <p:ph type="ctrTitle" idx="16385" hasCustomPrompt="1"/>
            <p:custDataLst>
              <p:tags r:id="rId4"/>
            </p:custDataLst>
          </p:nvPr>
        </p:nvSpPr>
        <p:spPr>
          <a:xfrm>
            <a:off x="609600" y="533400"/>
            <a:ext cx="3429000" cy="54864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28" name="装饰  7"/>
          <p:cNvSpPr>
            <a:spLocks noGrp="1"/>
          </p:cNvSpPr>
          <p:nvPr>
            <p:ph type="body" idx="16387" hasCustomPrompt="1"/>
            <p:custDataLst>
              <p:tags r:id="rId5"/>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文本占位符 28"/>
          <p:cNvSpPr>
            <a:spLocks noGrp="1"/>
          </p:cNvSpPr>
          <p:nvPr>
            <p:ph type="body" idx="16386" hasCustomPrompt="1"/>
            <p:custDataLst>
              <p:tags r:id="rId6"/>
            </p:custDataLst>
          </p:nvPr>
        </p:nvSpPr>
        <p:spPr>
          <a:xfrm>
            <a:off x="5054600" y="1143000"/>
            <a:ext cx="6121400" cy="4572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正文页-10005_27">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文本占位符 8"/>
          <p:cNvSpPr>
            <a:spLocks noGrp="1"/>
          </p:cNvSpPr>
          <p:nvPr>
            <p:ph type="body" idx="16386" hasCustomPrompt="1"/>
            <p:custDataLst>
              <p:tags r:id="rId4"/>
            </p:custDataLst>
          </p:nvPr>
        </p:nvSpPr>
        <p:spPr>
          <a:xfrm>
            <a:off x="609600" y="1524000"/>
            <a:ext cx="10972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92" hasCustomPrompt="1"/>
            <p:custDataLst>
              <p:tags r:id="rId6"/>
            </p:custDataLst>
          </p:nvPr>
        </p:nvSpPr>
        <p:spPr>
          <a:xfrm>
            <a:off x="609600" y="2590800"/>
            <a:ext cx="3556000" cy="1752600"/>
          </a:xfrm>
          <a:custGeom>
            <a:avLst/>
            <a:gdLst>
              <a:gd name="connisteX0" fmla="*/ 0 w 3556000"/>
              <a:gd name="connsiteY0" fmla="*/ 203200 h 1752600"/>
              <a:gd name="connisteX1" fmla="*/ 203200 w 3556000"/>
              <a:gd name="connsiteY1" fmla="*/ 0 h 1752600"/>
              <a:gd name="connisteX2" fmla="*/ 3352800 w 3556000"/>
              <a:gd name="connsiteY2" fmla="*/ 0 h 1752600"/>
              <a:gd name="connisteX3" fmla="*/ 3556000 w 3556000"/>
              <a:gd name="connsiteY3" fmla="*/ 203200 h 1752600"/>
              <a:gd name="connisteX4" fmla="*/ 3556000 w 3556000"/>
              <a:gd name="connsiteY4" fmla="*/ 1549400 h 1752600"/>
              <a:gd name="connisteX5" fmla="*/ 3352800 w 3556000"/>
              <a:gd name="connsiteY5" fmla="*/ 1752600 h 1752600"/>
              <a:gd name="connisteX6" fmla="*/ 203200 w 3556000"/>
              <a:gd name="connsiteY6" fmla="*/ 1752600 h 1752600"/>
              <a:gd name="connisteX7" fmla="*/ 0 w 3556000"/>
              <a:gd name="connsiteY7" fmla="*/ 1549400 h 1752600"/>
              <a:gd name="connisteX8" fmla="*/ 0 w 3556000"/>
              <a:gd name="connsiteY8" fmla="*/ 203200 h 1752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52600">
                <a:moveTo>
                  <a:pt x="0" y="203200"/>
                </a:moveTo>
                <a:cubicBezTo>
                  <a:pt x="0" y="90976"/>
                  <a:pt x="90976" y="0"/>
                  <a:pt x="203200" y="0"/>
                </a:cubicBezTo>
                <a:lnTo>
                  <a:pt x="3352800" y="0"/>
                </a:lnTo>
                <a:cubicBezTo>
                  <a:pt x="3465024" y="0"/>
                  <a:pt x="3556000" y="90976"/>
                  <a:pt x="3556000" y="203200"/>
                </a:cubicBezTo>
                <a:lnTo>
                  <a:pt x="3556000" y="1549400"/>
                </a:lnTo>
                <a:cubicBezTo>
                  <a:pt x="3556000" y="1661624"/>
                  <a:pt x="3465024" y="1752600"/>
                  <a:pt x="3352800" y="1752600"/>
                </a:cubicBezTo>
                <a:lnTo>
                  <a:pt x="203200" y="1752600"/>
                </a:lnTo>
                <a:cubicBezTo>
                  <a:pt x="90976" y="1752600"/>
                  <a:pt x="0" y="1661624"/>
                  <a:pt x="0" y="1549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7" hasCustomPrompt="1"/>
            <p:custDataLst>
              <p:tags r:id="rId7"/>
            </p:custDataLst>
          </p:nvPr>
        </p:nvSpPr>
        <p:spPr>
          <a:xfrm>
            <a:off x="914400" y="30099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3" hasCustomPrompt="1"/>
            <p:custDataLst>
              <p:tags r:id="rId8"/>
            </p:custDataLst>
          </p:nvPr>
        </p:nvSpPr>
        <p:spPr>
          <a:xfrm>
            <a:off x="4318000" y="2590800"/>
            <a:ext cx="3556000" cy="1752600"/>
          </a:xfrm>
          <a:custGeom>
            <a:avLst/>
            <a:gdLst>
              <a:gd name="connisteX0" fmla="*/ 0 w 3556000"/>
              <a:gd name="connsiteY0" fmla="*/ 203200 h 1752600"/>
              <a:gd name="connisteX1" fmla="*/ 203200 w 3556000"/>
              <a:gd name="connsiteY1" fmla="*/ 0 h 1752600"/>
              <a:gd name="connisteX2" fmla="*/ 3352800 w 3556000"/>
              <a:gd name="connsiteY2" fmla="*/ 0 h 1752600"/>
              <a:gd name="connisteX3" fmla="*/ 3556000 w 3556000"/>
              <a:gd name="connsiteY3" fmla="*/ 203200 h 1752600"/>
              <a:gd name="connisteX4" fmla="*/ 3556000 w 3556000"/>
              <a:gd name="connsiteY4" fmla="*/ 1549400 h 1752600"/>
              <a:gd name="connisteX5" fmla="*/ 3352800 w 3556000"/>
              <a:gd name="connsiteY5" fmla="*/ 1752600 h 1752600"/>
              <a:gd name="connisteX6" fmla="*/ 203200 w 3556000"/>
              <a:gd name="connsiteY6" fmla="*/ 1752600 h 1752600"/>
              <a:gd name="connisteX7" fmla="*/ 0 w 3556000"/>
              <a:gd name="connsiteY7" fmla="*/ 1549400 h 1752600"/>
              <a:gd name="connisteX8" fmla="*/ 0 w 3556000"/>
              <a:gd name="connsiteY8" fmla="*/ 203200 h 1752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52600">
                <a:moveTo>
                  <a:pt x="0" y="203200"/>
                </a:moveTo>
                <a:cubicBezTo>
                  <a:pt x="0" y="90976"/>
                  <a:pt x="90976" y="0"/>
                  <a:pt x="203200" y="0"/>
                </a:cubicBezTo>
                <a:lnTo>
                  <a:pt x="3352800" y="0"/>
                </a:lnTo>
                <a:cubicBezTo>
                  <a:pt x="3465024" y="0"/>
                  <a:pt x="3556000" y="90976"/>
                  <a:pt x="3556000" y="203200"/>
                </a:cubicBezTo>
                <a:lnTo>
                  <a:pt x="3556000" y="1549400"/>
                </a:lnTo>
                <a:cubicBezTo>
                  <a:pt x="3556000" y="1661624"/>
                  <a:pt x="3465024" y="1752600"/>
                  <a:pt x="3352800" y="1752600"/>
                </a:cubicBezTo>
                <a:lnTo>
                  <a:pt x="203200" y="1752600"/>
                </a:lnTo>
                <a:cubicBezTo>
                  <a:pt x="90976" y="1752600"/>
                  <a:pt x="0" y="1661624"/>
                  <a:pt x="0" y="1549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9"/>
            </p:custDataLst>
          </p:nvPr>
        </p:nvSpPr>
        <p:spPr>
          <a:xfrm>
            <a:off x="4622800" y="30099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装饰  3"/>
          <p:cNvSpPr>
            <a:spLocks noGrp="1"/>
          </p:cNvSpPr>
          <p:nvPr>
            <p:ph type="body" idx="16394" hasCustomPrompt="1"/>
            <p:custDataLst>
              <p:tags r:id="rId10"/>
            </p:custDataLst>
          </p:nvPr>
        </p:nvSpPr>
        <p:spPr>
          <a:xfrm>
            <a:off x="8026400" y="2590800"/>
            <a:ext cx="3556000" cy="1752600"/>
          </a:xfrm>
          <a:custGeom>
            <a:avLst/>
            <a:gdLst>
              <a:gd name="connisteX0" fmla="*/ 0 w 3556000"/>
              <a:gd name="connsiteY0" fmla="*/ 203200 h 1752600"/>
              <a:gd name="connisteX1" fmla="*/ 203200 w 3556000"/>
              <a:gd name="connsiteY1" fmla="*/ 0 h 1752600"/>
              <a:gd name="connisteX2" fmla="*/ 3352800 w 3556000"/>
              <a:gd name="connsiteY2" fmla="*/ 0 h 1752600"/>
              <a:gd name="connisteX3" fmla="*/ 3556000 w 3556000"/>
              <a:gd name="connsiteY3" fmla="*/ 203200 h 1752600"/>
              <a:gd name="connisteX4" fmla="*/ 3556000 w 3556000"/>
              <a:gd name="connsiteY4" fmla="*/ 1549400 h 1752600"/>
              <a:gd name="connisteX5" fmla="*/ 3352800 w 3556000"/>
              <a:gd name="connsiteY5" fmla="*/ 1752600 h 1752600"/>
              <a:gd name="connisteX6" fmla="*/ 203200 w 3556000"/>
              <a:gd name="connsiteY6" fmla="*/ 1752600 h 1752600"/>
              <a:gd name="connisteX7" fmla="*/ 0 w 3556000"/>
              <a:gd name="connsiteY7" fmla="*/ 1549400 h 1752600"/>
              <a:gd name="connisteX8" fmla="*/ 0 w 3556000"/>
              <a:gd name="connsiteY8" fmla="*/ 203200 h 1752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52600">
                <a:moveTo>
                  <a:pt x="0" y="203200"/>
                </a:moveTo>
                <a:cubicBezTo>
                  <a:pt x="0" y="90976"/>
                  <a:pt x="90976" y="0"/>
                  <a:pt x="203200" y="0"/>
                </a:cubicBezTo>
                <a:lnTo>
                  <a:pt x="3352800" y="0"/>
                </a:lnTo>
                <a:cubicBezTo>
                  <a:pt x="3465024" y="0"/>
                  <a:pt x="3556000" y="90976"/>
                  <a:pt x="3556000" y="203200"/>
                </a:cubicBezTo>
                <a:lnTo>
                  <a:pt x="3556000" y="1549400"/>
                </a:lnTo>
                <a:cubicBezTo>
                  <a:pt x="3556000" y="1661624"/>
                  <a:pt x="3465024" y="1752600"/>
                  <a:pt x="3352800" y="1752600"/>
                </a:cubicBezTo>
                <a:lnTo>
                  <a:pt x="203200" y="1752600"/>
                </a:lnTo>
                <a:cubicBezTo>
                  <a:pt x="90976" y="1752600"/>
                  <a:pt x="0" y="1661624"/>
                  <a:pt x="0" y="1549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9" hasCustomPrompt="1"/>
            <p:custDataLst>
              <p:tags r:id="rId11"/>
            </p:custDataLst>
          </p:nvPr>
        </p:nvSpPr>
        <p:spPr>
          <a:xfrm>
            <a:off x="8331200" y="30099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5" hasCustomPrompt="1"/>
            <p:custDataLst>
              <p:tags r:id="rId12"/>
            </p:custDataLst>
          </p:nvPr>
        </p:nvSpPr>
        <p:spPr>
          <a:xfrm>
            <a:off x="609600" y="4495800"/>
            <a:ext cx="3556000" cy="1752600"/>
          </a:xfrm>
          <a:custGeom>
            <a:avLst/>
            <a:gdLst>
              <a:gd name="connisteX0" fmla="*/ 0 w 3556000"/>
              <a:gd name="connsiteY0" fmla="*/ 203200 h 1752600"/>
              <a:gd name="connisteX1" fmla="*/ 203200 w 3556000"/>
              <a:gd name="connsiteY1" fmla="*/ 0 h 1752600"/>
              <a:gd name="connisteX2" fmla="*/ 3352800 w 3556000"/>
              <a:gd name="connsiteY2" fmla="*/ 0 h 1752600"/>
              <a:gd name="connisteX3" fmla="*/ 3556000 w 3556000"/>
              <a:gd name="connsiteY3" fmla="*/ 203200 h 1752600"/>
              <a:gd name="connisteX4" fmla="*/ 3556000 w 3556000"/>
              <a:gd name="connsiteY4" fmla="*/ 1549400 h 1752600"/>
              <a:gd name="connisteX5" fmla="*/ 3352800 w 3556000"/>
              <a:gd name="connsiteY5" fmla="*/ 1752600 h 1752600"/>
              <a:gd name="connisteX6" fmla="*/ 203200 w 3556000"/>
              <a:gd name="connsiteY6" fmla="*/ 1752600 h 1752600"/>
              <a:gd name="connisteX7" fmla="*/ 0 w 3556000"/>
              <a:gd name="connsiteY7" fmla="*/ 1549400 h 1752600"/>
              <a:gd name="connisteX8" fmla="*/ 0 w 3556000"/>
              <a:gd name="connsiteY8" fmla="*/ 203200 h 1752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52600">
                <a:moveTo>
                  <a:pt x="0" y="203200"/>
                </a:moveTo>
                <a:cubicBezTo>
                  <a:pt x="0" y="90976"/>
                  <a:pt x="90976" y="0"/>
                  <a:pt x="203200" y="0"/>
                </a:cubicBezTo>
                <a:lnTo>
                  <a:pt x="3352800" y="0"/>
                </a:lnTo>
                <a:cubicBezTo>
                  <a:pt x="3465024" y="0"/>
                  <a:pt x="3556000" y="90976"/>
                  <a:pt x="3556000" y="203200"/>
                </a:cubicBezTo>
                <a:lnTo>
                  <a:pt x="3556000" y="1549400"/>
                </a:lnTo>
                <a:cubicBezTo>
                  <a:pt x="3556000" y="1661624"/>
                  <a:pt x="3465024" y="1752600"/>
                  <a:pt x="3352800" y="1752600"/>
                </a:cubicBezTo>
                <a:lnTo>
                  <a:pt x="203200" y="1752600"/>
                </a:lnTo>
                <a:cubicBezTo>
                  <a:pt x="90976" y="1752600"/>
                  <a:pt x="0" y="1661624"/>
                  <a:pt x="0" y="1549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0" hasCustomPrompt="1"/>
            <p:custDataLst>
              <p:tags r:id="rId13"/>
            </p:custDataLst>
          </p:nvPr>
        </p:nvSpPr>
        <p:spPr>
          <a:xfrm>
            <a:off x="914400" y="49149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6" hasCustomPrompt="1"/>
            <p:custDataLst>
              <p:tags r:id="rId14"/>
            </p:custDataLst>
          </p:nvPr>
        </p:nvSpPr>
        <p:spPr>
          <a:xfrm>
            <a:off x="4318000" y="4495800"/>
            <a:ext cx="3556000" cy="1752600"/>
          </a:xfrm>
          <a:custGeom>
            <a:avLst/>
            <a:gdLst>
              <a:gd name="connisteX0" fmla="*/ 0 w 3556000"/>
              <a:gd name="connsiteY0" fmla="*/ 203200 h 1752600"/>
              <a:gd name="connisteX1" fmla="*/ 203200 w 3556000"/>
              <a:gd name="connsiteY1" fmla="*/ 0 h 1752600"/>
              <a:gd name="connisteX2" fmla="*/ 3352800 w 3556000"/>
              <a:gd name="connsiteY2" fmla="*/ 0 h 1752600"/>
              <a:gd name="connisteX3" fmla="*/ 3556000 w 3556000"/>
              <a:gd name="connsiteY3" fmla="*/ 203200 h 1752600"/>
              <a:gd name="connisteX4" fmla="*/ 3556000 w 3556000"/>
              <a:gd name="connsiteY4" fmla="*/ 1549400 h 1752600"/>
              <a:gd name="connisteX5" fmla="*/ 3352800 w 3556000"/>
              <a:gd name="connsiteY5" fmla="*/ 1752600 h 1752600"/>
              <a:gd name="connisteX6" fmla="*/ 203200 w 3556000"/>
              <a:gd name="connsiteY6" fmla="*/ 1752600 h 1752600"/>
              <a:gd name="connisteX7" fmla="*/ 0 w 3556000"/>
              <a:gd name="connsiteY7" fmla="*/ 1549400 h 1752600"/>
              <a:gd name="connisteX8" fmla="*/ 0 w 3556000"/>
              <a:gd name="connsiteY8" fmla="*/ 203200 h 1752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52600">
                <a:moveTo>
                  <a:pt x="0" y="203200"/>
                </a:moveTo>
                <a:cubicBezTo>
                  <a:pt x="0" y="90976"/>
                  <a:pt x="90976" y="0"/>
                  <a:pt x="203200" y="0"/>
                </a:cubicBezTo>
                <a:lnTo>
                  <a:pt x="3352800" y="0"/>
                </a:lnTo>
                <a:cubicBezTo>
                  <a:pt x="3465024" y="0"/>
                  <a:pt x="3556000" y="90976"/>
                  <a:pt x="3556000" y="203200"/>
                </a:cubicBezTo>
                <a:lnTo>
                  <a:pt x="3556000" y="1549400"/>
                </a:lnTo>
                <a:cubicBezTo>
                  <a:pt x="3556000" y="1661624"/>
                  <a:pt x="3465024" y="1752600"/>
                  <a:pt x="3352800" y="1752600"/>
                </a:cubicBezTo>
                <a:lnTo>
                  <a:pt x="203200" y="1752600"/>
                </a:lnTo>
                <a:cubicBezTo>
                  <a:pt x="90976" y="1752600"/>
                  <a:pt x="0" y="1661624"/>
                  <a:pt x="0" y="1549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1" hasCustomPrompt="1"/>
            <p:custDataLst>
              <p:tags r:id="rId15"/>
            </p:custDataLst>
          </p:nvPr>
        </p:nvSpPr>
        <p:spPr>
          <a:xfrm>
            <a:off x="4622800" y="49149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正文页-10008_3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图片占位符 8"/>
          <p:cNvSpPr>
            <a:spLocks noGrp="1"/>
          </p:cNvSpPr>
          <p:nvPr>
            <p:ph type="pic" idx="16392" hasCustomPrompt="1"/>
            <p:custDataLst>
              <p:tags r:id="rId4"/>
            </p:custDataLst>
          </p:nvPr>
        </p:nvSpPr>
        <p:spPr>
          <a:xfrm>
            <a:off x="609600" y="2743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1778000" y="2743200"/>
            <a:ext cx="218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图片占位符 10"/>
          <p:cNvSpPr>
            <a:spLocks noGrp="1"/>
          </p:cNvSpPr>
          <p:nvPr>
            <p:ph type="pic" idx="16393" hasCustomPrompt="1"/>
            <p:custDataLst>
              <p:tags r:id="rId7"/>
            </p:custDataLst>
          </p:nvPr>
        </p:nvSpPr>
        <p:spPr>
          <a:xfrm>
            <a:off x="4419600" y="2743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7" hasCustomPrompt="1"/>
            <p:custDataLst>
              <p:tags r:id="rId8"/>
            </p:custDataLst>
          </p:nvPr>
        </p:nvSpPr>
        <p:spPr>
          <a:xfrm>
            <a:off x="5588000" y="2743200"/>
            <a:ext cx="218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图片占位符 12"/>
          <p:cNvSpPr>
            <a:spLocks noGrp="1"/>
          </p:cNvSpPr>
          <p:nvPr>
            <p:ph type="pic" idx="16394" hasCustomPrompt="1"/>
            <p:custDataLst>
              <p:tags r:id="rId9"/>
            </p:custDataLst>
          </p:nvPr>
        </p:nvSpPr>
        <p:spPr>
          <a:xfrm>
            <a:off x="8229600" y="2743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8" hasCustomPrompt="1"/>
            <p:custDataLst>
              <p:tags r:id="rId10"/>
            </p:custDataLst>
          </p:nvPr>
        </p:nvSpPr>
        <p:spPr>
          <a:xfrm>
            <a:off x="9398000" y="2743200"/>
            <a:ext cx="218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5" hasCustomPrompt="1"/>
            <p:custDataLst>
              <p:tags r:id="rId11"/>
            </p:custDataLst>
          </p:nvPr>
        </p:nvSpPr>
        <p:spPr>
          <a:xfrm>
            <a:off x="609600" y="4114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9" hasCustomPrompt="1"/>
            <p:custDataLst>
              <p:tags r:id="rId12"/>
            </p:custDataLst>
          </p:nvPr>
        </p:nvSpPr>
        <p:spPr>
          <a:xfrm>
            <a:off x="1778000" y="4114800"/>
            <a:ext cx="218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图片占位符 16"/>
          <p:cNvSpPr>
            <a:spLocks noGrp="1"/>
          </p:cNvSpPr>
          <p:nvPr>
            <p:ph type="pic" idx="16396" hasCustomPrompt="1"/>
            <p:custDataLst>
              <p:tags r:id="rId13"/>
            </p:custDataLst>
          </p:nvPr>
        </p:nvSpPr>
        <p:spPr>
          <a:xfrm>
            <a:off x="4419600" y="4114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90" hasCustomPrompt="1"/>
            <p:custDataLst>
              <p:tags r:id="rId14"/>
            </p:custDataLst>
          </p:nvPr>
        </p:nvSpPr>
        <p:spPr>
          <a:xfrm>
            <a:off x="5588000" y="4114800"/>
            <a:ext cx="218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图片占位符 18"/>
          <p:cNvSpPr>
            <a:spLocks noGrp="1"/>
          </p:cNvSpPr>
          <p:nvPr>
            <p:ph type="pic" idx="16397" hasCustomPrompt="1"/>
            <p:custDataLst>
              <p:tags r:id="rId15"/>
            </p:custDataLst>
          </p:nvPr>
        </p:nvSpPr>
        <p:spPr>
          <a:xfrm>
            <a:off x="8229600" y="4114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91" hasCustomPrompt="1"/>
            <p:custDataLst>
              <p:tags r:id="rId16"/>
            </p:custDataLst>
          </p:nvPr>
        </p:nvSpPr>
        <p:spPr>
          <a:xfrm>
            <a:off x="9398000" y="4114800"/>
            <a:ext cx="218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3"/>
            </p:custDataLst>
          </p:nvPr>
        </p:nvSpPr>
        <p:spPr>
          <a:xfrm>
            <a:off x="3364089" y="3175000"/>
            <a:ext cx="5451122" cy="1016000"/>
          </a:xfrm>
          <a:noFill/>
        </p:spPr>
        <p:txBody>
          <a:bodyPr lIns="0" tIns="0" rIns="0" bIns="0" anchor="t">
            <a:normAutofit/>
          </a:bodyPr>
          <a:lstStyle>
            <a:lvl1pPr marL="0" indent="0" algn="ctr">
              <a:lnSpc>
                <a:spcPct val="104000"/>
              </a:lnSpc>
              <a:spcBef>
                <a:spcPct val="0"/>
              </a:spcBef>
              <a:spcAft>
                <a:spcPct val="0"/>
              </a:spcAft>
              <a:buNone/>
              <a:defRPr sz="64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谢谢观看</a:t>
            </a:r>
            <a:endParaRPr lang="zh-CN" altLang="en-US"/>
          </a:p>
        </p:txBody>
      </p:sp>
      <p:sp>
        <p:nvSpPr>
          <p:cNvPr id="6" name="副标题 5"/>
          <p:cNvSpPr>
            <a:spLocks noGrp="1"/>
          </p:cNvSpPr>
          <p:nvPr>
            <p:ph type="body" idx="16386" hasCustomPrompt="1"/>
            <p:custDataLst>
              <p:tags r:id="rId4"/>
            </p:custDataLst>
          </p:nvPr>
        </p:nvSpPr>
        <p:spPr>
          <a:xfrm>
            <a:off x="3364971" y="2667000"/>
            <a:ext cx="54493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8" name="文本占位符 7"/>
          <p:cNvSpPr>
            <a:spLocks noGrp="1"/>
          </p:cNvSpPr>
          <p:nvPr>
            <p:ph type="body" idx="16386" hasCustomPrompt="1"/>
            <p:custDataLst>
              <p:tags r:id="rId3"/>
            </p:custDataLst>
          </p:nvPr>
        </p:nvSpPr>
        <p:spPr>
          <a:xfrm>
            <a:off x="5332413" y="1905000"/>
            <a:ext cx="1527175" cy="1524000"/>
          </a:xfrm>
          <a:noFill/>
        </p:spPr>
        <p:txBody>
          <a:bodyPr lIns="0" tIns="0" rIns="0" bIns="0" anchor="ctr">
            <a:normAutofit/>
          </a:bodyPr>
          <a:lstStyle>
            <a:lvl1pPr marL="0" indent="0" algn="ctr">
              <a:lnSpc>
                <a:spcPct val="109000"/>
              </a:lnSpc>
              <a:spcBef>
                <a:spcPct val="0"/>
              </a:spcBef>
              <a:spcAft>
                <a:spcPct val="0"/>
              </a:spcAft>
              <a:buNone/>
              <a:defRPr sz="72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7" name="标题 6"/>
          <p:cNvSpPr>
            <a:spLocks noGrp="1"/>
          </p:cNvSpPr>
          <p:nvPr>
            <p:ph type="ctrTitle" idx="16385" hasCustomPrompt="1"/>
            <p:custDataLst>
              <p:tags r:id="rId4"/>
            </p:custDataLst>
          </p:nvPr>
        </p:nvSpPr>
        <p:spPr>
          <a:xfrm>
            <a:off x="1903942" y="3530600"/>
            <a:ext cx="8384117" cy="1524000"/>
          </a:xfrm>
          <a:noFill/>
        </p:spPr>
        <p:txBody>
          <a:bodyPr lIns="0" tIns="0" rIns="0" bIns="0" anchor="t">
            <a:normAutofit/>
          </a:bodyPr>
          <a:lstStyle>
            <a:lvl1pPr marL="0" indent="0" algn="ctr">
              <a:lnSpc>
                <a:spcPct val="104000"/>
              </a:lnSpc>
              <a:spcBef>
                <a:spcPct val="0"/>
              </a:spcBef>
              <a:spcAft>
                <a:spcPct val="0"/>
              </a:spcAft>
              <a:buNone/>
              <a:defRPr sz="48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单击此处添加章节标题</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7" Type="http://schemas.openxmlformats.org/officeDocument/2006/relationships/theme" Target="../theme/theme2.xml"/><Relationship Id="rId66" Type="http://schemas.openxmlformats.org/officeDocument/2006/relationships/tags" Target="../tags/tag548.xml"/><Relationship Id="rId65" Type="http://schemas.openxmlformats.org/officeDocument/2006/relationships/tags" Target="../tags/tag547.xml"/><Relationship Id="rId64" Type="http://schemas.openxmlformats.org/officeDocument/2006/relationships/tags" Target="../tags/tag546.xml"/><Relationship Id="rId63" Type="http://schemas.openxmlformats.org/officeDocument/2006/relationships/tags" Target="../tags/tag545.xml"/><Relationship Id="rId62" Type="http://schemas.openxmlformats.org/officeDocument/2006/relationships/tags" Target="../tags/tag544.xml"/><Relationship Id="rId61" Type="http://schemas.openxmlformats.org/officeDocument/2006/relationships/tags" Target="../tags/tag543.xml"/><Relationship Id="rId60" Type="http://schemas.openxmlformats.org/officeDocument/2006/relationships/tags" Target="../tags/tag542.xml"/><Relationship Id="rId6" Type="http://schemas.openxmlformats.org/officeDocument/2006/relationships/slideLayout" Target="../slideLayouts/slideLayout16.xml"/><Relationship Id="rId59" Type="http://schemas.openxmlformats.org/officeDocument/2006/relationships/image" Target="../media/image1.png"/><Relationship Id="rId58" Type="http://schemas.openxmlformats.org/officeDocument/2006/relationships/slideLayout" Target="../slideLayouts/slideLayout68.xml"/><Relationship Id="rId57" Type="http://schemas.openxmlformats.org/officeDocument/2006/relationships/slideLayout" Target="../slideLayouts/slideLayout67.xml"/><Relationship Id="rId56" Type="http://schemas.openxmlformats.org/officeDocument/2006/relationships/slideLayout" Target="../slideLayouts/slideLayout66.xml"/><Relationship Id="rId55" Type="http://schemas.openxmlformats.org/officeDocument/2006/relationships/slideLayout" Target="../slideLayouts/slideLayout65.xml"/><Relationship Id="rId54" Type="http://schemas.openxmlformats.org/officeDocument/2006/relationships/slideLayout" Target="../slideLayouts/slideLayout64.xml"/><Relationship Id="rId53" Type="http://schemas.openxmlformats.org/officeDocument/2006/relationships/slideLayout" Target="../slideLayouts/slideLayout63.xml"/><Relationship Id="rId52" Type="http://schemas.openxmlformats.org/officeDocument/2006/relationships/slideLayout" Target="../slideLayouts/slideLayout62.xml"/><Relationship Id="rId51" Type="http://schemas.openxmlformats.org/officeDocument/2006/relationships/slideLayout" Target="../slideLayouts/slideLayout61.xml"/><Relationship Id="rId50" Type="http://schemas.openxmlformats.org/officeDocument/2006/relationships/slideLayout" Target="../slideLayouts/slideLayout60.xml"/><Relationship Id="rId5" Type="http://schemas.openxmlformats.org/officeDocument/2006/relationships/slideLayout" Target="../slideLayouts/slideLayout15.xml"/><Relationship Id="rId49" Type="http://schemas.openxmlformats.org/officeDocument/2006/relationships/slideLayout" Target="../slideLayouts/slideLayout59.xml"/><Relationship Id="rId48" Type="http://schemas.openxmlformats.org/officeDocument/2006/relationships/slideLayout" Target="../slideLayouts/slideLayout58.xml"/><Relationship Id="rId47" Type="http://schemas.openxmlformats.org/officeDocument/2006/relationships/slideLayout" Target="../slideLayouts/slideLayout57.xml"/><Relationship Id="rId46" Type="http://schemas.openxmlformats.org/officeDocument/2006/relationships/slideLayout" Target="../slideLayouts/slideLayout56.xml"/><Relationship Id="rId45" Type="http://schemas.openxmlformats.org/officeDocument/2006/relationships/slideLayout" Target="../slideLayouts/slideLayout55.xml"/><Relationship Id="rId44" Type="http://schemas.openxmlformats.org/officeDocument/2006/relationships/slideLayout" Target="../slideLayouts/slideLayout54.xml"/><Relationship Id="rId43" Type="http://schemas.openxmlformats.org/officeDocument/2006/relationships/slideLayout" Target="../slideLayouts/slideLayout53.xml"/><Relationship Id="rId42" Type="http://schemas.openxmlformats.org/officeDocument/2006/relationships/slideLayout" Target="../slideLayouts/slideLayout52.xml"/><Relationship Id="rId41" Type="http://schemas.openxmlformats.org/officeDocument/2006/relationships/slideLayout" Target="../slideLayouts/slideLayout51.xml"/><Relationship Id="rId40" Type="http://schemas.openxmlformats.org/officeDocument/2006/relationships/slideLayout" Target="../slideLayouts/slideLayout50.xml"/><Relationship Id="rId4" Type="http://schemas.openxmlformats.org/officeDocument/2006/relationships/slideLayout" Target="../slideLayouts/slideLayout14.xml"/><Relationship Id="rId39" Type="http://schemas.openxmlformats.org/officeDocument/2006/relationships/slideLayout" Target="../slideLayouts/slideLayout49.xml"/><Relationship Id="rId38" Type="http://schemas.openxmlformats.org/officeDocument/2006/relationships/slideLayout" Target="../slideLayouts/slideLayout48.xml"/><Relationship Id="rId37" Type="http://schemas.openxmlformats.org/officeDocument/2006/relationships/slideLayout" Target="../slideLayouts/slideLayout47.xml"/><Relationship Id="rId36" Type="http://schemas.openxmlformats.org/officeDocument/2006/relationships/slideLayout" Target="../slideLayouts/slideLayout46.xml"/><Relationship Id="rId35" Type="http://schemas.openxmlformats.org/officeDocument/2006/relationships/slideLayout" Target="../slideLayouts/slideLayout45.xml"/><Relationship Id="rId34" Type="http://schemas.openxmlformats.org/officeDocument/2006/relationships/slideLayout" Target="../slideLayouts/slideLayout44.xml"/><Relationship Id="rId33" Type="http://schemas.openxmlformats.org/officeDocument/2006/relationships/slideLayout" Target="../slideLayouts/slideLayout43.xml"/><Relationship Id="rId32" Type="http://schemas.openxmlformats.org/officeDocument/2006/relationships/slideLayout" Target="../slideLayouts/slideLayout42.xml"/><Relationship Id="rId31" Type="http://schemas.openxmlformats.org/officeDocument/2006/relationships/slideLayout" Target="../slideLayouts/slideLayout41.xml"/><Relationship Id="rId30" Type="http://schemas.openxmlformats.org/officeDocument/2006/relationships/slideLayout" Target="../slideLayouts/slideLayout40.xml"/><Relationship Id="rId3" Type="http://schemas.openxmlformats.org/officeDocument/2006/relationships/slideLayout" Target="../slideLayouts/slideLayout13.xml"/><Relationship Id="rId29" Type="http://schemas.openxmlformats.org/officeDocument/2006/relationships/slideLayout" Target="../slideLayouts/slideLayout39.xml"/><Relationship Id="rId28" Type="http://schemas.openxmlformats.org/officeDocument/2006/relationships/slideLayout" Target="../slideLayouts/slideLayout38.xml"/><Relationship Id="rId27" Type="http://schemas.openxmlformats.org/officeDocument/2006/relationships/slideLayout" Target="../slideLayouts/slideLayout37.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0" Type="http://schemas.openxmlformats.org/officeDocument/2006/relationships/slideLayout" Target="../slideLayouts/slideLayout30.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9" Type="http://schemas.openxmlformats.org/officeDocument/2006/relationships/theme" Target="../theme/theme3.xml"/><Relationship Id="rId8" Type="http://schemas.openxmlformats.org/officeDocument/2006/relationships/tags" Target="../tags/tag558.xml"/><Relationship Id="rId7" Type="http://schemas.openxmlformats.org/officeDocument/2006/relationships/tags" Target="../tags/tag557.xml"/><Relationship Id="rId6" Type="http://schemas.openxmlformats.org/officeDocument/2006/relationships/tags" Target="../tags/tag556.xml"/><Relationship Id="rId5" Type="http://schemas.openxmlformats.org/officeDocument/2006/relationships/tags" Target="../tags/tag555.xml"/><Relationship Id="rId4" Type="http://schemas.openxmlformats.org/officeDocument/2006/relationships/tags" Target="../tags/tag554.xml"/><Relationship Id="rId3" Type="http://schemas.openxmlformats.org/officeDocument/2006/relationships/tags" Target="../tags/tag553.xml"/><Relationship Id="rId2" Type="http://schemas.openxmlformats.org/officeDocument/2006/relationships/slideLayout" Target="../slideLayouts/slideLayout70.xml"/><Relationship Id="rId1"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59"/>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60"/>
            </p:custDataLst>
          </p:nvPr>
        </p:nvSpPr>
        <p:spPr bwMode="auto">
          <a:xfrm>
            <a:off x="766233" y="304800"/>
            <a:ext cx="10668000" cy="603250"/>
          </a:xfrm>
          <a:prstGeom prst="rect">
            <a:avLst/>
          </a:prstGeom>
          <a:noFill/>
          <a:ln>
            <a:noFill/>
          </a:ln>
          <a:effec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custDataLst>
              <p:tags r:id="rId61"/>
            </p:custDataLst>
          </p:nvPr>
        </p:nvSpPr>
        <p:spPr bwMode="auto">
          <a:xfrm>
            <a:off x="755651" y="1125538"/>
            <a:ext cx="10668000" cy="4894262"/>
          </a:xfrm>
          <a:prstGeom prst="rect">
            <a:avLst/>
          </a:prstGeom>
          <a:noFill/>
          <a:ln>
            <a:noFill/>
          </a:ln>
          <a:effec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Freeform 4"/>
          <p:cNvSpPr/>
          <p:nvPr>
            <p:custDataLst>
              <p:tags r:id="rId62"/>
            </p:custDataLst>
          </p:nvPr>
        </p:nvSpPr>
        <p:spPr bwMode="auto">
          <a:xfrm>
            <a:off x="814917" y="908050"/>
            <a:ext cx="10610849"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4" y="0"/>
                </a:lnTo>
                <a:lnTo>
                  <a:pt x="584"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sz="100"/>
          </a:p>
        </p:txBody>
      </p:sp>
      <p:sp>
        <p:nvSpPr>
          <p:cNvPr id="1029" name="Line 5"/>
          <p:cNvSpPr>
            <a:spLocks noChangeShapeType="1"/>
          </p:cNvSpPr>
          <p:nvPr>
            <p:custDataLst>
              <p:tags r:id="rId63"/>
            </p:custDataLst>
          </p:nvPr>
        </p:nvSpPr>
        <p:spPr bwMode="auto">
          <a:xfrm flipV="1">
            <a:off x="812800" y="6172200"/>
            <a:ext cx="10566400" cy="0"/>
          </a:xfrm>
          <a:prstGeom prst="line">
            <a:avLst/>
          </a:prstGeom>
          <a:noFill/>
          <a:ln w="9525" cap="flat" algn="ctr">
            <a:solidFill>
              <a:srgbClr val="CC0000"/>
            </a:solidFill>
            <a:prstDash val="solid"/>
            <a:round/>
            <a:headEnd type="none" w="med" len="med"/>
            <a:tailEnd type="none" w="med" len="med"/>
          </a:ln>
        </p:spPr>
        <p:txBody>
          <a:bodyPr/>
          <a:lstStyle/>
          <a:p>
            <a:pPr eaLnBrk="1" hangingPunct="1">
              <a:buSzPct val="100000"/>
              <a:defRPr/>
            </a:pPr>
            <a:endParaRPr lang="zh-CN" altLang="en-US" sz="100">
              <a:effectLst>
                <a:outerShdw blurRad="38100" dist="38100" dir="2700000" algn="tl">
                  <a:srgbClr val="000000">
                    <a:alpha val="43137"/>
                  </a:srgbClr>
                </a:outerShdw>
              </a:effectLst>
            </a:endParaRPr>
          </a:p>
        </p:txBody>
      </p:sp>
      <p:sp>
        <p:nvSpPr>
          <p:cNvPr id="1030" name="Rectangle 6"/>
          <p:cNvSpPr>
            <a:spLocks noGrp="1" noChangeArrowheads="1"/>
          </p:cNvSpPr>
          <p:nvPr>
            <p:ph type="dt" sz="half" idx="2"/>
            <p:custDataLst>
              <p:tags r:id="rId64"/>
            </p:custDataLst>
          </p:nvPr>
        </p:nvSpPr>
        <p:spPr bwMode="auto">
          <a:xfrm>
            <a:off x="812800" y="6245225"/>
            <a:ext cx="2641600" cy="476250"/>
          </a:xfrm>
          <a:prstGeom prst="rect">
            <a:avLst/>
          </a:prstGeom>
          <a:noFill/>
          <a:ln>
            <a:noFill/>
          </a:ln>
          <a:effectLst/>
        </p:spPr>
        <p:txBody>
          <a:bodyPr vert="horz" wrap="square" lIns="91440" tIns="45720" rIns="91440" bIns="45720" numCol="1" anchor="t" anchorCtr="0" compatLnSpc="1"/>
          <a:lstStyle>
            <a:lvl1pPr eaLnBrk="1" hangingPunct="1">
              <a:buSzPct val="100000"/>
              <a:defRPr sz="1200" b="0">
                <a:effectLst/>
                <a:ea typeface="+mn-ea"/>
              </a:defRPr>
            </a:lvl1pPr>
          </a:lstStyle>
          <a:p>
            <a:pPr>
              <a:defRPr/>
            </a:pPr>
            <a:fld id="{4F971378-46CB-4567-B42B-F2A18AE509BD}" type="datetime1">
              <a:rPr lang="zh-CN" altLang="en-US"/>
            </a:fld>
            <a:endParaRPr lang="en-US" altLang="zh-CN"/>
          </a:p>
        </p:txBody>
      </p:sp>
      <p:sp>
        <p:nvSpPr>
          <p:cNvPr id="1032" name="Rectangle 8"/>
          <p:cNvSpPr>
            <a:spLocks noGrp="1" noChangeArrowheads="1"/>
          </p:cNvSpPr>
          <p:nvPr>
            <p:ph type="sldNum" sz="quarter" idx="4"/>
            <p:custDataLst>
              <p:tags r:id="rId65"/>
            </p:custDataLst>
          </p:nvPr>
        </p:nvSpPr>
        <p:spPr bwMode="auto">
          <a:xfrm>
            <a:off x="8737600" y="6245225"/>
            <a:ext cx="2641600" cy="476250"/>
          </a:xfrm>
          <a:prstGeom prst="rect">
            <a:avLst/>
          </a:prstGeom>
          <a:noFill/>
          <a:ln>
            <a:noFill/>
          </a:ln>
          <a:effectLst/>
        </p:spPr>
        <p:txBody>
          <a:bodyPr vert="horz" wrap="square" lIns="91440" tIns="45720" rIns="91440" bIns="45720" numCol="1" anchor="t" anchorCtr="0" compatLnSpc="1"/>
          <a:lstStyle>
            <a:lvl1pPr algn="r" eaLnBrk="1" hangingPunct="1">
              <a:buSzPct val="100000"/>
              <a:defRPr sz="1200" b="0">
                <a:ea typeface="宋体" panose="02010600030101010101" pitchFamily="2" charset="-122"/>
              </a:defRPr>
            </a:lvl1pPr>
          </a:lstStyle>
          <a:p>
            <a:fld id="{E6BEA32C-7B99-4E38-9B34-4DAC13FB0C38}" type="slidenum">
              <a:rPr lang="en-US" altLang="zh-CN"/>
            </a:fld>
            <a:endParaRPr lang="en-US" altLang="zh-CN"/>
          </a:p>
        </p:txBody>
      </p:sp>
    </p:spTree>
    <p:custDataLst>
      <p:tags r:id="rId66"/>
    </p:custData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 id="2147483705" r:id="rId46"/>
    <p:sldLayoutId id="2147483706" r:id="rId47"/>
    <p:sldLayoutId id="2147483707" r:id="rId48"/>
    <p:sldLayoutId id="2147483708" r:id="rId49"/>
    <p:sldLayoutId id="2147483709" r:id="rId50"/>
    <p:sldLayoutId id="2147483710" r:id="rId51"/>
    <p:sldLayoutId id="2147483711" r:id="rId52"/>
    <p:sldLayoutId id="2147483712" r:id="rId53"/>
    <p:sldLayoutId id="2147483713" r:id="rId54"/>
    <p:sldLayoutId id="2147483714" r:id="rId55"/>
    <p:sldLayoutId id="2147483715" r:id="rId56"/>
    <p:sldLayoutId id="2147483716" r:id="rId57"/>
    <p:sldLayoutId id="2147483717" r:id="rId58"/>
  </p:sldLayoutIdLst>
  <p:transition>
    <p:cut/>
  </p:transition>
  <p:hf hdr="0" dt="0"/>
  <p:txStyles>
    <p:title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9pPr>
    </p:titleStyle>
    <p:bodyStyle>
      <a:lvl1pPr marL="469900" indent="-469900" algn="l" rtl="0" eaLnBrk="0" fontAlgn="base" hangingPunct="0">
        <a:spcBef>
          <a:spcPct val="20000"/>
        </a:spcBef>
        <a:spcAft>
          <a:spcPct val="0"/>
        </a:spcAft>
        <a:buClr>
          <a:schemeClr val="accent2"/>
        </a:buClr>
        <a:buSzPct val="65000"/>
        <a:buFont typeface="Wingdings" panose="05000000000000000000" pitchFamily="2" charset="2"/>
        <a:buChar char="o"/>
        <a:defRPr sz="3000" b="1" kern="120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5"/>
            </p:custDataLst>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6"/>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7"/>
            </p:custDataLst>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ustDataLst>
      <p:tags r:id="rId8"/>
    </p:custDataLst>
  </p:cSld>
  <p:clrMap bg1="lt1" tx1="dk1" bg2="lt2" tx2="dk2" accent1="accent1" accent2="accent2" accent3="accent3" accent4="accent4" accent5="accent5" accent6="accent6" hlink="hlink" folHlink="folHlink"/>
  <p:sldLayoutIdLst>
    <p:sldLayoutId id="2147483719" r:id="rId1"/>
    <p:sldLayoutId id="2147483720" r:id="rId2"/>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47.xml"/><Relationship Id="rId4" Type="http://schemas.openxmlformats.org/officeDocument/2006/relationships/tags" Target="../tags/tag562.xml"/><Relationship Id="rId3" Type="http://schemas.openxmlformats.org/officeDocument/2006/relationships/tags" Target="../tags/tag561.xml"/><Relationship Id="rId2" Type="http://schemas.openxmlformats.org/officeDocument/2006/relationships/tags" Target="../tags/tag560.xml"/><Relationship Id="rId1" Type="http://schemas.openxmlformats.org/officeDocument/2006/relationships/tags" Target="../tags/tag559.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39.xml"/><Relationship Id="rId8" Type="http://schemas.openxmlformats.org/officeDocument/2006/relationships/tags" Target="../tags/tag655.xml"/><Relationship Id="rId7" Type="http://schemas.openxmlformats.org/officeDocument/2006/relationships/tags" Target="../tags/tag654.xml"/><Relationship Id="rId6" Type="http://schemas.openxmlformats.org/officeDocument/2006/relationships/tags" Target="../tags/tag653.xml"/><Relationship Id="rId5" Type="http://schemas.openxmlformats.org/officeDocument/2006/relationships/tags" Target="../tags/tag652.xml"/><Relationship Id="rId4" Type="http://schemas.openxmlformats.org/officeDocument/2006/relationships/tags" Target="../tags/tag651.xml"/><Relationship Id="rId3" Type="http://schemas.openxmlformats.org/officeDocument/2006/relationships/tags" Target="../tags/tag650.xml"/><Relationship Id="rId2" Type="http://schemas.openxmlformats.org/officeDocument/2006/relationships/tags" Target="../tags/tag649.xml"/><Relationship Id="rId1" Type="http://schemas.openxmlformats.org/officeDocument/2006/relationships/tags" Target="../tags/tag648.xml"/></Relationships>
</file>

<file path=ppt/slides/_rels/slide11.xml.rels><?xml version="1.0" encoding="UTF-8" standalone="yes"?>
<Relationships xmlns="http://schemas.openxmlformats.org/package/2006/relationships"><Relationship Id="rId9" Type="http://schemas.openxmlformats.org/officeDocument/2006/relationships/tags" Target="../tags/tag662.xml"/><Relationship Id="rId8" Type="http://schemas.openxmlformats.org/officeDocument/2006/relationships/tags" Target="../tags/tag661.xml"/><Relationship Id="rId7" Type="http://schemas.openxmlformats.org/officeDocument/2006/relationships/image" Target="../media/image6.jpeg"/><Relationship Id="rId6" Type="http://schemas.openxmlformats.org/officeDocument/2006/relationships/tags" Target="../tags/tag660.xml"/><Relationship Id="rId5" Type="http://schemas.openxmlformats.org/officeDocument/2006/relationships/tags" Target="../tags/tag659.xml"/><Relationship Id="rId4" Type="http://schemas.openxmlformats.org/officeDocument/2006/relationships/tags" Target="../tags/tag658.xml"/><Relationship Id="rId3" Type="http://schemas.openxmlformats.org/officeDocument/2006/relationships/tags" Target="../tags/tag657.xml"/><Relationship Id="rId2" Type="http://schemas.openxmlformats.org/officeDocument/2006/relationships/image" Target="../media/image5.jpeg"/><Relationship Id="rId11" Type="http://schemas.openxmlformats.org/officeDocument/2006/relationships/slideLayout" Target="../slideLayouts/slideLayout38.xml"/><Relationship Id="rId10" Type="http://schemas.openxmlformats.org/officeDocument/2006/relationships/tags" Target="../tags/tag663.xml"/><Relationship Id="rId1" Type="http://schemas.openxmlformats.org/officeDocument/2006/relationships/tags" Target="../tags/tag656.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37.xml"/><Relationship Id="rId7" Type="http://schemas.openxmlformats.org/officeDocument/2006/relationships/tags" Target="../tags/tag669.xml"/><Relationship Id="rId6" Type="http://schemas.openxmlformats.org/officeDocument/2006/relationships/tags" Target="../tags/tag668.xml"/><Relationship Id="rId5" Type="http://schemas.openxmlformats.org/officeDocument/2006/relationships/tags" Target="../tags/tag667.xml"/><Relationship Id="rId4" Type="http://schemas.openxmlformats.org/officeDocument/2006/relationships/tags" Target="../tags/tag666.xml"/><Relationship Id="rId3" Type="http://schemas.openxmlformats.org/officeDocument/2006/relationships/tags" Target="../tags/tag665.xml"/><Relationship Id="rId2" Type="http://schemas.openxmlformats.org/officeDocument/2006/relationships/image" Target="../media/image7.jpeg"/><Relationship Id="rId1" Type="http://schemas.openxmlformats.org/officeDocument/2006/relationships/tags" Target="../tags/tag664.xml"/></Relationships>
</file>

<file path=ppt/slides/_rels/slide13.xml.rels><?xml version="1.0" encoding="UTF-8" standalone="yes"?>
<Relationships xmlns="http://schemas.openxmlformats.org/package/2006/relationships"><Relationship Id="rId9" Type="http://schemas.openxmlformats.org/officeDocument/2006/relationships/tags" Target="../tags/tag678.xml"/><Relationship Id="rId8" Type="http://schemas.openxmlformats.org/officeDocument/2006/relationships/tags" Target="../tags/tag677.xml"/><Relationship Id="rId7" Type="http://schemas.openxmlformats.org/officeDocument/2006/relationships/tags" Target="../tags/tag676.xml"/><Relationship Id="rId6" Type="http://schemas.openxmlformats.org/officeDocument/2006/relationships/tags" Target="../tags/tag675.xml"/><Relationship Id="rId5" Type="http://schemas.openxmlformats.org/officeDocument/2006/relationships/tags" Target="../tags/tag674.xml"/><Relationship Id="rId4" Type="http://schemas.openxmlformats.org/officeDocument/2006/relationships/tags" Target="../tags/tag673.xml"/><Relationship Id="rId3" Type="http://schemas.openxmlformats.org/officeDocument/2006/relationships/tags" Target="../tags/tag672.xml"/><Relationship Id="rId21" Type="http://schemas.openxmlformats.org/officeDocument/2006/relationships/slideLayout" Target="../slideLayouts/slideLayout46.xml"/><Relationship Id="rId20" Type="http://schemas.openxmlformats.org/officeDocument/2006/relationships/tags" Target="../tags/tag689.xml"/><Relationship Id="rId2" Type="http://schemas.openxmlformats.org/officeDocument/2006/relationships/tags" Target="../tags/tag671.xml"/><Relationship Id="rId19" Type="http://schemas.openxmlformats.org/officeDocument/2006/relationships/tags" Target="../tags/tag688.xml"/><Relationship Id="rId18" Type="http://schemas.openxmlformats.org/officeDocument/2006/relationships/tags" Target="../tags/tag687.xml"/><Relationship Id="rId17" Type="http://schemas.openxmlformats.org/officeDocument/2006/relationships/tags" Target="../tags/tag686.xml"/><Relationship Id="rId16" Type="http://schemas.openxmlformats.org/officeDocument/2006/relationships/tags" Target="../tags/tag685.xml"/><Relationship Id="rId15" Type="http://schemas.openxmlformats.org/officeDocument/2006/relationships/tags" Target="../tags/tag684.xml"/><Relationship Id="rId14" Type="http://schemas.openxmlformats.org/officeDocument/2006/relationships/tags" Target="../tags/tag683.xml"/><Relationship Id="rId13" Type="http://schemas.openxmlformats.org/officeDocument/2006/relationships/tags" Target="../tags/tag682.xml"/><Relationship Id="rId12" Type="http://schemas.openxmlformats.org/officeDocument/2006/relationships/tags" Target="../tags/tag681.xml"/><Relationship Id="rId11" Type="http://schemas.openxmlformats.org/officeDocument/2006/relationships/tags" Target="../tags/tag680.xml"/><Relationship Id="rId10" Type="http://schemas.openxmlformats.org/officeDocument/2006/relationships/tags" Target="../tags/tag679.xml"/><Relationship Id="rId1" Type="http://schemas.openxmlformats.org/officeDocument/2006/relationships/tags" Target="../tags/tag670.xml"/></Relationships>
</file>

<file path=ppt/slides/_rels/slide14.xml.rels><?xml version="1.0" encoding="UTF-8" standalone="yes"?>
<Relationships xmlns="http://schemas.openxmlformats.org/package/2006/relationships"><Relationship Id="rId9" Type="http://schemas.openxmlformats.org/officeDocument/2006/relationships/tags" Target="../tags/tag698.xml"/><Relationship Id="rId8" Type="http://schemas.openxmlformats.org/officeDocument/2006/relationships/tags" Target="../tags/tag697.xml"/><Relationship Id="rId7" Type="http://schemas.openxmlformats.org/officeDocument/2006/relationships/tags" Target="../tags/tag696.xml"/><Relationship Id="rId6" Type="http://schemas.openxmlformats.org/officeDocument/2006/relationships/tags" Target="../tags/tag695.xml"/><Relationship Id="rId5" Type="http://schemas.openxmlformats.org/officeDocument/2006/relationships/tags" Target="../tags/tag694.xml"/><Relationship Id="rId4" Type="http://schemas.openxmlformats.org/officeDocument/2006/relationships/tags" Target="../tags/tag693.xml"/><Relationship Id="rId3" Type="http://schemas.openxmlformats.org/officeDocument/2006/relationships/tags" Target="../tags/tag692.xml"/><Relationship Id="rId2" Type="http://schemas.openxmlformats.org/officeDocument/2006/relationships/tags" Target="../tags/tag691.xml"/><Relationship Id="rId11" Type="http://schemas.openxmlformats.org/officeDocument/2006/relationships/slideLayout" Target="../slideLayouts/slideLayout36.xml"/><Relationship Id="rId10" Type="http://schemas.openxmlformats.org/officeDocument/2006/relationships/tags" Target="../tags/tag699.xml"/><Relationship Id="rId1" Type="http://schemas.openxmlformats.org/officeDocument/2006/relationships/tags" Target="../tags/tag690.xml"/></Relationships>
</file>

<file path=ppt/slides/_rels/slide15.xml.rels><?xml version="1.0" encoding="UTF-8" standalone="yes"?>
<Relationships xmlns="http://schemas.openxmlformats.org/package/2006/relationships"><Relationship Id="rId9" Type="http://schemas.openxmlformats.org/officeDocument/2006/relationships/image" Target="../media/image9.jpeg"/><Relationship Id="rId8" Type="http://schemas.openxmlformats.org/officeDocument/2006/relationships/tags" Target="../tags/tag706.xml"/><Relationship Id="rId7" Type="http://schemas.openxmlformats.org/officeDocument/2006/relationships/tags" Target="../tags/tag705.xml"/><Relationship Id="rId6" Type="http://schemas.openxmlformats.org/officeDocument/2006/relationships/tags" Target="../tags/tag704.xml"/><Relationship Id="rId5" Type="http://schemas.openxmlformats.org/officeDocument/2006/relationships/tags" Target="../tags/tag703.xml"/><Relationship Id="rId4" Type="http://schemas.openxmlformats.org/officeDocument/2006/relationships/image" Target="../media/image8.jpeg"/><Relationship Id="rId3" Type="http://schemas.openxmlformats.org/officeDocument/2006/relationships/tags" Target="../tags/tag702.xml"/><Relationship Id="rId2" Type="http://schemas.openxmlformats.org/officeDocument/2006/relationships/tags" Target="../tags/tag701.xml"/><Relationship Id="rId13" Type="http://schemas.openxmlformats.org/officeDocument/2006/relationships/slideLayout" Target="../slideLayouts/slideLayout35.xml"/><Relationship Id="rId12" Type="http://schemas.openxmlformats.org/officeDocument/2006/relationships/tags" Target="../tags/tag709.xml"/><Relationship Id="rId11" Type="http://schemas.openxmlformats.org/officeDocument/2006/relationships/tags" Target="../tags/tag708.xml"/><Relationship Id="rId10" Type="http://schemas.openxmlformats.org/officeDocument/2006/relationships/tags" Target="../tags/tag707.xml"/><Relationship Id="rId1" Type="http://schemas.openxmlformats.org/officeDocument/2006/relationships/tags" Target="../tags/tag700.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34.xml"/><Relationship Id="rId7" Type="http://schemas.openxmlformats.org/officeDocument/2006/relationships/tags" Target="../tags/tag715.xml"/><Relationship Id="rId6" Type="http://schemas.openxmlformats.org/officeDocument/2006/relationships/tags" Target="../tags/tag714.xml"/><Relationship Id="rId5" Type="http://schemas.openxmlformats.org/officeDocument/2006/relationships/tags" Target="../tags/tag713.xml"/><Relationship Id="rId4" Type="http://schemas.openxmlformats.org/officeDocument/2006/relationships/tags" Target="../tags/tag712.xml"/><Relationship Id="rId3" Type="http://schemas.openxmlformats.org/officeDocument/2006/relationships/tags" Target="../tags/tag711.xml"/><Relationship Id="rId2" Type="http://schemas.openxmlformats.org/officeDocument/2006/relationships/image" Target="../media/image10.jpeg"/><Relationship Id="rId1" Type="http://schemas.openxmlformats.org/officeDocument/2006/relationships/tags" Target="../tags/tag710.xml"/></Relationships>
</file>

<file path=ppt/slides/_rels/slide17.xml.rels><?xml version="1.0" encoding="UTF-8" standalone="yes"?>
<Relationships xmlns="http://schemas.openxmlformats.org/package/2006/relationships"><Relationship Id="rId9" Type="http://schemas.openxmlformats.org/officeDocument/2006/relationships/image" Target="../media/image12.jpeg"/><Relationship Id="rId8" Type="http://schemas.openxmlformats.org/officeDocument/2006/relationships/tags" Target="../tags/tag722.xml"/><Relationship Id="rId7" Type="http://schemas.openxmlformats.org/officeDocument/2006/relationships/tags" Target="../tags/tag721.xml"/><Relationship Id="rId6" Type="http://schemas.openxmlformats.org/officeDocument/2006/relationships/tags" Target="../tags/tag720.xml"/><Relationship Id="rId5" Type="http://schemas.openxmlformats.org/officeDocument/2006/relationships/tags" Target="../tags/tag719.xml"/><Relationship Id="rId4" Type="http://schemas.openxmlformats.org/officeDocument/2006/relationships/image" Target="../media/image11.jpeg"/><Relationship Id="rId3" Type="http://schemas.openxmlformats.org/officeDocument/2006/relationships/tags" Target="../tags/tag718.xml"/><Relationship Id="rId2" Type="http://schemas.openxmlformats.org/officeDocument/2006/relationships/tags" Target="../tags/tag717.xml"/><Relationship Id="rId13" Type="http://schemas.openxmlformats.org/officeDocument/2006/relationships/slideLayout" Target="../slideLayouts/slideLayout33.xml"/><Relationship Id="rId12" Type="http://schemas.openxmlformats.org/officeDocument/2006/relationships/tags" Target="../tags/tag725.xml"/><Relationship Id="rId11" Type="http://schemas.openxmlformats.org/officeDocument/2006/relationships/tags" Target="../tags/tag724.xml"/><Relationship Id="rId10" Type="http://schemas.openxmlformats.org/officeDocument/2006/relationships/tags" Target="../tags/tag723.xml"/><Relationship Id="rId1" Type="http://schemas.openxmlformats.org/officeDocument/2006/relationships/tags" Target="../tags/tag716.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32.xml"/><Relationship Id="rId6" Type="http://schemas.openxmlformats.org/officeDocument/2006/relationships/tags" Target="../tags/tag730.xml"/><Relationship Id="rId5" Type="http://schemas.openxmlformats.org/officeDocument/2006/relationships/tags" Target="../tags/tag729.xml"/><Relationship Id="rId4" Type="http://schemas.openxmlformats.org/officeDocument/2006/relationships/tags" Target="../tags/tag728.xml"/><Relationship Id="rId3" Type="http://schemas.openxmlformats.org/officeDocument/2006/relationships/tags" Target="../tags/tag727.xml"/><Relationship Id="rId2" Type="http://schemas.openxmlformats.org/officeDocument/2006/relationships/image" Target="../media/image13.jpeg"/><Relationship Id="rId1" Type="http://schemas.openxmlformats.org/officeDocument/2006/relationships/tags" Target="../tags/tag726.xml"/></Relationships>
</file>

<file path=ppt/slides/_rels/slide19.xml.rels><?xml version="1.0" encoding="UTF-8" standalone="yes"?>
<Relationships xmlns="http://schemas.openxmlformats.org/package/2006/relationships"><Relationship Id="rId9" Type="http://schemas.openxmlformats.org/officeDocument/2006/relationships/tags" Target="../tags/tag739.xml"/><Relationship Id="rId8" Type="http://schemas.openxmlformats.org/officeDocument/2006/relationships/tags" Target="../tags/tag738.xml"/><Relationship Id="rId7" Type="http://schemas.openxmlformats.org/officeDocument/2006/relationships/tags" Target="../tags/tag737.xml"/><Relationship Id="rId6" Type="http://schemas.openxmlformats.org/officeDocument/2006/relationships/tags" Target="../tags/tag736.xml"/><Relationship Id="rId5" Type="http://schemas.openxmlformats.org/officeDocument/2006/relationships/tags" Target="../tags/tag735.xml"/><Relationship Id="rId4" Type="http://schemas.openxmlformats.org/officeDocument/2006/relationships/tags" Target="../tags/tag734.xml"/><Relationship Id="rId3" Type="http://schemas.openxmlformats.org/officeDocument/2006/relationships/tags" Target="../tags/tag733.xml"/><Relationship Id="rId21" Type="http://schemas.openxmlformats.org/officeDocument/2006/relationships/slideLayout" Target="../slideLayouts/slideLayout46.xml"/><Relationship Id="rId20" Type="http://schemas.openxmlformats.org/officeDocument/2006/relationships/tags" Target="../tags/tag750.xml"/><Relationship Id="rId2" Type="http://schemas.openxmlformats.org/officeDocument/2006/relationships/tags" Target="../tags/tag732.xml"/><Relationship Id="rId19" Type="http://schemas.openxmlformats.org/officeDocument/2006/relationships/tags" Target="../tags/tag749.xml"/><Relationship Id="rId18" Type="http://schemas.openxmlformats.org/officeDocument/2006/relationships/tags" Target="../tags/tag748.xml"/><Relationship Id="rId17" Type="http://schemas.openxmlformats.org/officeDocument/2006/relationships/tags" Target="../tags/tag747.xml"/><Relationship Id="rId16" Type="http://schemas.openxmlformats.org/officeDocument/2006/relationships/tags" Target="../tags/tag746.xml"/><Relationship Id="rId15" Type="http://schemas.openxmlformats.org/officeDocument/2006/relationships/tags" Target="../tags/tag745.xml"/><Relationship Id="rId14" Type="http://schemas.openxmlformats.org/officeDocument/2006/relationships/tags" Target="../tags/tag744.xml"/><Relationship Id="rId13" Type="http://schemas.openxmlformats.org/officeDocument/2006/relationships/tags" Target="../tags/tag743.xml"/><Relationship Id="rId12" Type="http://schemas.openxmlformats.org/officeDocument/2006/relationships/tags" Target="../tags/tag742.xml"/><Relationship Id="rId11" Type="http://schemas.openxmlformats.org/officeDocument/2006/relationships/tags" Target="../tags/tag741.xml"/><Relationship Id="rId10" Type="http://schemas.openxmlformats.org/officeDocument/2006/relationships/tags" Target="../tags/tag740.xml"/><Relationship Id="rId1" Type="http://schemas.openxmlformats.org/officeDocument/2006/relationships/tags" Target="../tags/tag731.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47.xml"/><Relationship Id="rId4" Type="http://schemas.openxmlformats.org/officeDocument/2006/relationships/tags" Target="../tags/tag566.xml"/><Relationship Id="rId3" Type="http://schemas.openxmlformats.org/officeDocument/2006/relationships/tags" Target="../tags/tag565.xml"/><Relationship Id="rId2" Type="http://schemas.openxmlformats.org/officeDocument/2006/relationships/tags" Target="../tags/tag564.xml"/><Relationship Id="rId1" Type="http://schemas.openxmlformats.org/officeDocument/2006/relationships/tags" Target="../tags/tag563.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31.xml"/><Relationship Id="rId6" Type="http://schemas.openxmlformats.org/officeDocument/2006/relationships/tags" Target="../tags/tag755.xml"/><Relationship Id="rId5" Type="http://schemas.openxmlformats.org/officeDocument/2006/relationships/image" Target="../media/image14.png"/><Relationship Id="rId4" Type="http://schemas.openxmlformats.org/officeDocument/2006/relationships/tags" Target="../tags/tag754.xml"/><Relationship Id="rId3" Type="http://schemas.openxmlformats.org/officeDocument/2006/relationships/tags" Target="../tags/tag753.xml"/><Relationship Id="rId2" Type="http://schemas.openxmlformats.org/officeDocument/2006/relationships/tags" Target="../tags/tag752.xml"/><Relationship Id="rId1" Type="http://schemas.openxmlformats.org/officeDocument/2006/relationships/tags" Target="../tags/tag751.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30.xml"/><Relationship Id="rId4" Type="http://schemas.openxmlformats.org/officeDocument/2006/relationships/tags" Target="../tags/tag758.xml"/><Relationship Id="rId3" Type="http://schemas.openxmlformats.org/officeDocument/2006/relationships/image" Target="../media/image15.png"/><Relationship Id="rId2" Type="http://schemas.openxmlformats.org/officeDocument/2006/relationships/tags" Target="../tags/tag757.xml"/><Relationship Id="rId1" Type="http://schemas.openxmlformats.org/officeDocument/2006/relationships/tags" Target="../tags/tag756.xml"/></Relationships>
</file>

<file path=ppt/slides/_rels/slide22.xml.rels><?xml version="1.0" encoding="UTF-8" standalone="yes"?>
<Relationships xmlns="http://schemas.openxmlformats.org/package/2006/relationships"><Relationship Id="rId9" Type="http://schemas.openxmlformats.org/officeDocument/2006/relationships/tags" Target="../tags/tag765.xml"/><Relationship Id="rId8" Type="http://schemas.openxmlformats.org/officeDocument/2006/relationships/tags" Target="../tags/tag764.xml"/><Relationship Id="rId7" Type="http://schemas.openxmlformats.org/officeDocument/2006/relationships/image" Target="../media/image17.jpeg"/><Relationship Id="rId6" Type="http://schemas.openxmlformats.org/officeDocument/2006/relationships/tags" Target="../tags/tag763.xml"/><Relationship Id="rId5" Type="http://schemas.openxmlformats.org/officeDocument/2006/relationships/tags" Target="../tags/tag762.xml"/><Relationship Id="rId4" Type="http://schemas.openxmlformats.org/officeDocument/2006/relationships/tags" Target="../tags/tag761.xml"/><Relationship Id="rId3" Type="http://schemas.openxmlformats.org/officeDocument/2006/relationships/image" Target="../media/image16.jpeg"/><Relationship Id="rId2" Type="http://schemas.openxmlformats.org/officeDocument/2006/relationships/tags" Target="../tags/tag760.xml"/><Relationship Id="rId11" Type="http://schemas.openxmlformats.org/officeDocument/2006/relationships/slideLayout" Target="../slideLayouts/slideLayout29.xml"/><Relationship Id="rId10" Type="http://schemas.openxmlformats.org/officeDocument/2006/relationships/tags" Target="../tags/tag766.xml"/><Relationship Id="rId1" Type="http://schemas.openxmlformats.org/officeDocument/2006/relationships/tags" Target="../tags/tag759.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28.xml"/><Relationship Id="rId6" Type="http://schemas.openxmlformats.org/officeDocument/2006/relationships/tags" Target="../tags/tag771.xml"/><Relationship Id="rId5" Type="http://schemas.openxmlformats.org/officeDocument/2006/relationships/image" Target="../media/image18.jpeg"/><Relationship Id="rId4" Type="http://schemas.openxmlformats.org/officeDocument/2006/relationships/tags" Target="../tags/tag770.xml"/><Relationship Id="rId3" Type="http://schemas.openxmlformats.org/officeDocument/2006/relationships/tags" Target="../tags/tag769.xml"/><Relationship Id="rId2" Type="http://schemas.openxmlformats.org/officeDocument/2006/relationships/tags" Target="../tags/tag768.xml"/><Relationship Id="rId1" Type="http://schemas.openxmlformats.org/officeDocument/2006/relationships/tags" Target="../tags/tag767.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27.xml"/><Relationship Id="rId5" Type="http://schemas.openxmlformats.org/officeDocument/2006/relationships/tags" Target="../tags/tag775.xml"/><Relationship Id="rId4" Type="http://schemas.openxmlformats.org/officeDocument/2006/relationships/image" Target="../media/image19.png"/><Relationship Id="rId3" Type="http://schemas.openxmlformats.org/officeDocument/2006/relationships/tags" Target="../tags/tag774.xml"/><Relationship Id="rId2" Type="http://schemas.openxmlformats.org/officeDocument/2006/relationships/tags" Target="../tags/tag773.xml"/><Relationship Id="rId1" Type="http://schemas.openxmlformats.org/officeDocument/2006/relationships/tags" Target="../tags/tag772.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26.xml"/><Relationship Id="rId6" Type="http://schemas.openxmlformats.org/officeDocument/2006/relationships/tags" Target="../tags/tag779.xml"/><Relationship Id="rId5" Type="http://schemas.openxmlformats.org/officeDocument/2006/relationships/image" Target="../media/image21.png"/><Relationship Id="rId4" Type="http://schemas.openxmlformats.org/officeDocument/2006/relationships/tags" Target="../tags/tag778.xml"/><Relationship Id="rId3" Type="http://schemas.openxmlformats.org/officeDocument/2006/relationships/tags" Target="../tags/tag777.xml"/><Relationship Id="rId2" Type="http://schemas.openxmlformats.org/officeDocument/2006/relationships/image" Target="../media/image20.jpeg"/><Relationship Id="rId1" Type="http://schemas.openxmlformats.org/officeDocument/2006/relationships/tags" Target="../tags/tag776.xml"/></Relationships>
</file>

<file path=ppt/slides/_rels/slide26.xml.rels><?xml version="1.0" encoding="UTF-8" standalone="yes"?>
<Relationships xmlns="http://schemas.openxmlformats.org/package/2006/relationships"><Relationship Id="rId9" Type="http://schemas.openxmlformats.org/officeDocument/2006/relationships/tags" Target="../tags/tag788.xml"/><Relationship Id="rId8" Type="http://schemas.openxmlformats.org/officeDocument/2006/relationships/tags" Target="../tags/tag787.xml"/><Relationship Id="rId7" Type="http://schemas.openxmlformats.org/officeDocument/2006/relationships/tags" Target="../tags/tag786.xml"/><Relationship Id="rId6" Type="http://schemas.openxmlformats.org/officeDocument/2006/relationships/tags" Target="../tags/tag785.xml"/><Relationship Id="rId5" Type="http://schemas.openxmlformats.org/officeDocument/2006/relationships/tags" Target="../tags/tag784.xml"/><Relationship Id="rId4" Type="http://schemas.openxmlformats.org/officeDocument/2006/relationships/tags" Target="../tags/tag783.xml"/><Relationship Id="rId3" Type="http://schemas.openxmlformats.org/officeDocument/2006/relationships/tags" Target="../tags/tag782.xml"/><Relationship Id="rId21" Type="http://schemas.openxmlformats.org/officeDocument/2006/relationships/slideLayout" Target="../slideLayouts/slideLayout46.xml"/><Relationship Id="rId20" Type="http://schemas.openxmlformats.org/officeDocument/2006/relationships/tags" Target="../tags/tag799.xml"/><Relationship Id="rId2" Type="http://schemas.openxmlformats.org/officeDocument/2006/relationships/tags" Target="../tags/tag781.xml"/><Relationship Id="rId19" Type="http://schemas.openxmlformats.org/officeDocument/2006/relationships/tags" Target="../tags/tag798.xml"/><Relationship Id="rId18" Type="http://schemas.openxmlformats.org/officeDocument/2006/relationships/tags" Target="../tags/tag797.xml"/><Relationship Id="rId17" Type="http://schemas.openxmlformats.org/officeDocument/2006/relationships/tags" Target="../tags/tag796.xml"/><Relationship Id="rId16" Type="http://schemas.openxmlformats.org/officeDocument/2006/relationships/tags" Target="../tags/tag795.xml"/><Relationship Id="rId15" Type="http://schemas.openxmlformats.org/officeDocument/2006/relationships/tags" Target="../tags/tag794.xml"/><Relationship Id="rId14" Type="http://schemas.openxmlformats.org/officeDocument/2006/relationships/tags" Target="../tags/tag793.xml"/><Relationship Id="rId13" Type="http://schemas.openxmlformats.org/officeDocument/2006/relationships/tags" Target="../tags/tag792.xml"/><Relationship Id="rId12" Type="http://schemas.openxmlformats.org/officeDocument/2006/relationships/tags" Target="../tags/tag791.xml"/><Relationship Id="rId11" Type="http://schemas.openxmlformats.org/officeDocument/2006/relationships/tags" Target="../tags/tag790.xml"/><Relationship Id="rId10" Type="http://schemas.openxmlformats.org/officeDocument/2006/relationships/tags" Target="../tags/tag789.xml"/><Relationship Id="rId1" Type="http://schemas.openxmlformats.org/officeDocument/2006/relationships/tags" Target="../tags/tag780.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48.xml"/><Relationship Id="rId3" Type="http://schemas.openxmlformats.org/officeDocument/2006/relationships/image" Target="../media/image22.png"/><Relationship Id="rId2" Type="http://schemas.openxmlformats.org/officeDocument/2006/relationships/tags" Target="../tags/tag801.xml"/><Relationship Id="rId1" Type="http://schemas.openxmlformats.org/officeDocument/2006/relationships/tags" Target="../tags/tag800.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48.xml"/><Relationship Id="rId4" Type="http://schemas.openxmlformats.org/officeDocument/2006/relationships/image" Target="../media/image23.jpeg"/><Relationship Id="rId3" Type="http://schemas.openxmlformats.org/officeDocument/2006/relationships/tags" Target="../tags/tag804.xml"/><Relationship Id="rId2" Type="http://schemas.openxmlformats.org/officeDocument/2006/relationships/tags" Target="../tags/tag803.xml"/><Relationship Id="rId1" Type="http://schemas.openxmlformats.org/officeDocument/2006/relationships/tags" Target="../tags/tag802.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48.xml"/><Relationship Id="rId4" Type="http://schemas.openxmlformats.org/officeDocument/2006/relationships/image" Target="../media/image24.jpeg"/><Relationship Id="rId3" Type="http://schemas.openxmlformats.org/officeDocument/2006/relationships/tags" Target="../tags/tag807.xml"/><Relationship Id="rId2" Type="http://schemas.openxmlformats.org/officeDocument/2006/relationships/tags" Target="../tags/tag806.xml"/><Relationship Id="rId1" Type="http://schemas.openxmlformats.org/officeDocument/2006/relationships/tags" Target="../tags/tag805.xml"/></Relationships>
</file>

<file path=ppt/slides/_rels/slide3.xml.rels><?xml version="1.0" encoding="UTF-8" standalone="yes"?>
<Relationships xmlns="http://schemas.openxmlformats.org/package/2006/relationships"><Relationship Id="rId9" Type="http://schemas.openxmlformats.org/officeDocument/2006/relationships/tags" Target="../tags/tag575.xml"/><Relationship Id="rId8" Type="http://schemas.openxmlformats.org/officeDocument/2006/relationships/tags" Target="../tags/tag574.xml"/><Relationship Id="rId7" Type="http://schemas.openxmlformats.org/officeDocument/2006/relationships/tags" Target="../tags/tag573.xml"/><Relationship Id="rId6" Type="http://schemas.openxmlformats.org/officeDocument/2006/relationships/tags" Target="../tags/tag572.xml"/><Relationship Id="rId5" Type="http://schemas.openxmlformats.org/officeDocument/2006/relationships/tags" Target="../tags/tag571.xml"/><Relationship Id="rId4" Type="http://schemas.openxmlformats.org/officeDocument/2006/relationships/tags" Target="../tags/tag570.xml"/><Relationship Id="rId3" Type="http://schemas.openxmlformats.org/officeDocument/2006/relationships/tags" Target="../tags/tag569.xml"/><Relationship Id="rId22" Type="http://schemas.openxmlformats.org/officeDocument/2006/relationships/slideLayout" Target="../slideLayouts/slideLayout60.xml"/><Relationship Id="rId21" Type="http://schemas.openxmlformats.org/officeDocument/2006/relationships/tags" Target="../tags/tag587.xml"/><Relationship Id="rId20" Type="http://schemas.openxmlformats.org/officeDocument/2006/relationships/tags" Target="../tags/tag586.xml"/><Relationship Id="rId2" Type="http://schemas.openxmlformats.org/officeDocument/2006/relationships/tags" Target="../tags/tag568.xml"/><Relationship Id="rId19" Type="http://schemas.openxmlformats.org/officeDocument/2006/relationships/tags" Target="../tags/tag585.xml"/><Relationship Id="rId18" Type="http://schemas.openxmlformats.org/officeDocument/2006/relationships/tags" Target="../tags/tag584.xml"/><Relationship Id="rId17" Type="http://schemas.openxmlformats.org/officeDocument/2006/relationships/tags" Target="../tags/tag583.xml"/><Relationship Id="rId16" Type="http://schemas.openxmlformats.org/officeDocument/2006/relationships/tags" Target="../tags/tag582.xml"/><Relationship Id="rId15" Type="http://schemas.openxmlformats.org/officeDocument/2006/relationships/tags" Target="../tags/tag581.xml"/><Relationship Id="rId14" Type="http://schemas.openxmlformats.org/officeDocument/2006/relationships/tags" Target="../tags/tag580.xml"/><Relationship Id="rId13" Type="http://schemas.openxmlformats.org/officeDocument/2006/relationships/tags" Target="../tags/tag579.xml"/><Relationship Id="rId12" Type="http://schemas.openxmlformats.org/officeDocument/2006/relationships/tags" Target="../tags/tag578.xml"/><Relationship Id="rId11" Type="http://schemas.openxmlformats.org/officeDocument/2006/relationships/tags" Target="../tags/tag577.xml"/><Relationship Id="rId10" Type="http://schemas.openxmlformats.org/officeDocument/2006/relationships/tags" Target="../tags/tag576.xml"/><Relationship Id="rId1" Type="http://schemas.openxmlformats.org/officeDocument/2006/relationships/tags" Target="../tags/tag567.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48.xml"/><Relationship Id="rId4" Type="http://schemas.openxmlformats.org/officeDocument/2006/relationships/image" Target="../media/image25.jpeg"/><Relationship Id="rId3" Type="http://schemas.openxmlformats.org/officeDocument/2006/relationships/tags" Target="../tags/tag810.xml"/><Relationship Id="rId2" Type="http://schemas.openxmlformats.org/officeDocument/2006/relationships/tags" Target="../tags/tag809.xml"/><Relationship Id="rId1" Type="http://schemas.openxmlformats.org/officeDocument/2006/relationships/tags" Target="../tags/tag808.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48.xml"/><Relationship Id="rId4" Type="http://schemas.openxmlformats.org/officeDocument/2006/relationships/image" Target="../media/image26.jpeg"/><Relationship Id="rId3" Type="http://schemas.openxmlformats.org/officeDocument/2006/relationships/tags" Target="../tags/tag813.xml"/><Relationship Id="rId2" Type="http://schemas.openxmlformats.org/officeDocument/2006/relationships/tags" Target="../tags/tag812.xml"/><Relationship Id="rId1" Type="http://schemas.openxmlformats.org/officeDocument/2006/relationships/tags" Target="../tags/tag811.xml"/></Relationships>
</file>

<file path=ppt/slides/_rels/slide32.xml.rels><?xml version="1.0" encoding="UTF-8" standalone="yes"?>
<Relationships xmlns="http://schemas.openxmlformats.org/package/2006/relationships"><Relationship Id="rId9" Type="http://schemas.openxmlformats.org/officeDocument/2006/relationships/tags" Target="../tags/tag822.xml"/><Relationship Id="rId8" Type="http://schemas.openxmlformats.org/officeDocument/2006/relationships/tags" Target="../tags/tag821.xml"/><Relationship Id="rId7" Type="http://schemas.openxmlformats.org/officeDocument/2006/relationships/tags" Target="../tags/tag820.xml"/><Relationship Id="rId6" Type="http://schemas.openxmlformats.org/officeDocument/2006/relationships/tags" Target="../tags/tag819.xml"/><Relationship Id="rId5" Type="http://schemas.openxmlformats.org/officeDocument/2006/relationships/tags" Target="../tags/tag818.xml"/><Relationship Id="rId4" Type="http://schemas.openxmlformats.org/officeDocument/2006/relationships/tags" Target="../tags/tag817.xml"/><Relationship Id="rId3" Type="http://schemas.openxmlformats.org/officeDocument/2006/relationships/tags" Target="../tags/tag816.xml"/><Relationship Id="rId21" Type="http://schemas.openxmlformats.org/officeDocument/2006/relationships/slideLayout" Target="../slideLayouts/slideLayout46.xml"/><Relationship Id="rId20" Type="http://schemas.openxmlformats.org/officeDocument/2006/relationships/tags" Target="../tags/tag833.xml"/><Relationship Id="rId2" Type="http://schemas.openxmlformats.org/officeDocument/2006/relationships/tags" Target="../tags/tag815.xml"/><Relationship Id="rId19" Type="http://schemas.openxmlformats.org/officeDocument/2006/relationships/tags" Target="../tags/tag832.xml"/><Relationship Id="rId18" Type="http://schemas.openxmlformats.org/officeDocument/2006/relationships/tags" Target="../tags/tag831.xml"/><Relationship Id="rId17" Type="http://schemas.openxmlformats.org/officeDocument/2006/relationships/tags" Target="../tags/tag830.xml"/><Relationship Id="rId16" Type="http://schemas.openxmlformats.org/officeDocument/2006/relationships/tags" Target="../tags/tag829.xml"/><Relationship Id="rId15" Type="http://schemas.openxmlformats.org/officeDocument/2006/relationships/tags" Target="../tags/tag828.xml"/><Relationship Id="rId14" Type="http://schemas.openxmlformats.org/officeDocument/2006/relationships/tags" Target="../tags/tag827.xml"/><Relationship Id="rId13" Type="http://schemas.openxmlformats.org/officeDocument/2006/relationships/tags" Target="../tags/tag826.xml"/><Relationship Id="rId12" Type="http://schemas.openxmlformats.org/officeDocument/2006/relationships/tags" Target="../tags/tag825.xml"/><Relationship Id="rId11" Type="http://schemas.openxmlformats.org/officeDocument/2006/relationships/tags" Target="../tags/tag824.xml"/><Relationship Id="rId10" Type="http://schemas.openxmlformats.org/officeDocument/2006/relationships/tags" Target="../tags/tag823.xml"/><Relationship Id="rId1" Type="http://schemas.openxmlformats.org/officeDocument/2006/relationships/tags" Target="../tags/tag814.xml"/></Relationships>
</file>

<file path=ppt/slides/_rels/slide33.xml.rels><?xml version="1.0" encoding="UTF-8" standalone="yes"?>
<Relationships xmlns="http://schemas.openxmlformats.org/package/2006/relationships"><Relationship Id="rId9" Type="http://schemas.openxmlformats.org/officeDocument/2006/relationships/image" Target="../media/image28.jpeg"/><Relationship Id="rId8" Type="http://schemas.openxmlformats.org/officeDocument/2006/relationships/tags" Target="../tags/tag840.xml"/><Relationship Id="rId7" Type="http://schemas.openxmlformats.org/officeDocument/2006/relationships/tags" Target="../tags/tag839.xml"/><Relationship Id="rId6" Type="http://schemas.openxmlformats.org/officeDocument/2006/relationships/tags" Target="../tags/tag838.xml"/><Relationship Id="rId5" Type="http://schemas.openxmlformats.org/officeDocument/2006/relationships/tags" Target="../tags/tag837.xml"/><Relationship Id="rId4" Type="http://schemas.openxmlformats.org/officeDocument/2006/relationships/image" Target="../media/image27.jpeg"/><Relationship Id="rId3" Type="http://schemas.openxmlformats.org/officeDocument/2006/relationships/tags" Target="../tags/tag836.xml"/><Relationship Id="rId2" Type="http://schemas.openxmlformats.org/officeDocument/2006/relationships/tags" Target="../tags/tag835.xml"/><Relationship Id="rId13" Type="http://schemas.openxmlformats.org/officeDocument/2006/relationships/slideLayout" Target="../slideLayouts/slideLayout25.xml"/><Relationship Id="rId12" Type="http://schemas.openxmlformats.org/officeDocument/2006/relationships/tags" Target="../tags/tag843.xml"/><Relationship Id="rId11" Type="http://schemas.openxmlformats.org/officeDocument/2006/relationships/tags" Target="../tags/tag842.xml"/><Relationship Id="rId10" Type="http://schemas.openxmlformats.org/officeDocument/2006/relationships/tags" Target="../tags/tag841.xml"/><Relationship Id="rId1" Type="http://schemas.openxmlformats.org/officeDocument/2006/relationships/tags" Target="../tags/tag834.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image" Target="../media/image29.png"/><Relationship Id="rId1" Type="http://schemas.openxmlformats.org/officeDocument/2006/relationships/tags" Target="../tags/tag844.xml"/></Relationships>
</file>

<file path=ppt/slides/_rels/slide35.xml.rels><?xml version="1.0" encoding="UTF-8" standalone="yes"?>
<Relationships xmlns="http://schemas.openxmlformats.org/package/2006/relationships"><Relationship Id="rId9" Type="http://schemas.openxmlformats.org/officeDocument/2006/relationships/image" Target="../media/image31.jpeg"/><Relationship Id="rId8" Type="http://schemas.openxmlformats.org/officeDocument/2006/relationships/tags" Target="../tags/tag851.xml"/><Relationship Id="rId7" Type="http://schemas.openxmlformats.org/officeDocument/2006/relationships/tags" Target="../tags/tag850.xml"/><Relationship Id="rId6" Type="http://schemas.openxmlformats.org/officeDocument/2006/relationships/tags" Target="../tags/tag849.xml"/><Relationship Id="rId5" Type="http://schemas.openxmlformats.org/officeDocument/2006/relationships/tags" Target="../tags/tag848.xml"/><Relationship Id="rId4" Type="http://schemas.openxmlformats.org/officeDocument/2006/relationships/image" Target="../media/image30.jpeg"/><Relationship Id="rId3" Type="http://schemas.openxmlformats.org/officeDocument/2006/relationships/tags" Target="../tags/tag847.xml"/><Relationship Id="rId2" Type="http://schemas.openxmlformats.org/officeDocument/2006/relationships/tags" Target="../tags/tag846.xml"/><Relationship Id="rId13" Type="http://schemas.openxmlformats.org/officeDocument/2006/relationships/slideLayout" Target="../slideLayouts/slideLayout24.xml"/><Relationship Id="rId12" Type="http://schemas.openxmlformats.org/officeDocument/2006/relationships/tags" Target="../tags/tag854.xml"/><Relationship Id="rId11" Type="http://schemas.openxmlformats.org/officeDocument/2006/relationships/tags" Target="../tags/tag853.xml"/><Relationship Id="rId10" Type="http://schemas.openxmlformats.org/officeDocument/2006/relationships/tags" Target="../tags/tag852.xml"/><Relationship Id="rId1" Type="http://schemas.openxmlformats.org/officeDocument/2006/relationships/tags" Target="../tags/tag845.xml"/></Relationships>
</file>

<file path=ppt/slides/_rels/slide36.xml.rels><?xml version="1.0" encoding="UTF-8" standalone="yes"?>
<Relationships xmlns="http://schemas.openxmlformats.org/package/2006/relationships"><Relationship Id="rId9" Type="http://schemas.openxmlformats.org/officeDocument/2006/relationships/image" Target="../media/image33.jpeg"/><Relationship Id="rId8" Type="http://schemas.openxmlformats.org/officeDocument/2006/relationships/tags" Target="../tags/tag861.xml"/><Relationship Id="rId7" Type="http://schemas.openxmlformats.org/officeDocument/2006/relationships/tags" Target="../tags/tag860.xml"/><Relationship Id="rId6" Type="http://schemas.openxmlformats.org/officeDocument/2006/relationships/tags" Target="../tags/tag859.xml"/><Relationship Id="rId5" Type="http://schemas.openxmlformats.org/officeDocument/2006/relationships/tags" Target="../tags/tag858.xml"/><Relationship Id="rId4" Type="http://schemas.openxmlformats.org/officeDocument/2006/relationships/image" Target="../media/image32.jpeg"/><Relationship Id="rId3" Type="http://schemas.openxmlformats.org/officeDocument/2006/relationships/tags" Target="../tags/tag857.xml"/><Relationship Id="rId2" Type="http://schemas.openxmlformats.org/officeDocument/2006/relationships/tags" Target="../tags/tag856.xml"/><Relationship Id="rId13" Type="http://schemas.openxmlformats.org/officeDocument/2006/relationships/slideLayout" Target="../slideLayouts/slideLayout23.xml"/><Relationship Id="rId12" Type="http://schemas.openxmlformats.org/officeDocument/2006/relationships/tags" Target="../tags/tag864.xml"/><Relationship Id="rId11" Type="http://schemas.openxmlformats.org/officeDocument/2006/relationships/tags" Target="../tags/tag863.xml"/><Relationship Id="rId10" Type="http://schemas.openxmlformats.org/officeDocument/2006/relationships/tags" Target="../tags/tag862.xml"/><Relationship Id="rId1" Type="http://schemas.openxmlformats.org/officeDocument/2006/relationships/tags" Target="../tags/tag855.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image" Target="../media/image34.png"/><Relationship Id="rId1" Type="http://schemas.openxmlformats.org/officeDocument/2006/relationships/tags" Target="../tags/tag865.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tags" Target="../tags/tag867.xml"/><Relationship Id="rId1" Type="http://schemas.openxmlformats.org/officeDocument/2006/relationships/tags" Target="../tags/tag866.xml"/></Relationships>
</file>

<file path=ppt/slides/_rels/slide39.xml.rels><?xml version="1.0" encoding="UTF-8" standalone="yes"?>
<Relationships xmlns="http://schemas.openxmlformats.org/package/2006/relationships"><Relationship Id="rId9" Type="http://schemas.openxmlformats.org/officeDocument/2006/relationships/tags" Target="../tags/tag876.xml"/><Relationship Id="rId8" Type="http://schemas.openxmlformats.org/officeDocument/2006/relationships/tags" Target="../tags/tag875.xml"/><Relationship Id="rId7" Type="http://schemas.openxmlformats.org/officeDocument/2006/relationships/tags" Target="../tags/tag874.xml"/><Relationship Id="rId6" Type="http://schemas.openxmlformats.org/officeDocument/2006/relationships/tags" Target="../tags/tag873.xml"/><Relationship Id="rId5" Type="http://schemas.openxmlformats.org/officeDocument/2006/relationships/tags" Target="../tags/tag872.xml"/><Relationship Id="rId4" Type="http://schemas.openxmlformats.org/officeDocument/2006/relationships/tags" Target="../tags/tag871.xml"/><Relationship Id="rId3" Type="http://schemas.openxmlformats.org/officeDocument/2006/relationships/tags" Target="../tags/tag870.xml"/><Relationship Id="rId21" Type="http://schemas.openxmlformats.org/officeDocument/2006/relationships/slideLayout" Target="../slideLayouts/slideLayout46.xml"/><Relationship Id="rId20" Type="http://schemas.openxmlformats.org/officeDocument/2006/relationships/tags" Target="../tags/tag887.xml"/><Relationship Id="rId2" Type="http://schemas.openxmlformats.org/officeDocument/2006/relationships/tags" Target="../tags/tag869.xml"/><Relationship Id="rId19" Type="http://schemas.openxmlformats.org/officeDocument/2006/relationships/tags" Target="../tags/tag886.xml"/><Relationship Id="rId18" Type="http://schemas.openxmlformats.org/officeDocument/2006/relationships/tags" Target="../tags/tag885.xml"/><Relationship Id="rId17" Type="http://schemas.openxmlformats.org/officeDocument/2006/relationships/tags" Target="../tags/tag884.xml"/><Relationship Id="rId16" Type="http://schemas.openxmlformats.org/officeDocument/2006/relationships/tags" Target="../tags/tag883.xml"/><Relationship Id="rId15" Type="http://schemas.openxmlformats.org/officeDocument/2006/relationships/tags" Target="../tags/tag882.xml"/><Relationship Id="rId14" Type="http://schemas.openxmlformats.org/officeDocument/2006/relationships/tags" Target="../tags/tag881.xml"/><Relationship Id="rId13" Type="http://schemas.openxmlformats.org/officeDocument/2006/relationships/tags" Target="../tags/tag880.xml"/><Relationship Id="rId12" Type="http://schemas.openxmlformats.org/officeDocument/2006/relationships/tags" Target="../tags/tag879.xml"/><Relationship Id="rId11" Type="http://schemas.openxmlformats.org/officeDocument/2006/relationships/tags" Target="../tags/tag878.xml"/><Relationship Id="rId10" Type="http://schemas.openxmlformats.org/officeDocument/2006/relationships/tags" Target="../tags/tag877.xml"/><Relationship Id="rId1" Type="http://schemas.openxmlformats.org/officeDocument/2006/relationships/tags" Target="../tags/tag868.xml"/></Relationships>
</file>

<file path=ppt/slides/_rels/slide4.xml.rels><?xml version="1.0" encoding="UTF-8" standalone="yes"?>
<Relationships xmlns="http://schemas.openxmlformats.org/package/2006/relationships"><Relationship Id="rId9" Type="http://schemas.openxmlformats.org/officeDocument/2006/relationships/tags" Target="../tags/tag596.xml"/><Relationship Id="rId8" Type="http://schemas.openxmlformats.org/officeDocument/2006/relationships/tags" Target="../tags/tag595.xml"/><Relationship Id="rId7" Type="http://schemas.openxmlformats.org/officeDocument/2006/relationships/tags" Target="../tags/tag594.xml"/><Relationship Id="rId6" Type="http://schemas.openxmlformats.org/officeDocument/2006/relationships/tags" Target="../tags/tag593.xml"/><Relationship Id="rId5" Type="http://schemas.openxmlformats.org/officeDocument/2006/relationships/tags" Target="../tags/tag592.xml"/><Relationship Id="rId4" Type="http://schemas.openxmlformats.org/officeDocument/2006/relationships/tags" Target="../tags/tag591.xml"/><Relationship Id="rId3" Type="http://schemas.openxmlformats.org/officeDocument/2006/relationships/tags" Target="../tags/tag590.xml"/><Relationship Id="rId20" Type="http://schemas.openxmlformats.org/officeDocument/2006/relationships/slideLayout" Target="../slideLayouts/slideLayout46.xml"/><Relationship Id="rId2" Type="http://schemas.openxmlformats.org/officeDocument/2006/relationships/tags" Target="../tags/tag589.xml"/><Relationship Id="rId19" Type="http://schemas.openxmlformats.org/officeDocument/2006/relationships/tags" Target="../tags/tag606.xml"/><Relationship Id="rId18" Type="http://schemas.openxmlformats.org/officeDocument/2006/relationships/tags" Target="../tags/tag605.xml"/><Relationship Id="rId17" Type="http://schemas.openxmlformats.org/officeDocument/2006/relationships/tags" Target="../tags/tag604.xml"/><Relationship Id="rId16" Type="http://schemas.openxmlformats.org/officeDocument/2006/relationships/tags" Target="../tags/tag603.xml"/><Relationship Id="rId15" Type="http://schemas.openxmlformats.org/officeDocument/2006/relationships/tags" Target="../tags/tag602.xml"/><Relationship Id="rId14" Type="http://schemas.openxmlformats.org/officeDocument/2006/relationships/tags" Target="../tags/tag601.xml"/><Relationship Id="rId13" Type="http://schemas.openxmlformats.org/officeDocument/2006/relationships/tags" Target="../tags/tag600.xml"/><Relationship Id="rId12" Type="http://schemas.openxmlformats.org/officeDocument/2006/relationships/tags" Target="../tags/tag599.xml"/><Relationship Id="rId11" Type="http://schemas.openxmlformats.org/officeDocument/2006/relationships/tags" Target="../tags/tag598.xml"/><Relationship Id="rId10" Type="http://schemas.openxmlformats.org/officeDocument/2006/relationships/tags" Target="../tags/tag597.xml"/><Relationship Id="rId1" Type="http://schemas.openxmlformats.org/officeDocument/2006/relationships/tags" Target="../tags/tag588.xml"/></Relationships>
</file>

<file path=ppt/slides/_rels/slide40.xml.rels><?xml version="1.0" encoding="UTF-8" standalone="yes"?>
<Relationships xmlns="http://schemas.openxmlformats.org/package/2006/relationships"><Relationship Id="rId9" Type="http://schemas.openxmlformats.org/officeDocument/2006/relationships/tags" Target="../tags/tag894.xml"/><Relationship Id="rId8" Type="http://schemas.openxmlformats.org/officeDocument/2006/relationships/tags" Target="../tags/tag893.xml"/><Relationship Id="rId7" Type="http://schemas.openxmlformats.org/officeDocument/2006/relationships/tags" Target="../tags/tag892.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tags" Target="../tags/tag891.xml"/><Relationship Id="rId3" Type="http://schemas.openxmlformats.org/officeDocument/2006/relationships/tags" Target="../tags/tag890.xml"/><Relationship Id="rId2" Type="http://schemas.openxmlformats.org/officeDocument/2006/relationships/tags" Target="../tags/tag889.xml"/><Relationship Id="rId17" Type="http://schemas.openxmlformats.org/officeDocument/2006/relationships/slideLayout" Target="../slideLayouts/slideLayout22.xml"/><Relationship Id="rId16" Type="http://schemas.openxmlformats.org/officeDocument/2006/relationships/tags" Target="../tags/tag899.xml"/><Relationship Id="rId15" Type="http://schemas.openxmlformats.org/officeDocument/2006/relationships/tags" Target="../tags/tag898.xml"/><Relationship Id="rId14" Type="http://schemas.openxmlformats.org/officeDocument/2006/relationships/tags" Target="../tags/tag897.xml"/><Relationship Id="rId13" Type="http://schemas.openxmlformats.org/officeDocument/2006/relationships/image" Target="../media/image38.svg"/><Relationship Id="rId12" Type="http://schemas.openxmlformats.org/officeDocument/2006/relationships/image" Target="../media/image37.png"/><Relationship Id="rId11" Type="http://schemas.openxmlformats.org/officeDocument/2006/relationships/tags" Target="../tags/tag896.xml"/><Relationship Id="rId10" Type="http://schemas.openxmlformats.org/officeDocument/2006/relationships/tags" Target="../tags/tag895.xml"/><Relationship Id="rId1" Type="http://schemas.openxmlformats.org/officeDocument/2006/relationships/tags" Target="../tags/tag888.xml"/></Relationships>
</file>

<file path=ppt/slides/_rels/slide41.xml.rels><?xml version="1.0" encoding="UTF-8" standalone="yes"?>
<Relationships xmlns="http://schemas.openxmlformats.org/package/2006/relationships"><Relationship Id="rId8" Type="http://schemas.openxmlformats.org/officeDocument/2006/relationships/slideLayout" Target="../slideLayouts/slideLayout21.xml"/><Relationship Id="rId7" Type="http://schemas.openxmlformats.org/officeDocument/2006/relationships/tags" Target="../tags/tag905.xml"/><Relationship Id="rId6" Type="http://schemas.openxmlformats.org/officeDocument/2006/relationships/tags" Target="../tags/tag904.xml"/><Relationship Id="rId5" Type="http://schemas.openxmlformats.org/officeDocument/2006/relationships/tags" Target="../tags/tag903.xml"/><Relationship Id="rId4" Type="http://schemas.openxmlformats.org/officeDocument/2006/relationships/tags" Target="../tags/tag902.xml"/><Relationship Id="rId3" Type="http://schemas.openxmlformats.org/officeDocument/2006/relationships/tags" Target="../tags/tag901.xml"/><Relationship Id="rId2" Type="http://schemas.openxmlformats.org/officeDocument/2006/relationships/image" Target="../media/image39.jpeg"/><Relationship Id="rId1" Type="http://schemas.openxmlformats.org/officeDocument/2006/relationships/tags" Target="../tags/tag900.xml"/></Relationships>
</file>

<file path=ppt/slides/_rels/slide42.xml.rels><?xml version="1.0" encoding="UTF-8" standalone="yes"?>
<Relationships xmlns="http://schemas.openxmlformats.org/package/2006/relationships"><Relationship Id="rId9" Type="http://schemas.openxmlformats.org/officeDocument/2006/relationships/image" Target="../media/image41.jpeg"/><Relationship Id="rId8" Type="http://schemas.openxmlformats.org/officeDocument/2006/relationships/tags" Target="../tags/tag912.xml"/><Relationship Id="rId7" Type="http://schemas.openxmlformats.org/officeDocument/2006/relationships/tags" Target="../tags/tag911.xml"/><Relationship Id="rId6" Type="http://schemas.openxmlformats.org/officeDocument/2006/relationships/tags" Target="../tags/tag910.xml"/><Relationship Id="rId5" Type="http://schemas.openxmlformats.org/officeDocument/2006/relationships/tags" Target="../tags/tag909.xml"/><Relationship Id="rId4" Type="http://schemas.openxmlformats.org/officeDocument/2006/relationships/image" Target="../media/image40.jpeg"/><Relationship Id="rId3" Type="http://schemas.openxmlformats.org/officeDocument/2006/relationships/tags" Target="../tags/tag908.xml"/><Relationship Id="rId2" Type="http://schemas.openxmlformats.org/officeDocument/2006/relationships/tags" Target="../tags/tag907.xml"/><Relationship Id="rId13" Type="http://schemas.openxmlformats.org/officeDocument/2006/relationships/slideLayout" Target="../slideLayouts/slideLayout20.xml"/><Relationship Id="rId12" Type="http://schemas.openxmlformats.org/officeDocument/2006/relationships/tags" Target="../tags/tag915.xml"/><Relationship Id="rId11" Type="http://schemas.openxmlformats.org/officeDocument/2006/relationships/tags" Target="../tags/tag914.xml"/><Relationship Id="rId10" Type="http://schemas.openxmlformats.org/officeDocument/2006/relationships/tags" Target="../tags/tag913.xml"/><Relationship Id="rId1" Type="http://schemas.openxmlformats.org/officeDocument/2006/relationships/tags" Target="../tags/tag906.xml"/></Relationships>
</file>

<file path=ppt/slides/_rels/slide43.xml.rels><?xml version="1.0" encoding="UTF-8" standalone="yes"?>
<Relationships xmlns="http://schemas.openxmlformats.org/package/2006/relationships"><Relationship Id="rId9" Type="http://schemas.openxmlformats.org/officeDocument/2006/relationships/tags" Target="../tags/tag922.xml"/><Relationship Id="rId8" Type="http://schemas.openxmlformats.org/officeDocument/2006/relationships/tags" Target="../tags/tag921.xml"/><Relationship Id="rId7" Type="http://schemas.openxmlformats.org/officeDocument/2006/relationships/tags" Target="../tags/tag920.xml"/><Relationship Id="rId6" Type="http://schemas.openxmlformats.org/officeDocument/2006/relationships/tags" Target="../tags/tag919.xml"/><Relationship Id="rId5" Type="http://schemas.openxmlformats.org/officeDocument/2006/relationships/image" Target="../media/image36.svg"/><Relationship Id="rId4" Type="http://schemas.openxmlformats.org/officeDocument/2006/relationships/image" Target="../media/image35.png"/><Relationship Id="rId3" Type="http://schemas.openxmlformats.org/officeDocument/2006/relationships/tags" Target="../tags/tag918.xml"/><Relationship Id="rId21" Type="http://schemas.openxmlformats.org/officeDocument/2006/relationships/slideLayout" Target="../slideLayouts/slideLayout19.xml"/><Relationship Id="rId20" Type="http://schemas.openxmlformats.org/officeDocument/2006/relationships/tags" Target="../tags/tag929.xml"/><Relationship Id="rId2" Type="http://schemas.openxmlformats.org/officeDocument/2006/relationships/tags" Target="../tags/tag917.xml"/><Relationship Id="rId19" Type="http://schemas.openxmlformats.org/officeDocument/2006/relationships/tags" Target="../tags/tag928.xml"/><Relationship Id="rId18" Type="http://schemas.openxmlformats.org/officeDocument/2006/relationships/tags" Target="../tags/tag927.xml"/><Relationship Id="rId17" Type="http://schemas.openxmlformats.org/officeDocument/2006/relationships/image" Target="../media/image45.svg"/><Relationship Id="rId16" Type="http://schemas.openxmlformats.org/officeDocument/2006/relationships/image" Target="../media/image44.png"/><Relationship Id="rId15" Type="http://schemas.openxmlformats.org/officeDocument/2006/relationships/tags" Target="../tags/tag926.xml"/><Relationship Id="rId14" Type="http://schemas.openxmlformats.org/officeDocument/2006/relationships/tags" Target="../tags/tag925.xml"/><Relationship Id="rId13" Type="http://schemas.openxmlformats.org/officeDocument/2006/relationships/tags" Target="../tags/tag924.xml"/><Relationship Id="rId12" Type="http://schemas.openxmlformats.org/officeDocument/2006/relationships/tags" Target="../tags/tag923.xml"/><Relationship Id="rId11" Type="http://schemas.openxmlformats.org/officeDocument/2006/relationships/image" Target="../media/image43.svg"/><Relationship Id="rId10" Type="http://schemas.openxmlformats.org/officeDocument/2006/relationships/image" Target="../media/image42.png"/><Relationship Id="rId1" Type="http://schemas.openxmlformats.org/officeDocument/2006/relationships/tags" Target="../tags/tag916.xml"/></Relationships>
</file>

<file path=ppt/slides/_rels/slide44.xml.rels><?xml version="1.0" encoding="UTF-8" standalone="yes"?>
<Relationships xmlns="http://schemas.openxmlformats.org/package/2006/relationships"><Relationship Id="rId9" Type="http://schemas.openxmlformats.org/officeDocument/2006/relationships/tags" Target="../tags/tag938.xml"/><Relationship Id="rId8" Type="http://schemas.openxmlformats.org/officeDocument/2006/relationships/tags" Target="../tags/tag937.xml"/><Relationship Id="rId7" Type="http://schemas.openxmlformats.org/officeDocument/2006/relationships/tags" Target="../tags/tag936.xml"/><Relationship Id="rId6" Type="http://schemas.openxmlformats.org/officeDocument/2006/relationships/tags" Target="../tags/tag935.xml"/><Relationship Id="rId5" Type="http://schemas.openxmlformats.org/officeDocument/2006/relationships/tags" Target="../tags/tag934.xml"/><Relationship Id="rId4" Type="http://schemas.openxmlformats.org/officeDocument/2006/relationships/tags" Target="../tags/tag933.xml"/><Relationship Id="rId3" Type="http://schemas.openxmlformats.org/officeDocument/2006/relationships/tags" Target="../tags/tag932.xml"/><Relationship Id="rId21" Type="http://schemas.openxmlformats.org/officeDocument/2006/relationships/slideLayout" Target="../slideLayouts/slideLayout46.xml"/><Relationship Id="rId20" Type="http://schemas.openxmlformats.org/officeDocument/2006/relationships/tags" Target="../tags/tag949.xml"/><Relationship Id="rId2" Type="http://schemas.openxmlformats.org/officeDocument/2006/relationships/tags" Target="../tags/tag931.xml"/><Relationship Id="rId19" Type="http://schemas.openxmlformats.org/officeDocument/2006/relationships/tags" Target="../tags/tag948.xml"/><Relationship Id="rId18" Type="http://schemas.openxmlformats.org/officeDocument/2006/relationships/tags" Target="../tags/tag947.xml"/><Relationship Id="rId17" Type="http://schemas.openxmlformats.org/officeDocument/2006/relationships/tags" Target="../tags/tag946.xml"/><Relationship Id="rId16" Type="http://schemas.openxmlformats.org/officeDocument/2006/relationships/tags" Target="../tags/tag945.xml"/><Relationship Id="rId15" Type="http://schemas.openxmlformats.org/officeDocument/2006/relationships/tags" Target="../tags/tag944.xml"/><Relationship Id="rId14" Type="http://schemas.openxmlformats.org/officeDocument/2006/relationships/tags" Target="../tags/tag943.xml"/><Relationship Id="rId13" Type="http://schemas.openxmlformats.org/officeDocument/2006/relationships/tags" Target="../tags/tag942.xml"/><Relationship Id="rId12" Type="http://schemas.openxmlformats.org/officeDocument/2006/relationships/tags" Target="../tags/tag941.xml"/><Relationship Id="rId11" Type="http://schemas.openxmlformats.org/officeDocument/2006/relationships/tags" Target="../tags/tag940.xml"/><Relationship Id="rId10" Type="http://schemas.openxmlformats.org/officeDocument/2006/relationships/tags" Target="../tags/tag939.xml"/><Relationship Id="rId1" Type="http://schemas.openxmlformats.org/officeDocument/2006/relationships/tags" Target="../tags/tag930.xml"/></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957.xml"/><Relationship Id="rId7" Type="http://schemas.openxmlformats.org/officeDocument/2006/relationships/tags" Target="../tags/tag956.xml"/><Relationship Id="rId6" Type="http://schemas.openxmlformats.org/officeDocument/2006/relationships/tags" Target="../tags/tag955.xml"/><Relationship Id="rId5" Type="http://schemas.openxmlformats.org/officeDocument/2006/relationships/tags" Target="../tags/tag954.xml"/><Relationship Id="rId4" Type="http://schemas.openxmlformats.org/officeDocument/2006/relationships/tags" Target="../tags/tag953.xml"/><Relationship Id="rId3" Type="http://schemas.openxmlformats.org/officeDocument/2006/relationships/tags" Target="../tags/tag952.xml"/><Relationship Id="rId2" Type="http://schemas.openxmlformats.org/officeDocument/2006/relationships/tags" Target="../tags/tag951.xml"/><Relationship Id="rId1" Type="http://schemas.openxmlformats.org/officeDocument/2006/relationships/tags" Target="../tags/tag950.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image" Target="../media/image46.png"/><Relationship Id="rId1" Type="http://schemas.openxmlformats.org/officeDocument/2006/relationships/tags" Target="../tags/tag958.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48.xml"/><Relationship Id="rId4" Type="http://schemas.openxmlformats.org/officeDocument/2006/relationships/image" Target="../media/image47.jpeg"/><Relationship Id="rId3" Type="http://schemas.openxmlformats.org/officeDocument/2006/relationships/tags" Target="../tags/tag961.xml"/><Relationship Id="rId2" Type="http://schemas.openxmlformats.org/officeDocument/2006/relationships/tags" Target="../tags/tag960.xml"/><Relationship Id="rId1" Type="http://schemas.openxmlformats.org/officeDocument/2006/relationships/tags" Target="../tags/tag959.xml"/></Relationships>
</file>

<file path=ppt/slides/_rels/slide48.xml.rels><?xml version="1.0" encoding="UTF-8" standalone="yes"?>
<Relationships xmlns="http://schemas.openxmlformats.org/package/2006/relationships"><Relationship Id="rId9" Type="http://schemas.openxmlformats.org/officeDocument/2006/relationships/tags" Target="../tags/tag968.xml"/><Relationship Id="rId8" Type="http://schemas.openxmlformats.org/officeDocument/2006/relationships/tags" Target="../tags/tag967.xml"/><Relationship Id="rId7" Type="http://schemas.openxmlformats.org/officeDocument/2006/relationships/tags" Target="../tags/tag966.xml"/><Relationship Id="rId6" Type="http://schemas.openxmlformats.org/officeDocument/2006/relationships/tags" Target="../tags/tag965.xml"/><Relationship Id="rId5" Type="http://schemas.openxmlformats.org/officeDocument/2006/relationships/image" Target="../media/image36.svg"/><Relationship Id="rId4" Type="http://schemas.openxmlformats.org/officeDocument/2006/relationships/image" Target="../media/image35.png"/><Relationship Id="rId3" Type="http://schemas.openxmlformats.org/officeDocument/2006/relationships/tags" Target="../tags/tag964.xml"/><Relationship Id="rId2" Type="http://schemas.openxmlformats.org/officeDocument/2006/relationships/tags" Target="../tags/tag963.xml"/><Relationship Id="rId15" Type="http://schemas.openxmlformats.org/officeDocument/2006/relationships/slideLayout" Target="../slideLayouts/slideLayout17.xml"/><Relationship Id="rId14" Type="http://schemas.openxmlformats.org/officeDocument/2006/relationships/tags" Target="../tags/tag971.xml"/><Relationship Id="rId13" Type="http://schemas.openxmlformats.org/officeDocument/2006/relationships/tags" Target="../tags/tag970.xml"/><Relationship Id="rId12" Type="http://schemas.openxmlformats.org/officeDocument/2006/relationships/tags" Target="../tags/tag969.xml"/><Relationship Id="rId11" Type="http://schemas.openxmlformats.org/officeDocument/2006/relationships/image" Target="../media/image43.svg"/><Relationship Id="rId10" Type="http://schemas.openxmlformats.org/officeDocument/2006/relationships/image" Target="../media/image42.png"/><Relationship Id="rId1" Type="http://schemas.openxmlformats.org/officeDocument/2006/relationships/tags" Target="../tags/tag962.xml"/></Relationships>
</file>

<file path=ppt/slides/_rels/slide49.xml.rels><?xml version="1.0" encoding="UTF-8" standalone="yes"?>
<Relationships xmlns="http://schemas.openxmlformats.org/package/2006/relationships"><Relationship Id="rId9" Type="http://schemas.openxmlformats.org/officeDocument/2006/relationships/tags" Target="../tags/tag980.xml"/><Relationship Id="rId8" Type="http://schemas.openxmlformats.org/officeDocument/2006/relationships/tags" Target="../tags/tag979.xml"/><Relationship Id="rId7" Type="http://schemas.openxmlformats.org/officeDocument/2006/relationships/tags" Target="../tags/tag978.xml"/><Relationship Id="rId6" Type="http://schemas.openxmlformats.org/officeDocument/2006/relationships/tags" Target="../tags/tag977.xml"/><Relationship Id="rId5" Type="http://schemas.openxmlformats.org/officeDocument/2006/relationships/tags" Target="../tags/tag976.xml"/><Relationship Id="rId4" Type="http://schemas.openxmlformats.org/officeDocument/2006/relationships/tags" Target="../tags/tag975.xml"/><Relationship Id="rId3" Type="http://schemas.openxmlformats.org/officeDocument/2006/relationships/tags" Target="../tags/tag974.xml"/><Relationship Id="rId21" Type="http://schemas.openxmlformats.org/officeDocument/2006/relationships/slideLayout" Target="../slideLayouts/slideLayout46.xml"/><Relationship Id="rId20" Type="http://schemas.openxmlformats.org/officeDocument/2006/relationships/tags" Target="../tags/tag991.xml"/><Relationship Id="rId2" Type="http://schemas.openxmlformats.org/officeDocument/2006/relationships/tags" Target="../tags/tag973.xml"/><Relationship Id="rId19" Type="http://schemas.openxmlformats.org/officeDocument/2006/relationships/tags" Target="../tags/tag990.xml"/><Relationship Id="rId18" Type="http://schemas.openxmlformats.org/officeDocument/2006/relationships/tags" Target="../tags/tag989.xml"/><Relationship Id="rId17" Type="http://schemas.openxmlformats.org/officeDocument/2006/relationships/tags" Target="../tags/tag988.xml"/><Relationship Id="rId16" Type="http://schemas.openxmlformats.org/officeDocument/2006/relationships/tags" Target="../tags/tag987.xml"/><Relationship Id="rId15" Type="http://schemas.openxmlformats.org/officeDocument/2006/relationships/tags" Target="../tags/tag986.xml"/><Relationship Id="rId14" Type="http://schemas.openxmlformats.org/officeDocument/2006/relationships/tags" Target="../tags/tag985.xml"/><Relationship Id="rId13" Type="http://schemas.openxmlformats.org/officeDocument/2006/relationships/tags" Target="../tags/tag984.xml"/><Relationship Id="rId12" Type="http://schemas.openxmlformats.org/officeDocument/2006/relationships/tags" Target="../tags/tag983.xml"/><Relationship Id="rId11" Type="http://schemas.openxmlformats.org/officeDocument/2006/relationships/tags" Target="../tags/tag982.xml"/><Relationship Id="rId10" Type="http://schemas.openxmlformats.org/officeDocument/2006/relationships/tags" Target="../tags/tag981.xml"/><Relationship Id="rId1" Type="http://schemas.openxmlformats.org/officeDocument/2006/relationships/tags" Target="../tags/tag972.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66.xml"/><Relationship Id="rId3" Type="http://schemas.openxmlformats.org/officeDocument/2006/relationships/tags" Target="../tags/tag608.xml"/><Relationship Id="rId2" Type="http://schemas.openxmlformats.org/officeDocument/2006/relationships/image" Target="../media/image2.png"/><Relationship Id="rId1" Type="http://schemas.openxmlformats.org/officeDocument/2006/relationships/tags" Target="../tags/tag607.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48.xml"/><Relationship Id="rId3" Type="http://schemas.openxmlformats.org/officeDocument/2006/relationships/image" Target="../media/image48.png"/><Relationship Id="rId2" Type="http://schemas.openxmlformats.org/officeDocument/2006/relationships/tags" Target="../tags/tag993.xml"/><Relationship Id="rId1" Type="http://schemas.openxmlformats.org/officeDocument/2006/relationships/tags" Target="../tags/tag992.xml"/></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48.xml"/><Relationship Id="rId4" Type="http://schemas.openxmlformats.org/officeDocument/2006/relationships/image" Target="../media/image49.jpeg"/><Relationship Id="rId3" Type="http://schemas.openxmlformats.org/officeDocument/2006/relationships/tags" Target="../tags/tag996.xml"/><Relationship Id="rId2" Type="http://schemas.openxmlformats.org/officeDocument/2006/relationships/tags" Target="../tags/tag995.xml"/><Relationship Id="rId1" Type="http://schemas.openxmlformats.org/officeDocument/2006/relationships/tags" Target="../tags/tag994.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tags" Target="../tags/tag998.xml"/><Relationship Id="rId1" Type="http://schemas.openxmlformats.org/officeDocument/2006/relationships/tags" Target="../tags/tag997.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48.xml"/><Relationship Id="rId3" Type="http://schemas.openxmlformats.org/officeDocument/2006/relationships/image" Target="../media/image50.png"/><Relationship Id="rId2" Type="http://schemas.openxmlformats.org/officeDocument/2006/relationships/tags" Target="../tags/tag1000.xml"/><Relationship Id="rId1" Type="http://schemas.openxmlformats.org/officeDocument/2006/relationships/tags" Target="../tags/tag999.xml"/></Relationships>
</file>

<file path=ppt/slides/_rels/slide54.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openxmlformats.org/officeDocument/2006/relationships/tags" Target="../tags/tag1006.xml"/><Relationship Id="rId5" Type="http://schemas.openxmlformats.org/officeDocument/2006/relationships/tags" Target="../tags/tag1005.xml"/><Relationship Id="rId4" Type="http://schemas.openxmlformats.org/officeDocument/2006/relationships/tags" Target="../tags/tag1004.xml"/><Relationship Id="rId3" Type="http://schemas.openxmlformats.org/officeDocument/2006/relationships/tags" Target="../tags/tag1003.xml"/><Relationship Id="rId2" Type="http://schemas.openxmlformats.org/officeDocument/2006/relationships/tags" Target="../tags/tag1002.xml"/><Relationship Id="rId1" Type="http://schemas.openxmlformats.org/officeDocument/2006/relationships/tags" Target="../tags/tag1001.xml"/></Relationships>
</file>

<file path=ppt/slides/_rels/slide55.xml.rels><?xml version="1.0" encoding="UTF-8" standalone="yes"?>
<Relationships xmlns="http://schemas.openxmlformats.org/package/2006/relationships"><Relationship Id="rId7" Type="http://schemas.openxmlformats.org/officeDocument/2006/relationships/slideLayout" Target="../slideLayouts/slideLayout15.xml"/><Relationship Id="rId6" Type="http://schemas.openxmlformats.org/officeDocument/2006/relationships/tags" Target="../tags/tag1012.xml"/><Relationship Id="rId5" Type="http://schemas.openxmlformats.org/officeDocument/2006/relationships/tags" Target="../tags/tag1011.xml"/><Relationship Id="rId4" Type="http://schemas.openxmlformats.org/officeDocument/2006/relationships/tags" Target="../tags/tag1010.xml"/><Relationship Id="rId3" Type="http://schemas.openxmlformats.org/officeDocument/2006/relationships/tags" Target="../tags/tag1009.xml"/><Relationship Id="rId2" Type="http://schemas.openxmlformats.org/officeDocument/2006/relationships/tags" Target="../tags/tag1008.xml"/><Relationship Id="rId1" Type="http://schemas.openxmlformats.org/officeDocument/2006/relationships/tags" Target="../tags/tag1007.xml"/></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53.xml"/><Relationship Id="rId4" Type="http://schemas.openxmlformats.org/officeDocument/2006/relationships/tags" Target="../tags/tag1014.xml"/><Relationship Id="rId3" Type="http://schemas.openxmlformats.org/officeDocument/2006/relationships/image" Target="../media/image52.jpeg"/><Relationship Id="rId2" Type="http://schemas.openxmlformats.org/officeDocument/2006/relationships/image" Target="../media/image51.png"/><Relationship Id="rId1" Type="http://schemas.openxmlformats.org/officeDocument/2006/relationships/tags" Target="../tags/tag1013.xml"/></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53.xml"/><Relationship Id="rId4" Type="http://schemas.openxmlformats.org/officeDocument/2006/relationships/tags" Target="../tags/tag1016.xml"/><Relationship Id="rId3" Type="http://schemas.openxmlformats.org/officeDocument/2006/relationships/image" Target="../media/image52.jpeg"/><Relationship Id="rId2" Type="http://schemas.openxmlformats.org/officeDocument/2006/relationships/image" Target="../media/image51.png"/><Relationship Id="rId1" Type="http://schemas.openxmlformats.org/officeDocument/2006/relationships/tags" Target="../tags/tag1015.xml"/></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53.xml"/><Relationship Id="rId4" Type="http://schemas.openxmlformats.org/officeDocument/2006/relationships/tags" Target="../tags/tag1018.xml"/><Relationship Id="rId3" Type="http://schemas.openxmlformats.org/officeDocument/2006/relationships/image" Target="../media/image52.jpeg"/><Relationship Id="rId2" Type="http://schemas.openxmlformats.org/officeDocument/2006/relationships/image" Target="../media/image51.png"/><Relationship Id="rId1" Type="http://schemas.openxmlformats.org/officeDocument/2006/relationships/tags" Target="../tags/tag1017.xml"/></Relationships>
</file>

<file path=ppt/slides/_rels/slide59.xml.rels><?xml version="1.0" encoding="UTF-8" standalone="yes"?>
<Relationships xmlns="http://schemas.openxmlformats.org/package/2006/relationships"><Relationship Id="rId9" Type="http://schemas.openxmlformats.org/officeDocument/2006/relationships/tags" Target="../tags/tag1025.xml"/><Relationship Id="rId8" Type="http://schemas.openxmlformats.org/officeDocument/2006/relationships/tags" Target="../tags/tag1024.xml"/><Relationship Id="rId7" Type="http://schemas.openxmlformats.org/officeDocument/2006/relationships/image" Target="../media/image54.jpeg"/><Relationship Id="rId6" Type="http://schemas.openxmlformats.org/officeDocument/2006/relationships/tags" Target="../tags/tag1023.xml"/><Relationship Id="rId5" Type="http://schemas.openxmlformats.org/officeDocument/2006/relationships/tags" Target="../tags/tag1022.xml"/><Relationship Id="rId4" Type="http://schemas.openxmlformats.org/officeDocument/2006/relationships/tags" Target="../tags/tag1021.xml"/><Relationship Id="rId3" Type="http://schemas.openxmlformats.org/officeDocument/2006/relationships/tags" Target="../tags/tag1020.xml"/><Relationship Id="rId2" Type="http://schemas.openxmlformats.org/officeDocument/2006/relationships/image" Target="../media/image53.jpeg"/><Relationship Id="rId15" Type="http://schemas.openxmlformats.org/officeDocument/2006/relationships/slideLayout" Target="../slideLayouts/slideLayout14.xml"/><Relationship Id="rId14" Type="http://schemas.openxmlformats.org/officeDocument/2006/relationships/tags" Target="../tags/tag1029.xml"/><Relationship Id="rId13" Type="http://schemas.openxmlformats.org/officeDocument/2006/relationships/tags" Target="../tags/tag1028.xml"/><Relationship Id="rId12" Type="http://schemas.openxmlformats.org/officeDocument/2006/relationships/tags" Target="../tags/tag1027.xml"/><Relationship Id="rId11" Type="http://schemas.openxmlformats.org/officeDocument/2006/relationships/image" Target="../media/image55.jpeg"/><Relationship Id="rId10" Type="http://schemas.openxmlformats.org/officeDocument/2006/relationships/tags" Target="../tags/tag1026.xml"/><Relationship Id="rId1" Type="http://schemas.openxmlformats.org/officeDocument/2006/relationships/tags" Target="../tags/tag1019.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tags" Target="../tags/tag615.xml"/><Relationship Id="rId7" Type="http://schemas.openxmlformats.org/officeDocument/2006/relationships/image" Target="../media/image3.jpeg"/><Relationship Id="rId6" Type="http://schemas.openxmlformats.org/officeDocument/2006/relationships/tags" Target="../tags/tag614.xml"/><Relationship Id="rId5" Type="http://schemas.openxmlformats.org/officeDocument/2006/relationships/tags" Target="../tags/tag613.xml"/><Relationship Id="rId4" Type="http://schemas.openxmlformats.org/officeDocument/2006/relationships/tags" Target="../tags/tag612.xml"/><Relationship Id="rId3" Type="http://schemas.openxmlformats.org/officeDocument/2006/relationships/tags" Target="../tags/tag611.xml"/><Relationship Id="rId2" Type="http://schemas.openxmlformats.org/officeDocument/2006/relationships/tags" Target="../tags/tag610.xml"/><Relationship Id="rId1" Type="http://schemas.openxmlformats.org/officeDocument/2006/relationships/tags" Target="../tags/tag609.xml"/></Relationships>
</file>

<file path=ppt/slides/_rels/slide60.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036.xml"/><Relationship Id="rId7" Type="http://schemas.openxmlformats.org/officeDocument/2006/relationships/tags" Target="../tags/tag1035.xml"/><Relationship Id="rId6" Type="http://schemas.openxmlformats.org/officeDocument/2006/relationships/tags" Target="../tags/tag1034.xml"/><Relationship Id="rId5" Type="http://schemas.openxmlformats.org/officeDocument/2006/relationships/tags" Target="../tags/tag1033.xml"/><Relationship Id="rId4" Type="http://schemas.openxmlformats.org/officeDocument/2006/relationships/tags" Target="../tags/tag1032.xml"/><Relationship Id="rId3" Type="http://schemas.openxmlformats.org/officeDocument/2006/relationships/tags" Target="../tags/tag1031.xml"/><Relationship Id="rId2" Type="http://schemas.openxmlformats.org/officeDocument/2006/relationships/image" Target="../media/image56.jpeg"/><Relationship Id="rId1" Type="http://schemas.openxmlformats.org/officeDocument/2006/relationships/tags" Target="../tags/tag1030.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53.xml"/><Relationship Id="rId2" Type="http://schemas.openxmlformats.org/officeDocument/2006/relationships/tags" Target="../tags/tag1038.xml"/><Relationship Id="rId1" Type="http://schemas.openxmlformats.org/officeDocument/2006/relationships/tags" Target="../tags/tag1037.xml"/></Relationships>
</file>

<file path=ppt/slides/_rels/slide62.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tags" Target="../tags/tag1043.xml"/><Relationship Id="rId5" Type="http://schemas.openxmlformats.org/officeDocument/2006/relationships/tags" Target="../tags/tag1042.xml"/><Relationship Id="rId4" Type="http://schemas.openxmlformats.org/officeDocument/2006/relationships/tags" Target="../tags/tag1041.xml"/><Relationship Id="rId3" Type="http://schemas.openxmlformats.org/officeDocument/2006/relationships/tags" Target="../tags/tag1040.xml"/><Relationship Id="rId2" Type="http://schemas.openxmlformats.org/officeDocument/2006/relationships/image" Target="../media/image57.jpeg"/><Relationship Id="rId1" Type="http://schemas.openxmlformats.org/officeDocument/2006/relationships/tags" Target="../tags/tag1039.xml"/></Relationships>
</file>

<file path=ppt/slides/_rels/slide63.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1046.xml"/><Relationship Id="rId2" Type="http://schemas.openxmlformats.org/officeDocument/2006/relationships/tags" Target="../tags/tag1045.xml"/><Relationship Id="rId1" Type="http://schemas.openxmlformats.org/officeDocument/2006/relationships/tags" Target="../tags/tag1044.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621.xml"/><Relationship Id="rId6" Type="http://schemas.openxmlformats.org/officeDocument/2006/relationships/image" Target="../media/image4.jpeg"/><Relationship Id="rId5" Type="http://schemas.openxmlformats.org/officeDocument/2006/relationships/tags" Target="../tags/tag620.xml"/><Relationship Id="rId4" Type="http://schemas.openxmlformats.org/officeDocument/2006/relationships/tags" Target="../tags/tag619.xml"/><Relationship Id="rId3" Type="http://schemas.openxmlformats.org/officeDocument/2006/relationships/tags" Target="../tags/tag618.xml"/><Relationship Id="rId2" Type="http://schemas.openxmlformats.org/officeDocument/2006/relationships/tags" Target="../tags/tag617.xml"/><Relationship Id="rId1" Type="http://schemas.openxmlformats.org/officeDocument/2006/relationships/tags" Target="../tags/tag616.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40.xml"/><Relationship Id="rId7" Type="http://schemas.openxmlformats.org/officeDocument/2006/relationships/tags" Target="../tags/tag627.xml"/><Relationship Id="rId6" Type="http://schemas.openxmlformats.org/officeDocument/2006/relationships/image" Target="../media/image4.jpeg"/><Relationship Id="rId5" Type="http://schemas.openxmlformats.org/officeDocument/2006/relationships/tags" Target="../tags/tag626.xml"/><Relationship Id="rId4" Type="http://schemas.openxmlformats.org/officeDocument/2006/relationships/tags" Target="../tags/tag625.xml"/><Relationship Id="rId3" Type="http://schemas.openxmlformats.org/officeDocument/2006/relationships/tags" Target="../tags/tag624.xml"/><Relationship Id="rId2" Type="http://schemas.openxmlformats.org/officeDocument/2006/relationships/tags" Target="../tags/tag623.xml"/><Relationship Id="rId1" Type="http://schemas.openxmlformats.org/officeDocument/2006/relationships/tags" Target="../tags/tag622.xml"/></Relationships>
</file>

<file path=ppt/slides/_rels/slide9.xml.rels><?xml version="1.0" encoding="UTF-8" standalone="yes"?>
<Relationships xmlns="http://schemas.openxmlformats.org/package/2006/relationships"><Relationship Id="rId9" Type="http://schemas.openxmlformats.org/officeDocument/2006/relationships/tags" Target="../tags/tag636.xml"/><Relationship Id="rId8" Type="http://schemas.openxmlformats.org/officeDocument/2006/relationships/tags" Target="../tags/tag635.xml"/><Relationship Id="rId7" Type="http://schemas.openxmlformats.org/officeDocument/2006/relationships/tags" Target="../tags/tag634.xml"/><Relationship Id="rId6" Type="http://schemas.openxmlformats.org/officeDocument/2006/relationships/tags" Target="../tags/tag633.xml"/><Relationship Id="rId5" Type="http://schemas.openxmlformats.org/officeDocument/2006/relationships/tags" Target="../tags/tag632.xml"/><Relationship Id="rId4" Type="http://schemas.openxmlformats.org/officeDocument/2006/relationships/tags" Target="../tags/tag631.xml"/><Relationship Id="rId3" Type="http://schemas.openxmlformats.org/officeDocument/2006/relationships/tags" Target="../tags/tag630.xml"/><Relationship Id="rId21" Type="http://schemas.openxmlformats.org/officeDocument/2006/relationships/slideLayout" Target="../slideLayouts/slideLayout46.xml"/><Relationship Id="rId20" Type="http://schemas.openxmlformats.org/officeDocument/2006/relationships/tags" Target="../tags/tag647.xml"/><Relationship Id="rId2" Type="http://schemas.openxmlformats.org/officeDocument/2006/relationships/tags" Target="../tags/tag629.xml"/><Relationship Id="rId19" Type="http://schemas.openxmlformats.org/officeDocument/2006/relationships/tags" Target="../tags/tag646.xml"/><Relationship Id="rId18" Type="http://schemas.openxmlformats.org/officeDocument/2006/relationships/tags" Target="../tags/tag645.xml"/><Relationship Id="rId17" Type="http://schemas.openxmlformats.org/officeDocument/2006/relationships/tags" Target="../tags/tag644.xml"/><Relationship Id="rId16" Type="http://schemas.openxmlformats.org/officeDocument/2006/relationships/tags" Target="../tags/tag643.xml"/><Relationship Id="rId15" Type="http://schemas.openxmlformats.org/officeDocument/2006/relationships/tags" Target="../tags/tag642.xml"/><Relationship Id="rId14" Type="http://schemas.openxmlformats.org/officeDocument/2006/relationships/tags" Target="../tags/tag641.xml"/><Relationship Id="rId13" Type="http://schemas.openxmlformats.org/officeDocument/2006/relationships/tags" Target="../tags/tag640.xml"/><Relationship Id="rId12" Type="http://schemas.openxmlformats.org/officeDocument/2006/relationships/tags" Target="../tags/tag639.xml"/><Relationship Id="rId11" Type="http://schemas.openxmlformats.org/officeDocument/2006/relationships/tags" Target="../tags/tag638.xml"/><Relationship Id="rId10" Type="http://schemas.openxmlformats.org/officeDocument/2006/relationships/tags" Target="../tags/tag637.xml"/><Relationship Id="rId1" Type="http://schemas.openxmlformats.org/officeDocument/2006/relationships/tags" Target="../tags/tag6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sldNum" sz="quarter" idx="12"/>
            <p:custDataLst>
              <p:tags r:id="rId1"/>
            </p:custDataLst>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panose="02010609030101010101" charset="-122"/>
              </a:defRPr>
            </a:lvl1pPr>
            <a:lvl2pPr marL="742950" indent="-285750">
              <a:defRPr b="1">
                <a:solidFill>
                  <a:schemeClr val="tx1"/>
                </a:solidFill>
                <a:latin typeface="Verdana" panose="020B0604030504040204" pitchFamily="34" charset="0"/>
                <a:ea typeface="楷体_GB2312" panose="02010609030101010101" charset="-122"/>
              </a:defRPr>
            </a:lvl2pPr>
            <a:lvl3pPr marL="1143000" indent="-228600">
              <a:defRPr b="1">
                <a:solidFill>
                  <a:schemeClr val="tx1"/>
                </a:solidFill>
                <a:latin typeface="Verdana" panose="020B0604030504040204" pitchFamily="34" charset="0"/>
                <a:ea typeface="楷体_GB2312" panose="02010609030101010101" charset="-122"/>
              </a:defRPr>
            </a:lvl3pPr>
            <a:lvl4pPr marL="1600200" indent="-228600">
              <a:defRPr b="1">
                <a:solidFill>
                  <a:schemeClr val="tx1"/>
                </a:solidFill>
                <a:latin typeface="Verdana" panose="020B0604030504040204" pitchFamily="34" charset="0"/>
                <a:ea typeface="楷体_GB2312" panose="02010609030101010101" charset="-122"/>
              </a:defRPr>
            </a:lvl4pPr>
            <a:lvl5pPr marL="2057400" indent="-228600">
              <a:defRPr b="1">
                <a:solidFill>
                  <a:schemeClr val="tx1"/>
                </a:solidFill>
                <a:latin typeface="Verdana" panose="020B0604030504040204" pitchFamily="34" charset="0"/>
                <a:ea typeface="楷体_GB2312" panose="02010609030101010101"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9pPr>
          </a:lstStyle>
          <a:p>
            <a:fld id="{9E6E0B89-6530-41CA-9D42-09649D00AAAF}" type="slidenum">
              <a:rPr lang="en-US" altLang="zh-CN" sz="1600" b="0">
                <a:solidFill>
                  <a:schemeClr val="tx1"/>
                </a:solidFill>
                <a:ea typeface="宋体" panose="02010600030101010101" pitchFamily="2" charset="-122"/>
              </a:rPr>
            </a:fld>
            <a:endParaRPr lang="en-US" altLang="zh-CN" sz="1600" b="0">
              <a:solidFill>
                <a:schemeClr val="tx1"/>
              </a:solidFill>
              <a:ea typeface="宋体" panose="02010600030101010101" pitchFamily="2" charset="-122"/>
            </a:endParaRPr>
          </a:p>
        </p:txBody>
      </p:sp>
      <p:sp>
        <p:nvSpPr>
          <p:cNvPr id="2059" name="Rectangle 11"/>
          <p:cNvSpPr>
            <a:spLocks noGrp="1" noChangeArrowheads="1"/>
          </p:cNvSpPr>
          <p:nvPr>
            <p:ph type="subTitle" idx="4294967295"/>
            <p:custDataLst>
              <p:tags r:id="rId2"/>
            </p:custDataLst>
          </p:nvPr>
        </p:nvSpPr>
        <p:spPr>
          <a:xfrm>
            <a:off x="2190751" y="2565400"/>
            <a:ext cx="8544983" cy="863600"/>
          </a:xfrm>
        </p:spPr>
        <p:txBody>
          <a:bodyPr/>
          <a:lstStyle/>
          <a:p>
            <a:pPr marL="0" indent="0" algn="l" eaLnBrk="1" hangingPunct="1">
              <a:buFont typeface="Wingdings" panose="05000000000000000000" pitchFamily="2" charset="2"/>
              <a:buNone/>
              <a:defRPr/>
            </a:pPr>
            <a:r>
              <a:rPr lang="zh-CN" altLang="en-US" sz="3735" dirty="0">
                <a:latin typeface="楷体_GB2312" panose="02010609030101010101" charset="-122"/>
                <a:ea typeface="楷体_GB2312" panose="02010609030101010101" charset="-122"/>
              </a:rPr>
              <a:t>北京出版社</a:t>
            </a:r>
            <a:endParaRPr lang="zh-CN" altLang="en-US" sz="3735" dirty="0">
              <a:latin typeface="楷体_GB2312" panose="02010609030101010101" charset="-122"/>
              <a:ea typeface="楷体_GB2312" panose="02010609030101010101" charset="-122"/>
            </a:endParaRPr>
          </a:p>
        </p:txBody>
      </p:sp>
      <p:sp>
        <p:nvSpPr>
          <p:cNvPr id="5" name="Rectangle 11"/>
          <p:cNvSpPr txBox="1">
            <a:spLocks noChangeArrowheads="1"/>
          </p:cNvSpPr>
          <p:nvPr>
            <p:custDataLst>
              <p:tags r:id="rId3"/>
            </p:custDataLst>
          </p:nvPr>
        </p:nvSpPr>
        <p:spPr bwMode="auto">
          <a:xfrm>
            <a:off x="2065655" y="3545205"/>
            <a:ext cx="8738235" cy="1416050"/>
          </a:xfrm>
          <a:prstGeom prst="rect">
            <a:avLst/>
          </a:prstGeom>
          <a:noFill/>
          <a:ln>
            <a:noFill/>
          </a:ln>
          <a:effectLst/>
        </p:spPr>
        <p:txBody>
          <a:bodyPr/>
          <a:lstStyle>
            <a:lvl1pPr marL="469900" indent="-469900" algn="l" rtl="0" eaLnBrk="0" fontAlgn="base" hangingPunct="0">
              <a:spcBef>
                <a:spcPct val="20000"/>
              </a:spcBef>
              <a:spcAft>
                <a:spcPct val="0"/>
              </a:spcAft>
              <a:buClr>
                <a:schemeClr val="accent2"/>
              </a:buClr>
              <a:buSzPct val="65000"/>
              <a:buFont typeface="Wingdings" panose="05000000000000000000" pitchFamily="2" charset="2"/>
              <a:buChar char="o"/>
              <a:defRPr sz="3000" b="1" kern="120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eaLnBrk="1" hangingPunct="1">
              <a:buNone/>
              <a:defRPr/>
            </a:pPr>
            <a:r>
              <a:rPr lang="zh-CN" altLang="en-US" sz="3200" dirty="0">
                <a:solidFill>
                  <a:srgbClr val="FF0000"/>
                </a:solidFill>
                <a:latin typeface="楷体_GB2312" panose="02010609030101010101" charset="-122"/>
                <a:ea typeface="楷体_GB2312" panose="02010609030101010101" charset="-122"/>
              </a:rPr>
              <a:t>任务</a:t>
            </a:r>
            <a:r>
              <a:rPr lang="en-US" altLang="zh-CN" sz="3200" dirty="0">
                <a:solidFill>
                  <a:srgbClr val="FF0000"/>
                </a:solidFill>
                <a:latin typeface="楷体_GB2312" panose="02010609030101010101" charset="-122"/>
                <a:ea typeface="楷体_GB2312" panose="02010609030101010101" charset="-122"/>
              </a:rPr>
              <a:t>4</a:t>
            </a:r>
            <a:r>
              <a:rPr lang="zh-CN" altLang="en-US" sz="3200" dirty="0">
                <a:solidFill>
                  <a:srgbClr val="FF0000"/>
                </a:solidFill>
                <a:latin typeface="楷体_GB2312" panose="02010609030101010101" charset="-122"/>
                <a:ea typeface="楷体_GB2312" panose="02010609030101010101" charset="-122"/>
              </a:rPr>
              <a:t>：智能推荐系统</a:t>
            </a:r>
            <a:r>
              <a:rPr lang="en-US" altLang="zh-CN" sz="3200" dirty="0">
                <a:solidFill>
                  <a:srgbClr val="FF0000"/>
                </a:solidFill>
                <a:latin typeface="楷体_GB2312" panose="02010609030101010101" charset="-122"/>
                <a:ea typeface="楷体_GB2312" panose="02010609030101010101" charset="-122"/>
              </a:rPr>
              <a:t> —— </a:t>
            </a:r>
            <a:r>
              <a:rPr lang="zh-CN" altLang="en-US" sz="3200" dirty="0">
                <a:solidFill>
                  <a:srgbClr val="FF0000"/>
                </a:solidFill>
                <a:latin typeface="楷体_GB2312" panose="02010609030101010101" charset="-122"/>
                <a:ea typeface="楷体_GB2312" panose="02010609030101010101" charset="-122"/>
              </a:rPr>
              <a:t>电商平台的</a:t>
            </a:r>
            <a:r>
              <a:rPr lang="en-US" altLang="zh-CN" sz="3200" dirty="0">
                <a:solidFill>
                  <a:srgbClr val="FF0000"/>
                </a:solidFill>
                <a:latin typeface="楷体_GB2312" panose="02010609030101010101" charset="-122"/>
                <a:ea typeface="楷体_GB2312" panose="02010609030101010101" charset="-122"/>
              </a:rPr>
              <a:t> “</a:t>
            </a:r>
            <a:r>
              <a:rPr lang="zh-CN" altLang="en-US" sz="3200" dirty="0">
                <a:solidFill>
                  <a:srgbClr val="FF0000"/>
                </a:solidFill>
                <a:latin typeface="楷体_GB2312" panose="02010609030101010101" charset="-122"/>
                <a:ea typeface="楷体_GB2312" panose="02010609030101010101" charset="-122"/>
              </a:rPr>
              <a:t>贴心管家</a:t>
            </a:r>
            <a:r>
              <a:rPr lang="en-US" altLang="zh-CN" sz="3200" dirty="0">
                <a:solidFill>
                  <a:srgbClr val="FF0000"/>
                </a:solidFill>
                <a:latin typeface="楷体_GB2312" panose="02010609030101010101" charset="-122"/>
                <a:ea typeface="楷体_GB2312" panose="02010609030101010101" charset="-122"/>
              </a:rPr>
              <a:t>”</a:t>
            </a:r>
            <a:endParaRPr lang="en-US" altLang="zh-CN" sz="3200" dirty="0">
              <a:solidFill>
                <a:srgbClr val="FF0000"/>
              </a:solidFill>
              <a:latin typeface="楷体_GB2312" panose="02010609030101010101" charset="-122"/>
              <a:ea typeface="楷体_GB2312" panose="02010609030101010101" charset="-122"/>
            </a:endParaRPr>
          </a:p>
        </p:txBody>
      </p:sp>
    </p:spTree>
    <p:custDataLst>
      <p:tags r:id="rId4"/>
    </p:custData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4.1 电商平台智能推荐的体验与观察：4.1.1 登录电商平台浏览商品</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2"/>
            </p:custDataLst>
          </p:nvPr>
        </p:nvSpPr>
        <p:spPr/>
        <p:txBody>
          <a:bodyPr/>
          <a:p>
            <a:r>
              <a:rPr lang="zh-CN" altLang="en-US" b="1">
                <a:solidFill>
                  <a:schemeClr val="tx1"/>
                </a:solidFill>
              </a:rPr>
              <a:t>（</a:t>
            </a:r>
            <a:r>
              <a:rPr lang="en-US" altLang="zh-CN" b="1">
                <a:solidFill>
                  <a:schemeClr val="tx1"/>
                </a:solidFill>
              </a:rPr>
              <a:t>1</a:t>
            </a:r>
            <a:r>
              <a:rPr lang="zh-CN" altLang="en-US" b="1">
                <a:solidFill>
                  <a:schemeClr val="tx1"/>
                </a:solidFill>
              </a:rPr>
              <a:t>）淘宝购物流程</a:t>
            </a:r>
            <a:endParaRPr lang="zh-CN" altLang="en-US" b="1">
              <a:solidFill>
                <a:schemeClr val="tx1"/>
              </a:solidFill>
            </a:endParaRPr>
          </a:p>
        </p:txBody>
      </p:sp>
      <p:sp>
        <p:nvSpPr>
          <p:cNvPr id="5" name="文本占位符 4"/>
          <p:cNvSpPr>
            <a:spLocks noGrp="1"/>
          </p:cNvSpPr>
          <p:nvPr>
            <p:ph type="body" idx="16387"/>
            <p:custDataLst>
              <p:tags r:id="rId3"/>
            </p:custDataLst>
          </p:nvPr>
        </p:nvSpPr>
        <p:spPr>
          <a:xfrm>
            <a:off x="914400" y="2336800"/>
            <a:ext cx="2844800" cy="3258820"/>
          </a:xfrm>
        </p:spPr>
        <p:txBody>
          <a:bodyPr/>
          <a:p>
            <a:r>
              <a:rPr lang="zh-CN" altLang="en-US">
                <a:solidFill>
                  <a:schemeClr val="tx1"/>
                </a:solidFill>
              </a:rPr>
              <a:t>目前有亚马逊、淘宝、京东等众多电商平台，我们以淘宝为例体验。首先打开浏览器进入淘宝网站，登录账号 —— 已有账号可扫码或输账号密码登录，未注册需先 “免费注册”。登录后，在首页顶部搜索框输入 “手机”，点击 “搜索” 或按回车，进入搜索结果页面，如图 4-1 所示，开始商品浏览。</a:t>
            </a:r>
            <a:endParaRPr lang="zh-CN" altLang="en-US">
              <a:solidFill>
                <a:schemeClr val="tx1"/>
              </a:solidFill>
            </a:endParaRPr>
          </a:p>
        </p:txBody>
      </p:sp>
      <p:sp>
        <p:nvSpPr>
          <p:cNvPr id="7" name="文本占位符 6"/>
          <p:cNvSpPr>
            <a:spLocks noGrp="1"/>
          </p:cNvSpPr>
          <p:nvPr>
            <p:ph type="body" idx="16388"/>
            <p:custDataLst>
              <p:tags r:id="rId4"/>
            </p:custDataLst>
          </p:nvPr>
        </p:nvSpPr>
        <p:spPr/>
        <p:txBody>
          <a:bodyPr/>
          <a:p>
            <a:r>
              <a:rPr lang="zh-CN" altLang="en-US" b="1">
                <a:solidFill>
                  <a:schemeClr val="tx1"/>
                </a:solidFill>
              </a:rPr>
              <a:t>（</a:t>
            </a:r>
            <a:r>
              <a:rPr lang="en-US" altLang="zh-CN" b="1">
                <a:solidFill>
                  <a:schemeClr val="tx1"/>
                </a:solidFill>
              </a:rPr>
              <a:t>2</a:t>
            </a:r>
            <a:r>
              <a:rPr lang="zh-CN" altLang="en-US" b="1">
                <a:solidFill>
                  <a:schemeClr val="tx1"/>
                </a:solidFill>
              </a:rPr>
              <a:t>）商品搜索筛选</a:t>
            </a:r>
            <a:endParaRPr lang="zh-CN" altLang="en-US" b="1">
              <a:solidFill>
                <a:schemeClr val="tx1"/>
              </a:solidFill>
            </a:endParaRPr>
          </a:p>
        </p:txBody>
      </p:sp>
      <p:sp>
        <p:nvSpPr>
          <p:cNvPr id="8" name="文本占位符 7"/>
          <p:cNvSpPr>
            <a:spLocks noGrp="1"/>
          </p:cNvSpPr>
          <p:nvPr>
            <p:ph type="body" idx="16389"/>
            <p:custDataLst>
              <p:tags r:id="rId5"/>
            </p:custDataLst>
          </p:nvPr>
        </p:nvSpPr>
        <p:spPr/>
        <p:txBody>
          <a:bodyPr/>
          <a:p>
            <a:r>
              <a:rPr lang="zh-CN" altLang="en-US">
                <a:solidFill>
                  <a:schemeClr val="tx1"/>
                </a:solidFill>
              </a:rPr>
              <a:t>搜索结果页会展示大量手机商品，上侧有筛选栏，可按品牌（如小米、华为）、价格区间（如 5000～10000 元）筛选，如图 4-2 所示。主页面以列表或网格形式呈现商品，包含图片、名称、价格、店铺信息等。单击感兴趣的商品，进入详情页，可查看参数、用户评价、产品细节图，还能了解售后政策和优惠活动，如图 4-3 所示。</a:t>
            </a:r>
            <a:endParaRPr lang="zh-CN" altLang="en-US">
              <a:solidFill>
                <a:schemeClr val="tx1"/>
              </a:solidFill>
            </a:endParaRPr>
          </a:p>
        </p:txBody>
      </p:sp>
      <p:sp>
        <p:nvSpPr>
          <p:cNvPr id="10" name="文本占位符 9"/>
          <p:cNvSpPr>
            <a:spLocks noGrp="1"/>
          </p:cNvSpPr>
          <p:nvPr>
            <p:ph type="body" idx="16390"/>
            <p:custDataLst>
              <p:tags r:id="rId6"/>
            </p:custDataLst>
          </p:nvPr>
        </p:nvSpPr>
        <p:spPr/>
        <p:txBody>
          <a:bodyPr/>
          <a:p>
            <a:r>
              <a:rPr lang="zh-CN" altLang="en-US" b="1">
                <a:solidFill>
                  <a:schemeClr val="tx1"/>
                </a:solidFill>
              </a:rPr>
              <a:t>（</a:t>
            </a:r>
            <a:r>
              <a:rPr lang="en-US" altLang="zh-CN" b="1">
                <a:solidFill>
                  <a:schemeClr val="tx1"/>
                </a:solidFill>
              </a:rPr>
              <a:t>3</a:t>
            </a:r>
            <a:r>
              <a:rPr lang="zh-CN" altLang="en-US" b="1">
                <a:solidFill>
                  <a:schemeClr val="tx1"/>
                </a:solidFill>
              </a:rPr>
              <a:t>）深度浏览操作</a:t>
            </a:r>
            <a:endParaRPr lang="zh-CN" altLang="en-US" b="1">
              <a:solidFill>
                <a:schemeClr val="tx1"/>
              </a:solidFill>
            </a:endParaRPr>
          </a:p>
        </p:txBody>
      </p:sp>
      <p:sp>
        <p:nvSpPr>
          <p:cNvPr id="11" name="文本占位符 10"/>
          <p:cNvSpPr>
            <a:spLocks noGrp="1"/>
          </p:cNvSpPr>
          <p:nvPr>
            <p:ph type="body" idx="16391"/>
            <p:custDataLst>
              <p:tags r:id="rId7"/>
            </p:custDataLst>
          </p:nvPr>
        </p:nvSpPr>
        <p:spPr/>
        <p:txBody>
          <a:bodyPr/>
          <a:p>
            <a:r>
              <a:rPr lang="zh-CN" altLang="en-US">
                <a:solidFill>
                  <a:schemeClr val="tx1"/>
                </a:solidFill>
              </a:rPr>
              <a:t>点击查看 3～5 款不同型号手机的详情页，阅读商品参数和用户评价（停留时间≥30 秒），将 1～2 款心仪商品加入购物车或收藏夹。这一步能让我们更深入了解商品，也便于后续观察平台基于这些行为的推荐变化，感受推荐系统的个性化逻辑。</a:t>
            </a:r>
            <a:endParaRPr lang="zh-CN" altLang="en-US">
              <a:solidFill>
                <a:schemeClr val="tx1"/>
              </a:solidFill>
            </a:endParaRPr>
          </a:p>
        </p:txBody>
      </p:sp>
      <p:sp>
        <p:nvSpPr>
          <p:cNvPr id="12"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8"/>
    </p:custDataLst>
  </p:cSld>
  <p:clrMapOvr>
    <a:masterClrMapping/>
  </p:clrMapOvr>
  <p:transition>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 name="图片占位符 15" descr="4a7f1ed6-8e4f-11f0-a08c-ea14e6d0cea3"/>
          <p:cNvPicPr>
            <a:picLocks noChangeAspect="1"/>
          </p:cNvPicPr>
          <p:nvPr>
            <p:ph type="pic" idx="16390"/>
            <p:custDataLst>
              <p:tags r:id="rId1"/>
            </p:custDataLst>
          </p:nvPr>
        </p:nvPicPr>
        <p:blipFill>
          <a:blip r:embed="rId2"/>
          <a:srcRect/>
          <a:stretch>
            <a:fillRect/>
          </a:stretch>
        </p:blipFill>
        <p:spPr>
          <a:xfrm>
            <a:off x="609600" y="1549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4.1 电商平台智能推荐的体验与观察：4.1.2 观察推荐商品</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4"/>
            </p:custDataLst>
          </p:nvPr>
        </p:nvSpPr>
        <p:spPr/>
        <p:txBody>
          <a:bodyPr/>
          <a:p>
            <a:r>
              <a:rPr lang="zh-CN" altLang="en-US" b="1">
                <a:solidFill>
                  <a:schemeClr val="tx1"/>
                </a:solidFill>
              </a:rPr>
              <a:t>手机搜索推荐</a:t>
            </a:r>
            <a:endParaRPr lang="zh-CN" altLang="en-US" b="1">
              <a:solidFill>
                <a:schemeClr val="tx1"/>
              </a:solidFill>
            </a:endParaRPr>
          </a:p>
        </p:txBody>
      </p:sp>
      <p:sp>
        <p:nvSpPr>
          <p:cNvPr id="5" name="文本占位符 4"/>
          <p:cNvSpPr>
            <a:spLocks noGrp="1"/>
          </p:cNvSpPr>
          <p:nvPr>
            <p:ph type="body" idx="16387"/>
            <p:custDataLst>
              <p:tags r:id="rId5"/>
            </p:custDataLst>
          </p:nvPr>
        </p:nvSpPr>
        <p:spPr>
          <a:xfrm>
            <a:off x="2082800" y="2047875"/>
            <a:ext cx="9051925" cy="1533525"/>
          </a:xfrm>
        </p:spPr>
        <p:txBody>
          <a:bodyPr/>
          <a:p>
            <a:pPr>
              <a:lnSpc>
                <a:spcPct val="150000"/>
              </a:lnSpc>
            </a:pPr>
            <a:r>
              <a:rPr lang="zh-CN" altLang="en-US" sz="1800">
                <a:solidFill>
                  <a:schemeClr val="tx1"/>
                </a:solidFill>
              </a:rPr>
              <a:t>浏览手机时，留意页面不同位置的推荐：搜索结果页右侧和底部通常有 “猜你喜欢” 板块，如图 4-4 所示，展示与搜索手机相关的商品，可能是同品牌其他机型，也可能是配件。这些推荐紧密结合当前搜索行为，试图满足你潜在的关联需求。</a:t>
            </a:r>
            <a:endParaRPr lang="zh-CN" altLang="en-US" sz="1800">
              <a:solidFill>
                <a:schemeClr val="tx1"/>
              </a:solidFill>
            </a:endParaRPr>
          </a:p>
        </p:txBody>
      </p:sp>
      <p:pic>
        <p:nvPicPr>
          <p:cNvPr id="17" name="图片占位符 16" descr="4a7f20f0-8e4f-11f0-a08c-ea14e6d0cea3"/>
          <p:cNvPicPr>
            <a:picLocks noChangeAspect="1"/>
          </p:cNvPicPr>
          <p:nvPr>
            <p:ph type="pic" idx="16391"/>
            <p:custDataLst>
              <p:tags r:id="rId6"/>
            </p:custDataLst>
          </p:nvPr>
        </p:nvPicPr>
        <p:blipFill>
          <a:blip r:embed="rId7"/>
          <a:srcRect/>
          <a:stretch>
            <a:fillRect/>
          </a:stretch>
        </p:blipFill>
        <p:spPr>
          <a:xfrm>
            <a:off x="609600" y="4191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7" name="文本占位符 6"/>
          <p:cNvSpPr>
            <a:spLocks noGrp="1"/>
          </p:cNvSpPr>
          <p:nvPr>
            <p:ph type="body" idx="16388"/>
            <p:custDataLst>
              <p:tags r:id="rId8"/>
            </p:custDataLst>
          </p:nvPr>
        </p:nvSpPr>
        <p:spPr>
          <a:xfrm>
            <a:off x="2082165" y="3910330"/>
            <a:ext cx="9500235" cy="451485"/>
          </a:xfrm>
        </p:spPr>
        <p:txBody>
          <a:bodyPr/>
          <a:p>
            <a:r>
              <a:rPr lang="zh-CN" altLang="en-US" b="1">
                <a:solidFill>
                  <a:schemeClr val="tx1"/>
                </a:solidFill>
              </a:rPr>
              <a:t>推荐区域解析</a:t>
            </a:r>
            <a:endParaRPr lang="zh-CN" altLang="en-US" b="1">
              <a:solidFill>
                <a:schemeClr val="tx1"/>
              </a:solidFill>
            </a:endParaRPr>
          </a:p>
        </p:txBody>
      </p:sp>
      <p:sp>
        <p:nvSpPr>
          <p:cNvPr id="8" name="文本占位符 7"/>
          <p:cNvSpPr>
            <a:spLocks noGrp="1"/>
          </p:cNvSpPr>
          <p:nvPr>
            <p:ph type="body" idx="16389"/>
            <p:custDataLst>
              <p:tags r:id="rId9"/>
            </p:custDataLst>
          </p:nvPr>
        </p:nvSpPr>
        <p:spPr>
          <a:xfrm>
            <a:off x="2082800" y="4411345"/>
            <a:ext cx="8987155" cy="1811655"/>
          </a:xfrm>
        </p:spPr>
        <p:txBody>
          <a:bodyPr/>
          <a:p>
            <a:pPr>
              <a:lnSpc>
                <a:spcPct val="150000"/>
              </a:lnSpc>
            </a:pPr>
            <a:r>
              <a:rPr lang="zh-CN" altLang="en-US" sz="1800">
                <a:solidFill>
                  <a:schemeClr val="tx1"/>
                </a:solidFill>
              </a:rPr>
              <a:t>在商品详情页下方，会有 “本店推荐”“看了又看” 等区域，如图 4-5 所示。“本店推荐” 可能是店铺内相似价位、性能的手机，“看了又看” 则多为其他用户浏览当前商品后还查看的商品，可能是同类型手机或互补配件（如手机壳、充电器），这些推荐从不同维度挖掘你的潜在兴趣。</a:t>
            </a:r>
            <a:endParaRPr lang="zh-CN" altLang="en-US" sz="1800">
              <a:solidFill>
                <a:schemeClr val="tx1"/>
              </a:solidFill>
            </a:endParaRPr>
          </a:p>
        </p:txBody>
      </p:sp>
      <p:sp>
        <p:nvSpPr>
          <p:cNvPr id="9"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10"/>
    </p:custDataLst>
  </p:cSld>
  <p:clrMapOvr>
    <a:masterClrMapping/>
  </p:clrMapOvr>
  <p:transition>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内容占位符 10" descr="49f3bc0d-8e4f-11f0-9307-da1e53e5a111"/>
          <p:cNvPicPr>
            <a:picLocks noChangeAspect="1"/>
          </p:cNvPicPr>
          <p:nvPr>
            <p:ph idx="16388"/>
            <p:custDataLst>
              <p:tags r:id="rId1"/>
            </p:custDataLst>
          </p:nvPr>
        </p:nvPicPr>
        <p:blipFill>
          <a:blip r:embed="rId2"/>
          <a:srcRect l="5945" r="642"/>
          <a:stretch>
            <a:fillRect/>
          </a:stretch>
        </p:blipFill>
        <p:spPr>
          <a:xfrm>
            <a:off x="1026795" y="1524000"/>
            <a:ext cx="4831715"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4.1 电商平台智能推荐的体验与观察：4.1.3 分析推荐商品</a:t>
            </a:r>
            <a:endParaRPr sz="2800" dirty="0">
              <a:solidFill>
                <a:schemeClr val="tx1"/>
              </a:solidFill>
              <a:latin typeface="楷体_GB2312" panose="02010609030101010101" charset="-122"/>
              <a:sym typeface="+mn-ea"/>
            </a:endParaRPr>
          </a:p>
        </p:txBody>
      </p:sp>
      <p:sp>
        <p:nvSpPr>
          <p:cNvPr id="4" name="装饰  9"/>
          <p:cNvSpPr>
            <a:spLocks noGrp="1"/>
          </p:cNvSpPr>
          <p:nvPr>
            <p:ph type="body" idx="16389"/>
            <p:custDataLst>
              <p:tags r:id="rId4"/>
            </p:custDataLst>
          </p:nvPr>
        </p:nvSpPr>
        <p:spPr>
          <a:xfrm>
            <a:off x="5858510" y="1524000"/>
            <a:ext cx="5878195" cy="4724400"/>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6265545" y="1588135"/>
            <a:ext cx="4859655" cy="589915"/>
          </a:xfrm>
        </p:spPr>
        <p:txBody>
          <a:bodyPr/>
          <a:p>
            <a:r>
              <a:rPr lang="zh-CN" altLang="en-US" b="1">
                <a:solidFill>
                  <a:schemeClr val="tx1"/>
                </a:solidFill>
              </a:rPr>
              <a:t>推荐匹配度分析</a:t>
            </a:r>
            <a:endParaRPr lang="zh-CN" altLang="en-US" b="1">
              <a:solidFill>
                <a:schemeClr val="tx1"/>
              </a:solidFill>
            </a:endParaRPr>
          </a:p>
        </p:txBody>
      </p:sp>
      <p:sp>
        <p:nvSpPr>
          <p:cNvPr id="6" name="文本占位符 5"/>
          <p:cNvSpPr>
            <a:spLocks noGrp="1"/>
          </p:cNvSpPr>
          <p:nvPr>
            <p:ph type="body" idx="16387"/>
            <p:custDataLst>
              <p:tags r:id="rId6"/>
            </p:custDataLst>
          </p:nvPr>
        </p:nvSpPr>
        <p:spPr>
          <a:xfrm>
            <a:off x="6265545" y="2322195"/>
            <a:ext cx="4859655" cy="2757805"/>
          </a:xfrm>
        </p:spPr>
        <p:txBody>
          <a:bodyPr>
            <a:noAutofit/>
          </a:bodyPr>
          <a:p>
            <a:pPr>
              <a:lnSpc>
                <a:spcPct val="150000"/>
              </a:lnSpc>
            </a:pPr>
            <a:r>
              <a:rPr lang="zh-CN" altLang="en-US" sz="1800">
                <a:solidFill>
                  <a:schemeClr val="tx1"/>
                </a:solidFill>
              </a:rPr>
              <a:t>若你买手机用于日常办公和社交，注重续航和轻薄，推荐的游戏手机（强调高性能、高刷新率，续航一般、机身厚重）就不符合需求；而轻薄的手机壳、快充充电器等推荐则与需求相关。通过这样的分析，能直观感受推荐系统的精准度，为后续理解其技术逻辑打下基础。</a:t>
            </a:r>
            <a:endParaRPr lang="zh-CN" altLang="en-US" sz="1800">
              <a:solidFill>
                <a:schemeClr val="tx1"/>
              </a:solidFill>
            </a:endParaRPr>
          </a:p>
        </p:txBody>
      </p:sp>
      <p:sp>
        <p:nvSpPr>
          <p:cNvPr id="7"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7"/>
    </p:custDataLst>
  </p:cSld>
  <p:clrMapOvr>
    <a:masterClrMapping/>
  </p:clrMapOvr>
  <p:transition>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 name="文本框 43"/>
          <p:cNvSpPr txBox="1"/>
          <p:nvPr>
            <p:custDataLst>
              <p:tags r:id="rId1"/>
            </p:custDataLst>
          </p:nvPr>
        </p:nvSpPr>
        <p:spPr>
          <a:xfrm>
            <a:off x="7502317" y="165289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
        <p:nvSpPr>
          <p:cNvPr id="45" name="副标题 44"/>
          <p:cNvSpPr>
            <a:spLocks noGrp="1"/>
          </p:cNvSpPr>
          <p:nvPr>
            <p:ph type="subTitle" idx="16386"/>
            <p:custDataLst>
              <p:tags r:id="rId2"/>
            </p:custDataLst>
          </p:nvPr>
        </p:nvSpPr>
        <p:spPr/>
        <p:txBody>
          <a:bodyPr/>
          <a:p>
            <a:r>
              <a:rPr lang="zh-CN" altLang="en-US">
                <a:solidFill>
                  <a:schemeClr val="tx1"/>
                </a:solidFill>
              </a:rPr>
              <a:t>CONTENTS</a:t>
            </a:r>
            <a:endParaRPr lang="zh-CN" altLang="en-US">
              <a:solidFill>
                <a:schemeClr val="tx1"/>
              </a:solidFill>
            </a:endParaRPr>
          </a:p>
        </p:txBody>
      </p:sp>
      <p:sp>
        <p:nvSpPr>
          <p:cNvPr id="46" name="标题 45"/>
          <p:cNvSpPr>
            <a:spLocks noGrp="1"/>
          </p:cNvSpPr>
          <p:nvPr>
            <p:ph type="ctrTitle" idx="16385"/>
            <p:custDataLst>
              <p:tags r:id="rId3"/>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15" name="文本占位符 14"/>
          <p:cNvSpPr>
            <a:spLocks noGrp="1"/>
          </p:cNvSpPr>
          <p:nvPr>
            <p:ph type="body" idx="16388"/>
            <p:custDataLst>
              <p:tags r:id="rId4"/>
            </p:custDataLst>
          </p:nvPr>
        </p:nvSpPr>
        <p:spPr>
          <a:xfrm>
            <a:off x="4070350" y="1652905"/>
            <a:ext cx="596900" cy="508000"/>
          </a:xfrm>
        </p:spPr>
        <p:txBody>
          <a:bodyPr/>
          <a:p>
            <a:r>
              <a:rPr lang="zh-CN" altLang="en-US">
                <a:solidFill>
                  <a:schemeClr val="accent1"/>
                </a:solidFill>
              </a:rPr>
              <a:t>01</a:t>
            </a:r>
            <a:endParaRPr lang="zh-CN" altLang="en-US">
              <a:solidFill>
                <a:schemeClr val="accent1"/>
              </a:solidFill>
            </a:endParaRPr>
          </a:p>
        </p:txBody>
      </p:sp>
      <p:sp>
        <p:nvSpPr>
          <p:cNvPr id="16" name="文本占位符 5"/>
          <p:cNvSpPr>
            <a:spLocks noGrp="1"/>
          </p:cNvSpPr>
          <p:nvPr>
            <p:custDataLst>
              <p:tags r:id="rId5"/>
            </p:custDataLst>
          </p:nvPr>
        </p:nvSpPr>
        <p:spPr>
          <a:xfrm>
            <a:off x="50800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4.1</a:t>
            </a:r>
            <a:r>
              <a:rPr lang="en-US" altLang="en-US" sz="1700">
                <a:solidFill>
                  <a:schemeClr val="tx1"/>
                </a:solidFill>
              </a:rPr>
              <a:t>    </a:t>
            </a:r>
            <a:r>
              <a:rPr lang="zh-CN" altLang="en-US" sz="1700">
                <a:solidFill>
                  <a:schemeClr val="tx1"/>
                </a:solidFill>
              </a:rPr>
              <a:t>电商平台智能推荐的体验与观察</a:t>
            </a:r>
            <a:endParaRPr lang="zh-CN" altLang="en-US" sz="1700">
              <a:solidFill>
                <a:schemeClr val="tx1"/>
              </a:solidFill>
            </a:endParaRPr>
          </a:p>
        </p:txBody>
      </p:sp>
      <p:sp>
        <p:nvSpPr>
          <p:cNvPr id="17" name="文本占位符 6"/>
          <p:cNvSpPr>
            <a:spLocks noGrp="1"/>
          </p:cNvSpPr>
          <p:nvPr>
            <p:custDataLst>
              <p:tags r:id="rId6"/>
            </p:custDataLst>
          </p:nvPr>
        </p:nvSpPr>
        <p:spPr>
          <a:xfrm>
            <a:off x="7994650" y="165290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18" name="文本占位符 8"/>
          <p:cNvSpPr>
            <a:spLocks noGrp="1"/>
          </p:cNvSpPr>
          <p:nvPr>
            <p:custDataLst>
              <p:tags r:id="rId7"/>
            </p:custDataLst>
          </p:nvPr>
        </p:nvSpPr>
        <p:spPr>
          <a:xfrm>
            <a:off x="90043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4.2 </a:t>
            </a:r>
            <a:r>
              <a:rPr lang="en-US" altLang="en-US" sz="1700">
                <a:solidFill>
                  <a:schemeClr val="tx1"/>
                </a:solidFill>
              </a:rPr>
              <a:t>   </a:t>
            </a:r>
            <a:r>
              <a:rPr lang="zh-CN" altLang="en-US" sz="1700">
                <a:solidFill>
                  <a:schemeClr val="tx1"/>
                </a:solidFill>
              </a:rPr>
              <a:t>智能推荐系统的一般流程</a:t>
            </a:r>
            <a:endParaRPr lang="zh-CN" altLang="en-US" sz="1700">
              <a:solidFill>
                <a:schemeClr val="tx1"/>
              </a:solidFill>
            </a:endParaRPr>
          </a:p>
        </p:txBody>
      </p:sp>
      <p:sp>
        <p:nvSpPr>
          <p:cNvPr id="19" name="文本占位符 9"/>
          <p:cNvSpPr>
            <a:spLocks noGrp="1"/>
          </p:cNvSpPr>
          <p:nvPr>
            <p:custDataLst>
              <p:tags r:id="rId8"/>
            </p:custDataLst>
          </p:nvPr>
        </p:nvSpPr>
        <p:spPr>
          <a:xfrm>
            <a:off x="40703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20" name="文本占位符 11"/>
          <p:cNvSpPr>
            <a:spLocks noGrp="1"/>
          </p:cNvSpPr>
          <p:nvPr>
            <p:custDataLst>
              <p:tags r:id="rId9"/>
            </p:custDataLst>
          </p:nvPr>
        </p:nvSpPr>
        <p:spPr>
          <a:xfrm>
            <a:off x="5080000" y="2550795"/>
            <a:ext cx="2324100" cy="914400"/>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1700">
                <a:sym typeface="+mn-ea"/>
              </a:rPr>
              <a:t>4.3 </a:t>
            </a:r>
            <a:r>
              <a:rPr lang="en-US" altLang="en-US" sz="1700">
                <a:sym typeface="+mn-ea"/>
              </a:rPr>
              <a:t>   </a:t>
            </a:r>
            <a:r>
              <a:rPr lang="zh-CN" altLang="en-US" sz="1700">
                <a:sym typeface="+mn-ea"/>
              </a:rPr>
              <a:t>智能推荐系统的常见类型</a:t>
            </a:r>
            <a:endParaRPr lang="zh-CN" altLang="en-US" sz="1700">
              <a:sym typeface="+mn-ea"/>
            </a:endParaRPr>
          </a:p>
        </p:txBody>
      </p:sp>
      <p:sp>
        <p:nvSpPr>
          <p:cNvPr id="21" name="文本占位符 12"/>
          <p:cNvSpPr>
            <a:spLocks noGrp="1"/>
          </p:cNvSpPr>
          <p:nvPr>
            <p:custDataLst>
              <p:tags r:id="rId10"/>
            </p:custDataLst>
          </p:nvPr>
        </p:nvSpPr>
        <p:spPr>
          <a:xfrm>
            <a:off x="79946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22" name="文本占位符 14"/>
          <p:cNvSpPr>
            <a:spLocks noGrp="1"/>
          </p:cNvSpPr>
          <p:nvPr>
            <p:custDataLst>
              <p:tags r:id="rId11"/>
            </p:custDataLst>
          </p:nvPr>
        </p:nvSpPr>
        <p:spPr>
          <a:xfrm>
            <a:off x="9004300" y="2550795"/>
            <a:ext cx="2324100" cy="914400"/>
          </a:xfrm>
          <a:prstGeom prst="rect">
            <a:avLst/>
          </a:prstGeom>
          <a:noFill/>
          <a:ln>
            <a:noFill/>
          </a:ln>
          <a:effectLst/>
        </p:spPr>
        <p:txBody>
          <a:bodyPr vert="horz" wrap="square" lIns="0" tIns="0" rIns="0" bIns="0" numCol="1" anchor="ctr" anchorCtr="0" compatLnSpc="1">
            <a:normAutofit fontScale="90000"/>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4.4</a:t>
            </a:r>
            <a:r>
              <a:rPr lang="en-US" altLang="en-US" sz="1700">
                <a:solidFill>
                  <a:schemeClr val="tx1"/>
                </a:solidFill>
              </a:rPr>
              <a:t>   </a:t>
            </a:r>
            <a:r>
              <a:rPr lang="zh-CN" altLang="en-US" sz="1700">
                <a:solidFill>
                  <a:schemeClr val="tx1"/>
                </a:solidFill>
              </a:rPr>
              <a:t>【趣味案例】超市聪明</a:t>
            </a:r>
            <a:r>
              <a:rPr lang="en-US" altLang="zh-CN" sz="1700">
                <a:solidFill>
                  <a:schemeClr val="tx1"/>
                </a:solidFill>
              </a:rPr>
              <a:t>“</a:t>
            </a:r>
            <a:r>
              <a:rPr lang="zh-CN" altLang="en-US" sz="1700">
                <a:solidFill>
                  <a:schemeClr val="tx1"/>
                </a:solidFill>
              </a:rPr>
              <a:t>小助手</a:t>
            </a:r>
            <a:r>
              <a:rPr lang="en-US" altLang="zh-CN" sz="1700">
                <a:solidFill>
                  <a:schemeClr val="tx1"/>
                </a:solidFill>
              </a:rPr>
              <a:t>”</a:t>
            </a:r>
            <a:r>
              <a:rPr lang="zh-CN" altLang="en-US" sz="1700">
                <a:solidFill>
                  <a:schemeClr val="tx1"/>
                </a:solidFill>
              </a:rPr>
              <a:t>：</a:t>
            </a:r>
            <a:endParaRPr lang="zh-CN" altLang="en-US" sz="1700">
              <a:solidFill>
                <a:schemeClr val="tx1"/>
              </a:solidFill>
            </a:endParaRPr>
          </a:p>
          <a:p>
            <a:r>
              <a:rPr lang="zh-CN" altLang="en-US" sz="1700">
                <a:solidFill>
                  <a:schemeClr val="tx1"/>
                </a:solidFill>
              </a:rPr>
              <a:t>协同过滤推荐算法的应用</a:t>
            </a:r>
            <a:endParaRPr lang="zh-CN" altLang="en-US" sz="1700">
              <a:solidFill>
                <a:schemeClr val="tx1"/>
              </a:solidFill>
            </a:endParaRPr>
          </a:p>
        </p:txBody>
      </p:sp>
      <p:sp>
        <p:nvSpPr>
          <p:cNvPr id="24" name="文本占位符 15"/>
          <p:cNvSpPr>
            <a:spLocks noGrp="1"/>
          </p:cNvSpPr>
          <p:nvPr>
            <p:custDataLst>
              <p:tags r:id="rId12"/>
            </p:custDataLst>
          </p:nvPr>
        </p:nvSpPr>
        <p:spPr>
          <a:xfrm>
            <a:off x="40703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0" name="文本占位符 17"/>
          <p:cNvSpPr>
            <a:spLocks noGrp="1"/>
          </p:cNvSpPr>
          <p:nvPr>
            <p:custDataLst>
              <p:tags r:id="rId13"/>
            </p:custDataLst>
          </p:nvPr>
        </p:nvSpPr>
        <p:spPr>
          <a:xfrm>
            <a:off x="50800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4.5    </a:t>
            </a:r>
            <a:r>
              <a:rPr lang="zh-CN" altLang="en-US" sz="1700">
                <a:solidFill>
                  <a:schemeClr val="tx1"/>
                </a:solidFill>
              </a:rPr>
              <a:t>大数据技术与智能推荐系统</a:t>
            </a:r>
            <a:endParaRPr lang="zh-CN" altLang="en-US" sz="1700">
              <a:solidFill>
                <a:schemeClr val="tx1"/>
              </a:solidFill>
            </a:endParaRPr>
          </a:p>
        </p:txBody>
      </p:sp>
      <p:sp>
        <p:nvSpPr>
          <p:cNvPr id="33" name="文本占位符 18"/>
          <p:cNvSpPr>
            <a:spLocks noGrp="1"/>
          </p:cNvSpPr>
          <p:nvPr>
            <p:custDataLst>
              <p:tags r:id="rId14"/>
            </p:custDataLst>
          </p:nvPr>
        </p:nvSpPr>
        <p:spPr>
          <a:xfrm>
            <a:off x="79946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36" name="文本占位符 20"/>
          <p:cNvSpPr>
            <a:spLocks noGrp="1"/>
          </p:cNvSpPr>
          <p:nvPr>
            <p:custDataLst>
              <p:tags r:id="rId15"/>
            </p:custDataLst>
          </p:nvPr>
        </p:nvSpPr>
        <p:spPr>
          <a:xfrm>
            <a:off x="90043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4.6    </a:t>
            </a:r>
            <a:r>
              <a:rPr lang="zh-CN" altLang="en-US" sz="1700">
                <a:solidFill>
                  <a:schemeClr val="tx1"/>
                </a:solidFill>
              </a:rPr>
              <a:t>智能推荐系统的应用</a:t>
            </a:r>
            <a:endParaRPr lang="zh-CN" altLang="en-US" sz="1700">
              <a:solidFill>
                <a:schemeClr val="tx1"/>
              </a:solidFill>
            </a:endParaRPr>
          </a:p>
        </p:txBody>
      </p:sp>
      <p:sp>
        <p:nvSpPr>
          <p:cNvPr id="39" name="文本占位符 15"/>
          <p:cNvSpPr>
            <a:spLocks noGrp="1"/>
          </p:cNvSpPr>
          <p:nvPr>
            <p:custDataLst>
              <p:tags r:id="rId16"/>
            </p:custDataLst>
          </p:nvPr>
        </p:nvSpPr>
        <p:spPr>
          <a:xfrm>
            <a:off x="40786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7</a:t>
            </a:r>
            <a:endParaRPr lang="en-US" altLang="zh-CN">
              <a:solidFill>
                <a:schemeClr val="accent1"/>
              </a:solidFill>
            </a:endParaRPr>
          </a:p>
        </p:txBody>
      </p:sp>
      <p:sp>
        <p:nvSpPr>
          <p:cNvPr id="42" name="文本占位符 17"/>
          <p:cNvSpPr>
            <a:spLocks noGrp="1"/>
          </p:cNvSpPr>
          <p:nvPr>
            <p:custDataLst>
              <p:tags r:id="rId17"/>
            </p:custDataLst>
          </p:nvPr>
        </p:nvSpPr>
        <p:spPr>
          <a:xfrm>
            <a:off x="50882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4.7    </a:t>
            </a:r>
            <a:r>
              <a:rPr lang="zh-CN" altLang="en-US" sz="1700">
                <a:solidFill>
                  <a:schemeClr val="tx1"/>
                </a:solidFill>
              </a:rPr>
              <a:t>智能推荐系统的多面影响及应对之策</a:t>
            </a:r>
            <a:endParaRPr lang="zh-CN" altLang="en-US" sz="1700">
              <a:solidFill>
                <a:schemeClr val="tx1"/>
              </a:solidFill>
            </a:endParaRPr>
          </a:p>
        </p:txBody>
      </p:sp>
      <p:sp>
        <p:nvSpPr>
          <p:cNvPr id="47" name="文本占位符 18"/>
          <p:cNvSpPr>
            <a:spLocks noGrp="1"/>
          </p:cNvSpPr>
          <p:nvPr>
            <p:custDataLst>
              <p:tags r:id="rId18"/>
            </p:custDataLst>
          </p:nvPr>
        </p:nvSpPr>
        <p:spPr>
          <a:xfrm>
            <a:off x="80029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8</a:t>
            </a:r>
            <a:endParaRPr lang="en-US" altLang="zh-CN">
              <a:solidFill>
                <a:schemeClr val="accent1"/>
              </a:solidFill>
            </a:endParaRPr>
          </a:p>
        </p:txBody>
      </p:sp>
      <p:sp>
        <p:nvSpPr>
          <p:cNvPr id="48" name="文本占位符 20"/>
          <p:cNvSpPr>
            <a:spLocks noGrp="1"/>
          </p:cNvSpPr>
          <p:nvPr>
            <p:custDataLst>
              <p:tags r:id="rId19"/>
            </p:custDataLst>
          </p:nvPr>
        </p:nvSpPr>
        <p:spPr>
          <a:xfrm>
            <a:off x="9012555" y="4694555"/>
            <a:ext cx="2324100" cy="914400"/>
          </a:xfrm>
          <a:prstGeom prst="rect">
            <a:avLst/>
          </a:prstGeom>
          <a:noFill/>
          <a:ln>
            <a:noFill/>
          </a:ln>
          <a:effectLst/>
        </p:spPr>
        <p:txBody>
          <a:bodyPr vert="horz" wrap="square" lIns="0" tIns="0" rIns="0" bIns="0" numCol="1" anchor="ctr" anchorCtr="0" compatLnSpc="1">
            <a:normAutofit lnSpcReduction="10000"/>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4.8   </a:t>
            </a:r>
            <a:r>
              <a:rPr lang="zh-CN" altLang="en-US" sz="1700">
                <a:solidFill>
                  <a:schemeClr val="tx1"/>
                </a:solidFill>
              </a:rPr>
              <a:t>【趣味案例】打破信息茧房：推荐系统优化的关键之路</a:t>
            </a:r>
            <a:endParaRPr lang="zh-CN" altLang="en-US" sz="1700">
              <a:solidFill>
                <a:schemeClr val="tx1"/>
              </a:solidFill>
            </a:endParaRPr>
          </a:p>
        </p:txBody>
      </p:sp>
    </p:spTree>
    <p:custDataLst>
      <p:tags r:id="rId20"/>
    </p:custDataLst>
  </p:cSld>
  <p:clrMapOvr>
    <a:masterClrMapping/>
  </p:clrMapOvr>
  <p:transition>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8"/>
          <p:cNvSpPr>
            <a:spLocks noGrp="1"/>
          </p:cNvSpPr>
          <p:nvPr>
            <p:ph type="body" idx="16392"/>
            <p:custDataLst>
              <p:tags r:id="rId1"/>
            </p:custDataLst>
          </p:nvPr>
        </p:nvSpPr>
        <p:spPr>
          <a:xfrm>
            <a:off x="766445" y="1153795"/>
            <a:ext cx="1524000" cy="1524000"/>
          </a:xfrm>
        </p:spPr>
        <p:txBody>
          <a:bodyPr/>
          <a:p>
            <a:r>
              <a:rPr lang="zh-CN" altLang="en-US"/>
              <a:t> </a:t>
            </a:r>
            <a:endParaRPr lang="zh-CN" altLang="en-US"/>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4.2 智能推荐系统的一般流程：4.2.1 数据收集</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8"/>
            <p:custDataLst>
              <p:tags r:id="rId3"/>
            </p:custDataLst>
          </p:nvPr>
        </p:nvSpPr>
        <p:spPr>
          <a:xfrm>
            <a:off x="1077595" y="1534795"/>
            <a:ext cx="901700" cy="762000"/>
          </a:xfrm>
        </p:spPr>
        <p:txBody>
          <a:bodyPr/>
          <a:p>
            <a:r>
              <a:rPr lang="zh-CN" altLang="en-US">
                <a:solidFill>
                  <a:schemeClr val="accent3"/>
                </a:solidFill>
              </a:rPr>
              <a:t>01</a:t>
            </a:r>
            <a:endParaRPr lang="zh-CN" altLang="en-US">
              <a:solidFill>
                <a:schemeClr val="accent3"/>
              </a:solidFill>
            </a:endParaRPr>
          </a:p>
        </p:txBody>
      </p:sp>
      <p:sp>
        <p:nvSpPr>
          <p:cNvPr id="5" name="文本占位符 4"/>
          <p:cNvSpPr>
            <a:spLocks noGrp="1"/>
          </p:cNvSpPr>
          <p:nvPr>
            <p:ph type="body" idx="16386"/>
            <p:custDataLst>
              <p:tags r:id="rId4"/>
            </p:custDataLst>
          </p:nvPr>
        </p:nvSpPr>
        <p:spPr>
          <a:xfrm>
            <a:off x="609600" y="2838450"/>
            <a:ext cx="5181600" cy="819785"/>
          </a:xfrm>
        </p:spPr>
        <p:txBody>
          <a:bodyPr/>
          <a:p>
            <a:r>
              <a:rPr lang="zh-CN" altLang="en-US" b="1">
                <a:solidFill>
                  <a:schemeClr val="tx1"/>
                </a:solidFill>
              </a:rPr>
              <a:t>淘宝数据收集</a:t>
            </a:r>
            <a:endParaRPr lang="zh-CN" altLang="en-US" b="1">
              <a:solidFill>
                <a:schemeClr val="tx1"/>
              </a:solidFill>
            </a:endParaRPr>
          </a:p>
        </p:txBody>
      </p:sp>
      <p:sp>
        <p:nvSpPr>
          <p:cNvPr id="6" name="文本占位符 5"/>
          <p:cNvSpPr>
            <a:spLocks noGrp="1"/>
          </p:cNvSpPr>
          <p:nvPr>
            <p:ph type="body" idx="16387"/>
            <p:custDataLst>
              <p:tags r:id="rId5"/>
            </p:custDataLst>
          </p:nvPr>
        </p:nvSpPr>
        <p:spPr>
          <a:xfrm>
            <a:off x="609600" y="3429000"/>
            <a:ext cx="5181600" cy="2540000"/>
          </a:xfrm>
        </p:spPr>
        <p:txBody>
          <a:bodyPr>
            <a:normAutofit lnSpcReduction="20000"/>
          </a:bodyPr>
          <a:p>
            <a:pPr>
              <a:lnSpc>
                <a:spcPct val="150000"/>
              </a:lnSpc>
            </a:pPr>
            <a:r>
              <a:rPr lang="zh-CN" altLang="en-US" sz="1800">
                <a:solidFill>
                  <a:schemeClr val="tx1"/>
                </a:solidFill>
              </a:rPr>
              <a:t>以淘宝买手机为例，智能推荐系统首先进行数据收集，分为三类：</a:t>
            </a:r>
            <a:r>
              <a:rPr lang="en-US" altLang="zh-CN" sz="1800" b="1">
                <a:solidFill>
                  <a:schemeClr val="tx1"/>
                </a:solidFill>
              </a:rPr>
              <a:t>1</a:t>
            </a:r>
            <a:r>
              <a:rPr lang="zh-CN" altLang="en-US" sz="1800" b="1">
                <a:solidFill>
                  <a:schemeClr val="tx1"/>
                </a:solidFill>
              </a:rPr>
              <a:t>）用户属性数据、</a:t>
            </a:r>
            <a:r>
              <a:rPr lang="zh-CN" altLang="en-US" sz="1800">
                <a:solidFill>
                  <a:schemeClr val="tx1"/>
                </a:solidFill>
              </a:rPr>
              <a:t>用户行为数据和商品数据，如图 4-7 所示。用户属性数据包括注册时填写的年龄、性别、地域，平台还会根据收货地址、浏览习惯推测消费能力、生活方式；</a:t>
            </a:r>
            <a:r>
              <a:rPr lang="en-US" altLang="zh-CN" sz="1800" b="1">
                <a:solidFill>
                  <a:schemeClr val="tx1"/>
                </a:solidFill>
              </a:rPr>
              <a:t>2</a:t>
            </a:r>
            <a:r>
              <a:rPr lang="zh-CN" altLang="en-US" sz="1800" b="1">
                <a:solidFill>
                  <a:schemeClr val="tx1"/>
                </a:solidFill>
              </a:rPr>
              <a:t>）用户行为数据</a:t>
            </a:r>
            <a:r>
              <a:rPr lang="zh-CN" altLang="en-US" sz="1800">
                <a:solidFill>
                  <a:schemeClr val="tx1"/>
                </a:solidFill>
              </a:rPr>
              <a:t>则是搜索关键词、浏览页面、停留时间、收藏加购及购买记录等。</a:t>
            </a:r>
            <a:endParaRPr lang="zh-CN" altLang="en-US" sz="1800">
              <a:solidFill>
                <a:schemeClr val="tx1"/>
              </a:solidFill>
            </a:endParaRPr>
          </a:p>
        </p:txBody>
      </p:sp>
      <p:sp>
        <p:nvSpPr>
          <p:cNvPr id="7" name="装饰  2"/>
          <p:cNvSpPr>
            <a:spLocks noGrp="1"/>
          </p:cNvSpPr>
          <p:nvPr>
            <p:ph type="body" idx="16393"/>
            <p:custDataLst>
              <p:tags r:id="rId6"/>
            </p:custDataLst>
          </p:nvPr>
        </p:nvSpPr>
        <p:spPr>
          <a:xfrm>
            <a:off x="6313170" y="1153795"/>
            <a:ext cx="1524000" cy="1524000"/>
          </a:xfrm>
        </p:spPr>
        <p:txBody>
          <a:bodyPr/>
          <a:p>
            <a:r>
              <a:rPr lang="zh-CN" altLang="en-US"/>
              <a:t> </a:t>
            </a:r>
            <a:endParaRPr lang="zh-CN" altLang="en-US"/>
          </a:p>
        </p:txBody>
      </p:sp>
      <p:sp>
        <p:nvSpPr>
          <p:cNvPr id="8" name="文本占位符 7"/>
          <p:cNvSpPr>
            <a:spLocks noGrp="1"/>
          </p:cNvSpPr>
          <p:nvPr>
            <p:ph type="body" idx="16391"/>
            <p:custDataLst>
              <p:tags r:id="rId7"/>
            </p:custDataLst>
          </p:nvPr>
        </p:nvSpPr>
        <p:spPr>
          <a:xfrm>
            <a:off x="6711950" y="1457960"/>
            <a:ext cx="901700" cy="838835"/>
          </a:xfrm>
        </p:spPr>
        <p:txBody>
          <a:bodyPr/>
          <a:p>
            <a:r>
              <a:rPr lang="zh-CN" altLang="en-US">
                <a:solidFill>
                  <a:schemeClr val="accent3"/>
                </a:solidFill>
              </a:rPr>
              <a:t>02</a:t>
            </a:r>
            <a:endParaRPr lang="zh-CN" altLang="en-US">
              <a:solidFill>
                <a:schemeClr val="accent3"/>
              </a:solidFill>
            </a:endParaRPr>
          </a:p>
        </p:txBody>
      </p:sp>
      <p:sp>
        <p:nvSpPr>
          <p:cNvPr id="9" name="文本占位符 8"/>
          <p:cNvSpPr>
            <a:spLocks noGrp="1"/>
          </p:cNvSpPr>
          <p:nvPr>
            <p:ph type="body" idx="16389"/>
            <p:custDataLst>
              <p:tags r:id="rId8"/>
            </p:custDataLst>
          </p:nvPr>
        </p:nvSpPr>
        <p:spPr>
          <a:xfrm>
            <a:off x="6245225" y="2832735"/>
            <a:ext cx="5337175" cy="1155065"/>
          </a:xfrm>
        </p:spPr>
        <p:txBody>
          <a:bodyPr/>
          <a:p>
            <a:r>
              <a:rPr lang="zh-CN" altLang="en-US" b="1">
                <a:solidFill>
                  <a:schemeClr val="tx1"/>
                </a:solidFill>
              </a:rPr>
              <a:t>商品数据详情</a:t>
            </a:r>
            <a:endParaRPr lang="zh-CN" altLang="en-US" b="1">
              <a:solidFill>
                <a:schemeClr val="tx1"/>
              </a:solidFill>
            </a:endParaRPr>
          </a:p>
        </p:txBody>
      </p:sp>
      <p:sp>
        <p:nvSpPr>
          <p:cNvPr id="10" name="文本占位符 9"/>
          <p:cNvSpPr>
            <a:spLocks noGrp="1"/>
          </p:cNvSpPr>
          <p:nvPr>
            <p:ph type="body" idx="16390"/>
            <p:custDataLst>
              <p:tags r:id="rId9"/>
            </p:custDataLst>
          </p:nvPr>
        </p:nvSpPr>
        <p:spPr>
          <a:xfrm>
            <a:off x="6313170" y="3429000"/>
            <a:ext cx="5181600" cy="1828800"/>
          </a:xfrm>
        </p:spPr>
        <p:txBody>
          <a:bodyPr>
            <a:noAutofit/>
          </a:bodyPr>
          <a:p>
            <a:pPr>
              <a:lnSpc>
                <a:spcPct val="150000"/>
              </a:lnSpc>
            </a:pPr>
            <a:r>
              <a:rPr lang="en-US" altLang="zh-CN" sz="1800" b="1">
                <a:solidFill>
                  <a:schemeClr val="tx1"/>
                </a:solidFill>
              </a:rPr>
              <a:t>3</a:t>
            </a:r>
            <a:r>
              <a:rPr lang="zh-CN" altLang="en-US" sz="1800" b="1">
                <a:solidFill>
                  <a:schemeClr val="tx1"/>
                </a:solidFill>
              </a:rPr>
              <a:t>）商品数据</a:t>
            </a:r>
            <a:r>
              <a:rPr lang="zh-CN" altLang="en-US" sz="1800">
                <a:solidFill>
                  <a:schemeClr val="tx1"/>
                </a:solidFill>
              </a:rPr>
              <a:t>涵盖平台所有手机的详细信息：品牌、型号、价格、配置参数（处理器、内存、摄像头像素）、外观颜色、尺寸重量、上市时间，以及功能特点（是否支持 5G、有无快充）。这些多维度数据是推荐系统精准推荐的基础，为后续分析和算法计算提供充足素材。</a:t>
            </a:r>
            <a:endParaRPr lang="zh-CN" altLang="en-US" sz="1800">
              <a:solidFill>
                <a:schemeClr val="tx1"/>
              </a:solidFill>
            </a:endParaRPr>
          </a:p>
        </p:txBody>
      </p:sp>
      <p:sp>
        <p:nvSpPr>
          <p:cNvPr id="11"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10"/>
    </p:custDataLst>
  </p:cSld>
  <p:clrMapOvr>
    <a:masterClrMapping/>
  </p:clrMapOvr>
  <p:transition>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8"/>
          <p:cNvSpPr>
            <a:spLocks noGrp="1"/>
          </p:cNvSpPr>
          <p:nvPr>
            <p:ph type="body" idx="16390"/>
            <p:custDataLst>
              <p:tags r:id="rId1"/>
            </p:custDataLst>
          </p:nvPr>
        </p:nvSpPr>
        <p:spPr>
          <a:xfrm>
            <a:off x="609600" y="3833495"/>
            <a:ext cx="4907280" cy="2411730"/>
          </a:xfrm>
        </p:spPr>
        <p:txBody>
          <a:bodyPr/>
          <a:p>
            <a:r>
              <a:rPr lang="zh-CN" altLang="en-US"/>
              <a:t> </a:t>
            </a:r>
            <a:endParaRPr lang="zh-CN" altLang="en-US"/>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4.2 智能推荐系统的一般流程：4.2.2 数据处理与分析</a:t>
            </a:r>
            <a:endParaRPr sz="2800" dirty="0">
              <a:solidFill>
                <a:schemeClr val="tx1"/>
              </a:solidFill>
              <a:latin typeface="楷体_GB2312" panose="02010609030101010101" charset="-122"/>
              <a:sym typeface="+mn-ea"/>
            </a:endParaRPr>
          </a:p>
        </p:txBody>
      </p:sp>
      <p:pic>
        <p:nvPicPr>
          <p:cNvPr id="18" name="图片占位符 17" descr="4a8f75c4-8e4f-11f0-aa17-3ec074bf6811"/>
          <p:cNvPicPr>
            <a:picLocks noChangeAspect="1"/>
          </p:cNvPicPr>
          <p:nvPr>
            <p:ph type="pic" idx="16391"/>
            <p:custDataLst>
              <p:tags r:id="rId3"/>
            </p:custDataLst>
          </p:nvPr>
        </p:nvPicPr>
        <p:blipFill>
          <a:blip r:embed="rId4"/>
          <a:srcRect l="2273" r="2273"/>
          <a:stretch>
            <a:fillRect/>
          </a:stretch>
        </p:blipFill>
        <p:spPr>
          <a:xfrm>
            <a:off x="609600" y="1351280"/>
            <a:ext cx="5334000" cy="176149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p:spPr>
      </p:pic>
      <p:sp>
        <p:nvSpPr>
          <p:cNvPr id="5" name="文本占位符 4"/>
          <p:cNvSpPr>
            <a:spLocks noGrp="1"/>
          </p:cNvSpPr>
          <p:nvPr>
            <p:ph type="body" idx="16386"/>
            <p:custDataLst>
              <p:tags r:id="rId5"/>
            </p:custDataLst>
          </p:nvPr>
        </p:nvSpPr>
        <p:spPr>
          <a:xfrm>
            <a:off x="699770" y="3256915"/>
            <a:ext cx="4939030" cy="434340"/>
          </a:xfrm>
        </p:spPr>
        <p:txBody>
          <a:bodyPr/>
          <a:p>
            <a:r>
              <a:rPr lang="zh-CN" altLang="en-US" b="1">
                <a:solidFill>
                  <a:schemeClr val="tx1"/>
                </a:solidFill>
              </a:rPr>
              <a:t>数据处理阶段</a:t>
            </a:r>
            <a:endParaRPr lang="zh-CN" altLang="en-US" b="1">
              <a:solidFill>
                <a:schemeClr val="tx1"/>
              </a:solidFill>
            </a:endParaRPr>
          </a:p>
        </p:txBody>
      </p:sp>
      <p:sp>
        <p:nvSpPr>
          <p:cNvPr id="6" name="文本占位符 5"/>
          <p:cNvSpPr>
            <a:spLocks noGrp="1"/>
          </p:cNvSpPr>
          <p:nvPr>
            <p:ph type="body" idx="16387"/>
            <p:custDataLst>
              <p:tags r:id="rId6"/>
            </p:custDataLst>
          </p:nvPr>
        </p:nvSpPr>
        <p:spPr>
          <a:xfrm>
            <a:off x="699135" y="3834765"/>
            <a:ext cx="4939665" cy="2210435"/>
          </a:xfrm>
        </p:spPr>
        <p:txBody>
          <a:bodyPr>
            <a:normAutofit lnSpcReduction="20000"/>
          </a:bodyPr>
          <a:p>
            <a:pPr>
              <a:lnSpc>
                <a:spcPct val="150000"/>
              </a:lnSpc>
            </a:pPr>
            <a:r>
              <a:rPr lang="en-US" altLang="zh-CN" sz="1800" b="1">
                <a:solidFill>
                  <a:schemeClr val="tx1"/>
                </a:solidFill>
              </a:rPr>
              <a:t>1</a:t>
            </a:r>
            <a:r>
              <a:rPr lang="zh-CN" altLang="en-US" sz="1800" b="1">
                <a:solidFill>
                  <a:schemeClr val="tx1"/>
                </a:solidFill>
              </a:rPr>
              <a:t>）数据清洗</a:t>
            </a:r>
            <a:r>
              <a:rPr lang="zh-CN" altLang="en-US" sz="1800">
                <a:solidFill>
                  <a:schemeClr val="tx1"/>
                </a:solidFill>
              </a:rPr>
              <a:t>，检查并去除错误数据，比如商品参数填写不完整、用户行为重复记录等，保证数据准确完整；</a:t>
            </a:r>
            <a:r>
              <a:rPr lang="en-US" altLang="zh-CN" sz="1800" b="1">
                <a:solidFill>
                  <a:schemeClr val="tx1"/>
                </a:solidFill>
              </a:rPr>
              <a:t>2</a:t>
            </a:r>
            <a:r>
              <a:rPr lang="zh-CN" altLang="en-US" sz="1800" b="1">
                <a:solidFill>
                  <a:schemeClr val="tx1"/>
                </a:solidFill>
              </a:rPr>
              <a:t>）特征提取</a:t>
            </a:r>
            <a:r>
              <a:rPr lang="zh-CN" altLang="en-US" sz="1800">
                <a:solidFill>
                  <a:schemeClr val="tx1"/>
                </a:solidFill>
              </a:rPr>
              <a:t>，从手机描述中提取 “骁龙 8 Gen2”“12GB 内存” 等关键特征，从用户行为中提取偏好，如是否关注高像素、特定品牌手机。</a:t>
            </a:r>
            <a:endParaRPr lang="zh-CN" altLang="en-US" sz="1800">
              <a:solidFill>
                <a:schemeClr val="tx1"/>
              </a:solidFill>
            </a:endParaRPr>
          </a:p>
        </p:txBody>
      </p:sp>
      <p:sp>
        <p:nvSpPr>
          <p:cNvPr id="7" name="装饰  2"/>
          <p:cNvSpPr>
            <a:spLocks noGrp="1"/>
          </p:cNvSpPr>
          <p:nvPr>
            <p:ph type="body" idx="16392"/>
            <p:custDataLst>
              <p:tags r:id="rId7"/>
            </p:custDataLst>
          </p:nvPr>
        </p:nvSpPr>
        <p:spPr>
          <a:xfrm>
            <a:off x="6248400" y="3127375"/>
            <a:ext cx="5334000" cy="3121025"/>
          </a:xfrm>
        </p:spPr>
        <p:txBody>
          <a:bodyPr/>
          <a:p>
            <a:r>
              <a:rPr lang="zh-CN" altLang="en-US"/>
              <a:t> </a:t>
            </a:r>
            <a:endParaRPr lang="zh-CN" altLang="en-US"/>
          </a:p>
        </p:txBody>
      </p:sp>
      <p:pic>
        <p:nvPicPr>
          <p:cNvPr id="19" name="图片占位符 18" descr="4a8f76b5-8e4f-11f0-aa17-3ec074bf6811"/>
          <p:cNvPicPr>
            <a:picLocks noChangeAspect="1"/>
          </p:cNvPicPr>
          <p:nvPr>
            <p:ph type="pic" idx="16393"/>
            <p:custDataLst>
              <p:tags r:id="rId8"/>
            </p:custDataLst>
          </p:nvPr>
        </p:nvPicPr>
        <p:blipFill>
          <a:blip r:embed="rId9"/>
          <a:srcRect l="2273" r="2273"/>
          <a:stretch>
            <a:fillRect/>
          </a:stretch>
        </p:blipFill>
        <p:spPr>
          <a:xfrm>
            <a:off x="6248400" y="1351280"/>
            <a:ext cx="5334000" cy="1776095"/>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p:spPr>
      </p:pic>
      <p:sp>
        <p:nvSpPr>
          <p:cNvPr id="9" name="文本占位符 8"/>
          <p:cNvSpPr>
            <a:spLocks noGrp="1"/>
          </p:cNvSpPr>
          <p:nvPr>
            <p:ph type="body" idx="16388"/>
            <p:custDataLst>
              <p:tags r:id="rId10"/>
            </p:custDataLst>
          </p:nvPr>
        </p:nvSpPr>
        <p:spPr>
          <a:xfrm>
            <a:off x="6485255" y="3333115"/>
            <a:ext cx="4792345" cy="832485"/>
          </a:xfrm>
        </p:spPr>
        <p:txBody>
          <a:bodyPr/>
          <a:p>
            <a:r>
              <a:rPr lang="zh-CN" altLang="en-US" b="1">
                <a:solidFill>
                  <a:schemeClr val="accent3"/>
                </a:solidFill>
              </a:rPr>
              <a:t>行为模式挖掘</a:t>
            </a:r>
            <a:endParaRPr lang="zh-CN" altLang="en-US" b="1">
              <a:solidFill>
                <a:schemeClr val="accent3"/>
              </a:solidFill>
            </a:endParaRPr>
          </a:p>
        </p:txBody>
      </p:sp>
      <p:sp>
        <p:nvSpPr>
          <p:cNvPr id="10" name="文本占位符 9"/>
          <p:cNvSpPr>
            <a:spLocks noGrp="1"/>
          </p:cNvSpPr>
          <p:nvPr>
            <p:ph type="body" idx="16389"/>
            <p:custDataLst>
              <p:tags r:id="rId11"/>
            </p:custDataLst>
          </p:nvPr>
        </p:nvSpPr>
        <p:spPr>
          <a:xfrm>
            <a:off x="6485255" y="3834130"/>
            <a:ext cx="4792345" cy="2211070"/>
          </a:xfrm>
        </p:spPr>
        <p:txBody>
          <a:bodyPr>
            <a:noAutofit/>
          </a:bodyPr>
          <a:p>
            <a:r>
              <a:rPr lang="en-US" altLang="zh-CN" sz="1800" b="1">
                <a:solidFill>
                  <a:schemeClr val="accent3"/>
                </a:solidFill>
              </a:rPr>
              <a:t>3</a:t>
            </a:r>
            <a:r>
              <a:rPr lang="zh-CN" altLang="en-US" sz="1800" b="1">
                <a:solidFill>
                  <a:schemeClr val="accent3"/>
                </a:solidFill>
              </a:rPr>
              <a:t>）数据分析</a:t>
            </a:r>
            <a:r>
              <a:rPr lang="zh-CN" altLang="en-US" sz="1800">
                <a:solidFill>
                  <a:schemeClr val="accent3"/>
                </a:solidFill>
              </a:rPr>
              <a:t>，挖掘用户购买手机的行为模式：比如哪些品牌型号常被一起购买，特定地域或年龄段用户偏好什么配置手机，用户买手机前通常浏览哪些相关商品（如手机壳、耳机）。通过这些分析，为后续构建用户画像、选择推荐算法提供依据，让推荐更贴合用户需求。</a:t>
            </a:r>
            <a:endParaRPr lang="zh-CN" altLang="en-US" sz="1800">
              <a:solidFill>
                <a:schemeClr val="accent3"/>
              </a:solidFill>
            </a:endParaRPr>
          </a:p>
        </p:txBody>
      </p:sp>
      <p:sp>
        <p:nvSpPr>
          <p:cNvPr id="11"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12"/>
    </p:custDataLst>
  </p:cSld>
  <p:clrMapOvr>
    <a:masterClrMapping/>
  </p:clrMapOvr>
  <p:transition>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内容占位符 10" descr="4a33fd21-8e4f-11f0-937e-462e34972fff"/>
          <p:cNvPicPr>
            <a:picLocks noChangeAspect="1"/>
          </p:cNvPicPr>
          <p:nvPr>
            <p:ph idx="16388"/>
            <p:custDataLst>
              <p:tags r:id="rId1"/>
            </p:custDataLst>
          </p:nvPr>
        </p:nvPicPr>
        <p:blipFill>
          <a:blip r:embed="rId2"/>
          <a:srcRect t="1309" b="1309"/>
          <a:stretch>
            <a:fillRect/>
          </a:stretch>
        </p:blipFill>
        <p:spPr>
          <a:xfrm>
            <a:off x="609600" y="4018280"/>
            <a:ext cx="10972800" cy="223012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4.2 智能推荐系统的一般流程：4.2.3 用户画像构建</a:t>
            </a:r>
            <a:endParaRPr sz="2800" dirty="0">
              <a:solidFill>
                <a:schemeClr val="tx1"/>
              </a:solidFill>
              <a:latin typeface="楷体_GB2312" panose="02010609030101010101" charset="-122"/>
              <a:sym typeface="+mn-ea"/>
            </a:endParaRPr>
          </a:p>
        </p:txBody>
      </p:sp>
      <p:sp>
        <p:nvSpPr>
          <p:cNvPr id="4" name="装饰  9"/>
          <p:cNvSpPr>
            <a:spLocks noGrp="1"/>
          </p:cNvSpPr>
          <p:nvPr>
            <p:ph type="body" idx="16389"/>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p>
            <a:r>
              <a:rPr lang="zh-CN" altLang="en-US" b="1">
                <a:solidFill>
                  <a:schemeClr val="tx1"/>
                </a:solidFill>
              </a:rPr>
              <a:t>用户画像构建</a:t>
            </a:r>
            <a:endParaRPr lang="zh-CN" altLang="en-US" b="1">
              <a:solidFill>
                <a:schemeClr val="tx1"/>
              </a:solidFill>
            </a:endParaRPr>
          </a:p>
        </p:txBody>
      </p:sp>
      <p:sp>
        <p:nvSpPr>
          <p:cNvPr id="6" name="文本占位符 5"/>
          <p:cNvSpPr>
            <a:spLocks noGrp="1"/>
          </p:cNvSpPr>
          <p:nvPr>
            <p:ph type="body" idx="16387"/>
            <p:custDataLst>
              <p:tags r:id="rId6"/>
            </p:custDataLst>
          </p:nvPr>
        </p:nvSpPr>
        <p:spPr/>
        <p:txBody>
          <a:bodyPr>
            <a:noAutofit/>
          </a:bodyPr>
          <a:p>
            <a:pPr>
              <a:lnSpc>
                <a:spcPct val="150000"/>
              </a:lnSpc>
            </a:pPr>
            <a:r>
              <a:rPr lang="zh-CN" altLang="en-US" sz="1800">
                <a:solidFill>
                  <a:schemeClr val="tx1"/>
                </a:solidFill>
              </a:rPr>
              <a:t>一是兴趣标签化，若用户频繁浏览高端旗舰手机，关注性能和拍照，会被打上 “高端手机爱好者”“性能与拍照追求者” 标签，常对比折叠屏手机则可能有 “折叠屏手机关注者” 标签，如图 4-8 所示；二是分层与聚类，按购买价格区间、品牌偏好等，将用户分为性价比群体、高端品牌群体或按地域划分消费群体，精准定位用户需求。</a:t>
            </a:r>
            <a:endParaRPr lang="zh-CN" altLang="en-US" sz="1800">
              <a:solidFill>
                <a:schemeClr val="tx1"/>
              </a:solidFill>
            </a:endParaRPr>
          </a:p>
        </p:txBody>
      </p:sp>
      <p:sp>
        <p:nvSpPr>
          <p:cNvPr id="7"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7"/>
    </p:custDataLst>
  </p:cSld>
  <p:clrMapOvr>
    <a:masterClrMapping/>
  </p:clrMapOvr>
  <p:transition>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8"/>
          <p:cNvSpPr>
            <a:spLocks noGrp="1"/>
          </p:cNvSpPr>
          <p:nvPr>
            <p:ph type="body" idx="16390"/>
            <p:custDataLst>
              <p:tags r:id="rId1"/>
            </p:custDataLst>
          </p:nvPr>
        </p:nvSpPr>
        <p:spPr/>
        <p:txBody>
          <a:bodyPr/>
          <a:p>
            <a:r>
              <a:rPr lang="zh-CN" altLang="en-US"/>
              <a:t> </a:t>
            </a:r>
            <a:endParaRPr lang="zh-CN" altLang="en-US"/>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4.2 智能推荐系统的一般流程：4.2.4 推荐算法计算</a:t>
            </a:r>
            <a:endParaRPr sz="2800" dirty="0">
              <a:solidFill>
                <a:schemeClr val="tx1"/>
              </a:solidFill>
              <a:latin typeface="楷体_GB2312" panose="02010609030101010101" charset="-122"/>
              <a:sym typeface="+mn-ea"/>
            </a:endParaRPr>
          </a:p>
        </p:txBody>
      </p:sp>
      <p:pic>
        <p:nvPicPr>
          <p:cNvPr id="18" name="图片占位符 17" descr="4b3356e3-8e4f-11f0-937e-462e34972fff"/>
          <p:cNvPicPr>
            <a:picLocks noChangeAspect="1"/>
          </p:cNvPicPr>
          <p:nvPr>
            <p:ph type="pic" idx="16391"/>
            <p:custDataLst>
              <p:tags r:id="rId3"/>
            </p:custDataLst>
          </p:nvPr>
        </p:nvPicPr>
        <p:blipFill>
          <a:blip r:embed="rId4"/>
          <a:srcRect l="1097" r="1097"/>
          <a:stretch>
            <a:fillRect/>
          </a:stretch>
        </p:blipFill>
        <p:spPr>
          <a:xfrm>
            <a:off x="914400" y="1334770"/>
            <a:ext cx="4724400" cy="1461770"/>
          </a:xfrm>
          <a:prstGeom prst="rect">
            <a:avLst/>
          </a:prstGeom>
        </p:spPr>
      </p:pic>
      <p:sp>
        <p:nvSpPr>
          <p:cNvPr id="5" name="文本占位符 4"/>
          <p:cNvSpPr>
            <a:spLocks noGrp="1"/>
          </p:cNvSpPr>
          <p:nvPr>
            <p:ph type="body" idx="16386"/>
            <p:custDataLst>
              <p:tags r:id="rId5"/>
            </p:custDataLst>
          </p:nvPr>
        </p:nvSpPr>
        <p:spPr>
          <a:xfrm>
            <a:off x="855980" y="3038475"/>
            <a:ext cx="4782185" cy="435610"/>
          </a:xfrm>
        </p:spPr>
        <p:txBody>
          <a:bodyPr/>
          <a:p>
            <a:r>
              <a:rPr lang="zh-CN" altLang="en-US" b="1">
                <a:solidFill>
                  <a:schemeClr val="tx1"/>
                </a:solidFill>
              </a:rPr>
              <a:t>核心推荐算法</a:t>
            </a:r>
            <a:endParaRPr lang="zh-CN" altLang="en-US" b="1">
              <a:solidFill>
                <a:schemeClr val="tx1"/>
              </a:solidFill>
            </a:endParaRPr>
          </a:p>
        </p:txBody>
      </p:sp>
      <p:sp>
        <p:nvSpPr>
          <p:cNvPr id="6" name="文本占位符 5"/>
          <p:cNvSpPr>
            <a:spLocks noGrp="1"/>
          </p:cNvSpPr>
          <p:nvPr>
            <p:ph type="body" idx="16387"/>
            <p:custDataLst>
              <p:tags r:id="rId6"/>
            </p:custDataLst>
          </p:nvPr>
        </p:nvSpPr>
        <p:spPr>
          <a:xfrm>
            <a:off x="608965" y="3474720"/>
            <a:ext cx="5487670" cy="2642870"/>
          </a:xfrm>
        </p:spPr>
        <p:txBody>
          <a:bodyPr>
            <a:noAutofit/>
          </a:bodyPr>
          <a:p>
            <a:pPr>
              <a:lnSpc>
                <a:spcPct val="150000"/>
              </a:lnSpc>
            </a:pPr>
            <a:r>
              <a:rPr lang="en-US" altLang="zh-CN" sz="1800" b="1">
                <a:solidFill>
                  <a:schemeClr val="tx1"/>
                </a:solidFill>
              </a:rPr>
              <a:t>1</a:t>
            </a:r>
            <a:r>
              <a:rPr lang="zh-CN" altLang="en-US" sz="1800" b="1">
                <a:solidFill>
                  <a:schemeClr val="tx1"/>
                </a:solidFill>
              </a:rPr>
              <a:t>）基于内容的推荐</a:t>
            </a:r>
            <a:r>
              <a:rPr lang="zh-CN" altLang="en-US" sz="1800">
                <a:solidFill>
                  <a:schemeClr val="tx1"/>
                </a:solidFill>
              </a:rPr>
              <a:t>，若用户浏览华为 P 系列手机，系统会推荐相似拍照能力、外观设计或价格区间的华为机型，以及其他品牌相近配置手机，如图 4-9 所示；</a:t>
            </a:r>
            <a:r>
              <a:rPr lang="en-US" altLang="zh-CN" sz="1800" b="1">
                <a:solidFill>
                  <a:schemeClr val="tx1"/>
                </a:solidFill>
              </a:rPr>
              <a:t>2</a:t>
            </a:r>
            <a:r>
              <a:rPr lang="zh-CN" altLang="en-US" sz="1800" b="1">
                <a:solidFill>
                  <a:schemeClr val="tx1"/>
                </a:solidFill>
              </a:rPr>
              <a:t>）协同过滤推荐</a:t>
            </a:r>
            <a:r>
              <a:rPr lang="zh-CN" altLang="en-US" sz="1800">
                <a:solidFill>
                  <a:schemeClr val="tx1"/>
                </a:solidFill>
              </a:rPr>
              <a:t>，若用户 A 和 B 都买过华为手机、浏览类似配件，A 还买过某无线充电器，系统可能将其推荐给 B，同时推荐 A 浏览过的其他高端手机给 B。</a:t>
            </a:r>
            <a:endParaRPr lang="zh-CN" altLang="en-US" sz="1800">
              <a:solidFill>
                <a:schemeClr val="tx1"/>
              </a:solidFill>
            </a:endParaRPr>
          </a:p>
        </p:txBody>
      </p:sp>
      <p:sp>
        <p:nvSpPr>
          <p:cNvPr id="7" name="装饰  2"/>
          <p:cNvSpPr>
            <a:spLocks noGrp="1"/>
          </p:cNvSpPr>
          <p:nvPr>
            <p:ph type="body" idx="16392"/>
            <p:custDataLst>
              <p:tags r:id="rId7"/>
            </p:custDataLst>
          </p:nvPr>
        </p:nvSpPr>
        <p:spPr/>
        <p:txBody>
          <a:bodyPr/>
          <a:p>
            <a:r>
              <a:rPr lang="zh-CN" altLang="en-US"/>
              <a:t> </a:t>
            </a:r>
            <a:endParaRPr lang="zh-CN" altLang="en-US"/>
          </a:p>
        </p:txBody>
      </p:sp>
      <p:pic>
        <p:nvPicPr>
          <p:cNvPr id="19" name="图片占位符 18" descr="4b3356dd-8e4f-11f0-937e-462e34972fff"/>
          <p:cNvPicPr>
            <a:picLocks noChangeAspect="1"/>
          </p:cNvPicPr>
          <p:nvPr>
            <p:ph type="pic" idx="16393"/>
            <p:custDataLst>
              <p:tags r:id="rId8"/>
            </p:custDataLst>
          </p:nvPr>
        </p:nvPicPr>
        <p:blipFill>
          <a:blip r:embed="rId9"/>
          <a:srcRect l="1097" r="1097"/>
          <a:stretch>
            <a:fillRect/>
          </a:stretch>
        </p:blipFill>
        <p:spPr>
          <a:xfrm>
            <a:off x="6553200" y="1334770"/>
            <a:ext cx="4724400" cy="1462405"/>
          </a:xfrm>
          <a:prstGeom prst="rect">
            <a:avLst/>
          </a:prstGeom>
        </p:spPr>
      </p:pic>
      <p:sp>
        <p:nvSpPr>
          <p:cNvPr id="9" name="文本占位符 8"/>
          <p:cNvSpPr>
            <a:spLocks noGrp="1"/>
          </p:cNvSpPr>
          <p:nvPr>
            <p:ph type="body" idx="16388"/>
            <p:custDataLst>
              <p:tags r:id="rId10"/>
            </p:custDataLst>
          </p:nvPr>
        </p:nvSpPr>
        <p:spPr>
          <a:xfrm>
            <a:off x="6553200" y="3107690"/>
            <a:ext cx="4724400" cy="549910"/>
          </a:xfrm>
        </p:spPr>
        <p:txBody>
          <a:bodyPr/>
          <a:p>
            <a:r>
              <a:rPr lang="zh-CN" altLang="en-US" b="1">
                <a:solidFill>
                  <a:schemeClr val="tx1"/>
                </a:solidFill>
              </a:rPr>
              <a:t>混合推荐算法</a:t>
            </a:r>
            <a:endParaRPr lang="zh-CN" altLang="en-US" b="1">
              <a:solidFill>
                <a:schemeClr val="tx1"/>
              </a:solidFill>
            </a:endParaRPr>
          </a:p>
        </p:txBody>
      </p:sp>
      <p:sp>
        <p:nvSpPr>
          <p:cNvPr id="10" name="文本占位符 9"/>
          <p:cNvSpPr>
            <a:spLocks noGrp="1"/>
          </p:cNvSpPr>
          <p:nvPr>
            <p:ph type="body" idx="16389"/>
            <p:custDataLst>
              <p:tags r:id="rId11"/>
            </p:custDataLst>
          </p:nvPr>
        </p:nvSpPr>
        <p:spPr>
          <a:xfrm>
            <a:off x="6552565" y="3540760"/>
            <a:ext cx="4725035" cy="2402840"/>
          </a:xfrm>
        </p:spPr>
        <p:txBody>
          <a:bodyPr>
            <a:noAutofit/>
          </a:bodyPr>
          <a:p>
            <a:pPr>
              <a:lnSpc>
                <a:spcPct val="150000"/>
              </a:lnSpc>
            </a:pPr>
            <a:r>
              <a:rPr lang="en-US" altLang="zh-CN" sz="1800" b="1">
                <a:solidFill>
                  <a:schemeClr val="tx1"/>
                </a:solidFill>
              </a:rPr>
              <a:t>3</a:t>
            </a:r>
            <a:r>
              <a:rPr lang="zh-CN" altLang="en-US" sz="1800" b="1">
                <a:solidFill>
                  <a:schemeClr val="tx1"/>
                </a:solidFill>
              </a:rPr>
              <a:t>）混合推荐</a:t>
            </a:r>
            <a:r>
              <a:rPr lang="zh-CN" altLang="en-US" sz="1800">
                <a:solidFill>
                  <a:schemeClr val="tx1"/>
                </a:solidFill>
              </a:rPr>
              <a:t>，综合前两种结果，按算法权重整合排序。新用户更侧重基于内容的推荐，展示与浏览手机相似的商品；老用户则多结合协同过滤，参考其所在用户群体偏好推荐。这种灵活的算法组合，能兼顾不同用户场景，提升推荐精准度和多样性。</a:t>
            </a:r>
            <a:endParaRPr lang="zh-CN" altLang="en-US" sz="1800">
              <a:solidFill>
                <a:schemeClr val="tx1"/>
              </a:solidFill>
            </a:endParaRPr>
          </a:p>
        </p:txBody>
      </p:sp>
      <p:sp>
        <p:nvSpPr>
          <p:cNvPr id="11"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12"/>
    </p:custDataLst>
  </p:cSld>
  <p:clrMapOvr>
    <a:masterClrMapping/>
  </p:clrMapOvr>
  <p:transition>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内容占位符 9" descr="4a74e899-8e4f-11f0-b6b8-4690a42291ca"/>
          <p:cNvPicPr>
            <a:picLocks noChangeAspect="1"/>
          </p:cNvPicPr>
          <p:nvPr>
            <p:ph idx="16388"/>
            <p:custDataLst>
              <p:tags r:id="rId1"/>
            </p:custDataLst>
          </p:nvPr>
        </p:nvPicPr>
        <p:blipFill>
          <a:blip r:embed="rId2"/>
          <a:srcRect t="2170" b="2170"/>
          <a:stretch>
            <a:fillRect/>
          </a:stretch>
        </p:blipFill>
        <p:spPr>
          <a:xfrm>
            <a:off x="609600" y="1324610"/>
            <a:ext cx="10972800" cy="2104390"/>
          </a:xfrm>
          <a:custGeom>
            <a:avLst/>
            <a:gdLst>
              <a:gd name="connisteX0" fmla="*/ 0 w 10972800"/>
              <a:gd name="connsiteY0" fmla="*/ 203200 h 2946400"/>
              <a:gd name="connisteX1" fmla="*/ 203200 w 10972800"/>
              <a:gd name="connsiteY1" fmla="*/ 0 h 2946400"/>
              <a:gd name="connisteX2" fmla="*/ 10769600 w 10972800"/>
              <a:gd name="connsiteY2" fmla="*/ 0 h 2946400"/>
              <a:gd name="connisteX3" fmla="*/ 10972800 w 10972800"/>
              <a:gd name="connsiteY3" fmla="*/ 203200 h 2946400"/>
              <a:gd name="connisteX4" fmla="*/ 10972800 w 10972800"/>
              <a:gd name="connsiteY4" fmla="*/ 2743200 h 2946400"/>
              <a:gd name="connisteX5" fmla="*/ 10769600 w 10972800"/>
              <a:gd name="connsiteY5" fmla="*/ 2946400 h 2946400"/>
              <a:gd name="connisteX6" fmla="*/ 203200 w 10972800"/>
              <a:gd name="connsiteY6" fmla="*/ 2946400 h 2946400"/>
              <a:gd name="connisteX7" fmla="*/ 0 w 10972800"/>
              <a:gd name="connsiteY7" fmla="*/ 2743200 h 2946400"/>
              <a:gd name="connisteX8" fmla="*/ 0 w 109728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46400">
                <a:moveTo>
                  <a:pt x="0" y="203200"/>
                </a:moveTo>
                <a:cubicBezTo>
                  <a:pt x="0" y="90976"/>
                  <a:pt x="90976" y="0"/>
                  <a:pt x="203200" y="0"/>
                </a:cubicBezTo>
                <a:lnTo>
                  <a:pt x="10769600" y="0"/>
                </a:lnTo>
                <a:cubicBezTo>
                  <a:pt x="10881824" y="0"/>
                  <a:pt x="10972800" y="90976"/>
                  <a:pt x="10972800" y="203200"/>
                </a:cubicBezTo>
                <a:lnTo>
                  <a:pt x="10972800" y="2743200"/>
                </a:lnTo>
                <a:cubicBezTo>
                  <a:pt x="10972800" y="2855424"/>
                  <a:pt x="10881824" y="2946400"/>
                  <a:pt x="10769600" y="2946400"/>
                </a:cubicBezTo>
                <a:lnTo>
                  <a:pt x="203200" y="2946400"/>
                </a:lnTo>
                <a:cubicBezTo>
                  <a:pt x="90976" y="2946400"/>
                  <a:pt x="0" y="2855424"/>
                  <a:pt x="0" y="27432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4.2 智能推荐系统的一般流程：4.2.5 推荐结果展示</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4"/>
            </p:custDataLst>
          </p:nvPr>
        </p:nvSpPr>
        <p:spPr>
          <a:xfrm>
            <a:off x="968375" y="3845560"/>
            <a:ext cx="10466070" cy="662940"/>
          </a:xfrm>
        </p:spPr>
        <p:txBody>
          <a:bodyPr/>
          <a:p>
            <a:r>
              <a:rPr lang="zh-CN" altLang="en-US" b="1">
                <a:solidFill>
                  <a:schemeClr val="tx1"/>
                </a:solidFill>
              </a:rPr>
              <a:t>结果展示方式</a:t>
            </a:r>
            <a:endParaRPr lang="zh-CN" altLang="en-US" b="1">
              <a:solidFill>
                <a:schemeClr val="tx1"/>
              </a:solidFill>
            </a:endParaRPr>
          </a:p>
        </p:txBody>
      </p:sp>
      <p:sp>
        <p:nvSpPr>
          <p:cNvPr id="5" name="文本占位符 4"/>
          <p:cNvSpPr>
            <a:spLocks noGrp="1"/>
          </p:cNvSpPr>
          <p:nvPr>
            <p:ph type="body" idx="16387"/>
            <p:custDataLst>
              <p:tags r:id="rId5"/>
            </p:custDataLst>
          </p:nvPr>
        </p:nvSpPr>
        <p:spPr>
          <a:xfrm>
            <a:off x="833120" y="4418330"/>
            <a:ext cx="10274300" cy="1563370"/>
          </a:xfrm>
        </p:spPr>
        <p:txBody>
          <a:bodyPr>
            <a:noAutofit/>
          </a:bodyPr>
          <a:p>
            <a:pPr>
              <a:lnSpc>
                <a:spcPct val="150000"/>
              </a:lnSpc>
            </a:pPr>
            <a:r>
              <a:rPr lang="zh-CN" altLang="en-US" sz="1800">
                <a:solidFill>
                  <a:schemeClr val="tx1"/>
                </a:solidFill>
              </a:rPr>
              <a:t>淘宝首页 “猜你喜欢”、手机搜索结果页右侧 / 底部 “为你推荐”、商品详情页 “本店推荐” 等区域，展示手机及相关商品的图片、品牌、型号、价格和优惠信息。同时按与用户匹配度、商品销量热度排序，将最可能符合需求的商品排在前，用户还能按价格、品牌筛选，进一步精准定位需求。</a:t>
            </a:r>
            <a:endParaRPr lang="zh-CN" altLang="en-US" sz="1800">
              <a:solidFill>
                <a:schemeClr val="tx1"/>
              </a:solidFill>
            </a:endParaRPr>
          </a:p>
        </p:txBody>
      </p:sp>
      <p:sp>
        <p:nvSpPr>
          <p:cNvPr id="6" name="Rectangle 8"/>
          <p:cNvSpPr>
            <a:spLocks noGrp="1"/>
          </p:cNvSpPr>
          <p:nvPr>
            <p:ph type="sldNum" sz="quarter" idx="12"/>
          </p:nvPr>
        </p:nvSpPr>
        <p:spPr>
          <a:xfrm>
            <a:off x="8737600" y="6193790"/>
            <a:ext cx="2641600" cy="476250"/>
          </a:xfrm>
        </p:spPr>
        <p:txBody>
          <a:bodyPr/>
          <a:p>
            <a:fld id="{B19FFF7F-911D-4AA4-B25A-604B28FB7321}" type="slidenum">
              <a:rPr lang="en-US" altLang="zh-CN"/>
            </a:fld>
            <a:endParaRPr lang="en-US" altLang="zh-CN"/>
          </a:p>
        </p:txBody>
      </p:sp>
    </p:spTree>
    <p:custDataLst>
      <p:tags r:id="rId6"/>
    </p:custDataLst>
  </p:cSld>
  <p:clrMapOvr>
    <a:masterClrMapping/>
  </p:clrMapOvr>
  <p:transition>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 name="文本框 43"/>
          <p:cNvSpPr txBox="1"/>
          <p:nvPr>
            <p:custDataLst>
              <p:tags r:id="rId1"/>
            </p:custDataLst>
          </p:nvPr>
        </p:nvSpPr>
        <p:spPr>
          <a:xfrm>
            <a:off x="3492292" y="2666986"/>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
        <p:nvSpPr>
          <p:cNvPr id="45" name="副标题 44"/>
          <p:cNvSpPr>
            <a:spLocks noGrp="1"/>
          </p:cNvSpPr>
          <p:nvPr>
            <p:ph type="subTitle" idx="16386"/>
            <p:custDataLst>
              <p:tags r:id="rId2"/>
            </p:custDataLst>
          </p:nvPr>
        </p:nvSpPr>
        <p:spPr/>
        <p:txBody>
          <a:bodyPr/>
          <a:p>
            <a:r>
              <a:rPr lang="zh-CN" altLang="en-US">
                <a:solidFill>
                  <a:schemeClr val="tx1"/>
                </a:solidFill>
              </a:rPr>
              <a:t>CONTENTS</a:t>
            </a:r>
            <a:endParaRPr lang="zh-CN" altLang="en-US">
              <a:solidFill>
                <a:schemeClr val="tx1"/>
              </a:solidFill>
            </a:endParaRPr>
          </a:p>
        </p:txBody>
      </p:sp>
      <p:sp>
        <p:nvSpPr>
          <p:cNvPr id="46" name="标题 45"/>
          <p:cNvSpPr>
            <a:spLocks noGrp="1"/>
          </p:cNvSpPr>
          <p:nvPr>
            <p:ph type="ctrTitle" idx="16385"/>
            <p:custDataLst>
              <p:tags r:id="rId3"/>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15" name="文本占位符 14"/>
          <p:cNvSpPr>
            <a:spLocks noGrp="1"/>
          </p:cNvSpPr>
          <p:nvPr>
            <p:ph type="body" idx="16388"/>
            <p:custDataLst>
              <p:tags r:id="rId4"/>
            </p:custDataLst>
          </p:nvPr>
        </p:nvSpPr>
        <p:spPr>
          <a:xfrm>
            <a:off x="4070350" y="1652905"/>
            <a:ext cx="596900" cy="508000"/>
          </a:xfrm>
        </p:spPr>
        <p:txBody>
          <a:bodyPr/>
          <a:p>
            <a:r>
              <a:rPr lang="zh-CN" altLang="en-US">
                <a:solidFill>
                  <a:schemeClr val="accent1"/>
                </a:solidFill>
              </a:rPr>
              <a:t>01</a:t>
            </a:r>
            <a:endParaRPr lang="zh-CN" altLang="en-US">
              <a:solidFill>
                <a:schemeClr val="accent1"/>
              </a:solidFill>
            </a:endParaRPr>
          </a:p>
        </p:txBody>
      </p:sp>
      <p:sp>
        <p:nvSpPr>
          <p:cNvPr id="16" name="文本占位符 5"/>
          <p:cNvSpPr>
            <a:spLocks noGrp="1"/>
          </p:cNvSpPr>
          <p:nvPr>
            <p:custDataLst>
              <p:tags r:id="rId5"/>
            </p:custDataLst>
          </p:nvPr>
        </p:nvSpPr>
        <p:spPr>
          <a:xfrm>
            <a:off x="50800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4.1</a:t>
            </a:r>
            <a:r>
              <a:rPr lang="en-US" altLang="en-US" sz="1700">
                <a:solidFill>
                  <a:schemeClr val="tx1"/>
                </a:solidFill>
              </a:rPr>
              <a:t>    </a:t>
            </a:r>
            <a:r>
              <a:rPr lang="zh-CN" altLang="en-US" sz="1700">
                <a:solidFill>
                  <a:schemeClr val="tx1"/>
                </a:solidFill>
              </a:rPr>
              <a:t>电商平台智能推荐的体验与观察</a:t>
            </a:r>
            <a:endParaRPr lang="zh-CN" altLang="en-US" sz="1700">
              <a:solidFill>
                <a:schemeClr val="tx1"/>
              </a:solidFill>
            </a:endParaRPr>
          </a:p>
        </p:txBody>
      </p:sp>
      <p:sp>
        <p:nvSpPr>
          <p:cNvPr id="17" name="文本占位符 6"/>
          <p:cNvSpPr>
            <a:spLocks noGrp="1"/>
          </p:cNvSpPr>
          <p:nvPr>
            <p:custDataLst>
              <p:tags r:id="rId6"/>
            </p:custDataLst>
          </p:nvPr>
        </p:nvSpPr>
        <p:spPr>
          <a:xfrm>
            <a:off x="7994650" y="165290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18" name="文本占位符 8"/>
          <p:cNvSpPr>
            <a:spLocks noGrp="1"/>
          </p:cNvSpPr>
          <p:nvPr>
            <p:custDataLst>
              <p:tags r:id="rId7"/>
            </p:custDataLst>
          </p:nvPr>
        </p:nvSpPr>
        <p:spPr>
          <a:xfrm>
            <a:off x="90043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4.2 </a:t>
            </a:r>
            <a:r>
              <a:rPr lang="en-US" altLang="en-US" sz="1700">
                <a:solidFill>
                  <a:schemeClr val="tx1"/>
                </a:solidFill>
              </a:rPr>
              <a:t>   </a:t>
            </a:r>
            <a:r>
              <a:rPr lang="zh-CN" altLang="en-US" sz="1700">
                <a:solidFill>
                  <a:schemeClr val="tx1"/>
                </a:solidFill>
              </a:rPr>
              <a:t>智能推荐系统的一般流程</a:t>
            </a:r>
            <a:endParaRPr lang="zh-CN" altLang="en-US" sz="1700">
              <a:solidFill>
                <a:schemeClr val="tx1"/>
              </a:solidFill>
            </a:endParaRPr>
          </a:p>
        </p:txBody>
      </p:sp>
      <p:sp>
        <p:nvSpPr>
          <p:cNvPr id="19" name="文本占位符 9"/>
          <p:cNvSpPr>
            <a:spLocks noGrp="1"/>
          </p:cNvSpPr>
          <p:nvPr>
            <p:custDataLst>
              <p:tags r:id="rId8"/>
            </p:custDataLst>
          </p:nvPr>
        </p:nvSpPr>
        <p:spPr>
          <a:xfrm>
            <a:off x="40703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20" name="文本占位符 11"/>
          <p:cNvSpPr>
            <a:spLocks noGrp="1"/>
          </p:cNvSpPr>
          <p:nvPr>
            <p:custDataLst>
              <p:tags r:id="rId9"/>
            </p:custDataLst>
          </p:nvPr>
        </p:nvSpPr>
        <p:spPr>
          <a:xfrm>
            <a:off x="5080000" y="2550795"/>
            <a:ext cx="2324100" cy="914400"/>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1700">
                <a:sym typeface="+mn-ea"/>
              </a:rPr>
              <a:t>4.3 </a:t>
            </a:r>
            <a:r>
              <a:rPr lang="en-US" altLang="en-US" sz="1700">
                <a:sym typeface="+mn-ea"/>
              </a:rPr>
              <a:t>   </a:t>
            </a:r>
            <a:r>
              <a:rPr lang="zh-CN" altLang="en-US" sz="1700">
                <a:sym typeface="+mn-ea"/>
              </a:rPr>
              <a:t>智能推荐系统的常见类型</a:t>
            </a:r>
            <a:endParaRPr lang="zh-CN" altLang="en-US" sz="1700">
              <a:sym typeface="+mn-ea"/>
            </a:endParaRPr>
          </a:p>
        </p:txBody>
      </p:sp>
      <p:sp>
        <p:nvSpPr>
          <p:cNvPr id="21" name="文本占位符 12"/>
          <p:cNvSpPr>
            <a:spLocks noGrp="1"/>
          </p:cNvSpPr>
          <p:nvPr>
            <p:custDataLst>
              <p:tags r:id="rId10"/>
            </p:custDataLst>
          </p:nvPr>
        </p:nvSpPr>
        <p:spPr>
          <a:xfrm>
            <a:off x="79946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22" name="文本占位符 14"/>
          <p:cNvSpPr>
            <a:spLocks noGrp="1"/>
          </p:cNvSpPr>
          <p:nvPr>
            <p:custDataLst>
              <p:tags r:id="rId11"/>
            </p:custDataLst>
          </p:nvPr>
        </p:nvSpPr>
        <p:spPr>
          <a:xfrm>
            <a:off x="9004300" y="2550795"/>
            <a:ext cx="2324100" cy="914400"/>
          </a:xfrm>
          <a:prstGeom prst="rect">
            <a:avLst/>
          </a:prstGeom>
          <a:noFill/>
          <a:ln>
            <a:noFill/>
          </a:ln>
          <a:effectLst/>
        </p:spPr>
        <p:txBody>
          <a:bodyPr vert="horz" wrap="square" lIns="0" tIns="0" rIns="0" bIns="0" numCol="1" anchor="ctr" anchorCtr="0" compatLnSpc="1">
            <a:normAutofit fontScale="90000"/>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4.4</a:t>
            </a:r>
            <a:r>
              <a:rPr lang="en-US" altLang="en-US" sz="1700">
                <a:solidFill>
                  <a:schemeClr val="tx1"/>
                </a:solidFill>
              </a:rPr>
              <a:t>   </a:t>
            </a:r>
            <a:r>
              <a:rPr lang="zh-CN" altLang="en-US" sz="1700">
                <a:solidFill>
                  <a:schemeClr val="tx1"/>
                </a:solidFill>
              </a:rPr>
              <a:t>【趣味案例】超市聪明</a:t>
            </a:r>
            <a:r>
              <a:rPr lang="en-US" altLang="zh-CN" sz="1700">
                <a:solidFill>
                  <a:schemeClr val="tx1"/>
                </a:solidFill>
              </a:rPr>
              <a:t>“</a:t>
            </a:r>
            <a:r>
              <a:rPr lang="zh-CN" altLang="en-US" sz="1700">
                <a:solidFill>
                  <a:schemeClr val="tx1"/>
                </a:solidFill>
              </a:rPr>
              <a:t>小助手</a:t>
            </a:r>
            <a:r>
              <a:rPr lang="en-US" altLang="zh-CN" sz="1700">
                <a:solidFill>
                  <a:schemeClr val="tx1"/>
                </a:solidFill>
              </a:rPr>
              <a:t>”</a:t>
            </a:r>
            <a:r>
              <a:rPr lang="zh-CN" altLang="en-US" sz="1700">
                <a:solidFill>
                  <a:schemeClr val="tx1"/>
                </a:solidFill>
              </a:rPr>
              <a:t>：</a:t>
            </a:r>
            <a:endParaRPr lang="zh-CN" altLang="en-US" sz="1700">
              <a:solidFill>
                <a:schemeClr val="tx1"/>
              </a:solidFill>
            </a:endParaRPr>
          </a:p>
          <a:p>
            <a:r>
              <a:rPr lang="zh-CN" altLang="en-US" sz="1700">
                <a:solidFill>
                  <a:schemeClr val="tx1"/>
                </a:solidFill>
              </a:rPr>
              <a:t>协同过滤推荐算法的应用</a:t>
            </a:r>
            <a:endParaRPr lang="zh-CN" altLang="en-US" sz="1700">
              <a:solidFill>
                <a:schemeClr val="tx1"/>
              </a:solidFill>
            </a:endParaRPr>
          </a:p>
        </p:txBody>
      </p:sp>
      <p:sp>
        <p:nvSpPr>
          <p:cNvPr id="24" name="文本占位符 15"/>
          <p:cNvSpPr>
            <a:spLocks noGrp="1"/>
          </p:cNvSpPr>
          <p:nvPr>
            <p:custDataLst>
              <p:tags r:id="rId12"/>
            </p:custDataLst>
          </p:nvPr>
        </p:nvSpPr>
        <p:spPr>
          <a:xfrm>
            <a:off x="40703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0" name="文本占位符 17"/>
          <p:cNvSpPr>
            <a:spLocks noGrp="1"/>
          </p:cNvSpPr>
          <p:nvPr>
            <p:custDataLst>
              <p:tags r:id="rId13"/>
            </p:custDataLst>
          </p:nvPr>
        </p:nvSpPr>
        <p:spPr>
          <a:xfrm>
            <a:off x="50800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4.5    </a:t>
            </a:r>
            <a:r>
              <a:rPr lang="zh-CN" altLang="en-US" sz="1700">
                <a:solidFill>
                  <a:schemeClr val="tx1"/>
                </a:solidFill>
              </a:rPr>
              <a:t>大数据技术与智能推荐系统</a:t>
            </a:r>
            <a:endParaRPr lang="zh-CN" altLang="en-US" sz="1700">
              <a:solidFill>
                <a:schemeClr val="tx1"/>
              </a:solidFill>
            </a:endParaRPr>
          </a:p>
        </p:txBody>
      </p:sp>
      <p:sp>
        <p:nvSpPr>
          <p:cNvPr id="33" name="文本占位符 18"/>
          <p:cNvSpPr>
            <a:spLocks noGrp="1"/>
          </p:cNvSpPr>
          <p:nvPr>
            <p:custDataLst>
              <p:tags r:id="rId14"/>
            </p:custDataLst>
          </p:nvPr>
        </p:nvSpPr>
        <p:spPr>
          <a:xfrm>
            <a:off x="79946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36" name="文本占位符 20"/>
          <p:cNvSpPr>
            <a:spLocks noGrp="1"/>
          </p:cNvSpPr>
          <p:nvPr>
            <p:custDataLst>
              <p:tags r:id="rId15"/>
            </p:custDataLst>
          </p:nvPr>
        </p:nvSpPr>
        <p:spPr>
          <a:xfrm>
            <a:off x="90043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4.6    </a:t>
            </a:r>
            <a:r>
              <a:rPr lang="zh-CN" altLang="en-US" sz="1700">
                <a:solidFill>
                  <a:schemeClr val="tx1"/>
                </a:solidFill>
              </a:rPr>
              <a:t>智能推荐系统的应用</a:t>
            </a:r>
            <a:endParaRPr lang="zh-CN" altLang="en-US" sz="1700">
              <a:solidFill>
                <a:schemeClr val="tx1"/>
              </a:solidFill>
            </a:endParaRPr>
          </a:p>
        </p:txBody>
      </p:sp>
      <p:sp>
        <p:nvSpPr>
          <p:cNvPr id="39" name="文本占位符 15"/>
          <p:cNvSpPr>
            <a:spLocks noGrp="1"/>
          </p:cNvSpPr>
          <p:nvPr>
            <p:custDataLst>
              <p:tags r:id="rId16"/>
            </p:custDataLst>
          </p:nvPr>
        </p:nvSpPr>
        <p:spPr>
          <a:xfrm>
            <a:off x="40786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7</a:t>
            </a:r>
            <a:endParaRPr lang="en-US" altLang="zh-CN">
              <a:solidFill>
                <a:schemeClr val="accent1"/>
              </a:solidFill>
            </a:endParaRPr>
          </a:p>
        </p:txBody>
      </p:sp>
      <p:sp>
        <p:nvSpPr>
          <p:cNvPr id="42" name="文本占位符 17"/>
          <p:cNvSpPr>
            <a:spLocks noGrp="1"/>
          </p:cNvSpPr>
          <p:nvPr>
            <p:custDataLst>
              <p:tags r:id="rId17"/>
            </p:custDataLst>
          </p:nvPr>
        </p:nvSpPr>
        <p:spPr>
          <a:xfrm>
            <a:off x="50882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4.7    </a:t>
            </a:r>
            <a:r>
              <a:rPr lang="zh-CN" altLang="en-US" sz="1700">
                <a:solidFill>
                  <a:schemeClr val="tx1"/>
                </a:solidFill>
              </a:rPr>
              <a:t>智能推荐系统的多面影响及应对之策</a:t>
            </a:r>
            <a:endParaRPr lang="zh-CN" altLang="en-US" sz="1700">
              <a:solidFill>
                <a:schemeClr val="tx1"/>
              </a:solidFill>
            </a:endParaRPr>
          </a:p>
        </p:txBody>
      </p:sp>
      <p:sp>
        <p:nvSpPr>
          <p:cNvPr id="47" name="文本占位符 18"/>
          <p:cNvSpPr>
            <a:spLocks noGrp="1"/>
          </p:cNvSpPr>
          <p:nvPr>
            <p:custDataLst>
              <p:tags r:id="rId18"/>
            </p:custDataLst>
          </p:nvPr>
        </p:nvSpPr>
        <p:spPr>
          <a:xfrm>
            <a:off x="80029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8</a:t>
            </a:r>
            <a:endParaRPr lang="en-US" altLang="zh-CN">
              <a:solidFill>
                <a:schemeClr val="accent1"/>
              </a:solidFill>
            </a:endParaRPr>
          </a:p>
        </p:txBody>
      </p:sp>
      <p:sp>
        <p:nvSpPr>
          <p:cNvPr id="48" name="文本占位符 20"/>
          <p:cNvSpPr>
            <a:spLocks noGrp="1"/>
          </p:cNvSpPr>
          <p:nvPr>
            <p:custDataLst>
              <p:tags r:id="rId19"/>
            </p:custDataLst>
          </p:nvPr>
        </p:nvSpPr>
        <p:spPr>
          <a:xfrm>
            <a:off x="9012555" y="4694555"/>
            <a:ext cx="2324100" cy="914400"/>
          </a:xfrm>
          <a:prstGeom prst="rect">
            <a:avLst/>
          </a:prstGeom>
          <a:noFill/>
          <a:ln>
            <a:noFill/>
          </a:ln>
          <a:effectLst/>
        </p:spPr>
        <p:txBody>
          <a:bodyPr vert="horz" wrap="square" lIns="0" tIns="0" rIns="0" bIns="0" numCol="1" anchor="ctr" anchorCtr="0" compatLnSpc="1">
            <a:normAutofit lnSpcReduction="10000"/>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4.8   </a:t>
            </a:r>
            <a:r>
              <a:rPr lang="zh-CN" altLang="en-US" sz="1700">
                <a:solidFill>
                  <a:schemeClr val="tx1"/>
                </a:solidFill>
              </a:rPr>
              <a:t>【趣味案例】打破信息茧房：推荐系统优化的关键之路</a:t>
            </a:r>
            <a:endParaRPr lang="zh-CN" altLang="en-US" sz="1700">
              <a:solidFill>
                <a:schemeClr val="tx1"/>
              </a:solidFill>
            </a:endParaRPr>
          </a:p>
        </p:txBody>
      </p:sp>
    </p:spTree>
    <p:custDataLst>
      <p:tags r:id="rId20"/>
    </p:custDataLst>
  </p:cSld>
  <p:clrMapOvr>
    <a:masterClrMapping/>
  </p:clrMapOvr>
  <p:transition>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sldNum" sz="quarter" idx="12"/>
            <p:custDataLst>
              <p:tags r:id="rId1"/>
            </p:custDataLst>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panose="02010609030101010101" charset="-122"/>
              </a:defRPr>
            </a:lvl1pPr>
            <a:lvl2pPr marL="742950" indent="-285750">
              <a:defRPr b="1">
                <a:solidFill>
                  <a:schemeClr val="tx1"/>
                </a:solidFill>
                <a:latin typeface="Verdana" panose="020B0604030504040204" pitchFamily="34" charset="0"/>
                <a:ea typeface="楷体_GB2312" panose="02010609030101010101" charset="-122"/>
              </a:defRPr>
            </a:lvl2pPr>
            <a:lvl3pPr marL="1143000" indent="-228600">
              <a:defRPr b="1">
                <a:solidFill>
                  <a:schemeClr val="tx1"/>
                </a:solidFill>
                <a:latin typeface="Verdana" panose="020B0604030504040204" pitchFamily="34" charset="0"/>
                <a:ea typeface="楷体_GB2312" panose="02010609030101010101" charset="-122"/>
              </a:defRPr>
            </a:lvl3pPr>
            <a:lvl4pPr marL="1600200" indent="-228600">
              <a:defRPr b="1">
                <a:solidFill>
                  <a:schemeClr val="tx1"/>
                </a:solidFill>
                <a:latin typeface="Verdana" panose="020B0604030504040204" pitchFamily="34" charset="0"/>
                <a:ea typeface="楷体_GB2312" panose="02010609030101010101" charset="-122"/>
              </a:defRPr>
            </a:lvl4pPr>
            <a:lvl5pPr marL="2057400" indent="-228600">
              <a:defRPr b="1">
                <a:solidFill>
                  <a:schemeClr val="tx1"/>
                </a:solidFill>
                <a:latin typeface="Verdana" panose="020B0604030504040204" pitchFamily="34" charset="0"/>
                <a:ea typeface="楷体_GB2312" panose="02010609030101010101"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9pPr>
          </a:lstStyle>
          <a:p>
            <a:fld id="{9E6E0B89-6530-41CA-9D42-09649D00AAAF}" type="slidenum">
              <a:rPr lang="en-US" altLang="zh-CN" b="0">
                <a:solidFill>
                  <a:schemeClr val="tx1"/>
                </a:solidFill>
                <a:ea typeface="宋体" panose="02010600030101010101" pitchFamily="2" charset="-122"/>
              </a:rPr>
            </a:fld>
            <a:endParaRPr lang="en-US" altLang="zh-CN" b="0">
              <a:solidFill>
                <a:schemeClr val="tx1"/>
              </a:solidFill>
              <a:ea typeface="宋体" panose="02010600030101010101" pitchFamily="2" charset="-122"/>
            </a:endParaRPr>
          </a:p>
        </p:txBody>
      </p:sp>
      <p:sp>
        <p:nvSpPr>
          <p:cNvPr id="2058" name="Rectangle 10"/>
          <p:cNvSpPr>
            <a:spLocks noGrp="1" noChangeArrowheads="1"/>
          </p:cNvSpPr>
          <p:nvPr>
            <p:ph type="ctrTitle" idx="4294967295"/>
            <p:custDataLst>
              <p:tags r:id="rId2"/>
            </p:custDataLst>
          </p:nvPr>
        </p:nvSpPr>
        <p:spPr>
          <a:xfrm>
            <a:off x="1144905" y="908050"/>
            <a:ext cx="8868410" cy="1371600"/>
          </a:xfrm>
        </p:spPr>
        <p:txBody>
          <a:bodyPr/>
          <a:lstStyle/>
          <a:p>
            <a:pPr eaLnBrk="1" hangingPunct="1">
              <a:defRPr/>
            </a:pPr>
            <a:r>
              <a:rPr lang="zh-CN" altLang="en-US" sz="2800">
                <a:sym typeface="+mn-ea"/>
              </a:rPr>
              <a:t>任务</a:t>
            </a:r>
            <a:r>
              <a:rPr lang="en-US" altLang="zh-CN" sz="2800">
                <a:sym typeface="+mn-ea"/>
              </a:rPr>
              <a:t>4</a:t>
            </a:r>
            <a:r>
              <a:rPr lang="zh-CN" altLang="en-US" sz="2800">
                <a:sym typeface="+mn-ea"/>
              </a:rPr>
              <a:t>：智能推荐系统</a:t>
            </a:r>
            <a:r>
              <a:rPr lang="en-US" altLang="zh-CN" sz="2800">
                <a:sym typeface="+mn-ea"/>
              </a:rPr>
              <a:t> —— </a:t>
            </a:r>
            <a:r>
              <a:rPr lang="zh-CN" altLang="en-US" sz="2800">
                <a:sym typeface="+mn-ea"/>
              </a:rPr>
              <a:t>电商平台的</a:t>
            </a:r>
            <a:r>
              <a:rPr lang="en-US" altLang="zh-CN" sz="2800">
                <a:sym typeface="+mn-ea"/>
              </a:rPr>
              <a:t> “</a:t>
            </a:r>
            <a:r>
              <a:rPr lang="zh-CN" altLang="en-US" sz="2800">
                <a:sym typeface="+mn-ea"/>
              </a:rPr>
              <a:t>贴心管家</a:t>
            </a:r>
            <a:r>
              <a:rPr lang="en-US" altLang="zh-CN" sz="2800">
                <a:sym typeface="+mn-ea"/>
              </a:rPr>
              <a:t>”</a:t>
            </a:r>
            <a:endParaRPr lang="en-US" altLang="zh-CN" sz="2800">
              <a:sym typeface="+mn-ea"/>
            </a:endParaRPr>
          </a:p>
        </p:txBody>
      </p:sp>
      <p:sp>
        <p:nvSpPr>
          <p:cNvPr id="2" name="文本框 1"/>
          <p:cNvSpPr txBox="1"/>
          <p:nvPr>
            <p:custDataLst>
              <p:tags r:id="rId3"/>
            </p:custDataLst>
          </p:nvPr>
        </p:nvSpPr>
        <p:spPr>
          <a:xfrm>
            <a:off x="1231900" y="3028315"/>
            <a:ext cx="8781415" cy="1152525"/>
          </a:xfrm>
          <a:prstGeom prst="rect">
            <a:avLst/>
          </a:prstGeom>
          <a:noFill/>
        </p:spPr>
        <p:txBody>
          <a:bodyPr wrap="square" rtlCol="0">
            <a:noAutofit/>
          </a:bodyPr>
          <a:p>
            <a:pPr>
              <a:lnSpc>
                <a:spcPct val="150000"/>
              </a:lnSpc>
            </a:pPr>
            <a:r>
              <a:rPr lang="zh-CN" altLang="en-US" sz="2000"/>
              <a:t>本任务聚焦电商智能推荐系统，先引导读者实操观察推荐效果，再解析其流程、常见类型，结合案例讲算法应用，还探讨大数据支撑、多领域应用及双面影响与应对之策，助读者全面了解该系统。</a:t>
            </a:r>
            <a:endParaRPr lang="zh-CN" altLang="en-US" sz="2000"/>
          </a:p>
        </p:txBody>
      </p:sp>
    </p:spTree>
    <p:custDataLst>
      <p:tags r:id="rId4"/>
    </p:custDataLst>
  </p:cSld>
  <p:clrMapOvr>
    <a:masterClrMapping/>
  </p:clrMapOvr>
  <p:transition>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4.3 智能推荐系统的常见类型：4.3.1 基于内容的推荐</a:t>
            </a:r>
            <a:endParaRPr sz="2800" dirty="0">
              <a:solidFill>
                <a:schemeClr val="tx1"/>
              </a:solidFill>
              <a:latin typeface="楷体_GB2312" panose="02010609030101010101" charset="-122"/>
              <a:sym typeface="+mn-ea"/>
            </a:endParaRPr>
          </a:p>
        </p:txBody>
      </p:sp>
      <p:sp>
        <p:nvSpPr>
          <p:cNvPr id="4" name="装饰  9"/>
          <p:cNvSpPr>
            <a:spLocks noGrp="1"/>
          </p:cNvSpPr>
          <p:nvPr>
            <p:ph type="body" idx="16389"/>
            <p:custDataLst>
              <p:tags r:id="rId2"/>
            </p:custDataLst>
          </p:nvPr>
        </p:nvSpPr>
        <p:spPr>
          <a:xfrm>
            <a:off x="584200" y="1456055"/>
            <a:ext cx="6934200" cy="4724400"/>
          </a:xfrm>
        </p:spPr>
        <p:txBody>
          <a:bodyPr/>
          <a:p>
            <a:r>
              <a:rPr lang="zh-CN" altLang="en-US"/>
              <a:t> </a:t>
            </a:r>
            <a:endParaRPr lang="zh-CN" altLang="en-US"/>
          </a:p>
        </p:txBody>
      </p:sp>
      <p:sp>
        <p:nvSpPr>
          <p:cNvPr id="5" name="文本占位符 4"/>
          <p:cNvSpPr>
            <a:spLocks noGrp="1"/>
          </p:cNvSpPr>
          <p:nvPr>
            <p:ph type="body" idx="16386"/>
            <p:custDataLst>
              <p:tags r:id="rId3"/>
            </p:custDataLst>
          </p:nvPr>
        </p:nvSpPr>
        <p:spPr>
          <a:xfrm>
            <a:off x="1108710" y="2032000"/>
            <a:ext cx="5952490" cy="565150"/>
          </a:xfrm>
        </p:spPr>
        <p:txBody>
          <a:bodyPr/>
          <a:p>
            <a:r>
              <a:rPr lang="zh-CN" altLang="en-US" b="1">
                <a:solidFill>
                  <a:schemeClr val="accent3"/>
                </a:solidFill>
              </a:rPr>
              <a:t>基于内容推荐</a:t>
            </a:r>
            <a:endParaRPr lang="zh-CN" altLang="en-US" b="1">
              <a:solidFill>
                <a:schemeClr val="accent3"/>
              </a:solidFill>
            </a:endParaRPr>
          </a:p>
        </p:txBody>
      </p:sp>
      <p:sp>
        <p:nvSpPr>
          <p:cNvPr id="6" name="文本占位符 5"/>
          <p:cNvSpPr>
            <a:spLocks noGrp="1"/>
          </p:cNvSpPr>
          <p:nvPr>
            <p:ph type="body" idx="16387"/>
            <p:custDataLst>
              <p:tags r:id="rId4"/>
            </p:custDataLst>
          </p:nvPr>
        </p:nvSpPr>
        <p:spPr>
          <a:xfrm>
            <a:off x="993140" y="2597150"/>
            <a:ext cx="6068060" cy="2635250"/>
          </a:xfrm>
        </p:spPr>
        <p:txBody>
          <a:bodyPr>
            <a:noAutofit/>
          </a:bodyPr>
          <a:p>
            <a:pPr>
              <a:lnSpc>
                <a:spcPct val="150000"/>
              </a:lnSpc>
            </a:pPr>
            <a:r>
              <a:rPr lang="zh-CN" altLang="en-US" sz="1800">
                <a:solidFill>
                  <a:schemeClr val="accent3"/>
                </a:solidFill>
              </a:rPr>
              <a:t>基于内容的推荐通过分析用户历史行为、偏好及商品特征，推荐相似或相关内容。核心是对商品进行特征提取和建模，结合用户历史偏好匹配。会考虑商品标题、描述、标签等文本信息，及图片等多媒体信息，通过自然语言处理、计算机视觉提取特征，构建用户兴趣模型，生成推荐列表，如图 4-10 所示。</a:t>
            </a:r>
            <a:endParaRPr lang="zh-CN" altLang="en-US" sz="1800">
              <a:solidFill>
                <a:schemeClr val="accent3"/>
              </a:solidFill>
            </a:endParaRPr>
          </a:p>
        </p:txBody>
      </p:sp>
      <p:sp>
        <p:nvSpPr>
          <p:cNvPr id="7"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44" name="图片 5"/>
          <p:cNvPicPr>
            <a:picLocks noChangeAspect="1"/>
          </p:cNvPicPr>
          <p:nvPr/>
        </p:nvPicPr>
        <p:blipFill>
          <a:blip r:embed="rId5"/>
          <a:stretch>
            <a:fillRect/>
          </a:stretch>
        </p:blipFill>
        <p:spPr>
          <a:xfrm>
            <a:off x="7922895" y="2032635"/>
            <a:ext cx="3869690" cy="3056890"/>
          </a:xfrm>
          <a:prstGeom prst="rect">
            <a:avLst/>
          </a:prstGeom>
          <a:noFill/>
          <a:ln w="3175">
            <a:solidFill>
              <a:schemeClr val="tx1"/>
            </a:solidFill>
          </a:ln>
        </p:spPr>
      </p:pic>
    </p:spTree>
    <p:custDataLst>
      <p:tags r:id="rId6"/>
    </p:custDataLst>
  </p:cSld>
  <p:clrMapOvr>
    <a:masterClrMapping/>
  </p:clrMapOvr>
  <p:transition>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4.3 智能推荐系统的常见类型：4.3.2 协同过滤推荐</a:t>
            </a:r>
            <a:endParaRPr sz="2800" dirty="0">
              <a:solidFill>
                <a:schemeClr val="tx1"/>
              </a:solidFill>
              <a:latin typeface="楷体_GB2312" panose="02010609030101010101" charset="-122"/>
              <a:sym typeface="+mn-ea"/>
            </a:endParaRPr>
          </a:p>
        </p:txBody>
      </p:sp>
      <p:sp>
        <p:nvSpPr>
          <p:cNvPr id="5" name="文本占位符 4"/>
          <p:cNvSpPr>
            <a:spLocks noGrp="1"/>
          </p:cNvSpPr>
          <p:nvPr>
            <p:ph type="body" idx="16387"/>
            <p:custDataLst>
              <p:tags r:id="rId2"/>
            </p:custDataLst>
          </p:nvPr>
        </p:nvSpPr>
        <p:spPr>
          <a:xfrm>
            <a:off x="6245225" y="1471295"/>
            <a:ext cx="5133340" cy="4192905"/>
          </a:xfrm>
        </p:spPr>
        <p:txBody>
          <a:bodyPr/>
          <a:p>
            <a:pPr algn="l">
              <a:lnSpc>
                <a:spcPct val="150000"/>
              </a:lnSpc>
            </a:pPr>
            <a:r>
              <a:rPr lang="zh-CN" altLang="en-US" sz="2000">
                <a:solidFill>
                  <a:schemeClr val="tx1"/>
                </a:solidFill>
              </a:rPr>
              <a:t>协同过滤推荐基于用户行为数据，发现相似兴趣用户群体或相似物品关系，利用相似性推荐。假设相似行为用户喜欢相似物品，或同一物品被相似兴趣用户喜欢。通过分析用户对物品的交互（如购买、收藏），找到兴趣相似用户或相似物品，为用户推荐相似用户喜欢的物品，如图 4-11 所示，在电商、媒体娱乐领域应用广泛。</a:t>
            </a:r>
            <a:endParaRPr lang="zh-CN" altLang="en-US" sz="20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45" name="图片 6"/>
          <p:cNvPicPr>
            <a:picLocks noChangeAspect="1"/>
          </p:cNvPicPr>
          <p:nvPr/>
        </p:nvPicPr>
        <p:blipFill>
          <a:blip r:embed="rId3"/>
          <a:stretch>
            <a:fillRect/>
          </a:stretch>
        </p:blipFill>
        <p:spPr>
          <a:xfrm>
            <a:off x="1214120" y="1587500"/>
            <a:ext cx="4580890" cy="3527425"/>
          </a:xfrm>
          <a:prstGeom prst="rect">
            <a:avLst/>
          </a:prstGeom>
          <a:noFill/>
          <a:ln w="3175">
            <a:solidFill>
              <a:schemeClr val="tx1"/>
            </a:solidFill>
          </a:ln>
        </p:spPr>
      </p:pic>
    </p:spTree>
    <p:custDataLst>
      <p:tags r:id="rId4"/>
    </p:custDataLst>
  </p:cSld>
  <p:clrMapOvr>
    <a:masterClrMapping/>
  </p:clrMapOvr>
  <p:transition>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4.3 智能推荐系统的常见类型：4.3.3 基于知识的推荐</a:t>
            </a:r>
            <a:endParaRPr sz="2800" dirty="0">
              <a:solidFill>
                <a:schemeClr val="tx1"/>
              </a:solidFill>
              <a:latin typeface="楷体_GB2312" panose="02010609030101010101" charset="-122"/>
              <a:sym typeface="+mn-ea"/>
            </a:endParaRPr>
          </a:p>
        </p:txBody>
      </p:sp>
      <p:pic>
        <p:nvPicPr>
          <p:cNvPr id="18" name="图片占位符 17" descr="4bfde374-8e4f-11f0-9307-da1e53e5a111"/>
          <p:cNvPicPr>
            <a:picLocks noChangeAspect="1"/>
          </p:cNvPicPr>
          <p:nvPr>
            <p:ph type="pic" idx="16391"/>
            <p:custDataLst>
              <p:tags r:id="rId2"/>
            </p:custDataLst>
          </p:nvPr>
        </p:nvPicPr>
        <p:blipFill>
          <a:blip r:embed="rId3"/>
          <a:srcRect/>
          <a:stretch>
            <a:fillRect/>
          </a:stretch>
        </p:blipFill>
        <p:spPr>
          <a:xfrm>
            <a:off x="2667000" y="1249045"/>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5" name="文本占位符 4"/>
          <p:cNvSpPr>
            <a:spLocks noGrp="1"/>
          </p:cNvSpPr>
          <p:nvPr>
            <p:ph type="body" idx="16386"/>
            <p:custDataLst>
              <p:tags r:id="rId4"/>
            </p:custDataLst>
          </p:nvPr>
        </p:nvSpPr>
        <p:spPr>
          <a:xfrm>
            <a:off x="913765" y="2694305"/>
            <a:ext cx="4725035" cy="556260"/>
          </a:xfrm>
        </p:spPr>
        <p:txBody>
          <a:bodyPr/>
          <a:p>
            <a:r>
              <a:rPr lang="zh-CN" altLang="en-US" b="1">
                <a:solidFill>
                  <a:schemeClr val="tx1"/>
                </a:solidFill>
              </a:rPr>
              <a:t>知识推荐系统</a:t>
            </a:r>
            <a:endParaRPr lang="zh-CN" altLang="en-US" b="1">
              <a:solidFill>
                <a:schemeClr val="tx1"/>
              </a:solidFill>
            </a:endParaRPr>
          </a:p>
        </p:txBody>
      </p:sp>
      <p:sp>
        <p:nvSpPr>
          <p:cNvPr id="6" name="文本占位符 5"/>
          <p:cNvSpPr>
            <a:spLocks noGrp="1"/>
          </p:cNvSpPr>
          <p:nvPr>
            <p:ph type="body" idx="16387"/>
            <p:custDataLst>
              <p:tags r:id="rId5"/>
            </p:custDataLst>
          </p:nvPr>
        </p:nvSpPr>
        <p:spPr>
          <a:xfrm>
            <a:off x="914400" y="3379470"/>
            <a:ext cx="4724400" cy="2437130"/>
          </a:xfrm>
        </p:spPr>
        <p:txBody>
          <a:bodyPr>
            <a:normAutofit lnSpcReduction="10000"/>
          </a:bodyPr>
          <a:p>
            <a:pPr>
              <a:lnSpc>
                <a:spcPct val="150000"/>
              </a:lnSpc>
            </a:pPr>
            <a:r>
              <a:rPr lang="zh-CN" altLang="en-US" sz="1800">
                <a:solidFill>
                  <a:schemeClr val="tx1"/>
                </a:solidFill>
              </a:rPr>
              <a:t>基于知识的推荐利用用户、物品及关系的知识（领域知识、常识知识），通过推理匹配推荐符合需求和情境的物品。不依赖用户历史行为，更注重利用先验知识，适合新用户或长尾物品推荐，能解决冷启动问题，为用户提供更具针对性的推荐。</a:t>
            </a:r>
            <a:endParaRPr lang="zh-CN" altLang="en-US" sz="1800">
              <a:solidFill>
                <a:schemeClr val="tx1"/>
              </a:solidFill>
            </a:endParaRPr>
          </a:p>
        </p:txBody>
      </p:sp>
      <p:pic>
        <p:nvPicPr>
          <p:cNvPr id="19" name="图片占位符 18" descr="4bfde43c-8e4f-11f0-9307-da1e53e5a111"/>
          <p:cNvPicPr>
            <a:picLocks noChangeAspect="1"/>
          </p:cNvPicPr>
          <p:nvPr>
            <p:ph type="pic" idx="16393"/>
            <p:custDataLst>
              <p:tags r:id="rId6"/>
            </p:custDataLst>
          </p:nvPr>
        </p:nvPicPr>
        <p:blipFill>
          <a:blip r:embed="rId7"/>
          <a:srcRect/>
          <a:stretch>
            <a:fillRect/>
          </a:stretch>
        </p:blipFill>
        <p:spPr>
          <a:xfrm>
            <a:off x="8305800" y="1249045"/>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9" name="文本占位符 8"/>
          <p:cNvSpPr>
            <a:spLocks noGrp="1"/>
          </p:cNvSpPr>
          <p:nvPr>
            <p:ph type="body" idx="16388"/>
            <p:custDataLst>
              <p:tags r:id="rId8"/>
            </p:custDataLst>
          </p:nvPr>
        </p:nvSpPr>
        <p:spPr>
          <a:xfrm>
            <a:off x="6456045" y="2809240"/>
            <a:ext cx="4821555" cy="570230"/>
          </a:xfrm>
        </p:spPr>
        <p:txBody>
          <a:bodyPr/>
          <a:p>
            <a:r>
              <a:rPr lang="zh-CN" altLang="en-US" b="1">
                <a:solidFill>
                  <a:schemeClr val="tx1"/>
                </a:solidFill>
              </a:rPr>
              <a:t>旅游推荐示例</a:t>
            </a:r>
            <a:endParaRPr lang="zh-CN" altLang="en-US" b="1">
              <a:solidFill>
                <a:schemeClr val="tx1"/>
              </a:solidFill>
            </a:endParaRPr>
          </a:p>
        </p:txBody>
      </p:sp>
      <p:sp>
        <p:nvSpPr>
          <p:cNvPr id="10" name="文本占位符 9"/>
          <p:cNvSpPr>
            <a:spLocks noGrp="1"/>
          </p:cNvSpPr>
          <p:nvPr>
            <p:ph type="body" idx="16389"/>
            <p:custDataLst>
              <p:tags r:id="rId9"/>
            </p:custDataLst>
          </p:nvPr>
        </p:nvSpPr>
        <p:spPr>
          <a:xfrm>
            <a:off x="6456045" y="3379470"/>
            <a:ext cx="4821555" cy="2437130"/>
          </a:xfrm>
        </p:spPr>
        <p:txBody>
          <a:bodyPr>
            <a:noAutofit/>
          </a:bodyPr>
          <a:p>
            <a:pPr>
              <a:lnSpc>
                <a:spcPct val="150000"/>
              </a:lnSpc>
            </a:pPr>
            <a:r>
              <a:rPr lang="zh-CN" altLang="en-US" sz="1800">
                <a:solidFill>
                  <a:schemeClr val="tx1"/>
                </a:solidFill>
              </a:rPr>
              <a:t>以旅游推荐系统为例，用户输入目的地、时间、预算，系统结合景点、酒店、交通知识，推荐合适的旅游路线、住宿和交通方案，如图 4-12 所示。比如推荐行程时，会考虑景点距离、开放时间、游玩时长，还会给出实用提示（穿舒适鞋子、提前准备食物），让推荐更贴合实际场景需求。</a:t>
            </a:r>
            <a:endParaRPr lang="zh-CN" altLang="en-US" sz="1800">
              <a:solidFill>
                <a:schemeClr val="tx1"/>
              </a:solidFill>
            </a:endParaRPr>
          </a:p>
        </p:txBody>
      </p:sp>
      <p:sp>
        <p:nvSpPr>
          <p:cNvPr id="11"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10"/>
    </p:custDataLst>
  </p:cSld>
  <p:clrMapOvr>
    <a:masterClrMapping/>
  </p:clrMapOvr>
  <p:transition>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idx="16386"/>
            <p:custDataLst>
              <p:tags r:id="rId1"/>
            </p:custDataLst>
          </p:nvPr>
        </p:nvSpPr>
        <p:spPr>
          <a:xfrm>
            <a:off x="7020560" y="1383665"/>
            <a:ext cx="2978785" cy="406400"/>
          </a:xfrm>
        </p:spPr>
        <p:txBody>
          <a:bodyPr/>
          <a:p>
            <a:r>
              <a:rPr lang="zh-CN" altLang="en-US" b="1">
                <a:solidFill>
                  <a:schemeClr val="tx1"/>
                </a:solidFill>
              </a:rPr>
              <a:t>混合推荐优势</a:t>
            </a:r>
            <a:endParaRPr lang="zh-CN" altLang="en-US" b="1">
              <a:solidFill>
                <a:schemeClr val="tx1"/>
              </a:solidFill>
            </a:endParaRPr>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4.3 智能推荐系统的常见类型：4.3.4 混合推荐</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7"/>
            <p:custDataLst>
              <p:tags r:id="rId3"/>
            </p:custDataLst>
          </p:nvPr>
        </p:nvSpPr>
        <p:spPr>
          <a:xfrm>
            <a:off x="6461125" y="2077720"/>
            <a:ext cx="4471035" cy="3891280"/>
          </a:xfrm>
        </p:spPr>
        <p:txBody>
          <a:bodyPr/>
          <a:p>
            <a:pPr>
              <a:lnSpc>
                <a:spcPct val="150000"/>
              </a:lnSpc>
            </a:pPr>
            <a:r>
              <a:rPr lang="zh-CN" altLang="en-US" sz="2000">
                <a:solidFill>
                  <a:schemeClr val="tx1"/>
                </a:solidFill>
              </a:rPr>
              <a:t>混合推荐结合多种推荐方法优点，提高推荐准确性和多样性。比如结合基于内容和协同过滤推荐：先通过基于内容推荐符合用户历史偏好的物品，再用协同过滤补充其他用户喜欢但与用户历史偏好不同的物品，丰富推荐结果。这种组合能弥补单一方法不足，适应更多场景，提升用户体验。</a:t>
            </a:r>
            <a:endParaRPr lang="zh-CN" altLang="en-US" sz="2000">
              <a:solidFill>
                <a:schemeClr val="tx1"/>
              </a:solidFill>
            </a:endParaRPr>
          </a:p>
        </p:txBody>
      </p:sp>
      <p:sp>
        <p:nvSpPr>
          <p:cNvPr id="5"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6" name="图片 5"/>
          <p:cNvPicPr>
            <a:picLocks noChangeAspect="1"/>
          </p:cNvPicPr>
          <p:nvPr>
            <p:custDataLst>
              <p:tags r:id="rId4"/>
            </p:custDataLst>
          </p:nvPr>
        </p:nvPicPr>
        <p:blipFill>
          <a:blip r:embed="rId5"/>
          <a:stretch>
            <a:fillRect/>
          </a:stretch>
        </p:blipFill>
        <p:spPr>
          <a:xfrm>
            <a:off x="972820" y="1235710"/>
            <a:ext cx="4624705" cy="4624705"/>
          </a:xfrm>
          <a:prstGeom prst="rect">
            <a:avLst/>
          </a:prstGeom>
        </p:spPr>
      </p:pic>
    </p:spTree>
    <p:custDataLst>
      <p:tags r:id="rId6"/>
    </p:custDataLst>
  </p:cSld>
  <p:clrMapOvr>
    <a:masterClrMapping/>
  </p:clrMapOvr>
  <p:transition>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4.3 智能推荐系统的常见类型：4.3.5 基于人口统计学的推荐</a:t>
            </a:r>
            <a:endParaRPr sz="2800" dirty="0">
              <a:solidFill>
                <a:schemeClr val="tx1"/>
              </a:solidFill>
              <a:latin typeface="楷体_GB2312" panose="02010609030101010101" charset="-122"/>
              <a:sym typeface="+mn-ea"/>
            </a:endParaRPr>
          </a:p>
        </p:txBody>
      </p:sp>
      <p:sp>
        <p:nvSpPr>
          <p:cNvPr id="6" name="文本占位符 5"/>
          <p:cNvSpPr>
            <a:spLocks noGrp="1"/>
          </p:cNvSpPr>
          <p:nvPr>
            <p:ph type="body" idx="16387"/>
            <p:custDataLst>
              <p:tags r:id="rId2"/>
            </p:custDataLst>
          </p:nvPr>
        </p:nvSpPr>
        <p:spPr>
          <a:xfrm>
            <a:off x="6337935" y="1376680"/>
            <a:ext cx="5433060" cy="1707515"/>
          </a:xfrm>
        </p:spPr>
        <p:txBody>
          <a:bodyPr>
            <a:noAutofit/>
          </a:bodyPr>
          <a:p>
            <a:pPr algn="l">
              <a:lnSpc>
                <a:spcPct val="150000"/>
              </a:lnSpc>
            </a:pPr>
            <a:r>
              <a:rPr lang="zh-CN" altLang="en-US" sz="1800">
                <a:solidFill>
                  <a:schemeClr val="tx1"/>
                </a:solidFill>
              </a:rPr>
              <a:t>基于人口统计学的推荐依据用户年龄、性别、职业、地理位置等特征，将相似特征用户归为一类，根据这类用户的共同兴趣和行为推荐。它不依赖用户历史行为数据，更关注用户固有属性，适合新用户冷启动场景，能快速为新用户提供基础推荐。</a:t>
            </a:r>
            <a:endParaRPr lang="zh-CN" altLang="en-US" sz="1800">
              <a:solidFill>
                <a:schemeClr val="tx1"/>
              </a:solidFill>
            </a:endParaRPr>
          </a:p>
        </p:txBody>
      </p:sp>
      <p:sp>
        <p:nvSpPr>
          <p:cNvPr id="10" name="文本占位符 9"/>
          <p:cNvSpPr>
            <a:spLocks noGrp="1"/>
          </p:cNvSpPr>
          <p:nvPr>
            <p:ph type="body" idx="16390"/>
            <p:custDataLst>
              <p:tags r:id="rId3"/>
            </p:custDataLst>
          </p:nvPr>
        </p:nvSpPr>
        <p:spPr>
          <a:xfrm>
            <a:off x="6337935" y="3733165"/>
            <a:ext cx="5244465" cy="1931035"/>
          </a:xfrm>
        </p:spPr>
        <p:txBody>
          <a:bodyPr>
            <a:noAutofit/>
          </a:bodyPr>
          <a:p>
            <a:pPr algn="l">
              <a:lnSpc>
                <a:spcPct val="150000"/>
              </a:lnSpc>
            </a:pPr>
            <a:r>
              <a:rPr lang="zh-CN" altLang="en-US" sz="1800">
                <a:solidFill>
                  <a:schemeClr val="tx1"/>
                </a:solidFill>
              </a:rPr>
              <a:t>例如，若系统发现多数 25～30 岁职场女性喜欢某品牌护肤品，新注册的 28 岁职场女性用户，系统可能推荐该品牌护肤品，如图 4-13 所示。这种推荐方法简单易实现，但推荐精准度可能受限于特征维度，难以捕捉用户个性化、动态化的兴趣变化。</a:t>
            </a:r>
            <a:endParaRPr lang="zh-CN" altLang="en-US" sz="1800">
              <a:solidFill>
                <a:schemeClr val="tx1"/>
              </a:solidFill>
            </a:endParaRPr>
          </a:p>
        </p:txBody>
      </p:sp>
      <p:sp>
        <p:nvSpPr>
          <p:cNvPr id="11"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47" name="图片 8"/>
          <p:cNvPicPr>
            <a:picLocks noChangeAspect="1"/>
          </p:cNvPicPr>
          <p:nvPr/>
        </p:nvPicPr>
        <p:blipFill>
          <a:blip r:embed="rId4"/>
          <a:stretch>
            <a:fillRect/>
          </a:stretch>
        </p:blipFill>
        <p:spPr>
          <a:xfrm>
            <a:off x="766445" y="1636395"/>
            <a:ext cx="5322570" cy="3176905"/>
          </a:xfrm>
          <a:prstGeom prst="rect">
            <a:avLst/>
          </a:prstGeom>
          <a:noFill/>
          <a:ln>
            <a:noFill/>
          </a:ln>
        </p:spPr>
      </p:pic>
    </p:spTree>
    <p:custDataLst>
      <p:tags r:id="rId5"/>
    </p:custDataLst>
  </p:cSld>
  <p:clrMapOvr>
    <a:masterClrMapping/>
  </p:clrMapOvr>
  <p:transition>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内容占位符 9" descr="4aff4867-8e4f-11f0-a08c-ea14e6d0cea3"/>
          <p:cNvPicPr>
            <a:picLocks noChangeAspect="1"/>
          </p:cNvPicPr>
          <p:nvPr>
            <p:ph idx="16388"/>
            <p:custDataLst>
              <p:tags r:id="rId1"/>
            </p:custDataLst>
          </p:nvPr>
        </p:nvPicPr>
        <p:blipFill>
          <a:blip r:embed="rId2"/>
          <a:srcRect l="77" r="77"/>
          <a:stretch>
            <a:fillRect/>
          </a:stretch>
        </p:blipFill>
        <p:spPr>
          <a:xfrm>
            <a:off x="6655435" y="1524000"/>
            <a:ext cx="4926965" cy="2193925"/>
          </a:xfrm>
          <a:custGeom>
            <a:avLst/>
            <a:gdLst>
              <a:gd name="connisteX0" fmla="*/ 0 w 10972800"/>
              <a:gd name="connsiteY0" fmla="*/ 203200 h 2794000"/>
              <a:gd name="connisteX1" fmla="*/ 203200 w 10972800"/>
              <a:gd name="connsiteY1" fmla="*/ 0 h 2794000"/>
              <a:gd name="connisteX2" fmla="*/ 10769600 w 10972800"/>
              <a:gd name="connsiteY2" fmla="*/ 0 h 2794000"/>
              <a:gd name="connisteX3" fmla="*/ 10972800 w 10972800"/>
              <a:gd name="connsiteY3" fmla="*/ 203200 h 2794000"/>
              <a:gd name="connisteX4" fmla="*/ 10972800 w 10972800"/>
              <a:gd name="connsiteY4" fmla="*/ 2590800 h 2794000"/>
              <a:gd name="connisteX5" fmla="*/ 10769600 w 10972800"/>
              <a:gd name="connsiteY5" fmla="*/ 2794000 h 2794000"/>
              <a:gd name="connisteX6" fmla="*/ 203200 w 10972800"/>
              <a:gd name="connsiteY6" fmla="*/ 2794000 h 2794000"/>
              <a:gd name="connisteX7" fmla="*/ 0 w 10972800"/>
              <a:gd name="connsiteY7" fmla="*/ 2590800 h 2794000"/>
              <a:gd name="connisteX8" fmla="*/ 0 w 10972800"/>
              <a:gd name="connsiteY8" fmla="*/ 203200 h 279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794000">
                <a:moveTo>
                  <a:pt x="0" y="203200"/>
                </a:moveTo>
                <a:cubicBezTo>
                  <a:pt x="0" y="90976"/>
                  <a:pt x="90976" y="0"/>
                  <a:pt x="203200" y="0"/>
                </a:cubicBezTo>
                <a:lnTo>
                  <a:pt x="10769600" y="0"/>
                </a:lnTo>
                <a:cubicBezTo>
                  <a:pt x="10881824" y="0"/>
                  <a:pt x="10972800" y="90976"/>
                  <a:pt x="10972800" y="203200"/>
                </a:cubicBezTo>
                <a:lnTo>
                  <a:pt x="10972800" y="2590800"/>
                </a:lnTo>
                <a:cubicBezTo>
                  <a:pt x="10972800" y="2703024"/>
                  <a:pt x="10881824" y="2794000"/>
                  <a:pt x="10769600" y="2794000"/>
                </a:cubicBezTo>
                <a:lnTo>
                  <a:pt x="203200" y="2794000"/>
                </a:lnTo>
                <a:cubicBezTo>
                  <a:pt x="90976" y="2794000"/>
                  <a:pt x="0" y="2703024"/>
                  <a:pt x="0" y="25908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4.3 智能推荐系统的常见类型：4.3.6 基于社交关系的推荐</a:t>
            </a:r>
            <a:endParaRPr sz="2800" dirty="0">
              <a:solidFill>
                <a:schemeClr val="tx1"/>
              </a:solidFill>
              <a:latin typeface="楷体_GB2312" panose="02010609030101010101" charset="-122"/>
              <a:sym typeface="+mn-ea"/>
            </a:endParaRPr>
          </a:p>
        </p:txBody>
      </p:sp>
      <p:sp>
        <p:nvSpPr>
          <p:cNvPr id="5" name="文本占位符 4"/>
          <p:cNvSpPr>
            <a:spLocks noGrp="1"/>
          </p:cNvSpPr>
          <p:nvPr>
            <p:ph type="body" idx="16387"/>
            <p:custDataLst>
              <p:tags r:id="rId4"/>
            </p:custDataLst>
          </p:nvPr>
        </p:nvSpPr>
        <p:spPr>
          <a:xfrm>
            <a:off x="1045845" y="4186555"/>
            <a:ext cx="10387965" cy="1717675"/>
          </a:xfrm>
        </p:spPr>
        <p:txBody>
          <a:bodyPr>
            <a:noAutofit/>
          </a:bodyPr>
          <a:p>
            <a:pPr>
              <a:lnSpc>
                <a:spcPct val="150000"/>
              </a:lnSpc>
            </a:pPr>
            <a:r>
              <a:rPr lang="zh-CN" altLang="en-US" sz="1800">
                <a:solidFill>
                  <a:schemeClr val="tx1"/>
                </a:solidFill>
              </a:rPr>
              <a:t>基于社交关系的推荐利用用户社交网络信息（好友、关注关系、社交圈子），根据好友或关注对象的行为和偏好推荐。系统寻找与目标用户关系密切、兴趣相似的用户，推荐这些相似用户评分高但目标用户未接触的物品，如图 4-14 所示。能利用社交信任关系提升推荐接受度，增加推荐多样性。</a:t>
            </a:r>
            <a:endParaRPr lang="zh-CN" altLang="en-US" sz="18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48" name="图片 9"/>
          <p:cNvPicPr>
            <a:picLocks noChangeAspect="1"/>
          </p:cNvPicPr>
          <p:nvPr/>
        </p:nvPicPr>
        <p:blipFill>
          <a:blip r:embed="rId5"/>
          <a:stretch>
            <a:fillRect/>
          </a:stretch>
        </p:blipFill>
        <p:spPr>
          <a:xfrm>
            <a:off x="1289685" y="1175385"/>
            <a:ext cx="4540250" cy="2541905"/>
          </a:xfrm>
          <a:prstGeom prst="rect">
            <a:avLst/>
          </a:prstGeom>
          <a:noFill/>
          <a:ln>
            <a:noFill/>
          </a:ln>
        </p:spPr>
      </p:pic>
    </p:spTree>
    <p:custDataLst>
      <p:tags r:id="rId6"/>
    </p:custDataLst>
  </p:cSld>
  <p:clrMapOvr>
    <a:masterClrMapping/>
  </p:clrMapOvr>
  <p:transition>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 name="文本框 43"/>
          <p:cNvSpPr txBox="1"/>
          <p:nvPr>
            <p:custDataLst>
              <p:tags r:id="rId1"/>
            </p:custDataLst>
          </p:nvPr>
        </p:nvSpPr>
        <p:spPr>
          <a:xfrm>
            <a:off x="7502317" y="270318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
        <p:nvSpPr>
          <p:cNvPr id="45" name="副标题 44"/>
          <p:cNvSpPr>
            <a:spLocks noGrp="1"/>
          </p:cNvSpPr>
          <p:nvPr>
            <p:ph type="subTitle" idx="16386"/>
            <p:custDataLst>
              <p:tags r:id="rId2"/>
            </p:custDataLst>
          </p:nvPr>
        </p:nvSpPr>
        <p:spPr/>
        <p:txBody>
          <a:bodyPr/>
          <a:p>
            <a:r>
              <a:rPr lang="zh-CN" altLang="en-US">
                <a:solidFill>
                  <a:schemeClr val="tx1"/>
                </a:solidFill>
              </a:rPr>
              <a:t>CONTENTS</a:t>
            </a:r>
            <a:endParaRPr lang="zh-CN" altLang="en-US">
              <a:solidFill>
                <a:schemeClr val="tx1"/>
              </a:solidFill>
            </a:endParaRPr>
          </a:p>
        </p:txBody>
      </p:sp>
      <p:sp>
        <p:nvSpPr>
          <p:cNvPr id="46" name="标题 45"/>
          <p:cNvSpPr>
            <a:spLocks noGrp="1"/>
          </p:cNvSpPr>
          <p:nvPr>
            <p:ph type="ctrTitle" idx="16385"/>
            <p:custDataLst>
              <p:tags r:id="rId3"/>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15" name="文本占位符 14"/>
          <p:cNvSpPr>
            <a:spLocks noGrp="1"/>
          </p:cNvSpPr>
          <p:nvPr>
            <p:ph type="body" idx="16388"/>
            <p:custDataLst>
              <p:tags r:id="rId4"/>
            </p:custDataLst>
          </p:nvPr>
        </p:nvSpPr>
        <p:spPr>
          <a:xfrm>
            <a:off x="4070350" y="1652905"/>
            <a:ext cx="596900" cy="508000"/>
          </a:xfrm>
        </p:spPr>
        <p:txBody>
          <a:bodyPr/>
          <a:p>
            <a:r>
              <a:rPr lang="zh-CN" altLang="en-US">
                <a:solidFill>
                  <a:schemeClr val="accent1"/>
                </a:solidFill>
              </a:rPr>
              <a:t>01</a:t>
            </a:r>
            <a:endParaRPr lang="zh-CN" altLang="en-US">
              <a:solidFill>
                <a:schemeClr val="accent1"/>
              </a:solidFill>
            </a:endParaRPr>
          </a:p>
        </p:txBody>
      </p:sp>
      <p:sp>
        <p:nvSpPr>
          <p:cNvPr id="16" name="文本占位符 5"/>
          <p:cNvSpPr>
            <a:spLocks noGrp="1"/>
          </p:cNvSpPr>
          <p:nvPr>
            <p:custDataLst>
              <p:tags r:id="rId5"/>
            </p:custDataLst>
          </p:nvPr>
        </p:nvSpPr>
        <p:spPr>
          <a:xfrm>
            <a:off x="50800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4.1</a:t>
            </a:r>
            <a:r>
              <a:rPr lang="en-US" altLang="en-US" sz="1700">
                <a:solidFill>
                  <a:schemeClr val="tx1"/>
                </a:solidFill>
              </a:rPr>
              <a:t>    </a:t>
            </a:r>
            <a:r>
              <a:rPr lang="zh-CN" altLang="en-US" sz="1700">
                <a:solidFill>
                  <a:schemeClr val="tx1"/>
                </a:solidFill>
              </a:rPr>
              <a:t>电商平台智能推荐的体验与观察</a:t>
            </a:r>
            <a:endParaRPr lang="zh-CN" altLang="en-US" sz="1700">
              <a:solidFill>
                <a:schemeClr val="tx1"/>
              </a:solidFill>
            </a:endParaRPr>
          </a:p>
        </p:txBody>
      </p:sp>
      <p:sp>
        <p:nvSpPr>
          <p:cNvPr id="17" name="文本占位符 6"/>
          <p:cNvSpPr>
            <a:spLocks noGrp="1"/>
          </p:cNvSpPr>
          <p:nvPr>
            <p:custDataLst>
              <p:tags r:id="rId6"/>
            </p:custDataLst>
          </p:nvPr>
        </p:nvSpPr>
        <p:spPr>
          <a:xfrm>
            <a:off x="7994650" y="165290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18" name="文本占位符 8"/>
          <p:cNvSpPr>
            <a:spLocks noGrp="1"/>
          </p:cNvSpPr>
          <p:nvPr>
            <p:custDataLst>
              <p:tags r:id="rId7"/>
            </p:custDataLst>
          </p:nvPr>
        </p:nvSpPr>
        <p:spPr>
          <a:xfrm>
            <a:off x="90043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4.2 </a:t>
            </a:r>
            <a:r>
              <a:rPr lang="en-US" altLang="en-US" sz="1700">
                <a:solidFill>
                  <a:schemeClr val="tx1"/>
                </a:solidFill>
              </a:rPr>
              <a:t>   </a:t>
            </a:r>
            <a:r>
              <a:rPr lang="zh-CN" altLang="en-US" sz="1700">
                <a:solidFill>
                  <a:schemeClr val="tx1"/>
                </a:solidFill>
              </a:rPr>
              <a:t>智能推荐系统的一般流程</a:t>
            </a:r>
            <a:endParaRPr lang="zh-CN" altLang="en-US" sz="1700">
              <a:solidFill>
                <a:schemeClr val="tx1"/>
              </a:solidFill>
            </a:endParaRPr>
          </a:p>
        </p:txBody>
      </p:sp>
      <p:sp>
        <p:nvSpPr>
          <p:cNvPr id="19" name="文本占位符 9"/>
          <p:cNvSpPr>
            <a:spLocks noGrp="1"/>
          </p:cNvSpPr>
          <p:nvPr>
            <p:custDataLst>
              <p:tags r:id="rId8"/>
            </p:custDataLst>
          </p:nvPr>
        </p:nvSpPr>
        <p:spPr>
          <a:xfrm>
            <a:off x="40703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20" name="文本占位符 11"/>
          <p:cNvSpPr>
            <a:spLocks noGrp="1"/>
          </p:cNvSpPr>
          <p:nvPr>
            <p:custDataLst>
              <p:tags r:id="rId9"/>
            </p:custDataLst>
          </p:nvPr>
        </p:nvSpPr>
        <p:spPr>
          <a:xfrm>
            <a:off x="5080000" y="2550795"/>
            <a:ext cx="2324100" cy="914400"/>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1700">
                <a:sym typeface="+mn-ea"/>
              </a:rPr>
              <a:t>4.3 </a:t>
            </a:r>
            <a:r>
              <a:rPr lang="en-US" altLang="en-US" sz="1700">
                <a:sym typeface="+mn-ea"/>
              </a:rPr>
              <a:t>   </a:t>
            </a:r>
            <a:r>
              <a:rPr lang="zh-CN" altLang="en-US" sz="1700">
                <a:sym typeface="+mn-ea"/>
              </a:rPr>
              <a:t>智能推荐系统的常见类型</a:t>
            </a:r>
            <a:endParaRPr lang="zh-CN" altLang="en-US" sz="1700">
              <a:sym typeface="+mn-ea"/>
            </a:endParaRPr>
          </a:p>
        </p:txBody>
      </p:sp>
      <p:sp>
        <p:nvSpPr>
          <p:cNvPr id="21" name="文本占位符 12"/>
          <p:cNvSpPr>
            <a:spLocks noGrp="1"/>
          </p:cNvSpPr>
          <p:nvPr>
            <p:custDataLst>
              <p:tags r:id="rId10"/>
            </p:custDataLst>
          </p:nvPr>
        </p:nvSpPr>
        <p:spPr>
          <a:xfrm>
            <a:off x="79946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22" name="文本占位符 14"/>
          <p:cNvSpPr>
            <a:spLocks noGrp="1"/>
          </p:cNvSpPr>
          <p:nvPr>
            <p:custDataLst>
              <p:tags r:id="rId11"/>
            </p:custDataLst>
          </p:nvPr>
        </p:nvSpPr>
        <p:spPr>
          <a:xfrm>
            <a:off x="9004300" y="2550795"/>
            <a:ext cx="2324100" cy="914400"/>
          </a:xfrm>
          <a:prstGeom prst="rect">
            <a:avLst/>
          </a:prstGeom>
          <a:noFill/>
          <a:ln>
            <a:noFill/>
          </a:ln>
          <a:effectLst/>
        </p:spPr>
        <p:txBody>
          <a:bodyPr vert="horz" wrap="square" lIns="0" tIns="0" rIns="0" bIns="0" numCol="1" anchor="ctr" anchorCtr="0" compatLnSpc="1">
            <a:normAutofit fontScale="90000"/>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4.4</a:t>
            </a:r>
            <a:r>
              <a:rPr lang="en-US" altLang="en-US" sz="1700">
                <a:solidFill>
                  <a:schemeClr val="tx1"/>
                </a:solidFill>
              </a:rPr>
              <a:t>   </a:t>
            </a:r>
            <a:r>
              <a:rPr lang="zh-CN" altLang="en-US" sz="1700">
                <a:solidFill>
                  <a:schemeClr val="tx1"/>
                </a:solidFill>
              </a:rPr>
              <a:t>【趣味案例】超市聪明</a:t>
            </a:r>
            <a:r>
              <a:rPr lang="en-US" altLang="zh-CN" sz="1700">
                <a:solidFill>
                  <a:schemeClr val="tx1"/>
                </a:solidFill>
              </a:rPr>
              <a:t>“</a:t>
            </a:r>
            <a:r>
              <a:rPr lang="zh-CN" altLang="en-US" sz="1700">
                <a:solidFill>
                  <a:schemeClr val="tx1"/>
                </a:solidFill>
              </a:rPr>
              <a:t>小助手</a:t>
            </a:r>
            <a:r>
              <a:rPr lang="en-US" altLang="zh-CN" sz="1700">
                <a:solidFill>
                  <a:schemeClr val="tx1"/>
                </a:solidFill>
              </a:rPr>
              <a:t>”</a:t>
            </a:r>
            <a:r>
              <a:rPr lang="zh-CN" altLang="en-US" sz="1700">
                <a:solidFill>
                  <a:schemeClr val="tx1"/>
                </a:solidFill>
              </a:rPr>
              <a:t>：</a:t>
            </a:r>
            <a:endParaRPr lang="zh-CN" altLang="en-US" sz="1700">
              <a:solidFill>
                <a:schemeClr val="tx1"/>
              </a:solidFill>
            </a:endParaRPr>
          </a:p>
          <a:p>
            <a:r>
              <a:rPr lang="zh-CN" altLang="en-US" sz="1700">
                <a:solidFill>
                  <a:schemeClr val="tx1"/>
                </a:solidFill>
              </a:rPr>
              <a:t>协同过滤推荐算法的应用</a:t>
            </a:r>
            <a:endParaRPr lang="zh-CN" altLang="en-US" sz="1700">
              <a:solidFill>
                <a:schemeClr val="tx1"/>
              </a:solidFill>
            </a:endParaRPr>
          </a:p>
        </p:txBody>
      </p:sp>
      <p:sp>
        <p:nvSpPr>
          <p:cNvPr id="24" name="文本占位符 15"/>
          <p:cNvSpPr>
            <a:spLocks noGrp="1"/>
          </p:cNvSpPr>
          <p:nvPr>
            <p:custDataLst>
              <p:tags r:id="rId12"/>
            </p:custDataLst>
          </p:nvPr>
        </p:nvSpPr>
        <p:spPr>
          <a:xfrm>
            <a:off x="40703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0" name="文本占位符 17"/>
          <p:cNvSpPr>
            <a:spLocks noGrp="1"/>
          </p:cNvSpPr>
          <p:nvPr>
            <p:custDataLst>
              <p:tags r:id="rId13"/>
            </p:custDataLst>
          </p:nvPr>
        </p:nvSpPr>
        <p:spPr>
          <a:xfrm>
            <a:off x="50800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4.5    </a:t>
            </a:r>
            <a:r>
              <a:rPr lang="zh-CN" altLang="en-US" sz="1700">
                <a:solidFill>
                  <a:schemeClr val="tx1"/>
                </a:solidFill>
              </a:rPr>
              <a:t>大数据技术与智能推荐系统</a:t>
            </a:r>
            <a:endParaRPr lang="zh-CN" altLang="en-US" sz="1700">
              <a:solidFill>
                <a:schemeClr val="tx1"/>
              </a:solidFill>
            </a:endParaRPr>
          </a:p>
        </p:txBody>
      </p:sp>
      <p:sp>
        <p:nvSpPr>
          <p:cNvPr id="33" name="文本占位符 18"/>
          <p:cNvSpPr>
            <a:spLocks noGrp="1"/>
          </p:cNvSpPr>
          <p:nvPr>
            <p:custDataLst>
              <p:tags r:id="rId14"/>
            </p:custDataLst>
          </p:nvPr>
        </p:nvSpPr>
        <p:spPr>
          <a:xfrm>
            <a:off x="79946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36" name="文本占位符 20"/>
          <p:cNvSpPr>
            <a:spLocks noGrp="1"/>
          </p:cNvSpPr>
          <p:nvPr>
            <p:custDataLst>
              <p:tags r:id="rId15"/>
            </p:custDataLst>
          </p:nvPr>
        </p:nvSpPr>
        <p:spPr>
          <a:xfrm>
            <a:off x="90043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4.6    </a:t>
            </a:r>
            <a:r>
              <a:rPr lang="zh-CN" altLang="en-US" sz="1700">
                <a:solidFill>
                  <a:schemeClr val="tx1"/>
                </a:solidFill>
              </a:rPr>
              <a:t>智能推荐系统的应用</a:t>
            </a:r>
            <a:endParaRPr lang="zh-CN" altLang="en-US" sz="1700">
              <a:solidFill>
                <a:schemeClr val="tx1"/>
              </a:solidFill>
            </a:endParaRPr>
          </a:p>
        </p:txBody>
      </p:sp>
      <p:sp>
        <p:nvSpPr>
          <p:cNvPr id="39" name="文本占位符 15"/>
          <p:cNvSpPr>
            <a:spLocks noGrp="1"/>
          </p:cNvSpPr>
          <p:nvPr>
            <p:custDataLst>
              <p:tags r:id="rId16"/>
            </p:custDataLst>
          </p:nvPr>
        </p:nvSpPr>
        <p:spPr>
          <a:xfrm>
            <a:off x="40786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7</a:t>
            </a:r>
            <a:endParaRPr lang="en-US" altLang="zh-CN">
              <a:solidFill>
                <a:schemeClr val="accent1"/>
              </a:solidFill>
            </a:endParaRPr>
          </a:p>
        </p:txBody>
      </p:sp>
      <p:sp>
        <p:nvSpPr>
          <p:cNvPr id="42" name="文本占位符 17"/>
          <p:cNvSpPr>
            <a:spLocks noGrp="1"/>
          </p:cNvSpPr>
          <p:nvPr>
            <p:custDataLst>
              <p:tags r:id="rId17"/>
            </p:custDataLst>
          </p:nvPr>
        </p:nvSpPr>
        <p:spPr>
          <a:xfrm>
            <a:off x="50882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4.7    </a:t>
            </a:r>
            <a:r>
              <a:rPr lang="zh-CN" altLang="en-US" sz="1700">
                <a:solidFill>
                  <a:schemeClr val="tx1"/>
                </a:solidFill>
              </a:rPr>
              <a:t>智能推荐系统的多面影响及应对之策</a:t>
            </a:r>
            <a:endParaRPr lang="zh-CN" altLang="en-US" sz="1700">
              <a:solidFill>
                <a:schemeClr val="tx1"/>
              </a:solidFill>
            </a:endParaRPr>
          </a:p>
        </p:txBody>
      </p:sp>
      <p:sp>
        <p:nvSpPr>
          <p:cNvPr id="47" name="文本占位符 18"/>
          <p:cNvSpPr>
            <a:spLocks noGrp="1"/>
          </p:cNvSpPr>
          <p:nvPr>
            <p:custDataLst>
              <p:tags r:id="rId18"/>
            </p:custDataLst>
          </p:nvPr>
        </p:nvSpPr>
        <p:spPr>
          <a:xfrm>
            <a:off x="80029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8</a:t>
            </a:r>
            <a:endParaRPr lang="en-US" altLang="zh-CN">
              <a:solidFill>
                <a:schemeClr val="accent1"/>
              </a:solidFill>
            </a:endParaRPr>
          </a:p>
        </p:txBody>
      </p:sp>
      <p:sp>
        <p:nvSpPr>
          <p:cNvPr id="48" name="文本占位符 20"/>
          <p:cNvSpPr>
            <a:spLocks noGrp="1"/>
          </p:cNvSpPr>
          <p:nvPr>
            <p:custDataLst>
              <p:tags r:id="rId19"/>
            </p:custDataLst>
          </p:nvPr>
        </p:nvSpPr>
        <p:spPr>
          <a:xfrm>
            <a:off x="9012555" y="4694555"/>
            <a:ext cx="2324100" cy="914400"/>
          </a:xfrm>
          <a:prstGeom prst="rect">
            <a:avLst/>
          </a:prstGeom>
          <a:noFill/>
          <a:ln>
            <a:noFill/>
          </a:ln>
          <a:effectLst/>
        </p:spPr>
        <p:txBody>
          <a:bodyPr vert="horz" wrap="square" lIns="0" tIns="0" rIns="0" bIns="0" numCol="1" anchor="ctr" anchorCtr="0" compatLnSpc="1">
            <a:normAutofit lnSpcReduction="10000"/>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4.8   </a:t>
            </a:r>
            <a:r>
              <a:rPr lang="zh-CN" altLang="en-US" sz="1700">
                <a:solidFill>
                  <a:schemeClr val="tx1"/>
                </a:solidFill>
              </a:rPr>
              <a:t>【趣味案例】打破信息茧房：推荐系统优化的关键之路</a:t>
            </a:r>
            <a:endParaRPr lang="zh-CN" altLang="en-US" sz="1700">
              <a:solidFill>
                <a:schemeClr val="tx1"/>
              </a:solidFill>
            </a:endParaRPr>
          </a:p>
        </p:txBody>
      </p:sp>
    </p:spTree>
    <p:custDataLst>
      <p:tags r:id="rId20"/>
    </p:custDataLst>
  </p:cSld>
  <p:clrMapOvr>
    <a:masterClrMapping/>
  </p:clrMapOvr>
  <p:transition>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p:txBody>
          <a:bodyPr/>
          <a:p>
            <a:r>
              <a:rPr lang="en-US" altLang="en-US" sz="2800">
                <a:solidFill>
                  <a:schemeClr val="tx1"/>
                </a:solidFill>
              </a:rPr>
              <a:t>4.4 </a:t>
            </a:r>
            <a:r>
              <a:rPr lang="zh-CN" altLang="en-US" sz="2800">
                <a:solidFill>
                  <a:schemeClr val="tx1"/>
                </a:solidFill>
              </a:rPr>
              <a:t>【趣味案例】超市聪明</a:t>
            </a:r>
            <a:r>
              <a:rPr lang="en-US" altLang="zh-CN" sz="2800">
                <a:solidFill>
                  <a:schemeClr val="tx1"/>
                </a:solidFill>
              </a:rPr>
              <a:t> </a:t>
            </a:r>
            <a:r>
              <a:rPr lang="zh-CN" altLang="en-US" sz="2800">
                <a:solidFill>
                  <a:schemeClr val="tx1"/>
                </a:solidFill>
              </a:rPr>
              <a:t>“小助手”：协同过滤推荐算法的应用：</a:t>
            </a:r>
            <a:r>
              <a:rPr lang="en-US" altLang="zh-CN" sz="2800">
                <a:solidFill>
                  <a:schemeClr val="tx1"/>
                </a:solidFill>
              </a:rPr>
              <a:t>4.4.1 </a:t>
            </a:r>
            <a:r>
              <a:rPr lang="zh-CN" altLang="en-US" sz="2800">
                <a:solidFill>
                  <a:schemeClr val="tx1"/>
                </a:solidFill>
              </a:rPr>
              <a:t>收集购物信息</a:t>
            </a:r>
            <a:endParaRPr lang="zh-CN" altLang="en-US" sz="2800">
              <a:solidFill>
                <a:schemeClr val="tx1"/>
              </a:solidFill>
            </a:endParaRPr>
          </a:p>
        </p:txBody>
      </p:sp>
      <p:sp>
        <p:nvSpPr>
          <p:cNvPr id="2" name="内容占位符 1"/>
          <p:cNvSpPr>
            <a:spLocks noGrp="1"/>
          </p:cNvSpPr>
          <p:nvPr>
            <p:ph idx="1"/>
            <p:custDataLst>
              <p:tags r:id="rId2"/>
            </p:custDataLst>
          </p:nvPr>
        </p:nvSpPr>
        <p:spPr>
          <a:xfrm>
            <a:off x="6875145" y="1256665"/>
            <a:ext cx="4559300" cy="4530090"/>
          </a:xfrm>
        </p:spPr>
        <p:txBody>
          <a:bodyPr/>
          <a:p>
            <a:pPr marL="0" indent="0">
              <a:buNone/>
            </a:pPr>
            <a:r>
              <a:rPr lang="zh-CN" altLang="en-US" sz="2400">
                <a:solidFill>
                  <a:schemeClr val="tx1"/>
                </a:solidFill>
                <a:effectLst/>
              </a:rPr>
              <a:t>信息收集过程</a:t>
            </a:r>
            <a:endParaRPr lang="zh-CN" altLang="en-US" sz="2400">
              <a:solidFill>
                <a:schemeClr val="tx1"/>
              </a:solidFill>
              <a:effectLst/>
            </a:endParaRPr>
          </a:p>
          <a:p>
            <a:pPr marL="0" indent="0">
              <a:buNone/>
            </a:pPr>
            <a:endParaRPr lang="zh-CN" altLang="zh-CN" sz="2000" b="0">
              <a:solidFill>
                <a:schemeClr val="tx1"/>
              </a:solidFill>
              <a:effectLst/>
            </a:endParaRPr>
          </a:p>
          <a:p>
            <a:pPr marL="0" indent="0">
              <a:lnSpc>
                <a:spcPct val="150000"/>
              </a:lnSpc>
              <a:buNone/>
            </a:pPr>
            <a:r>
              <a:rPr lang="zh-CN" altLang="zh-CN" sz="2000" b="0">
                <a:solidFill>
                  <a:schemeClr val="tx1"/>
                </a:solidFill>
                <a:effectLst/>
              </a:rPr>
              <a:t>电商平台像大超市，协同过滤推荐算法是超市的聪明</a:t>
            </a:r>
            <a:r>
              <a:rPr lang="en-US" altLang="zh-CN" sz="2000" b="0">
                <a:solidFill>
                  <a:schemeClr val="tx1"/>
                </a:solidFill>
                <a:effectLst/>
              </a:rPr>
              <a:t> </a:t>
            </a:r>
            <a:r>
              <a:rPr lang="zh-CN" altLang="en-US" sz="2000" b="0">
                <a:solidFill>
                  <a:schemeClr val="tx1"/>
                </a:solidFill>
                <a:effectLst/>
              </a:rPr>
              <a:t>“小助手”。以用户买运动跑鞋后推荐运动袜、短裤为例，“小助手”</a:t>
            </a:r>
            <a:r>
              <a:rPr lang="en-US" altLang="zh-CN" sz="2000" b="0">
                <a:solidFill>
                  <a:schemeClr val="tx1"/>
                </a:solidFill>
                <a:effectLst/>
              </a:rPr>
              <a:t> </a:t>
            </a:r>
            <a:r>
              <a:rPr lang="zh-CN" altLang="en-US" sz="2000" b="0">
                <a:solidFill>
                  <a:schemeClr val="tx1"/>
                </a:solidFill>
                <a:effectLst/>
              </a:rPr>
              <a:t>首先收集购物信息：记录每个顾客买过的东西，比如谁买了运动跑鞋，谁买了运动袜、短裤、手环等，就像超市收银员记录顾客购物清单，为后续分析打下基础。</a:t>
            </a:r>
            <a:endParaRPr lang="zh-CN" altLang="en-US" sz="2000" b="0">
              <a:solidFill>
                <a:schemeClr val="tx1"/>
              </a:solidFill>
              <a:effectLst/>
            </a:endParaRPr>
          </a:p>
        </p:txBody>
      </p:sp>
      <p:pic>
        <p:nvPicPr>
          <p:cNvPr id="232" name="图片 8"/>
          <p:cNvPicPr>
            <a:picLocks noChangeAspect="1"/>
          </p:cNvPicPr>
          <p:nvPr/>
        </p:nvPicPr>
        <p:blipFill>
          <a:blip r:embed="rId3"/>
          <a:stretch>
            <a:fillRect/>
          </a:stretch>
        </p:blipFill>
        <p:spPr>
          <a:xfrm>
            <a:off x="766445" y="2183765"/>
            <a:ext cx="5739130" cy="2678430"/>
          </a:xfrm>
          <a:prstGeom prst="rect">
            <a:avLst/>
          </a:prstGeom>
          <a:noFill/>
          <a:ln>
            <a:noFill/>
          </a:ln>
        </p:spPr>
      </p:pic>
    </p:spTree>
  </p:cSld>
  <p:clrMapOvr>
    <a:masterClrMapping/>
  </p:clrMapOvr>
  <p:transition>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p:txBody>
          <a:bodyPr/>
          <a:p>
            <a:r>
              <a:rPr lang="en-US" altLang="en-US" sz="2800">
                <a:solidFill>
                  <a:schemeClr val="tx1"/>
                </a:solidFill>
              </a:rPr>
              <a:t>4.4 </a:t>
            </a:r>
            <a:r>
              <a:rPr lang="zh-CN" altLang="en-US" sz="2800">
                <a:solidFill>
                  <a:schemeClr val="tx1"/>
                </a:solidFill>
              </a:rPr>
              <a:t>【趣味案例】超市聪明</a:t>
            </a:r>
            <a:r>
              <a:rPr lang="en-US" altLang="zh-CN" sz="2800">
                <a:solidFill>
                  <a:schemeClr val="tx1"/>
                </a:solidFill>
              </a:rPr>
              <a:t> </a:t>
            </a:r>
            <a:r>
              <a:rPr lang="zh-CN" altLang="en-US" sz="2800">
                <a:solidFill>
                  <a:schemeClr val="tx1"/>
                </a:solidFill>
              </a:rPr>
              <a:t>“小助手”：协同过滤推荐算法的应用：</a:t>
            </a:r>
            <a:r>
              <a:rPr lang="en-US" altLang="zh-CN" sz="2800">
                <a:solidFill>
                  <a:schemeClr val="tx1"/>
                </a:solidFill>
              </a:rPr>
              <a:t>4.4.2 </a:t>
            </a:r>
            <a:r>
              <a:rPr lang="zh-CN" altLang="en-US" sz="2800">
                <a:solidFill>
                  <a:schemeClr val="tx1"/>
                </a:solidFill>
              </a:rPr>
              <a:t>对比购物喜好</a:t>
            </a:r>
            <a:endParaRPr lang="zh-CN" altLang="en-US" sz="2800">
              <a:solidFill>
                <a:schemeClr val="tx1"/>
              </a:solidFill>
            </a:endParaRPr>
          </a:p>
        </p:txBody>
      </p:sp>
      <p:sp>
        <p:nvSpPr>
          <p:cNvPr id="2" name="内容占位符 1"/>
          <p:cNvSpPr>
            <a:spLocks noGrp="1"/>
          </p:cNvSpPr>
          <p:nvPr>
            <p:ph idx="1"/>
            <p:custDataLst>
              <p:tags r:id="rId2"/>
            </p:custDataLst>
          </p:nvPr>
        </p:nvSpPr>
        <p:spPr>
          <a:xfrm>
            <a:off x="5719445" y="1173480"/>
            <a:ext cx="5142865" cy="4846320"/>
          </a:xfrm>
        </p:spPr>
        <p:txBody>
          <a:bodyPr/>
          <a:p>
            <a:r>
              <a:rPr lang="en-US" altLang="zh-CN" sz="2400">
                <a:solidFill>
                  <a:schemeClr val="tx1"/>
                </a:solidFill>
              </a:rPr>
              <a:t>    </a:t>
            </a:r>
            <a:r>
              <a:rPr lang="zh-CN" altLang="en-US" sz="2400">
                <a:solidFill>
                  <a:schemeClr val="tx1"/>
                </a:solidFill>
              </a:rPr>
              <a:t>喜好对比分析</a:t>
            </a:r>
            <a:endParaRPr lang="en-US" altLang="zh-CN" sz="2400">
              <a:solidFill>
                <a:schemeClr val="tx1"/>
              </a:solidFill>
            </a:endParaRPr>
          </a:p>
          <a:p>
            <a:pPr lvl="1">
              <a:lnSpc>
                <a:spcPct val="150000"/>
              </a:lnSpc>
            </a:pPr>
            <a:r>
              <a:rPr lang="zh-CN" altLang="zh-CN" sz="2000" b="0">
                <a:solidFill>
                  <a:schemeClr val="tx1"/>
                </a:solidFill>
                <a:ea typeface="+mn-lt"/>
                <a:cs typeface="+mn-lt"/>
              </a:rPr>
              <a:t>接着，“小助手”</a:t>
            </a:r>
            <a:r>
              <a:rPr lang="en-US" altLang="zh-CN" sz="2000" b="0">
                <a:solidFill>
                  <a:schemeClr val="tx1"/>
                </a:solidFill>
                <a:ea typeface="+mn-lt"/>
                <a:cs typeface="+mn-lt"/>
              </a:rPr>
              <a:t> </a:t>
            </a:r>
            <a:r>
              <a:rPr lang="zh-CN" altLang="en-US" sz="2000" b="0">
                <a:solidFill>
                  <a:schemeClr val="tx1"/>
                </a:solidFill>
                <a:ea typeface="+mn-lt"/>
                <a:cs typeface="+mn-lt"/>
              </a:rPr>
              <a:t>会对比买运动跑鞋的顾客与其他顾客的购物喜好：看大家都买过什么，若</a:t>
            </a:r>
            <a:r>
              <a:rPr lang="en-US" altLang="zh-CN" sz="2000" b="0">
                <a:solidFill>
                  <a:schemeClr val="tx1"/>
                </a:solidFill>
                <a:ea typeface="+mn-lt"/>
                <a:cs typeface="+mn-lt"/>
              </a:rPr>
              <a:t> A </a:t>
            </a:r>
            <a:r>
              <a:rPr lang="zh-CN" altLang="en-US" sz="2000" b="0">
                <a:solidFill>
                  <a:schemeClr val="tx1"/>
                </a:solidFill>
                <a:ea typeface="+mn-lt"/>
                <a:cs typeface="+mn-lt"/>
              </a:rPr>
              <a:t>顾客买了跑鞋、袜和短裤，</a:t>
            </a:r>
            <a:r>
              <a:rPr lang="en-US" altLang="zh-CN" sz="2000" b="0">
                <a:solidFill>
                  <a:schemeClr val="tx1"/>
                </a:solidFill>
                <a:ea typeface="+mn-lt"/>
                <a:cs typeface="+mn-lt"/>
              </a:rPr>
              <a:t>B </a:t>
            </a:r>
            <a:r>
              <a:rPr lang="zh-CN" altLang="en-US" sz="2000" b="0">
                <a:solidFill>
                  <a:schemeClr val="tx1"/>
                </a:solidFill>
                <a:ea typeface="+mn-lt"/>
                <a:cs typeface="+mn-lt"/>
              </a:rPr>
              <a:t>顾客买了跑鞋、手环和水壶，系统认为</a:t>
            </a:r>
            <a:r>
              <a:rPr lang="en-US" altLang="zh-CN" sz="2000" b="0">
                <a:solidFill>
                  <a:schemeClr val="tx1"/>
                </a:solidFill>
                <a:ea typeface="+mn-lt"/>
                <a:cs typeface="+mn-lt"/>
              </a:rPr>
              <a:t> A </a:t>
            </a:r>
            <a:r>
              <a:rPr lang="zh-CN" altLang="en-US" sz="2000" b="0">
                <a:solidFill>
                  <a:schemeClr val="tx1"/>
                </a:solidFill>
                <a:ea typeface="+mn-lt"/>
                <a:cs typeface="+mn-lt"/>
              </a:rPr>
              <a:t>与买跑鞋的顾客在运动产品购买上更相似，他们是购物喜好相近的人，为后续找</a:t>
            </a:r>
            <a:r>
              <a:rPr lang="en-US" altLang="zh-CN" sz="2000" b="0">
                <a:solidFill>
                  <a:schemeClr val="tx1"/>
                </a:solidFill>
                <a:ea typeface="+mn-lt"/>
                <a:cs typeface="+mn-lt"/>
              </a:rPr>
              <a:t> </a:t>
            </a:r>
            <a:r>
              <a:rPr lang="zh-CN" altLang="en-US" sz="2000" b="0">
                <a:solidFill>
                  <a:schemeClr val="tx1"/>
                </a:solidFill>
                <a:ea typeface="+mn-lt"/>
                <a:cs typeface="+mn-lt"/>
              </a:rPr>
              <a:t>“购物小伙伴”</a:t>
            </a:r>
            <a:r>
              <a:rPr lang="en-US" altLang="zh-CN" sz="2000" b="0">
                <a:solidFill>
                  <a:schemeClr val="tx1"/>
                </a:solidFill>
                <a:ea typeface="+mn-lt"/>
                <a:cs typeface="+mn-lt"/>
              </a:rPr>
              <a:t> </a:t>
            </a:r>
            <a:r>
              <a:rPr lang="zh-CN" altLang="en-US" sz="2000" b="0">
                <a:solidFill>
                  <a:schemeClr val="tx1"/>
                </a:solidFill>
                <a:ea typeface="+mn-lt"/>
                <a:cs typeface="+mn-lt"/>
              </a:rPr>
              <a:t>做准备。</a:t>
            </a:r>
            <a:endParaRPr lang="zh-CN" altLang="en-US" sz="2000" b="0">
              <a:solidFill>
                <a:schemeClr val="tx1"/>
              </a:solidFill>
              <a:ea typeface="+mn-lt"/>
              <a:cs typeface="+mn-lt"/>
            </a:endParaRPr>
          </a:p>
        </p:txBody>
      </p:sp>
      <p:pic>
        <p:nvPicPr>
          <p:cNvPr id="4" name="图片 3"/>
          <p:cNvPicPr>
            <a:picLocks noChangeAspect="1"/>
          </p:cNvPicPr>
          <p:nvPr>
            <p:custDataLst>
              <p:tags r:id="rId3"/>
            </p:custDataLst>
          </p:nvPr>
        </p:nvPicPr>
        <p:blipFill>
          <a:blip r:embed="rId4"/>
          <a:stretch>
            <a:fillRect/>
          </a:stretch>
        </p:blipFill>
        <p:spPr>
          <a:xfrm>
            <a:off x="950595" y="1361440"/>
            <a:ext cx="5042535" cy="5042535"/>
          </a:xfrm>
          <a:prstGeom prst="rect">
            <a:avLst/>
          </a:prstGeom>
        </p:spPr>
      </p:pic>
    </p:spTree>
  </p:cSld>
  <p:clrMapOvr>
    <a:masterClrMapping/>
  </p:clrMapOvr>
  <p:transition>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p:txBody>
          <a:bodyPr/>
          <a:p>
            <a:r>
              <a:rPr lang="en-US" altLang="en-US" sz="2800">
                <a:solidFill>
                  <a:schemeClr val="tx1"/>
                </a:solidFill>
              </a:rPr>
              <a:t>4.4 </a:t>
            </a:r>
            <a:r>
              <a:rPr lang="zh-CN" altLang="en-US" sz="2800">
                <a:solidFill>
                  <a:schemeClr val="tx1"/>
                </a:solidFill>
              </a:rPr>
              <a:t>【趣味案例】超市聪明</a:t>
            </a:r>
            <a:r>
              <a:rPr lang="en-US" altLang="zh-CN" sz="2800">
                <a:solidFill>
                  <a:schemeClr val="tx1"/>
                </a:solidFill>
              </a:rPr>
              <a:t> </a:t>
            </a:r>
            <a:r>
              <a:rPr lang="zh-CN" altLang="en-US" sz="2800">
                <a:solidFill>
                  <a:schemeClr val="tx1"/>
                </a:solidFill>
              </a:rPr>
              <a:t>“小助手”：协同过滤推荐算法的应用：</a:t>
            </a:r>
            <a:r>
              <a:rPr lang="en-US" altLang="zh-CN" sz="2800">
                <a:solidFill>
                  <a:schemeClr val="tx1"/>
                </a:solidFill>
              </a:rPr>
              <a:t>4.4.3 </a:t>
            </a:r>
            <a:r>
              <a:rPr lang="zh-CN" altLang="en-US" sz="2800">
                <a:solidFill>
                  <a:schemeClr val="tx1"/>
                </a:solidFill>
              </a:rPr>
              <a:t>找到</a:t>
            </a:r>
            <a:r>
              <a:rPr lang="en-US" altLang="zh-CN" sz="2800">
                <a:solidFill>
                  <a:schemeClr val="tx1"/>
                </a:solidFill>
              </a:rPr>
              <a:t> </a:t>
            </a:r>
            <a:r>
              <a:rPr lang="zh-CN" altLang="en-US" sz="2800">
                <a:solidFill>
                  <a:schemeClr val="tx1"/>
                </a:solidFill>
              </a:rPr>
              <a:t>“购物小伙伴”</a:t>
            </a:r>
            <a:endParaRPr lang="zh-CN" altLang="en-US" sz="2800">
              <a:solidFill>
                <a:schemeClr val="tx1"/>
              </a:solidFill>
            </a:endParaRPr>
          </a:p>
        </p:txBody>
      </p:sp>
      <p:sp>
        <p:nvSpPr>
          <p:cNvPr id="2" name="内容占位符 1"/>
          <p:cNvSpPr>
            <a:spLocks noGrp="1"/>
          </p:cNvSpPr>
          <p:nvPr>
            <p:ph idx="1"/>
            <p:custDataLst>
              <p:tags r:id="rId2"/>
            </p:custDataLst>
          </p:nvPr>
        </p:nvSpPr>
        <p:spPr>
          <a:xfrm>
            <a:off x="6315075" y="1125855"/>
            <a:ext cx="4808220" cy="4893945"/>
          </a:xfrm>
        </p:spPr>
        <p:txBody>
          <a:bodyPr/>
          <a:p>
            <a:r>
              <a:rPr lang="zh-CN" altLang="en-US" sz="2800">
                <a:solidFill>
                  <a:schemeClr val="tx1"/>
                </a:solidFill>
              </a:rPr>
              <a:t>相似用户识别</a:t>
            </a:r>
            <a:endParaRPr lang="en-US" altLang="zh-CN" sz="2800">
              <a:solidFill>
                <a:schemeClr val="tx1"/>
              </a:solidFill>
            </a:endParaRPr>
          </a:p>
          <a:p>
            <a:pPr marL="471170" lvl="1" indent="0">
              <a:lnSpc>
                <a:spcPct val="150000"/>
              </a:lnSpc>
              <a:buNone/>
            </a:pPr>
            <a:r>
              <a:rPr lang="zh-CN" altLang="zh-CN" sz="2000" b="0">
                <a:solidFill>
                  <a:schemeClr val="tx1"/>
                </a:solidFill>
              </a:rPr>
              <a:t>通过多轮对比，“小助手”</a:t>
            </a:r>
            <a:r>
              <a:rPr lang="en-US" altLang="zh-CN" sz="2000" b="0">
                <a:solidFill>
                  <a:schemeClr val="tx1"/>
                </a:solidFill>
              </a:rPr>
              <a:t> </a:t>
            </a:r>
            <a:r>
              <a:rPr lang="zh-CN" altLang="en-US" sz="2000" b="0">
                <a:solidFill>
                  <a:schemeClr val="tx1"/>
                </a:solidFill>
              </a:rPr>
              <a:t>找出和买运动跑鞋顾客购物喜好很像的一群人，这些人就是</a:t>
            </a:r>
            <a:r>
              <a:rPr lang="en-US" altLang="zh-CN" sz="2000" b="0">
                <a:solidFill>
                  <a:schemeClr val="tx1"/>
                </a:solidFill>
              </a:rPr>
              <a:t> </a:t>
            </a:r>
            <a:r>
              <a:rPr lang="zh-CN" altLang="en-US" sz="2000" b="0">
                <a:solidFill>
                  <a:schemeClr val="tx1"/>
                </a:solidFill>
              </a:rPr>
              <a:t>“购物小伙伴”。他们在运动商品选择上有相似倾向，比如都关注运动舒适度、性价比，或偏好某几个运动品牌，这群人的购物选择能为推荐提供重要参考。</a:t>
            </a:r>
            <a:endParaRPr lang="zh-CN" altLang="en-US" sz="2000" b="0">
              <a:solidFill>
                <a:schemeClr val="tx1"/>
              </a:solidFill>
            </a:endParaRPr>
          </a:p>
        </p:txBody>
      </p:sp>
      <p:pic>
        <p:nvPicPr>
          <p:cNvPr id="4" name="图片 3"/>
          <p:cNvPicPr>
            <a:picLocks noChangeAspect="1"/>
          </p:cNvPicPr>
          <p:nvPr>
            <p:custDataLst>
              <p:tags r:id="rId3"/>
            </p:custDataLst>
          </p:nvPr>
        </p:nvPicPr>
        <p:blipFill>
          <a:blip r:embed="rId4"/>
          <a:stretch>
            <a:fillRect/>
          </a:stretch>
        </p:blipFill>
        <p:spPr>
          <a:xfrm>
            <a:off x="1337945" y="1638300"/>
            <a:ext cx="4134485" cy="4134485"/>
          </a:xfrm>
          <a:prstGeom prst="rect">
            <a:avLst/>
          </a:prstGeom>
        </p:spPr>
      </p:pic>
    </p:spTree>
  </p:cSld>
  <p:clrMapOvr>
    <a:masterClrMapping/>
  </p:clrMapOvr>
  <p:transition>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5"/>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6"/>
            <p:custDataLst>
              <p:tags r:id="rId2"/>
            </p:custDataLst>
          </p:nvPr>
        </p:nvSpPr>
        <p:spPr/>
        <p:txBody>
          <a:bodyPr>
            <a:normAutofit/>
          </a:bodyPr>
          <a:p>
            <a:r>
              <a:rPr lang="zh-CN" altLang="en-US" sz="3110">
                <a:solidFill>
                  <a:schemeClr val="tx1"/>
                </a:solidFill>
              </a:rPr>
              <a:t>目录</a:t>
            </a:r>
            <a:endParaRPr lang="zh-CN" altLang="en-US" sz="3110">
              <a:solidFill>
                <a:schemeClr val="tx1"/>
              </a:solidFill>
            </a:endParaRPr>
          </a:p>
        </p:txBody>
      </p:sp>
      <p:sp>
        <p:nvSpPr>
          <p:cNvPr id="4" name="文本占位符 3"/>
          <p:cNvSpPr>
            <a:spLocks noGrp="1"/>
          </p:cNvSpPr>
          <p:nvPr>
            <p:ph type="body" idx="16388"/>
            <p:custDataLst>
              <p:tags r:id="rId3"/>
            </p:custDataLst>
          </p:nvPr>
        </p:nvSpPr>
        <p:spPr>
          <a:xfrm>
            <a:off x="3856355" y="1317625"/>
            <a:ext cx="723900" cy="609600"/>
          </a:xfrm>
        </p:spPr>
        <p:txBody>
          <a:bodyPr/>
          <a:p>
            <a:r>
              <a:rPr lang="zh-CN" altLang="en-US" sz="4000">
                <a:solidFill>
                  <a:schemeClr val="accent1"/>
                </a:solidFill>
              </a:rPr>
              <a:t>01</a:t>
            </a:r>
            <a:endParaRPr lang="zh-CN" altLang="en-US" sz="4000">
              <a:solidFill>
                <a:schemeClr val="accent1"/>
              </a:solidFill>
            </a:endParaRPr>
          </a:p>
        </p:txBody>
      </p:sp>
      <p:sp>
        <p:nvSpPr>
          <p:cNvPr id="5" name="装饰  8"/>
          <p:cNvSpPr>
            <a:spLocks noGrp="1"/>
          </p:cNvSpPr>
          <p:nvPr>
            <p:ph type="body" idx="16395" hasCustomPrompt="1"/>
            <p:custDataLst>
              <p:tags r:id="rId4"/>
            </p:custDataLst>
          </p:nvPr>
        </p:nvSpPr>
        <p:spPr>
          <a:xfrm>
            <a:off x="4904105" y="1216025"/>
            <a:ext cx="25400" cy="812800"/>
          </a:xfrm>
        </p:spPr>
        <p:txBody>
          <a:bodyPr>
            <a:noAutofit/>
          </a:bodyPr>
          <a:p>
            <a:pPr>
              <a:buNone/>
            </a:pPr>
            <a:endParaRPr lang="zh-CN" altLang="en-US"/>
          </a:p>
        </p:txBody>
      </p:sp>
      <p:sp>
        <p:nvSpPr>
          <p:cNvPr id="6" name="文本占位符 5"/>
          <p:cNvSpPr>
            <a:spLocks noGrp="1"/>
          </p:cNvSpPr>
          <p:nvPr>
            <p:ph type="body" idx="16387"/>
            <p:custDataLst>
              <p:tags r:id="rId5"/>
            </p:custDataLst>
          </p:nvPr>
        </p:nvSpPr>
        <p:spPr>
          <a:xfrm>
            <a:off x="5259705" y="1393825"/>
            <a:ext cx="5842000" cy="457200"/>
          </a:xfrm>
        </p:spPr>
        <p:txBody>
          <a:bodyPr/>
          <a:p>
            <a:r>
              <a:rPr lang="zh-CN" altLang="en-US" sz="2400">
                <a:solidFill>
                  <a:schemeClr val="tx1"/>
                </a:solidFill>
              </a:rPr>
              <a:t>任务导入</a:t>
            </a:r>
            <a:endParaRPr lang="zh-CN" altLang="en-US" sz="2400">
              <a:solidFill>
                <a:schemeClr val="tx1"/>
              </a:solidFill>
            </a:endParaRPr>
          </a:p>
        </p:txBody>
      </p:sp>
      <p:sp>
        <p:nvSpPr>
          <p:cNvPr id="7" name="文本占位符 6"/>
          <p:cNvSpPr>
            <a:spLocks noGrp="1"/>
          </p:cNvSpPr>
          <p:nvPr>
            <p:ph type="body" idx="16390"/>
            <p:custDataLst>
              <p:tags r:id="rId6"/>
            </p:custDataLst>
          </p:nvPr>
        </p:nvSpPr>
        <p:spPr>
          <a:xfrm>
            <a:off x="3856355" y="2638425"/>
            <a:ext cx="723900" cy="609600"/>
          </a:xfrm>
        </p:spPr>
        <p:txBody>
          <a:bodyPr/>
          <a:p>
            <a:r>
              <a:rPr lang="zh-CN" altLang="en-US" sz="4000">
                <a:solidFill>
                  <a:schemeClr val="accent1"/>
                </a:solidFill>
              </a:rPr>
              <a:t>0</a:t>
            </a:r>
            <a:r>
              <a:rPr lang="en-US" altLang="zh-CN" sz="4000">
                <a:solidFill>
                  <a:schemeClr val="accent1"/>
                </a:solidFill>
              </a:rPr>
              <a:t>3</a:t>
            </a:r>
            <a:endParaRPr lang="en-US" altLang="zh-CN" sz="4000">
              <a:solidFill>
                <a:schemeClr val="accent1"/>
              </a:solidFill>
            </a:endParaRPr>
          </a:p>
        </p:txBody>
      </p:sp>
      <p:sp>
        <p:nvSpPr>
          <p:cNvPr id="8" name="装饰  1"/>
          <p:cNvSpPr>
            <a:spLocks noGrp="1"/>
          </p:cNvSpPr>
          <p:nvPr>
            <p:ph type="body" idx="16396" hasCustomPrompt="1"/>
            <p:custDataLst>
              <p:tags r:id="rId7"/>
            </p:custDataLst>
          </p:nvPr>
        </p:nvSpPr>
        <p:spPr>
          <a:xfrm>
            <a:off x="4904105" y="2536825"/>
            <a:ext cx="25400" cy="812800"/>
          </a:xfrm>
        </p:spPr>
        <p:txBody>
          <a:bodyPr>
            <a:noAutofit/>
          </a:bodyPr>
          <a:p>
            <a:pPr>
              <a:buNone/>
            </a:pPr>
            <a:endParaRPr lang="zh-CN" altLang="en-US"/>
          </a:p>
        </p:txBody>
      </p:sp>
      <p:sp>
        <p:nvSpPr>
          <p:cNvPr id="9" name="文本占位符 8"/>
          <p:cNvSpPr>
            <a:spLocks noGrp="1"/>
          </p:cNvSpPr>
          <p:nvPr>
            <p:ph type="body" idx="16389"/>
            <p:custDataLst>
              <p:tags r:id="rId8"/>
            </p:custDataLst>
          </p:nvPr>
        </p:nvSpPr>
        <p:spPr>
          <a:xfrm>
            <a:off x="5259705" y="2714625"/>
            <a:ext cx="5842000" cy="457200"/>
          </a:xfrm>
        </p:spPr>
        <p:txBody>
          <a:bodyPr/>
          <a:p>
            <a:r>
              <a:rPr lang="zh-CN" altLang="en-US" sz="2400">
                <a:sym typeface="+mn-ea"/>
              </a:rPr>
              <a:t>任务实施（</a:t>
            </a:r>
            <a:r>
              <a:rPr lang="en-US" altLang="zh-CN" sz="2400">
                <a:sym typeface="+mn-ea"/>
              </a:rPr>
              <a:t>4.1-4.8</a:t>
            </a:r>
            <a:r>
              <a:rPr lang="zh-CN" altLang="en-US" sz="2400">
                <a:sym typeface="+mn-ea"/>
              </a:rPr>
              <a:t>）</a:t>
            </a:r>
            <a:endParaRPr lang="zh-CN" altLang="en-US" sz="2400">
              <a:solidFill>
                <a:schemeClr val="tx1"/>
              </a:solidFill>
              <a:sym typeface="+mn-ea"/>
            </a:endParaRPr>
          </a:p>
        </p:txBody>
      </p:sp>
      <p:sp>
        <p:nvSpPr>
          <p:cNvPr id="10" name="文本占位符 9"/>
          <p:cNvSpPr>
            <a:spLocks noGrp="1"/>
          </p:cNvSpPr>
          <p:nvPr>
            <p:ph type="body" idx="16392"/>
            <p:custDataLst>
              <p:tags r:id="rId9"/>
            </p:custDataLst>
          </p:nvPr>
        </p:nvSpPr>
        <p:spPr>
          <a:xfrm>
            <a:off x="3856355" y="3959225"/>
            <a:ext cx="723900" cy="609600"/>
          </a:xfrm>
        </p:spPr>
        <p:txBody>
          <a:bodyPr/>
          <a:p>
            <a:r>
              <a:rPr lang="zh-CN" altLang="en-US" sz="4000">
                <a:solidFill>
                  <a:schemeClr val="accent1"/>
                </a:solidFill>
              </a:rPr>
              <a:t>0</a:t>
            </a:r>
            <a:r>
              <a:rPr lang="en-US" altLang="zh-CN" sz="4000">
                <a:solidFill>
                  <a:schemeClr val="accent1"/>
                </a:solidFill>
              </a:rPr>
              <a:t>5</a:t>
            </a:r>
            <a:endParaRPr lang="en-US" altLang="zh-CN" sz="4000">
              <a:solidFill>
                <a:schemeClr val="accent1"/>
              </a:solidFill>
            </a:endParaRPr>
          </a:p>
        </p:txBody>
      </p:sp>
      <p:sp>
        <p:nvSpPr>
          <p:cNvPr id="11" name="装饰  4"/>
          <p:cNvSpPr>
            <a:spLocks noGrp="1"/>
          </p:cNvSpPr>
          <p:nvPr>
            <p:ph type="body" idx="16397" hasCustomPrompt="1"/>
            <p:custDataLst>
              <p:tags r:id="rId10"/>
            </p:custDataLst>
          </p:nvPr>
        </p:nvSpPr>
        <p:spPr>
          <a:xfrm>
            <a:off x="4904105" y="3857625"/>
            <a:ext cx="25400" cy="812800"/>
          </a:xfrm>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a:xfrm>
            <a:off x="5259705" y="4035425"/>
            <a:ext cx="5842000" cy="457200"/>
          </a:xfrm>
        </p:spPr>
        <p:txBody>
          <a:bodyPr/>
          <a:p>
            <a:r>
              <a:rPr lang="zh-CN" altLang="en-US" sz="2400">
                <a:sym typeface="+mn-ea"/>
              </a:rPr>
              <a:t>技能训练</a:t>
            </a:r>
            <a:endParaRPr lang="zh-CN" altLang="en-US" sz="2400">
              <a:solidFill>
                <a:schemeClr val="tx1"/>
              </a:solidFill>
            </a:endParaRPr>
          </a:p>
        </p:txBody>
      </p:sp>
      <p:sp>
        <p:nvSpPr>
          <p:cNvPr id="13" name="文本占位符 12"/>
          <p:cNvSpPr>
            <a:spLocks noGrp="1"/>
          </p:cNvSpPr>
          <p:nvPr>
            <p:ph type="body" idx="16394"/>
            <p:custDataLst>
              <p:tags r:id="rId12"/>
            </p:custDataLst>
          </p:nvPr>
        </p:nvSpPr>
        <p:spPr>
          <a:xfrm>
            <a:off x="3856355" y="5280025"/>
            <a:ext cx="723900" cy="609600"/>
          </a:xfrm>
        </p:spPr>
        <p:txBody>
          <a:bodyPr/>
          <a:p>
            <a:r>
              <a:rPr lang="zh-CN" altLang="en-US" sz="4000">
                <a:solidFill>
                  <a:schemeClr val="accent1"/>
                </a:solidFill>
              </a:rPr>
              <a:t>0</a:t>
            </a:r>
            <a:r>
              <a:rPr lang="en-US" altLang="zh-CN" sz="4000">
                <a:solidFill>
                  <a:schemeClr val="accent1"/>
                </a:solidFill>
              </a:rPr>
              <a:t>7</a:t>
            </a:r>
            <a:endParaRPr lang="en-US" altLang="zh-CN" sz="4000">
              <a:solidFill>
                <a:schemeClr val="accent1"/>
              </a:solidFill>
            </a:endParaRPr>
          </a:p>
        </p:txBody>
      </p:sp>
      <p:sp>
        <p:nvSpPr>
          <p:cNvPr id="14" name="装饰  7"/>
          <p:cNvSpPr>
            <a:spLocks noGrp="1"/>
          </p:cNvSpPr>
          <p:nvPr>
            <p:ph type="body" idx="16398" hasCustomPrompt="1"/>
            <p:custDataLst>
              <p:tags r:id="rId13"/>
            </p:custDataLst>
          </p:nvPr>
        </p:nvSpPr>
        <p:spPr>
          <a:xfrm>
            <a:off x="4904105" y="5178425"/>
            <a:ext cx="25400" cy="812800"/>
          </a:xfrm>
        </p:spPr>
        <p:txBody>
          <a:bodyPr>
            <a:noAutofit/>
          </a:bodyPr>
          <a:p>
            <a:pPr>
              <a:buNone/>
            </a:pPr>
            <a:endParaRPr lang="zh-CN" altLang="en-US"/>
          </a:p>
        </p:txBody>
      </p:sp>
      <p:sp>
        <p:nvSpPr>
          <p:cNvPr id="15" name="文本占位符 14"/>
          <p:cNvSpPr>
            <a:spLocks noGrp="1"/>
          </p:cNvSpPr>
          <p:nvPr>
            <p:ph type="body" idx="16393"/>
            <p:custDataLst>
              <p:tags r:id="rId14"/>
            </p:custDataLst>
          </p:nvPr>
        </p:nvSpPr>
        <p:spPr>
          <a:xfrm>
            <a:off x="5259705" y="5356225"/>
            <a:ext cx="5842000" cy="457200"/>
          </a:xfrm>
        </p:spPr>
        <p:txBody>
          <a:bodyPr/>
          <a:p>
            <a:r>
              <a:rPr lang="zh-CN" altLang="en-US" sz="2400">
                <a:sym typeface="+mn-ea"/>
              </a:rPr>
              <a:t>课堂总结与作业布置</a:t>
            </a:r>
            <a:endParaRPr lang="zh-CN" altLang="en-US" sz="2400">
              <a:solidFill>
                <a:schemeClr val="tx1"/>
              </a:solidFill>
            </a:endParaRPr>
          </a:p>
        </p:txBody>
      </p:sp>
      <p:sp>
        <p:nvSpPr>
          <p:cNvPr id="25" name="文本占位符 3"/>
          <p:cNvSpPr>
            <a:spLocks noGrp="1"/>
          </p:cNvSpPr>
          <p:nvPr>
            <p:custDataLst>
              <p:tags r:id="rId15"/>
            </p:custDataLst>
          </p:nvPr>
        </p:nvSpPr>
        <p:spPr>
          <a:xfrm>
            <a:off x="3866515" y="1978025"/>
            <a:ext cx="723900" cy="6096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8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4000">
                <a:solidFill>
                  <a:schemeClr val="accent1"/>
                </a:solidFill>
              </a:rPr>
              <a:t>0</a:t>
            </a:r>
            <a:r>
              <a:rPr lang="en-US" altLang="zh-CN" sz="4000">
                <a:solidFill>
                  <a:schemeClr val="accent1"/>
                </a:solidFill>
              </a:rPr>
              <a:t>2</a:t>
            </a:r>
            <a:endParaRPr lang="en-US" altLang="zh-CN" sz="4000">
              <a:solidFill>
                <a:schemeClr val="accent1"/>
              </a:solidFill>
            </a:endParaRPr>
          </a:p>
        </p:txBody>
      </p:sp>
      <p:sp>
        <p:nvSpPr>
          <p:cNvPr id="27" name="文本占位符 5"/>
          <p:cNvSpPr>
            <a:spLocks noGrp="1"/>
          </p:cNvSpPr>
          <p:nvPr>
            <p:custDataLst>
              <p:tags r:id="rId16"/>
            </p:custDataLst>
          </p:nvPr>
        </p:nvSpPr>
        <p:spPr>
          <a:xfrm>
            <a:off x="5269865" y="2054225"/>
            <a:ext cx="5842000" cy="4572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5000"/>
              </a:lnSpc>
              <a:spcBef>
                <a:spcPct val="0"/>
              </a:spcBef>
              <a:spcAft>
                <a:spcPct val="0"/>
              </a:spcAft>
              <a:buClr>
                <a:schemeClr val="accent2"/>
              </a:buClr>
              <a:buSzPct val="65000"/>
              <a:buFont typeface="Wingdings" panose="05000000000000000000" pitchFamily="2" charset="2"/>
              <a:buNone/>
              <a:defRPr sz="26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a:sym typeface="+mn-ea"/>
              </a:rPr>
              <a:t>学习目标</a:t>
            </a:r>
            <a:endParaRPr lang="zh-CN" altLang="en-US" sz="2400">
              <a:solidFill>
                <a:schemeClr val="tx1"/>
              </a:solidFill>
            </a:endParaRPr>
          </a:p>
        </p:txBody>
      </p:sp>
      <p:sp>
        <p:nvSpPr>
          <p:cNvPr id="28" name="文本占位符 6"/>
          <p:cNvSpPr>
            <a:spLocks noGrp="1"/>
          </p:cNvSpPr>
          <p:nvPr>
            <p:custDataLst>
              <p:tags r:id="rId17"/>
            </p:custDataLst>
          </p:nvPr>
        </p:nvSpPr>
        <p:spPr>
          <a:xfrm>
            <a:off x="3866515" y="3298825"/>
            <a:ext cx="723900" cy="6096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8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4000">
                <a:solidFill>
                  <a:schemeClr val="accent1"/>
                </a:solidFill>
              </a:rPr>
              <a:t>0</a:t>
            </a:r>
            <a:r>
              <a:rPr lang="en-US" altLang="zh-CN" sz="4000">
                <a:solidFill>
                  <a:schemeClr val="accent1"/>
                </a:solidFill>
              </a:rPr>
              <a:t>4</a:t>
            </a:r>
            <a:endParaRPr lang="en-US" altLang="zh-CN" sz="4000">
              <a:solidFill>
                <a:schemeClr val="accent1"/>
              </a:solidFill>
            </a:endParaRPr>
          </a:p>
        </p:txBody>
      </p:sp>
      <p:sp>
        <p:nvSpPr>
          <p:cNvPr id="30" name="文本占位符 8"/>
          <p:cNvSpPr>
            <a:spLocks noGrp="1"/>
          </p:cNvSpPr>
          <p:nvPr>
            <p:custDataLst>
              <p:tags r:id="rId18"/>
            </p:custDataLst>
          </p:nvPr>
        </p:nvSpPr>
        <p:spPr>
          <a:xfrm>
            <a:off x="5269865" y="3375025"/>
            <a:ext cx="5842000" cy="4572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5000"/>
              </a:lnSpc>
              <a:spcBef>
                <a:spcPct val="0"/>
              </a:spcBef>
              <a:spcAft>
                <a:spcPct val="0"/>
              </a:spcAft>
              <a:buClr>
                <a:schemeClr val="accent2"/>
              </a:buClr>
              <a:buSzPct val="65000"/>
              <a:buFont typeface="Wingdings" panose="05000000000000000000" pitchFamily="2" charset="2"/>
              <a:buNone/>
              <a:defRPr sz="26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a:sym typeface="+mn-ea"/>
              </a:rPr>
              <a:t>知识拓展</a:t>
            </a:r>
            <a:endParaRPr lang="zh-CN" altLang="en-US" sz="2400">
              <a:solidFill>
                <a:schemeClr val="tx1"/>
              </a:solidFill>
            </a:endParaRPr>
          </a:p>
        </p:txBody>
      </p:sp>
      <p:sp>
        <p:nvSpPr>
          <p:cNvPr id="31" name="文本占位符 9"/>
          <p:cNvSpPr>
            <a:spLocks noGrp="1"/>
          </p:cNvSpPr>
          <p:nvPr>
            <p:custDataLst>
              <p:tags r:id="rId19"/>
            </p:custDataLst>
          </p:nvPr>
        </p:nvSpPr>
        <p:spPr>
          <a:xfrm>
            <a:off x="3866515" y="4619625"/>
            <a:ext cx="723900" cy="6096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8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4000">
                <a:solidFill>
                  <a:schemeClr val="accent1"/>
                </a:solidFill>
              </a:rPr>
              <a:t>0</a:t>
            </a:r>
            <a:r>
              <a:rPr lang="en-US" altLang="zh-CN" sz="4000">
                <a:solidFill>
                  <a:schemeClr val="accent1"/>
                </a:solidFill>
              </a:rPr>
              <a:t>6</a:t>
            </a:r>
            <a:endParaRPr lang="en-US" altLang="zh-CN" sz="4000">
              <a:solidFill>
                <a:schemeClr val="accent1"/>
              </a:solidFill>
            </a:endParaRPr>
          </a:p>
        </p:txBody>
      </p:sp>
      <p:sp>
        <p:nvSpPr>
          <p:cNvPr id="33" name="文本占位符 11"/>
          <p:cNvSpPr>
            <a:spLocks noGrp="1"/>
          </p:cNvSpPr>
          <p:nvPr>
            <p:custDataLst>
              <p:tags r:id="rId20"/>
            </p:custDataLst>
          </p:nvPr>
        </p:nvSpPr>
        <p:spPr>
          <a:xfrm>
            <a:off x="5269865" y="4695825"/>
            <a:ext cx="5842000" cy="4572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5000"/>
              </a:lnSpc>
              <a:spcBef>
                <a:spcPct val="0"/>
              </a:spcBef>
              <a:spcAft>
                <a:spcPct val="0"/>
              </a:spcAft>
              <a:buClr>
                <a:schemeClr val="accent2"/>
              </a:buClr>
              <a:buSzPct val="65000"/>
              <a:buFont typeface="Wingdings" panose="05000000000000000000" pitchFamily="2" charset="2"/>
              <a:buNone/>
              <a:defRPr sz="26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a:sym typeface="+mn-ea"/>
              </a:rPr>
              <a:t>任务评价</a:t>
            </a:r>
            <a:endParaRPr lang="zh-CN" altLang="en-US" sz="2400">
              <a:solidFill>
                <a:schemeClr val="tx1"/>
              </a:solidFill>
            </a:endParaRPr>
          </a:p>
        </p:txBody>
      </p:sp>
    </p:spTree>
    <p:custDataLst>
      <p:tags r:id="rId21"/>
    </p:custDataLst>
  </p:cSld>
  <p:clrMapOvr>
    <a:masterClrMapping/>
  </p:clrMapOvr>
  <p:transition>
    <p:cu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p:txBody>
          <a:bodyPr/>
          <a:p>
            <a:r>
              <a:rPr lang="en-US" altLang="en-US" sz="2800">
                <a:solidFill>
                  <a:schemeClr val="tx1"/>
                </a:solidFill>
              </a:rPr>
              <a:t>4.4 </a:t>
            </a:r>
            <a:r>
              <a:rPr lang="zh-CN" altLang="en-US" sz="2800">
                <a:solidFill>
                  <a:schemeClr val="tx1"/>
                </a:solidFill>
              </a:rPr>
              <a:t>【趣味案例】超市聪明</a:t>
            </a:r>
            <a:r>
              <a:rPr lang="en-US" altLang="zh-CN" sz="2800">
                <a:solidFill>
                  <a:schemeClr val="tx1"/>
                </a:solidFill>
              </a:rPr>
              <a:t> </a:t>
            </a:r>
            <a:r>
              <a:rPr lang="zh-CN" altLang="en-US" sz="2800">
                <a:solidFill>
                  <a:schemeClr val="tx1"/>
                </a:solidFill>
              </a:rPr>
              <a:t>“小助手”：协同过滤推荐算法的应用：</a:t>
            </a:r>
            <a:r>
              <a:rPr lang="en-US" altLang="zh-CN" sz="2800">
                <a:solidFill>
                  <a:schemeClr val="tx1"/>
                </a:solidFill>
              </a:rPr>
              <a:t>4.4.4 </a:t>
            </a:r>
            <a:r>
              <a:rPr lang="zh-CN" altLang="en-US" sz="2800">
                <a:solidFill>
                  <a:schemeClr val="tx1"/>
                </a:solidFill>
              </a:rPr>
              <a:t>分析购买记录</a:t>
            </a:r>
            <a:endParaRPr lang="zh-CN" altLang="en-US" sz="2800">
              <a:solidFill>
                <a:schemeClr val="tx1"/>
              </a:solidFill>
            </a:endParaRPr>
          </a:p>
        </p:txBody>
      </p:sp>
      <p:sp>
        <p:nvSpPr>
          <p:cNvPr id="2" name="内容占位符 1"/>
          <p:cNvSpPr>
            <a:spLocks noGrp="1"/>
          </p:cNvSpPr>
          <p:nvPr>
            <p:ph idx="1"/>
            <p:custDataLst>
              <p:tags r:id="rId2"/>
            </p:custDataLst>
          </p:nvPr>
        </p:nvSpPr>
        <p:spPr>
          <a:xfrm>
            <a:off x="6096635" y="1125855"/>
            <a:ext cx="4900295" cy="4893945"/>
          </a:xfrm>
        </p:spPr>
        <p:txBody>
          <a:bodyPr/>
          <a:p>
            <a:r>
              <a:rPr lang="zh-CN" altLang="en-US" sz="2800">
                <a:solidFill>
                  <a:schemeClr val="tx1"/>
                </a:solidFill>
              </a:rPr>
              <a:t>购买记录分析</a:t>
            </a:r>
            <a:endParaRPr lang="en-US" altLang="zh-CN" sz="2800">
              <a:solidFill>
                <a:schemeClr val="tx1"/>
              </a:solidFill>
            </a:endParaRPr>
          </a:p>
          <a:p>
            <a:pPr lvl="1">
              <a:lnSpc>
                <a:spcPct val="150000"/>
              </a:lnSpc>
            </a:pPr>
            <a:r>
              <a:rPr lang="zh-CN" altLang="zh-CN" sz="2000" b="0">
                <a:solidFill>
                  <a:schemeClr val="tx1"/>
                </a:solidFill>
              </a:rPr>
              <a:t>“小助手”</a:t>
            </a:r>
            <a:r>
              <a:rPr lang="en-US" altLang="zh-CN" sz="2000" b="0">
                <a:solidFill>
                  <a:schemeClr val="tx1"/>
                </a:solidFill>
              </a:rPr>
              <a:t> </a:t>
            </a:r>
            <a:r>
              <a:rPr lang="zh-CN" altLang="en-US" sz="2000" b="0">
                <a:solidFill>
                  <a:schemeClr val="tx1"/>
                </a:solidFill>
              </a:rPr>
              <a:t>会查看</a:t>
            </a:r>
            <a:r>
              <a:rPr lang="en-US" altLang="zh-CN" sz="2000" b="0">
                <a:solidFill>
                  <a:schemeClr val="tx1"/>
                </a:solidFill>
              </a:rPr>
              <a:t> </a:t>
            </a:r>
            <a:r>
              <a:rPr lang="zh-CN" altLang="en-US" sz="2000" b="0">
                <a:solidFill>
                  <a:schemeClr val="tx1"/>
                </a:solidFill>
              </a:rPr>
              <a:t>“购物小伙伴”</a:t>
            </a:r>
            <a:r>
              <a:rPr lang="en-US" altLang="zh-CN" sz="2000" b="0">
                <a:solidFill>
                  <a:schemeClr val="tx1"/>
                </a:solidFill>
              </a:rPr>
              <a:t> </a:t>
            </a:r>
            <a:r>
              <a:rPr lang="zh-CN" altLang="en-US" sz="2000" b="0">
                <a:solidFill>
                  <a:schemeClr val="tx1"/>
                </a:solidFill>
              </a:rPr>
              <a:t>除运动跑鞋外还买了什么，发现很多人买了运动袜和短裤，说明这两种商品很可能是买跑鞋用户也喜欢的</a:t>
            </a:r>
            <a:r>
              <a:rPr lang="en-US" altLang="zh-CN" sz="2000" b="0">
                <a:solidFill>
                  <a:schemeClr val="tx1"/>
                </a:solidFill>
              </a:rPr>
              <a:t> —— </a:t>
            </a:r>
            <a:r>
              <a:rPr lang="zh-CN" altLang="en-US" sz="2000" b="0">
                <a:solidFill>
                  <a:schemeClr val="tx1"/>
                </a:solidFill>
              </a:rPr>
              <a:t>运动时袜子和短裤是常用搭配，需求关联性强，这为推荐提供了明确方向。</a:t>
            </a:r>
            <a:endParaRPr lang="zh-CN" altLang="en-US" sz="2000" b="0">
              <a:solidFill>
                <a:schemeClr val="tx1"/>
              </a:solidFill>
            </a:endParaRPr>
          </a:p>
        </p:txBody>
      </p:sp>
      <p:pic>
        <p:nvPicPr>
          <p:cNvPr id="4" name="图片 3"/>
          <p:cNvPicPr>
            <a:picLocks noChangeAspect="1"/>
          </p:cNvPicPr>
          <p:nvPr>
            <p:custDataLst>
              <p:tags r:id="rId3"/>
            </p:custDataLst>
          </p:nvPr>
        </p:nvPicPr>
        <p:blipFill>
          <a:blip r:embed="rId4"/>
          <a:stretch>
            <a:fillRect/>
          </a:stretch>
        </p:blipFill>
        <p:spPr>
          <a:xfrm>
            <a:off x="1249680" y="1383665"/>
            <a:ext cx="4378325" cy="4378325"/>
          </a:xfrm>
          <a:prstGeom prst="rect">
            <a:avLst/>
          </a:prstGeom>
        </p:spPr>
      </p:pic>
    </p:spTree>
  </p:cSld>
  <p:clrMapOvr>
    <a:masterClrMapping/>
  </p:clrMapOvr>
  <p:transition>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p:txBody>
          <a:bodyPr/>
          <a:p>
            <a:r>
              <a:rPr lang="en-US" altLang="en-US" sz="2800">
                <a:solidFill>
                  <a:schemeClr val="tx1"/>
                </a:solidFill>
              </a:rPr>
              <a:t>4.4 </a:t>
            </a:r>
            <a:r>
              <a:rPr lang="zh-CN" altLang="en-US" sz="2800">
                <a:solidFill>
                  <a:schemeClr val="tx1"/>
                </a:solidFill>
              </a:rPr>
              <a:t>【趣味案例】超市聪明</a:t>
            </a:r>
            <a:r>
              <a:rPr lang="en-US" altLang="zh-CN" sz="2800">
                <a:solidFill>
                  <a:schemeClr val="tx1"/>
                </a:solidFill>
              </a:rPr>
              <a:t> </a:t>
            </a:r>
            <a:r>
              <a:rPr lang="zh-CN" altLang="en-US" sz="2800">
                <a:solidFill>
                  <a:schemeClr val="tx1"/>
                </a:solidFill>
              </a:rPr>
              <a:t>“小助手”：协同过滤推荐算法的应用：</a:t>
            </a:r>
            <a:r>
              <a:rPr lang="en-US" altLang="zh-CN" sz="2800">
                <a:solidFill>
                  <a:schemeClr val="tx1"/>
                </a:solidFill>
              </a:rPr>
              <a:t>4.4.5 </a:t>
            </a:r>
            <a:r>
              <a:rPr lang="zh-CN" altLang="en-US" sz="2800">
                <a:solidFill>
                  <a:schemeClr val="tx1"/>
                </a:solidFill>
              </a:rPr>
              <a:t>生成推荐结果</a:t>
            </a:r>
            <a:endParaRPr lang="zh-CN" altLang="en-US" sz="2800">
              <a:solidFill>
                <a:schemeClr val="tx1"/>
              </a:solidFill>
            </a:endParaRPr>
          </a:p>
        </p:txBody>
      </p:sp>
      <p:sp>
        <p:nvSpPr>
          <p:cNvPr id="2" name="内容占位符 1"/>
          <p:cNvSpPr>
            <a:spLocks noGrp="1"/>
          </p:cNvSpPr>
          <p:nvPr>
            <p:ph idx="1"/>
            <p:custDataLst>
              <p:tags r:id="rId2"/>
            </p:custDataLst>
          </p:nvPr>
        </p:nvSpPr>
        <p:spPr>
          <a:xfrm>
            <a:off x="4260850" y="1125855"/>
            <a:ext cx="7046595" cy="4893945"/>
          </a:xfrm>
        </p:spPr>
        <p:txBody>
          <a:bodyPr/>
          <a:p>
            <a:pPr lvl="1"/>
            <a:r>
              <a:rPr lang="en-US" altLang="zh-CN" sz="2080">
                <a:solidFill>
                  <a:schemeClr val="tx1"/>
                </a:solidFill>
              </a:rPr>
              <a:t>    </a:t>
            </a:r>
            <a:r>
              <a:rPr lang="zh-CN" altLang="en-US" sz="2080">
                <a:solidFill>
                  <a:schemeClr val="tx1"/>
                </a:solidFill>
              </a:rPr>
              <a:t>搭配推荐逻辑</a:t>
            </a:r>
            <a:endParaRPr lang="en-US" altLang="zh-CN" sz="2080">
              <a:solidFill>
                <a:schemeClr val="tx1"/>
              </a:solidFill>
            </a:endParaRPr>
          </a:p>
          <a:p>
            <a:pPr lvl="2">
              <a:lnSpc>
                <a:spcPct val="150000"/>
              </a:lnSpc>
            </a:pPr>
            <a:r>
              <a:rPr lang="zh-CN" altLang="zh-CN" sz="1800" b="0">
                <a:solidFill>
                  <a:schemeClr val="tx1"/>
                </a:solidFill>
              </a:rPr>
              <a:t>最后，“小助手”</a:t>
            </a:r>
            <a:r>
              <a:rPr lang="en-US" altLang="zh-CN" sz="1800" b="0">
                <a:solidFill>
                  <a:schemeClr val="tx1"/>
                </a:solidFill>
              </a:rPr>
              <a:t> </a:t>
            </a:r>
            <a:r>
              <a:rPr lang="zh-CN" altLang="en-US" sz="1800" b="0">
                <a:solidFill>
                  <a:schemeClr val="tx1"/>
                </a:solidFill>
              </a:rPr>
              <a:t>将运动袜和短裤推荐给买运动跑鞋的顾客，仿佛在说：“和你一样买跑鞋的人很多都买了这两样，你可能也喜欢！”</a:t>
            </a:r>
            <a:r>
              <a:rPr lang="en-US" altLang="zh-CN" sz="1800" b="0">
                <a:solidFill>
                  <a:schemeClr val="tx1"/>
                </a:solidFill>
              </a:rPr>
              <a:t> </a:t>
            </a:r>
            <a:r>
              <a:rPr lang="zh-CN" altLang="en-US" sz="1800" b="0">
                <a:solidFill>
                  <a:schemeClr val="tx1"/>
                </a:solidFill>
              </a:rPr>
              <a:t>这样的推荐贴合用户潜在需求，让用户更容易找到搭配商品，提升购物便利性。</a:t>
            </a:r>
            <a:endParaRPr lang="zh-CN" altLang="en-US" sz="1800" b="0">
              <a:solidFill>
                <a:schemeClr val="tx1"/>
              </a:solidFill>
            </a:endParaRPr>
          </a:p>
          <a:p>
            <a:pPr lvl="2">
              <a:lnSpc>
                <a:spcPct val="150000"/>
              </a:lnSpc>
            </a:pPr>
            <a:r>
              <a:rPr lang="zh-CN" altLang="zh-CN" sz="2120">
                <a:solidFill>
                  <a:schemeClr val="tx1"/>
                </a:solidFill>
              </a:rPr>
              <a:t>算法核心逻辑</a:t>
            </a:r>
            <a:endParaRPr lang="en-US" altLang="zh-CN" sz="2120">
              <a:solidFill>
                <a:schemeClr val="tx1"/>
              </a:solidFill>
            </a:endParaRPr>
          </a:p>
          <a:p>
            <a:pPr lvl="2">
              <a:lnSpc>
                <a:spcPct val="150000"/>
              </a:lnSpc>
            </a:pPr>
            <a:r>
              <a:rPr lang="zh-CN" altLang="zh-CN" sz="1800" b="0">
                <a:solidFill>
                  <a:schemeClr val="tx1"/>
                </a:solidFill>
              </a:rPr>
              <a:t>这个过程就是协同过滤推荐算法的核心逻辑：通过观察群体购物行为，挖掘用户间的相似性和商品间的关联性，实现精准推荐。它不依赖商品本身特征，而是利用用户行为数据，能发现意想不到的关联需求，是电商平台提升用户体验、促进消费的重要工具。</a:t>
            </a:r>
            <a:endParaRPr lang="zh-CN" altLang="zh-CN" sz="1800" b="0">
              <a:solidFill>
                <a:schemeClr val="tx1"/>
              </a:solidFill>
            </a:endParaRPr>
          </a:p>
        </p:txBody>
      </p:sp>
      <p:pic>
        <p:nvPicPr>
          <p:cNvPr id="4" name="图片 3"/>
          <p:cNvPicPr>
            <a:picLocks noChangeAspect="1"/>
          </p:cNvPicPr>
          <p:nvPr>
            <p:custDataLst>
              <p:tags r:id="rId3"/>
            </p:custDataLst>
          </p:nvPr>
        </p:nvPicPr>
        <p:blipFill>
          <a:blip r:embed="rId4"/>
          <a:stretch>
            <a:fillRect/>
          </a:stretch>
        </p:blipFill>
        <p:spPr>
          <a:xfrm>
            <a:off x="894715" y="1405890"/>
            <a:ext cx="3675380" cy="4333875"/>
          </a:xfrm>
          <a:prstGeom prst="rect">
            <a:avLst/>
          </a:prstGeom>
        </p:spPr>
      </p:pic>
    </p:spTree>
  </p:cSld>
  <p:clrMapOvr>
    <a:masterClrMapping/>
  </p:clrMapOvr>
  <p:transition>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 name="文本框 43"/>
          <p:cNvSpPr txBox="1"/>
          <p:nvPr>
            <p:custDataLst>
              <p:tags r:id="rId1"/>
            </p:custDataLst>
          </p:nvPr>
        </p:nvSpPr>
        <p:spPr>
          <a:xfrm>
            <a:off x="3492292" y="377506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
        <p:nvSpPr>
          <p:cNvPr id="45" name="副标题 44"/>
          <p:cNvSpPr>
            <a:spLocks noGrp="1"/>
          </p:cNvSpPr>
          <p:nvPr>
            <p:ph type="subTitle" idx="16386"/>
            <p:custDataLst>
              <p:tags r:id="rId2"/>
            </p:custDataLst>
          </p:nvPr>
        </p:nvSpPr>
        <p:spPr/>
        <p:txBody>
          <a:bodyPr/>
          <a:p>
            <a:r>
              <a:rPr lang="zh-CN" altLang="en-US">
                <a:solidFill>
                  <a:schemeClr val="tx1"/>
                </a:solidFill>
              </a:rPr>
              <a:t>CONTENTS</a:t>
            </a:r>
            <a:endParaRPr lang="zh-CN" altLang="en-US">
              <a:solidFill>
                <a:schemeClr val="tx1"/>
              </a:solidFill>
            </a:endParaRPr>
          </a:p>
        </p:txBody>
      </p:sp>
      <p:sp>
        <p:nvSpPr>
          <p:cNvPr id="46" name="标题 45"/>
          <p:cNvSpPr>
            <a:spLocks noGrp="1"/>
          </p:cNvSpPr>
          <p:nvPr>
            <p:ph type="ctrTitle" idx="16385"/>
            <p:custDataLst>
              <p:tags r:id="rId3"/>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15" name="文本占位符 14"/>
          <p:cNvSpPr>
            <a:spLocks noGrp="1"/>
          </p:cNvSpPr>
          <p:nvPr>
            <p:ph type="body" idx="16388"/>
            <p:custDataLst>
              <p:tags r:id="rId4"/>
            </p:custDataLst>
          </p:nvPr>
        </p:nvSpPr>
        <p:spPr>
          <a:xfrm>
            <a:off x="4070350" y="1652905"/>
            <a:ext cx="596900" cy="508000"/>
          </a:xfrm>
        </p:spPr>
        <p:txBody>
          <a:bodyPr/>
          <a:p>
            <a:r>
              <a:rPr lang="zh-CN" altLang="en-US">
                <a:solidFill>
                  <a:schemeClr val="accent1"/>
                </a:solidFill>
              </a:rPr>
              <a:t>01</a:t>
            </a:r>
            <a:endParaRPr lang="zh-CN" altLang="en-US">
              <a:solidFill>
                <a:schemeClr val="accent1"/>
              </a:solidFill>
            </a:endParaRPr>
          </a:p>
        </p:txBody>
      </p:sp>
      <p:sp>
        <p:nvSpPr>
          <p:cNvPr id="16" name="文本占位符 5"/>
          <p:cNvSpPr>
            <a:spLocks noGrp="1"/>
          </p:cNvSpPr>
          <p:nvPr>
            <p:custDataLst>
              <p:tags r:id="rId5"/>
            </p:custDataLst>
          </p:nvPr>
        </p:nvSpPr>
        <p:spPr>
          <a:xfrm>
            <a:off x="50800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4.1</a:t>
            </a:r>
            <a:r>
              <a:rPr lang="en-US" altLang="en-US" sz="1700">
                <a:solidFill>
                  <a:schemeClr val="tx1"/>
                </a:solidFill>
              </a:rPr>
              <a:t>    </a:t>
            </a:r>
            <a:r>
              <a:rPr lang="zh-CN" altLang="en-US" sz="1700">
                <a:solidFill>
                  <a:schemeClr val="tx1"/>
                </a:solidFill>
              </a:rPr>
              <a:t>电商平台智能推荐的体验与观察</a:t>
            </a:r>
            <a:endParaRPr lang="zh-CN" altLang="en-US" sz="1700">
              <a:solidFill>
                <a:schemeClr val="tx1"/>
              </a:solidFill>
            </a:endParaRPr>
          </a:p>
        </p:txBody>
      </p:sp>
      <p:sp>
        <p:nvSpPr>
          <p:cNvPr id="17" name="文本占位符 6"/>
          <p:cNvSpPr>
            <a:spLocks noGrp="1"/>
          </p:cNvSpPr>
          <p:nvPr>
            <p:custDataLst>
              <p:tags r:id="rId6"/>
            </p:custDataLst>
          </p:nvPr>
        </p:nvSpPr>
        <p:spPr>
          <a:xfrm>
            <a:off x="7994650" y="165290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18" name="文本占位符 8"/>
          <p:cNvSpPr>
            <a:spLocks noGrp="1"/>
          </p:cNvSpPr>
          <p:nvPr>
            <p:custDataLst>
              <p:tags r:id="rId7"/>
            </p:custDataLst>
          </p:nvPr>
        </p:nvSpPr>
        <p:spPr>
          <a:xfrm>
            <a:off x="90043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4.2 </a:t>
            </a:r>
            <a:r>
              <a:rPr lang="en-US" altLang="en-US" sz="1700">
                <a:solidFill>
                  <a:schemeClr val="tx1"/>
                </a:solidFill>
              </a:rPr>
              <a:t>   </a:t>
            </a:r>
            <a:r>
              <a:rPr lang="zh-CN" altLang="en-US" sz="1700">
                <a:solidFill>
                  <a:schemeClr val="tx1"/>
                </a:solidFill>
              </a:rPr>
              <a:t>智能推荐系统的一般流程</a:t>
            </a:r>
            <a:endParaRPr lang="zh-CN" altLang="en-US" sz="1700">
              <a:solidFill>
                <a:schemeClr val="tx1"/>
              </a:solidFill>
            </a:endParaRPr>
          </a:p>
        </p:txBody>
      </p:sp>
      <p:sp>
        <p:nvSpPr>
          <p:cNvPr id="19" name="文本占位符 9"/>
          <p:cNvSpPr>
            <a:spLocks noGrp="1"/>
          </p:cNvSpPr>
          <p:nvPr>
            <p:custDataLst>
              <p:tags r:id="rId8"/>
            </p:custDataLst>
          </p:nvPr>
        </p:nvSpPr>
        <p:spPr>
          <a:xfrm>
            <a:off x="40703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20" name="文本占位符 11"/>
          <p:cNvSpPr>
            <a:spLocks noGrp="1"/>
          </p:cNvSpPr>
          <p:nvPr>
            <p:custDataLst>
              <p:tags r:id="rId9"/>
            </p:custDataLst>
          </p:nvPr>
        </p:nvSpPr>
        <p:spPr>
          <a:xfrm>
            <a:off x="5080000" y="2550795"/>
            <a:ext cx="2324100" cy="914400"/>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1700">
                <a:sym typeface="+mn-ea"/>
              </a:rPr>
              <a:t>4.3 </a:t>
            </a:r>
            <a:r>
              <a:rPr lang="en-US" altLang="en-US" sz="1700">
                <a:sym typeface="+mn-ea"/>
              </a:rPr>
              <a:t>   </a:t>
            </a:r>
            <a:r>
              <a:rPr lang="zh-CN" altLang="en-US" sz="1700">
                <a:sym typeface="+mn-ea"/>
              </a:rPr>
              <a:t>智能推荐系统的常见类型</a:t>
            </a:r>
            <a:endParaRPr lang="zh-CN" altLang="en-US" sz="1700">
              <a:sym typeface="+mn-ea"/>
            </a:endParaRPr>
          </a:p>
        </p:txBody>
      </p:sp>
      <p:sp>
        <p:nvSpPr>
          <p:cNvPr id="21" name="文本占位符 12"/>
          <p:cNvSpPr>
            <a:spLocks noGrp="1"/>
          </p:cNvSpPr>
          <p:nvPr>
            <p:custDataLst>
              <p:tags r:id="rId10"/>
            </p:custDataLst>
          </p:nvPr>
        </p:nvSpPr>
        <p:spPr>
          <a:xfrm>
            <a:off x="79946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22" name="文本占位符 14"/>
          <p:cNvSpPr>
            <a:spLocks noGrp="1"/>
          </p:cNvSpPr>
          <p:nvPr>
            <p:custDataLst>
              <p:tags r:id="rId11"/>
            </p:custDataLst>
          </p:nvPr>
        </p:nvSpPr>
        <p:spPr>
          <a:xfrm>
            <a:off x="9004300" y="2550795"/>
            <a:ext cx="2324100" cy="914400"/>
          </a:xfrm>
          <a:prstGeom prst="rect">
            <a:avLst/>
          </a:prstGeom>
          <a:noFill/>
          <a:ln>
            <a:noFill/>
          </a:ln>
          <a:effectLst/>
        </p:spPr>
        <p:txBody>
          <a:bodyPr vert="horz" wrap="square" lIns="0" tIns="0" rIns="0" bIns="0" numCol="1" anchor="ctr" anchorCtr="0" compatLnSpc="1">
            <a:normAutofit fontScale="90000"/>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4.4</a:t>
            </a:r>
            <a:r>
              <a:rPr lang="en-US" altLang="en-US" sz="1700">
                <a:solidFill>
                  <a:schemeClr val="tx1"/>
                </a:solidFill>
              </a:rPr>
              <a:t>   </a:t>
            </a:r>
            <a:r>
              <a:rPr lang="zh-CN" altLang="en-US" sz="1700">
                <a:solidFill>
                  <a:schemeClr val="tx1"/>
                </a:solidFill>
              </a:rPr>
              <a:t>【趣味案例】超市聪明</a:t>
            </a:r>
            <a:r>
              <a:rPr lang="en-US" altLang="zh-CN" sz="1700">
                <a:solidFill>
                  <a:schemeClr val="tx1"/>
                </a:solidFill>
              </a:rPr>
              <a:t>“</a:t>
            </a:r>
            <a:r>
              <a:rPr lang="zh-CN" altLang="en-US" sz="1700">
                <a:solidFill>
                  <a:schemeClr val="tx1"/>
                </a:solidFill>
              </a:rPr>
              <a:t>小助手</a:t>
            </a:r>
            <a:r>
              <a:rPr lang="en-US" altLang="zh-CN" sz="1700">
                <a:solidFill>
                  <a:schemeClr val="tx1"/>
                </a:solidFill>
              </a:rPr>
              <a:t>”</a:t>
            </a:r>
            <a:r>
              <a:rPr lang="zh-CN" altLang="en-US" sz="1700">
                <a:solidFill>
                  <a:schemeClr val="tx1"/>
                </a:solidFill>
              </a:rPr>
              <a:t>：</a:t>
            </a:r>
            <a:endParaRPr lang="zh-CN" altLang="en-US" sz="1700">
              <a:solidFill>
                <a:schemeClr val="tx1"/>
              </a:solidFill>
            </a:endParaRPr>
          </a:p>
          <a:p>
            <a:r>
              <a:rPr lang="zh-CN" altLang="en-US" sz="1700">
                <a:solidFill>
                  <a:schemeClr val="tx1"/>
                </a:solidFill>
              </a:rPr>
              <a:t>协同过滤推荐算法的应用</a:t>
            </a:r>
            <a:endParaRPr lang="zh-CN" altLang="en-US" sz="1700">
              <a:solidFill>
                <a:schemeClr val="tx1"/>
              </a:solidFill>
            </a:endParaRPr>
          </a:p>
        </p:txBody>
      </p:sp>
      <p:sp>
        <p:nvSpPr>
          <p:cNvPr id="24" name="文本占位符 15"/>
          <p:cNvSpPr>
            <a:spLocks noGrp="1"/>
          </p:cNvSpPr>
          <p:nvPr>
            <p:custDataLst>
              <p:tags r:id="rId12"/>
            </p:custDataLst>
          </p:nvPr>
        </p:nvSpPr>
        <p:spPr>
          <a:xfrm>
            <a:off x="40703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0" name="文本占位符 17"/>
          <p:cNvSpPr>
            <a:spLocks noGrp="1"/>
          </p:cNvSpPr>
          <p:nvPr>
            <p:custDataLst>
              <p:tags r:id="rId13"/>
            </p:custDataLst>
          </p:nvPr>
        </p:nvSpPr>
        <p:spPr>
          <a:xfrm>
            <a:off x="50800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4.5    </a:t>
            </a:r>
            <a:r>
              <a:rPr lang="zh-CN" altLang="en-US" sz="1700">
                <a:solidFill>
                  <a:schemeClr val="tx1"/>
                </a:solidFill>
              </a:rPr>
              <a:t>大数据技术与智能推荐系统</a:t>
            </a:r>
            <a:endParaRPr lang="zh-CN" altLang="en-US" sz="1700">
              <a:solidFill>
                <a:schemeClr val="tx1"/>
              </a:solidFill>
            </a:endParaRPr>
          </a:p>
        </p:txBody>
      </p:sp>
      <p:sp>
        <p:nvSpPr>
          <p:cNvPr id="33" name="文本占位符 18"/>
          <p:cNvSpPr>
            <a:spLocks noGrp="1"/>
          </p:cNvSpPr>
          <p:nvPr>
            <p:custDataLst>
              <p:tags r:id="rId14"/>
            </p:custDataLst>
          </p:nvPr>
        </p:nvSpPr>
        <p:spPr>
          <a:xfrm>
            <a:off x="79946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36" name="文本占位符 20"/>
          <p:cNvSpPr>
            <a:spLocks noGrp="1"/>
          </p:cNvSpPr>
          <p:nvPr>
            <p:custDataLst>
              <p:tags r:id="rId15"/>
            </p:custDataLst>
          </p:nvPr>
        </p:nvSpPr>
        <p:spPr>
          <a:xfrm>
            <a:off x="90043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4.6    </a:t>
            </a:r>
            <a:r>
              <a:rPr lang="zh-CN" altLang="en-US" sz="1700">
                <a:solidFill>
                  <a:schemeClr val="tx1"/>
                </a:solidFill>
              </a:rPr>
              <a:t>智能推荐系统的应用</a:t>
            </a:r>
            <a:endParaRPr lang="zh-CN" altLang="en-US" sz="1700">
              <a:solidFill>
                <a:schemeClr val="tx1"/>
              </a:solidFill>
            </a:endParaRPr>
          </a:p>
        </p:txBody>
      </p:sp>
      <p:sp>
        <p:nvSpPr>
          <p:cNvPr id="39" name="文本占位符 15"/>
          <p:cNvSpPr>
            <a:spLocks noGrp="1"/>
          </p:cNvSpPr>
          <p:nvPr>
            <p:custDataLst>
              <p:tags r:id="rId16"/>
            </p:custDataLst>
          </p:nvPr>
        </p:nvSpPr>
        <p:spPr>
          <a:xfrm>
            <a:off x="40786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7</a:t>
            </a:r>
            <a:endParaRPr lang="en-US" altLang="zh-CN">
              <a:solidFill>
                <a:schemeClr val="accent1"/>
              </a:solidFill>
            </a:endParaRPr>
          </a:p>
        </p:txBody>
      </p:sp>
      <p:sp>
        <p:nvSpPr>
          <p:cNvPr id="42" name="文本占位符 17"/>
          <p:cNvSpPr>
            <a:spLocks noGrp="1"/>
          </p:cNvSpPr>
          <p:nvPr>
            <p:custDataLst>
              <p:tags r:id="rId17"/>
            </p:custDataLst>
          </p:nvPr>
        </p:nvSpPr>
        <p:spPr>
          <a:xfrm>
            <a:off x="50882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4.7    </a:t>
            </a:r>
            <a:r>
              <a:rPr lang="zh-CN" altLang="en-US" sz="1700">
                <a:solidFill>
                  <a:schemeClr val="tx1"/>
                </a:solidFill>
              </a:rPr>
              <a:t>智能推荐系统的多面影响及应对之策</a:t>
            </a:r>
            <a:endParaRPr lang="zh-CN" altLang="en-US" sz="1700">
              <a:solidFill>
                <a:schemeClr val="tx1"/>
              </a:solidFill>
            </a:endParaRPr>
          </a:p>
        </p:txBody>
      </p:sp>
      <p:sp>
        <p:nvSpPr>
          <p:cNvPr id="47" name="文本占位符 18"/>
          <p:cNvSpPr>
            <a:spLocks noGrp="1"/>
          </p:cNvSpPr>
          <p:nvPr>
            <p:custDataLst>
              <p:tags r:id="rId18"/>
            </p:custDataLst>
          </p:nvPr>
        </p:nvSpPr>
        <p:spPr>
          <a:xfrm>
            <a:off x="80029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8</a:t>
            </a:r>
            <a:endParaRPr lang="en-US" altLang="zh-CN">
              <a:solidFill>
                <a:schemeClr val="accent1"/>
              </a:solidFill>
            </a:endParaRPr>
          </a:p>
        </p:txBody>
      </p:sp>
      <p:sp>
        <p:nvSpPr>
          <p:cNvPr id="48" name="文本占位符 20"/>
          <p:cNvSpPr>
            <a:spLocks noGrp="1"/>
          </p:cNvSpPr>
          <p:nvPr>
            <p:custDataLst>
              <p:tags r:id="rId19"/>
            </p:custDataLst>
          </p:nvPr>
        </p:nvSpPr>
        <p:spPr>
          <a:xfrm>
            <a:off x="9012555" y="4694555"/>
            <a:ext cx="2324100" cy="914400"/>
          </a:xfrm>
          <a:prstGeom prst="rect">
            <a:avLst/>
          </a:prstGeom>
          <a:noFill/>
          <a:ln>
            <a:noFill/>
          </a:ln>
          <a:effectLst/>
        </p:spPr>
        <p:txBody>
          <a:bodyPr vert="horz" wrap="square" lIns="0" tIns="0" rIns="0" bIns="0" numCol="1" anchor="ctr" anchorCtr="0" compatLnSpc="1">
            <a:normAutofit lnSpcReduction="10000"/>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4.8   </a:t>
            </a:r>
            <a:r>
              <a:rPr lang="zh-CN" altLang="en-US" sz="1700">
                <a:solidFill>
                  <a:schemeClr val="tx1"/>
                </a:solidFill>
              </a:rPr>
              <a:t>【趣味案例】打破信息茧房：推荐系统优化的关键之路</a:t>
            </a:r>
            <a:endParaRPr lang="zh-CN" altLang="en-US" sz="1700">
              <a:solidFill>
                <a:schemeClr val="tx1"/>
              </a:solidFill>
            </a:endParaRPr>
          </a:p>
        </p:txBody>
      </p:sp>
    </p:spTree>
    <p:custDataLst>
      <p:tags r:id="rId20"/>
    </p:custDataLst>
  </p:cSld>
  <p:clrMapOvr>
    <a:masterClrMapping/>
  </p:clrMapOvr>
  <p:transition>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8"/>
          <p:cNvSpPr>
            <a:spLocks noGrp="1"/>
          </p:cNvSpPr>
          <p:nvPr>
            <p:ph type="body" idx="16390"/>
            <p:custDataLst>
              <p:tags r:id="rId1"/>
            </p:custDataLst>
          </p:nvPr>
        </p:nvSpPr>
        <p:spPr>
          <a:xfrm>
            <a:off x="609600" y="1417320"/>
            <a:ext cx="8432800" cy="2209800"/>
          </a:xfrm>
        </p:spPr>
        <p:txBody>
          <a:bodyPr/>
          <a:p>
            <a:r>
              <a:rPr lang="zh-CN" altLang="en-US"/>
              <a:t> </a:t>
            </a:r>
            <a:endParaRPr lang="zh-CN" altLang="en-US"/>
          </a:p>
        </p:txBody>
      </p:sp>
      <p:sp>
        <p:nvSpPr>
          <p:cNvPr id="2" name="标题 1"/>
          <p:cNvSpPr>
            <a:spLocks noGrp="1"/>
          </p:cNvSpPr>
          <p:nvPr>
            <p:ph type="ctrTitle" idx="16385"/>
            <p:custDataLst>
              <p:tags r:id="rId2"/>
            </p:custDataLst>
          </p:nvPr>
        </p:nvSpPr>
        <p:spPr>
          <a:xfrm>
            <a:off x="710988" y="247650"/>
            <a:ext cx="10668000" cy="603250"/>
          </a:xfrm>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4.5 大数据技术与智能推荐系统：4.5.1 数据收集与整合</a:t>
            </a:r>
            <a:endParaRPr sz="2800" dirty="0">
              <a:solidFill>
                <a:schemeClr val="tx1"/>
              </a:solidFill>
              <a:latin typeface="楷体_GB2312" panose="02010609030101010101" charset="-122"/>
              <a:sym typeface="+mn-ea"/>
            </a:endParaRPr>
          </a:p>
        </p:txBody>
      </p:sp>
      <p:pic>
        <p:nvPicPr>
          <p:cNvPr id="18" name="图片占位符 17" descr="4a348e28-8e4f-11f0-937e-462e34972fff"/>
          <p:cNvPicPr>
            <a:picLocks noChangeAspect="1"/>
          </p:cNvPicPr>
          <p:nvPr>
            <p:ph type="pic" idx="16391"/>
            <p:custDataLst>
              <p:tags r:id="rId3"/>
            </p:custDataLst>
          </p:nvPr>
        </p:nvPicPr>
        <p:blipFill>
          <a:blip r:embed="rId4"/>
          <a:srcRect l="11686" r="11686"/>
          <a:stretch>
            <a:fillRect/>
          </a:stretch>
        </p:blipFill>
        <p:spPr>
          <a:xfrm>
            <a:off x="9042400" y="1524000"/>
            <a:ext cx="2540000" cy="2209800"/>
          </a:xfrm>
          <a:custGeom>
            <a:avLst/>
            <a:gdLst>
              <a:gd name="connisteX0" fmla="*/ 0 w 2540000"/>
              <a:gd name="connsiteY0" fmla="*/ 0 h 2209800"/>
              <a:gd name="connisteX1" fmla="*/ 2336800 w 2540000"/>
              <a:gd name="connsiteY1" fmla="*/ 0 h 2209800"/>
              <a:gd name="connisteX2" fmla="*/ 2540000 w 2540000"/>
              <a:gd name="connsiteY2" fmla="*/ 203200 h 2209800"/>
              <a:gd name="connisteX3" fmla="*/ 2540000 w 2540000"/>
              <a:gd name="connsiteY3" fmla="*/ 2006600 h 2209800"/>
              <a:gd name="connisteX4" fmla="*/ 2336800 w 2540000"/>
              <a:gd name="connsiteY4" fmla="*/ 2209800 h 2209800"/>
              <a:gd name="connisteX5" fmla="*/ 0 w 2540000"/>
              <a:gd name="connsiteY5" fmla="*/ 2209800 h 2209800"/>
              <a:gd name="connisteX6" fmla="*/ 0 w 254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0"/>
                </a:moveTo>
                <a:lnTo>
                  <a:pt x="2336800" y="0"/>
                </a:lnTo>
                <a:cubicBezTo>
                  <a:pt x="2449024" y="0"/>
                  <a:pt x="2540000" y="90976"/>
                  <a:pt x="2540000" y="203200"/>
                </a:cubicBezTo>
                <a:lnTo>
                  <a:pt x="2540000" y="2006600"/>
                </a:lnTo>
                <a:cubicBezTo>
                  <a:pt x="2540000" y="2118824"/>
                  <a:pt x="2449024" y="2209800"/>
                  <a:pt x="2336800" y="2209800"/>
                </a:cubicBezTo>
                <a:lnTo>
                  <a:pt x="0" y="2209800"/>
                </a:lnTo>
                <a:lnTo>
                  <a:pt x="0" y="0"/>
                </a:lnTo>
                <a:close/>
              </a:path>
            </a:pathLst>
          </a:custGeom>
        </p:spPr>
      </p:pic>
      <p:sp>
        <p:nvSpPr>
          <p:cNvPr id="5" name="文本占位符 4"/>
          <p:cNvSpPr>
            <a:spLocks noGrp="1"/>
          </p:cNvSpPr>
          <p:nvPr>
            <p:ph type="body" idx="16386"/>
            <p:custDataLst>
              <p:tags r:id="rId5"/>
            </p:custDataLst>
          </p:nvPr>
        </p:nvSpPr>
        <p:spPr>
          <a:xfrm>
            <a:off x="936625" y="1341120"/>
            <a:ext cx="7800975" cy="589280"/>
          </a:xfrm>
        </p:spPr>
        <p:txBody>
          <a:bodyPr/>
          <a:p>
            <a:r>
              <a:rPr lang="zh-CN" altLang="en-US" b="1">
                <a:solidFill>
                  <a:schemeClr val="tx1"/>
                </a:solidFill>
              </a:rPr>
              <a:t>多源数据采集</a:t>
            </a:r>
            <a:endParaRPr lang="zh-CN" altLang="en-US" b="1">
              <a:solidFill>
                <a:schemeClr val="tx1"/>
              </a:solidFill>
            </a:endParaRPr>
          </a:p>
        </p:txBody>
      </p:sp>
      <p:sp>
        <p:nvSpPr>
          <p:cNvPr id="6" name="文本占位符 5"/>
          <p:cNvSpPr>
            <a:spLocks noGrp="1"/>
          </p:cNvSpPr>
          <p:nvPr>
            <p:ph type="body" idx="16387"/>
            <p:custDataLst>
              <p:tags r:id="rId6"/>
            </p:custDataLst>
          </p:nvPr>
        </p:nvSpPr>
        <p:spPr>
          <a:xfrm>
            <a:off x="936625" y="1852930"/>
            <a:ext cx="7823200" cy="1576070"/>
          </a:xfrm>
        </p:spPr>
        <p:txBody>
          <a:bodyPr>
            <a:noAutofit/>
          </a:bodyPr>
          <a:p>
            <a:pPr>
              <a:lnSpc>
                <a:spcPct val="150000"/>
              </a:lnSpc>
            </a:pPr>
            <a:r>
              <a:rPr lang="zh-CN" altLang="en-US" sz="1800">
                <a:solidFill>
                  <a:schemeClr val="tx1"/>
                </a:solidFill>
              </a:rPr>
              <a:t>大数据技术为智能推荐系统提供基础支撑，首先是数据收集与整合：能从多数据源采集静态数据（基础信息、社交信息、商业信息）和动态数据（行为信息、决策信息、关联信息），如图 4-16 所示。这些多维度数据涵盖用户全方面信息，为全面了解用户行为和偏好提供丰富素材。</a:t>
            </a:r>
            <a:endParaRPr lang="zh-CN" altLang="en-US" sz="1800">
              <a:solidFill>
                <a:schemeClr val="tx1"/>
              </a:solidFill>
            </a:endParaRPr>
          </a:p>
        </p:txBody>
      </p:sp>
      <p:sp>
        <p:nvSpPr>
          <p:cNvPr id="7" name="装饰  2"/>
          <p:cNvSpPr>
            <a:spLocks noGrp="1"/>
          </p:cNvSpPr>
          <p:nvPr>
            <p:ph type="body" idx="16392"/>
            <p:custDataLst>
              <p:tags r:id="rId7"/>
            </p:custDataLst>
          </p:nvPr>
        </p:nvSpPr>
        <p:spPr/>
        <p:txBody>
          <a:bodyPr/>
          <a:p>
            <a:r>
              <a:rPr lang="zh-CN" altLang="en-US"/>
              <a:t> </a:t>
            </a:r>
            <a:endParaRPr lang="zh-CN" altLang="en-US"/>
          </a:p>
        </p:txBody>
      </p:sp>
      <p:pic>
        <p:nvPicPr>
          <p:cNvPr id="19" name="图片占位符 18" descr="4a348db0-8e4f-11f0-937e-462e34972fff"/>
          <p:cNvPicPr>
            <a:picLocks noChangeAspect="1"/>
          </p:cNvPicPr>
          <p:nvPr>
            <p:ph type="pic" idx="16393"/>
            <p:custDataLst>
              <p:tags r:id="rId8"/>
            </p:custDataLst>
          </p:nvPr>
        </p:nvPicPr>
        <p:blipFill>
          <a:blip r:embed="rId9"/>
          <a:srcRect l="52581" t="38889" r="20173" b="25556"/>
          <a:stretch>
            <a:fillRect/>
          </a:stretch>
        </p:blipFill>
        <p:spPr>
          <a:xfrm>
            <a:off x="609600" y="40386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p:spPr>
      </p:pic>
      <p:sp>
        <p:nvSpPr>
          <p:cNvPr id="9" name="文本占位符 8"/>
          <p:cNvSpPr>
            <a:spLocks noGrp="1"/>
          </p:cNvSpPr>
          <p:nvPr>
            <p:ph type="body" idx="16388"/>
            <p:custDataLst>
              <p:tags r:id="rId10"/>
            </p:custDataLst>
          </p:nvPr>
        </p:nvSpPr>
        <p:spPr>
          <a:xfrm>
            <a:off x="3454400" y="3952240"/>
            <a:ext cx="7823200" cy="861060"/>
          </a:xfrm>
        </p:spPr>
        <p:txBody>
          <a:bodyPr/>
          <a:p>
            <a:r>
              <a:rPr lang="zh-CN" altLang="en-US" b="1">
                <a:solidFill>
                  <a:schemeClr val="tx1"/>
                </a:solidFill>
              </a:rPr>
              <a:t>实时数据捕捉</a:t>
            </a:r>
            <a:endParaRPr lang="zh-CN" altLang="en-US" b="1">
              <a:solidFill>
                <a:schemeClr val="tx1"/>
              </a:solidFill>
            </a:endParaRPr>
          </a:p>
        </p:txBody>
      </p:sp>
      <p:sp>
        <p:nvSpPr>
          <p:cNvPr id="10" name="文本占位符 9"/>
          <p:cNvSpPr>
            <a:spLocks noGrp="1"/>
          </p:cNvSpPr>
          <p:nvPr>
            <p:ph type="body" idx="16389"/>
            <p:custDataLst>
              <p:tags r:id="rId11"/>
            </p:custDataLst>
          </p:nvPr>
        </p:nvSpPr>
        <p:spPr>
          <a:xfrm>
            <a:off x="3454400" y="4538980"/>
            <a:ext cx="7823200" cy="1341120"/>
          </a:xfrm>
        </p:spPr>
        <p:txBody>
          <a:bodyPr>
            <a:noAutofit/>
          </a:bodyPr>
          <a:p>
            <a:pPr>
              <a:lnSpc>
                <a:spcPct val="150000"/>
              </a:lnSpc>
            </a:pPr>
            <a:r>
              <a:rPr lang="zh-CN" altLang="en-US" sz="1800">
                <a:solidFill>
                  <a:schemeClr val="tx1"/>
                </a:solidFill>
              </a:rPr>
              <a:t>同时，借助大数据流处理技术，能实时捕捉用户动态行为数据。比如用户在电商平台实时浏览、加购、购买商品时，系统即时收集这些数据，让推荐系统基于最新行为实时推荐，提升推荐的时效性和精准度，更好满足用户当下需求。</a:t>
            </a:r>
            <a:endParaRPr lang="zh-CN" altLang="en-US" sz="1800">
              <a:solidFill>
                <a:schemeClr val="tx1"/>
              </a:solidFill>
            </a:endParaRPr>
          </a:p>
        </p:txBody>
      </p:sp>
      <p:sp>
        <p:nvSpPr>
          <p:cNvPr id="11"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12"/>
    </p:custDataLst>
  </p:cSld>
  <p:clrMapOvr>
    <a:masterClrMapping/>
  </p:clrMapOvr>
  <p:transition>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p:txBody>
          <a:bodyPr/>
          <a:p>
            <a:r>
              <a:rPr sz="2800" dirty="0">
                <a:solidFill>
                  <a:schemeClr val="tx1"/>
                </a:solidFill>
                <a:latin typeface="楷体_GB2312" panose="02010609030101010101" charset="-122"/>
                <a:sym typeface="+mn-ea"/>
              </a:rPr>
              <a:t>4.5 大数据技术与智能推荐系统：4.5.1 数据收集与整合</a:t>
            </a:r>
            <a:endParaRPr lang="zh-CN" altLang="en-US" sz="2800" dirty="0">
              <a:solidFill>
                <a:schemeClr val="tx1"/>
              </a:solidFill>
              <a:latin typeface="楷体_GB2312" panose="02010609030101010101" charset="-122"/>
              <a:sym typeface="+mn-ea"/>
            </a:endParaRPr>
          </a:p>
        </p:txBody>
      </p:sp>
      <p:pic>
        <p:nvPicPr>
          <p:cNvPr id="57" name="图片 7"/>
          <p:cNvPicPr>
            <a:picLocks noChangeAspect="1"/>
          </p:cNvPicPr>
          <p:nvPr/>
        </p:nvPicPr>
        <p:blipFill>
          <a:blip r:embed="rId2"/>
          <a:stretch>
            <a:fillRect/>
          </a:stretch>
        </p:blipFill>
        <p:spPr>
          <a:xfrm>
            <a:off x="2230120" y="1285875"/>
            <a:ext cx="6880225" cy="5052060"/>
          </a:xfrm>
          <a:prstGeom prst="rect">
            <a:avLst/>
          </a:prstGeom>
          <a:noFill/>
          <a:ln>
            <a:noFill/>
          </a:ln>
        </p:spPr>
      </p:pic>
    </p:spTree>
  </p:cSld>
  <p:clrMapOvr>
    <a:masterClrMapping/>
  </p:clrMapOvr>
  <p:transition>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8"/>
          <p:cNvSpPr>
            <a:spLocks noGrp="1"/>
          </p:cNvSpPr>
          <p:nvPr>
            <p:ph type="body" idx="16390"/>
            <p:custDataLst>
              <p:tags r:id="rId1"/>
            </p:custDataLst>
          </p:nvPr>
        </p:nvSpPr>
        <p:spPr>
          <a:xfrm>
            <a:off x="3149600" y="1501775"/>
            <a:ext cx="8432800" cy="2209800"/>
          </a:xfrm>
        </p:spPr>
        <p:txBody>
          <a:bodyPr/>
          <a:p>
            <a:r>
              <a:rPr lang="zh-CN" altLang="en-US"/>
              <a:t> </a:t>
            </a:r>
            <a:endParaRPr lang="zh-CN" altLang="en-US"/>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4.5 大数据技术与智能推荐系统：4.5.2 数据存储与管理</a:t>
            </a:r>
            <a:endParaRPr sz="2800" dirty="0">
              <a:solidFill>
                <a:schemeClr val="tx1"/>
              </a:solidFill>
              <a:latin typeface="楷体_GB2312" panose="02010609030101010101" charset="-122"/>
              <a:sym typeface="+mn-ea"/>
            </a:endParaRPr>
          </a:p>
        </p:txBody>
      </p:sp>
      <p:pic>
        <p:nvPicPr>
          <p:cNvPr id="18" name="图片占位符 17" descr="4a9dd97b-8e4f-11f0-bab0-5e5ae9e2feb9"/>
          <p:cNvPicPr>
            <a:picLocks noChangeAspect="1"/>
          </p:cNvPicPr>
          <p:nvPr>
            <p:ph type="pic" idx="16391"/>
            <p:custDataLst>
              <p:tags r:id="rId3"/>
            </p:custDataLst>
          </p:nvPr>
        </p:nvPicPr>
        <p:blipFill>
          <a:blip r:embed="rId4"/>
          <a:srcRect l="21415" t="15907" r="23379" b="16185"/>
          <a:stretch>
            <a:fillRect/>
          </a:stretch>
        </p:blipFill>
        <p:spPr>
          <a:xfrm>
            <a:off x="609600" y="15240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p:spPr>
      </p:pic>
      <p:sp>
        <p:nvSpPr>
          <p:cNvPr id="5" name="文本占位符 4"/>
          <p:cNvSpPr>
            <a:spLocks noGrp="1"/>
          </p:cNvSpPr>
          <p:nvPr>
            <p:ph type="body" idx="16386"/>
            <p:custDataLst>
              <p:tags r:id="rId5"/>
            </p:custDataLst>
          </p:nvPr>
        </p:nvSpPr>
        <p:spPr/>
        <p:txBody>
          <a:bodyPr/>
          <a:p>
            <a:r>
              <a:rPr lang="en-US" altLang="zh-CN" b="1">
                <a:solidFill>
                  <a:schemeClr val="accent3"/>
                </a:solidFill>
              </a:rPr>
              <a:t>1</a:t>
            </a:r>
            <a:r>
              <a:rPr lang="zh-CN" altLang="en-US" b="1">
                <a:solidFill>
                  <a:schemeClr val="accent3"/>
                </a:solidFill>
              </a:rPr>
              <a:t>）海量</a:t>
            </a:r>
            <a:r>
              <a:rPr lang="zh-CN" altLang="en-US" b="1">
                <a:solidFill>
                  <a:schemeClr val="accent3"/>
                </a:solidFill>
              </a:rPr>
              <a:t>数据存储</a:t>
            </a:r>
            <a:endParaRPr lang="zh-CN" altLang="en-US" b="1">
              <a:solidFill>
                <a:schemeClr val="accent3"/>
              </a:solidFill>
            </a:endParaRPr>
          </a:p>
        </p:txBody>
      </p:sp>
      <p:sp>
        <p:nvSpPr>
          <p:cNvPr id="6" name="文本占位符 5"/>
          <p:cNvSpPr>
            <a:spLocks noGrp="1"/>
          </p:cNvSpPr>
          <p:nvPr>
            <p:ph type="body" idx="16387"/>
            <p:custDataLst>
              <p:tags r:id="rId6"/>
            </p:custDataLst>
          </p:nvPr>
        </p:nvSpPr>
        <p:spPr/>
        <p:txBody>
          <a:bodyPr>
            <a:noAutofit/>
          </a:bodyPr>
          <a:p>
            <a:r>
              <a:rPr lang="zh-CN" altLang="en-US" sz="1800">
                <a:solidFill>
                  <a:schemeClr val="accent3"/>
                </a:solidFill>
              </a:rPr>
              <a:t>分布式文件系统（如 HDFS）和非关系型数据库（如 Cassandra、MongoDB），能高效存储海量用户和物品数据，长期保存用户行为记录、商品信息、内容文本等，为后续分析挖掘提供数据支持，解决传统存储难以应对的大规模数据问题。</a:t>
            </a:r>
            <a:endParaRPr lang="zh-CN" altLang="en-US" sz="1800">
              <a:solidFill>
                <a:schemeClr val="accent3"/>
              </a:solidFill>
            </a:endParaRPr>
          </a:p>
        </p:txBody>
      </p:sp>
      <p:sp>
        <p:nvSpPr>
          <p:cNvPr id="7" name="装饰  2"/>
          <p:cNvSpPr>
            <a:spLocks noGrp="1"/>
          </p:cNvSpPr>
          <p:nvPr>
            <p:ph type="body" idx="16392"/>
            <p:custDataLst>
              <p:tags r:id="rId7"/>
            </p:custDataLst>
          </p:nvPr>
        </p:nvSpPr>
        <p:spPr/>
        <p:txBody>
          <a:bodyPr/>
          <a:p>
            <a:r>
              <a:rPr lang="zh-CN" altLang="en-US"/>
              <a:t> </a:t>
            </a:r>
            <a:endParaRPr lang="zh-CN" altLang="en-US"/>
          </a:p>
        </p:txBody>
      </p:sp>
      <p:pic>
        <p:nvPicPr>
          <p:cNvPr id="19" name="图片占位符 18" descr="4a9dd8c6-8e4f-11f0-bab0-5e5ae9e2feb9"/>
          <p:cNvPicPr>
            <a:picLocks noChangeAspect="1"/>
          </p:cNvPicPr>
          <p:nvPr>
            <p:ph type="pic" idx="16393"/>
            <p:custDataLst>
              <p:tags r:id="rId8"/>
            </p:custDataLst>
          </p:nvPr>
        </p:nvPicPr>
        <p:blipFill>
          <a:blip r:embed="rId9"/>
          <a:srcRect l="6443" r="6443"/>
          <a:stretch>
            <a:fillRect/>
          </a:stretch>
        </p:blipFill>
        <p:spPr>
          <a:xfrm>
            <a:off x="609600" y="40386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p:spPr>
      </p:pic>
      <p:sp>
        <p:nvSpPr>
          <p:cNvPr id="9" name="文本占位符 8"/>
          <p:cNvSpPr>
            <a:spLocks noGrp="1"/>
          </p:cNvSpPr>
          <p:nvPr>
            <p:ph type="body" idx="16388"/>
            <p:custDataLst>
              <p:tags r:id="rId10"/>
            </p:custDataLst>
          </p:nvPr>
        </p:nvSpPr>
        <p:spPr/>
        <p:txBody>
          <a:bodyPr/>
          <a:p>
            <a:r>
              <a:rPr lang="en-US" altLang="zh-CN" b="1">
                <a:solidFill>
                  <a:schemeClr val="accent3"/>
                </a:solidFill>
              </a:rPr>
              <a:t>2</a:t>
            </a:r>
            <a:r>
              <a:rPr lang="zh-CN" altLang="en-US" b="1">
                <a:solidFill>
                  <a:schemeClr val="accent3"/>
                </a:solidFill>
              </a:rPr>
              <a:t>）数据组织</a:t>
            </a:r>
            <a:r>
              <a:rPr lang="zh-CN" altLang="en-US" b="1">
                <a:solidFill>
                  <a:schemeClr val="accent3"/>
                </a:solidFill>
              </a:rPr>
              <a:t>与管理</a:t>
            </a:r>
            <a:endParaRPr lang="zh-CN" altLang="en-US" b="1">
              <a:solidFill>
                <a:schemeClr val="accent3"/>
              </a:solidFill>
            </a:endParaRPr>
          </a:p>
        </p:txBody>
      </p:sp>
      <p:sp>
        <p:nvSpPr>
          <p:cNvPr id="10" name="文本占位符 9"/>
          <p:cNvSpPr>
            <a:spLocks noGrp="1"/>
          </p:cNvSpPr>
          <p:nvPr>
            <p:ph type="body" idx="16389"/>
            <p:custDataLst>
              <p:tags r:id="rId11"/>
            </p:custDataLst>
          </p:nvPr>
        </p:nvSpPr>
        <p:spPr/>
        <p:txBody>
          <a:bodyPr>
            <a:noAutofit/>
          </a:bodyPr>
          <a:p>
            <a:r>
              <a:rPr lang="zh-CN" altLang="en-US" sz="1800">
                <a:solidFill>
                  <a:schemeClr val="accent3"/>
                </a:solidFill>
              </a:rPr>
              <a:t>还通过数据仓库和数据湖技术组织管理数据：数据仓库对结构化数据按主题建模存储，方便联机分析处理；数据湖存储各类原始数据（结构化、半结构化、非结构化），提供统一数据管理平台，便于数据查询、提取和共享，为推荐系统高效调用数据奠定基础。</a:t>
            </a:r>
            <a:endParaRPr lang="zh-CN" altLang="en-US" sz="1800">
              <a:solidFill>
                <a:schemeClr val="accent3"/>
              </a:solidFill>
            </a:endParaRPr>
          </a:p>
        </p:txBody>
      </p:sp>
      <p:sp>
        <p:nvSpPr>
          <p:cNvPr id="11"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12"/>
    </p:custDataLst>
  </p:cSld>
  <p:clrMapOvr>
    <a:masterClrMapping/>
  </p:clrMapOvr>
  <p:transition>
    <p:cu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8"/>
          <p:cNvSpPr>
            <a:spLocks noGrp="1"/>
          </p:cNvSpPr>
          <p:nvPr>
            <p:ph type="body" idx="16390"/>
            <p:custDataLst>
              <p:tags r:id="rId1"/>
            </p:custDataLst>
          </p:nvPr>
        </p:nvSpPr>
        <p:spPr/>
        <p:txBody>
          <a:bodyPr/>
          <a:p>
            <a:r>
              <a:rPr lang="zh-CN" altLang="en-US"/>
              <a:t> </a:t>
            </a:r>
            <a:endParaRPr lang="zh-CN" altLang="en-US"/>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4.5 大数据技术与智能推荐系统：4.5.3 数据分析与挖掘</a:t>
            </a:r>
            <a:endParaRPr sz="2800" dirty="0">
              <a:solidFill>
                <a:schemeClr val="tx1"/>
              </a:solidFill>
              <a:latin typeface="楷体_GB2312" panose="02010609030101010101" charset="-122"/>
              <a:sym typeface="+mn-ea"/>
            </a:endParaRPr>
          </a:p>
        </p:txBody>
      </p:sp>
      <p:pic>
        <p:nvPicPr>
          <p:cNvPr id="18" name="图片占位符 17" descr="4b8f719a-8e4f-11f0-aa17-3ec074bf6811"/>
          <p:cNvPicPr>
            <a:picLocks noChangeAspect="1"/>
          </p:cNvPicPr>
          <p:nvPr>
            <p:ph type="pic" idx="16391"/>
            <p:custDataLst>
              <p:tags r:id="rId3"/>
            </p:custDataLst>
          </p:nvPr>
        </p:nvPicPr>
        <p:blipFill>
          <a:blip r:embed="rId4"/>
          <a:srcRect l="2273" r="2273"/>
          <a:stretch>
            <a:fillRect/>
          </a:stretch>
        </p:blipFill>
        <p:spPr>
          <a:xfrm>
            <a:off x="609600" y="1289050"/>
            <a:ext cx="5334000" cy="1621790"/>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p:spPr>
      </p:pic>
      <p:sp>
        <p:nvSpPr>
          <p:cNvPr id="5" name="文本占位符 4"/>
          <p:cNvSpPr>
            <a:spLocks noGrp="1"/>
          </p:cNvSpPr>
          <p:nvPr>
            <p:ph type="body" idx="16386"/>
            <p:custDataLst>
              <p:tags r:id="rId5"/>
            </p:custDataLst>
          </p:nvPr>
        </p:nvSpPr>
        <p:spPr>
          <a:xfrm>
            <a:off x="766445" y="3129280"/>
            <a:ext cx="4946650" cy="833755"/>
          </a:xfrm>
        </p:spPr>
        <p:txBody>
          <a:bodyPr/>
          <a:p>
            <a:r>
              <a:rPr lang="zh-CN" altLang="en-US" b="1">
                <a:solidFill>
                  <a:schemeClr val="tx1"/>
                </a:solidFill>
              </a:rPr>
              <a:t>用户画像构建</a:t>
            </a:r>
            <a:endParaRPr lang="zh-CN" altLang="en-US" b="1">
              <a:solidFill>
                <a:schemeClr val="tx1"/>
              </a:solidFill>
            </a:endParaRPr>
          </a:p>
        </p:txBody>
      </p:sp>
      <p:sp>
        <p:nvSpPr>
          <p:cNvPr id="6" name="文本占位符 5"/>
          <p:cNvSpPr>
            <a:spLocks noGrp="1"/>
          </p:cNvSpPr>
          <p:nvPr>
            <p:ph type="body" idx="16387"/>
            <p:custDataLst>
              <p:tags r:id="rId6"/>
            </p:custDataLst>
          </p:nvPr>
        </p:nvSpPr>
        <p:spPr>
          <a:xfrm>
            <a:off x="699135" y="3681730"/>
            <a:ext cx="4939665" cy="2363470"/>
          </a:xfrm>
        </p:spPr>
        <p:txBody>
          <a:bodyPr/>
          <a:p>
            <a:pPr>
              <a:lnSpc>
                <a:spcPct val="150000"/>
              </a:lnSpc>
            </a:pPr>
            <a:r>
              <a:rPr lang="zh-CN" altLang="en-US" sz="1800">
                <a:solidFill>
                  <a:schemeClr val="tx1"/>
                </a:solidFill>
              </a:rPr>
              <a:t>挖掘分析海量用户数据，提取特征和偏好，构建精准用户画像，如图 4-17 所示。通过分析收入、生活爱好、浏览偏好等，确定用户性别、购买力等属性，为个性化推荐提供依据，让推荐更贴合用户需求。</a:t>
            </a:r>
            <a:endParaRPr lang="zh-CN" altLang="en-US" sz="1800">
              <a:solidFill>
                <a:schemeClr val="tx1"/>
              </a:solidFill>
            </a:endParaRPr>
          </a:p>
        </p:txBody>
      </p:sp>
      <p:sp>
        <p:nvSpPr>
          <p:cNvPr id="7" name="装饰  2"/>
          <p:cNvSpPr>
            <a:spLocks noGrp="1"/>
          </p:cNvSpPr>
          <p:nvPr>
            <p:ph type="body" idx="16392"/>
            <p:custDataLst>
              <p:tags r:id="rId7"/>
            </p:custDataLst>
          </p:nvPr>
        </p:nvSpPr>
        <p:spPr/>
        <p:txBody>
          <a:bodyPr/>
          <a:p>
            <a:r>
              <a:rPr lang="zh-CN" altLang="en-US"/>
              <a:t> </a:t>
            </a:r>
            <a:endParaRPr lang="zh-CN" altLang="en-US"/>
          </a:p>
        </p:txBody>
      </p:sp>
      <p:pic>
        <p:nvPicPr>
          <p:cNvPr id="19" name="图片占位符 18" descr="4b8f72d9-8e4f-11f0-aa17-3ec074bf6811"/>
          <p:cNvPicPr>
            <a:picLocks noChangeAspect="1"/>
          </p:cNvPicPr>
          <p:nvPr>
            <p:ph type="pic" idx="16393"/>
            <p:custDataLst>
              <p:tags r:id="rId8"/>
            </p:custDataLst>
          </p:nvPr>
        </p:nvPicPr>
        <p:blipFill>
          <a:blip r:embed="rId9"/>
          <a:srcRect l="2273" r="2273"/>
          <a:stretch>
            <a:fillRect/>
          </a:stretch>
        </p:blipFill>
        <p:spPr>
          <a:xfrm>
            <a:off x="6248400" y="1419225"/>
            <a:ext cx="5334000" cy="1491615"/>
          </a:xfrm>
          <a:custGeom>
            <a:avLst/>
            <a:gdLst>
              <a:gd name="connisteX0" fmla="*/ 0 w 5334000"/>
              <a:gd name="connsiteY0" fmla="*/ 203200 h 2032000"/>
              <a:gd name="connisteX1" fmla="*/ 203200 w 5334000"/>
              <a:gd name="connsiteY1" fmla="*/ 0 h 2032000"/>
              <a:gd name="connisteX2" fmla="*/ 5130800 w 5334000"/>
              <a:gd name="connsiteY2" fmla="*/ 0 h 2032000"/>
              <a:gd name="connisteX3" fmla="*/ 5334000 w 5334000"/>
              <a:gd name="connsiteY3" fmla="*/ 203200 h 2032000"/>
              <a:gd name="connisteX4" fmla="*/ 5334000 w 5334000"/>
              <a:gd name="connsiteY4" fmla="*/ 2032000 h 2032000"/>
              <a:gd name="connisteX5" fmla="*/ 0 w 5334000"/>
              <a:gd name="connsiteY5" fmla="*/ 2032000 h 2032000"/>
              <a:gd name="connisteX6" fmla="*/ 0 w 5334000"/>
              <a:gd name="connsiteY6"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032000">
                <a:moveTo>
                  <a:pt x="0" y="203200"/>
                </a:moveTo>
                <a:cubicBezTo>
                  <a:pt x="0" y="90976"/>
                  <a:pt x="90976" y="0"/>
                  <a:pt x="203200" y="0"/>
                </a:cubicBezTo>
                <a:lnTo>
                  <a:pt x="5130800" y="0"/>
                </a:lnTo>
                <a:cubicBezTo>
                  <a:pt x="5243024" y="0"/>
                  <a:pt x="5334000" y="90976"/>
                  <a:pt x="5334000" y="203200"/>
                </a:cubicBezTo>
                <a:lnTo>
                  <a:pt x="5334000" y="2032000"/>
                </a:lnTo>
                <a:lnTo>
                  <a:pt x="0" y="2032000"/>
                </a:lnTo>
                <a:lnTo>
                  <a:pt x="0" y="203200"/>
                </a:lnTo>
                <a:close/>
              </a:path>
            </a:pathLst>
          </a:custGeom>
        </p:spPr>
      </p:pic>
      <p:sp>
        <p:nvSpPr>
          <p:cNvPr id="9" name="文本占位符 8"/>
          <p:cNvSpPr>
            <a:spLocks noGrp="1"/>
          </p:cNvSpPr>
          <p:nvPr>
            <p:ph type="body" idx="16388"/>
            <p:custDataLst>
              <p:tags r:id="rId10"/>
            </p:custDataLst>
          </p:nvPr>
        </p:nvSpPr>
        <p:spPr>
          <a:xfrm>
            <a:off x="6417945" y="3129280"/>
            <a:ext cx="4859655" cy="1036320"/>
          </a:xfrm>
        </p:spPr>
        <p:txBody>
          <a:bodyPr/>
          <a:p>
            <a:r>
              <a:rPr lang="zh-CN" altLang="en-US" b="1">
                <a:solidFill>
                  <a:schemeClr val="tx1"/>
                </a:solidFill>
              </a:rPr>
              <a:t>关联分析预测</a:t>
            </a:r>
            <a:endParaRPr lang="zh-CN" altLang="en-US" b="1">
              <a:solidFill>
                <a:schemeClr val="tx1"/>
              </a:solidFill>
            </a:endParaRPr>
          </a:p>
        </p:txBody>
      </p:sp>
      <p:sp>
        <p:nvSpPr>
          <p:cNvPr id="10" name="文本占位符 9"/>
          <p:cNvSpPr>
            <a:spLocks noGrp="1"/>
          </p:cNvSpPr>
          <p:nvPr>
            <p:ph type="body" idx="16389"/>
            <p:custDataLst>
              <p:tags r:id="rId11"/>
            </p:custDataLst>
          </p:nvPr>
        </p:nvSpPr>
        <p:spPr>
          <a:xfrm>
            <a:off x="6495415" y="3682365"/>
            <a:ext cx="4782185" cy="2362835"/>
          </a:xfrm>
        </p:spPr>
        <p:txBody>
          <a:bodyPr>
            <a:noAutofit/>
          </a:bodyPr>
          <a:p>
            <a:pPr>
              <a:lnSpc>
                <a:spcPct val="150000"/>
              </a:lnSpc>
            </a:pPr>
            <a:r>
              <a:rPr lang="zh-CN" altLang="en-US" sz="1800">
                <a:solidFill>
                  <a:schemeClr val="tx1"/>
                </a:solidFill>
              </a:rPr>
              <a:t>发现用户行为与物品的潜在关系、物品间关联规则，如电商领域分析购物记录找到常被一起购买的商品，实现关联推荐；还运用机器学习和深度学习算法，基于历史数据预测用户未来行为和偏好，提供前瞻性推荐，提升推荐的预判性。</a:t>
            </a:r>
            <a:endParaRPr lang="zh-CN" altLang="en-US" sz="1800">
              <a:solidFill>
                <a:schemeClr val="tx1"/>
              </a:solidFill>
            </a:endParaRPr>
          </a:p>
        </p:txBody>
      </p:sp>
      <p:sp>
        <p:nvSpPr>
          <p:cNvPr id="11"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12"/>
    </p:custDataLst>
  </p:cSld>
  <p:clrMapOvr>
    <a:masterClrMapping/>
  </p:clrMapOvr>
  <p:transition>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p:txBody>
          <a:bodyPr/>
          <a:p>
            <a:r>
              <a:rPr sz="2800" dirty="0">
                <a:solidFill>
                  <a:schemeClr val="tx1"/>
                </a:solidFill>
                <a:latin typeface="楷体_GB2312" panose="02010609030101010101" charset="-122"/>
                <a:sym typeface="+mn-ea"/>
              </a:rPr>
              <a:t>4.5 大数据技术与智能推荐系统：</a:t>
            </a:r>
            <a:r>
              <a:rPr sz="2800" dirty="0">
                <a:solidFill>
                  <a:schemeClr val="tx1"/>
                </a:solidFill>
                <a:latin typeface="楷体_GB2312" panose="02010609030101010101" charset="-122"/>
                <a:sym typeface="+mn-ea"/>
              </a:rPr>
              <a:t>4.5.3 数据分析与挖掘</a:t>
            </a:r>
            <a:endParaRPr lang="zh-CN" altLang="en-US" sz="2800" dirty="0">
              <a:solidFill>
                <a:schemeClr val="tx1"/>
              </a:solidFill>
              <a:latin typeface="楷体_GB2312" panose="02010609030101010101" charset="-122"/>
              <a:sym typeface="+mn-ea"/>
            </a:endParaRPr>
          </a:p>
        </p:txBody>
      </p:sp>
      <p:pic>
        <p:nvPicPr>
          <p:cNvPr id="59" name="图片 1"/>
          <p:cNvPicPr>
            <a:picLocks noChangeAspect="1"/>
          </p:cNvPicPr>
          <p:nvPr/>
        </p:nvPicPr>
        <p:blipFill>
          <a:blip r:embed="rId2"/>
          <a:stretch>
            <a:fillRect/>
          </a:stretch>
        </p:blipFill>
        <p:spPr>
          <a:xfrm>
            <a:off x="2975610" y="1137920"/>
            <a:ext cx="6061075" cy="4450080"/>
          </a:xfrm>
          <a:prstGeom prst="rect">
            <a:avLst/>
          </a:prstGeom>
          <a:noFill/>
          <a:ln>
            <a:noFill/>
          </a:ln>
        </p:spPr>
      </p:pic>
      <p:sp>
        <p:nvSpPr>
          <p:cNvPr id="4" name="文本框 3"/>
          <p:cNvSpPr txBox="1"/>
          <p:nvPr/>
        </p:nvSpPr>
        <p:spPr>
          <a:xfrm>
            <a:off x="4388485" y="5817870"/>
            <a:ext cx="2766060" cy="337185"/>
          </a:xfrm>
          <a:prstGeom prst="rect">
            <a:avLst/>
          </a:prstGeom>
        </p:spPr>
        <p:style>
          <a:lnRef idx="2">
            <a:schemeClr val="accent1"/>
          </a:lnRef>
          <a:fillRef idx="0">
            <a:srgbClr val="FFFFFF"/>
          </a:fillRef>
          <a:effectRef idx="0">
            <a:srgbClr val="FFFFFF"/>
          </a:effectRef>
          <a:fontRef idx="minor">
            <a:schemeClr val="tx1"/>
          </a:fontRef>
        </p:style>
        <p:txBody>
          <a:bodyPr wrap="square">
            <a:spAutoFit/>
          </a:bodyPr>
          <a:p>
            <a:pPr marL="0" indent="266700" algn="just" defTabSz="266700">
              <a:spcBef>
                <a:spcPct val="0"/>
              </a:spcBef>
              <a:spcAft>
                <a:spcPct val="0"/>
              </a:spcAft>
            </a:pPr>
            <a:r>
              <a:rPr lang="zh-CN" altLang="en-US" sz="1600">
                <a:latin typeface="Times New Roman" panose="02020603050405020304"/>
                <a:ea typeface="宋体" panose="02010600030101010101" pitchFamily="2" charset="-122"/>
              </a:rPr>
              <a:t>图</a:t>
            </a:r>
            <a:r>
              <a:rPr lang="en-US" altLang="zh-CN" sz="1600">
                <a:latin typeface="Times New Roman" panose="02020603050405020304"/>
                <a:ea typeface="Times New Roman" panose="02020603050405020304"/>
              </a:rPr>
              <a:t>4-17  </a:t>
            </a:r>
            <a:r>
              <a:rPr lang="zh-CN" altLang="en-US" sz="1600">
                <a:latin typeface="Times New Roman" panose="02020603050405020304"/>
                <a:ea typeface="宋体" panose="02010600030101010101" pitchFamily="2" charset="-122"/>
              </a:rPr>
              <a:t>用户画像</a:t>
            </a:r>
            <a:endParaRPr lang="zh-CN" altLang="en-US" sz="1600">
              <a:latin typeface="Times New Roman" panose="02020603050405020304"/>
              <a:ea typeface="宋体" panose="02010600030101010101" pitchFamily="2" charset="-122"/>
            </a:endParaRPr>
          </a:p>
        </p:txBody>
      </p:sp>
    </p:spTree>
  </p:cSld>
  <p:clrMapOvr>
    <a:masterClrMapping/>
  </p:clrMapOvr>
  <p:transition>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a:xfrm>
            <a:off x="766445" y="304800"/>
            <a:ext cx="11055985" cy="603250"/>
          </a:xfrm>
        </p:spPr>
        <p:txBody>
          <a:bodyPr/>
          <a:p>
            <a:r>
              <a:rPr lang="en-US" altLang="en-US" sz="2800">
                <a:solidFill>
                  <a:schemeClr val="tx1"/>
                </a:solidFill>
              </a:rPr>
              <a:t>4.5 </a:t>
            </a:r>
            <a:r>
              <a:rPr lang="zh-CN" altLang="en-US" sz="2800">
                <a:solidFill>
                  <a:schemeClr val="tx1"/>
                </a:solidFill>
              </a:rPr>
              <a:t>大数据技术与智能推荐系统：</a:t>
            </a:r>
            <a:r>
              <a:rPr lang="en-US" altLang="zh-CN" sz="2800">
                <a:solidFill>
                  <a:schemeClr val="tx1"/>
                </a:solidFill>
              </a:rPr>
              <a:t>4.5.4 </a:t>
            </a:r>
            <a:r>
              <a:rPr lang="zh-CN" altLang="en-US" sz="2800">
                <a:solidFill>
                  <a:schemeClr val="tx1"/>
                </a:solidFill>
              </a:rPr>
              <a:t>模型训练与优化及</a:t>
            </a:r>
            <a:r>
              <a:rPr lang="en-US" altLang="zh-CN" sz="2800">
                <a:solidFill>
                  <a:schemeClr val="tx1"/>
                </a:solidFill>
              </a:rPr>
              <a:t>4.5.5</a:t>
            </a:r>
            <a:r>
              <a:rPr lang="zh-CN" altLang="en-US" sz="2800">
                <a:solidFill>
                  <a:schemeClr val="tx1"/>
                </a:solidFill>
              </a:rPr>
              <a:t>系统性能提升</a:t>
            </a:r>
            <a:endParaRPr lang="zh-CN" altLang="en-US" sz="2800">
              <a:solidFill>
                <a:schemeClr val="tx1"/>
              </a:solidFill>
            </a:endParaRPr>
          </a:p>
        </p:txBody>
      </p:sp>
      <p:sp>
        <p:nvSpPr>
          <p:cNvPr id="2" name="内容占位符 1"/>
          <p:cNvSpPr>
            <a:spLocks noGrp="1"/>
          </p:cNvSpPr>
          <p:nvPr>
            <p:ph idx="1"/>
            <p:custDataLst>
              <p:tags r:id="rId2"/>
            </p:custDataLst>
          </p:nvPr>
        </p:nvSpPr>
        <p:spPr/>
        <p:txBody>
          <a:bodyPr>
            <a:normAutofit/>
          </a:bodyPr>
          <a:p>
            <a:r>
              <a:rPr lang="zh-CN" altLang="en-US" sz="2400">
                <a:solidFill>
                  <a:schemeClr val="tx1"/>
                </a:solidFill>
              </a:rPr>
              <a:t>大规模训练支持</a:t>
            </a:r>
            <a:endParaRPr lang="en-US" altLang="zh-CN" sz="2400">
              <a:solidFill>
                <a:schemeClr val="tx1"/>
              </a:solidFill>
            </a:endParaRPr>
          </a:p>
          <a:p>
            <a:pPr lvl="1">
              <a:lnSpc>
                <a:spcPct val="150000"/>
              </a:lnSpc>
            </a:pPr>
            <a:r>
              <a:rPr lang="zh-CN" altLang="zh-CN" sz="2000" b="0">
                <a:solidFill>
                  <a:schemeClr val="tx1"/>
                </a:solidFill>
              </a:rPr>
              <a:t>分布式计算框架（如</a:t>
            </a:r>
            <a:r>
              <a:rPr lang="en-US" altLang="zh-CN" sz="2000" b="0">
                <a:solidFill>
                  <a:schemeClr val="tx1"/>
                </a:solidFill>
              </a:rPr>
              <a:t> Apache Spark</a:t>
            </a:r>
            <a:r>
              <a:rPr lang="zh-CN" altLang="en-US" sz="2000" b="0">
                <a:solidFill>
                  <a:schemeClr val="tx1"/>
                </a:solidFill>
              </a:rPr>
              <a:t>、</a:t>
            </a:r>
            <a:r>
              <a:rPr lang="en-US" altLang="zh-CN" sz="2000" b="0">
                <a:solidFill>
                  <a:schemeClr val="tx1"/>
                </a:solidFill>
              </a:rPr>
              <a:t>MapReduce</a:t>
            </a:r>
            <a:r>
              <a:rPr lang="zh-CN" altLang="en-US" sz="2000" b="0">
                <a:solidFill>
                  <a:schemeClr val="tx1"/>
                </a:solidFill>
              </a:rPr>
              <a:t>）能在大规模数据集上高效训练推荐模型，将数据和计算任务分布到多节点并行处理，提高训练效率，让推荐系统快速迭代优化，适应数据量增长和用户需求变化。</a:t>
            </a:r>
            <a:endParaRPr lang="zh-CN" altLang="en-US" sz="2000" b="0">
              <a:solidFill>
                <a:schemeClr val="tx1"/>
              </a:solidFill>
            </a:endParaRPr>
          </a:p>
          <a:p>
            <a:pPr marL="471170" lvl="1" indent="0">
              <a:lnSpc>
                <a:spcPct val="150000"/>
              </a:lnSpc>
              <a:buNone/>
            </a:pPr>
            <a:endParaRPr lang="en-US" altLang="zh-CN" sz="2000" b="0">
              <a:solidFill>
                <a:schemeClr val="tx1"/>
              </a:solidFill>
            </a:endParaRPr>
          </a:p>
          <a:p>
            <a:r>
              <a:rPr lang="zh-CN" altLang="zh-CN" sz="2400">
                <a:solidFill>
                  <a:schemeClr val="tx1"/>
                </a:solidFill>
              </a:rPr>
              <a:t>性能优化提升</a:t>
            </a:r>
            <a:endParaRPr lang="en-US" altLang="zh-CN" sz="2400">
              <a:solidFill>
                <a:schemeClr val="tx1"/>
              </a:solidFill>
            </a:endParaRPr>
          </a:p>
          <a:p>
            <a:pPr lvl="1">
              <a:lnSpc>
                <a:spcPct val="150000"/>
              </a:lnSpc>
            </a:pPr>
            <a:r>
              <a:rPr lang="zh-CN" altLang="zh-CN" sz="2000" b="0">
                <a:solidFill>
                  <a:schemeClr val="tx1"/>
                </a:solidFill>
              </a:rPr>
              <a:t>还能实时反馈优化模型，收集用户对推荐结果的点击率、转化率等反馈数据，及时调整模型参数，让系统不断进化；同时，大数据技术的分布式计算、并行处理能力提升系统性能，保证快速响应用户请求，且架构扩展性强，能应对高并发、大规模数据处理，确保系统稳定运行。</a:t>
            </a:r>
            <a:endParaRPr lang="zh-CN" altLang="zh-CN" sz="2000" b="0">
              <a:solidFill>
                <a:schemeClr val="tx1"/>
              </a:solidFill>
            </a:endParaRPr>
          </a:p>
        </p:txBody>
      </p:sp>
    </p:spTree>
  </p:cSld>
  <p:clrMapOvr>
    <a:masterClrMapping/>
  </p:clrMapOvr>
  <p:transition>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 name="文本框 43"/>
          <p:cNvSpPr txBox="1"/>
          <p:nvPr>
            <p:custDataLst>
              <p:tags r:id="rId1"/>
            </p:custDataLst>
          </p:nvPr>
        </p:nvSpPr>
        <p:spPr>
          <a:xfrm>
            <a:off x="7502317" y="377506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
        <p:nvSpPr>
          <p:cNvPr id="45" name="副标题 44"/>
          <p:cNvSpPr>
            <a:spLocks noGrp="1"/>
          </p:cNvSpPr>
          <p:nvPr>
            <p:ph type="subTitle" idx="16386"/>
            <p:custDataLst>
              <p:tags r:id="rId2"/>
            </p:custDataLst>
          </p:nvPr>
        </p:nvSpPr>
        <p:spPr/>
        <p:txBody>
          <a:bodyPr/>
          <a:p>
            <a:r>
              <a:rPr lang="zh-CN" altLang="en-US">
                <a:solidFill>
                  <a:schemeClr val="tx1"/>
                </a:solidFill>
              </a:rPr>
              <a:t>CONTENTS</a:t>
            </a:r>
            <a:endParaRPr lang="zh-CN" altLang="en-US">
              <a:solidFill>
                <a:schemeClr val="tx1"/>
              </a:solidFill>
            </a:endParaRPr>
          </a:p>
        </p:txBody>
      </p:sp>
      <p:sp>
        <p:nvSpPr>
          <p:cNvPr id="46" name="标题 45"/>
          <p:cNvSpPr>
            <a:spLocks noGrp="1"/>
          </p:cNvSpPr>
          <p:nvPr>
            <p:ph type="ctrTitle" idx="16385"/>
            <p:custDataLst>
              <p:tags r:id="rId3"/>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15" name="文本占位符 14"/>
          <p:cNvSpPr>
            <a:spLocks noGrp="1"/>
          </p:cNvSpPr>
          <p:nvPr>
            <p:ph type="body" idx="16388"/>
            <p:custDataLst>
              <p:tags r:id="rId4"/>
            </p:custDataLst>
          </p:nvPr>
        </p:nvSpPr>
        <p:spPr>
          <a:xfrm>
            <a:off x="4070350" y="1652905"/>
            <a:ext cx="596900" cy="508000"/>
          </a:xfrm>
        </p:spPr>
        <p:txBody>
          <a:bodyPr/>
          <a:p>
            <a:r>
              <a:rPr lang="zh-CN" altLang="en-US">
                <a:solidFill>
                  <a:schemeClr val="accent1"/>
                </a:solidFill>
              </a:rPr>
              <a:t>01</a:t>
            </a:r>
            <a:endParaRPr lang="zh-CN" altLang="en-US">
              <a:solidFill>
                <a:schemeClr val="accent1"/>
              </a:solidFill>
            </a:endParaRPr>
          </a:p>
        </p:txBody>
      </p:sp>
      <p:sp>
        <p:nvSpPr>
          <p:cNvPr id="16" name="文本占位符 5"/>
          <p:cNvSpPr>
            <a:spLocks noGrp="1"/>
          </p:cNvSpPr>
          <p:nvPr>
            <p:custDataLst>
              <p:tags r:id="rId5"/>
            </p:custDataLst>
          </p:nvPr>
        </p:nvSpPr>
        <p:spPr>
          <a:xfrm>
            <a:off x="50800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4.1</a:t>
            </a:r>
            <a:r>
              <a:rPr lang="en-US" altLang="en-US" sz="1700">
                <a:solidFill>
                  <a:schemeClr val="tx1"/>
                </a:solidFill>
              </a:rPr>
              <a:t>    </a:t>
            </a:r>
            <a:r>
              <a:rPr lang="zh-CN" altLang="en-US" sz="1700">
                <a:solidFill>
                  <a:schemeClr val="tx1"/>
                </a:solidFill>
              </a:rPr>
              <a:t>电商平台智能推荐的体验与观察</a:t>
            </a:r>
            <a:endParaRPr lang="zh-CN" altLang="en-US" sz="1700">
              <a:solidFill>
                <a:schemeClr val="tx1"/>
              </a:solidFill>
            </a:endParaRPr>
          </a:p>
        </p:txBody>
      </p:sp>
      <p:sp>
        <p:nvSpPr>
          <p:cNvPr id="17" name="文本占位符 6"/>
          <p:cNvSpPr>
            <a:spLocks noGrp="1"/>
          </p:cNvSpPr>
          <p:nvPr>
            <p:custDataLst>
              <p:tags r:id="rId6"/>
            </p:custDataLst>
          </p:nvPr>
        </p:nvSpPr>
        <p:spPr>
          <a:xfrm>
            <a:off x="7994650" y="165290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18" name="文本占位符 8"/>
          <p:cNvSpPr>
            <a:spLocks noGrp="1"/>
          </p:cNvSpPr>
          <p:nvPr>
            <p:custDataLst>
              <p:tags r:id="rId7"/>
            </p:custDataLst>
          </p:nvPr>
        </p:nvSpPr>
        <p:spPr>
          <a:xfrm>
            <a:off x="90043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4.2 </a:t>
            </a:r>
            <a:r>
              <a:rPr lang="en-US" altLang="en-US" sz="1700">
                <a:solidFill>
                  <a:schemeClr val="tx1"/>
                </a:solidFill>
              </a:rPr>
              <a:t>   </a:t>
            </a:r>
            <a:r>
              <a:rPr lang="zh-CN" altLang="en-US" sz="1700">
                <a:solidFill>
                  <a:schemeClr val="tx1"/>
                </a:solidFill>
              </a:rPr>
              <a:t>智能推荐系统的一般流程</a:t>
            </a:r>
            <a:endParaRPr lang="zh-CN" altLang="en-US" sz="1700">
              <a:solidFill>
                <a:schemeClr val="tx1"/>
              </a:solidFill>
            </a:endParaRPr>
          </a:p>
        </p:txBody>
      </p:sp>
      <p:sp>
        <p:nvSpPr>
          <p:cNvPr id="19" name="文本占位符 9"/>
          <p:cNvSpPr>
            <a:spLocks noGrp="1"/>
          </p:cNvSpPr>
          <p:nvPr>
            <p:custDataLst>
              <p:tags r:id="rId8"/>
            </p:custDataLst>
          </p:nvPr>
        </p:nvSpPr>
        <p:spPr>
          <a:xfrm>
            <a:off x="40703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20" name="文本占位符 11"/>
          <p:cNvSpPr>
            <a:spLocks noGrp="1"/>
          </p:cNvSpPr>
          <p:nvPr>
            <p:custDataLst>
              <p:tags r:id="rId9"/>
            </p:custDataLst>
          </p:nvPr>
        </p:nvSpPr>
        <p:spPr>
          <a:xfrm>
            <a:off x="5080000" y="2550795"/>
            <a:ext cx="2324100" cy="914400"/>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1700">
                <a:sym typeface="+mn-ea"/>
              </a:rPr>
              <a:t>4.3 </a:t>
            </a:r>
            <a:r>
              <a:rPr lang="en-US" altLang="en-US" sz="1700">
                <a:sym typeface="+mn-ea"/>
              </a:rPr>
              <a:t>   </a:t>
            </a:r>
            <a:r>
              <a:rPr lang="zh-CN" altLang="en-US" sz="1700">
                <a:sym typeface="+mn-ea"/>
              </a:rPr>
              <a:t>智能推荐系统的常见类型</a:t>
            </a:r>
            <a:endParaRPr lang="zh-CN" altLang="en-US" sz="1700">
              <a:sym typeface="+mn-ea"/>
            </a:endParaRPr>
          </a:p>
        </p:txBody>
      </p:sp>
      <p:sp>
        <p:nvSpPr>
          <p:cNvPr id="21" name="文本占位符 12"/>
          <p:cNvSpPr>
            <a:spLocks noGrp="1"/>
          </p:cNvSpPr>
          <p:nvPr>
            <p:custDataLst>
              <p:tags r:id="rId10"/>
            </p:custDataLst>
          </p:nvPr>
        </p:nvSpPr>
        <p:spPr>
          <a:xfrm>
            <a:off x="79946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22" name="文本占位符 14"/>
          <p:cNvSpPr>
            <a:spLocks noGrp="1"/>
          </p:cNvSpPr>
          <p:nvPr>
            <p:custDataLst>
              <p:tags r:id="rId11"/>
            </p:custDataLst>
          </p:nvPr>
        </p:nvSpPr>
        <p:spPr>
          <a:xfrm>
            <a:off x="9004300" y="2550795"/>
            <a:ext cx="2324100" cy="914400"/>
          </a:xfrm>
          <a:prstGeom prst="rect">
            <a:avLst/>
          </a:prstGeom>
          <a:noFill/>
          <a:ln>
            <a:noFill/>
          </a:ln>
          <a:effectLst/>
        </p:spPr>
        <p:txBody>
          <a:bodyPr vert="horz" wrap="square" lIns="0" tIns="0" rIns="0" bIns="0" numCol="1" anchor="ctr" anchorCtr="0" compatLnSpc="1">
            <a:normAutofit fontScale="90000"/>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4.4</a:t>
            </a:r>
            <a:r>
              <a:rPr lang="en-US" altLang="en-US" sz="1700">
                <a:solidFill>
                  <a:schemeClr val="tx1"/>
                </a:solidFill>
              </a:rPr>
              <a:t>   </a:t>
            </a:r>
            <a:r>
              <a:rPr lang="zh-CN" altLang="en-US" sz="1700">
                <a:solidFill>
                  <a:schemeClr val="tx1"/>
                </a:solidFill>
              </a:rPr>
              <a:t>【趣味案例】超市聪明</a:t>
            </a:r>
            <a:r>
              <a:rPr lang="en-US" altLang="zh-CN" sz="1700">
                <a:solidFill>
                  <a:schemeClr val="tx1"/>
                </a:solidFill>
              </a:rPr>
              <a:t>“</a:t>
            </a:r>
            <a:r>
              <a:rPr lang="zh-CN" altLang="en-US" sz="1700">
                <a:solidFill>
                  <a:schemeClr val="tx1"/>
                </a:solidFill>
              </a:rPr>
              <a:t>小助手</a:t>
            </a:r>
            <a:r>
              <a:rPr lang="en-US" altLang="zh-CN" sz="1700">
                <a:solidFill>
                  <a:schemeClr val="tx1"/>
                </a:solidFill>
              </a:rPr>
              <a:t>”</a:t>
            </a:r>
            <a:r>
              <a:rPr lang="zh-CN" altLang="en-US" sz="1700">
                <a:solidFill>
                  <a:schemeClr val="tx1"/>
                </a:solidFill>
              </a:rPr>
              <a:t>：</a:t>
            </a:r>
            <a:endParaRPr lang="zh-CN" altLang="en-US" sz="1700">
              <a:solidFill>
                <a:schemeClr val="tx1"/>
              </a:solidFill>
            </a:endParaRPr>
          </a:p>
          <a:p>
            <a:r>
              <a:rPr lang="zh-CN" altLang="en-US" sz="1700">
                <a:solidFill>
                  <a:schemeClr val="tx1"/>
                </a:solidFill>
              </a:rPr>
              <a:t>协同过滤推荐算法的应用</a:t>
            </a:r>
            <a:endParaRPr lang="zh-CN" altLang="en-US" sz="1700">
              <a:solidFill>
                <a:schemeClr val="tx1"/>
              </a:solidFill>
            </a:endParaRPr>
          </a:p>
        </p:txBody>
      </p:sp>
      <p:sp>
        <p:nvSpPr>
          <p:cNvPr id="24" name="文本占位符 15"/>
          <p:cNvSpPr>
            <a:spLocks noGrp="1"/>
          </p:cNvSpPr>
          <p:nvPr>
            <p:custDataLst>
              <p:tags r:id="rId12"/>
            </p:custDataLst>
          </p:nvPr>
        </p:nvSpPr>
        <p:spPr>
          <a:xfrm>
            <a:off x="40703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0" name="文本占位符 17"/>
          <p:cNvSpPr>
            <a:spLocks noGrp="1"/>
          </p:cNvSpPr>
          <p:nvPr>
            <p:custDataLst>
              <p:tags r:id="rId13"/>
            </p:custDataLst>
          </p:nvPr>
        </p:nvSpPr>
        <p:spPr>
          <a:xfrm>
            <a:off x="50800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4.5    </a:t>
            </a:r>
            <a:r>
              <a:rPr lang="zh-CN" altLang="en-US" sz="1700">
                <a:solidFill>
                  <a:schemeClr val="tx1"/>
                </a:solidFill>
              </a:rPr>
              <a:t>大数据技术与智能推荐系统</a:t>
            </a:r>
            <a:endParaRPr lang="zh-CN" altLang="en-US" sz="1700">
              <a:solidFill>
                <a:schemeClr val="tx1"/>
              </a:solidFill>
            </a:endParaRPr>
          </a:p>
        </p:txBody>
      </p:sp>
      <p:sp>
        <p:nvSpPr>
          <p:cNvPr id="33" name="文本占位符 18"/>
          <p:cNvSpPr>
            <a:spLocks noGrp="1"/>
          </p:cNvSpPr>
          <p:nvPr>
            <p:custDataLst>
              <p:tags r:id="rId14"/>
            </p:custDataLst>
          </p:nvPr>
        </p:nvSpPr>
        <p:spPr>
          <a:xfrm>
            <a:off x="79946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36" name="文本占位符 20"/>
          <p:cNvSpPr>
            <a:spLocks noGrp="1"/>
          </p:cNvSpPr>
          <p:nvPr>
            <p:custDataLst>
              <p:tags r:id="rId15"/>
            </p:custDataLst>
          </p:nvPr>
        </p:nvSpPr>
        <p:spPr>
          <a:xfrm>
            <a:off x="90043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4.6    </a:t>
            </a:r>
            <a:r>
              <a:rPr lang="zh-CN" altLang="en-US" sz="1700">
                <a:solidFill>
                  <a:schemeClr val="tx1"/>
                </a:solidFill>
              </a:rPr>
              <a:t>智能推荐系统的应用</a:t>
            </a:r>
            <a:endParaRPr lang="zh-CN" altLang="en-US" sz="1700">
              <a:solidFill>
                <a:schemeClr val="tx1"/>
              </a:solidFill>
            </a:endParaRPr>
          </a:p>
        </p:txBody>
      </p:sp>
      <p:sp>
        <p:nvSpPr>
          <p:cNvPr id="39" name="文本占位符 15"/>
          <p:cNvSpPr>
            <a:spLocks noGrp="1"/>
          </p:cNvSpPr>
          <p:nvPr>
            <p:custDataLst>
              <p:tags r:id="rId16"/>
            </p:custDataLst>
          </p:nvPr>
        </p:nvSpPr>
        <p:spPr>
          <a:xfrm>
            <a:off x="40786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7</a:t>
            </a:r>
            <a:endParaRPr lang="en-US" altLang="zh-CN">
              <a:solidFill>
                <a:schemeClr val="accent1"/>
              </a:solidFill>
            </a:endParaRPr>
          </a:p>
        </p:txBody>
      </p:sp>
      <p:sp>
        <p:nvSpPr>
          <p:cNvPr id="42" name="文本占位符 17"/>
          <p:cNvSpPr>
            <a:spLocks noGrp="1"/>
          </p:cNvSpPr>
          <p:nvPr>
            <p:custDataLst>
              <p:tags r:id="rId17"/>
            </p:custDataLst>
          </p:nvPr>
        </p:nvSpPr>
        <p:spPr>
          <a:xfrm>
            <a:off x="50882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4.7    </a:t>
            </a:r>
            <a:r>
              <a:rPr lang="zh-CN" altLang="en-US" sz="1700">
                <a:solidFill>
                  <a:schemeClr val="tx1"/>
                </a:solidFill>
              </a:rPr>
              <a:t>智能推荐系统的多面影响及应对之策</a:t>
            </a:r>
            <a:endParaRPr lang="zh-CN" altLang="en-US" sz="1700">
              <a:solidFill>
                <a:schemeClr val="tx1"/>
              </a:solidFill>
            </a:endParaRPr>
          </a:p>
        </p:txBody>
      </p:sp>
      <p:sp>
        <p:nvSpPr>
          <p:cNvPr id="47" name="文本占位符 18"/>
          <p:cNvSpPr>
            <a:spLocks noGrp="1"/>
          </p:cNvSpPr>
          <p:nvPr>
            <p:custDataLst>
              <p:tags r:id="rId18"/>
            </p:custDataLst>
          </p:nvPr>
        </p:nvSpPr>
        <p:spPr>
          <a:xfrm>
            <a:off x="80029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8</a:t>
            </a:r>
            <a:endParaRPr lang="en-US" altLang="zh-CN">
              <a:solidFill>
                <a:schemeClr val="accent1"/>
              </a:solidFill>
            </a:endParaRPr>
          </a:p>
        </p:txBody>
      </p:sp>
      <p:sp>
        <p:nvSpPr>
          <p:cNvPr id="48" name="文本占位符 20"/>
          <p:cNvSpPr>
            <a:spLocks noGrp="1"/>
          </p:cNvSpPr>
          <p:nvPr>
            <p:custDataLst>
              <p:tags r:id="rId19"/>
            </p:custDataLst>
          </p:nvPr>
        </p:nvSpPr>
        <p:spPr>
          <a:xfrm>
            <a:off x="9012555" y="4694555"/>
            <a:ext cx="2324100" cy="914400"/>
          </a:xfrm>
          <a:prstGeom prst="rect">
            <a:avLst/>
          </a:prstGeom>
          <a:noFill/>
          <a:ln>
            <a:noFill/>
          </a:ln>
          <a:effectLst/>
        </p:spPr>
        <p:txBody>
          <a:bodyPr vert="horz" wrap="square" lIns="0" tIns="0" rIns="0" bIns="0" numCol="1" anchor="ctr" anchorCtr="0" compatLnSpc="1">
            <a:normAutofit lnSpcReduction="10000"/>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4.8   </a:t>
            </a:r>
            <a:r>
              <a:rPr lang="zh-CN" altLang="en-US" sz="1700">
                <a:solidFill>
                  <a:schemeClr val="tx1"/>
                </a:solidFill>
              </a:rPr>
              <a:t>【趣味案例】打破信息茧房：推荐系统优化的关键之路</a:t>
            </a:r>
            <a:endParaRPr lang="zh-CN" altLang="en-US" sz="1700">
              <a:solidFill>
                <a:schemeClr val="tx1"/>
              </a:solidFill>
            </a:endParaRPr>
          </a:p>
        </p:txBody>
      </p:sp>
    </p:spTree>
    <p:custDataLst>
      <p:tags r:id="rId20"/>
    </p:custDataLst>
  </p:cSld>
  <p:clrMapOvr>
    <a:masterClrMapping/>
  </p:clrMapOvr>
  <p:transition>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22" name="矩形 21"/>
          <p:cNvSpPr/>
          <p:nvPr/>
        </p:nvSpPr>
        <p:spPr>
          <a:xfrm>
            <a:off x="905510" y="340995"/>
            <a:ext cx="6930390" cy="781050"/>
          </a:xfrm>
          <a:prstGeom prst="rect">
            <a:avLst/>
          </a:prstGeom>
          <a:noFill/>
          <a:ln>
            <a:noFill/>
          </a:ln>
          <a:effectLst/>
        </p:spPr>
        <p:txBody>
          <a:bodyPr vert="horz" wrap="square" lIns="0" tIns="0" rIns="0" bIns="0" numCol="1" rtlCol="0" anchor="t" anchorCtr="0" compatLnSpc="1"/>
          <a:p>
            <a:pPr lvl="0" algn="l" eaLnBrk="0" fontAlgn="base" hangingPunct="0">
              <a:lnSpc>
                <a:spcPct val="104000"/>
              </a:lnSpc>
              <a:buClrTx/>
              <a:buSzTx/>
              <a:buFontTx/>
            </a:pP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任务实施</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a:t>
            </a:r>
            <a:r>
              <a:rPr lang="en-US" altLang="zh-CN"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4.1-4.8</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a:t>
            </a:r>
            <a:endPar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endParaRPr>
          </a:p>
        </p:txBody>
      </p:sp>
      <p:sp>
        <p:nvSpPr>
          <p:cNvPr id="23" name="文本占位符 22"/>
          <p:cNvSpPr>
            <a:spLocks noGrp="1"/>
          </p:cNvSpPr>
          <p:nvPr>
            <p:ph type="body" idx="16388"/>
            <p:custDataLst>
              <p:tags r:id="rId3"/>
            </p:custDataLst>
          </p:nvPr>
        </p:nvSpPr>
        <p:spPr>
          <a:xfrm>
            <a:off x="4070350" y="1652905"/>
            <a:ext cx="596900" cy="508000"/>
          </a:xfrm>
        </p:spPr>
        <p:txBody>
          <a:bodyPr/>
          <a:p>
            <a:r>
              <a:rPr lang="zh-CN" altLang="en-US">
                <a:solidFill>
                  <a:schemeClr val="accent1"/>
                </a:solidFill>
              </a:rPr>
              <a:t>01</a:t>
            </a:r>
            <a:endParaRPr lang="zh-CN" altLang="en-US">
              <a:solidFill>
                <a:schemeClr val="accent1"/>
              </a:solidFill>
            </a:endParaRPr>
          </a:p>
        </p:txBody>
      </p:sp>
      <p:sp>
        <p:nvSpPr>
          <p:cNvPr id="25" name="文本占位符 5"/>
          <p:cNvSpPr>
            <a:spLocks noGrp="1"/>
          </p:cNvSpPr>
          <p:nvPr>
            <p:custDataLst>
              <p:tags r:id="rId4"/>
            </p:custDataLst>
          </p:nvPr>
        </p:nvSpPr>
        <p:spPr>
          <a:xfrm>
            <a:off x="50800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4.1</a:t>
            </a:r>
            <a:r>
              <a:rPr lang="en-US" altLang="en-US" sz="1700">
                <a:solidFill>
                  <a:schemeClr val="tx1"/>
                </a:solidFill>
              </a:rPr>
              <a:t>    </a:t>
            </a:r>
            <a:r>
              <a:rPr lang="zh-CN" altLang="en-US" sz="1700">
                <a:solidFill>
                  <a:schemeClr val="tx1"/>
                </a:solidFill>
              </a:rPr>
              <a:t>电商平台智能推荐的体验与观察</a:t>
            </a:r>
            <a:endParaRPr lang="zh-CN" altLang="en-US" sz="1700">
              <a:solidFill>
                <a:schemeClr val="tx1"/>
              </a:solidFill>
            </a:endParaRPr>
          </a:p>
        </p:txBody>
      </p:sp>
      <p:sp>
        <p:nvSpPr>
          <p:cNvPr id="26" name="文本占位符 6"/>
          <p:cNvSpPr>
            <a:spLocks noGrp="1"/>
          </p:cNvSpPr>
          <p:nvPr>
            <p:custDataLst>
              <p:tags r:id="rId5"/>
            </p:custDataLst>
          </p:nvPr>
        </p:nvSpPr>
        <p:spPr>
          <a:xfrm>
            <a:off x="7994650" y="165290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28" name="文本占位符 8"/>
          <p:cNvSpPr>
            <a:spLocks noGrp="1"/>
          </p:cNvSpPr>
          <p:nvPr>
            <p:custDataLst>
              <p:tags r:id="rId6"/>
            </p:custDataLst>
          </p:nvPr>
        </p:nvSpPr>
        <p:spPr>
          <a:xfrm>
            <a:off x="90043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4.2 </a:t>
            </a:r>
            <a:r>
              <a:rPr lang="en-US" altLang="en-US" sz="1700">
                <a:solidFill>
                  <a:schemeClr val="tx1"/>
                </a:solidFill>
              </a:rPr>
              <a:t>   </a:t>
            </a:r>
            <a:r>
              <a:rPr lang="zh-CN" altLang="en-US" sz="1700">
                <a:solidFill>
                  <a:schemeClr val="tx1"/>
                </a:solidFill>
              </a:rPr>
              <a:t>智能推荐系统的一般流程</a:t>
            </a:r>
            <a:endParaRPr lang="zh-CN" altLang="en-US" sz="1700">
              <a:solidFill>
                <a:schemeClr val="tx1"/>
              </a:solidFill>
            </a:endParaRPr>
          </a:p>
        </p:txBody>
      </p:sp>
      <p:sp>
        <p:nvSpPr>
          <p:cNvPr id="29" name="文本占位符 9"/>
          <p:cNvSpPr>
            <a:spLocks noGrp="1"/>
          </p:cNvSpPr>
          <p:nvPr>
            <p:custDataLst>
              <p:tags r:id="rId7"/>
            </p:custDataLst>
          </p:nvPr>
        </p:nvSpPr>
        <p:spPr>
          <a:xfrm>
            <a:off x="40703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31" name="文本占位符 11"/>
          <p:cNvSpPr>
            <a:spLocks noGrp="1"/>
          </p:cNvSpPr>
          <p:nvPr>
            <p:custDataLst>
              <p:tags r:id="rId8"/>
            </p:custDataLst>
          </p:nvPr>
        </p:nvSpPr>
        <p:spPr>
          <a:xfrm>
            <a:off x="5080000" y="2550795"/>
            <a:ext cx="2324100" cy="914400"/>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1700">
                <a:sym typeface="+mn-ea"/>
              </a:rPr>
              <a:t>4.3 </a:t>
            </a:r>
            <a:r>
              <a:rPr lang="en-US" altLang="en-US" sz="1700">
                <a:sym typeface="+mn-ea"/>
              </a:rPr>
              <a:t>   </a:t>
            </a:r>
            <a:r>
              <a:rPr lang="zh-CN" altLang="en-US" sz="1700">
                <a:sym typeface="+mn-ea"/>
              </a:rPr>
              <a:t>智能推荐系统的常见类型</a:t>
            </a:r>
            <a:endParaRPr lang="zh-CN" altLang="en-US" sz="1700">
              <a:sym typeface="+mn-ea"/>
            </a:endParaRPr>
          </a:p>
        </p:txBody>
      </p:sp>
      <p:sp>
        <p:nvSpPr>
          <p:cNvPr id="32" name="文本占位符 12"/>
          <p:cNvSpPr>
            <a:spLocks noGrp="1"/>
          </p:cNvSpPr>
          <p:nvPr>
            <p:custDataLst>
              <p:tags r:id="rId9"/>
            </p:custDataLst>
          </p:nvPr>
        </p:nvSpPr>
        <p:spPr>
          <a:xfrm>
            <a:off x="79946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34" name="文本占位符 14"/>
          <p:cNvSpPr>
            <a:spLocks noGrp="1"/>
          </p:cNvSpPr>
          <p:nvPr>
            <p:custDataLst>
              <p:tags r:id="rId10"/>
            </p:custDataLst>
          </p:nvPr>
        </p:nvSpPr>
        <p:spPr>
          <a:xfrm>
            <a:off x="9004300" y="2550795"/>
            <a:ext cx="2324100" cy="914400"/>
          </a:xfrm>
          <a:prstGeom prst="rect">
            <a:avLst/>
          </a:prstGeom>
          <a:noFill/>
          <a:ln>
            <a:noFill/>
          </a:ln>
          <a:effectLst/>
        </p:spPr>
        <p:txBody>
          <a:bodyPr vert="horz" wrap="square" lIns="0" tIns="0" rIns="0" bIns="0" numCol="1" anchor="ctr" anchorCtr="0" compatLnSpc="1">
            <a:normAutofit fontScale="90000"/>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4.4</a:t>
            </a:r>
            <a:r>
              <a:rPr lang="en-US" altLang="en-US" sz="1700">
                <a:solidFill>
                  <a:schemeClr val="tx1"/>
                </a:solidFill>
              </a:rPr>
              <a:t>   </a:t>
            </a:r>
            <a:r>
              <a:rPr lang="zh-CN" altLang="en-US" sz="1700">
                <a:solidFill>
                  <a:schemeClr val="tx1"/>
                </a:solidFill>
              </a:rPr>
              <a:t>【趣味案例】超市聪明</a:t>
            </a:r>
            <a:r>
              <a:rPr lang="en-US" altLang="zh-CN" sz="1700">
                <a:solidFill>
                  <a:schemeClr val="tx1"/>
                </a:solidFill>
              </a:rPr>
              <a:t>“</a:t>
            </a:r>
            <a:r>
              <a:rPr lang="zh-CN" altLang="en-US" sz="1700">
                <a:solidFill>
                  <a:schemeClr val="tx1"/>
                </a:solidFill>
              </a:rPr>
              <a:t>小助手</a:t>
            </a:r>
            <a:r>
              <a:rPr lang="en-US" altLang="zh-CN" sz="1700">
                <a:solidFill>
                  <a:schemeClr val="tx1"/>
                </a:solidFill>
              </a:rPr>
              <a:t>”</a:t>
            </a:r>
            <a:r>
              <a:rPr lang="zh-CN" altLang="en-US" sz="1700">
                <a:solidFill>
                  <a:schemeClr val="tx1"/>
                </a:solidFill>
              </a:rPr>
              <a:t>：</a:t>
            </a:r>
            <a:endParaRPr lang="zh-CN" altLang="en-US" sz="1700">
              <a:solidFill>
                <a:schemeClr val="tx1"/>
              </a:solidFill>
            </a:endParaRPr>
          </a:p>
          <a:p>
            <a:r>
              <a:rPr lang="zh-CN" altLang="en-US" sz="1700">
                <a:solidFill>
                  <a:schemeClr val="tx1"/>
                </a:solidFill>
              </a:rPr>
              <a:t>协同过滤推荐算法的应用</a:t>
            </a:r>
            <a:endParaRPr lang="zh-CN" altLang="en-US" sz="1700">
              <a:solidFill>
                <a:schemeClr val="tx1"/>
              </a:solidFill>
            </a:endParaRPr>
          </a:p>
        </p:txBody>
      </p:sp>
      <p:sp>
        <p:nvSpPr>
          <p:cNvPr id="35" name="文本占位符 15"/>
          <p:cNvSpPr>
            <a:spLocks noGrp="1"/>
          </p:cNvSpPr>
          <p:nvPr>
            <p:custDataLst>
              <p:tags r:id="rId11"/>
            </p:custDataLst>
          </p:nvPr>
        </p:nvSpPr>
        <p:spPr>
          <a:xfrm>
            <a:off x="40703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7" name="文本占位符 17"/>
          <p:cNvSpPr>
            <a:spLocks noGrp="1"/>
          </p:cNvSpPr>
          <p:nvPr>
            <p:custDataLst>
              <p:tags r:id="rId12"/>
            </p:custDataLst>
          </p:nvPr>
        </p:nvSpPr>
        <p:spPr>
          <a:xfrm>
            <a:off x="50800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4.5    </a:t>
            </a:r>
            <a:r>
              <a:rPr lang="zh-CN" altLang="en-US" sz="1700">
                <a:solidFill>
                  <a:schemeClr val="tx1"/>
                </a:solidFill>
              </a:rPr>
              <a:t>大数据技术与智能推荐系统</a:t>
            </a:r>
            <a:endParaRPr lang="zh-CN" altLang="en-US" sz="1700">
              <a:solidFill>
                <a:schemeClr val="tx1"/>
              </a:solidFill>
            </a:endParaRPr>
          </a:p>
        </p:txBody>
      </p:sp>
      <p:sp>
        <p:nvSpPr>
          <p:cNvPr id="38" name="文本占位符 18"/>
          <p:cNvSpPr>
            <a:spLocks noGrp="1"/>
          </p:cNvSpPr>
          <p:nvPr>
            <p:custDataLst>
              <p:tags r:id="rId13"/>
            </p:custDataLst>
          </p:nvPr>
        </p:nvSpPr>
        <p:spPr>
          <a:xfrm>
            <a:off x="79946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40" name="文本占位符 20"/>
          <p:cNvSpPr>
            <a:spLocks noGrp="1"/>
          </p:cNvSpPr>
          <p:nvPr>
            <p:custDataLst>
              <p:tags r:id="rId14"/>
            </p:custDataLst>
          </p:nvPr>
        </p:nvSpPr>
        <p:spPr>
          <a:xfrm>
            <a:off x="90043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4.6    </a:t>
            </a:r>
            <a:r>
              <a:rPr lang="zh-CN" altLang="en-US" sz="1700">
                <a:solidFill>
                  <a:schemeClr val="tx1"/>
                </a:solidFill>
              </a:rPr>
              <a:t>智能推荐系统的应用</a:t>
            </a:r>
            <a:endParaRPr lang="zh-CN" altLang="en-US" sz="1700">
              <a:solidFill>
                <a:schemeClr val="tx1"/>
              </a:solidFill>
            </a:endParaRPr>
          </a:p>
        </p:txBody>
      </p:sp>
      <p:sp>
        <p:nvSpPr>
          <p:cNvPr id="4" name="文本占位符 15"/>
          <p:cNvSpPr>
            <a:spLocks noGrp="1"/>
          </p:cNvSpPr>
          <p:nvPr>
            <p:custDataLst>
              <p:tags r:id="rId15"/>
            </p:custDataLst>
          </p:nvPr>
        </p:nvSpPr>
        <p:spPr>
          <a:xfrm>
            <a:off x="40786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7</a:t>
            </a:r>
            <a:endParaRPr lang="en-US" altLang="zh-CN">
              <a:solidFill>
                <a:schemeClr val="accent1"/>
              </a:solidFill>
            </a:endParaRPr>
          </a:p>
        </p:txBody>
      </p:sp>
      <p:sp>
        <p:nvSpPr>
          <p:cNvPr id="5" name="文本占位符 17"/>
          <p:cNvSpPr>
            <a:spLocks noGrp="1"/>
          </p:cNvSpPr>
          <p:nvPr>
            <p:custDataLst>
              <p:tags r:id="rId16"/>
            </p:custDataLst>
          </p:nvPr>
        </p:nvSpPr>
        <p:spPr>
          <a:xfrm>
            <a:off x="50882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4.7    </a:t>
            </a:r>
            <a:r>
              <a:rPr lang="zh-CN" altLang="en-US" sz="1700">
                <a:solidFill>
                  <a:schemeClr val="tx1"/>
                </a:solidFill>
              </a:rPr>
              <a:t>智能推荐系统的多面影响及应对之策</a:t>
            </a:r>
            <a:endParaRPr lang="zh-CN" altLang="en-US" sz="1700">
              <a:solidFill>
                <a:schemeClr val="tx1"/>
              </a:solidFill>
            </a:endParaRPr>
          </a:p>
        </p:txBody>
      </p:sp>
      <p:sp>
        <p:nvSpPr>
          <p:cNvPr id="6" name="文本占位符 18"/>
          <p:cNvSpPr>
            <a:spLocks noGrp="1"/>
          </p:cNvSpPr>
          <p:nvPr>
            <p:custDataLst>
              <p:tags r:id="rId17"/>
            </p:custDataLst>
          </p:nvPr>
        </p:nvSpPr>
        <p:spPr>
          <a:xfrm>
            <a:off x="80029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8</a:t>
            </a:r>
            <a:endParaRPr lang="en-US" altLang="zh-CN">
              <a:solidFill>
                <a:schemeClr val="accent1"/>
              </a:solidFill>
            </a:endParaRPr>
          </a:p>
        </p:txBody>
      </p:sp>
      <p:sp>
        <p:nvSpPr>
          <p:cNvPr id="7" name="文本占位符 20"/>
          <p:cNvSpPr>
            <a:spLocks noGrp="1"/>
          </p:cNvSpPr>
          <p:nvPr>
            <p:custDataLst>
              <p:tags r:id="rId18"/>
            </p:custDataLst>
          </p:nvPr>
        </p:nvSpPr>
        <p:spPr>
          <a:xfrm>
            <a:off x="9012555" y="4694555"/>
            <a:ext cx="2324100" cy="914400"/>
          </a:xfrm>
          <a:prstGeom prst="rect">
            <a:avLst/>
          </a:prstGeom>
          <a:noFill/>
          <a:ln>
            <a:noFill/>
          </a:ln>
          <a:effectLst/>
        </p:spPr>
        <p:txBody>
          <a:bodyPr vert="horz" wrap="square" lIns="0" tIns="0" rIns="0" bIns="0" numCol="1" anchor="ctr" anchorCtr="0" compatLnSpc="1">
            <a:normAutofit lnSpcReduction="10000"/>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4.8   </a:t>
            </a:r>
            <a:r>
              <a:rPr lang="zh-CN" altLang="en-US" sz="1700">
                <a:solidFill>
                  <a:schemeClr val="tx1"/>
                </a:solidFill>
              </a:rPr>
              <a:t>【趣味案例】打破信息茧房：推荐系统优化的关键之路</a:t>
            </a:r>
            <a:endParaRPr lang="zh-CN" altLang="en-US" sz="1700">
              <a:solidFill>
                <a:schemeClr val="tx1"/>
              </a:solidFill>
            </a:endParaRPr>
          </a:p>
        </p:txBody>
      </p:sp>
    </p:spTree>
    <p:custDataLst>
      <p:tags r:id="rId19"/>
    </p:custDataLst>
  </p:cSld>
  <p:clrMapOvr>
    <a:masterClrMapping/>
  </p:clrMapOvr>
  <p:transition>
    <p:cu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8"/>
          <p:cNvSpPr>
            <a:spLocks noGrp="1"/>
          </p:cNvSpPr>
          <p:nvPr>
            <p:ph type="body" idx="16391"/>
            <p:custDataLst>
              <p:tags r:id="rId1"/>
            </p:custDataLst>
          </p:nvPr>
        </p:nvSpPr>
        <p:spPr>
          <a:xfrm>
            <a:off x="609600" y="1264920"/>
            <a:ext cx="5334000" cy="4724400"/>
          </a:xfrm>
        </p:spPr>
        <p:txBody>
          <a:bodyPr/>
          <a:p>
            <a:r>
              <a:rPr lang="zh-CN" altLang="en-US"/>
              <a:t> </a:t>
            </a:r>
            <a:endParaRPr lang="zh-CN" altLang="en-US"/>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4.6 智能推荐系统的应用：4.6.1 电商购物</a:t>
            </a:r>
            <a:endParaRPr sz="2800" dirty="0">
              <a:solidFill>
                <a:schemeClr val="tx1"/>
              </a:solidFill>
              <a:latin typeface="楷体_GB2312" panose="02010609030101010101" charset="-122"/>
              <a:sym typeface="+mn-ea"/>
            </a:endParaRPr>
          </a:p>
        </p:txBody>
      </p:sp>
      <p:sp>
        <p:nvSpPr>
          <p:cNvPr id="4" name="装饰  9"/>
          <p:cNvSpPr>
            <a:spLocks noGrp="1"/>
          </p:cNvSpPr>
          <p:nvPr>
            <p:ph type="body" idx="16392"/>
            <p:custDataLst>
              <p:tags r:id="rId3"/>
            </p:custDataLst>
          </p:nvPr>
        </p:nvSpPr>
        <p:spPr>
          <a:xfrm>
            <a:off x="2667000" y="1264920"/>
            <a:ext cx="1219200" cy="1219200"/>
          </a:xfrm>
        </p:spPr>
        <p:txBody>
          <a:bodyPr/>
          <a:p>
            <a:r>
              <a:rPr lang="zh-CN" altLang="en-US"/>
              <a:t> </a:t>
            </a:r>
            <a:endParaRPr lang="zh-CN" altLang="en-US"/>
          </a:p>
        </p:txBody>
      </p:sp>
      <p:pic>
        <p:nvPicPr>
          <p:cNvPr id="14" name="图片占位符 13" descr="7"/>
          <p:cNvPicPr>
            <a:picLocks noChangeAspect="1"/>
          </p:cNvPicPr>
          <p:nvPr>
            <p:ph type="pic" idx="16390"/>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2951480" y="1549400"/>
            <a:ext cx="650240" cy="650240"/>
          </a:xfrm>
          <a:prstGeom prst="rect">
            <a:avLst/>
          </a:prstGeom>
        </p:spPr>
      </p:pic>
      <p:sp>
        <p:nvSpPr>
          <p:cNvPr id="6" name="文本占位符 5"/>
          <p:cNvSpPr>
            <a:spLocks noGrp="1"/>
          </p:cNvSpPr>
          <p:nvPr>
            <p:ph type="body" idx="16386"/>
            <p:custDataLst>
              <p:tags r:id="rId7"/>
            </p:custDataLst>
          </p:nvPr>
        </p:nvSpPr>
        <p:spPr>
          <a:xfrm>
            <a:off x="1034415" y="2701290"/>
            <a:ext cx="4502785" cy="541655"/>
          </a:xfrm>
        </p:spPr>
        <p:txBody>
          <a:bodyPr/>
          <a:p>
            <a:r>
              <a:rPr lang="zh-CN" altLang="en-US">
                <a:solidFill>
                  <a:schemeClr val="tx1"/>
                </a:solidFill>
              </a:rPr>
              <a:t>商品推荐应用</a:t>
            </a:r>
            <a:endParaRPr lang="zh-CN" altLang="en-US">
              <a:solidFill>
                <a:schemeClr val="tx1"/>
              </a:solidFill>
            </a:endParaRPr>
          </a:p>
        </p:txBody>
      </p:sp>
      <p:sp>
        <p:nvSpPr>
          <p:cNvPr id="7" name="文本占位符 6"/>
          <p:cNvSpPr>
            <a:spLocks noGrp="1"/>
          </p:cNvSpPr>
          <p:nvPr>
            <p:ph type="body" idx="16387"/>
            <p:custDataLst>
              <p:tags r:id="rId8"/>
            </p:custDataLst>
          </p:nvPr>
        </p:nvSpPr>
        <p:spPr>
          <a:xfrm>
            <a:off x="609600" y="3318510"/>
            <a:ext cx="4927600" cy="2585720"/>
          </a:xfrm>
        </p:spPr>
        <p:txBody>
          <a:bodyPr>
            <a:noAutofit/>
          </a:bodyPr>
          <a:p>
            <a:pPr>
              <a:lnSpc>
                <a:spcPct val="150000"/>
              </a:lnSpc>
            </a:pPr>
            <a:r>
              <a:rPr lang="zh-CN" altLang="en-US" sz="1800">
                <a:solidFill>
                  <a:schemeClr val="tx1"/>
                </a:solidFill>
              </a:rPr>
              <a:t>在电商购物领域，智能推荐系统应用广泛：首先是商品推荐，分析用户历史购买、浏览、收藏加购记录，推荐感兴趣商品，如淘宝、京东依据购物偏好精准推送；其次是个性化搜索结果，按用户搜索习惯和偏好排序搜索结果，将更感兴趣的商品排在前列，提升购物效率。</a:t>
            </a:r>
            <a:endParaRPr lang="zh-CN" altLang="en-US" sz="1800">
              <a:solidFill>
                <a:schemeClr val="tx1"/>
              </a:solidFill>
            </a:endParaRPr>
          </a:p>
        </p:txBody>
      </p:sp>
      <p:sp>
        <p:nvSpPr>
          <p:cNvPr id="8" name="装饰  3"/>
          <p:cNvSpPr>
            <a:spLocks noGrp="1"/>
          </p:cNvSpPr>
          <p:nvPr>
            <p:ph type="body" idx="16394"/>
            <p:custDataLst>
              <p:tags r:id="rId9"/>
            </p:custDataLst>
          </p:nvPr>
        </p:nvSpPr>
        <p:spPr>
          <a:xfrm>
            <a:off x="6248400" y="1264920"/>
            <a:ext cx="5334000" cy="4724400"/>
          </a:xfrm>
        </p:spPr>
        <p:txBody>
          <a:bodyPr/>
          <a:p>
            <a:r>
              <a:rPr lang="zh-CN" altLang="en-US"/>
              <a:t> </a:t>
            </a:r>
            <a:endParaRPr lang="zh-CN" altLang="en-US"/>
          </a:p>
        </p:txBody>
      </p:sp>
      <p:sp>
        <p:nvSpPr>
          <p:cNvPr id="9" name="装饰  4"/>
          <p:cNvSpPr>
            <a:spLocks noGrp="1"/>
          </p:cNvSpPr>
          <p:nvPr>
            <p:ph type="body" idx="16395"/>
            <p:custDataLst>
              <p:tags r:id="rId10"/>
            </p:custDataLst>
          </p:nvPr>
        </p:nvSpPr>
        <p:spPr>
          <a:xfrm>
            <a:off x="8305800" y="1442085"/>
            <a:ext cx="1219200" cy="1219200"/>
          </a:xfrm>
        </p:spPr>
        <p:txBody>
          <a:bodyPr/>
          <a:p>
            <a:r>
              <a:rPr lang="zh-CN" altLang="en-US"/>
              <a:t> </a:t>
            </a:r>
            <a:endParaRPr lang="zh-CN" altLang="en-US"/>
          </a:p>
        </p:txBody>
      </p:sp>
      <p:pic>
        <p:nvPicPr>
          <p:cNvPr id="15" name="图片占位符 14" descr="2"/>
          <p:cNvPicPr>
            <a:picLocks noChangeAspect="1"/>
          </p:cNvPicPr>
          <p:nvPr>
            <p:ph type="pic" idx="16393"/>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8590280" y="1726565"/>
            <a:ext cx="650240" cy="650240"/>
          </a:xfrm>
          <a:prstGeom prst="rect">
            <a:avLst/>
          </a:prstGeom>
        </p:spPr>
      </p:pic>
      <p:sp>
        <p:nvSpPr>
          <p:cNvPr id="11" name="文本占位符 10"/>
          <p:cNvSpPr>
            <a:spLocks noGrp="1"/>
          </p:cNvSpPr>
          <p:nvPr>
            <p:ph type="body" idx="16388"/>
            <p:custDataLst>
              <p:tags r:id="rId14"/>
            </p:custDataLst>
          </p:nvPr>
        </p:nvSpPr>
        <p:spPr>
          <a:xfrm>
            <a:off x="6732270" y="2895600"/>
            <a:ext cx="4443730" cy="706120"/>
          </a:xfrm>
        </p:spPr>
        <p:txBody>
          <a:bodyPr/>
          <a:p>
            <a:r>
              <a:rPr lang="zh-CN" altLang="en-US" b="1">
                <a:solidFill>
                  <a:schemeClr val="accent3"/>
                </a:solidFill>
              </a:rPr>
              <a:t>关联推荐策略</a:t>
            </a:r>
            <a:endParaRPr lang="zh-CN" altLang="en-US" b="1">
              <a:solidFill>
                <a:schemeClr val="accent3"/>
              </a:solidFill>
            </a:endParaRPr>
          </a:p>
        </p:txBody>
      </p:sp>
      <p:sp>
        <p:nvSpPr>
          <p:cNvPr id="12" name="文本占位符 11"/>
          <p:cNvSpPr>
            <a:spLocks noGrp="1"/>
          </p:cNvSpPr>
          <p:nvPr>
            <p:ph type="body" idx="16389"/>
            <p:custDataLst>
              <p:tags r:id="rId15"/>
            </p:custDataLst>
          </p:nvPr>
        </p:nvSpPr>
        <p:spPr>
          <a:xfrm>
            <a:off x="6607175" y="3319145"/>
            <a:ext cx="4568825" cy="2585085"/>
          </a:xfrm>
        </p:spPr>
        <p:txBody>
          <a:bodyPr>
            <a:noAutofit/>
          </a:bodyPr>
          <a:p>
            <a:pPr>
              <a:lnSpc>
                <a:spcPct val="150000"/>
              </a:lnSpc>
            </a:pPr>
            <a:r>
              <a:rPr lang="zh-CN" altLang="en-US" sz="1800">
                <a:solidFill>
                  <a:schemeClr val="accent3"/>
                </a:solidFill>
              </a:rPr>
              <a:t>还有关联商品推荐，基于用户已购买或浏览的商品，推荐互补或搭配商品。比如用户买手机后，推荐手机壳、耳机等配件；买衣服后，推荐搭配的裤子、鞋子。这种推荐能激发用户潜在消费需求，提升平台销售额，也为用户提供一站式购物便利。</a:t>
            </a:r>
            <a:endParaRPr lang="zh-CN" altLang="en-US" sz="1800">
              <a:solidFill>
                <a:schemeClr val="accent3"/>
              </a:solidFill>
            </a:endParaRPr>
          </a:p>
        </p:txBody>
      </p:sp>
      <p:sp>
        <p:nvSpPr>
          <p:cNvPr id="13" name="Rectangle 8"/>
          <p:cNvSpPr>
            <a:spLocks noGrp="1"/>
          </p:cNvSpPr>
          <p:nvPr>
            <p:ph type="sldNum" sz="quarter" idx="12"/>
          </p:nvPr>
        </p:nvSpPr>
        <p:spPr>
          <a:xfrm>
            <a:off x="8737600" y="6185535"/>
            <a:ext cx="2641600" cy="476250"/>
          </a:xfrm>
        </p:spPr>
        <p:txBody>
          <a:bodyPr/>
          <a:p>
            <a:fld id="{B19FFF7F-911D-4AA4-B25A-604B28FB7321}" type="slidenum">
              <a:rPr lang="en-US" altLang="zh-CN"/>
            </a:fld>
            <a:endParaRPr lang="en-US" altLang="zh-CN"/>
          </a:p>
        </p:txBody>
      </p:sp>
    </p:spTree>
    <p:custDataLst>
      <p:tags r:id="rId16"/>
    </p:custDataLst>
  </p:cSld>
  <p:clrMapOvr>
    <a:masterClrMapping/>
  </p:clrMapOvr>
  <p:transition>
    <p:cu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内容占位符 10" descr="4d272cd8-8e4f-11f0-8a8b-2aa140a4c86d"/>
          <p:cNvPicPr>
            <a:picLocks noChangeAspect="1"/>
          </p:cNvPicPr>
          <p:nvPr>
            <p:ph idx="16388"/>
            <p:custDataLst>
              <p:tags r:id="rId1"/>
            </p:custDataLst>
          </p:nvPr>
        </p:nvPicPr>
        <p:blipFill>
          <a:blip r:embed="rId2"/>
          <a:srcRect l="969" r="969"/>
          <a:stretch>
            <a:fillRect/>
          </a:stretch>
        </p:blipFill>
        <p:spPr>
          <a:xfrm>
            <a:off x="687070" y="1407795"/>
            <a:ext cx="10972800" cy="1828165"/>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4.6 智能推荐系统的应用：4.6.2 媒体娱乐</a:t>
            </a:r>
            <a:endParaRPr sz="2800" dirty="0">
              <a:solidFill>
                <a:schemeClr val="tx1"/>
              </a:solidFill>
              <a:latin typeface="楷体_GB2312" panose="02010609030101010101" charset="-122"/>
              <a:sym typeface="+mn-ea"/>
            </a:endParaRPr>
          </a:p>
        </p:txBody>
      </p:sp>
      <p:sp>
        <p:nvSpPr>
          <p:cNvPr id="4" name="装饰  9"/>
          <p:cNvSpPr>
            <a:spLocks noGrp="1"/>
          </p:cNvSpPr>
          <p:nvPr>
            <p:ph type="body" idx="16389"/>
            <p:custDataLst>
              <p:tags r:id="rId4"/>
            </p:custDataLst>
          </p:nvPr>
        </p:nvSpPr>
        <p:spPr>
          <a:xfrm>
            <a:off x="609600" y="3810000"/>
            <a:ext cx="50800" cy="1422400"/>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1053465" y="3644265"/>
            <a:ext cx="10528935" cy="1588135"/>
          </a:xfrm>
        </p:spPr>
        <p:txBody>
          <a:bodyPr/>
          <a:p>
            <a:r>
              <a:rPr lang="zh-CN" altLang="en-US" b="1">
                <a:solidFill>
                  <a:schemeClr val="tx1"/>
                </a:solidFill>
              </a:rPr>
              <a:t>媒体娱乐优化</a:t>
            </a:r>
            <a:endParaRPr lang="zh-CN" altLang="en-US" b="1">
              <a:solidFill>
                <a:schemeClr val="tx1"/>
              </a:solidFill>
            </a:endParaRPr>
          </a:p>
        </p:txBody>
      </p:sp>
      <p:sp>
        <p:nvSpPr>
          <p:cNvPr id="6" name="文本占位符 5"/>
          <p:cNvSpPr>
            <a:spLocks noGrp="1"/>
          </p:cNvSpPr>
          <p:nvPr>
            <p:ph type="body" idx="16387"/>
            <p:custDataLst>
              <p:tags r:id="rId6"/>
            </p:custDataLst>
          </p:nvPr>
        </p:nvSpPr>
        <p:spPr>
          <a:xfrm>
            <a:off x="1052830" y="4278630"/>
            <a:ext cx="10381615" cy="1969770"/>
          </a:xfrm>
        </p:spPr>
        <p:txBody>
          <a:bodyPr>
            <a:normAutofit lnSpcReduction="10000"/>
          </a:bodyPr>
          <a:p>
            <a:pPr>
              <a:lnSpc>
                <a:spcPct val="150000"/>
              </a:lnSpc>
            </a:pPr>
            <a:r>
              <a:rPr lang="zh-CN" altLang="en-US" sz="1800">
                <a:solidFill>
                  <a:schemeClr val="tx1"/>
                </a:solidFill>
              </a:rPr>
              <a:t>媒体娱乐领域，智能推荐系统提升用户体验：视频平台（优酷、抖音、爱奇艺）分析用户观看历史、评分、浏览记录，推荐符合口味的影视综艺，大幅提升用户满意度和观看时长；音乐平台（网易云、QQ 音乐）依据听歌历史、收藏歌单，推荐相似风格歌手或歌曲，帮助用户发现新音乐，增强用户黏性，如图 4-19 所示。</a:t>
            </a:r>
            <a:endParaRPr lang="zh-CN" altLang="en-US" sz="1800">
              <a:solidFill>
                <a:schemeClr val="tx1"/>
              </a:solidFill>
            </a:endParaRPr>
          </a:p>
        </p:txBody>
      </p:sp>
      <p:sp>
        <p:nvSpPr>
          <p:cNvPr id="7"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7"/>
    </p:custDataLst>
  </p:cSld>
  <p:clrMapOvr>
    <a:masterClrMapping/>
  </p:clrMapOvr>
  <p:transition>
    <p:cu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8"/>
          <p:cNvSpPr>
            <a:spLocks noGrp="1"/>
          </p:cNvSpPr>
          <p:nvPr>
            <p:ph type="body" idx="16390"/>
            <p:custDataLst>
              <p:tags r:id="rId1"/>
            </p:custDataLst>
          </p:nvPr>
        </p:nvSpPr>
        <p:spPr/>
        <p:txBody>
          <a:bodyPr/>
          <a:p>
            <a:r>
              <a:rPr lang="zh-CN" altLang="en-US"/>
              <a:t> </a:t>
            </a:r>
            <a:endParaRPr lang="zh-CN" altLang="en-US"/>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4.6 智能推荐系统的应用：4.6.3 社交媒体与</a:t>
            </a:r>
            <a:r>
              <a:rPr lang="en-US" altLang="zh-CN" sz="2800" dirty="0">
                <a:solidFill>
                  <a:schemeClr val="tx1"/>
                </a:solidFill>
                <a:latin typeface="楷体_GB2312" panose="02010609030101010101" charset="-122"/>
                <a:sym typeface="+mn-ea"/>
              </a:rPr>
              <a:t>4.6.4</a:t>
            </a:r>
            <a:r>
              <a:rPr sz="2800" dirty="0">
                <a:solidFill>
                  <a:schemeClr val="tx1"/>
                </a:solidFill>
                <a:latin typeface="楷体_GB2312" panose="02010609030101010101" charset="-122"/>
                <a:sym typeface="+mn-ea"/>
              </a:rPr>
              <a:t>金融服务</a:t>
            </a:r>
            <a:endParaRPr sz="2800" dirty="0">
              <a:solidFill>
                <a:schemeClr val="tx1"/>
              </a:solidFill>
              <a:latin typeface="楷体_GB2312" panose="02010609030101010101" charset="-122"/>
              <a:sym typeface="+mn-ea"/>
            </a:endParaRPr>
          </a:p>
        </p:txBody>
      </p:sp>
      <p:pic>
        <p:nvPicPr>
          <p:cNvPr id="18" name="图片占位符 17" descr="4d605fe0-8e4f-11f0-9307-da1e53e5a111"/>
          <p:cNvPicPr>
            <a:picLocks noChangeAspect="1"/>
          </p:cNvPicPr>
          <p:nvPr>
            <p:ph type="pic" idx="16391"/>
            <p:custDataLst>
              <p:tags r:id="rId3"/>
            </p:custDataLst>
          </p:nvPr>
        </p:nvPicPr>
        <p:blipFill>
          <a:blip r:embed="rId4"/>
          <a:srcRect t="714" b="714"/>
          <a:stretch>
            <a:fillRect/>
          </a:stretch>
        </p:blipFill>
        <p:spPr>
          <a:xfrm>
            <a:off x="609600" y="1174115"/>
            <a:ext cx="5334000" cy="1572260"/>
          </a:xfrm>
          <a:custGeom>
            <a:avLst/>
            <a:gdLst>
              <a:gd name="connisteX0" fmla="*/ 0 w 5334000"/>
              <a:gd name="connsiteY0" fmla="*/ 203200 h 2336800"/>
              <a:gd name="connisteX1" fmla="*/ 203200 w 5334000"/>
              <a:gd name="connsiteY1" fmla="*/ 0 h 2336800"/>
              <a:gd name="connisteX2" fmla="*/ 5130800 w 5334000"/>
              <a:gd name="connsiteY2" fmla="*/ 0 h 2336800"/>
              <a:gd name="connisteX3" fmla="*/ 5334000 w 5334000"/>
              <a:gd name="connsiteY3" fmla="*/ 203200 h 2336800"/>
              <a:gd name="connisteX4" fmla="*/ 5334000 w 5334000"/>
              <a:gd name="connsiteY4" fmla="*/ 2336800 h 2336800"/>
              <a:gd name="connisteX5" fmla="*/ 0 w 5334000"/>
              <a:gd name="connsiteY5" fmla="*/ 2336800 h 2336800"/>
              <a:gd name="connisteX6" fmla="*/ 0 w 53340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336800">
                <a:moveTo>
                  <a:pt x="0" y="203200"/>
                </a:moveTo>
                <a:cubicBezTo>
                  <a:pt x="0" y="90976"/>
                  <a:pt x="90976" y="0"/>
                  <a:pt x="203200" y="0"/>
                </a:cubicBezTo>
                <a:lnTo>
                  <a:pt x="5130800" y="0"/>
                </a:lnTo>
                <a:cubicBezTo>
                  <a:pt x="5243024" y="0"/>
                  <a:pt x="5334000" y="90976"/>
                  <a:pt x="5334000" y="203200"/>
                </a:cubicBezTo>
                <a:lnTo>
                  <a:pt x="5334000" y="2336800"/>
                </a:lnTo>
                <a:lnTo>
                  <a:pt x="0" y="2336800"/>
                </a:lnTo>
                <a:lnTo>
                  <a:pt x="0" y="203200"/>
                </a:lnTo>
                <a:close/>
              </a:path>
            </a:pathLst>
          </a:custGeom>
        </p:spPr>
      </p:pic>
      <p:sp>
        <p:nvSpPr>
          <p:cNvPr id="5" name="文本占位符 4"/>
          <p:cNvSpPr>
            <a:spLocks noGrp="1"/>
          </p:cNvSpPr>
          <p:nvPr>
            <p:ph type="body" idx="16386"/>
            <p:custDataLst>
              <p:tags r:id="rId5"/>
            </p:custDataLst>
          </p:nvPr>
        </p:nvSpPr>
        <p:spPr>
          <a:xfrm>
            <a:off x="767080" y="3012440"/>
            <a:ext cx="4871720" cy="579755"/>
          </a:xfrm>
        </p:spPr>
        <p:txBody>
          <a:bodyPr/>
          <a:p>
            <a:r>
              <a:rPr lang="zh-CN" altLang="en-US" b="1">
                <a:solidFill>
                  <a:schemeClr val="tx1"/>
                </a:solidFill>
              </a:rPr>
              <a:t>社交媒体拓展</a:t>
            </a:r>
            <a:endParaRPr lang="zh-CN" altLang="en-US" b="1">
              <a:solidFill>
                <a:schemeClr val="tx1"/>
              </a:solidFill>
            </a:endParaRPr>
          </a:p>
        </p:txBody>
      </p:sp>
      <p:sp>
        <p:nvSpPr>
          <p:cNvPr id="6" name="文本占位符 5"/>
          <p:cNvSpPr>
            <a:spLocks noGrp="1"/>
          </p:cNvSpPr>
          <p:nvPr>
            <p:ph type="body" idx="16387"/>
            <p:custDataLst>
              <p:tags r:id="rId6"/>
            </p:custDataLst>
          </p:nvPr>
        </p:nvSpPr>
        <p:spPr>
          <a:xfrm>
            <a:off x="766445" y="3503930"/>
            <a:ext cx="5095240" cy="2541270"/>
          </a:xfrm>
        </p:spPr>
        <p:txBody>
          <a:bodyPr>
            <a:noAutofit/>
          </a:bodyPr>
          <a:p>
            <a:pPr>
              <a:lnSpc>
                <a:spcPct val="150000"/>
              </a:lnSpc>
            </a:pPr>
            <a:r>
              <a:rPr lang="zh-CN" altLang="en-US" sz="1800">
                <a:solidFill>
                  <a:schemeClr val="tx1"/>
                </a:solidFill>
              </a:rPr>
              <a:t>社交媒体中，推荐系统助力社交拓展：基于用户社交关系、共同兴趣、行为数据，推荐可能认识的人，帮助拓展社交网络；还根据关注对象、互动行为、兴趣偏好，推荐感兴趣的帖子、话题、视频，增加用户互动和活跃度，如图 4-20 所示。</a:t>
            </a:r>
            <a:endParaRPr lang="zh-CN" altLang="en-US" sz="1800">
              <a:solidFill>
                <a:schemeClr val="tx1"/>
              </a:solidFill>
            </a:endParaRPr>
          </a:p>
        </p:txBody>
      </p:sp>
      <p:sp>
        <p:nvSpPr>
          <p:cNvPr id="7" name="装饰  2"/>
          <p:cNvSpPr>
            <a:spLocks noGrp="1"/>
          </p:cNvSpPr>
          <p:nvPr>
            <p:ph type="body" idx="16392"/>
            <p:custDataLst>
              <p:tags r:id="rId7"/>
            </p:custDataLst>
          </p:nvPr>
        </p:nvSpPr>
        <p:spPr>
          <a:xfrm>
            <a:off x="6209665" y="3504565"/>
            <a:ext cx="5372735" cy="2743835"/>
          </a:xfrm>
        </p:spPr>
        <p:txBody>
          <a:bodyPr/>
          <a:p>
            <a:r>
              <a:rPr lang="zh-CN" altLang="en-US"/>
              <a:t> </a:t>
            </a:r>
            <a:endParaRPr lang="zh-CN" altLang="en-US"/>
          </a:p>
        </p:txBody>
      </p:sp>
      <p:pic>
        <p:nvPicPr>
          <p:cNvPr id="19" name="图片占位符 18" descr="4d606098-8e4f-11f0-9307-da1e53e5a111"/>
          <p:cNvPicPr>
            <a:picLocks noChangeAspect="1"/>
          </p:cNvPicPr>
          <p:nvPr>
            <p:ph type="pic" idx="16393"/>
            <p:custDataLst>
              <p:tags r:id="rId8"/>
            </p:custDataLst>
          </p:nvPr>
        </p:nvPicPr>
        <p:blipFill>
          <a:blip r:embed="rId9"/>
          <a:srcRect t="714" b="714"/>
          <a:stretch>
            <a:fillRect/>
          </a:stretch>
        </p:blipFill>
        <p:spPr>
          <a:xfrm>
            <a:off x="6100445" y="1198880"/>
            <a:ext cx="5334000" cy="1548130"/>
          </a:xfrm>
          <a:custGeom>
            <a:avLst/>
            <a:gdLst>
              <a:gd name="connisteX0" fmla="*/ 0 w 5334000"/>
              <a:gd name="connsiteY0" fmla="*/ 203200 h 2336800"/>
              <a:gd name="connisteX1" fmla="*/ 203200 w 5334000"/>
              <a:gd name="connsiteY1" fmla="*/ 0 h 2336800"/>
              <a:gd name="connisteX2" fmla="*/ 5130800 w 5334000"/>
              <a:gd name="connsiteY2" fmla="*/ 0 h 2336800"/>
              <a:gd name="connisteX3" fmla="*/ 5334000 w 5334000"/>
              <a:gd name="connsiteY3" fmla="*/ 203200 h 2336800"/>
              <a:gd name="connisteX4" fmla="*/ 5334000 w 5334000"/>
              <a:gd name="connsiteY4" fmla="*/ 2336800 h 2336800"/>
              <a:gd name="connisteX5" fmla="*/ 0 w 5334000"/>
              <a:gd name="connsiteY5" fmla="*/ 2336800 h 2336800"/>
              <a:gd name="connisteX6" fmla="*/ 0 w 5334000"/>
              <a:gd name="connsiteY6"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2336800">
                <a:moveTo>
                  <a:pt x="0" y="203200"/>
                </a:moveTo>
                <a:cubicBezTo>
                  <a:pt x="0" y="90976"/>
                  <a:pt x="90976" y="0"/>
                  <a:pt x="203200" y="0"/>
                </a:cubicBezTo>
                <a:lnTo>
                  <a:pt x="5130800" y="0"/>
                </a:lnTo>
                <a:cubicBezTo>
                  <a:pt x="5243024" y="0"/>
                  <a:pt x="5334000" y="90976"/>
                  <a:pt x="5334000" y="203200"/>
                </a:cubicBezTo>
                <a:lnTo>
                  <a:pt x="5334000" y="2336800"/>
                </a:lnTo>
                <a:lnTo>
                  <a:pt x="0" y="2336800"/>
                </a:lnTo>
                <a:lnTo>
                  <a:pt x="0" y="203200"/>
                </a:lnTo>
                <a:close/>
              </a:path>
            </a:pathLst>
          </a:custGeom>
        </p:spPr>
      </p:pic>
      <p:sp>
        <p:nvSpPr>
          <p:cNvPr id="9" name="文本占位符 8"/>
          <p:cNvSpPr>
            <a:spLocks noGrp="1"/>
          </p:cNvSpPr>
          <p:nvPr>
            <p:ph type="body" idx="16388"/>
            <p:custDataLst>
              <p:tags r:id="rId10"/>
            </p:custDataLst>
          </p:nvPr>
        </p:nvSpPr>
        <p:spPr>
          <a:xfrm>
            <a:off x="6396990" y="3011805"/>
            <a:ext cx="4667250" cy="919480"/>
          </a:xfrm>
        </p:spPr>
        <p:txBody>
          <a:bodyPr/>
          <a:p>
            <a:r>
              <a:rPr lang="zh-CN" altLang="en-US" b="1">
                <a:solidFill>
                  <a:schemeClr val="tx1"/>
                </a:solidFill>
              </a:rPr>
              <a:t>金融服务推荐</a:t>
            </a:r>
            <a:endParaRPr lang="zh-CN" altLang="en-US" b="1">
              <a:solidFill>
                <a:schemeClr val="tx1"/>
              </a:solidFill>
            </a:endParaRPr>
          </a:p>
        </p:txBody>
      </p:sp>
      <p:sp>
        <p:nvSpPr>
          <p:cNvPr id="10" name="文本占位符 9"/>
          <p:cNvSpPr>
            <a:spLocks noGrp="1"/>
          </p:cNvSpPr>
          <p:nvPr>
            <p:ph type="body" idx="16389"/>
            <p:custDataLst>
              <p:tags r:id="rId11"/>
            </p:custDataLst>
          </p:nvPr>
        </p:nvSpPr>
        <p:spPr>
          <a:xfrm>
            <a:off x="6339205" y="3503930"/>
            <a:ext cx="5243195" cy="2541270"/>
          </a:xfrm>
        </p:spPr>
        <p:txBody>
          <a:bodyPr>
            <a:noAutofit/>
          </a:bodyPr>
          <a:p>
            <a:pPr>
              <a:lnSpc>
                <a:spcPct val="150000"/>
              </a:lnSpc>
            </a:pPr>
            <a:r>
              <a:rPr lang="zh-CN" altLang="en-US" sz="1800">
                <a:solidFill>
                  <a:schemeClr val="tx1"/>
                </a:solidFill>
              </a:rPr>
              <a:t>金融服务领域，推荐系统提供个性化服务：手机银行分析用户操作行为和偏好，推荐可能需要的功能，如频繁转账则推荐便捷转账方式；依据用户财务状况、投资目标、风险承受能力，推荐适合的理财产品，甚至提供智能投顾服务，给出个性化投资建议，增强用户对金融品牌的信任。</a:t>
            </a:r>
            <a:endParaRPr lang="zh-CN" altLang="en-US" sz="1800">
              <a:solidFill>
                <a:schemeClr val="tx1"/>
              </a:solidFill>
            </a:endParaRPr>
          </a:p>
        </p:txBody>
      </p:sp>
      <p:sp>
        <p:nvSpPr>
          <p:cNvPr id="11"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12"/>
    </p:custDataLst>
  </p:cSld>
  <p:clrMapOvr>
    <a:masterClrMapping/>
  </p:clrMapOvr>
  <p:transition>
    <p:cut/>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400" dirty="0">
                <a:solidFill>
                  <a:schemeClr val="tx1"/>
                </a:solidFill>
                <a:latin typeface="楷体_GB2312" panose="02010609030101010101" charset="-122"/>
                <a:sym typeface="+mn-ea"/>
              </a:rPr>
              <a:t>4.6 智能推荐系统的应用：4.6.</a:t>
            </a:r>
            <a:r>
              <a:rPr lang="en-US" altLang="zh-CN" sz="2400" dirty="0">
                <a:solidFill>
                  <a:schemeClr val="tx1"/>
                </a:solidFill>
                <a:latin typeface="楷体_GB2312" panose="02010609030101010101" charset="-122"/>
                <a:sym typeface="+mn-ea"/>
              </a:rPr>
              <a:t>5</a:t>
            </a:r>
            <a:r>
              <a:rPr sz="2400" dirty="0">
                <a:solidFill>
                  <a:schemeClr val="tx1"/>
                </a:solidFill>
                <a:latin typeface="楷体_GB2312" panose="02010609030101010101" charset="-122"/>
                <a:sym typeface="+mn-ea"/>
              </a:rPr>
              <a:t> 教育领域</a:t>
            </a:r>
            <a:r>
              <a:rPr lang="en-US" altLang="zh-CN" sz="2400" dirty="0">
                <a:solidFill>
                  <a:schemeClr val="tx1"/>
                </a:solidFill>
                <a:latin typeface="楷体_GB2312" panose="02010609030101010101" charset="-122"/>
                <a:sym typeface="+mn-ea"/>
              </a:rPr>
              <a:t>4.6.6</a:t>
            </a:r>
            <a:r>
              <a:rPr sz="2400" dirty="0">
                <a:solidFill>
                  <a:schemeClr val="tx1"/>
                </a:solidFill>
                <a:latin typeface="楷体_GB2312" panose="02010609030101010101" charset="-122"/>
                <a:sym typeface="+mn-ea"/>
              </a:rPr>
              <a:t>旅游出行</a:t>
            </a:r>
            <a:r>
              <a:rPr lang="en-US" altLang="zh-CN" sz="2400" dirty="0">
                <a:solidFill>
                  <a:schemeClr val="tx1"/>
                </a:solidFill>
                <a:latin typeface="楷体_GB2312" panose="02010609030101010101" charset="-122"/>
                <a:sym typeface="+mn-ea"/>
              </a:rPr>
              <a:t>4.6.7</a:t>
            </a:r>
            <a:r>
              <a:rPr sz="2400" dirty="0">
                <a:solidFill>
                  <a:schemeClr val="tx1"/>
                </a:solidFill>
                <a:latin typeface="楷体_GB2312" panose="02010609030101010101" charset="-122"/>
                <a:sym typeface="+mn-ea"/>
              </a:rPr>
              <a:t>智能家居</a:t>
            </a:r>
            <a:endParaRPr sz="2400" dirty="0">
              <a:solidFill>
                <a:schemeClr val="tx1"/>
              </a:solidFill>
              <a:latin typeface="楷体_GB2312" panose="02010609030101010101" charset="-122"/>
              <a:sym typeface="+mn-ea"/>
            </a:endParaRPr>
          </a:p>
        </p:txBody>
      </p:sp>
      <p:sp>
        <p:nvSpPr>
          <p:cNvPr id="4" name="装饰  9"/>
          <p:cNvSpPr>
            <a:spLocks noGrp="1"/>
          </p:cNvSpPr>
          <p:nvPr>
            <p:ph type="body" idx="16394"/>
            <p:custDataLst>
              <p:tags r:id="rId2"/>
            </p:custDataLst>
          </p:nvPr>
        </p:nvSpPr>
        <p:spPr>
          <a:xfrm>
            <a:off x="1716405" y="1119505"/>
            <a:ext cx="1219200" cy="1219200"/>
          </a:xfrm>
        </p:spPr>
        <p:txBody>
          <a:bodyPr/>
          <a:p>
            <a:r>
              <a:rPr lang="zh-CN" altLang="en-US" sz="4000"/>
              <a:t> </a:t>
            </a:r>
            <a:endParaRPr lang="zh-CN" altLang="en-US" sz="4000"/>
          </a:p>
        </p:txBody>
      </p:sp>
      <p:pic>
        <p:nvPicPr>
          <p:cNvPr id="19" name="图片占位符 18" descr="7"/>
          <p:cNvPicPr>
            <a:picLocks noChangeAspect="1"/>
          </p:cNvPicPr>
          <p:nvPr>
            <p:ph type="pic" idx="16392"/>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2000885" y="1403985"/>
            <a:ext cx="650240" cy="650240"/>
          </a:xfrm>
          <a:prstGeom prst="rect">
            <a:avLst/>
          </a:prstGeom>
        </p:spPr>
      </p:pic>
      <p:sp>
        <p:nvSpPr>
          <p:cNvPr id="6" name="文本占位符 5"/>
          <p:cNvSpPr>
            <a:spLocks noGrp="1"/>
          </p:cNvSpPr>
          <p:nvPr>
            <p:ph type="body" idx="16386"/>
            <p:custDataLst>
              <p:tags r:id="rId6"/>
            </p:custDataLst>
          </p:nvPr>
        </p:nvSpPr>
        <p:spPr>
          <a:xfrm>
            <a:off x="1054100" y="2378075"/>
            <a:ext cx="2670175" cy="832485"/>
          </a:xfrm>
        </p:spPr>
        <p:txBody>
          <a:bodyPr>
            <a:noAutofit/>
          </a:bodyPr>
          <a:p>
            <a:r>
              <a:rPr lang="zh-CN" altLang="en-US" b="1">
                <a:solidFill>
                  <a:schemeClr val="tx1"/>
                </a:solidFill>
              </a:rPr>
              <a:t>教育个性化学习</a:t>
            </a:r>
            <a:endParaRPr lang="zh-CN" altLang="en-US" b="1">
              <a:solidFill>
                <a:schemeClr val="tx1"/>
              </a:solidFill>
            </a:endParaRPr>
          </a:p>
        </p:txBody>
      </p:sp>
      <p:sp>
        <p:nvSpPr>
          <p:cNvPr id="7" name="文本占位符 6"/>
          <p:cNvSpPr>
            <a:spLocks noGrp="1"/>
          </p:cNvSpPr>
          <p:nvPr>
            <p:ph type="body" idx="16387"/>
            <p:custDataLst>
              <p:tags r:id="rId7"/>
            </p:custDataLst>
          </p:nvPr>
        </p:nvSpPr>
        <p:spPr>
          <a:xfrm>
            <a:off x="224155" y="2927350"/>
            <a:ext cx="3994150" cy="2264410"/>
          </a:xfrm>
        </p:spPr>
        <p:txBody>
          <a:bodyPr>
            <a:noAutofit/>
          </a:bodyPr>
          <a:p>
            <a:r>
              <a:rPr lang="zh-CN" altLang="en-US" sz="1800">
                <a:solidFill>
                  <a:schemeClr val="tx1"/>
                </a:solidFill>
              </a:rPr>
              <a:t>教育领域，推荐系统实现个性化学习：根据学生学习进度、知识掌握情况、答题记录，推荐个性化学习内容和课程，动态调整难度，提升学习效率；还依据学科、年级、学习目标，推荐相关学习资料、参考书、在线课程，辅助学生全面学习，如图 4-22 所示。</a:t>
            </a:r>
            <a:endParaRPr lang="zh-CN" altLang="en-US" sz="1800">
              <a:solidFill>
                <a:schemeClr val="tx1"/>
              </a:solidFill>
            </a:endParaRPr>
          </a:p>
        </p:txBody>
      </p:sp>
      <p:sp>
        <p:nvSpPr>
          <p:cNvPr id="9" name="装饰  4"/>
          <p:cNvSpPr>
            <a:spLocks noGrp="1"/>
          </p:cNvSpPr>
          <p:nvPr>
            <p:ph type="body" idx="16397"/>
            <p:custDataLst>
              <p:tags r:id="rId8"/>
            </p:custDataLst>
          </p:nvPr>
        </p:nvSpPr>
        <p:spPr>
          <a:xfrm>
            <a:off x="5553075" y="1119505"/>
            <a:ext cx="1219200" cy="1219200"/>
          </a:xfrm>
        </p:spPr>
        <p:txBody>
          <a:bodyPr/>
          <a:p>
            <a:r>
              <a:rPr lang="zh-CN" altLang="en-US" sz="4000"/>
              <a:t> </a:t>
            </a:r>
            <a:endParaRPr lang="zh-CN" altLang="en-US" sz="4000"/>
          </a:p>
        </p:txBody>
      </p:sp>
      <p:pic>
        <p:nvPicPr>
          <p:cNvPr id="20" name="图片占位符 19" descr="8"/>
          <p:cNvPicPr>
            <a:picLocks noChangeAspect="1"/>
          </p:cNvPicPr>
          <p:nvPr>
            <p:ph type="pic" idx="16395"/>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5837555" y="1297940"/>
            <a:ext cx="650240" cy="650240"/>
          </a:xfrm>
          <a:prstGeom prst="rect">
            <a:avLst/>
          </a:prstGeom>
        </p:spPr>
      </p:pic>
      <p:sp>
        <p:nvSpPr>
          <p:cNvPr id="11" name="文本占位符 10"/>
          <p:cNvSpPr>
            <a:spLocks noGrp="1"/>
          </p:cNvSpPr>
          <p:nvPr>
            <p:ph type="body" idx="16388"/>
            <p:custDataLst>
              <p:tags r:id="rId12"/>
            </p:custDataLst>
          </p:nvPr>
        </p:nvSpPr>
        <p:spPr>
          <a:xfrm>
            <a:off x="4856480" y="2338705"/>
            <a:ext cx="2626995" cy="871855"/>
          </a:xfrm>
        </p:spPr>
        <p:txBody>
          <a:bodyPr>
            <a:noAutofit/>
          </a:bodyPr>
          <a:p>
            <a:r>
              <a:rPr lang="zh-CN" altLang="en-US" b="1">
                <a:solidFill>
                  <a:schemeClr val="tx1"/>
                </a:solidFill>
              </a:rPr>
              <a:t>旅游计划定制</a:t>
            </a:r>
            <a:endParaRPr lang="zh-CN" altLang="en-US" b="1">
              <a:solidFill>
                <a:schemeClr val="tx1"/>
              </a:solidFill>
            </a:endParaRPr>
          </a:p>
        </p:txBody>
      </p:sp>
      <p:sp>
        <p:nvSpPr>
          <p:cNvPr id="12" name="文本占位符 11"/>
          <p:cNvSpPr>
            <a:spLocks noGrp="1"/>
          </p:cNvSpPr>
          <p:nvPr>
            <p:ph type="body" idx="16389"/>
            <p:custDataLst>
              <p:tags r:id="rId13"/>
            </p:custDataLst>
          </p:nvPr>
        </p:nvSpPr>
        <p:spPr>
          <a:xfrm>
            <a:off x="4526280" y="2927350"/>
            <a:ext cx="3444240" cy="2264410"/>
          </a:xfrm>
        </p:spPr>
        <p:txBody>
          <a:bodyPr>
            <a:noAutofit/>
          </a:bodyPr>
          <a:p>
            <a:r>
              <a:rPr lang="zh-CN" altLang="en-US" sz="1800">
                <a:solidFill>
                  <a:schemeClr val="tx1"/>
                </a:solidFill>
              </a:rPr>
              <a:t>旅游出行方面，推荐系统定制旅行计划：结合用户历史旅游记录、搜索偏好、停留时间，推荐符合兴趣的目的地，如图 4-23 所示；根据用户输入的时间、预算、人数，结合景点、酒店、交通知识，推荐合适的路线、住宿、交通方案和旅游套餐，为用户打造专属旅行计划，节省规划时间。</a:t>
            </a:r>
            <a:endParaRPr lang="zh-CN" altLang="en-US" sz="1800">
              <a:solidFill>
                <a:schemeClr val="tx1"/>
              </a:solidFill>
            </a:endParaRPr>
          </a:p>
        </p:txBody>
      </p:sp>
      <p:sp>
        <p:nvSpPr>
          <p:cNvPr id="14" name="装饰  9"/>
          <p:cNvSpPr>
            <a:spLocks noGrp="1"/>
          </p:cNvSpPr>
          <p:nvPr>
            <p:ph type="body" idx="16400"/>
            <p:custDataLst>
              <p:tags r:id="rId14"/>
            </p:custDataLst>
          </p:nvPr>
        </p:nvSpPr>
        <p:spPr>
          <a:xfrm>
            <a:off x="9389745" y="1033780"/>
            <a:ext cx="1219200" cy="1219200"/>
          </a:xfrm>
        </p:spPr>
        <p:txBody>
          <a:bodyPr/>
          <a:p>
            <a:r>
              <a:rPr lang="zh-CN" altLang="en-US" sz="4000"/>
              <a:t> </a:t>
            </a:r>
            <a:endParaRPr lang="zh-CN" altLang="en-US" sz="4000"/>
          </a:p>
        </p:txBody>
      </p:sp>
      <p:pic>
        <p:nvPicPr>
          <p:cNvPr id="21" name="图片占位符 20" descr="9"/>
          <p:cNvPicPr>
            <a:picLocks noChangeAspect="1"/>
          </p:cNvPicPr>
          <p:nvPr>
            <p:ph type="pic" idx="16398"/>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9712960" y="1297940"/>
            <a:ext cx="650240" cy="650240"/>
          </a:xfrm>
          <a:prstGeom prst="rect">
            <a:avLst/>
          </a:prstGeom>
        </p:spPr>
      </p:pic>
      <p:sp>
        <p:nvSpPr>
          <p:cNvPr id="16" name="文本占位符 15"/>
          <p:cNvSpPr>
            <a:spLocks noGrp="1"/>
          </p:cNvSpPr>
          <p:nvPr>
            <p:ph type="body" idx="16390"/>
            <p:custDataLst>
              <p:tags r:id="rId18"/>
            </p:custDataLst>
          </p:nvPr>
        </p:nvSpPr>
        <p:spPr>
          <a:xfrm>
            <a:off x="8533765" y="2378710"/>
            <a:ext cx="2708910" cy="831850"/>
          </a:xfrm>
        </p:spPr>
        <p:txBody>
          <a:bodyPr>
            <a:noAutofit/>
          </a:bodyPr>
          <a:p>
            <a:r>
              <a:rPr lang="zh-CN" altLang="en-US" b="1">
                <a:solidFill>
                  <a:schemeClr val="tx1"/>
                </a:solidFill>
              </a:rPr>
              <a:t>智能家居优化</a:t>
            </a:r>
            <a:endParaRPr lang="zh-CN" altLang="en-US" b="1">
              <a:solidFill>
                <a:schemeClr val="tx1"/>
              </a:solidFill>
            </a:endParaRPr>
          </a:p>
        </p:txBody>
      </p:sp>
      <p:sp>
        <p:nvSpPr>
          <p:cNvPr id="17" name="文本占位符 16"/>
          <p:cNvSpPr>
            <a:spLocks noGrp="1"/>
          </p:cNvSpPr>
          <p:nvPr>
            <p:ph type="body" idx="16391"/>
            <p:custDataLst>
              <p:tags r:id="rId19"/>
            </p:custDataLst>
          </p:nvPr>
        </p:nvSpPr>
        <p:spPr>
          <a:xfrm>
            <a:off x="8357870" y="2919095"/>
            <a:ext cx="3338830" cy="2272665"/>
          </a:xfrm>
        </p:spPr>
        <p:txBody>
          <a:bodyPr>
            <a:noAutofit/>
          </a:bodyPr>
          <a:p>
            <a:r>
              <a:rPr lang="zh-CN" altLang="en-US" sz="1800">
                <a:solidFill>
                  <a:schemeClr val="tx1"/>
                </a:solidFill>
              </a:rPr>
              <a:t>智能家居中，推荐系统优化使用体验：根据用户使用习惯，推荐智能家居设备的新功能或隐藏功能，提高设备使用效率；依据时间、环境和用户行为，推荐合适的场景模式，如晚上回家时，自动推荐开启灯光、调节室内温度，让智能家居更贴合用户生活节奏，提升居住舒适度。</a:t>
            </a:r>
            <a:endParaRPr lang="zh-CN" altLang="en-US" sz="1800">
              <a:solidFill>
                <a:schemeClr val="tx1"/>
              </a:solidFill>
            </a:endParaRPr>
          </a:p>
        </p:txBody>
      </p:sp>
      <p:sp>
        <p:nvSpPr>
          <p:cNvPr id="18"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20"/>
    </p:custDataLst>
  </p:cSld>
  <p:clrMapOvr>
    <a:masterClrMapping/>
  </p:clrMapOvr>
  <p:transition>
    <p:cu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 name="文本框 43"/>
          <p:cNvSpPr txBox="1"/>
          <p:nvPr>
            <p:custDataLst>
              <p:tags r:id="rId1"/>
            </p:custDataLst>
          </p:nvPr>
        </p:nvSpPr>
        <p:spPr>
          <a:xfrm>
            <a:off x="3492292" y="484694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
        <p:nvSpPr>
          <p:cNvPr id="45" name="副标题 44"/>
          <p:cNvSpPr>
            <a:spLocks noGrp="1"/>
          </p:cNvSpPr>
          <p:nvPr>
            <p:ph type="subTitle" idx="16386"/>
            <p:custDataLst>
              <p:tags r:id="rId2"/>
            </p:custDataLst>
          </p:nvPr>
        </p:nvSpPr>
        <p:spPr/>
        <p:txBody>
          <a:bodyPr/>
          <a:p>
            <a:r>
              <a:rPr lang="zh-CN" altLang="en-US">
                <a:solidFill>
                  <a:schemeClr val="tx1"/>
                </a:solidFill>
              </a:rPr>
              <a:t>CONTENTS</a:t>
            </a:r>
            <a:endParaRPr lang="zh-CN" altLang="en-US">
              <a:solidFill>
                <a:schemeClr val="tx1"/>
              </a:solidFill>
            </a:endParaRPr>
          </a:p>
        </p:txBody>
      </p:sp>
      <p:sp>
        <p:nvSpPr>
          <p:cNvPr id="46" name="标题 45"/>
          <p:cNvSpPr>
            <a:spLocks noGrp="1"/>
          </p:cNvSpPr>
          <p:nvPr>
            <p:ph type="ctrTitle" idx="16385"/>
            <p:custDataLst>
              <p:tags r:id="rId3"/>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15" name="文本占位符 14"/>
          <p:cNvSpPr>
            <a:spLocks noGrp="1"/>
          </p:cNvSpPr>
          <p:nvPr>
            <p:ph type="body" idx="16388"/>
            <p:custDataLst>
              <p:tags r:id="rId4"/>
            </p:custDataLst>
          </p:nvPr>
        </p:nvSpPr>
        <p:spPr>
          <a:xfrm>
            <a:off x="4070350" y="1652905"/>
            <a:ext cx="596900" cy="508000"/>
          </a:xfrm>
        </p:spPr>
        <p:txBody>
          <a:bodyPr/>
          <a:p>
            <a:r>
              <a:rPr lang="zh-CN" altLang="en-US">
                <a:solidFill>
                  <a:schemeClr val="accent1"/>
                </a:solidFill>
              </a:rPr>
              <a:t>01</a:t>
            </a:r>
            <a:endParaRPr lang="zh-CN" altLang="en-US">
              <a:solidFill>
                <a:schemeClr val="accent1"/>
              </a:solidFill>
            </a:endParaRPr>
          </a:p>
        </p:txBody>
      </p:sp>
      <p:sp>
        <p:nvSpPr>
          <p:cNvPr id="16" name="文本占位符 5"/>
          <p:cNvSpPr>
            <a:spLocks noGrp="1"/>
          </p:cNvSpPr>
          <p:nvPr>
            <p:custDataLst>
              <p:tags r:id="rId5"/>
            </p:custDataLst>
          </p:nvPr>
        </p:nvSpPr>
        <p:spPr>
          <a:xfrm>
            <a:off x="50800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4.1</a:t>
            </a:r>
            <a:r>
              <a:rPr lang="en-US" altLang="en-US" sz="1700">
                <a:solidFill>
                  <a:schemeClr val="tx1"/>
                </a:solidFill>
              </a:rPr>
              <a:t>    </a:t>
            </a:r>
            <a:r>
              <a:rPr lang="zh-CN" altLang="en-US" sz="1700">
                <a:solidFill>
                  <a:schemeClr val="tx1"/>
                </a:solidFill>
              </a:rPr>
              <a:t>电商平台智能推荐的体验与观察</a:t>
            </a:r>
            <a:endParaRPr lang="zh-CN" altLang="en-US" sz="1700">
              <a:solidFill>
                <a:schemeClr val="tx1"/>
              </a:solidFill>
            </a:endParaRPr>
          </a:p>
        </p:txBody>
      </p:sp>
      <p:sp>
        <p:nvSpPr>
          <p:cNvPr id="17" name="文本占位符 6"/>
          <p:cNvSpPr>
            <a:spLocks noGrp="1"/>
          </p:cNvSpPr>
          <p:nvPr>
            <p:custDataLst>
              <p:tags r:id="rId6"/>
            </p:custDataLst>
          </p:nvPr>
        </p:nvSpPr>
        <p:spPr>
          <a:xfrm>
            <a:off x="7994650" y="165290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18" name="文本占位符 8"/>
          <p:cNvSpPr>
            <a:spLocks noGrp="1"/>
          </p:cNvSpPr>
          <p:nvPr>
            <p:custDataLst>
              <p:tags r:id="rId7"/>
            </p:custDataLst>
          </p:nvPr>
        </p:nvSpPr>
        <p:spPr>
          <a:xfrm>
            <a:off x="90043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4.2 </a:t>
            </a:r>
            <a:r>
              <a:rPr lang="en-US" altLang="en-US" sz="1700">
                <a:solidFill>
                  <a:schemeClr val="tx1"/>
                </a:solidFill>
              </a:rPr>
              <a:t>   </a:t>
            </a:r>
            <a:r>
              <a:rPr lang="zh-CN" altLang="en-US" sz="1700">
                <a:solidFill>
                  <a:schemeClr val="tx1"/>
                </a:solidFill>
              </a:rPr>
              <a:t>智能推荐系统的一般流程</a:t>
            </a:r>
            <a:endParaRPr lang="zh-CN" altLang="en-US" sz="1700">
              <a:solidFill>
                <a:schemeClr val="tx1"/>
              </a:solidFill>
            </a:endParaRPr>
          </a:p>
        </p:txBody>
      </p:sp>
      <p:sp>
        <p:nvSpPr>
          <p:cNvPr id="19" name="文本占位符 9"/>
          <p:cNvSpPr>
            <a:spLocks noGrp="1"/>
          </p:cNvSpPr>
          <p:nvPr>
            <p:custDataLst>
              <p:tags r:id="rId8"/>
            </p:custDataLst>
          </p:nvPr>
        </p:nvSpPr>
        <p:spPr>
          <a:xfrm>
            <a:off x="40703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20" name="文本占位符 11"/>
          <p:cNvSpPr>
            <a:spLocks noGrp="1"/>
          </p:cNvSpPr>
          <p:nvPr>
            <p:custDataLst>
              <p:tags r:id="rId9"/>
            </p:custDataLst>
          </p:nvPr>
        </p:nvSpPr>
        <p:spPr>
          <a:xfrm>
            <a:off x="5080000" y="2550795"/>
            <a:ext cx="2324100" cy="914400"/>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1700">
                <a:sym typeface="+mn-ea"/>
              </a:rPr>
              <a:t>4.3 </a:t>
            </a:r>
            <a:r>
              <a:rPr lang="en-US" altLang="en-US" sz="1700">
                <a:sym typeface="+mn-ea"/>
              </a:rPr>
              <a:t>   </a:t>
            </a:r>
            <a:r>
              <a:rPr lang="zh-CN" altLang="en-US" sz="1700">
                <a:sym typeface="+mn-ea"/>
              </a:rPr>
              <a:t>智能推荐系统的常见类型</a:t>
            </a:r>
            <a:endParaRPr lang="zh-CN" altLang="en-US" sz="1700">
              <a:sym typeface="+mn-ea"/>
            </a:endParaRPr>
          </a:p>
        </p:txBody>
      </p:sp>
      <p:sp>
        <p:nvSpPr>
          <p:cNvPr id="21" name="文本占位符 12"/>
          <p:cNvSpPr>
            <a:spLocks noGrp="1"/>
          </p:cNvSpPr>
          <p:nvPr>
            <p:custDataLst>
              <p:tags r:id="rId10"/>
            </p:custDataLst>
          </p:nvPr>
        </p:nvSpPr>
        <p:spPr>
          <a:xfrm>
            <a:off x="79946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22" name="文本占位符 14"/>
          <p:cNvSpPr>
            <a:spLocks noGrp="1"/>
          </p:cNvSpPr>
          <p:nvPr>
            <p:custDataLst>
              <p:tags r:id="rId11"/>
            </p:custDataLst>
          </p:nvPr>
        </p:nvSpPr>
        <p:spPr>
          <a:xfrm>
            <a:off x="9004300" y="2550795"/>
            <a:ext cx="2324100" cy="914400"/>
          </a:xfrm>
          <a:prstGeom prst="rect">
            <a:avLst/>
          </a:prstGeom>
          <a:noFill/>
          <a:ln>
            <a:noFill/>
          </a:ln>
          <a:effectLst/>
        </p:spPr>
        <p:txBody>
          <a:bodyPr vert="horz" wrap="square" lIns="0" tIns="0" rIns="0" bIns="0" numCol="1" anchor="ctr" anchorCtr="0" compatLnSpc="1">
            <a:normAutofit fontScale="90000"/>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4.4</a:t>
            </a:r>
            <a:r>
              <a:rPr lang="en-US" altLang="en-US" sz="1700">
                <a:solidFill>
                  <a:schemeClr val="tx1"/>
                </a:solidFill>
              </a:rPr>
              <a:t>   </a:t>
            </a:r>
            <a:r>
              <a:rPr lang="zh-CN" altLang="en-US" sz="1700">
                <a:solidFill>
                  <a:schemeClr val="tx1"/>
                </a:solidFill>
              </a:rPr>
              <a:t>【趣味案例】超市聪明</a:t>
            </a:r>
            <a:r>
              <a:rPr lang="en-US" altLang="zh-CN" sz="1700">
                <a:solidFill>
                  <a:schemeClr val="tx1"/>
                </a:solidFill>
              </a:rPr>
              <a:t>“</a:t>
            </a:r>
            <a:r>
              <a:rPr lang="zh-CN" altLang="en-US" sz="1700">
                <a:solidFill>
                  <a:schemeClr val="tx1"/>
                </a:solidFill>
              </a:rPr>
              <a:t>小助手</a:t>
            </a:r>
            <a:r>
              <a:rPr lang="en-US" altLang="zh-CN" sz="1700">
                <a:solidFill>
                  <a:schemeClr val="tx1"/>
                </a:solidFill>
              </a:rPr>
              <a:t>”</a:t>
            </a:r>
            <a:r>
              <a:rPr lang="zh-CN" altLang="en-US" sz="1700">
                <a:solidFill>
                  <a:schemeClr val="tx1"/>
                </a:solidFill>
              </a:rPr>
              <a:t>：</a:t>
            </a:r>
            <a:endParaRPr lang="zh-CN" altLang="en-US" sz="1700">
              <a:solidFill>
                <a:schemeClr val="tx1"/>
              </a:solidFill>
            </a:endParaRPr>
          </a:p>
          <a:p>
            <a:r>
              <a:rPr lang="zh-CN" altLang="en-US" sz="1700">
                <a:solidFill>
                  <a:schemeClr val="tx1"/>
                </a:solidFill>
              </a:rPr>
              <a:t>协同过滤推荐算法的应用</a:t>
            </a:r>
            <a:endParaRPr lang="zh-CN" altLang="en-US" sz="1700">
              <a:solidFill>
                <a:schemeClr val="tx1"/>
              </a:solidFill>
            </a:endParaRPr>
          </a:p>
        </p:txBody>
      </p:sp>
      <p:sp>
        <p:nvSpPr>
          <p:cNvPr id="24" name="文本占位符 15"/>
          <p:cNvSpPr>
            <a:spLocks noGrp="1"/>
          </p:cNvSpPr>
          <p:nvPr>
            <p:custDataLst>
              <p:tags r:id="rId12"/>
            </p:custDataLst>
          </p:nvPr>
        </p:nvSpPr>
        <p:spPr>
          <a:xfrm>
            <a:off x="40703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0" name="文本占位符 17"/>
          <p:cNvSpPr>
            <a:spLocks noGrp="1"/>
          </p:cNvSpPr>
          <p:nvPr>
            <p:custDataLst>
              <p:tags r:id="rId13"/>
            </p:custDataLst>
          </p:nvPr>
        </p:nvSpPr>
        <p:spPr>
          <a:xfrm>
            <a:off x="50800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4.5    </a:t>
            </a:r>
            <a:r>
              <a:rPr lang="zh-CN" altLang="en-US" sz="1700">
                <a:solidFill>
                  <a:schemeClr val="tx1"/>
                </a:solidFill>
              </a:rPr>
              <a:t>大数据技术与智能推荐系统</a:t>
            </a:r>
            <a:endParaRPr lang="zh-CN" altLang="en-US" sz="1700">
              <a:solidFill>
                <a:schemeClr val="tx1"/>
              </a:solidFill>
            </a:endParaRPr>
          </a:p>
        </p:txBody>
      </p:sp>
      <p:sp>
        <p:nvSpPr>
          <p:cNvPr id="33" name="文本占位符 18"/>
          <p:cNvSpPr>
            <a:spLocks noGrp="1"/>
          </p:cNvSpPr>
          <p:nvPr>
            <p:custDataLst>
              <p:tags r:id="rId14"/>
            </p:custDataLst>
          </p:nvPr>
        </p:nvSpPr>
        <p:spPr>
          <a:xfrm>
            <a:off x="79946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36" name="文本占位符 20"/>
          <p:cNvSpPr>
            <a:spLocks noGrp="1"/>
          </p:cNvSpPr>
          <p:nvPr>
            <p:custDataLst>
              <p:tags r:id="rId15"/>
            </p:custDataLst>
          </p:nvPr>
        </p:nvSpPr>
        <p:spPr>
          <a:xfrm>
            <a:off x="90043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4.6    </a:t>
            </a:r>
            <a:r>
              <a:rPr lang="zh-CN" altLang="en-US" sz="1700">
                <a:solidFill>
                  <a:schemeClr val="tx1"/>
                </a:solidFill>
              </a:rPr>
              <a:t>智能推荐系统的应用</a:t>
            </a:r>
            <a:endParaRPr lang="zh-CN" altLang="en-US" sz="1700">
              <a:solidFill>
                <a:schemeClr val="tx1"/>
              </a:solidFill>
            </a:endParaRPr>
          </a:p>
        </p:txBody>
      </p:sp>
      <p:sp>
        <p:nvSpPr>
          <p:cNvPr id="39" name="文本占位符 15"/>
          <p:cNvSpPr>
            <a:spLocks noGrp="1"/>
          </p:cNvSpPr>
          <p:nvPr>
            <p:custDataLst>
              <p:tags r:id="rId16"/>
            </p:custDataLst>
          </p:nvPr>
        </p:nvSpPr>
        <p:spPr>
          <a:xfrm>
            <a:off x="40786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7</a:t>
            </a:r>
            <a:endParaRPr lang="en-US" altLang="zh-CN">
              <a:solidFill>
                <a:schemeClr val="accent1"/>
              </a:solidFill>
            </a:endParaRPr>
          </a:p>
        </p:txBody>
      </p:sp>
      <p:sp>
        <p:nvSpPr>
          <p:cNvPr id="42" name="文本占位符 17"/>
          <p:cNvSpPr>
            <a:spLocks noGrp="1"/>
          </p:cNvSpPr>
          <p:nvPr>
            <p:custDataLst>
              <p:tags r:id="rId17"/>
            </p:custDataLst>
          </p:nvPr>
        </p:nvSpPr>
        <p:spPr>
          <a:xfrm>
            <a:off x="50882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4.7    </a:t>
            </a:r>
            <a:r>
              <a:rPr lang="zh-CN" altLang="en-US" sz="1700">
                <a:solidFill>
                  <a:schemeClr val="tx1"/>
                </a:solidFill>
              </a:rPr>
              <a:t>智能推荐系统的多面影响及应对之策</a:t>
            </a:r>
            <a:endParaRPr lang="zh-CN" altLang="en-US" sz="1700">
              <a:solidFill>
                <a:schemeClr val="tx1"/>
              </a:solidFill>
            </a:endParaRPr>
          </a:p>
        </p:txBody>
      </p:sp>
      <p:sp>
        <p:nvSpPr>
          <p:cNvPr id="47" name="文本占位符 18"/>
          <p:cNvSpPr>
            <a:spLocks noGrp="1"/>
          </p:cNvSpPr>
          <p:nvPr>
            <p:custDataLst>
              <p:tags r:id="rId18"/>
            </p:custDataLst>
          </p:nvPr>
        </p:nvSpPr>
        <p:spPr>
          <a:xfrm>
            <a:off x="80029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8</a:t>
            </a:r>
            <a:endParaRPr lang="en-US" altLang="zh-CN">
              <a:solidFill>
                <a:schemeClr val="accent1"/>
              </a:solidFill>
            </a:endParaRPr>
          </a:p>
        </p:txBody>
      </p:sp>
      <p:sp>
        <p:nvSpPr>
          <p:cNvPr id="48" name="文本占位符 20"/>
          <p:cNvSpPr>
            <a:spLocks noGrp="1"/>
          </p:cNvSpPr>
          <p:nvPr>
            <p:custDataLst>
              <p:tags r:id="rId19"/>
            </p:custDataLst>
          </p:nvPr>
        </p:nvSpPr>
        <p:spPr>
          <a:xfrm>
            <a:off x="9012555" y="4694555"/>
            <a:ext cx="2324100" cy="914400"/>
          </a:xfrm>
          <a:prstGeom prst="rect">
            <a:avLst/>
          </a:prstGeom>
          <a:noFill/>
          <a:ln>
            <a:noFill/>
          </a:ln>
          <a:effectLst/>
        </p:spPr>
        <p:txBody>
          <a:bodyPr vert="horz" wrap="square" lIns="0" tIns="0" rIns="0" bIns="0" numCol="1" anchor="ctr" anchorCtr="0" compatLnSpc="1">
            <a:normAutofit lnSpcReduction="10000"/>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4.8   </a:t>
            </a:r>
            <a:r>
              <a:rPr lang="zh-CN" altLang="en-US" sz="1700">
                <a:solidFill>
                  <a:schemeClr val="tx1"/>
                </a:solidFill>
              </a:rPr>
              <a:t>【趣味案例】打破信息茧房：推荐系统优化的关键之路</a:t>
            </a:r>
            <a:endParaRPr lang="zh-CN" altLang="en-US" sz="1700">
              <a:solidFill>
                <a:schemeClr val="tx1"/>
              </a:solidFill>
            </a:endParaRPr>
          </a:p>
        </p:txBody>
      </p:sp>
    </p:spTree>
    <p:custDataLst>
      <p:tags r:id="rId20"/>
    </p:custDataLst>
  </p:cSld>
  <p:clrMapOvr>
    <a:masterClrMapping/>
  </p:clrMapOvr>
  <p:transition>
    <p:cu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idx="16388"/>
            <p:custDataLst>
              <p:tags r:id="rId1"/>
            </p:custDataLst>
          </p:nvPr>
        </p:nvSpPr>
        <p:spPr/>
        <p:txBody>
          <a:bodyPr/>
          <a:p>
            <a:r>
              <a:rPr lang="zh-CN" altLang="en-US">
                <a:solidFill>
                  <a:schemeClr val="accent1"/>
                </a:solidFill>
              </a:rPr>
              <a:t>01</a:t>
            </a:r>
            <a:endParaRPr lang="zh-CN" altLang="en-US">
              <a:solidFill>
                <a:schemeClr val="accent1"/>
              </a:solidFill>
            </a:endParaRPr>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4.7 智能推荐系统的多面影响及应对之策：4.7.1 对信息传播的影响</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3"/>
            </p:custDataLst>
          </p:nvPr>
        </p:nvSpPr>
        <p:spPr>
          <a:xfrm>
            <a:off x="2387600" y="1502410"/>
            <a:ext cx="9194800" cy="707390"/>
          </a:xfrm>
        </p:spPr>
        <p:txBody>
          <a:bodyPr/>
          <a:p>
            <a:r>
              <a:rPr lang="zh-CN" altLang="en-US" b="1">
                <a:solidFill>
                  <a:schemeClr val="tx1"/>
                </a:solidFill>
              </a:rPr>
              <a:t>积极传播作用</a:t>
            </a:r>
            <a:endParaRPr lang="zh-CN" altLang="en-US" b="1">
              <a:solidFill>
                <a:schemeClr val="tx1"/>
              </a:solidFill>
            </a:endParaRPr>
          </a:p>
        </p:txBody>
      </p:sp>
      <p:sp>
        <p:nvSpPr>
          <p:cNvPr id="5" name="文本占位符 4"/>
          <p:cNvSpPr>
            <a:spLocks noGrp="1"/>
          </p:cNvSpPr>
          <p:nvPr>
            <p:ph type="body" idx="16387"/>
            <p:custDataLst>
              <p:tags r:id="rId4"/>
            </p:custDataLst>
          </p:nvPr>
        </p:nvSpPr>
        <p:spPr>
          <a:xfrm>
            <a:off x="2387600" y="2066925"/>
            <a:ext cx="9194800" cy="1219200"/>
          </a:xfrm>
        </p:spPr>
        <p:txBody>
          <a:bodyPr>
            <a:normAutofit lnSpcReduction="10000"/>
          </a:bodyPr>
          <a:p>
            <a:pPr>
              <a:lnSpc>
                <a:spcPct val="150000"/>
              </a:lnSpc>
            </a:pPr>
            <a:r>
              <a:rPr lang="zh-CN" altLang="en-US" sz="1800">
                <a:solidFill>
                  <a:schemeClr val="tx1"/>
                </a:solidFill>
              </a:rPr>
              <a:t>智能推荐系统对信息传播有积极影响：能打破信息过载困境，从海量信息中筛选用户感兴趣内容精准推送，如新闻应用推送用户关注领域的新闻，提高信息传播效率；还能促进小众信息传播，为长尾内容提供曝光机会，帮助小众领域和创作者找到特定受众，丰富信息生态。</a:t>
            </a:r>
            <a:endParaRPr lang="zh-CN" altLang="en-US" sz="1800">
              <a:solidFill>
                <a:schemeClr val="tx1"/>
              </a:solidFill>
            </a:endParaRPr>
          </a:p>
        </p:txBody>
      </p:sp>
      <p:sp>
        <p:nvSpPr>
          <p:cNvPr id="6" name="文本占位符 5"/>
          <p:cNvSpPr>
            <a:spLocks noGrp="1"/>
          </p:cNvSpPr>
          <p:nvPr>
            <p:ph type="body" idx="16391"/>
            <p:custDataLst>
              <p:tags r:id="rId5"/>
            </p:custDataLst>
          </p:nvPr>
        </p:nvSpPr>
        <p:spPr/>
        <p:txBody>
          <a:bodyPr/>
          <a:p>
            <a:r>
              <a:rPr lang="zh-CN" altLang="en-US">
                <a:solidFill>
                  <a:schemeClr val="accent1"/>
                </a:solidFill>
              </a:rPr>
              <a:t>02</a:t>
            </a:r>
            <a:endParaRPr lang="zh-CN" altLang="en-US">
              <a:solidFill>
                <a:schemeClr val="accent1"/>
              </a:solidFill>
            </a:endParaRPr>
          </a:p>
        </p:txBody>
      </p:sp>
      <p:sp>
        <p:nvSpPr>
          <p:cNvPr id="7" name="文本占位符 6"/>
          <p:cNvSpPr>
            <a:spLocks noGrp="1"/>
          </p:cNvSpPr>
          <p:nvPr>
            <p:ph type="body" idx="16389"/>
            <p:custDataLst>
              <p:tags r:id="rId6"/>
            </p:custDataLst>
          </p:nvPr>
        </p:nvSpPr>
        <p:spPr>
          <a:xfrm>
            <a:off x="2387600" y="3677920"/>
            <a:ext cx="9194800" cy="767080"/>
          </a:xfrm>
        </p:spPr>
        <p:txBody>
          <a:bodyPr/>
          <a:p>
            <a:r>
              <a:rPr lang="zh-CN" altLang="en-US" b="1">
                <a:solidFill>
                  <a:schemeClr val="tx1"/>
                </a:solidFill>
              </a:rPr>
              <a:t>消极传播风险</a:t>
            </a:r>
            <a:endParaRPr lang="zh-CN" altLang="en-US" b="1">
              <a:solidFill>
                <a:schemeClr val="tx1"/>
              </a:solidFill>
            </a:endParaRPr>
          </a:p>
        </p:txBody>
      </p:sp>
      <p:sp>
        <p:nvSpPr>
          <p:cNvPr id="8" name="文本占位符 7"/>
          <p:cNvSpPr>
            <a:spLocks noGrp="1"/>
          </p:cNvSpPr>
          <p:nvPr>
            <p:ph type="body" idx="16390"/>
            <p:custDataLst>
              <p:tags r:id="rId7"/>
            </p:custDataLst>
          </p:nvPr>
        </p:nvSpPr>
        <p:spPr>
          <a:xfrm>
            <a:off x="2387600" y="4299585"/>
            <a:ext cx="9194800" cy="1669415"/>
          </a:xfrm>
        </p:spPr>
        <p:txBody>
          <a:bodyPr>
            <a:noAutofit/>
          </a:bodyPr>
          <a:p>
            <a:pPr>
              <a:lnSpc>
                <a:spcPct val="150000"/>
              </a:lnSpc>
            </a:pPr>
            <a:r>
              <a:rPr lang="zh-CN" altLang="en-US" sz="1800">
                <a:solidFill>
                  <a:schemeClr val="tx1"/>
                </a:solidFill>
              </a:rPr>
              <a:t>但也有消极影响：易引发信息茧房问题，持续推送用户偏好内容，使用户局限在感兴趣领域，减少接触其他信息，形成信息壁垒，阻碍多元交流，如图 4-24 所示；若算法训练数据有偏差或虚假信息，还可能传播错误、片面内容，造成信息偏见与误导，影响信息真实性和客观性。</a:t>
            </a:r>
            <a:endParaRPr lang="zh-CN" altLang="en-US" sz="1800">
              <a:solidFill>
                <a:schemeClr val="tx1"/>
              </a:solidFill>
            </a:endParaRPr>
          </a:p>
        </p:txBody>
      </p:sp>
      <p:sp>
        <p:nvSpPr>
          <p:cNvPr id="9"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8"/>
    </p:custDataLst>
  </p:cSld>
  <p:clrMapOvr>
    <a:masterClrMapping/>
  </p:clrMapOvr>
  <p:transition>
    <p:cu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a:xfrm>
            <a:off x="766445" y="304800"/>
            <a:ext cx="10955655" cy="603250"/>
          </a:xfrm>
        </p:spPr>
        <p:txBody>
          <a:bodyPr/>
          <a:p>
            <a:r>
              <a:rPr sz="2800" dirty="0">
                <a:solidFill>
                  <a:schemeClr val="tx1"/>
                </a:solidFill>
                <a:latin typeface="楷体_GB2312" panose="02010609030101010101" charset="-122"/>
                <a:sym typeface="+mn-ea"/>
              </a:rPr>
              <a:t>4.7 智能推荐系统的多面影响及应对之策：4.7.1 对信息传播的影响</a:t>
            </a:r>
            <a:endParaRPr lang="zh-CN" altLang="en-US" sz="2800" dirty="0">
              <a:solidFill>
                <a:schemeClr val="tx1"/>
              </a:solidFill>
              <a:latin typeface="楷体_GB2312" panose="02010609030101010101" charset="-122"/>
              <a:sym typeface="+mn-ea"/>
            </a:endParaRPr>
          </a:p>
        </p:txBody>
      </p:sp>
      <p:pic>
        <p:nvPicPr>
          <p:cNvPr id="4" name="图片 3"/>
          <p:cNvPicPr>
            <a:picLocks noChangeAspect="1"/>
          </p:cNvPicPr>
          <p:nvPr/>
        </p:nvPicPr>
        <p:blipFill>
          <a:blip r:embed="rId2"/>
          <a:stretch>
            <a:fillRect/>
          </a:stretch>
        </p:blipFill>
        <p:spPr>
          <a:xfrm>
            <a:off x="1640840" y="2080895"/>
            <a:ext cx="9206865" cy="3392805"/>
          </a:xfrm>
          <a:prstGeom prst="rect">
            <a:avLst/>
          </a:prstGeom>
        </p:spPr>
      </p:pic>
    </p:spTree>
  </p:cSld>
  <p:clrMapOvr>
    <a:masterClrMapping/>
  </p:clrMapOvr>
  <p:transition>
    <p:cu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p:txBody>
          <a:bodyPr/>
          <a:p>
            <a:r>
              <a:rPr lang="en-US" altLang="en-US" sz="2400">
                <a:solidFill>
                  <a:schemeClr val="tx1"/>
                </a:solidFill>
              </a:rPr>
              <a:t>4.7 </a:t>
            </a:r>
            <a:r>
              <a:rPr lang="zh-CN" altLang="en-US" sz="2400">
                <a:solidFill>
                  <a:schemeClr val="tx1"/>
                </a:solidFill>
              </a:rPr>
              <a:t>智能推荐系统的多面影响及应对之策：</a:t>
            </a:r>
            <a:r>
              <a:rPr lang="en-US" altLang="zh-CN" sz="2400">
                <a:solidFill>
                  <a:schemeClr val="tx1"/>
                </a:solidFill>
              </a:rPr>
              <a:t>4.7.2 </a:t>
            </a:r>
            <a:r>
              <a:rPr lang="zh-CN" altLang="en-US" sz="2400">
                <a:solidFill>
                  <a:schemeClr val="tx1"/>
                </a:solidFill>
              </a:rPr>
              <a:t>对用户消费习惯的影响</a:t>
            </a:r>
            <a:endParaRPr lang="zh-CN" altLang="en-US" sz="2400">
              <a:solidFill>
                <a:schemeClr val="tx1"/>
              </a:solidFill>
            </a:endParaRPr>
          </a:p>
        </p:txBody>
      </p:sp>
      <p:sp>
        <p:nvSpPr>
          <p:cNvPr id="2" name="内容占位符 1"/>
          <p:cNvSpPr>
            <a:spLocks noGrp="1"/>
          </p:cNvSpPr>
          <p:nvPr>
            <p:ph idx="1"/>
            <p:custDataLst>
              <p:tags r:id="rId2"/>
            </p:custDataLst>
          </p:nvPr>
        </p:nvSpPr>
        <p:spPr>
          <a:xfrm>
            <a:off x="5539105" y="1125855"/>
            <a:ext cx="5884545" cy="4893945"/>
          </a:xfrm>
        </p:spPr>
        <p:txBody>
          <a:bodyPr>
            <a:normAutofit fontScale="65000"/>
          </a:bodyPr>
          <a:p>
            <a:r>
              <a:rPr lang="zh-CN" altLang="en-US">
                <a:solidFill>
                  <a:schemeClr val="tx1"/>
                </a:solidFill>
              </a:rPr>
              <a:t>消费体验提升</a:t>
            </a:r>
            <a:endParaRPr lang="en-US" altLang="zh-CN">
              <a:solidFill>
                <a:schemeClr val="tx1"/>
              </a:solidFill>
            </a:endParaRPr>
          </a:p>
          <a:p>
            <a:pPr lvl="1">
              <a:lnSpc>
                <a:spcPct val="100000"/>
              </a:lnSpc>
            </a:pPr>
            <a:r>
              <a:rPr lang="zh-CN" altLang="zh-CN" sz="2770" b="0">
                <a:solidFill>
                  <a:schemeClr val="tx1"/>
                </a:solidFill>
              </a:rPr>
              <a:t>积极方面，推荐系统提升消费体验：能提升消费决策效率，根据历史数据精准推荐商品，帮助用户快速找到心仪产品，节省购物时间；还能刺激消费增长，推荐关联商品和潜在兴趣产品，激发消费欲望，促使用户购买未计划的商品，拓展消费边界，推动消费市场发展。</a:t>
            </a:r>
            <a:endParaRPr lang="zh-CN" altLang="zh-CN" sz="2770" b="0">
              <a:solidFill>
                <a:schemeClr val="tx1"/>
              </a:solidFill>
            </a:endParaRPr>
          </a:p>
          <a:p>
            <a:pPr marL="471170" lvl="1" indent="0">
              <a:buNone/>
            </a:pPr>
            <a:endParaRPr lang="en-US" altLang="zh-CN" b="0">
              <a:solidFill>
                <a:schemeClr val="tx1"/>
              </a:solidFill>
            </a:endParaRPr>
          </a:p>
          <a:p>
            <a:r>
              <a:rPr lang="zh-CN" altLang="zh-CN">
                <a:solidFill>
                  <a:schemeClr val="tx1"/>
                </a:solidFill>
              </a:rPr>
              <a:t>消费风险提示</a:t>
            </a:r>
            <a:endParaRPr lang="en-US" altLang="zh-CN">
              <a:solidFill>
                <a:schemeClr val="tx1"/>
              </a:solidFill>
            </a:endParaRPr>
          </a:p>
          <a:p>
            <a:pPr lvl="1"/>
            <a:r>
              <a:rPr lang="zh-CN" altLang="zh-CN" sz="2770" b="0">
                <a:solidFill>
                  <a:schemeClr val="tx1"/>
                </a:solidFill>
              </a:rPr>
              <a:t>消极影响也不容忽视：频繁推送个性化商品信息，易加剧消费主义倾向，引发冲动消费，导致过度购物，增加经济负担和资源浪费；还会固化消费偏好，不断强化用户已有偏好，减少尝试其他类型商品，限制消费选择多样性，阻碍新消费趋势形成。</a:t>
            </a:r>
            <a:endParaRPr lang="zh-CN" altLang="zh-CN" sz="2770" b="0">
              <a:solidFill>
                <a:schemeClr val="tx1"/>
              </a:solidFill>
            </a:endParaRPr>
          </a:p>
        </p:txBody>
      </p:sp>
      <p:pic>
        <p:nvPicPr>
          <p:cNvPr id="4" name="图片 3"/>
          <p:cNvPicPr>
            <a:picLocks noChangeAspect="1"/>
          </p:cNvPicPr>
          <p:nvPr>
            <p:custDataLst>
              <p:tags r:id="rId3"/>
            </p:custDataLst>
          </p:nvPr>
        </p:nvPicPr>
        <p:blipFill>
          <a:blip r:embed="rId4"/>
          <a:stretch>
            <a:fillRect/>
          </a:stretch>
        </p:blipFill>
        <p:spPr>
          <a:xfrm>
            <a:off x="850900" y="1205865"/>
            <a:ext cx="4356735" cy="4899025"/>
          </a:xfrm>
          <a:prstGeom prst="rect">
            <a:avLst/>
          </a:prstGeom>
        </p:spPr>
      </p:pic>
    </p:spTree>
  </p:cSld>
  <p:clrMapOvr>
    <a:masterClrMapping/>
  </p:clrMapOvr>
  <p:transition>
    <p:cu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8"/>
          <p:cNvSpPr>
            <a:spLocks noGrp="1"/>
          </p:cNvSpPr>
          <p:nvPr>
            <p:ph type="body" idx="16391"/>
            <p:custDataLst>
              <p:tags r:id="rId1"/>
            </p:custDataLst>
          </p:nvPr>
        </p:nvSpPr>
        <p:spPr>
          <a:xfrm>
            <a:off x="609600" y="1698625"/>
            <a:ext cx="1219200" cy="1219200"/>
          </a:xfrm>
        </p:spPr>
        <p:txBody>
          <a:bodyPr/>
          <a:p>
            <a:r>
              <a:rPr lang="zh-CN" altLang="en-US" sz="3200"/>
              <a:t> </a:t>
            </a:r>
            <a:endParaRPr lang="zh-CN" altLang="en-US" sz="3200"/>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4.7 智能推荐系统的多面影响及应对之策：4.7.3 对社会文化的影响</a:t>
            </a:r>
            <a:endParaRPr sz="2800" dirty="0">
              <a:solidFill>
                <a:schemeClr val="tx1"/>
              </a:solidFill>
              <a:latin typeface="楷体_GB2312" panose="02010609030101010101" charset="-122"/>
              <a:sym typeface="+mn-ea"/>
            </a:endParaRPr>
          </a:p>
        </p:txBody>
      </p:sp>
      <p:pic>
        <p:nvPicPr>
          <p:cNvPr id="12" name="图片占位符 11" descr="7"/>
          <p:cNvPicPr>
            <a:picLocks noChangeAspect="1"/>
          </p:cNvPicPr>
          <p:nvPr>
            <p:ph type="pic" idx="16390"/>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94080" y="1945005"/>
            <a:ext cx="650240" cy="650240"/>
          </a:xfrm>
          <a:prstGeom prst="rect">
            <a:avLst/>
          </a:prstGeom>
        </p:spPr>
      </p:pic>
      <p:sp>
        <p:nvSpPr>
          <p:cNvPr id="5" name="文本占位符 4"/>
          <p:cNvSpPr>
            <a:spLocks noGrp="1"/>
          </p:cNvSpPr>
          <p:nvPr>
            <p:ph type="body" idx="16386"/>
            <p:custDataLst>
              <p:tags r:id="rId6"/>
            </p:custDataLst>
          </p:nvPr>
        </p:nvSpPr>
        <p:spPr>
          <a:xfrm>
            <a:off x="2132330" y="1344930"/>
            <a:ext cx="9450070" cy="600075"/>
          </a:xfrm>
        </p:spPr>
        <p:txBody>
          <a:bodyPr>
            <a:noAutofit/>
          </a:bodyPr>
          <a:p>
            <a:r>
              <a:rPr lang="zh-CN" altLang="en-US" b="1">
                <a:solidFill>
                  <a:schemeClr val="tx1"/>
                </a:solidFill>
              </a:rPr>
              <a:t>文化传播推动</a:t>
            </a:r>
            <a:endParaRPr lang="zh-CN" altLang="en-US" b="1">
              <a:solidFill>
                <a:schemeClr val="tx1"/>
              </a:solidFill>
            </a:endParaRPr>
          </a:p>
        </p:txBody>
      </p:sp>
      <p:sp>
        <p:nvSpPr>
          <p:cNvPr id="6" name="文本占位符 5"/>
          <p:cNvSpPr>
            <a:spLocks noGrp="1"/>
          </p:cNvSpPr>
          <p:nvPr>
            <p:ph type="body" idx="16387"/>
            <p:custDataLst>
              <p:tags r:id="rId7"/>
            </p:custDataLst>
          </p:nvPr>
        </p:nvSpPr>
        <p:spPr>
          <a:xfrm>
            <a:off x="2135505" y="1820545"/>
            <a:ext cx="9446895" cy="1760855"/>
          </a:xfrm>
        </p:spPr>
        <p:txBody>
          <a:bodyPr>
            <a:noAutofit/>
          </a:bodyPr>
          <a:p>
            <a:pPr>
              <a:lnSpc>
                <a:spcPct val="150000"/>
              </a:lnSpc>
            </a:pPr>
            <a:r>
              <a:rPr lang="zh-CN" altLang="en-US" sz="1800">
                <a:solidFill>
                  <a:schemeClr val="tx1"/>
                </a:solidFill>
              </a:rPr>
              <a:t>推荐系统与文化传播：在社会文化层面，推荐系统有积极作用：能推动文化传播与传承，助力优秀文化作品触达更多人，让不同类型文化（传统文化、小众艺术）被了解，促进文化交流与创新；还能营造多元文化氛围，根据用户文化兴趣推荐相应内容，满足不同群体文化需求，让文化生态更丰富。</a:t>
            </a:r>
            <a:endParaRPr lang="zh-CN" altLang="en-US" sz="1800">
              <a:solidFill>
                <a:schemeClr val="tx1"/>
              </a:solidFill>
            </a:endParaRPr>
          </a:p>
        </p:txBody>
      </p:sp>
      <p:sp>
        <p:nvSpPr>
          <p:cNvPr id="7" name="装饰  2"/>
          <p:cNvSpPr>
            <a:spLocks noGrp="1"/>
          </p:cNvSpPr>
          <p:nvPr>
            <p:ph type="body" idx="16393"/>
            <p:custDataLst>
              <p:tags r:id="rId8"/>
            </p:custDataLst>
          </p:nvPr>
        </p:nvSpPr>
        <p:spPr>
          <a:xfrm>
            <a:off x="609600" y="3784600"/>
            <a:ext cx="1219200" cy="1219200"/>
          </a:xfrm>
        </p:spPr>
        <p:txBody>
          <a:bodyPr/>
          <a:p>
            <a:r>
              <a:rPr lang="zh-CN" altLang="en-US" sz="3200"/>
              <a:t> </a:t>
            </a:r>
            <a:endParaRPr lang="zh-CN" altLang="en-US" sz="3200"/>
          </a:p>
        </p:txBody>
      </p:sp>
      <p:pic>
        <p:nvPicPr>
          <p:cNvPr id="13" name="图片占位符 12" descr="8"/>
          <p:cNvPicPr>
            <a:picLocks noChangeAspect="1"/>
          </p:cNvPicPr>
          <p:nvPr>
            <p:ph type="pic" idx="16392"/>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894080" y="4048760"/>
            <a:ext cx="650240" cy="650240"/>
          </a:xfrm>
          <a:prstGeom prst="rect">
            <a:avLst/>
          </a:prstGeom>
        </p:spPr>
      </p:pic>
      <p:sp>
        <p:nvSpPr>
          <p:cNvPr id="9" name="文本占位符 8"/>
          <p:cNvSpPr>
            <a:spLocks noGrp="1"/>
          </p:cNvSpPr>
          <p:nvPr>
            <p:ph type="body" idx="16388"/>
            <p:custDataLst>
              <p:tags r:id="rId12"/>
            </p:custDataLst>
          </p:nvPr>
        </p:nvSpPr>
        <p:spPr>
          <a:xfrm>
            <a:off x="2132965" y="3785235"/>
            <a:ext cx="9449435" cy="812165"/>
          </a:xfrm>
        </p:spPr>
        <p:txBody>
          <a:bodyPr>
            <a:noAutofit/>
          </a:bodyPr>
          <a:p>
            <a:r>
              <a:rPr lang="zh-CN" altLang="en-US" b="1">
                <a:solidFill>
                  <a:schemeClr val="tx1"/>
                </a:solidFill>
              </a:rPr>
              <a:t>文化风险防范</a:t>
            </a:r>
            <a:endParaRPr lang="zh-CN" altLang="en-US" b="1">
              <a:solidFill>
                <a:schemeClr val="tx1"/>
              </a:solidFill>
            </a:endParaRPr>
          </a:p>
        </p:txBody>
      </p:sp>
      <p:sp>
        <p:nvSpPr>
          <p:cNvPr id="10" name="文本占位符 9"/>
          <p:cNvSpPr>
            <a:spLocks noGrp="1"/>
          </p:cNvSpPr>
          <p:nvPr>
            <p:ph type="body" idx="16389"/>
            <p:custDataLst>
              <p:tags r:id="rId13"/>
            </p:custDataLst>
          </p:nvPr>
        </p:nvSpPr>
        <p:spPr>
          <a:xfrm>
            <a:off x="2134870" y="4302760"/>
            <a:ext cx="9447530" cy="1310640"/>
          </a:xfrm>
        </p:spPr>
        <p:txBody>
          <a:bodyPr>
            <a:noAutofit/>
          </a:bodyPr>
          <a:p>
            <a:pPr>
              <a:lnSpc>
                <a:spcPct val="150000"/>
              </a:lnSpc>
            </a:pPr>
            <a:r>
              <a:rPr lang="zh-CN" altLang="en-US" sz="1800">
                <a:solidFill>
                  <a:schemeClr val="tx1"/>
                </a:solidFill>
              </a:rPr>
              <a:t>但也存在消极风险：若推荐系统传播带有偏见的文化内容，可能加深用户对特定文化群体的误解，引发文化偏见与冲突，影响社会和谐稳定。因此，在利用推荐系统传播文化时，需注重内容的客观性和包容性，避免强化负面文化认知。</a:t>
            </a:r>
            <a:endParaRPr lang="zh-CN" altLang="en-US" sz="1800">
              <a:solidFill>
                <a:schemeClr val="tx1"/>
              </a:solidFill>
            </a:endParaRPr>
          </a:p>
        </p:txBody>
      </p:sp>
      <p:sp>
        <p:nvSpPr>
          <p:cNvPr id="11"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14"/>
    </p:custDataLst>
  </p:cSld>
  <p:clrMapOvr>
    <a:masterClrMapping/>
  </p:clrMapOvr>
  <p:transition>
    <p:cut/>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 name="文本框 43"/>
          <p:cNvSpPr txBox="1"/>
          <p:nvPr>
            <p:custDataLst>
              <p:tags r:id="rId1"/>
            </p:custDataLst>
          </p:nvPr>
        </p:nvSpPr>
        <p:spPr>
          <a:xfrm>
            <a:off x="7600742" y="484694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
        <p:nvSpPr>
          <p:cNvPr id="45" name="副标题 44"/>
          <p:cNvSpPr>
            <a:spLocks noGrp="1"/>
          </p:cNvSpPr>
          <p:nvPr>
            <p:ph type="subTitle" idx="16386"/>
            <p:custDataLst>
              <p:tags r:id="rId2"/>
            </p:custDataLst>
          </p:nvPr>
        </p:nvSpPr>
        <p:spPr/>
        <p:txBody>
          <a:bodyPr/>
          <a:p>
            <a:r>
              <a:rPr lang="zh-CN" altLang="en-US">
                <a:solidFill>
                  <a:schemeClr val="tx1"/>
                </a:solidFill>
              </a:rPr>
              <a:t>CONTENTS</a:t>
            </a:r>
            <a:endParaRPr lang="zh-CN" altLang="en-US">
              <a:solidFill>
                <a:schemeClr val="tx1"/>
              </a:solidFill>
            </a:endParaRPr>
          </a:p>
        </p:txBody>
      </p:sp>
      <p:sp>
        <p:nvSpPr>
          <p:cNvPr id="46" name="标题 45"/>
          <p:cNvSpPr>
            <a:spLocks noGrp="1"/>
          </p:cNvSpPr>
          <p:nvPr>
            <p:ph type="ctrTitle" idx="16385"/>
            <p:custDataLst>
              <p:tags r:id="rId3"/>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15" name="文本占位符 14"/>
          <p:cNvSpPr>
            <a:spLocks noGrp="1"/>
          </p:cNvSpPr>
          <p:nvPr>
            <p:ph type="body" idx="16388"/>
            <p:custDataLst>
              <p:tags r:id="rId4"/>
            </p:custDataLst>
          </p:nvPr>
        </p:nvSpPr>
        <p:spPr>
          <a:xfrm>
            <a:off x="4070350" y="1652905"/>
            <a:ext cx="596900" cy="508000"/>
          </a:xfrm>
        </p:spPr>
        <p:txBody>
          <a:bodyPr/>
          <a:p>
            <a:r>
              <a:rPr lang="zh-CN" altLang="en-US">
                <a:solidFill>
                  <a:schemeClr val="accent1"/>
                </a:solidFill>
              </a:rPr>
              <a:t>01</a:t>
            </a:r>
            <a:endParaRPr lang="zh-CN" altLang="en-US">
              <a:solidFill>
                <a:schemeClr val="accent1"/>
              </a:solidFill>
            </a:endParaRPr>
          </a:p>
        </p:txBody>
      </p:sp>
      <p:sp>
        <p:nvSpPr>
          <p:cNvPr id="16" name="文本占位符 5"/>
          <p:cNvSpPr>
            <a:spLocks noGrp="1"/>
          </p:cNvSpPr>
          <p:nvPr>
            <p:custDataLst>
              <p:tags r:id="rId5"/>
            </p:custDataLst>
          </p:nvPr>
        </p:nvSpPr>
        <p:spPr>
          <a:xfrm>
            <a:off x="50800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4.1</a:t>
            </a:r>
            <a:r>
              <a:rPr lang="en-US" altLang="en-US" sz="1700">
                <a:solidFill>
                  <a:schemeClr val="tx1"/>
                </a:solidFill>
              </a:rPr>
              <a:t>    </a:t>
            </a:r>
            <a:r>
              <a:rPr lang="zh-CN" altLang="en-US" sz="1700">
                <a:solidFill>
                  <a:schemeClr val="tx1"/>
                </a:solidFill>
              </a:rPr>
              <a:t>电商平台智能推荐的体验与观察</a:t>
            </a:r>
            <a:endParaRPr lang="zh-CN" altLang="en-US" sz="1700">
              <a:solidFill>
                <a:schemeClr val="tx1"/>
              </a:solidFill>
            </a:endParaRPr>
          </a:p>
        </p:txBody>
      </p:sp>
      <p:sp>
        <p:nvSpPr>
          <p:cNvPr id="17" name="文本占位符 6"/>
          <p:cNvSpPr>
            <a:spLocks noGrp="1"/>
          </p:cNvSpPr>
          <p:nvPr>
            <p:custDataLst>
              <p:tags r:id="rId6"/>
            </p:custDataLst>
          </p:nvPr>
        </p:nvSpPr>
        <p:spPr>
          <a:xfrm>
            <a:off x="7994650" y="165290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18" name="文本占位符 8"/>
          <p:cNvSpPr>
            <a:spLocks noGrp="1"/>
          </p:cNvSpPr>
          <p:nvPr>
            <p:custDataLst>
              <p:tags r:id="rId7"/>
            </p:custDataLst>
          </p:nvPr>
        </p:nvSpPr>
        <p:spPr>
          <a:xfrm>
            <a:off x="90043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4.2 </a:t>
            </a:r>
            <a:r>
              <a:rPr lang="en-US" altLang="en-US" sz="1700">
                <a:solidFill>
                  <a:schemeClr val="tx1"/>
                </a:solidFill>
              </a:rPr>
              <a:t>   </a:t>
            </a:r>
            <a:r>
              <a:rPr lang="zh-CN" altLang="en-US" sz="1700">
                <a:solidFill>
                  <a:schemeClr val="tx1"/>
                </a:solidFill>
              </a:rPr>
              <a:t>智能推荐系统的一般流程</a:t>
            </a:r>
            <a:endParaRPr lang="zh-CN" altLang="en-US" sz="1700">
              <a:solidFill>
                <a:schemeClr val="tx1"/>
              </a:solidFill>
            </a:endParaRPr>
          </a:p>
        </p:txBody>
      </p:sp>
      <p:sp>
        <p:nvSpPr>
          <p:cNvPr id="19" name="文本占位符 9"/>
          <p:cNvSpPr>
            <a:spLocks noGrp="1"/>
          </p:cNvSpPr>
          <p:nvPr>
            <p:custDataLst>
              <p:tags r:id="rId8"/>
            </p:custDataLst>
          </p:nvPr>
        </p:nvSpPr>
        <p:spPr>
          <a:xfrm>
            <a:off x="40703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20" name="文本占位符 11"/>
          <p:cNvSpPr>
            <a:spLocks noGrp="1"/>
          </p:cNvSpPr>
          <p:nvPr>
            <p:custDataLst>
              <p:tags r:id="rId9"/>
            </p:custDataLst>
          </p:nvPr>
        </p:nvSpPr>
        <p:spPr>
          <a:xfrm>
            <a:off x="5080000" y="2550795"/>
            <a:ext cx="2324100" cy="914400"/>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1700">
                <a:sym typeface="+mn-ea"/>
              </a:rPr>
              <a:t>4.3 </a:t>
            </a:r>
            <a:r>
              <a:rPr lang="en-US" altLang="en-US" sz="1700">
                <a:sym typeface="+mn-ea"/>
              </a:rPr>
              <a:t>   </a:t>
            </a:r>
            <a:r>
              <a:rPr lang="zh-CN" altLang="en-US" sz="1700">
                <a:sym typeface="+mn-ea"/>
              </a:rPr>
              <a:t>智能推荐系统的常见类型</a:t>
            </a:r>
            <a:endParaRPr lang="zh-CN" altLang="en-US" sz="1700">
              <a:sym typeface="+mn-ea"/>
            </a:endParaRPr>
          </a:p>
        </p:txBody>
      </p:sp>
      <p:sp>
        <p:nvSpPr>
          <p:cNvPr id="21" name="文本占位符 12"/>
          <p:cNvSpPr>
            <a:spLocks noGrp="1"/>
          </p:cNvSpPr>
          <p:nvPr>
            <p:custDataLst>
              <p:tags r:id="rId10"/>
            </p:custDataLst>
          </p:nvPr>
        </p:nvSpPr>
        <p:spPr>
          <a:xfrm>
            <a:off x="79946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22" name="文本占位符 14"/>
          <p:cNvSpPr>
            <a:spLocks noGrp="1"/>
          </p:cNvSpPr>
          <p:nvPr>
            <p:custDataLst>
              <p:tags r:id="rId11"/>
            </p:custDataLst>
          </p:nvPr>
        </p:nvSpPr>
        <p:spPr>
          <a:xfrm>
            <a:off x="9004300" y="2550795"/>
            <a:ext cx="2324100" cy="914400"/>
          </a:xfrm>
          <a:prstGeom prst="rect">
            <a:avLst/>
          </a:prstGeom>
          <a:noFill/>
          <a:ln>
            <a:noFill/>
          </a:ln>
          <a:effectLst/>
        </p:spPr>
        <p:txBody>
          <a:bodyPr vert="horz" wrap="square" lIns="0" tIns="0" rIns="0" bIns="0" numCol="1" anchor="ctr" anchorCtr="0" compatLnSpc="1">
            <a:normAutofit fontScale="90000"/>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4.4</a:t>
            </a:r>
            <a:r>
              <a:rPr lang="en-US" altLang="en-US" sz="1700">
                <a:solidFill>
                  <a:schemeClr val="tx1"/>
                </a:solidFill>
              </a:rPr>
              <a:t>   </a:t>
            </a:r>
            <a:r>
              <a:rPr lang="zh-CN" altLang="en-US" sz="1700">
                <a:solidFill>
                  <a:schemeClr val="tx1"/>
                </a:solidFill>
              </a:rPr>
              <a:t>【趣味案例】超市聪明</a:t>
            </a:r>
            <a:r>
              <a:rPr lang="en-US" altLang="zh-CN" sz="1700">
                <a:solidFill>
                  <a:schemeClr val="tx1"/>
                </a:solidFill>
              </a:rPr>
              <a:t>“</a:t>
            </a:r>
            <a:r>
              <a:rPr lang="zh-CN" altLang="en-US" sz="1700">
                <a:solidFill>
                  <a:schemeClr val="tx1"/>
                </a:solidFill>
              </a:rPr>
              <a:t>小助手</a:t>
            </a:r>
            <a:r>
              <a:rPr lang="en-US" altLang="zh-CN" sz="1700">
                <a:solidFill>
                  <a:schemeClr val="tx1"/>
                </a:solidFill>
              </a:rPr>
              <a:t>”</a:t>
            </a:r>
            <a:r>
              <a:rPr lang="zh-CN" altLang="en-US" sz="1700">
                <a:solidFill>
                  <a:schemeClr val="tx1"/>
                </a:solidFill>
              </a:rPr>
              <a:t>：</a:t>
            </a:r>
            <a:endParaRPr lang="zh-CN" altLang="en-US" sz="1700">
              <a:solidFill>
                <a:schemeClr val="tx1"/>
              </a:solidFill>
            </a:endParaRPr>
          </a:p>
          <a:p>
            <a:r>
              <a:rPr lang="zh-CN" altLang="en-US" sz="1700">
                <a:solidFill>
                  <a:schemeClr val="tx1"/>
                </a:solidFill>
              </a:rPr>
              <a:t>协同过滤推荐算法的应用</a:t>
            </a:r>
            <a:endParaRPr lang="zh-CN" altLang="en-US" sz="1700">
              <a:solidFill>
                <a:schemeClr val="tx1"/>
              </a:solidFill>
            </a:endParaRPr>
          </a:p>
        </p:txBody>
      </p:sp>
      <p:sp>
        <p:nvSpPr>
          <p:cNvPr id="24" name="文本占位符 15"/>
          <p:cNvSpPr>
            <a:spLocks noGrp="1"/>
          </p:cNvSpPr>
          <p:nvPr>
            <p:custDataLst>
              <p:tags r:id="rId12"/>
            </p:custDataLst>
          </p:nvPr>
        </p:nvSpPr>
        <p:spPr>
          <a:xfrm>
            <a:off x="40703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0" name="文本占位符 17"/>
          <p:cNvSpPr>
            <a:spLocks noGrp="1"/>
          </p:cNvSpPr>
          <p:nvPr>
            <p:custDataLst>
              <p:tags r:id="rId13"/>
            </p:custDataLst>
          </p:nvPr>
        </p:nvSpPr>
        <p:spPr>
          <a:xfrm>
            <a:off x="50800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4.5    </a:t>
            </a:r>
            <a:r>
              <a:rPr lang="zh-CN" altLang="en-US" sz="1700">
                <a:solidFill>
                  <a:schemeClr val="tx1"/>
                </a:solidFill>
              </a:rPr>
              <a:t>大数据技术与智能推荐系统</a:t>
            </a:r>
            <a:endParaRPr lang="zh-CN" altLang="en-US" sz="1700">
              <a:solidFill>
                <a:schemeClr val="tx1"/>
              </a:solidFill>
            </a:endParaRPr>
          </a:p>
        </p:txBody>
      </p:sp>
      <p:sp>
        <p:nvSpPr>
          <p:cNvPr id="33" name="文本占位符 18"/>
          <p:cNvSpPr>
            <a:spLocks noGrp="1"/>
          </p:cNvSpPr>
          <p:nvPr>
            <p:custDataLst>
              <p:tags r:id="rId14"/>
            </p:custDataLst>
          </p:nvPr>
        </p:nvSpPr>
        <p:spPr>
          <a:xfrm>
            <a:off x="79946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36" name="文本占位符 20"/>
          <p:cNvSpPr>
            <a:spLocks noGrp="1"/>
          </p:cNvSpPr>
          <p:nvPr>
            <p:custDataLst>
              <p:tags r:id="rId15"/>
            </p:custDataLst>
          </p:nvPr>
        </p:nvSpPr>
        <p:spPr>
          <a:xfrm>
            <a:off x="90043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4.6    </a:t>
            </a:r>
            <a:r>
              <a:rPr lang="zh-CN" altLang="en-US" sz="1700">
                <a:solidFill>
                  <a:schemeClr val="tx1"/>
                </a:solidFill>
              </a:rPr>
              <a:t>智能推荐系统的应用</a:t>
            </a:r>
            <a:endParaRPr lang="zh-CN" altLang="en-US" sz="1700">
              <a:solidFill>
                <a:schemeClr val="tx1"/>
              </a:solidFill>
            </a:endParaRPr>
          </a:p>
        </p:txBody>
      </p:sp>
      <p:sp>
        <p:nvSpPr>
          <p:cNvPr id="39" name="文本占位符 15"/>
          <p:cNvSpPr>
            <a:spLocks noGrp="1"/>
          </p:cNvSpPr>
          <p:nvPr>
            <p:custDataLst>
              <p:tags r:id="rId16"/>
            </p:custDataLst>
          </p:nvPr>
        </p:nvSpPr>
        <p:spPr>
          <a:xfrm>
            <a:off x="40786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7</a:t>
            </a:r>
            <a:endParaRPr lang="en-US" altLang="zh-CN">
              <a:solidFill>
                <a:schemeClr val="accent1"/>
              </a:solidFill>
            </a:endParaRPr>
          </a:p>
        </p:txBody>
      </p:sp>
      <p:sp>
        <p:nvSpPr>
          <p:cNvPr id="42" name="文本占位符 17"/>
          <p:cNvSpPr>
            <a:spLocks noGrp="1"/>
          </p:cNvSpPr>
          <p:nvPr>
            <p:custDataLst>
              <p:tags r:id="rId17"/>
            </p:custDataLst>
          </p:nvPr>
        </p:nvSpPr>
        <p:spPr>
          <a:xfrm>
            <a:off x="50882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4.7    </a:t>
            </a:r>
            <a:r>
              <a:rPr lang="zh-CN" altLang="en-US" sz="1700">
                <a:solidFill>
                  <a:schemeClr val="tx1"/>
                </a:solidFill>
              </a:rPr>
              <a:t>智能推荐系统的多面影响及应对之策</a:t>
            </a:r>
            <a:endParaRPr lang="zh-CN" altLang="en-US" sz="1700">
              <a:solidFill>
                <a:schemeClr val="tx1"/>
              </a:solidFill>
            </a:endParaRPr>
          </a:p>
        </p:txBody>
      </p:sp>
      <p:sp>
        <p:nvSpPr>
          <p:cNvPr id="47" name="文本占位符 18"/>
          <p:cNvSpPr>
            <a:spLocks noGrp="1"/>
          </p:cNvSpPr>
          <p:nvPr>
            <p:custDataLst>
              <p:tags r:id="rId18"/>
            </p:custDataLst>
          </p:nvPr>
        </p:nvSpPr>
        <p:spPr>
          <a:xfrm>
            <a:off x="80029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8</a:t>
            </a:r>
            <a:endParaRPr lang="en-US" altLang="zh-CN">
              <a:solidFill>
                <a:schemeClr val="accent1"/>
              </a:solidFill>
            </a:endParaRPr>
          </a:p>
        </p:txBody>
      </p:sp>
      <p:sp>
        <p:nvSpPr>
          <p:cNvPr id="48" name="文本占位符 20"/>
          <p:cNvSpPr>
            <a:spLocks noGrp="1"/>
          </p:cNvSpPr>
          <p:nvPr>
            <p:custDataLst>
              <p:tags r:id="rId19"/>
            </p:custDataLst>
          </p:nvPr>
        </p:nvSpPr>
        <p:spPr>
          <a:xfrm>
            <a:off x="9012555" y="4694555"/>
            <a:ext cx="2324100" cy="914400"/>
          </a:xfrm>
          <a:prstGeom prst="rect">
            <a:avLst/>
          </a:prstGeom>
          <a:noFill/>
          <a:ln>
            <a:noFill/>
          </a:ln>
          <a:effectLst/>
        </p:spPr>
        <p:txBody>
          <a:bodyPr vert="horz" wrap="square" lIns="0" tIns="0" rIns="0" bIns="0" numCol="1" anchor="ctr" anchorCtr="0" compatLnSpc="1">
            <a:normAutofit lnSpcReduction="10000"/>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4.8   </a:t>
            </a:r>
            <a:r>
              <a:rPr lang="zh-CN" altLang="en-US" sz="1700">
                <a:solidFill>
                  <a:schemeClr val="tx1"/>
                </a:solidFill>
              </a:rPr>
              <a:t>【趣味案例】打破信息茧房：推荐系统优化的关键之路</a:t>
            </a:r>
            <a:endParaRPr lang="zh-CN" altLang="en-US" sz="1700">
              <a:solidFill>
                <a:schemeClr val="tx1"/>
              </a:solidFill>
            </a:endParaRPr>
          </a:p>
        </p:txBody>
      </p:sp>
    </p:spTree>
    <p:custDataLst>
      <p:tags r:id="rId20"/>
    </p:custDataLst>
  </p:cSld>
  <p:clrMapOvr>
    <a:masterClrMapping/>
  </p:clrMapOvr>
  <p:transition>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889000" y="303530"/>
            <a:ext cx="10351135" cy="708025"/>
          </a:xfrm>
        </p:spPr>
        <p:txBody>
          <a:bodyPr/>
          <a:p>
            <a:r>
              <a:rPr lang="zh-CN" altLang="en-US" sz="2800" b="1" dirty="0">
                <a:latin typeface="楷体_GB2312" panose="02010609030101010101" charset="-122"/>
                <a:sym typeface="+mn-ea"/>
              </a:rPr>
              <a:t>智能推荐系统</a:t>
            </a:r>
            <a:r>
              <a:rPr lang="en-US" altLang="zh-CN" sz="2800" b="1" dirty="0">
                <a:latin typeface="楷体_GB2312" panose="02010609030101010101" charset="-122"/>
                <a:sym typeface="+mn-ea"/>
              </a:rPr>
              <a:t> —— </a:t>
            </a:r>
            <a:r>
              <a:rPr lang="zh-CN" altLang="en-US" sz="2800" b="1" dirty="0">
                <a:latin typeface="楷体_GB2312" panose="02010609030101010101" charset="-122"/>
                <a:sym typeface="+mn-ea"/>
              </a:rPr>
              <a:t>电商平台的</a:t>
            </a:r>
            <a:r>
              <a:rPr lang="en-US" altLang="zh-CN" sz="2800" b="1" dirty="0">
                <a:latin typeface="楷体_GB2312" panose="02010609030101010101" charset="-122"/>
                <a:sym typeface="+mn-ea"/>
              </a:rPr>
              <a:t> “</a:t>
            </a:r>
            <a:r>
              <a:rPr lang="zh-CN" altLang="en-US" sz="2800" b="1" dirty="0">
                <a:latin typeface="楷体_GB2312" panose="02010609030101010101" charset="-122"/>
                <a:sym typeface="+mn-ea"/>
              </a:rPr>
              <a:t>贴心管家</a:t>
            </a:r>
            <a:r>
              <a:rPr lang="en-US" altLang="zh-CN" sz="2800" b="1" dirty="0">
                <a:latin typeface="楷体_GB2312" panose="02010609030101010101" charset="-122"/>
                <a:sym typeface="+mn-ea"/>
              </a:rPr>
              <a:t>”</a:t>
            </a:r>
            <a:r>
              <a:rPr lang="zh-CN" altLang="en-US" sz="2800" b="1" dirty="0">
                <a:latin typeface="楷体_GB2312" panose="02010609030101010101" charset="-122"/>
                <a:sym typeface="+mn-ea"/>
              </a:rPr>
              <a:t>：学习导图</a:t>
            </a:r>
            <a:endParaRPr lang="zh-CN" altLang="en-US" sz="2800" b="1" dirty="0">
              <a:solidFill>
                <a:schemeClr val="tx1"/>
              </a:solidFill>
              <a:latin typeface="楷体_GB2312" panose="02010609030101010101" charset="-122"/>
              <a:sym typeface="+mn-ea"/>
            </a:endParaRPr>
          </a:p>
        </p:txBody>
      </p:sp>
      <p:sp>
        <p:nvSpPr>
          <p:cNvPr id="5" name="Rectangle 8"/>
          <p:cNvSpPr>
            <a:spLocks noGrp="1"/>
          </p:cNvSpPr>
          <p:nvPr>
            <p:ph type="sldNum" sz="quarter" idx="12"/>
          </p:nvPr>
        </p:nvSpPr>
        <p:spPr/>
        <p:txBody>
          <a:bodyPr/>
          <a:p>
            <a:fld id="{3D854871-D7DE-4FB3-AF29-BED39F465476}" type="slidenum">
              <a:rPr lang="en-US" altLang="zh-CN"/>
            </a:fld>
            <a:endParaRPr lang="en-US" altLang="zh-CN"/>
          </a:p>
        </p:txBody>
      </p:sp>
      <p:pic>
        <p:nvPicPr>
          <p:cNvPr id="6" name="图片 5"/>
          <p:cNvPicPr>
            <a:picLocks noChangeAspect="1"/>
          </p:cNvPicPr>
          <p:nvPr/>
        </p:nvPicPr>
        <p:blipFill>
          <a:blip r:embed="rId2"/>
          <a:stretch>
            <a:fillRect/>
          </a:stretch>
        </p:blipFill>
        <p:spPr>
          <a:xfrm>
            <a:off x="591820" y="1012190"/>
            <a:ext cx="11089640" cy="5709285"/>
          </a:xfrm>
          <a:prstGeom prst="rect">
            <a:avLst/>
          </a:prstGeom>
        </p:spPr>
      </p:pic>
    </p:spTree>
    <p:custDataLst>
      <p:tags r:id="rId3"/>
    </p:custDataLst>
  </p:cSld>
  <p:clrMapOvr>
    <a:masterClrMapping/>
  </p:clrMapOvr>
  <p:transition>
    <p:cut/>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p:txBody>
          <a:bodyPr/>
          <a:p>
            <a:r>
              <a:rPr lang="en-US" altLang="en-US" sz="2400">
                <a:solidFill>
                  <a:schemeClr val="tx1"/>
                </a:solidFill>
              </a:rPr>
              <a:t>4.8 </a:t>
            </a:r>
            <a:r>
              <a:rPr lang="zh-CN" altLang="en-US" sz="2400">
                <a:solidFill>
                  <a:schemeClr val="tx1"/>
                </a:solidFill>
              </a:rPr>
              <a:t>【趣味案例】打破信息茧房：推荐系统优化的关键之路：</a:t>
            </a:r>
            <a:r>
              <a:rPr lang="en-US" altLang="zh-CN" sz="2400">
                <a:solidFill>
                  <a:schemeClr val="tx1"/>
                </a:solidFill>
              </a:rPr>
              <a:t>4.8.1 </a:t>
            </a:r>
            <a:r>
              <a:rPr lang="zh-CN" altLang="en-US" sz="2400">
                <a:solidFill>
                  <a:schemeClr val="tx1"/>
                </a:solidFill>
              </a:rPr>
              <a:t>什么是信息茧房</a:t>
            </a:r>
            <a:endParaRPr lang="zh-CN" altLang="en-US" sz="2400">
              <a:solidFill>
                <a:schemeClr val="tx1"/>
              </a:solidFill>
            </a:endParaRPr>
          </a:p>
        </p:txBody>
      </p:sp>
      <p:sp>
        <p:nvSpPr>
          <p:cNvPr id="2" name="内容占位符 1"/>
          <p:cNvSpPr>
            <a:spLocks noGrp="1"/>
          </p:cNvSpPr>
          <p:nvPr>
            <p:ph idx="1"/>
            <p:custDataLst>
              <p:tags r:id="rId2"/>
            </p:custDataLst>
          </p:nvPr>
        </p:nvSpPr>
        <p:spPr>
          <a:xfrm>
            <a:off x="1065530" y="3505835"/>
            <a:ext cx="9500870" cy="2890520"/>
          </a:xfrm>
        </p:spPr>
        <p:txBody>
          <a:bodyPr/>
          <a:p>
            <a:r>
              <a:rPr lang="zh-CN" altLang="en-US" sz="2400">
                <a:solidFill>
                  <a:schemeClr val="tx1"/>
                </a:solidFill>
              </a:rPr>
              <a:t>信息茧房效应</a:t>
            </a:r>
            <a:endParaRPr lang="en-US" altLang="zh-CN" sz="2400">
              <a:solidFill>
                <a:schemeClr val="tx1"/>
              </a:solidFill>
            </a:endParaRPr>
          </a:p>
          <a:p>
            <a:pPr lvl="1">
              <a:lnSpc>
                <a:spcPct val="150000"/>
              </a:lnSpc>
            </a:pPr>
            <a:r>
              <a:rPr lang="zh-CN" altLang="zh-CN" sz="1800" b="0">
                <a:solidFill>
                  <a:schemeClr val="tx1"/>
                </a:solidFill>
              </a:rPr>
              <a:t>信息茧房由凯斯・桑斯坦提出，指人们的信息领域习惯性被兴趣引导，像被桎梏在蚕茧中。社交媒体和个性化推荐算法会强化这一现象</a:t>
            </a:r>
            <a:r>
              <a:rPr lang="en-US" altLang="zh-CN" sz="1800" b="0">
                <a:solidFill>
                  <a:schemeClr val="tx1"/>
                </a:solidFill>
              </a:rPr>
              <a:t> —— </a:t>
            </a:r>
            <a:r>
              <a:rPr lang="zh-CN" altLang="en-US" sz="1800" b="0">
                <a:solidFill>
                  <a:schemeClr val="tx1"/>
                </a:solidFill>
              </a:rPr>
              <a:t>根据用户浏览历史、兴趣推送相关内容，使用户接触信息单一同质化，视野变窄，难以接触不同观点，易导致认知偏差、思维固化，甚至加剧认知对立，如图</a:t>
            </a:r>
            <a:r>
              <a:rPr lang="en-US" altLang="zh-CN" sz="1800" b="0">
                <a:solidFill>
                  <a:schemeClr val="tx1"/>
                </a:solidFill>
              </a:rPr>
              <a:t> 4-25 </a:t>
            </a:r>
            <a:r>
              <a:rPr lang="zh-CN" altLang="en-US" sz="1800" b="0">
                <a:solidFill>
                  <a:schemeClr val="tx1"/>
                </a:solidFill>
              </a:rPr>
              <a:t>所示。</a:t>
            </a:r>
            <a:endParaRPr lang="zh-CN" altLang="en-US" sz="1800" b="0">
              <a:solidFill>
                <a:schemeClr val="tx1"/>
              </a:solidFill>
            </a:endParaRPr>
          </a:p>
        </p:txBody>
      </p:sp>
      <p:pic>
        <p:nvPicPr>
          <p:cNvPr id="230" name="图片 5"/>
          <p:cNvPicPr>
            <a:picLocks noChangeAspect="1"/>
          </p:cNvPicPr>
          <p:nvPr/>
        </p:nvPicPr>
        <p:blipFill>
          <a:blip r:embed="rId3"/>
          <a:stretch>
            <a:fillRect/>
          </a:stretch>
        </p:blipFill>
        <p:spPr>
          <a:xfrm>
            <a:off x="1821815" y="1170305"/>
            <a:ext cx="8357870" cy="2073275"/>
          </a:xfrm>
          <a:prstGeom prst="rect">
            <a:avLst/>
          </a:prstGeom>
          <a:noFill/>
          <a:ln>
            <a:noFill/>
          </a:ln>
        </p:spPr>
      </p:pic>
    </p:spTree>
  </p:cSld>
  <p:clrMapOvr>
    <a:masterClrMapping/>
  </p:clrMapOvr>
  <p:transition>
    <p:cut/>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p:txBody>
          <a:bodyPr/>
          <a:p>
            <a:r>
              <a:rPr lang="en-US" altLang="en-US" sz="2400">
                <a:solidFill>
                  <a:schemeClr val="tx1"/>
                </a:solidFill>
              </a:rPr>
              <a:t>4.8 </a:t>
            </a:r>
            <a:r>
              <a:rPr lang="zh-CN" altLang="en-US" sz="2400">
                <a:solidFill>
                  <a:schemeClr val="tx1"/>
                </a:solidFill>
              </a:rPr>
              <a:t>【趣味案例】打破信息茧房：推荐系统优化的关键之路：</a:t>
            </a:r>
            <a:r>
              <a:rPr lang="en-US" altLang="zh-CN" sz="2400">
                <a:solidFill>
                  <a:schemeClr val="tx1"/>
                </a:solidFill>
              </a:rPr>
              <a:t>4.8.2 </a:t>
            </a:r>
            <a:r>
              <a:rPr lang="zh-CN" altLang="en-US" sz="2400">
                <a:solidFill>
                  <a:schemeClr val="tx1"/>
                </a:solidFill>
              </a:rPr>
              <a:t>信息茧房现象示例</a:t>
            </a:r>
            <a:endParaRPr lang="zh-CN" altLang="en-US" sz="2400">
              <a:solidFill>
                <a:schemeClr val="tx1"/>
              </a:solidFill>
            </a:endParaRPr>
          </a:p>
        </p:txBody>
      </p:sp>
      <p:sp>
        <p:nvSpPr>
          <p:cNvPr id="2" name="内容占位符 1"/>
          <p:cNvSpPr>
            <a:spLocks noGrp="1"/>
          </p:cNvSpPr>
          <p:nvPr>
            <p:ph idx="1"/>
            <p:custDataLst>
              <p:tags r:id="rId2"/>
            </p:custDataLst>
          </p:nvPr>
        </p:nvSpPr>
        <p:spPr>
          <a:xfrm>
            <a:off x="6096635" y="1125855"/>
            <a:ext cx="4745990" cy="4893945"/>
          </a:xfrm>
        </p:spPr>
        <p:txBody>
          <a:bodyPr/>
          <a:p>
            <a:r>
              <a:rPr lang="zh-CN" altLang="en-US" sz="2400">
                <a:solidFill>
                  <a:schemeClr val="tx1"/>
                </a:solidFill>
              </a:rPr>
              <a:t>信息茧房现象示例</a:t>
            </a:r>
            <a:endParaRPr lang="en-US" altLang="zh-CN" sz="2400">
              <a:solidFill>
                <a:schemeClr val="tx1"/>
              </a:solidFill>
            </a:endParaRPr>
          </a:p>
          <a:p>
            <a:pPr lvl="1">
              <a:lnSpc>
                <a:spcPct val="150000"/>
              </a:lnSpc>
            </a:pPr>
            <a:r>
              <a:rPr lang="zh-CN" altLang="zh-CN" sz="1800" b="0">
                <a:solidFill>
                  <a:schemeClr val="tx1"/>
                </a:solidFill>
              </a:rPr>
              <a:t>推荐系统持续推送用户偏好内容，易让用户陷入信息茧房：比如用户常看游戏视频，平台就频繁推送游戏相关内容，使其逐渐对科普、历史等领域信息失去兴趣；喜欢某类新闻观点的用户，接收的多是同类观点内容，难以了解相反立场的声音，长期下来，用户就被局限在狭窄的信息范围内。</a:t>
            </a:r>
            <a:endParaRPr lang="zh-CN" altLang="zh-CN" sz="1800" b="0">
              <a:solidFill>
                <a:schemeClr val="tx1"/>
              </a:solidFill>
            </a:endParaRPr>
          </a:p>
        </p:txBody>
      </p:sp>
      <p:pic>
        <p:nvPicPr>
          <p:cNvPr id="4" name="图片 3"/>
          <p:cNvPicPr>
            <a:picLocks noChangeAspect="1"/>
          </p:cNvPicPr>
          <p:nvPr>
            <p:custDataLst>
              <p:tags r:id="rId3"/>
            </p:custDataLst>
          </p:nvPr>
        </p:nvPicPr>
        <p:blipFill>
          <a:blip r:embed="rId4"/>
          <a:stretch>
            <a:fillRect/>
          </a:stretch>
        </p:blipFill>
        <p:spPr>
          <a:xfrm>
            <a:off x="1271270" y="1550035"/>
            <a:ext cx="4173855" cy="4377690"/>
          </a:xfrm>
          <a:prstGeom prst="rect">
            <a:avLst/>
          </a:prstGeom>
        </p:spPr>
      </p:pic>
    </p:spTree>
  </p:cSld>
  <p:clrMapOvr>
    <a:masterClrMapping/>
  </p:clrMapOvr>
  <p:transition>
    <p:cut/>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p:txBody>
          <a:bodyPr/>
          <a:p>
            <a:r>
              <a:rPr lang="en-US" altLang="en-US" sz="2400">
                <a:solidFill>
                  <a:schemeClr val="tx1"/>
                </a:solidFill>
              </a:rPr>
              <a:t>4.8 </a:t>
            </a:r>
            <a:r>
              <a:rPr lang="zh-CN" altLang="en-US" sz="2400">
                <a:solidFill>
                  <a:schemeClr val="tx1"/>
                </a:solidFill>
              </a:rPr>
              <a:t>【趣味案例】打破信息茧房：推荐系统优化的关键之路：</a:t>
            </a:r>
            <a:r>
              <a:rPr lang="en-US" altLang="zh-CN" sz="2400">
                <a:solidFill>
                  <a:schemeClr val="tx1"/>
                </a:solidFill>
              </a:rPr>
              <a:t>4.8.3 </a:t>
            </a:r>
            <a:r>
              <a:rPr lang="zh-CN" altLang="en-US" sz="2400">
                <a:solidFill>
                  <a:schemeClr val="tx1"/>
                </a:solidFill>
              </a:rPr>
              <a:t>推荐系统优化方法</a:t>
            </a:r>
            <a:endParaRPr lang="zh-CN" altLang="en-US" sz="2400">
              <a:solidFill>
                <a:schemeClr val="tx1"/>
              </a:solidFill>
            </a:endParaRPr>
          </a:p>
        </p:txBody>
      </p:sp>
      <p:sp>
        <p:nvSpPr>
          <p:cNvPr id="2" name="内容占位符 1"/>
          <p:cNvSpPr>
            <a:spLocks noGrp="1"/>
          </p:cNvSpPr>
          <p:nvPr>
            <p:ph idx="1"/>
            <p:custDataLst>
              <p:tags r:id="rId2"/>
            </p:custDataLst>
          </p:nvPr>
        </p:nvSpPr>
        <p:spPr/>
        <p:txBody>
          <a:bodyPr/>
          <a:p>
            <a:r>
              <a:rPr lang="zh-CN" altLang="en-US" sz="2400">
                <a:solidFill>
                  <a:schemeClr val="tx1"/>
                </a:solidFill>
              </a:rPr>
              <a:t>多样性优化</a:t>
            </a:r>
            <a:endParaRPr lang="en-US" altLang="zh-CN" sz="2400">
              <a:solidFill>
                <a:schemeClr val="tx1"/>
              </a:solidFill>
            </a:endParaRPr>
          </a:p>
          <a:p>
            <a:pPr lvl="1"/>
            <a:r>
              <a:rPr lang="zh-CN" altLang="zh-CN" sz="1800" b="0">
                <a:solidFill>
                  <a:schemeClr val="tx1"/>
                </a:solidFill>
              </a:rPr>
              <a:t>优化推荐系统多样性：内容维度上，不局限于用户历史偏好，从多维度推送，如给常看游戏视频的用户推游戏背后的科学原理、历史背景等科普、历史视频；兴趣领域拓展上，分析潜在兴趣，推荐与现有兴趣相关但不同的领域内容，如给喜欢美妆的用户推时尚穿搭、美容养生视频，引导发现新兴趣，如图</a:t>
            </a:r>
            <a:r>
              <a:rPr lang="en-US" altLang="zh-CN" sz="1800" b="0">
                <a:solidFill>
                  <a:schemeClr val="tx1"/>
                </a:solidFill>
              </a:rPr>
              <a:t> 4-26 </a:t>
            </a:r>
            <a:r>
              <a:rPr lang="zh-CN" altLang="en-US" sz="1800" b="0">
                <a:solidFill>
                  <a:schemeClr val="tx1"/>
                </a:solidFill>
              </a:rPr>
              <a:t>所示。</a:t>
            </a:r>
            <a:endParaRPr lang="en-US" altLang="zh-CN" sz="1800" b="0">
              <a:solidFill>
                <a:schemeClr val="tx1"/>
              </a:solidFill>
            </a:endParaRPr>
          </a:p>
          <a:p>
            <a:r>
              <a:rPr lang="zh-CN" altLang="zh-CN" sz="2400">
                <a:solidFill>
                  <a:schemeClr val="tx1"/>
                </a:solidFill>
              </a:rPr>
              <a:t>用户反馈机制</a:t>
            </a:r>
            <a:endParaRPr lang="en-US" altLang="zh-CN" sz="2400">
              <a:solidFill>
                <a:schemeClr val="tx1"/>
              </a:solidFill>
            </a:endParaRPr>
          </a:p>
          <a:p>
            <a:pPr lvl="1"/>
            <a:r>
              <a:rPr lang="zh-CN" altLang="zh-CN" sz="1800" b="0">
                <a:solidFill>
                  <a:schemeClr val="tx1"/>
                </a:solidFill>
              </a:rPr>
              <a:t>还可引入用户反馈机制：主动收集反馈，在系统设反馈入口，鼓励用户评价推荐内容，标记不感兴趣内容并说明原因，系统据此调整策略，减少不相关推送；被动分析反馈，通过观看时长、跳过次数、点赞评论等行为数据，判断用户对内容的喜好，若用户对某类内容观看短、频繁跳过，就调整推荐权重，增加其他类型内容比例。</a:t>
            </a:r>
            <a:endParaRPr lang="en-US" altLang="zh-CN" sz="1800" b="0">
              <a:solidFill>
                <a:schemeClr val="tx1"/>
              </a:solidFill>
            </a:endParaRPr>
          </a:p>
          <a:p>
            <a:r>
              <a:rPr lang="zh-CN" altLang="zh-CN" sz="2400">
                <a:solidFill>
                  <a:schemeClr val="tx1"/>
                </a:solidFill>
              </a:rPr>
              <a:t>知识拓展模块</a:t>
            </a:r>
            <a:endParaRPr lang="en-US" altLang="zh-CN" sz="2400">
              <a:solidFill>
                <a:schemeClr val="tx1"/>
              </a:solidFill>
            </a:endParaRPr>
          </a:p>
          <a:p>
            <a:pPr lvl="1"/>
            <a:r>
              <a:rPr lang="zh-CN" altLang="zh-CN" sz="1800" b="0">
                <a:solidFill>
                  <a:schemeClr val="tx1"/>
                </a:solidFill>
              </a:rPr>
              <a:t>设置知识拓展模块也很有效：主题式知识拓展以某知识主题为核心，推荐系列相关视频，如以</a:t>
            </a:r>
            <a:r>
              <a:rPr lang="en-US" altLang="zh-CN" sz="1800" b="0">
                <a:solidFill>
                  <a:schemeClr val="tx1"/>
                </a:solidFill>
              </a:rPr>
              <a:t> </a:t>
            </a:r>
            <a:r>
              <a:rPr lang="zh-CN" altLang="en-US" sz="1800" b="0">
                <a:solidFill>
                  <a:schemeClr val="tx1"/>
                </a:solidFill>
              </a:rPr>
              <a:t>“人工智能”</a:t>
            </a:r>
            <a:r>
              <a:rPr lang="en-US" altLang="zh-CN" sz="1800" b="0">
                <a:solidFill>
                  <a:schemeClr val="tx1"/>
                </a:solidFill>
              </a:rPr>
              <a:t> </a:t>
            </a:r>
            <a:r>
              <a:rPr lang="zh-CN" altLang="en-US" sz="1800" b="0">
                <a:solidFill>
                  <a:schemeClr val="tx1"/>
                </a:solidFill>
              </a:rPr>
              <a:t>为主题，推基础、发展历程、应用案例等视频，帮助用户系统学习；跨领域知识融合将不同领域知识结合，如推</a:t>
            </a:r>
            <a:r>
              <a:rPr lang="en-US" altLang="zh-CN" sz="1800" b="0">
                <a:solidFill>
                  <a:schemeClr val="tx1"/>
                </a:solidFill>
              </a:rPr>
              <a:t> </a:t>
            </a:r>
            <a:r>
              <a:rPr lang="zh-CN" altLang="en-US" sz="1800" b="0">
                <a:solidFill>
                  <a:schemeClr val="tx1"/>
                </a:solidFill>
              </a:rPr>
              <a:t>“艺术与科技”“历史与地理”</a:t>
            </a:r>
            <a:r>
              <a:rPr lang="en-US" altLang="zh-CN" sz="1800" b="0">
                <a:solidFill>
                  <a:schemeClr val="tx1"/>
                </a:solidFill>
              </a:rPr>
              <a:t> </a:t>
            </a:r>
            <a:r>
              <a:rPr lang="zh-CN" altLang="en-US" sz="1800" b="0">
                <a:solidFill>
                  <a:schemeClr val="tx1"/>
                </a:solidFill>
              </a:rPr>
              <a:t>主题视频，让用户在欣赏艺术时了解科技原理，培养跨学科思维，丰富知识体系。</a:t>
            </a:r>
            <a:endParaRPr lang="zh-CN" altLang="en-US" sz="1800" b="0">
              <a:solidFill>
                <a:schemeClr val="tx1"/>
              </a:solidFill>
            </a:endParaRPr>
          </a:p>
        </p:txBody>
      </p:sp>
    </p:spTree>
  </p:cSld>
  <p:clrMapOvr>
    <a:masterClrMapping/>
  </p:clrMapOvr>
  <p:transition>
    <p:cut/>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p:txBody>
          <a:bodyPr/>
          <a:p>
            <a:r>
              <a:rPr lang="en-US" altLang="en-US" sz="2400">
                <a:solidFill>
                  <a:schemeClr val="tx1"/>
                </a:solidFill>
              </a:rPr>
              <a:t>4.8 </a:t>
            </a:r>
            <a:r>
              <a:rPr lang="zh-CN" altLang="en-US" sz="2400">
                <a:solidFill>
                  <a:schemeClr val="tx1"/>
                </a:solidFill>
              </a:rPr>
              <a:t>【趣味案例】打破信息茧房：推荐系统优化的关键之路：</a:t>
            </a:r>
            <a:r>
              <a:rPr lang="en-US" altLang="zh-CN" sz="2400">
                <a:solidFill>
                  <a:schemeClr val="tx1"/>
                </a:solidFill>
              </a:rPr>
              <a:t>4.8.4 </a:t>
            </a:r>
            <a:r>
              <a:rPr lang="zh-CN" altLang="en-US" sz="2400">
                <a:solidFill>
                  <a:schemeClr val="tx1"/>
                </a:solidFill>
              </a:rPr>
              <a:t>用户突破信息茧房的方法</a:t>
            </a:r>
            <a:endParaRPr lang="zh-CN" altLang="en-US" sz="2400">
              <a:solidFill>
                <a:schemeClr val="tx1"/>
              </a:solidFill>
            </a:endParaRPr>
          </a:p>
        </p:txBody>
      </p:sp>
      <p:sp>
        <p:nvSpPr>
          <p:cNvPr id="2" name="内容占位符 1"/>
          <p:cNvSpPr>
            <a:spLocks noGrp="1"/>
          </p:cNvSpPr>
          <p:nvPr>
            <p:ph idx="1"/>
            <p:custDataLst>
              <p:tags r:id="rId2"/>
            </p:custDataLst>
          </p:nvPr>
        </p:nvSpPr>
        <p:spPr>
          <a:xfrm>
            <a:off x="6712585" y="1318260"/>
            <a:ext cx="4789170" cy="4363085"/>
          </a:xfrm>
        </p:spPr>
        <p:txBody>
          <a:bodyPr/>
          <a:p>
            <a:pPr marL="471170" lvl="1" indent="0">
              <a:lnSpc>
                <a:spcPct val="150000"/>
              </a:lnSpc>
              <a:buNone/>
            </a:pPr>
            <a:r>
              <a:rPr lang="zh-CN" altLang="zh-CN" sz="2000" b="0">
                <a:solidFill>
                  <a:schemeClr val="tx1"/>
                </a:solidFill>
              </a:rPr>
              <a:t>用户自身也可主动突破信息茧房：主动拓宽信息来源，接触不同媒体、阅读跨领域书籍、参加线下活动；调整社交媒体使用习惯，清理关注列表、关闭部分推荐功能、避免过度依赖算法；培养批判性思维，多角度分析信息、质疑权威、参与讨论辩论，跳出信息局限，如图</a:t>
            </a:r>
            <a:r>
              <a:rPr lang="en-US" altLang="zh-CN" sz="2000" b="0">
                <a:solidFill>
                  <a:schemeClr val="tx1"/>
                </a:solidFill>
              </a:rPr>
              <a:t> 4-27 </a:t>
            </a:r>
            <a:r>
              <a:rPr lang="zh-CN" altLang="en-US" sz="2000" b="0">
                <a:solidFill>
                  <a:schemeClr val="tx1"/>
                </a:solidFill>
              </a:rPr>
              <a:t>所示。</a:t>
            </a:r>
            <a:endParaRPr lang="zh-CN" altLang="en-US" sz="2000" b="0">
              <a:solidFill>
                <a:schemeClr val="tx1"/>
              </a:solidFill>
            </a:endParaRPr>
          </a:p>
        </p:txBody>
      </p:sp>
      <p:pic>
        <p:nvPicPr>
          <p:cNvPr id="233" name="图片 2"/>
          <p:cNvPicPr>
            <a:picLocks noChangeAspect="1"/>
          </p:cNvPicPr>
          <p:nvPr/>
        </p:nvPicPr>
        <p:blipFill>
          <a:blip r:embed="rId3"/>
          <a:stretch>
            <a:fillRect/>
          </a:stretch>
        </p:blipFill>
        <p:spPr>
          <a:xfrm>
            <a:off x="686435" y="1941830"/>
            <a:ext cx="6025515" cy="2275205"/>
          </a:xfrm>
          <a:prstGeom prst="rect">
            <a:avLst/>
          </a:prstGeom>
          <a:noFill/>
          <a:ln>
            <a:noFill/>
          </a:ln>
        </p:spPr>
      </p:pic>
    </p:spTree>
  </p:cSld>
  <p:clrMapOvr>
    <a:masterClrMapping/>
  </p:clrMapOvr>
  <p:transition>
    <p:cut/>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idx="16386"/>
            <p:custDataLst>
              <p:tags r:id="rId1"/>
            </p:custDataLst>
          </p:nvPr>
        </p:nvSpPr>
        <p:spPr/>
        <p:txBody>
          <a:bodyPr/>
          <a:p>
            <a:r>
              <a:rPr lang="zh-CN" altLang="en-US" b="1">
                <a:solidFill>
                  <a:schemeClr val="tx1"/>
                </a:solidFill>
              </a:rPr>
              <a:t>系统架构分层</a:t>
            </a:r>
            <a:endParaRPr lang="zh-CN" altLang="en-US" b="1">
              <a:solidFill>
                <a:schemeClr val="tx1"/>
              </a:solidFill>
            </a:endParaRPr>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3110" dirty="0">
                <a:solidFill>
                  <a:schemeClr val="tx1"/>
                </a:solidFill>
                <a:latin typeface="楷体_GB2312" panose="02010609030101010101" charset="-122"/>
                <a:sym typeface="+mn-ea"/>
              </a:rPr>
              <a:t>知识拓展</a:t>
            </a:r>
            <a:endParaRPr sz="3110" dirty="0">
              <a:solidFill>
                <a:schemeClr val="tx1"/>
              </a:solidFill>
              <a:latin typeface="楷体_GB2312" panose="02010609030101010101" charset="-122"/>
              <a:sym typeface="+mn-ea"/>
            </a:endParaRPr>
          </a:p>
        </p:txBody>
      </p:sp>
      <p:sp>
        <p:nvSpPr>
          <p:cNvPr id="5" name="文本占位符 4"/>
          <p:cNvSpPr>
            <a:spLocks noGrp="1"/>
          </p:cNvSpPr>
          <p:nvPr>
            <p:ph type="body" idx="16387"/>
            <p:custDataLst>
              <p:tags r:id="rId3"/>
            </p:custDataLst>
          </p:nvPr>
        </p:nvSpPr>
        <p:spPr/>
        <p:txBody>
          <a:bodyPr/>
          <a:p>
            <a:pPr>
              <a:lnSpc>
                <a:spcPct val="150000"/>
              </a:lnSpc>
            </a:pPr>
            <a:r>
              <a:rPr lang="zh-CN" altLang="en-US" sz="1800">
                <a:solidFill>
                  <a:schemeClr val="tx1"/>
                </a:solidFill>
              </a:rPr>
              <a:t>智能推荐系统的系统架构分六层：基础数据层是数据根基，含门店、商品、用户特征、日志、事件模型数据，需经处理转换为算法输入；计算存储层用分布式存储和计算技术，存储海量数据、处理计算任务；数据能力层对数据加工，通过特征工程、数据挖掘生成有价值特征，支持算法运行，如图 4-28 所示。</a:t>
            </a:r>
            <a:endParaRPr lang="zh-CN" altLang="en-US" sz="1800">
              <a:solidFill>
                <a:schemeClr val="tx1"/>
              </a:solidFill>
            </a:endParaRPr>
          </a:p>
        </p:txBody>
      </p:sp>
      <p:sp>
        <p:nvSpPr>
          <p:cNvPr id="6" name="文本占位符 5"/>
          <p:cNvSpPr>
            <a:spLocks noGrp="1"/>
          </p:cNvSpPr>
          <p:nvPr>
            <p:ph type="body" idx="16388"/>
            <p:custDataLst>
              <p:tags r:id="rId4"/>
            </p:custDataLst>
          </p:nvPr>
        </p:nvSpPr>
        <p:spPr/>
        <p:txBody>
          <a:bodyPr/>
          <a:p>
            <a:r>
              <a:rPr lang="zh-CN" altLang="en-US" b="1">
                <a:solidFill>
                  <a:schemeClr val="tx1"/>
                </a:solidFill>
              </a:rPr>
              <a:t>架构协同运行</a:t>
            </a:r>
            <a:endParaRPr lang="zh-CN" altLang="en-US" b="1">
              <a:solidFill>
                <a:schemeClr val="tx1"/>
              </a:solidFill>
            </a:endParaRPr>
          </a:p>
        </p:txBody>
      </p:sp>
      <p:sp>
        <p:nvSpPr>
          <p:cNvPr id="8" name="文本占位符 7"/>
          <p:cNvSpPr>
            <a:spLocks noGrp="1"/>
          </p:cNvSpPr>
          <p:nvPr>
            <p:ph type="body" idx="16389"/>
            <p:custDataLst>
              <p:tags r:id="rId5"/>
            </p:custDataLst>
          </p:nvPr>
        </p:nvSpPr>
        <p:spPr/>
        <p:txBody>
          <a:bodyPr/>
          <a:p>
            <a:pPr>
              <a:lnSpc>
                <a:spcPct val="150000"/>
              </a:lnSpc>
            </a:pPr>
            <a:r>
              <a:rPr lang="zh-CN" altLang="en-US" sz="1800">
                <a:solidFill>
                  <a:schemeClr val="tx1"/>
                </a:solidFill>
              </a:rPr>
              <a:t>推荐算法层是核心，含协同过滤、基于内容、深度学习等推荐算法，分析数据生成推荐结果；接口服务层提供统一接口，将推荐结果标准化输出，方便业务调用；业务应用层是面向用户的应用层面，将推荐结果展示在电商、视频、新闻平台，满足不同场景个性化需求，各层协同保障系统高效运行。</a:t>
            </a:r>
            <a:endParaRPr lang="zh-CN" altLang="en-US" sz="1800">
              <a:solidFill>
                <a:schemeClr val="tx1"/>
              </a:solidFill>
            </a:endParaRPr>
          </a:p>
        </p:txBody>
      </p:sp>
      <p:sp>
        <p:nvSpPr>
          <p:cNvPr id="9"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6"/>
    </p:custDataLst>
  </p:cSld>
  <p:clrMapOvr>
    <a:masterClrMapping/>
  </p:clrMapOvr>
  <p:transition>
    <p:cut/>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3110" dirty="0">
                <a:solidFill>
                  <a:schemeClr val="tx1"/>
                </a:solidFill>
                <a:latin typeface="楷体_GB2312" panose="02010609030101010101" charset="-122"/>
                <a:sym typeface="+mn-ea"/>
              </a:rPr>
              <a:t>知识拓展</a:t>
            </a:r>
            <a:endParaRPr sz="311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2"/>
            </p:custDataLst>
          </p:nvPr>
        </p:nvSpPr>
        <p:spPr/>
        <p:txBody>
          <a:bodyPr/>
          <a:p>
            <a:r>
              <a:rPr lang="zh-CN" altLang="en-US" b="1">
                <a:solidFill>
                  <a:schemeClr val="tx1"/>
                </a:solidFill>
              </a:rPr>
              <a:t>用户画像应用</a:t>
            </a:r>
            <a:endParaRPr lang="zh-CN" altLang="en-US" b="1">
              <a:solidFill>
                <a:schemeClr val="tx1"/>
              </a:solidFill>
            </a:endParaRPr>
          </a:p>
        </p:txBody>
      </p:sp>
      <p:sp>
        <p:nvSpPr>
          <p:cNvPr id="5" name="文本占位符 4"/>
          <p:cNvSpPr>
            <a:spLocks noGrp="1"/>
          </p:cNvSpPr>
          <p:nvPr>
            <p:ph type="body" idx="16387"/>
            <p:custDataLst>
              <p:tags r:id="rId3"/>
            </p:custDataLst>
          </p:nvPr>
        </p:nvSpPr>
        <p:spPr/>
        <p:txBody>
          <a:bodyPr/>
          <a:p>
            <a:pPr>
              <a:lnSpc>
                <a:spcPct val="150000"/>
              </a:lnSpc>
            </a:pPr>
            <a:r>
              <a:rPr lang="zh-CN" altLang="en-US" sz="1800">
                <a:solidFill>
                  <a:schemeClr val="tx1"/>
                </a:solidFill>
              </a:rPr>
              <a:t>用户画像是对用户特征的抽象描述，通过收集分析用户数据（人口属性、设备属性、位置属性、消费偏好等），构建多维度模型，如图 4-29 所示。例如高二女生画像含年龄、学科偏好、兴趣标签，学习类 App 据此推重难点课程、科普内容；35 岁男性画像含职业、运动习惯，健身类 App 推 HIIT 训练、健康食谱，助力精准推荐。</a:t>
            </a:r>
            <a:endParaRPr lang="zh-CN" altLang="en-US" sz="1800">
              <a:solidFill>
                <a:schemeClr val="tx1"/>
              </a:solidFill>
            </a:endParaRPr>
          </a:p>
        </p:txBody>
      </p:sp>
      <p:sp>
        <p:nvSpPr>
          <p:cNvPr id="7" name="文本占位符 6"/>
          <p:cNvSpPr>
            <a:spLocks noGrp="1"/>
          </p:cNvSpPr>
          <p:nvPr>
            <p:ph type="body" idx="16388"/>
            <p:custDataLst>
              <p:tags r:id="rId4"/>
            </p:custDataLst>
          </p:nvPr>
        </p:nvSpPr>
        <p:spPr/>
        <p:txBody>
          <a:bodyPr/>
          <a:p>
            <a:r>
              <a:rPr lang="zh-CN" altLang="en-US" b="1">
                <a:solidFill>
                  <a:schemeClr val="tx1"/>
                </a:solidFill>
              </a:rPr>
              <a:t>知识图谱协同</a:t>
            </a:r>
            <a:endParaRPr lang="zh-CN" altLang="en-US" b="1">
              <a:solidFill>
                <a:schemeClr val="tx1"/>
              </a:solidFill>
            </a:endParaRPr>
          </a:p>
        </p:txBody>
      </p:sp>
      <p:sp>
        <p:nvSpPr>
          <p:cNvPr id="8" name="文本占位符 7"/>
          <p:cNvSpPr>
            <a:spLocks noGrp="1"/>
          </p:cNvSpPr>
          <p:nvPr>
            <p:ph type="body" idx="16389"/>
            <p:custDataLst>
              <p:tags r:id="rId5"/>
            </p:custDataLst>
          </p:nvPr>
        </p:nvSpPr>
        <p:spPr>
          <a:xfrm>
            <a:off x="6553200" y="2336800"/>
            <a:ext cx="4511675" cy="3493135"/>
          </a:xfrm>
        </p:spPr>
        <p:txBody>
          <a:bodyPr/>
          <a:p>
            <a:pPr>
              <a:lnSpc>
                <a:spcPct val="150000"/>
              </a:lnSpc>
            </a:pPr>
            <a:r>
              <a:rPr lang="zh-CN" altLang="en-US" sz="1800">
                <a:solidFill>
                  <a:schemeClr val="tx1"/>
                </a:solidFill>
              </a:rPr>
              <a:t>知识图谱是 “知识地图”，用实体、属性、关系记录知识（如姚明 - 擅长 - 篮球、苹果 - 属于 - 水果），为推荐系统提供背景知识，帮助理解用户需求和物品特征，解决语义理解问题；同时，推荐系统为知识图谱提供应用场景和数据反馈，用户行为数据可丰富知识图谱关联关系，二者相辅相成，提升推荐系统智能化水平。</a:t>
            </a:r>
            <a:endParaRPr lang="zh-CN" altLang="en-US" sz="1800">
              <a:solidFill>
                <a:schemeClr val="tx1"/>
              </a:solidFill>
            </a:endParaRPr>
          </a:p>
        </p:txBody>
      </p:sp>
      <p:sp>
        <p:nvSpPr>
          <p:cNvPr id="9"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6"/>
    </p:custDataLst>
  </p:cSld>
  <p:clrMapOvr>
    <a:masterClrMapping/>
  </p:clrMapOvr>
  <p:transition>
    <p:cut/>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82320" y="307340"/>
            <a:ext cx="10972800" cy="609600"/>
          </a:xfrm>
          <a:prstGeom prst="rect">
            <a:avLst/>
          </a:prstGeom>
          <a:noFill/>
        </p:spPr>
        <p:txBody>
          <a:bodyPr vert="horz" wrap="square" lIns="0" tIns="0" rIns="0" bIns="0" rtlCol="0" anchor="b">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pPr lvl="0" algn="l">
              <a:lnSpc>
                <a:spcPct val="100000"/>
              </a:lnSpc>
              <a:buClrTx/>
              <a:buSzTx/>
              <a:buFontTx/>
            </a:pPr>
            <a:r>
              <a:rPr lang="zh-CN" altLang="en-US" b="1">
                <a:solidFill>
                  <a:schemeClr val="tx1"/>
                </a:solidFill>
                <a:latin typeface="+mj-ea"/>
                <a:ea typeface="+mj-ea"/>
                <a:cs typeface="+mj-ea"/>
                <a:sym typeface="+mn-ea"/>
              </a:rPr>
              <a:t>技能</a:t>
            </a:r>
            <a:r>
              <a:rPr lang="zh-CN" altLang="en-US" b="1">
                <a:solidFill>
                  <a:schemeClr val="tx1"/>
                </a:solidFill>
                <a:latin typeface="+mj-ea"/>
                <a:ea typeface="+mj-ea"/>
                <a:cs typeface="+mj-ea"/>
                <a:sym typeface="+mn-ea"/>
              </a:rPr>
              <a:t>训练</a:t>
            </a:r>
            <a:endParaRPr lang="zh-CN" altLang="en-US" b="1">
              <a:solidFill>
                <a:schemeClr val="tx1"/>
              </a:solidFill>
              <a:latin typeface="+mj-ea"/>
              <a:ea typeface="+mj-ea"/>
              <a:cs typeface="+mj-ea"/>
              <a:sym typeface="+mn-ea"/>
            </a:endParaRPr>
          </a:p>
        </p:txBody>
      </p:sp>
      <p:pic>
        <p:nvPicPr>
          <p:cNvPr id="6" name="图片 5"/>
          <p:cNvPicPr/>
          <p:nvPr/>
        </p:nvPicPr>
        <p:blipFill>
          <a:blip r:embed="rId2"/>
          <a:stretch>
            <a:fillRect/>
          </a:stretch>
        </p:blipFill>
        <p:spPr>
          <a:xfrm>
            <a:off x="5859145" y="-234315"/>
            <a:ext cx="313055" cy="76200"/>
          </a:xfrm>
          <a:prstGeom prst="rect">
            <a:avLst/>
          </a:prstGeom>
        </p:spPr>
      </p:pic>
      <p:sp>
        <p:nvSpPr>
          <p:cNvPr id="8" name="文本框 7"/>
          <p:cNvSpPr txBox="1"/>
          <p:nvPr/>
        </p:nvSpPr>
        <p:spPr>
          <a:xfrm>
            <a:off x="663575" y="-226060"/>
            <a:ext cx="10436225" cy="1317625"/>
          </a:xfrm>
          <a:prstGeom prst="rect">
            <a:avLst/>
          </a:prstGeom>
        </p:spPr>
        <p:txBody>
          <a:bodyPr>
            <a:noAutofit/>
          </a:bodyPr>
          <a:p>
            <a:pPr marL="1009650" indent="213360" algn="l" defTabSz="266700" eaLnBrk="0" fontAlgn="base">
              <a:lnSpc>
                <a:spcPct val="108000"/>
              </a:lnSpc>
              <a:spcBef>
                <a:spcPts val="300"/>
              </a:spcBef>
              <a:spcAft>
                <a:spcPct val="0"/>
              </a:spcAft>
            </a:pPr>
            <a:endParaRPr lang="zh-CN" altLang="en-US" sz="1600">
              <a:solidFill>
                <a:srgbClr val="231F20"/>
              </a:solidFill>
              <a:latin typeface="宋体" panose="02010600030101010101" pitchFamily="2" charset="-122"/>
              <a:ea typeface="宋体" panose="02010600030101010101" pitchFamily="2" charset="-122"/>
            </a:endParaRPr>
          </a:p>
        </p:txBody>
      </p:sp>
      <p:pic>
        <p:nvPicPr>
          <p:cNvPr id="9" name="图片 8"/>
          <p:cNvPicPr/>
          <p:nvPr/>
        </p:nvPicPr>
        <p:blipFill>
          <a:blip r:embed="rId3"/>
          <a:stretch>
            <a:fillRect/>
          </a:stretch>
        </p:blipFill>
        <p:spPr>
          <a:xfrm>
            <a:off x="5966460" y="1192530"/>
            <a:ext cx="76200" cy="76200"/>
          </a:xfrm>
          <a:prstGeom prst="rect">
            <a:avLst/>
          </a:prstGeom>
        </p:spPr>
      </p:pic>
      <p:sp>
        <p:nvSpPr>
          <p:cNvPr id="10" name="文本框 9"/>
          <p:cNvSpPr txBox="1"/>
          <p:nvPr/>
        </p:nvSpPr>
        <p:spPr>
          <a:xfrm>
            <a:off x="663575" y="1215390"/>
            <a:ext cx="10436225" cy="2505710"/>
          </a:xfrm>
          <a:prstGeom prst="rect">
            <a:avLst/>
          </a:prstGeom>
        </p:spPr>
        <p:txBody>
          <a:bodyPr>
            <a:noAutofit/>
          </a:bodyPr>
          <a:p>
            <a:pPr algn="l"/>
            <a:r>
              <a:rPr lang="en-US" altLang="zh-CN">
                <a:effectLst>
                  <a:outerShdw blurRad="38100" dist="38100" dir="2700000" algn="tl">
                    <a:srgbClr val="C0C0C0"/>
                  </a:outerShdw>
                </a:effectLst>
              </a:rPr>
              <a:t>1. </a:t>
            </a:r>
            <a:r>
              <a:rPr lang="zh-CN" altLang="en-US">
                <a:effectLst>
                  <a:outerShdw blurRad="38100" dist="38100" dir="2700000" algn="tl">
                    <a:srgbClr val="C0C0C0"/>
                  </a:outerShdw>
                </a:effectLst>
              </a:rPr>
              <a:t>在某电商网站，浏览商品手机并统计系统推荐的准确性和相关性。</a:t>
            </a:r>
            <a:endParaRPr lang="zh-CN" altLang="en-US">
              <a:effectLst>
                <a:outerShdw blurRad="38100" dist="38100" dir="2700000" algn="tl">
                  <a:srgbClr val="C0C0C0"/>
                </a:outerShdw>
              </a:effectLst>
            </a:endParaRPr>
          </a:p>
          <a:p>
            <a:pPr algn="l"/>
            <a:r>
              <a:rPr lang="zh-CN" altLang="en-US">
                <a:effectLst>
                  <a:outerShdw blurRad="38100" dist="38100" dir="2700000" algn="tl">
                    <a:srgbClr val="C0C0C0"/>
                  </a:outerShdw>
                </a:effectLst>
              </a:rPr>
              <a:t>（</a:t>
            </a:r>
            <a:r>
              <a:rPr lang="en-US" altLang="zh-CN">
                <a:effectLst>
                  <a:outerShdw blurRad="38100" dist="38100" dir="2700000" algn="tl">
                    <a:srgbClr val="C0C0C0"/>
                  </a:outerShdw>
                </a:effectLst>
              </a:rPr>
              <a:t>1</a:t>
            </a:r>
            <a:r>
              <a:rPr lang="zh-CN" altLang="en-US">
                <a:effectLst>
                  <a:outerShdw blurRad="38100" dist="38100" dir="2700000" algn="tl">
                    <a:srgbClr val="C0C0C0"/>
                  </a:outerShdw>
                </a:effectLst>
              </a:rPr>
              <a:t>）设定一个统计周期（如两周）。在这两周内，每次浏览手机商品后，记录下推荐商品的名称、所属类别、推荐位置，以及判断其是否符合自己兴趣需求的结果。</a:t>
            </a:r>
            <a:endParaRPr lang="zh-CN" altLang="en-US">
              <a:effectLst>
                <a:outerShdw blurRad="38100" dist="38100" dir="2700000" algn="tl">
                  <a:srgbClr val="C0C0C0"/>
                </a:outerShdw>
              </a:effectLst>
            </a:endParaRPr>
          </a:p>
          <a:p>
            <a:pPr algn="l"/>
            <a:r>
              <a:rPr lang="zh-CN" altLang="en-US">
                <a:effectLst>
                  <a:outerShdw blurRad="38100" dist="38100" dir="2700000" algn="tl">
                    <a:srgbClr val="C0C0C0"/>
                  </a:outerShdw>
                </a:effectLst>
              </a:rPr>
              <a:t>（</a:t>
            </a:r>
            <a:r>
              <a:rPr lang="en-US" altLang="zh-CN">
                <a:effectLst>
                  <a:outerShdw blurRad="38100" dist="38100" dir="2700000" algn="tl">
                    <a:srgbClr val="C0C0C0"/>
                  </a:outerShdw>
                </a:effectLst>
              </a:rPr>
              <a:t>2</a:t>
            </a:r>
            <a:r>
              <a:rPr lang="zh-CN" altLang="en-US">
                <a:effectLst>
                  <a:outerShdw blurRad="38100" dist="38100" dir="2700000" algn="tl">
                    <a:srgbClr val="C0C0C0"/>
                  </a:outerShdw>
                </a:effectLst>
              </a:rPr>
              <a:t>）统计周期结束后，进行数据统计分析。计算推荐的准确率，即符合兴趣需求的推荐商品数量除以总的推荐商品数量；同时，按照推荐商品的类别（如手机配件类、同价位手机类、同品牌手机类等）分别统计相关性，分析哪类推荐商品与自己的浏览行为相关性最高，哪类最低，并思考背后的原因。</a:t>
            </a:r>
            <a:endParaRPr lang="zh-CN" altLang="en-US">
              <a:effectLst>
                <a:outerShdw blurRad="38100" dist="38100" dir="2700000" algn="tl">
                  <a:srgbClr val="C0C0C0"/>
                </a:outerShdw>
              </a:effectLst>
            </a:endParaRPr>
          </a:p>
          <a:p>
            <a:pPr algn="l"/>
            <a:r>
              <a:rPr lang="en-US" altLang="zh-CN">
                <a:effectLst>
                  <a:outerShdw blurRad="38100" dist="38100" dir="2700000" algn="tl">
                    <a:srgbClr val="C0C0C0"/>
                  </a:outerShdw>
                </a:effectLst>
              </a:rPr>
              <a:t>2. </a:t>
            </a:r>
            <a:r>
              <a:rPr lang="zh-CN" altLang="en-US">
                <a:effectLst>
                  <a:outerShdw blurRad="38100" dist="38100" dir="2700000" algn="tl">
                    <a:srgbClr val="C0C0C0"/>
                  </a:outerShdw>
                </a:effectLst>
              </a:rPr>
              <a:t>试述智能推荐系统如何收集用户的行为数据（浏览、购买、收藏等），构建用户画像，以及如何基于商品的特征数据进行匹配推荐。</a:t>
            </a:r>
            <a:endParaRPr lang="zh-CN" altLang="en-US">
              <a:effectLst>
                <a:outerShdw blurRad="38100" dist="38100" dir="2700000" algn="tl">
                  <a:srgbClr val="C0C0C0"/>
                </a:outerShdw>
              </a:effectLst>
            </a:endParaRPr>
          </a:p>
          <a:p>
            <a:pPr algn="l"/>
            <a:r>
              <a:rPr lang="en-US" altLang="zh-CN">
                <a:effectLst>
                  <a:outerShdw blurRad="38100" dist="38100" dir="2700000" algn="tl">
                    <a:srgbClr val="C0C0C0"/>
                  </a:outerShdw>
                </a:effectLst>
              </a:rPr>
              <a:t>3. </a:t>
            </a:r>
            <a:r>
              <a:rPr lang="zh-CN" altLang="en-US">
                <a:effectLst>
                  <a:outerShdw blurRad="38100" dist="38100" dir="2700000" algn="tl">
                    <a:srgbClr val="C0C0C0"/>
                  </a:outerShdw>
                </a:effectLst>
              </a:rPr>
              <a:t>某用户在音乐平台上经常收听周杰伦的流行歌曲，系统为其推荐了其他类似风格的流行歌手的歌曲，如林俊杰、王力宏的作品。请分析该推荐采用了什么方法？主要原理是什么？</a:t>
            </a:r>
            <a:endParaRPr lang="zh-CN" altLang="en-US">
              <a:effectLst>
                <a:outerShdw blurRad="38100" dist="38100" dir="2700000" algn="tl">
                  <a:srgbClr val="C0C0C0"/>
                </a:outerShdw>
              </a:effectLst>
            </a:endParaRPr>
          </a:p>
          <a:p>
            <a:pPr algn="l"/>
            <a:r>
              <a:rPr lang="en-US" altLang="zh-CN">
                <a:effectLst>
                  <a:outerShdw blurRad="38100" dist="38100" dir="2700000" algn="tl">
                    <a:srgbClr val="C0C0C0"/>
                  </a:outerShdw>
                </a:effectLst>
              </a:rPr>
              <a:t>4. </a:t>
            </a:r>
            <a:r>
              <a:rPr lang="zh-CN" altLang="en-US">
                <a:effectLst>
                  <a:outerShdw blurRad="38100" dist="38100" dir="2700000" algn="tl">
                    <a:srgbClr val="C0C0C0"/>
                  </a:outerShdw>
                </a:effectLst>
              </a:rPr>
              <a:t>以自己在电商平台的一次购物经历为例，分析推荐商品与自身需求的契合度，说明推荐系统在哪些方面符合或不符合你的需求，并推测背后的推荐逻辑。</a:t>
            </a:r>
            <a:endParaRPr lang="zh-CN" altLang="en-US">
              <a:effectLst>
                <a:outerShdw blurRad="38100" dist="38100" dir="2700000" algn="tl">
                  <a:srgbClr val="C0C0C0"/>
                </a:outerShdw>
              </a:effectLst>
            </a:endParaRPr>
          </a:p>
          <a:p>
            <a:pPr algn="l"/>
            <a:r>
              <a:rPr lang="en-US" altLang="zh-CN">
                <a:effectLst>
                  <a:outerShdw blurRad="38100" dist="38100" dir="2700000" algn="tl">
                    <a:srgbClr val="C0C0C0"/>
                  </a:outerShdw>
                </a:effectLst>
              </a:rPr>
              <a:t>5. </a:t>
            </a:r>
            <a:r>
              <a:rPr lang="zh-CN" altLang="en-US">
                <a:effectLst>
                  <a:outerShdw blurRad="38100" dist="38100" dir="2700000" algn="tl">
                    <a:srgbClr val="C0C0C0"/>
                  </a:outerShdw>
                </a:effectLst>
              </a:rPr>
              <a:t>假如你是一名电商平台的运营人员，你发现用户在购买笔记本电脑后，经常会浏览笔记本电脑包和无线鼠标的页面，但平台的推荐系统却很少将这些关联商品推荐给用户。请分析可能存在的问题，并提出优化建议。</a:t>
            </a:r>
            <a:r>
              <a:rPr lang="zh-CN" altLang="en-US">
                <a:effectLst>
                  <a:outerShdw blurRad="38100" dist="38100" dir="2700000" algn="tl">
                    <a:srgbClr val="C0C0C0"/>
                  </a:outerShdw>
                </a:effectLst>
              </a:rPr>
              <a:t>。</a:t>
            </a:r>
            <a:endParaRPr lang="zh-CN" altLang="en-US">
              <a:effectLst>
                <a:outerShdw blurRad="38100" dist="38100" dir="2700000" algn="tl">
                  <a:srgbClr val="C0C0C0"/>
                </a:outerShdw>
              </a:effectLst>
            </a:endParaRPr>
          </a:p>
        </p:txBody>
      </p:sp>
      <p:sp>
        <p:nvSpPr>
          <p:cNvPr id="12" name="文本框 11"/>
          <p:cNvSpPr txBox="1"/>
          <p:nvPr/>
        </p:nvSpPr>
        <p:spPr>
          <a:xfrm>
            <a:off x="663575" y="5328920"/>
            <a:ext cx="10436225" cy="528955"/>
          </a:xfrm>
          <a:prstGeom prst="rect">
            <a:avLst/>
          </a:prstGeom>
        </p:spPr>
        <p:txBody>
          <a:bodyPr>
            <a:noAutofit/>
          </a:bodyPr>
          <a:p>
            <a:endParaRPr lang="en-US" altLang="zh-CN" sz="2600"/>
          </a:p>
          <a:p>
            <a:pPr marL="902335" indent="212725" algn="l" defTabSz="266700" eaLnBrk="0" fontAlgn="base">
              <a:lnSpc>
                <a:spcPct val="115000"/>
              </a:lnSpc>
              <a:spcBef>
                <a:spcPts val="1100"/>
              </a:spcBef>
              <a:spcAft>
                <a:spcPct val="0"/>
              </a:spcAft>
            </a:pPr>
            <a:endParaRPr lang="zh-CN" altLang="en-US" sz="1600">
              <a:solidFill>
                <a:srgbClr val="231F20"/>
              </a:solidFill>
              <a:latin typeface="宋体" panose="02010600030101010101" pitchFamily="2" charset="-122"/>
              <a:ea typeface="宋体" panose="02010600030101010101" pitchFamily="2" charset="-122"/>
            </a:endParaRPr>
          </a:p>
        </p:txBody>
      </p:sp>
    </p:spTree>
    <p:custDataLst>
      <p:tags r:id="rId4"/>
    </p:custDataLst>
  </p:cSld>
  <p:clrMapOvr>
    <a:masterClrMapping/>
  </p:clrMapOvr>
  <p:transition>
    <p:cut/>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82320" y="307340"/>
            <a:ext cx="10972800" cy="609600"/>
          </a:xfrm>
          <a:prstGeom prst="rect">
            <a:avLst/>
          </a:prstGeom>
          <a:noFill/>
        </p:spPr>
        <p:txBody>
          <a:bodyPr vert="horz" wrap="square" lIns="0" tIns="0" rIns="0" bIns="0" rtlCol="0" anchor="b">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pPr lvl="0" algn="l">
              <a:lnSpc>
                <a:spcPct val="100000"/>
              </a:lnSpc>
              <a:buClrTx/>
              <a:buSzTx/>
              <a:buFontTx/>
            </a:pPr>
            <a:r>
              <a:rPr lang="zh-CN" altLang="en-US" b="1">
                <a:solidFill>
                  <a:schemeClr val="tx1"/>
                </a:solidFill>
                <a:latin typeface="+mj-ea"/>
                <a:ea typeface="+mj-ea"/>
                <a:cs typeface="+mj-ea"/>
                <a:sym typeface="+mn-ea"/>
              </a:rPr>
              <a:t>技能</a:t>
            </a:r>
            <a:r>
              <a:rPr lang="zh-CN" altLang="en-US" b="1">
                <a:solidFill>
                  <a:schemeClr val="tx1"/>
                </a:solidFill>
                <a:latin typeface="+mj-ea"/>
                <a:ea typeface="+mj-ea"/>
                <a:cs typeface="+mj-ea"/>
                <a:sym typeface="+mn-ea"/>
              </a:rPr>
              <a:t>训练</a:t>
            </a:r>
            <a:endParaRPr lang="zh-CN" altLang="en-US" b="1">
              <a:solidFill>
                <a:schemeClr val="tx1"/>
              </a:solidFill>
              <a:latin typeface="+mj-ea"/>
              <a:ea typeface="+mj-ea"/>
              <a:cs typeface="+mj-ea"/>
              <a:sym typeface="+mn-ea"/>
            </a:endParaRPr>
          </a:p>
        </p:txBody>
      </p:sp>
      <p:pic>
        <p:nvPicPr>
          <p:cNvPr id="6" name="图片 5"/>
          <p:cNvPicPr/>
          <p:nvPr/>
        </p:nvPicPr>
        <p:blipFill>
          <a:blip r:embed="rId2"/>
          <a:stretch>
            <a:fillRect/>
          </a:stretch>
        </p:blipFill>
        <p:spPr>
          <a:xfrm>
            <a:off x="5859145" y="-234315"/>
            <a:ext cx="313055" cy="76200"/>
          </a:xfrm>
          <a:prstGeom prst="rect">
            <a:avLst/>
          </a:prstGeom>
        </p:spPr>
      </p:pic>
      <p:sp>
        <p:nvSpPr>
          <p:cNvPr id="8" name="文本框 7"/>
          <p:cNvSpPr txBox="1"/>
          <p:nvPr/>
        </p:nvSpPr>
        <p:spPr>
          <a:xfrm>
            <a:off x="663575" y="-226060"/>
            <a:ext cx="10436225" cy="1317625"/>
          </a:xfrm>
          <a:prstGeom prst="rect">
            <a:avLst/>
          </a:prstGeom>
        </p:spPr>
        <p:txBody>
          <a:bodyPr>
            <a:noAutofit/>
          </a:bodyPr>
          <a:p>
            <a:pPr marL="1009650" indent="213360" algn="l" defTabSz="266700" eaLnBrk="0" fontAlgn="base">
              <a:lnSpc>
                <a:spcPct val="108000"/>
              </a:lnSpc>
              <a:spcBef>
                <a:spcPts val="300"/>
              </a:spcBef>
              <a:spcAft>
                <a:spcPct val="0"/>
              </a:spcAft>
            </a:pPr>
            <a:endParaRPr lang="zh-CN" altLang="en-US" sz="1600">
              <a:solidFill>
                <a:srgbClr val="231F20"/>
              </a:solidFill>
              <a:latin typeface="宋体" panose="02010600030101010101" pitchFamily="2" charset="-122"/>
              <a:ea typeface="宋体" panose="02010600030101010101" pitchFamily="2" charset="-122"/>
            </a:endParaRPr>
          </a:p>
        </p:txBody>
      </p:sp>
      <p:pic>
        <p:nvPicPr>
          <p:cNvPr id="9" name="图片 8"/>
          <p:cNvPicPr/>
          <p:nvPr/>
        </p:nvPicPr>
        <p:blipFill>
          <a:blip r:embed="rId3"/>
          <a:stretch>
            <a:fillRect/>
          </a:stretch>
        </p:blipFill>
        <p:spPr>
          <a:xfrm>
            <a:off x="5966460" y="1192530"/>
            <a:ext cx="76200" cy="76200"/>
          </a:xfrm>
          <a:prstGeom prst="rect">
            <a:avLst/>
          </a:prstGeom>
        </p:spPr>
      </p:pic>
      <p:sp>
        <p:nvSpPr>
          <p:cNvPr id="10" name="文本框 9"/>
          <p:cNvSpPr txBox="1"/>
          <p:nvPr/>
        </p:nvSpPr>
        <p:spPr>
          <a:xfrm>
            <a:off x="663575" y="1215390"/>
            <a:ext cx="10436225" cy="5029835"/>
          </a:xfrm>
          <a:prstGeom prst="rect">
            <a:avLst/>
          </a:prstGeom>
        </p:spPr>
        <p:txBody>
          <a:bodyPr>
            <a:noAutofit/>
          </a:bodyPr>
          <a:p>
            <a:pPr algn="l">
              <a:lnSpc>
                <a:spcPct val="110000"/>
              </a:lnSpc>
            </a:pPr>
            <a:r>
              <a:rPr lang="en-US" altLang="zh-CN" sz="2000">
                <a:effectLst>
                  <a:outerShdw blurRad="38100" dist="38100" dir="2700000" algn="tl">
                    <a:srgbClr val="C0C0C0"/>
                  </a:outerShdw>
                </a:effectLst>
              </a:rPr>
              <a:t>6. </a:t>
            </a:r>
            <a:r>
              <a:rPr lang="zh-CN" altLang="en-US" sz="2000">
                <a:effectLst>
                  <a:outerShdw blurRad="38100" dist="38100" dir="2700000" algn="tl">
                    <a:srgbClr val="C0C0C0"/>
                  </a:outerShdw>
                </a:effectLst>
              </a:rPr>
              <a:t>结合实际生活，谈谈基于人口统计学的推荐在电商购物、媒体娱乐或其他领域的应用，并分析这种推荐方式的优势与局限性。</a:t>
            </a:r>
            <a:endParaRPr lang="zh-CN" altLang="en-US" sz="2000">
              <a:effectLst>
                <a:outerShdw blurRad="38100" dist="38100" dir="2700000" algn="tl">
                  <a:srgbClr val="C0C0C0"/>
                </a:outerShdw>
              </a:effectLst>
            </a:endParaRPr>
          </a:p>
          <a:p>
            <a:pPr algn="l">
              <a:lnSpc>
                <a:spcPct val="110000"/>
              </a:lnSpc>
            </a:pPr>
            <a:r>
              <a:rPr lang="en-US" altLang="zh-CN" sz="2000">
                <a:effectLst>
                  <a:outerShdw blurRad="38100" dist="38100" dir="2700000" algn="tl">
                    <a:srgbClr val="C0C0C0"/>
                  </a:outerShdw>
                </a:effectLst>
              </a:rPr>
              <a:t>7. </a:t>
            </a:r>
            <a:r>
              <a:rPr lang="zh-CN" altLang="en-US" sz="2000">
                <a:effectLst>
                  <a:outerShdw blurRad="38100" dist="38100" dir="2700000" algn="tl">
                    <a:srgbClr val="C0C0C0"/>
                  </a:outerShdw>
                </a:effectLst>
              </a:rPr>
              <a:t>智能推荐系统的混合推荐模式是如何综合多种推荐方法的？请举例说明在视频平台中，混合推荐如何为用户提供更丰富和准确的推荐内容。</a:t>
            </a:r>
            <a:endParaRPr lang="zh-CN" altLang="en-US" sz="2000">
              <a:effectLst>
                <a:outerShdw blurRad="38100" dist="38100" dir="2700000" algn="tl">
                  <a:srgbClr val="C0C0C0"/>
                </a:outerShdw>
              </a:effectLst>
            </a:endParaRPr>
          </a:p>
          <a:p>
            <a:pPr algn="l">
              <a:lnSpc>
                <a:spcPct val="110000"/>
              </a:lnSpc>
            </a:pPr>
            <a:r>
              <a:rPr lang="en-US" altLang="zh-CN" sz="2000">
                <a:effectLst>
                  <a:outerShdw blurRad="38100" dist="38100" dir="2700000" algn="tl">
                    <a:srgbClr val="C0C0C0"/>
                  </a:outerShdw>
                </a:effectLst>
              </a:rPr>
              <a:t>8. </a:t>
            </a:r>
            <a:r>
              <a:rPr lang="zh-CN" altLang="en-US" sz="2000">
                <a:effectLst>
                  <a:outerShdw blurRad="38100" dist="38100" dir="2700000" algn="tl">
                    <a:srgbClr val="C0C0C0"/>
                  </a:outerShdw>
                </a:effectLst>
              </a:rPr>
              <a:t>简述大数据技术在智能推荐系统的数据存储与管理方面的作用，对比分布式文件系统和非关系型数据库在存储用户行为数据时的特点。</a:t>
            </a:r>
            <a:endParaRPr lang="zh-CN" altLang="en-US" sz="2000">
              <a:effectLst>
                <a:outerShdw blurRad="38100" dist="38100" dir="2700000" algn="tl">
                  <a:srgbClr val="C0C0C0"/>
                </a:outerShdw>
              </a:effectLst>
            </a:endParaRPr>
          </a:p>
          <a:p>
            <a:pPr algn="l">
              <a:lnSpc>
                <a:spcPct val="110000"/>
              </a:lnSpc>
            </a:pPr>
            <a:r>
              <a:rPr lang="en-US" altLang="zh-CN" sz="2000">
                <a:effectLst>
                  <a:outerShdw blurRad="38100" dist="38100" dir="2700000" algn="tl">
                    <a:srgbClr val="C0C0C0"/>
                  </a:outerShdw>
                </a:effectLst>
              </a:rPr>
              <a:t>9. </a:t>
            </a:r>
            <a:r>
              <a:rPr lang="zh-CN" altLang="en-US" sz="2000">
                <a:effectLst>
                  <a:outerShdw blurRad="38100" dist="38100" dir="2700000" algn="tl">
                    <a:srgbClr val="C0C0C0"/>
                  </a:outerShdw>
                </a:effectLst>
              </a:rPr>
              <a:t>分析智能推荐系统对信息传播的积极和消极影响，针对消极影响，提出具体的改进措施，并说明这些措施如何在实际应用中实施。</a:t>
            </a:r>
            <a:endParaRPr lang="zh-CN" altLang="en-US" sz="2000">
              <a:effectLst>
                <a:outerShdw blurRad="38100" dist="38100" dir="2700000" algn="tl">
                  <a:srgbClr val="C0C0C0"/>
                </a:outerShdw>
              </a:effectLst>
            </a:endParaRPr>
          </a:p>
          <a:p>
            <a:pPr algn="l">
              <a:lnSpc>
                <a:spcPct val="110000"/>
              </a:lnSpc>
            </a:pPr>
            <a:r>
              <a:rPr lang="en-US" altLang="zh-CN" sz="2000">
                <a:effectLst>
                  <a:outerShdw blurRad="38100" dist="38100" dir="2700000" algn="tl">
                    <a:srgbClr val="C0C0C0"/>
                  </a:outerShdw>
                </a:effectLst>
              </a:rPr>
              <a:t>10. </a:t>
            </a:r>
            <a:r>
              <a:rPr lang="zh-CN" altLang="en-US" sz="2000">
                <a:effectLst>
                  <a:outerShdw blurRad="38100" dist="38100" dir="2700000" algn="tl">
                    <a:srgbClr val="C0C0C0"/>
                  </a:outerShdw>
                </a:effectLst>
              </a:rPr>
              <a:t>假如你是某音乐平台的产品经理，该平台希望通过优化推荐系统来提高用户发现新音乐的概率。请根据所学知识，设计一套推荐系统优化方案。</a:t>
            </a:r>
            <a:endParaRPr lang="zh-CN" altLang="en-US" sz="2000">
              <a:effectLst>
                <a:outerShdw blurRad="38100" dist="38100" dir="2700000" algn="tl">
                  <a:srgbClr val="C0C0C0"/>
                </a:outerShdw>
              </a:effectLst>
            </a:endParaRPr>
          </a:p>
          <a:p>
            <a:pPr algn="l">
              <a:lnSpc>
                <a:spcPct val="110000"/>
              </a:lnSpc>
            </a:pPr>
            <a:r>
              <a:rPr lang="en-US" altLang="zh-CN" sz="2000">
                <a:effectLst>
                  <a:outerShdw blurRad="38100" dist="38100" dir="2700000" algn="tl">
                    <a:srgbClr val="C0C0C0"/>
                  </a:outerShdw>
                </a:effectLst>
              </a:rPr>
              <a:t>11. </a:t>
            </a:r>
            <a:r>
              <a:rPr lang="zh-CN" altLang="en-US" sz="2000">
                <a:effectLst>
                  <a:outerShdw blurRad="38100" dist="38100" dir="2700000" algn="tl">
                    <a:srgbClr val="C0C0C0"/>
                  </a:outerShdw>
                </a:effectLst>
              </a:rPr>
              <a:t>阐述智能推荐系统在教育领域的应用方式，以在线学习平台为例，说明如何根据学生的学习数据进行个性化学习内容推荐和学习资源推荐。</a:t>
            </a:r>
            <a:endParaRPr lang="zh-CN" altLang="en-US" sz="2000">
              <a:effectLst>
                <a:outerShdw blurRad="38100" dist="38100" dir="2700000" algn="tl">
                  <a:srgbClr val="C0C0C0"/>
                </a:outerShdw>
              </a:effectLst>
            </a:endParaRPr>
          </a:p>
          <a:p>
            <a:pPr algn="l">
              <a:lnSpc>
                <a:spcPct val="110000"/>
              </a:lnSpc>
            </a:pPr>
            <a:r>
              <a:rPr lang="en-US" altLang="zh-CN" sz="2000">
                <a:effectLst>
                  <a:outerShdw blurRad="38100" dist="38100" dir="2700000" algn="tl">
                    <a:srgbClr val="C0C0C0"/>
                  </a:outerShdw>
                </a:effectLst>
              </a:rPr>
              <a:t>12. </a:t>
            </a:r>
            <a:r>
              <a:rPr lang="zh-CN" altLang="en-US" sz="2000">
                <a:effectLst>
                  <a:outerShdw blurRad="38100" dist="38100" dir="2700000" algn="tl">
                    <a:srgbClr val="C0C0C0"/>
                  </a:outerShdw>
                </a:effectLst>
              </a:rPr>
              <a:t>结合知识图谱与智能推荐系统的关系，以旅游推荐为例，描述知识图谱如何为推荐系统提供背景知识，帮助推荐系统更好地理解用户需求和旅游目的地特征。</a:t>
            </a:r>
            <a:endParaRPr lang="zh-CN" altLang="en-US" sz="2000">
              <a:effectLst>
                <a:outerShdw blurRad="38100" dist="38100" dir="2700000" algn="tl">
                  <a:srgbClr val="C0C0C0"/>
                </a:outerShdw>
              </a:effectLst>
            </a:endParaRPr>
          </a:p>
        </p:txBody>
      </p:sp>
      <p:sp>
        <p:nvSpPr>
          <p:cNvPr id="12" name="文本框 11"/>
          <p:cNvSpPr txBox="1"/>
          <p:nvPr/>
        </p:nvSpPr>
        <p:spPr>
          <a:xfrm>
            <a:off x="663575" y="5328920"/>
            <a:ext cx="10436225" cy="528955"/>
          </a:xfrm>
          <a:prstGeom prst="rect">
            <a:avLst/>
          </a:prstGeom>
        </p:spPr>
        <p:txBody>
          <a:bodyPr>
            <a:noAutofit/>
          </a:bodyPr>
          <a:p>
            <a:endParaRPr lang="en-US" altLang="zh-CN" sz="2600"/>
          </a:p>
          <a:p>
            <a:pPr marL="902335" indent="212725" algn="l" defTabSz="266700" eaLnBrk="0" fontAlgn="base">
              <a:lnSpc>
                <a:spcPct val="115000"/>
              </a:lnSpc>
              <a:spcBef>
                <a:spcPts val="1100"/>
              </a:spcBef>
              <a:spcAft>
                <a:spcPct val="0"/>
              </a:spcAft>
            </a:pPr>
            <a:endParaRPr lang="zh-CN" altLang="en-US" sz="1600">
              <a:solidFill>
                <a:srgbClr val="231F20"/>
              </a:solidFill>
              <a:latin typeface="宋体" panose="02010600030101010101" pitchFamily="2" charset="-122"/>
              <a:ea typeface="宋体" panose="02010600030101010101" pitchFamily="2" charset="-122"/>
            </a:endParaRPr>
          </a:p>
        </p:txBody>
      </p:sp>
    </p:spTree>
    <p:custDataLst>
      <p:tags r:id="rId4"/>
    </p:custDataLst>
  </p:cSld>
  <p:clrMapOvr>
    <a:masterClrMapping/>
  </p:clrMapOvr>
  <p:transition>
    <p:cut/>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82320" y="307340"/>
            <a:ext cx="10972800" cy="609600"/>
          </a:xfrm>
          <a:prstGeom prst="rect">
            <a:avLst/>
          </a:prstGeom>
          <a:noFill/>
        </p:spPr>
        <p:txBody>
          <a:bodyPr vert="horz" wrap="square" lIns="0" tIns="0" rIns="0" bIns="0" rtlCol="0" anchor="b">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pPr lvl="0" algn="l">
              <a:lnSpc>
                <a:spcPct val="100000"/>
              </a:lnSpc>
              <a:buClrTx/>
              <a:buSzTx/>
              <a:buFontTx/>
            </a:pPr>
            <a:r>
              <a:rPr lang="zh-CN" altLang="en-US" b="1">
                <a:solidFill>
                  <a:schemeClr val="tx1"/>
                </a:solidFill>
                <a:latin typeface="+mj-ea"/>
                <a:ea typeface="+mj-ea"/>
                <a:cs typeface="+mj-ea"/>
                <a:sym typeface="+mn-ea"/>
              </a:rPr>
              <a:t>技能</a:t>
            </a:r>
            <a:r>
              <a:rPr lang="zh-CN" altLang="en-US" b="1">
                <a:solidFill>
                  <a:schemeClr val="tx1"/>
                </a:solidFill>
                <a:latin typeface="+mj-ea"/>
                <a:ea typeface="+mj-ea"/>
                <a:cs typeface="+mj-ea"/>
                <a:sym typeface="+mn-ea"/>
              </a:rPr>
              <a:t>训练</a:t>
            </a:r>
            <a:endParaRPr lang="zh-CN" altLang="en-US" b="1">
              <a:solidFill>
                <a:schemeClr val="tx1"/>
              </a:solidFill>
              <a:latin typeface="+mj-ea"/>
              <a:ea typeface="+mj-ea"/>
              <a:cs typeface="+mj-ea"/>
              <a:sym typeface="+mn-ea"/>
            </a:endParaRPr>
          </a:p>
        </p:txBody>
      </p:sp>
      <p:pic>
        <p:nvPicPr>
          <p:cNvPr id="6" name="图片 5"/>
          <p:cNvPicPr/>
          <p:nvPr/>
        </p:nvPicPr>
        <p:blipFill>
          <a:blip r:embed="rId2"/>
          <a:stretch>
            <a:fillRect/>
          </a:stretch>
        </p:blipFill>
        <p:spPr>
          <a:xfrm>
            <a:off x="5859145" y="-234315"/>
            <a:ext cx="313055" cy="76200"/>
          </a:xfrm>
          <a:prstGeom prst="rect">
            <a:avLst/>
          </a:prstGeom>
        </p:spPr>
      </p:pic>
      <p:sp>
        <p:nvSpPr>
          <p:cNvPr id="8" name="文本框 7"/>
          <p:cNvSpPr txBox="1"/>
          <p:nvPr/>
        </p:nvSpPr>
        <p:spPr>
          <a:xfrm>
            <a:off x="518160" y="-226060"/>
            <a:ext cx="10436225" cy="1317625"/>
          </a:xfrm>
          <a:prstGeom prst="rect">
            <a:avLst/>
          </a:prstGeom>
        </p:spPr>
        <p:txBody>
          <a:bodyPr>
            <a:noAutofit/>
          </a:bodyPr>
          <a:p>
            <a:pPr marL="1009650" indent="213360" algn="l" defTabSz="266700" eaLnBrk="0" fontAlgn="base">
              <a:lnSpc>
                <a:spcPct val="108000"/>
              </a:lnSpc>
              <a:spcBef>
                <a:spcPts val="300"/>
              </a:spcBef>
              <a:spcAft>
                <a:spcPct val="0"/>
              </a:spcAft>
            </a:pPr>
            <a:endParaRPr lang="zh-CN" altLang="en-US" sz="1600">
              <a:solidFill>
                <a:srgbClr val="231F20"/>
              </a:solidFill>
              <a:latin typeface="宋体" panose="02010600030101010101" pitchFamily="2" charset="-122"/>
              <a:ea typeface="宋体" panose="02010600030101010101" pitchFamily="2" charset="-122"/>
            </a:endParaRPr>
          </a:p>
        </p:txBody>
      </p:sp>
      <p:pic>
        <p:nvPicPr>
          <p:cNvPr id="9" name="图片 8"/>
          <p:cNvPicPr/>
          <p:nvPr/>
        </p:nvPicPr>
        <p:blipFill>
          <a:blip r:embed="rId3"/>
          <a:stretch>
            <a:fillRect/>
          </a:stretch>
        </p:blipFill>
        <p:spPr>
          <a:xfrm>
            <a:off x="5966460" y="1192530"/>
            <a:ext cx="76200" cy="76200"/>
          </a:xfrm>
          <a:prstGeom prst="rect">
            <a:avLst/>
          </a:prstGeom>
        </p:spPr>
      </p:pic>
      <p:sp>
        <p:nvSpPr>
          <p:cNvPr id="10" name="文本框 9"/>
          <p:cNvSpPr txBox="1"/>
          <p:nvPr/>
        </p:nvSpPr>
        <p:spPr>
          <a:xfrm>
            <a:off x="781685" y="1031875"/>
            <a:ext cx="10318115" cy="5213350"/>
          </a:xfrm>
          <a:prstGeom prst="rect">
            <a:avLst/>
          </a:prstGeom>
        </p:spPr>
        <p:txBody>
          <a:bodyPr>
            <a:noAutofit/>
          </a:bodyPr>
          <a:p>
            <a:pPr algn="l">
              <a:lnSpc>
                <a:spcPct val="110000"/>
              </a:lnSpc>
            </a:pPr>
            <a:r>
              <a:rPr lang="en-US" altLang="zh-CN" sz="2000">
                <a:effectLst>
                  <a:outerShdw blurRad="38100" dist="38100" dir="2700000" algn="tl">
                    <a:srgbClr val="C0C0C0"/>
                  </a:outerShdw>
                </a:effectLst>
              </a:rPr>
              <a:t>15. </a:t>
            </a:r>
            <a:r>
              <a:rPr lang="zh-CN" altLang="en-US" sz="2000">
                <a:effectLst>
                  <a:outerShdw blurRad="38100" dist="38100" dir="2700000" algn="tl">
                    <a:srgbClr val="C0C0C0"/>
                  </a:outerShdw>
                </a:effectLst>
              </a:rPr>
              <a:t>智能推荐系统中的推荐算法计算是核心环节，请对比基于内容的推荐和协同过滤推荐的原理、适用场景以及优缺点。</a:t>
            </a:r>
            <a:endParaRPr lang="zh-CN" altLang="en-US" sz="2000">
              <a:effectLst>
                <a:outerShdw blurRad="38100" dist="38100" dir="2700000" algn="tl">
                  <a:srgbClr val="C0C0C0"/>
                </a:outerShdw>
              </a:effectLst>
            </a:endParaRPr>
          </a:p>
          <a:p>
            <a:pPr algn="l">
              <a:lnSpc>
                <a:spcPct val="110000"/>
              </a:lnSpc>
            </a:pPr>
            <a:r>
              <a:rPr lang="en-US" altLang="zh-CN" sz="2000">
                <a:effectLst>
                  <a:outerShdw blurRad="38100" dist="38100" dir="2700000" algn="tl">
                    <a:srgbClr val="C0C0C0"/>
                  </a:outerShdw>
                </a:effectLst>
              </a:rPr>
              <a:t>16. </a:t>
            </a:r>
            <a:r>
              <a:rPr lang="zh-CN" altLang="en-US" sz="2000">
                <a:effectLst>
                  <a:outerShdw blurRad="38100" dist="38100" dir="2700000" algn="tl">
                    <a:srgbClr val="C0C0C0"/>
                  </a:outerShdw>
                </a:effectLst>
              </a:rPr>
              <a:t>分析隐私保护政策（如关闭个性化推荐）对推荐效果有什么影响。</a:t>
            </a:r>
            <a:endParaRPr lang="zh-CN" altLang="en-US" sz="2000">
              <a:effectLst>
                <a:outerShdw blurRad="38100" dist="38100" dir="2700000" algn="tl">
                  <a:srgbClr val="C0C0C0"/>
                </a:outerShdw>
              </a:effectLst>
            </a:endParaRPr>
          </a:p>
          <a:p>
            <a:pPr algn="l">
              <a:lnSpc>
                <a:spcPct val="110000"/>
              </a:lnSpc>
            </a:pPr>
            <a:r>
              <a:rPr lang="en-US" altLang="zh-CN" sz="2000">
                <a:effectLst>
                  <a:outerShdw blurRad="38100" dist="38100" dir="2700000" algn="tl">
                    <a:srgbClr val="C0C0C0"/>
                  </a:outerShdw>
                </a:effectLst>
              </a:rPr>
              <a:t>17. </a:t>
            </a:r>
            <a:r>
              <a:rPr lang="zh-CN" altLang="en-US" sz="2000">
                <a:effectLst>
                  <a:outerShdw blurRad="38100" dist="38100" dir="2700000" algn="tl">
                    <a:srgbClr val="C0C0C0"/>
                  </a:outerShdw>
                </a:effectLst>
              </a:rPr>
              <a:t>分析智能推荐系统对用户消费习惯的影响，从积极和消极两个方面举例说明，并为用户提出避免因智能推荐导致不良消费习惯的建议。</a:t>
            </a:r>
            <a:endParaRPr lang="zh-CN" altLang="en-US" sz="2000">
              <a:effectLst>
                <a:outerShdw blurRad="38100" dist="38100" dir="2700000" algn="tl">
                  <a:srgbClr val="C0C0C0"/>
                </a:outerShdw>
              </a:effectLst>
            </a:endParaRPr>
          </a:p>
          <a:p>
            <a:pPr algn="l">
              <a:lnSpc>
                <a:spcPct val="110000"/>
              </a:lnSpc>
            </a:pPr>
            <a:r>
              <a:rPr lang="en-US" altLang="zh-CN" sz="2000">
                <a:effectLst>
                  <a:outerShdw blurRad="38100" dist="38100" dir="2700000" algn="tl">
                    <a:srgbClr val="C0C0C0"/>
                  </a:outerShdw>
                </a:effectLst>
              </a:rPr>
              <a:t>18. </a:t>
            </a:r>
            <a:r>
              <a:rPr lang="zh-CN" altLang="en-US" sz="2000">
                <a:effectLst>
                  <a:outerShdw blurRad="38100" dist="38100" dir="2700000" algn="tl">
                    <a:srgbClr val="C0C0C0"/>
                  </a:outerShdw>
                </a:effectLst>
              </a:rPr>
              <a:t>结合</a:t>
            </a:r>
            <a:r>
              <a:rPr lang="en-US" altLang="zh-CN" sz="2000">
                <a:effectLst>
                  <a:outerShdw blurRad="38100" dist="38100" dir="2700000" algn="tl">
                    <a:srgbClr val="C0C0C0"/>
                  </a:outerShdw>
                </a:effectLst>
              </a:rPr>
              <a:t>“</a:t>
            </a:r>
            <a:r>
              <a:rPr lang="zh-CN" altLang="en-US" sz="2000">
                <a:effectLst>
                  <a:outerShdw blurRad="38100" dist="38100" dir="2700000" algn="tl">
                    <a:srgbClr val="C0C0C0"/>
                  </a:outerShdw>
                </a:effectLst>
              </a:rPr>
              <a:t>啤酒与尿布</a:t>
            </a:r>
            <a:r>
              <a:rPr lang="en-US" altLang="zh-CN" sz="2000">
                <a:effectLst>
                  <a:outerShdw blurRad="38100" dist="38100" dir="2700000" algn="tl">
                    <a:srgbClr val="C0C0C0"/>
                  </a:outerShdw>
                </a:effectLst>
              </a:rPr>
              <a:t>”</a:t>
            </a:r>
            <a:r>
              <a:rPr lang="zh-CN" altLang="en-US" sz="2000">
                <a:effectLst>
                  <a:outerShdw blurRad="38100" dist="38100" dir="2700000" algn="tl">
                    <a:srgbClr val="C0C0C0"/>
                  </a:outerShdw>
                </a:effectLst>
              </a:rPr>
              <a:t>的案例，分析关联分析在智能推荐系统中的应用，思考如何在其他电商商品推荐中发现类似的关联关系，并利用这些关系提升推荐效果。</a:t>
            </a:r>
            <a:endParaRPr lang="zh-CN" altLang="en-US" sz="2000">
              <a:effectLst>
                <a:outerShdw blurRad="38100" dist="38100" dir="2700000" algn="tl">
                  <a:srgbClr val="C0C0C0"/>
                </a:outerShdw>
              </a:effectLst>
            </a:endParaRPr>
          </a:p>
          <a:p>
            <a:pPr algn="l">
              <a:lnSpc>
                <a:spcPct val="110000"/>
              </a:lnSpc>
            </a:pPr>
            <a:r>
              <a:rPr lang="en-US" altLang="zh-CN" sz="2000">
                <a:effectLst>
                  <a:outerShdw blurRad="38100" dist="38100" dir="2700000" algn="tl">
                    <a:srgbClr val="C0C0C0"/>
                  </a:outerShdw>
                </a:effectLst>
              </a:rPr>
              <a:t>19. </a:t>
            </a:r>
            <a:r>
              <a:rPr lang="zh-CN" altLang="en-US" sz="2000">
                <a:effectLst>
                  <a:outerShdw blurRad="38100" dist="38100" dir="2700000" algn="tl">
                    <a:srgbClr val="C0C0C0"/>
                  </a:outerShdw>
                </a:effectLst>
              </a:rPr>
              <a:t>请举例说明在实际生活中，你遇到过哪些因智能推荐系统导致信息茧房的现象，并结合所学知识，提出至少三种打破信息茧房的个人方法。</a:t>
            </a:r>
            <a:endParaRPr lang="zh-CN" altLang="en-US" sz="2000">
              <a:effectLst>
                <a:outerShdw blurRad="38100" dist="38100" dir="2700000" algn="tl">
                  <a:srgbClr val="C0C0C0"/>
                </a:outerShdw>
              </a:effectLst>
            </a:endParaRPr>
          </a:p>
          <a:p>
            <a:pPr algn="l">
              <a:lnSpc>
                <a:spcPct val="110000"/>
              </a:lnSpc>
            </a:pPr>
            <a:r>
              <a:rPr lang="en-US" altLang="zh-CN" sz="2000">
                <a:effectLst>
                  <a:outerShdw blurRad="38100" dist="38100" dir="2700000" algn="tl">
                    <a:srgbClr val="C0C0C0"/>
                  </a:outerShdw>
                </a:effectLst>
              </a:rPr>
              <a:t>20. </a:t>
            </a:r>
            <a:r>
              <a:rPr lang="zh-CN" altLang="en-US" sz="2000">
                <a:effectLst>
                  <a:outerShdw blurRad="38100" dist="38100" dir="2700000" algn="tl">
                    <a:srgbClr val="C0C0C0"/>
                  </a:outerShdw>
                </a:effectLst>
              </a:rPr>
              <a:t>智能推荐系统的系统架构分为六个层次，请分别阐述每个层次的主要功能，并分析如果某一层次出现故障，可能会对整个推荐系统产生什么影响。</a:t>
            </a:r>
            <a:endParaRPr lang="zh-CN" altLang="en-US" sz="2000">
              <a:effectLst>
                <a:outerShdw blurRad="38100" dist="38100" dir="2700000" algn="tl">
                  <a:srgbClr val="C0C0C0"/>
                </a:outerShdw>
              </a:effectLst>
            </a:endParaRPr>
          </a:p>
          <a:p>
            <a:pPr algn="l">
              <a:lnSpc>
                <a:spcPct val="110000"/>
              </a:lnSpc>
            </a:pPr>
            <a:r>
              <a:rPr lang="en-US" altLang="zh-CN" sz="2000">
                <a:effectLst>
                  <a:outerShdw blurRad="38100" dist="38100" dir="2700000" algn="tl">
                    <a:srgbClr val="C0C0C0"/>
                  </a:outerShdw>
                </a:effectLst>
              </a:rPr>
              <a:t>21 </a:t>
            </a:r>
            <a:r>
              <a:rPr lang="zh-CN" altLang="en-US" sz="2000">
                <a:effectLst>
                  <a:outerShdw blurRad="38100" dist="38100" dir="2700000" algn="tl">
                    <a:srgbClr val="C0C0C0"/>
                  </a:outerShdw>
                </a:effectLst>
              </a:rPr>
              <a:t>以知识付费类平台为例，说明如何根据用户的学习偏好、职业发展和社交学习等数据，为用户推荐合适的课程和学习资源，助力用户的职业成长。</a:t>
            </a:r>
            <a:endParaRPr lang="zh-CN" altLang="en-US" sz="2000">
              <a:effectLst>
                <a:outerShdw blurRad="38100" dist="38100" dir="2700000" algn="tl">
                  <a:srgbClr val="C0C0C0"/>
                </a:outerShdw>
              </a:effectLst>
            </a:endParaRPr>
          </a:p>
          <a:p>
            <a:pPr algn="l">
              <a:lnSpc>
                <a:spcPct val="110000"/>
              </a:lnSpc>
            </a:pPr>
            <a:r>
              <a:rPr lang="en-US" altLang="zh-CN" sz="2000">
                <a:effectLst>
                  <a:outerShdw blurRad="38100" dist="38100" dir="2700000" algn="tl">
                    <a:srgbClr val="C0C0C0"/>
                  </a:outerShdw>
                </a:effectLst>
              </a:rPr>
              <a:t>22. </a:t>
            </a:r>
            <a:r>
              <a:rPr lang="zh-CN" altLang="en-US" sz="2000">
                <a:effectLst>
                  <a:outerShdw blurRad="38100" dist="38100" dir="2700000" algn="tl">
                    <a:srgbClr val="C0C0C0"/>
                  </a:outerShdw>
                </a:effectLst>
              </a:rPr>
              <a:t>从开发者的角度出发，谈谈如何优化算法设计来避免智能推荐系统过度迎合用户偏好，同时增加推荐内容的多样性。</a:t>
            </a:r>
            <a:endParaRPr lang="zh-CN" altLang="en-US" sz="2000">
              <a:effectLst>
                <a:outerShdw blurRad="38100" dist="38100" dir="2700000" algn="tl">
                  <a:srgbClr val="C0C0C0"/>
                </a:outerShdw>
              </a:effectLst>
            </a:endParaRPr>
          </a:p>
        </p:txBody>
      </p:sp>
    </p:spTree>
    <p:custDataLst>
      <p:tags r:id="rId4"/>
    </p:custDataLst>
  </p:cSld>
  <p:clrMapOvr>
    <a:masterClrMapping/>
  </p:clrMapOvr>
  <p:transition>
    <p:cut/>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 name="内容占位符 21" descr="4bb4f676-8e4f-11f0-8923-66864a92edc6"/>
          <p:cNvPicPr>
            <a:picLocks noChangeAspect="1"/>
          </p:cNvPicPr>
          <p:nvPr>
            <p:ph idx="16392"/>
            <p:custDataLst>
              <p:tags r:id="rId1"/>
            </p:custDataLst>
          </p:nvPr>
        </p:nvPicPr>
        <p:blipFill>
          <a:blip r:embed="rId2"/>
          <a:srcRect l="13218" r="13218"/>
          <a:stretch>
            <a:fillRect/>
          </a:stretch>
        </p:blipFill>
        <p:spPr>
          <a:xfrm>
            <a:off x="609600" y="1219200"/>
            <a:ext cx="215773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p:spPr>
      </p:pic>
      <p:sp>
        <p:nvSpPr>
          <p:cNvPr id="2" name="标题 1"/>
          <p:cNvSpPr>
            <a:spLocks noGrp="1"/>
          </p:cNvSpPr>
          <p:nvPr>
            <p:ph type="ctrTitle" idx="16385"/>
            <p:custDataLst>
              <p:tags r:id="rId3"/>
            </p:custDataLst>
          </p:nvPr>
        </p:nvSpPr>
        <p:spPr>
          <a:xfrm>
            <a:off x="766233" y="304800"/>
            <a:ext cx="10668000" cy="603250"/>
          </a:xfrm>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3110" dirty="0">
                <a:solidFill>
                  <a:schemeClr val="tx1"/>
                </a:solidFill>
                <a:latin typeface="楷体_GB2312" panose="02010609030101010101" charset="-122"/>
                <a:sym typeface="+mn-ea"/>
              </a:rPr>
              <a:t>技能训练</a:t>
            </a:r>
            <a:endParaRPr sz="311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4"/>
            </p:custDataLst>
          </p:nvPr>
        </p:nvSpPr>
        <p:spPr>
          <a:xfrm>
            <a:off x="3188335" y="1136015"/>
            <a:ext cx="2755265" cy="588010"/>
          </a:xfrm>
        </p:spPr>
        <p:txBody>
          <a:bodyPr/>
          <a:p>
            <a:r>
              <a:rPr lang="zh-CN" altLang="en-US" b="1">
                <a:solidFill>
                  <a:schemeClr val="tx1"/>
                </a:solidFill>
              </a:rPr>
              <a:t>推荐准确性统计</a:t>
            </a:r>
            <a:endParaRPr lang="zh-CN" altLang="en-US" b="1">
              <a:solidFill>
                <a:schemeClr val="tx1"/>
              </a:solidFill>
            </a:endParaRPr>
          </a:p>
        </p:txBody>
      </p:sp>
      <p:sp>
        <p:nvSpPr>
          <p:cNvPr id="5" name="文本占位符 4"/>
          <p:cNvSpPr>
            <a:spLocks noGrp="1"/>
          </p:cNvSpPr>
          <p:nvPr>
            <p:ph type="body" idx="16387"/>
            <p:custDataLst>
              <p:tags r:id="rId5"/>
            </p:custDataLst>
          </p:nvPr>
        </p:nvSpPr>
        <p:spPr>
          <a:xfrm>
            <a:off x="3086735" y="1586865"/>
            <a:ext cx="4318635" cy="2083435"/>
          </a:xfrm>
        </p:spPr>
        <p:txBody>
          <a:bodyPr>
            <a:noAutofit/>
          </a:bodyPr>
          <a:p>
            <a:r>
              <a:rPr lang="zh-CN" altLang="en-US">
                <a:solidFill>
                  <a:schemeClr val="tx1"/>
                </a:solidFill>
              </a:rPr>
              <a:t>在电商网站统计推荐准确性和相关性：设定两周周期，每次浏览手机后，记录推荐商品名称、类别、位置及是否符合需求；周期结束后计算准确率（符合需求推荐数 / 总推荐数），按类别统计相关性，分析哪类推荐与浏览行为相关性最高 / 低及原因，深化对推荐系统的理解。</a:t>
            </a:r>
            <a:endParaRPr lang="zh-CN" altLang="en-US">
              <a:solidFill>
                <a:schemeClr val="tx1"/>
              </a:solidFill>
            </a:endParaRPr>
          </a:p>
        </p:txBody>
      </p:sp>
      <p:pic>
        <p:nvPicPr>
          <p:cNvPr id="23" name="内容占位符 22" descr="4bb4f6cd-8e4f-11f0-8923-66864a92edc6"/>
          <p:cNvPicPr>
            <a:picLocks noChangeAspect="1"/>
          </p:cNvPicPr>
          <p:nvPr>
            <p:ph idx="16393"/>
            <p:custDataLst>
              <p:tags r:id="rId6"/>
            </p:custDataLst>
          </p:nvPr>
        </p:nvPicPr>
        <p:blipFill>
          <a:blip r:embed="rId7"/>
          <a:srcRect l="6454" t="18678" r="40082" b="18391"/>
          <a:stretch>
            <a:fillRect/>
          </a:stretch>
        </p:blipFill>
        <p:spPr>
          <a:xfrm>
            <a:off x="8206105" y="1136015"/>
            <a:ext cx="2118995" cy="187071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p:spPr>
      </p:pic>
      <p:sp>
        <p:nvSpPr>
          <p:cNvPr id="7" name="文本占位符 6"/>
          <p:cNvSpPr>
            <a:spLocks noGrp="1"/>
          </p:cNvSpPr>
          <p:nvPr>
            <p:ph type="body" idx="16388"/>
            <p:custDataLst>
              <p:tags r:id="rId8"/>
            </p:custDataLst>
          </p:nvPr>
        </p:nvSpPr>
        <p:spPr/>
        <p:txBody>
          <a:bodyPr/>
          <a:p>
            <a:endParaRPr lang="en-US" altLang="zh-CN">
              <a:solidFill>
                <a:schemeClr val="tx1"/>
              </a:solidFill>
            </a:endParaRPr>
          </a:p>
        </p:txBody>
      </p:sp>
      <p:sp>
        <p:nvSpPr>
          <p:cNvPr id="8" name="文本占位符 7"/>
          <p:cNvSpPr>
            <a:spLocks noGrp="1"/>
          </p:cNvSpPr>
          <p:nvPr>
            <p:ph type="body" idx="16389"/>
            <p:custDataLst>
              <p:tags r:id="rId9"/>
            </p:custDataLst>
          </p:nvPr>
        </p:nvSpPr>
        <p:spPr/>
        <p:txBody>
          <a:bodyPr>
            <a:normAutofit/>
          </a:bodyPr>
          <a:p>
            <a:r>
              <a:rPr lang="en-US" altLang="zh-CN">
                <a:solidFill>
                  <a:schemeClr val="tx1"/>
                </a:solidFill>
              </a:rPr>
              <a:t> </a:t>
            </a:r>
            <a:endParaRPr lang="en-US" altLang="zh-CN">
              <a:solidFill>
                <a:schemeClr val="tx1"/>
              </a:solidFill>
            </a:endParaRPr>
          </a:p>
        </p:txBody>
      </p:sp>
      <p:pic>
        <p:nvPicPr>
          <p:cNvPr id="24" name="内容占位符 23" descr="4bb4f599-8e4f-11f0-8923-66864a92edc6"/>
          <p:cNvPicPr>
            <a:picLocks noChangeAspect="1"/>
          </p:cNvPicPr>
          <p:nvPr>
            <p:ph idx="16394"/>
            <p:custDataLst>
              <p:tags r:id="rId10"/>
            </p:custDataLst>
          </p:nvPr>
        </p:nvPicPr>
        <p:blipFill>
          <a:blip r:embed="rId11"/>
          <a:srcRect l="37556" t="21264" r="8461" b="13506"/>
          <a:stretch>
            <a:fillRect/>
          </a:stretch>
        </p:blipFill>
        <p:spPr>
          <a:xfrm>
            <a:off x="609600" y="3699510"/>
            <a:ext cx="2033905"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p:spPr>
      </p:pic>
      <p:sp>
        <p:nvSpPr>
          <p:cNvPr id="10" name="文本占位符 9"/>
          <p:cNvSpPr>
            <a:spLocks noGrp="1"/>
          </p:cNvSpPr>
          <p:nvPr>
            <p:ph type="body" idx="16390"/>
            <p:custDataLst>
              <p:tags r:id="rId12"/>
            </p:custDataLst>
          </p:nvPr>
        </p:nvSpPr>
        <p:spPr>
          <a:xfrm>
            <a:off x="3362325" y="3699510"/>
            <a:ext cx="2581275" cy="808990"/>
          </a:xfrm>
        </p:spPr>
        <p:txBody>
          <a:bodyPr/>
          <a:p>
            <a:r>
              <a:rPr lang="zh-CN" altLang="en-US" b="1">
                <a:solidFill>
                  <a:schemeClr val="tx1"/>
                </a:solidFill>
              </a:rPr>
              <a:t>音乐推荐解析</a:t>
            </a:r>
            <a:endParaRPr lang="zh-CN" altLang="en-US" b="1">
              <a:solidFill>
                <a:schemeClr val="tx1"/>
              </a:solidFill>
            </a:endParaRPr>
          </a:p>
        </p:txBody>
      </p:sp>
      <p:sp>
        <p:nvSpPr>
          <p:cNvPr id="11" name="文本占位符 10"/>
          <p:cNvSpPr>
            <a:spLocks noGrp="1"/>
          </p:cNvSpPr>
          <p:nvPr>
            <p:ph type="body" idx="16391"/>
            <p:custDataLst>
              <p:tags r:id="rId13"/>
            </p:custDataLst>
          </p:nvPr>
        </p:nvSpPr>
        <p:spPr>
          <a:xfrm>
            <a:off x="2921635" y="4168140"/>
            <a:ext cx="4483735" cy="2016760"/>
          </a:xfrm>
        </p:spPr>
        <p:txBody>
          <a:bodyPr>
            <a:noAutofit/>
          </a:bodyPr>
          <a:p>
            <a:r>
              <a:rPr lang="zh-CN" altLang="en-US">
                <a:solidFill>
                  <a:schemeClr val="tx1"/>
                </a:solidFill>
              </a:rPr>
              <a:t>音乐平台给常听某歌手流行歌曲的用户，推荐其他类似风格歌手作品，采用基于内容的推荐方法。原理是分析用户收听歌曲的风格、节奏、歌手唱腔等特征，提取 “流行风格” 核心特征，再寻找其他具有相似特征的歌手及作品，推荐给用户，满足用户对该类音乐风格的持续需求。</a:t>
            </a:r>
            <a:endParaRPr lang="zh-CN" altLang="en-US">
              <a:solidFill>
                <a:schemeClr val="tx1"/>
              </a:solidFill>
            </a:endParaRPr>
          </a:p>
        </p:txBody>
      </p:sp>
      <p:sp>
        <p:nvSpPr>
          <p:cNvPr id="12" name="Rectangle 8"/>
          <p:cNvSpPr>
            <a:spLocks noGrp="1"/>
          </p:cNvSpPr>
          <p:nvPr>
            <p:ph type="sldNum" sz="quarter" idx="12"/>
          </p:nvPr>
        </p:nvSpPr>
        <p:spPr/>
        <p:txBody>
          <a:bodyPr/>
          <a:p>
            <a:fld id="{B19FFF7F-911D-4AA4-B25A-604B28FB7321}" type="slidenum">
              <a:rPr lang="en-US" altLang="zh-CN"/>
            </a:fld>
            <a:endParaRPr lang="en-US" altLang="zh-CN"/>
          </a:p>
        </p:txBody>
      </p:sp>
      <p:sp>
        <p:nvSpPr>
          <p:cNvPr id="3" name="文本框 2"/>
          <p:cNvSpPr txBox="1"/>
          <p:nvPr/>
        </p:nvSpPr>
        <p:spPr>
          <a:xfrm>
            <a:off x="7814945" y="3823335"/>
            <a:ext cx="3564255" cy="2126615"/>
          </a:xfrm>
          <a:prstGeom prst="rect">
            <a:avLst/>
          </a:prstGeom>
          <a:noFill/>
        </p:spPr>
        <p:txBody>
          <a:bodyPr wrap="square" rtlCol="0" anchor="t">
            <a:noAutofit/>
          </a:bodyPr>
          <a:p>
            <a:r>
              <a:rPr lang="zh-CN" altLang="en-US" sz="1600">
                <a:latin typeface="+mn-ea"/>
                <a:sym typeface="+mn-ea"/>
              </a:rPr>
              <a:t>智能推荐系统收集用户行为数据（浏览、购买、收藏等），通过日志记录用户操作；构建用户画像时，整合这些数据与用户属性，提取兴趣标签并分层聚类；基于商品特征数据匹配推荐，先提取商品关键特征，再结合用户画像，用推荐算法找到匹配度高的商品，生成推荐列表。</a:t>
            </a:r>
            <a:endParaRPr lang="zh-CN" altLang="en-US" sz="1600">
              <a:latin typeface="+mn-ea"/>
              <a:sym typeface="+mn-ea"/>
            </a:endParaRPr>
          </a:p>
        </p:txBody>
      </p:sp>
      <p:sp>
        <p:nvSpPr>
          <p:cNvPr id="9" name="文本框 8"/>
          <p:cNvSpPr txBox="1"/>
          <p:nvPr/>
        </p:nvSpPr>
        <p:spPr>
          <a:xfrm>
            <a:off x="8049260" y="3234055"/>
            <a:ext cx="4142740" cy="1348105"/>
          </a:xfrm>
          <a:prstGeom prst="rect">
            <a:avLst/>
          </a:prstGeom>
          <a:noFill/>
        </p:spPr>
        <p:txBody>
          <a:bodyPr wrap="square" rtlCol="0" anchor="t">
            <a:noAutofit/>
          </a:bodyPr>
          <a:p>
            <a:r>
              <a:rPr lang="zh-CN" altLang="en-US" sz="2400" b="1">
                <a:sym typeface="+mn-ea"/>
              </a:rPr>
              <a:t>系统原理分析</a:t>
            </a:r>
            <a:endParaRPr lang="zh-CN" altLang="en-US" sz="2400" b="1">
              <a:sym typeface="+mn-ea"/>
            </a:endParaRPr>
          </a:p>
        </p:txBody>
      </p:sp>
    </p:spTree>
    <p:custDataLst>
      <p:tags r:id="rId14"/>
    </p:custDataLst>
  </p:cSld>
  <p:clrMapOvr>
    <a:masterClrMapping/>
  </p:clrMapOvr>
  <p:transition>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idx="16386"/>
            <p:custDataLst>
              <p:tags r:id="rId1"/>
            </p:custDataLst>
          </p:nvPr>
        </p:nvSpPr>
        <p:spPr>
          <a:xfrm>
            <a:off x="5469890" y="1195705"/>
            <a:ext cx="6112510" cy="408940"/>
          </a:xfrm>
        </p:spPr>
        <p:txBody>
          <a:bodyPr>
            <a:noAutofit/>
          </a:bodyPr>
          <a:p>
            <a:r>
              <a:rPr lang="zh-CN" altLang="en-US" sz="2300" b="1">
                <a:solidFill>
                  <a:schemeClr val="tx1"/>
                </a:solidFill>
              </a:rPr>
              <a:t>电商应用实例</a:t>
            </a:r>
            <a:endParaRPr lang="zh-CN" altLang="en-US" sz="2300" b="1">
              <a:solidFill>
                <a:schemeClr val="tx1"/>
              </a:solidFill>
            </a:endParaRPr>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任务导入</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7"/>
            <p:custDataLst>
              <p:tags r:id="rId3"/>
            </p:custDataLst>
          </p:nvPr>
        </p:nvSpPr>
        <p:spPr>
          <a:xfrm>
            <a:off x="5469890" y="1692910"/>
            <a:ext cx="6113145" cy="2012315"/>
          </a:xfrm>
        </p:spPr>
        <p:txBody>
          <a:bodyPr>
            <a:normAutofit lnSpcReduction="10000"/>
          </a:bodyPr>
          <a:p>
            <a:r>
              <a:rPr lang="zh-CN" altLang="en-US" sz="1800">
                <a:solidFill>
                  <a:schemeClr val="tx1"/>
                </a:solidFill>
              </a:rPr>
              <a:t>同学们，在数字化时代，电商已融入生活。网购时，你是否发现电商平台总能精准推送感兴趣的商品？比如搜过手机后，就会看到各类手机配件推荐。这背后是智能推荐系统在发挥作用，它像电商平台的 “贴心管家”，默默提供个性化购物体验。接下来，我们先做个小任务：登录常用电商平台，浏览商品并观察推荐商品是否符合你的兴趣需求。</a:t>
            </a:r>
            <a:endParaRPr lang="zh-CN" altLang="en-US" sz="1800">
              <a:solidFill>
                <a:schemeClr val="tx1"/>
              </a:solidFill>
            </a:endParaRPr>
          </a:p>
        </p:txBody>
      </p:sp>
      <p:sp>
        <p:nvSpPr>
          <p:cNvPr id="5" name="文本占位符 4"/>
          <p:cNvSpPr>
            <a:spLocks noGrp="1"/>
          </p:cNvSpPr>
          <p:nvPr>
            <p:ph type="body" idx="16388"/>
            <p:custDataLst>
              <p:tags r:id="rId4"/>
            </p:custDataLst>
          </p:nvPr>
        </p:nvSpPr>
        <p:spPr>
          <a:xfrm>
            <a:off x="5469890" y="3785870"/>
            <a:ext cx="6112510" cy="503555"/>
          </a:xfrm>
        </p:spPr>
        <p:txBody>
          <a:bodyPr>
            <a:normAutofit/>
          </a:bodyPr>
          <a:p>
            <a:r>
              <a:rPr lang="zh-CN" altLang="en-US" b="1">
                <a:solidFill>
                  <a:schemeClr val="tx1"/>
                </a:solidFill>
              </a:rPr>
              <a:t>推荐系统影响</a:t>
            </a:r>
            <a:endParaRPr lang="zh-CN" altLang="en-US" b="1">
              <a:solidFill>
                <a:schemeClr val="tx1"/>
              </a:solidFill>
            </a:endParaRPr>
          </a:p>
        </p:txBody>
      </p:sp>
      <p:sp>
        <p:nvSpPr>
          <p:cNvPr id="6" name="文本占位符 5"/>
          <p:cNvSpPr>
            <a:spLocks noGrp="1"/>
          </p:cNvSpPr>
          <p:nvPr>
            <p:ph type="body" idx="16389"/>
            <p:custDataLst>
              <p:tags r:id="rId5"/>
            </p:custDataLst>
          </p:nvPr>
        </p:nvSpPr>
        <p:spPr>
          <a:xfrm>
            <a:off x="5469890" y="4370705"/>
            <a:ext cx="6113145" cy="1683385"/>
          </a:xfrm>
        </p:spPr>
        <p:txBody>
          <a:bodyPr>
            <a:noAutofit/>
          </a:bodyPr>
          <a:p>
            <a:r>
              <a:rPr lang="zh-CN" altLang="en-US" sz="1800">
                <a:solidFill>
                  <a:schemeClr val="tx1"/>
                </a:solidFill>
              </a:rPr>
              <a:t>完成体验后，我们一起讨论智能推荐系统对购物决策的影响 —— 它如何帮我们发现新好物，又怎样提升购物效率？今天，我们就从亲身体验入手，深入学习智能推荐系统的知识，揭开它能精准洞察需求的神秘面纱，理解其在电商场景及更多领域的应用逻辑。</a:t>
            </a:r>
            <a:endParaRPr lang="zh-CN" altLang="en-US" sz="1800">
              <a:solidFill>
                <a:schemeClr val="tx1"/>
              </a:solidFill>
            </a:endParaRPr>
          </a:p>
        </p:txBody>
      </p:sp>
      <p:sp>
        <p:nvSpPr>
          <p:cNvPr id="7"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8" name="图片 7"/>
          <p:cNvPicPr>
            <a:picLocks noChangeAspect="1"/>
          </p:cNvPicPr>
          <p:nvPr>
            <p:custDataLst>
              <p:tags r:id="rId6"/>
            </p:custDataLst>
          </p:nvPr>
        </p:nvPicPr>
        <p:blipFill>
          <a:blip r:embed="rId7"/>
          <a:stretch>
            <a:fillRect/>
          </a:stretch>
        </p:blipFill>
        <p:spPr>
          <a:xfrm>
            <a:off x="947420" y="1282065"/>
            <a:ext cx="3955415" cy="4720590"/>
          </a:xfrm>
          <a:prstGeom prst="rect">
            <a:avLst/>
          </a:prstGeom>
        </p:spPr>
      </p:pic>
    </p:spTree>
    <p:custDataLst>
      <p:tags r:id="rId8"/>
    </p:custDataLst>
  </p:cSld>
  <p:clrMapOvr>
    <a:masterClrMapping/>
  </p:clrMapOvr>
  <p:transition>
    <p:cut/>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内容占位符 11" descr="4e3be4ec-8e4f-11f0-8a8b-2aa140a4c86d"/>
          <p:cNvPicPr>
            <a:picLocks noChangeAspect="1"/>
          </p:cNvPicPr>
          <p:nvPr>
            <p:ph idx="16390"/>
            <p:custDataLst>
              <p:tags r:id="rId1"/>
            </p:custDataLst>
          </p:nvPr>
        </p:nvPicPr>
        <p:blipFill>
          <a:blip r:embed="rId2"/>
          <a:srcRect t="7471" b="7471"/>
          <a:stretch>
            <a:fillRect/>
          </a:stretch>
        </p:blipFill>
        <p:spPr>
          <a:xfrm>
            <a:off x="687070" y="1235710"/>
            <a:ext cx="10972800" cy="1633220"/>
          </a:xfrm>
          <a:custGeom>
            <a:avLst/>
            <a:gdLst>
              <a:gd name="connisteX0" fmla="*/ 0 w 10972800"/>
              <a:gd name="connsiteY0" fmla="*/ 203200 h 1879600"/>
              <a:gd name="connisteX1" fmla="*/ 203200 w 10972800"/>
              <a:gd name="connsiteY1" fmla="*/ 0 h 1879600"/>
              <a:gd name="connisteX2" fmla="*/ 10769600 w 10972800"/>
              <a:gd name="connsiteY2" fmla="*/ 0 h 1879600"/>
              <a:gd name="connisteX3" fmla="*/ 10972800 w 10972800"/>
              <a:gd name="connsiteY3" fmla="*/ 203200 h 1879600"/>
              <a:gd name="connisteX4" fmla="*/ 10972800 w 10972800"/>
              <a:gd name="connsiteY4" fmla="*/ 1676400 h 1879600"/>
              <a:gd name="connisteX5" fmla="*/ 10769600 w 10972800"/>
              <a:gd name="connsiteY5" fmla="*/ 1879600 h 1879600"/>
              <a:gd name="connisteX6" fmla="*/ 203200 w 10972800"/>
              <a:gd name="connsiteY6" fmla="*/ 1879600 h 1879600"/>
              <a:gd name="connisteX7" fmla="*/ 0 w 10972800"/>
              <a:gd name="connsiteY7" fmla="*/ 1676400 h 1879600"/>
              <a:gd name="connisteX8" fmla="*/ 0 w 109728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879600">
                <a:moveTo>
                  <a:pt x="0" y="203200"/>
                </a:moveTo>
                <a:cubicBezTo>
                  <a:pt x="0" y="90976"/>
                  <a:pt x="90976" y="0"/>
                  <a:pt x="203200" y="0"/>
                </a:cubicBezTo>
                <a:lnTo>
                  <a:pt x="10769600" y="0"/>
                </a:lnTo>
                <a:cubicBezTo>
                  <a:pt x="10881824" y="0"/>
                  <a:pt x="10972800" y="90976"/>
                  <a:pt x="10972800" y="203200"/>
                </a:cubicBezTo>
                <a:lnTo>
                  <a:pt x="10972800" y="1676400"/>
                </a:lnTo>
                <a:cubicBezTo>
                  <a:pt x="10972800" y="1788624"/>
                  <a:pt x="10881824" y="1879600"/>
                  <a:pt x="10769600" y="1879600"/>
                </a:cubicBezTo>
                <a:lnTo>
                  <a:pt x="203200" y="1879600"/>
                </a:lnTo>
                <a:cubicBezTo>
                  <a:pt x="90976" y="1879600"/>
                  <a:pt x="0" y="1788624"/>
                  <a:pt x="0" y="16764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3110" dirty="0">
                <a:solidFill>
                  <a:schemeClr val="tx1"/>
                </a:solidFill>
                <a:latin typeface="楷体_GB2312" panose="02010609030101010101" charset="-122"/>
                <a:sym typeface="+mn-ea"/>
              </a:rPr>
              <a:t>技能训练</a:t>
            </a:r>
            <a:endParaRPr sz="311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4"/>
            </p:custDataLst>
          </p:nvPr>
        </p:nvSpPr>
        <p:spPr>
          <a:xfrm>
            <a:off x="581025" y="3128645"/>
            <a:ext cx="5210175" cy="553720"/>
          </a:xfrm>
        </p:spPr>
        <p:txBody>
          <a:bodyPr/>
          <a:p>
            <a:r>
              <a:rPr lang="zh-CN" altLang="en-US" b="1">
                <a:solidFill>
                  <a:schemeClr val="tx1"/>
                </a:solidFill>
              </a:rPr>
              <a:t>运动场景推荐</a:t>
            </a:r>
            <a:endParaRPr lang="zh-CN" altLang="en-US" b="1">
              <a:solidFill>
                <a:schemeClr val="tx1"/>
              </a:solidFill>
            </a:endParaRPr>
          </a:p>
        </p:txBody>
      </p:sp>
      <p:sp>
        <p:nvSpPr>
          <p:cNvPr id="5" name="文本占位符 4"/>
          <p:cNvSpPr>
            <a:spLocks noGrp="1"/>
          </p:cNvSpPr>
          <p:nvPr>
            <p:ph type="body" idx="16387"/>
            <p:custDataLst>
              <p:tags r:id="rId5"/>
            </p:custDataLst>
          </p:nvPr>
        </p:nvSpPr>
        <p:spPr>
          <a:xfrm>
            <a:off x="511810" y="3618230"/>
            <a:ext cx="5191760" cy="2167890"/>
          </a:xfrm>
        </p:spPr>
        <p:txBody>
          <a:bodyPr>
            <a:noAutofit/>
          </a:bodyPr>
          <a:p>
            <a:r>
              <a:rPr lang="zh-CN" altLang="en-US" sz="1800">
                <a:solidFill>
                  <a:schemeClr val="tx1"/>
                </a:solidFill>
              </a:rPr>
              <a:t>运动场景下的精准推荐分析：以电商买运动跑鞋为例，推荐系统推的同品牌跑鞋、运动袜符合需求，因贴合运动场景；但推的高端运动手表不符合，因超出预算且非必需。推测推荐逻辑：基于内容推荐相似跑鞋，基于协同过滤推荐关联配件，而手表推荐可能未充分考虑用户预算，过度依赖用户运动兴趣标签，忽略消费能力因素。</a:t>
            </a:r>
            <a:endParaRPr lang="zh-CN" altLang="en-US" sz="1800">
              <a:solidFill>
                <a:schemeClr val="tx1"/>
              </a:solidFill>
            </a:endParaRPr>
          </a:p>
        </p:txBody>
      </p:sp>
      <p:sp>
        <p:nvSpPr>
          <p:cNvPr id="6" name="文本占位符 5"/>
          <p:cNvSpPr>
            <a:spLocks noGrp="1"/>
          </p:cNvSpPr>
          <p:nvPr>
            <p:ph type="body" idx="16388"/>
            <p:custDataLst>
              <p:tags r:id="rId6"/>
            </p:custDataLst>
          </p:nvPr>
        </p:nvSpPr>
        <p:spPr>
          <a:xfrm>
            <a:off x="6266180" y="3197225"/>
            <a:ext cx="5316220" cy="459740"/>
          </a:xfrm>
        </p:spPr>
        <p:txBody>
          <a:bodyPr/>
          <a:p>
            <a:r>
              <a:rPr lang="zh-CN" altLang="en-US" b="1">
                <a:solidFill>
                  <a:schemeClr val="tx1"/>
                </a:solidFill>
              </a:rPr>
              <a:t>系统优化建议</a:t>
            </a:r>
            <a:endParaRPr lang="zh-CN" altLang="en-US" b="1">
              <a:solidFill>
                <a:schemeClr val="tx1"/>
              </a:solidFill>
            </a:endParaRPr>
          </a:p>
        </p:txBody>
      </p:sp>
      <p:sp>
        <p:nvSpPr>
          <p:cNvPr id="7" name="文本占位符 6"/>
          <p:cNvSpPr>
            <a:spLocks noGrp="1"/>
          </p:cNvSpPr>
          <p:nvPr>
            <p:ph type="body" idx="16389"/>
            <p:custDataLst>
              <p:tags r:id="rId7"/>
            </p:custDataLst>
          </p:nvPr>
        </p:nvSpPr>
        <p:spPr>
          <a:xfrm>
            <a:off x="6188710" y="3683000"/>
            <a:ext cx="5393690" cy="2565400"/>
          </a:xfrm>
        </p:spPr>
        <p:txBody>
          <a:bodyPr/>
          <a:p>
            <a:r>
              <a:rPr lang="zh-CN" altLang="en-US" sz="1800">
                <a:solidFill>
                  <a:schemeClr val="tx1"/>
                </a:solidFill>
              </a:rPr>
              <a:t>优化电商推荐系统：电商用户买笔记本电脑后常浏览电脑包、无线鼠标，但推荐系统少推，可能是关联规则挖掘不足，未发现三者关联；或推荐算法权重失衡，过度侧重同品类推荐。优化建议：加强关联分析，挖掘购买电脑与浏览配件的关联规则；调整算法权重，增加关联商品推荐比例，在电脑详情页优先推适配的包和鼠标。</a:t>
            </a:r>
            <a:endParaRPr lang="zh-CN" altLang="en-US" sz="1800">
              <a:solidFill>
                <a:schemeClr val="tx1"/>
              </a:solidFill>
            </a:endParaRPr>
          </a:p>
        </p:txBody>
      </p:sp>
      <p:sp>
        <p:nvSpPr>
          <p:cNvPr id="8"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8"/>
    </p:custDataLst>
  </p:cSld>
  <p:clrMapOvr>
    <a:masterClrMapping/>
  </p:clrMapOvr>
  <p:transition>
    <p:cut/>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7" name="文本框 6"/>
          <p:cNvSpPr txBox="1"/>
          <p:nvPr/>
        </p:nvSpPr>
        <p:spPr>
          <a:xfrm>
            <a:off x="857885" y="370840"/>
            <a:ext cx="8618855" cy="442595"/>
          </a:xfrm>
          <a:prstGeom prst="rect">
            <a:avLst/>
          </a:prstGeom>
          <a:noFill/>
        </p:spPr>
        <p:txBody>
          <a:bodyPr wrap="square" rtlCol="0">
            <a:noAutofit/>
          </a:bodyPr>
          <a:p>
            <a:r>
              <a:rPr lang="zh-CN" altLang="en-US" sz="2800">
                <a:sym typeface="+mn-ea"/>
              </a:rPr>
              <a:t>任务评价</a:t>
            </a:r>
            <a:r>
              <a:rPr lang="zh-CN" altLang="en-US" sz="2800"/>
              <a:t>：</a:t>
            </a:r>
            <a:r>
              <a:rPr lang="en-US" altLang="zh-CN" sz="2800"/>
              <a:t>4-2</a:t>
            </a:r>
            <a:r>
              <a:rPr lang="zh-CN" altLang="en-US" sz="2800"/>
              <a:t>任务评价表</a:t>
            </a:r>
            <a:endParaRPr lang="zh-CN" altLang="en-US" sz="2800"/>
          </a:p>
        </p:txBody>
      </p:sp>
      <p:graphicFrame>
        <p:nvGraphicFramePr>
          <p:cNvPr id="8" name="表格 7"/>
          <p:cNvGraphicFramePr/>
          <p:nvPr>
            <p:custDataLst>
              <p:tags r:id="rId1"/>
            </p:custDataLst>
          </p:nvPr>
        </p:nvGraphicFramePr>
        <p:xfrm>
          <a:off x="592455" y="1104900"/>
          <a:ext cx="11006455" cy="5455285"/>
        </p:xfrm>
        <a:graphic>
          <a:graphicData uri="http://schemas.openxmlformats.org/drawingml/2006/table">
            <a:tbl>
              <a:tblPr firstRow="1" bandRow="1">
                <a:tableStyleId>{5C22544A-7EE6-4342-B048-85BDC9FD1C3A}</a:tableStyleId>
              </a:tblPr>
              <a:tblGrid>
                <a:gridCol w="556895"/>
                <a:gridCol w="6714490"/>
                <a:gridCol w="953135"/>
                <a:gridCol w="984250"/>
                <a:gridCol w="923290"/>
                <a:gridCol w="874395"/>
              </a:tblGrid>
              <a:tr h="422910">
                <a:tc>
                  <a:txBody>
                    <a:bodyPr/>
                    <a:p>
                      <a:pPr marL="131445"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序号</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1216660"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评价标准</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193040"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分值</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73660"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学生自评</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75565"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小组互评</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74930"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教师评价</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r>
              <a:tr h="391795">
                <a:tc>
                  <a:txBody>
                    <a:bodyPr/>
                    <a:p>
                      <a:pPr marL="229870" indent="0" algn="l" eaLnBrk="0" fontAlgn="base">
                        <a:spcBef>
                          <a:spcPts val="500"/>
                        </a:spcBef>
                        <a:spcAft>
                          <a:spcPct val="0"/>
                        </a:spcAft>
                      </a:pPr>
                      <a:r>
                        <a:rPr lang="en-US" altLang="zh-CN" sz="1400">
                          <a:solidFill>
                            <a:srgbClr val="231F20"/>
                          </a:solidFill>
                          <a:latin typeface="宋体" panose="02010600030101010101" pitchFamily="2" charset="-122"/>
                          <a:ea typeface="宋体" panose="02010600030101010101" pitchFamily="2" charset="-122"/>
                        </a:rPr>
                        <a:t>1</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54610" indent="8255" algn="l" eaLnBrk="0" fontAlgn="base">
                        <a:lnSpc>
                          <a:spcPct val="114000"/>
                        </a:lnSpc>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能登录淘宝等电商平台，正确观察推荐商品，分析</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推荐商品与自身需求的契合度</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300355" indent="0" algn="l" eaLnBrk="0" fontAlgn="base">
                        <a:lnSpc>
                          <a:spcPct val="114000"/>
                        </a:lnSpc>
                        <a:spcBef>
                          <a:spcPts val="1200"/>
                        </a:spcBef>
                        <a:spcAft>
                          <a:spcPct val="0"/>
                        </a:spcAft>
                      </a:pPr>
                      <a:r>
                        <a:rPr lang="en-US" altLang="zh-CN" sz="1400">
                          <a:solidFill>
                            <a:srgbClr val="231F20"/>
                          </a:solidFill>
                          <a:latin typeface="Times New Roman" panose="02020603050405020304"/>
                          <a:ea typeface="Times New Roman" panose="02020603050405020304"/>
                        </a:rPr>
                        <a:t>15</a:t>
                      </a:r>
                      <a:endParaRPr lang="en-US" altLang="zh-CN" sz="1400">
                        <a:solidFill>
                          <a:srgbClr val="231F20"/>
                        </a:solidFill>
                        <a:latin typeface="Times New Roman" panose="02020603050405020304"/>
                        <a:ea typeface="Times New Roman" panose="02020603050405020304"/>
                      </a:endParaRPr>
                    </a:p>
                  </a:txBody>
                  <a:tcPr marL="0" marR="0" marT="0" marB="0" anchor="t" anchorCtr="0"/>
                </a:tc>
                <a:tc>
                  <a:txBody>
                    <a:bodyPr/>
                    <a:p>
                      <a:pPr marL="972820" indent="0" algn="l" eaLnBrk="0" fontAlgn="base">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972820" indent="0" algn="l" eaLnBrk="0" fontAlgn="base">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972820" indent="0" algn="l" eaLnBrk="0" fontAlgn="base">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0" marR="0" marT="0" marB="0" anchor="t" anchorCtr="0"/>
                </a:tc>
              </a:tr>
              <a:tr h="406400">
                <a:tc>
                  <a:txBody>
                    <a:bodyPr/>
                    <a:p>
                      <a:pPr marL="219075" indent="0" algn="l" eaLnBrk="0" fontAlgn="base">
                        <a:spcBef>
                          <a:spcPts val="1200"/>
                        </a:spcBef>
                        <a:spcAft>
                          <a:spcPct val="0"/>
                        </a:spcAft>
                      </a:pPr>
                      <a:r>
                        <a:rPr lang="en-US" altLang="zh-CN" sz="1400">
                          <a:solidFill>
                            <a:srgbClr val="231F20"/>
                          </a:solidFill>
                          <a:latin typeface="宋体" panose="02010600030101010101" pitchFamily="2" charset="-122"/>
                          <a:ea typeface="宋体" panose="02010600030101010101" pitchFamily="2" charset="-122"/>
                        </a:rPr>
                        <a:t>2</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55880" indent="6985" algn="just" eaLnBrk="0" fontAlgn="base">
                        <a:lnSpc>
                          <a:spcPct val="115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rPr>
                        <a:t>能熟练说出智能推荐系统的一般流程，包括数据收</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集、数据处理与分析、用户画像构建、推荐算法计</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算以及推荐结果展示</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lnSpc>
                          <a:spcPct val="137000"/>
                        </a:lnSpc>
                        <a:spcBef>
                          <a:spcPct val="0"/>
                        </a:spcBef>
                        <a:spcAft>
                          <a:spcPct val="0"/>
                        </a:spcAft>
                      </a:pPr>
                      <a:r>
                        <a:rPr lang="en-US" altLang="zh-CN" sz="1600">
                          <a:solidFill>
                            <a:srgbClr val="000000"/>
                          </a:solidFill>
                          <a:latin typeface="Arial" panose="020B0604020202020204"/>
                          <a:ea typeface="Arial" panose="020B0604020202020204"/>
                        </a:rPr>
                        <a:t> </a:t>
                      </a:r>
                      <a:endParaRPr lang="en-US" altLang="zh-CN" sz="1600">
                        <a:solidFill>
                          <a:srgbClr val="000000"/>
                        </a:solidFill>
                        <a:latin typeface="Arial" panose="020B0604020202020204"/>
                        <a:ea typeface="Arial" panose="020B0604020202020204"/>
                      </a:endParaRPr>
                    </a:p>
                    <a:p>
                      <a:pPr marL="300355" indent="0" algn="l" eaLnBrk="0" fontAlgn="base">
                        <a:lnSpc>
                          <a:spcPct val="114000"/>
                        </a:lnSpc>
                        <a:spcBef>
                          <a:spcPts val="200"/>
                        </a:spcBef>
                        <a:spcAft>
                          <a:spcPct val="0"/>
                        </a:spcAft>
                      </a:pPr>
                      <a:r>
                        <a:rPr lang="en-US" altLang="zh-CN" sz="1400">
                          <a:solidFill>
                            <a:srgbClr val="231F20"/>
                          </a:solidFill>
                          <a:latin typeface="Times New Roman" panose="02020603050405020304"/>
                          <a:ea typeface="Times New Roman" panose="02020603050405020304"/>
                        </a:rPr>
                        <a:t>15</a:t>
                      </a:r>
                      <a:endParaRPr lang="en-US" altLang="zh-CN" sz="1400">
                        <a:solidFill>
                          <a:srgbClr val="231F20"/>
                        </a:solidFill>
                        <a:latin typeface="Times New Roman" panose="02020603050405020304"/>
                        <a:ea typeface="Times New Roman" panose="02020603050405020304"/>
                      </a:endParaRPr>
                    </a:p>
                  </a:txBody>
                  <a:tcPr marL="0" marR="0" marT="0" marB="0" anchor="t" anchorCtr="0"/>
                </a:tc>
                <a:tc>
                  <a:txBody>
                    <a:bodyPr/>
                    <a:p>
                      <a:pPr marL="972820" indent="0" algn="l" eaLnBrk="0" fontAlgn="base">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972820" indent="0" algn="l" eaLnBrk="0" fontAlgn="base">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972820" indent="0" algn="l" eaLnBrk="0" fontAlgn="base">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0" marR="0" marT="0" marB="0" anchor="t" anchorCtr="0"/>
                </a:tc>
              </a:tr>
              <a:tr h="353060">
                <a:tc>
                  <a:txBody>
                    <a:bodyPr/>
                    <a:p>
                      <a:pPr marL="221615" indent="0" algn="l" eaLnBrk="0" fontAlgn="base">
                        <a:spcBef>
                          <a:spcPts val="1200"/>
                        </a:spcBef>
                        <a:spcAft>
                          <a:spcPct val="0"/>
                        </a:spcAft>
                      </a:pPr>
                      <a:r>
                        <a:rPr lang="en-US" altLang="zh-CN" sz="1400">
                          <a:solidFill>
                            <a:srgbClr val="231F20"/>
                          </a:solidFill>
                          <a:latin typeface="宋体" panose="02010600030101010101" pitchFamily="2" charset="-122"/>
                          <a:ea typeface="宋体" panose="02010600030101010101" pitchFamily="2" charset="-122"/>
                        </a:rPr>
                        <a:t>3</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53340" indent="9525" algn="just" eaLnBrk="0" fontAlgn="base">
                        <a:lnSpc>
                          <a:spcPct val="116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rPr>
                        <a:t>能区分智能推荐系统的常见类型，如基于内容的推</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荐、协同过滤推荐、基于知识的推荐、混合推荐、</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基于人口统计学的推荐和基于社交关系的推荐，理</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解其基本原理</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lnSpc>
                          <a:spcPct val="197000"/>
                        </a:lnSpc>
                        <a:spcBef>
                          <a:spcPct val="0"/>
                        </a:spcBef>
                        <a:spcAft>
                          <a:spcPct val="0"/>
                        </a:spcAft>
                      </a:pPr>
                      <a:r>
                        <a:rPr lang="en-US" altLang="zh-CN" sz="1600">
                          <a:solidFill>
                            <a:srgbClr val="000000"/>
                          </a:solidFill>
                          <a:latin typeface="Arial" panose="020B0604020202020204"/>
                          <a:ea typeface="Arial" panose="020B0604020202020204"/>
                        </a:rPr>
                        <a:t> </a:t>
                      </a:r>
                      <a:endParaRPr lang="en-US" altLang="zh-CN" sz="1600">
                        <a:solidFill>
                          <a:srgbClr val="000000"/>
                        </a:solidFill>
                        <a:latin typeface="Arial" panose="020B0604020202020204"/>
                        <a:ea typeface="Arial" panose="020B0604020202020204"/>
                      </a:endParaRPr>
                    </a:p>
                    <a:p>
                      <a:pPr marL="300355" indent="0" algn="l" eaLnBrk="0" fontAlgn="base">
                        <a:lnSpc>
                          <a:spcPct val="114000"/>
                        </a:lnSpc>
                        <a:spcBef>
                          <a:spcPts val="200"/>
                        </a:spcBef>
                        <a:spcAft>
                          <a:spcPct val="0"/>
                        </a:spcAft>
                      </a:pPr>
                      <a:r>
                        <a:rPr lang="en-US" altLang="zh-CN" sz="1400">
                          <a:solidFill>
                            <a:srgbClr val="231F20"/>
                          </a:solidFill>
                          <a:latin typeface="Times New Roman" panose="02020603050405020304"/>
                          <a:ea typeface="Times New Roman" panose="02020603050405020304"/>
                        </a:rPr>
                        <a:t>15</a:t>
                      </a:r>
                      <a:endParaRPr lang="en-US" altLang="zh-CN" sz="1400">
                        <a:solidFill>
                          <a:srgbClr val="231F20"/>
                        </a:solidFill>
                        <a:latin typeface="Times New Roman" panose="02020603050405020304"/>
                        <a:ea typeface="Times New Roman" panose="02020603050405020304"/>
                      </a:endParaRPr>
                    </a:p>
                  </a:txBody>
                  <a:tcPr marL="0" marR="0" marT="0" marB="0" anchor="t" anchorCtr="0"/>
                </a:tc>
                <a:tc>
                  <a:txBody>
                    <a:bodyPr/>
                    <a:p>
                      <a:pPr marL="972820" indent="0" algn="l" eaLnBrk="0" fontAlgn="base">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972820" indent="0" algn="l" eaLnBrk="0" fontAlgn="base">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972820" indent="0">
                        <a:spcBef>
                          <a:spcPct val="0"/>
                        </a:spcBef>
                        <a:spcAft>
                          <a:spcPct val="0"/>
                        </a:spcAft>
                      </a:pPr>
                      <a:endParaRPr sz="2000">
                        <a:solidFill>
                          <a:srgbClr val="000000"/>
                        </a:solidFill>
                        <a:latin typeface="宋体" panose="02010600030101010101" pitchFamily="2" charset="-122"/>
                        <a:ea typeface="宋体" panose="02010600030101010101" pitchFamily="2" charset="-122"/>
                      </a:endParaRPr>
                    </a:p>
                  </a:txBody>
                  <a:tcPr marL="0" marR="0" marT="0" marB="0" anchor="t" anchorCtr="0"/>
                </a:tc>
              </a:tr>
              <a:tr h="509905">
                <a:tc>
                  <a:txBody>
                    <a:bodyPr/>
                    <a:p>
                      <a:pPr marL="1080770" indent="0">
                        <a:lnSpc>
                          <a:spcPct val="137000"/>
                        </a:lnSpc>
                        <a:spcBef>
                          <a:spcPct val="0"/>
                        </a:spcBef>
                        <a:spcAft>
                          <a:spcPct val="0"/>
                        </a:spcAft>
                      </a:pPr>
                      <a:endParaRPr lang="en-US" altLang="zh-CN" sz="1400">
                        <a:solidFill>
                          <a:srgbClr val="000000"/>
                        </a:solidFill>
                        <a:latin typeface="宋体" panose="02010600030101010101" pitchFamily="2" charset="-122"/>
                        <a:ea typeface="宋体" panose="02010600030101010101" pitchFamily="2" charset="-122"/>
                      </a:endParaRPr>
                    </a:p>
                    <a:p>
                      <a:pPr marL="218440" indent="0" algn="ctr" eaLnBrk="0" fontAlgn="base">
                        <a:lnSpc>
                          <a:spcPct val="137000"/>
                        </a:lnSpc>
                        <a:spcBef>
                          <a:spcPts val="200"/>
                        </a:spcBef>
                        <a:spcAft>
                          <a:spcPct val="0"/>
                        </a:spcAft>
                      </a:pPr>
                      <a:r>
                        <a:rPr lang="en-US" altLang="zh-CN" sz="1400">
                          <a:solidFill>
                            <a:srgbClr val="231F20"/>
                          </a:solidFill>
                          <a:latin typeface="宋体" panose="02010600030101010101" pitchFamily="2" charset="-122"/>
                          <a:ea typeface="宋体" panose="02010600030101010101" pitchFamily="2" charset="-122"/>
                        </a:rPr>
                        <a:t>4</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53340" indent="0" algn="just" eaLnBrk="0" fontAlgn="base">
                        <a:lnSpc>
                          <a:spcPct val="114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rPr>
                        <a:t>理解大数据技术在智能推荐系统中的关键作用，包</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括数据收集与整合、数据存储与管理、数据分析与</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挖掘、模型训练与优化以及系统性能提升</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lnSpc>
                          <a:spcPct val="140000"/>
                        </a:lnSpc>
                        <a:spcBef>
                          <a:spcPct val="0"/>
                        </a:spcBef>
                        <a:spcAft>
                          <a:spcPct val="0"/>
                        </a:spcAft>
                      </a:pPr>
                      <a:r>
                        <a:rPr lang="en-US" altLang="zh-CN" sz="1600">
                          <a:solidFill>
                            <a:srgbClr val="000000"/>
                          </a:solidFill>
                          <a:latin typeface="Arial" panose="020B0604020202020204"/>
                          <a:ea typeface="Arial" panose="020B0604020202020204"/>
                        </a:rPr>
                        <a:t> </a:t>
                      </a:r>
                      <a:endParaRPr lang="en-US" altLang="zh-CN" sz="1600">
                        <a:solidFill>
                          <a:srgbClr val="000000"/>
                        </a:solidFill>
                        <a:latin typeface="Arial" panose="020B0604020202020204"/>
                        <a:ea typeface="Arial" panose="020B0604020202020204"/>
                      </a:endParaRPr>
                    </a:p>
                    <a:p>
                      <a:pPr marL="300355" indent="0" algn="l" eaLnBrk="0" fontAlgn="base">
                        <a:lnSpc>
                          <a:spcPct val="114000"/>
                        </a:lnSpc>
                        <a:spcBef>
                          <a:spcPts val="200"/>
                        </a:spcBef>
                        <a:spcAft>
                          <a:spcPct val="0"/>
                        </a:spcAft>
                      </a:pPr>
                      <a:r>
                        <a:rPr lang="en-US" altLang="zh-CN" sz="1400">
                          <a:solidFill>
                            <a:srgbClr val="231F20"/>
                          </a:solidFill>
                          <a:latin typeface="Times New Roman" panose="02020603050405020304"/>
                          <a:ea typeface="Times New Roman" panose="02020603050405020304"/>
                        </a:rPr>
                        <a:t>15</a:t>
                      </a:r>
                      <a:endParaRPr lang="en-US" altLang="zh-CN" sz="1400">
                        <a:solidFill>
                          <a:srgbClr val="231F20"/>
                        </a:solidFill>
                        <a:latin typeface="Times New Roman" panose="02020603050405020304"/>
                        <a:ea typeface="Times New Roman" panose="02020603050405020304"/>
                      </a:endParaRPr>
                    </a:p>
                  </a:txBody>
                  <a:tcPr marL="0" marR="0" marT="0" marB="0" anchor="t" anchorCtr="0"/>
                </a:tc>
                <a:tc>
                  <a:txBody>
                    <a:bodyPr/>
                    <a:p>
                      <a:pPr marL="1080770" indent="0" algn="l" eaLnBrk="0" fontAlgn="base">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0" marR="0" marT="0" marB="0" anchor="t" anchorCtr="0"/>
                </a:tc>
              </a:tr>
              <a:tr h="586105">
                <a:tc>
                  <a:txBody>
                    <a:bodyPr/>
                    <a:p>
                      <a:pPr marL="222250" indent="0" algn="l" eaLnBrk="0" fontAlgn="base">
                        <a:lnSpc>
                          <a:spcPct val="137000"/>
                        </a:lnSpc>
                        <a:spcBef>
                          <a:spcPts val="1200"/>
                        </a:spcBef>
                        <a:spcAft>
                          <a:spcPct val="0"/>
                        </a:spcAft>
                      </a:pPr>
                      <a:r>
                        <a:rPr lang="en-US" altLang="zh-CN" sz="1400">
                          <a:solidFill>
                            <a:srgbClr val="231F20"/>
                          </a:solidFill>
                          <a:latin typeface="宋体" panose="02010600030101010101" pitchFamily="2" charset="-122"/>
                          <a:ea typeface="宋体" panose="02010600030101010101" pitchFamily="2" charset="-122"/>
                        </a:rPr>
                        <a:t>5</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55245" indent="7620" algn="just" eaLnBrk="0" fontAlgn="base">
                        <a:lnSpc>
                          <a:spcPct val="114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rPr>
                        <a:t>能熟练说出智能推荐系统在电商购物、媒体娱乐、</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社交媒体、金融服务、教育领域、旅游出行和智能</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家居等众多领域的具体应用</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lnSpc>
                          <a:spcPct val="140000"/>
                        </a:lnSpc>
                        <a:spcBef>
                          <a:spcPct val="0"/>
                        </a:spcBef>
                        <a:spcAft>
                          <a:spcPct val="0"/>
                        </a:spcAft>
                      </a:pPr>
                      <a:r>
                        <a:rPr lang="en-US" altLang="zh-CN" sz="1600">
                          <a:solidFill>
                            <a:srgbClr val="000000"/>
                          </a:solidFill>
                          <a:latin typeface="Arial" panose="020B0604020202020204"/>
                          <a:ea typeface="Arial" panose="020B0604020202020204"/>
                        </a:rPr>
                        <a:t> </a:t>
                      </a:r>
                      <a:endParaRPr lang="en-US" altLang="zh-CN" sz="1600">
                        <a:solidFill>
                          <a:srgbClr val="000000"/>
                        </a:solidFill>
                        <a:latin typeface="Arial" panose="020B0604020202020204"/>
                        <a:ea typeface="Arial" panose="020B0604020202020204"/>
                      </a:endParaRPr>
                    </a:p>
                    <a:p>
                      <a:pPr marL="300355" indent="0" algn="l" eaLnBrk="0" fontAlgn="base">
                        <a:lnSpc>
                          <a:spcPct val="114000"/>
                        </a:lnSpc>
                        <a:spcBef>
                          <a:spcPts val="200"/>
                        </a:spcBef>
                        <a:spcAft>
                          <a:spcPct val="0"/>
                        </a:spcAft>
                      </a:pPr>
                      <a:r>
                        <a:rPr lang="en-US" altLang="zh-CN" sz="1400">
                          <a:solidFill>
                            <a:srgbClr val="231F20"/>
                          </a:solidFill>
                          <a:latin typeface="Times New Roman" panose="02020603050405020304"/>
                          <a:ea typeface="Times New Roman" panose="02020603050405020304"/>
                        </a:rPr>
                        <a:t>15</a:t>
                      </a:r>
                      <a:endParaRPr lang="en-US" altLang="zh-CN" sz="1400">
                        <a:solidFill>
                          <a:srgbClr val="231F20"/>
                        </a:solidFill>
                        <a:latin typeface="Times New Roman" panose="02020603050405020304"/>
                        <a:ea typeface="Times New Roman" panose="02020603050405020304"/>
                      </a:endParaRPr>
                    </a:p>
                  </a:txBody>
                  <a:tcPr marL="0" marR="0" marT="0" marB="0" anchor="t" anchorCtr="0"/>
                </a:tc>
                <a:tc>
                  <a:txBody>
                    <a:bodyPr/>
                    <a:p>
                      <a:pPr marL="1080770" indent="0" algn="l" eaLnBrk="0" fontAlgn="base">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0" marR="0" marT="0" marB="0" anchor="t" anchorCtr="0"/>
                </a:tc>
              </a:tr>
              <a:tr h="466725">
                <a:tc>
                  <a:txBody>
                    <a:bodyPr/>
                    <a:p>
                      <a:pPr marL="221615" indent="0" algn="l" eaLnBrk="0" fontAlgn="base">
                        <a:lnSpc>
                          <a:spcPct val="137000"/>
                        </a:lnSpc>
                        <a:spcBef>
                          <a:spcPts val="500"/>
                        </a:spcBef>
                        <a:spcAft>
                          <a:spcPct val="0"/>
                        </a:spcAft>
                      </a:pPr>
                      <a:r>
                        <a:rPr lang="en-US" altLang="zh-CN" sz="1400">
                          <a:solidFill>
                            <a:srgbClr val="231F20"/>
                          </a:solidFill>
                          <a:latin typeface="宋体" panose="02010600030101010101" pitchFamily="2" charset="-122"/>
                          <a:ea typeface="宋体" panose="02010600030101010101" pitchFamily="2" charset="-122"/>
                        </a:rPr>
                        <a:t>6</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66675" indent="-3810" algn="l" eaLnBrk="0" fontAlgn="base">
                        <a:lnSpc>
                          <a:spcPct val="111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rPr>
                        <a:t>能辩证地分析智能推荐系统对信息传播、用户消费</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习惯和社会文化的积极与消极影响</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300355" indent="0" algn="l" eaLnBrk="0" fontAlgn="base">
                        <a:lnSpc>
                          <a:spcPct val="114000"/>
                        </a:lnSpc>
                        <a:spcBef>
                          <a:spcPts val="1200"/>
                        </a:spcBef>
                        <a:spcAft>
                          <a:spcPct val="0"/>
                        </a:spcAft>
                      </a:pPr>
                      <a:r>
                        <a:rPr lang="en-US" altLang="zh-CN" sz="1400">
                          <a:solidFill>
                            <a:srgbClr val="231F20"/>
                          </a:solidFill>
                          <a:latin typeface="Times New Roman" panose="02020603050405020304"/>
                          <a:ea typeface="Times New Roman" panose="02020603050405020304"/>
                        </a:rPr>
                        <a:t>15</a:t>
                      </a:r>
                      <a:endParaRPr lang="en-US" altLang="zh-CN" sz="1400">
                        <a:solidFill>
                          <a:srgbClr val="231F20"/>
                        </a:solidFill>
                        <a:latin typeface="Times New Roman" panose="02020603050405020304"/>
                        <a:ea typeface="Times New Roman" panose="02020603050405020304"/>
                      </a:endParaRPr>
                    </a:p>
                  </a:txBody>
                  <a:tcPr marL="0" marR="0" marT="0" marB="0" anchor="t" anchorCtr="0"/>
                </a:tc>
                <a:tc>
                  <a:txBody>
                    <a:bodyPr/>
                    <a:p>
                      <a:pPr marL="1080770" indent="0" algn="l" eaLnBrk="0" fontAlgn="base">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0" marR="0" marT="0" marB="0" anchor="t" anchorCtr="0"/>
                </a:tc>
              </a:tr>
              <a:tr h="467360">
                <a:tc>
                  <a:txBody>
                    <a:bodyPr/>
                    <a:p>
                      <a:pPr marL="220980" indent="0" algn="l" eaLnBrk="0" fontAlgn="base">
                        <a:lnSpc>
                          <a:spcPct val="137000"/>
                        </a:lnSpc>
                        <a:spcBef>
                          <a:spcPts val="500"/>
                        </a:spcBef>
                        <a:spcAft>
                          <a:spcPct val="0"/>
                        </a:spcAft>
                      </a:pPr>
                      <a:r>
                        <a:rPr lang="en-US" altLang="zh-CN" sz="1400">
                          <a:solidFill>
                            <a:srgbClr val="231F20"/>
                          </a:solidFill>
                          <a:latin typeface="宋体" panose="02010600030101010101" pitchFamily="2" charset="-122"/>
                          <a:ea typeface="宋体" panose="02010600030101010101" pitchFamily="2" charset="-122"/>
                        </a:rPr>
                        <a:t>7</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62865" indent="0" algn="l" eaLnBrk="0" fontAlgn="base">
                        <a:spcBef>
                          <a:spcPts val="400"/>
                        </a:spcBef>
                        <a:spcAft>
                          <a:spcPct val="0"/>
                        </a:spcAft>
                      </a:pPr>
                      <a:r>
                        <a:rPr lang="zh-CN" sz="1400">
                          <a:solidFill>
                            <a:srgbClr val="231F20"/>
                          </a:solidFill>
                          <a:latin typeface="宋体" panose="02010600030101010101" pitchFamily="2" charset="-122"/>
                          <a:ea typeface="宋体" panose="02010600030101010101" pitchFamily="2" charset="-122"/>
                        </a:rPr>
                        <a:t>能熟练说出避免信息茧房的方法</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300355" indent="0" algn="l" eaLnBrk="0" fontAlgn="base">
                        <a:lnSpc>
                          <a:spcPct val="114000"/>
                        </a:lnSpc>
                        <a:spcBef>
                          <a:spcPts val="500"/>
                        </a:spcBef>
                        <a:spcAft>
                          <a:spcPct val="0"/>
                        </a:spcAft>
                      </a:pPr>
                      <a:r>
                        <a:rPr lang="en-US" altLang="zh-CN" sz="1400">
                          <a:solidFill>
                            <a:srgbClr val="231F20"/>
                          </a:solidFill>
                          <a:latin typeface="Times New Roman" panose="02020603050405020304"/>
                          <a:ea typeface="Times New Roman" panose="02020603050405020304"/>
                        </a:rPr>
                        <a:t>10</a:t>
                      </a:r>
                      <a:endParaRPr lang="en-US" altLang="zh-CN" sz="1400">
                        <a:solidFill>
                          <a:srgbClr val="231F20"/>
                        </a:solidFill>
                        <a:latin typeface="Times New Roman" panose="02020603050405020304"/>
                        <a:ea typeface="Times New Roman" panose="02020603050405020304"/>
                      </a:endParaRPr>
                    </a:p>
                  </a:txBody>
                  <a:tcPr marL="0" marR="0" marT="0" marB="0" anchor="t" anchorCtr="0"/>
                </a:tc>
                <a:tc>
                  <a:txBody>
                    <a:bodyPr/>
                    <a:p>
                      <a:pPr marL="1080770" indent="0" algn="l" eaLnBrk="0" fontAlgn="base">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endParaRPr>
                    </a:p>
                  </a:txBody>
                  <a:tcPr marL="0" marR="0" marT="0" marB="0" anchor="t" anchorCtr="0"/>
                </a:tc>
              </a:tr>
              <a:tr h="358140">
                <a:tc rowSpan="2" gridSpan="2">
                  <a:txBody>
                    <a:bodyPr/>
                    <a:p>
                      <a:pPr marL="1482725" indent="0" algn="l" eaLnBrk="0" fontAlgn="base">
                        <a:lnSpc>
                          <a:spcPct val="137000"/>
                        </a:lnSpc>
                        <a:spcBef>
                          <a:spcPts val="1300"/>
                        </a:spcBef>
                        <a:spcAft>
                          <a:spcPct val="0"/>
                        </a:spcAft>
                      </a:pPr>
                      <a:r>
                        <a:rPr lang="zh-CN" sz="1400">
                          <a:solidFill>
                            <a:srgbClr val="231F20"/>
                          </a:solidFill>
                          <a:latin typeface="宋体" panose="02010600030101010101" pitchFamily="2" charset="-122"/>
                          <a:ea typeface="宋体" panose="02010600030101010101" pitchFamily="2" charset="-122"/>
                        </a:rPr>
                        <a:t>综合评价</a:t>
                      </a:r>
                      <a:endParaRPr lang="zh-CN" sz="1400">
                        <a:solidFill>
                          <a:srgbClr val="231F20"/>
                        </a:solidFill>
                        <a:latin typeface="宋体" panose="02010600030101010101" pitchFamily="2" charset="-122"/>
                        <a:ea typeface="宋体" panose="02010600030101010101" pitchFamily="2" charset="-122"/>
                      </a:endParaRPr>
                    </a:p>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rowSpan="2" hMerge="1">
                  <a:tcPr/>
                </a:tc>
                <a:tc rowSpan="2">
                  <a:txBody>
                    <a:bodyPr/>
                    <a:p>
                      <a:pPr marL="133985" indent="0" algn="l" eaLnBrk="0" fontAlgn="base">
                        <a:lnSpc>
                          <a:spcPct val="137000"/>
                        </a:lnSpc>
                        <a:spcBef>
                          <a:spcPts val="13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a:t>
                      </a:r>
                      <a:r>
                        <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rPr>
                        <a:t>100</a:t>
                      </a: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a:t>
                      </a:r>
                      <a:endParaRPr 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80010" indent="0"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得分</a:t>
                      </a:r>
                      <a:r>
                        <a:rPr lang="zh-CN" altLang="en-US" sz="1400">
                          <a:solidFill>
                            <a:srgbClr val="231F20"/>
                          </a:solidFill>
                          <a:latin typeface="宋体" panose="02010600030101010101" pitchFamily="2" charset="-122"/>
                          <a:ea typeface="宋体" panose="02010600030101010101" pitchFamily="2" charset="-122"/>
                          <a:cs typeface="宋体" panose="02010600030101010101" pitchFamily="2" charset="-122"/>
                        </a:rPr>
                        <a:t> </a:t>
                      </a:r>
                      <a:r>
                        <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rPr>
                        <a:t>20%</a:t>
                      </a:r>
                      <a:endPar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c>
                  <a:txBody>
                    <a:bodyPr/>
                    <a:p>
                      <a:pPr marL="80645" indent="0"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得分</a:t>
                      </a:r>
                      <a:r>
                        <a:rPr lang="zh-CN" altLang="en-US" sz="1400">
                          <a:solidFill>
                            <a:srgbClr val="231F20"/>
                          </a:solidFill>
                          <a:latin typeface="宋体" panose="02010600030101010101" pitchFamily="2" charset="-122"/>
                          <a:ea typeface="宋体" panose="02010600030101010101" pitchFamily="2" charset="-122"/>
                          <a:cs typeface="宋体" panose="02010600030101010101" pitchFamily="2" charset="-122"/>
                        </a:rPr>
                        <a:t> </a:t>
                      </a:r>
                      <a:r>
                        <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rPr>
                        <a:t>30%</a:t>
                      </a:r>
                      <a:endPar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c>
                  <a:txBody>
                    <a:bodyPr/>
                    <a:p>
                      <a:pPr marL="81915" indent="0"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得分</a:t>
                      </a:r>
                      <a:r>
                        <a:rPr lang="zh-CN" altLang="en-US" sz="1400">
                          <a:solidFill>
                            <a:srgbClr val="231F20"/>
                          </a:solidFill>
                          <a:latin typeface="宋体" panose="02010600030101010101" pitchFamily="2" charset="-122"/>
                          <a:ea typeface="宋体" panose="02010600030101010101" pitchFamily="2" charset="-122"/>
                          <a:cs typeface="宋体" panose="02010600030101010101" pitchFamily="2" charset="-122"/>
                        </a:rPr>
                        <a:t> </a:t>
                      </a:r>
                      <a:r>
                        <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rPr>
                        <a:t>50%</a:t>
                      </a:r>
                      <a:endPar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293370">
                <a:tc vMerge="1" gridSpan="2">
                  <a:tcPr marL="0" marR="0" marT="0" marB="0" anchor="t" anchorCtr="0"/>
                </a:tc>
                <a:tc vMerge="1" hMerge="1">
                  <a:tcPr/>
                </a:tc>
                <a:tc vMerge="1">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r>
              <a:tr h="357505">
                <a:tc gridSpan="2">
                  <a:txBody>
                    <a:bodyPr/>
                    <a:p>
                      <a:pPr marL="1482725" indent="0"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rPr>
                        <a:t>综合得分</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hMerge="1">
                  <a:tcPr/>
                </a:tc>
                <a:tc>
                  <a:txBody>
                    <a:bodyPr/>
                    <a:p>
                      <a:pPr marL="133985" indent="0"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a:t>
                      </a:r>
                      <a:r>
                        <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rPr>
                        <a:t>100</a:t>
                      </a: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a:t>
                      </a:r>
                      <a:endParaRPr 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c gridSpan="3">
                  <a:txBody>
                    <a:bodyPr/>
                    <a:p>
                      <a:pPr marL="1080770" indent="0">
                        <a:spcBef>
                          <a:spcPct val="0"/>
                        </a:spcBef>
                        <a:spcAft>
                          <a:spcPct val="0"/>
                        </a:spcAft>
                      </a:pPr>
                      <a:endParaRPr sz="1400">
                        <a:solidFill>
                          <a:srgbClr val="000000"/>
                        </a:solidFill>
                        <a:latin typeface="宋体" panose="02010600030101010101" pitchFamily="2" charset="-122"/>
                        <a:ea typeface="宋体" panose="02010600030101010101" pitchFamily="2" charset="-122"/>
                      </a:endParaRPr>
                    </a:p>
                  </a:txBody>
                  <a:tcPr marL="0" marR="0" marT="0" marB="0" anchor="t" anchorCtr="0"/>
                </a:tc>
                <a:tc hMerge="1">
                  <a:tcPr/>
                </a:tc>
                <a:tc hMerge="1">
                  <a:tcPr/>
                </a:tc>
              </a:tr>
            </a:tbl>
          </a:graphicData>
        </a:graphic>
      </p:graphicFrame>
    </p:spTree>
    <p:custDataLst>
      <p:tags r:id="rId2"/>
    </p:custDataLst>
  </p:cSld>
  <p:clrMapOvr>
    <a:masterClrMapping/>
  </p:clrMapOvr>
  <p:transition>
    <p:cut/>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内容占位符 10" descr="4bc58d5d-8e4f-11f0-937e-462e34972fff"/>
          <p:cNvPicPr>
            <a:picLocks noChangeAspect="1"/>
          </p:cNvPicPr>
          <p:nvPr>
            <p:ph idx="16388"/>
            <p:custDataLst>
              <p:tags r:id="rId1"/>
            </p:custDataLst>
          </p:nvPr>
        </p:nvPicPr>
        <p:blipFill>
          <a:blip r:embed="rId2"/>
          <a:srcRect l="6922" r="7594"/>
          <a:stretch>
            <a:fillRect/>
          </a:stretch>
        </p:blipFill>
        <p:spPr>
          <a:xfrm>
            <a:off x="609600" y="1243965"/>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3110" dirty="0">
                <a:solidFill>
                  <a:schemeClr val="tx1"/>
                </a:solidFill>
                <a:latin typeface="楷体_GB2312" panose="02010609030101010101" charset="-122"/>
                <a:sym typeface="+mn-ea"/>
              </a:rPr>
              <a:t>总结页</a:t>
            </a:r>
            <a:endParaRPr sz="3110" dirty="0">
              <a:solidFill>
                <a:schemeClr val="tx1"/>
              </a:solidFill>
              <a:latin typeface="楷体_GB2312" panose="02010609030101010101" charset="-122"/>
              <a:sym typeface="+mn-ea"/>
            </a:endParaRPr>
          </a:p>
        </p:txBody>
      </p:sp>
      <p:sp>
        <p:nvSpPr>
          <p:cNvPr id="5" name="文本占位符 4"/>
          <p:cNvSpPr>
            <a:spLocks noGrp="1"/>
          </p:cNvSpPr>
          <p:nvPr>
            <p:ph type="body" idx="16386"/>
            <p:custDataLst>
              <p:tags r:id="rId4"/>
            </p:custDataLst>
          </p:nvPr>
        </p:nvSpPr>
        <p:spPr>
          <a:xfrm>
            <a:off x="5105400" y="2133600"/>
            <a:ext cx="6019800" cy="406400"/>
          </a:xfrm>
        </p:spPr>
        <p:txBody>
          <a:bodyPr/>
          <a:p>
            <a:r>
              <a:rPr lang="zh-CN" altLang="en-US" b="1">
                <a:solidFill>
                  <a:schemeClr val="tx1"/>
                </a:solidFill>
              </a:rPr>
              <a:t>智能推荐系统概览</a:t>
            </a:r>
            <a:endParaRPr lang="zh-CN" altLang="en-US" b="1">
              <a:solidFill>
                <a:schemeClr val="tx1"/>
              </a:solidFill>
            </a:endParaRPr>
          </a:p>
        </p:txBody>
      </p:sp>
      <p:sp>
        <p:nvSpPr>
          <p:cNvPr id="6" name="文本占位符 5"/>
          <p:cNvSpPr>
            <a:spLocks noGrp="1"/>
          </p:cNvSpPr>
          <p:nvPr>
            <p:ph type="body" idx="16387"/>
            <p:custDataLst>
              <p:tags r:id="rId5"/>
            </p:custDataLst>
          </p:nvPr>
        </p:nvSpPr>
        <p:spPr>
          <a:xfrm>
            <a:off x="5105400" y="2692400"/>
            <a:ext cx="6019800" cy="1828800"/>
          </a:xfrm>
        </p:spPr>
        <p:txBody>
          <a:bodyPr>
            <a:noAutofit/>
          </a:bodyPr>
          <a:p>
            <a:pPr>
              <a:lnSpc>
                <a:spcPct val="150000"/>
              </a:lnSpc>
            </a:pPr>
            <a:r>
              <a:rPr lang="zh-CN" altLang="en-US" sz="1800">
                <a:solidFill>
                  <a:schemeClr val="tx1"/>
                </a:solidFill>
              </a:rPr>
              <a:t>本章节围绕 “智能推荐系统 —— 电商平台的‘贴心管家’” 展开，从任务导入体验电商推荐，明确学习目标。任务实施中，学习了推荐系统的体验观察、一般流程、常见类型、大数据支撑、多领域应用、多面影响及优化方法，通过趣味案例深化理解。最后经知识拓展、技能训练和任务评价，全面掌握知识，为后续探索推荐系统在更多场景的创新应用奠定基础。</a:t>
            </a:r>
            <a:endParaRPr lang="zh-CN" altLang="en-US" sz="1800">
              <a:solidFill>
                <a:schemeClr val="tx1"/>
              </a:solidFill>
            </a:endParaRPr>
          </a:p>
        </p:txBody>
      </p:sp>
      <p:sp>
        <p:nvSpPr>
          <p:cNvPr id="7"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6"/>
    </p:custDataLst>
  </p:cSld>
  <p:clrMapOvr>
    <a:masterClrMapping/>
  </p:clrMapOvr>
  <p:transition>
    <p:cut/>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副标题 1"/>
          <p:cNvSpPr>
            <a:spLocks noGrp="1"/>
          </p:cNvSpPr>
          <p:nvPr>
            <p:ph type="body" idx="16386"/>
            <p:custDataLst>
              <p:tags r:id="rId1"/>
            </p:custDataLst>
          </p:nvPr>
        </p:nvSpPr>
        <p:spPr/>
        <p:txBody>
          <a:bodyPr/>
          <a:p>
            <a:r>
              <a:rPr lang="zh-CN" altLang="en-US">
                <a:solidFill>
                  <a:schemeClr val="tx1"/>
                </a:solidFill>
              </a:rPr>
              <a:t>THE END</a:t>
            </a:r>
            <a:endParaRPr lang="zh-CN" altLang="en-US">
              <a:solidFill>
                <a:schemeClr val="tx1"/>
              </a:solidFill>
            </a:endParaRPr>
          </a:p>
        </p:txBody>
      </p:sp>
      <p:sp>
        <p:nvSpPr>
          <p:cNvPr id="5" name="标题 4"/>
          <p:cNvSpPr>
            <a:spLocks noGrp="1"/>
          </p:cNvSpPr>
          <p:nvPr>
            <p:ph type="ctrTitle" idx="16385"/>
            <p:custDataLst>
              <p:tags r:id="rId2"/>
            </p:custDataLst>
          </p:nvPr>
        </p:nvSpPr>
        <p:spPr/>
        <p:txBody>
          <a:bodyPr/>
          <a:p>
            <a:r>
              <a:rPr lang="zh-CN" altLang="en-US">
                <a:solidFill>
                  <a:schemeClr val="tx1"/>
                </a:solidFill>
              </a:rPr>
              <a:t>谢谢观看</a:t>
            </a:r>
            <a:endParaRPr lang="zh-CN" altLang="en-US">
              <a:solidFill>
                <a:schemeClr val="tx1"/>
              </a:solidFill>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rmAutofit fontScale="90000"/>
          </a:bodyPr>
          <a:lstStyle/>
          <a:p>
            <a:pPr lvl="0" algn="l" eaLnBrk="1" hangingPunct="1">
              <a:buFont typeface="Wingdings" panose="05000000000000000000" pitchFamily="2" charset="2"/>
              <a:defRPr/>
            </a:pPr>
            <a:r>
              <a:rPr sz="4265" dirty="0">
                <a:solidFill>
                  <a:schemeClr val="tx1"/>
                </a:solidFill>
                <a:latin typeface="楷体_GB2312" panose="02010609030101010101" charset="-122"/>
                <a:sym typeface="+mn-ea"/>
              </a:rPr>
              <a:t>学习目标</a:t>
            </a:r>
            <a:endParaRPr sz="4265" dirty="0">
              <a:solidFill>
                <a:schemeClr val="tx1"/>
              </a:solidFill>
              <a:latin typeface="楷体_GB2312" panose="02010609030101010101" charset="-122"/>
              <a:sym typeface="+mn-ea"/>
            </a:endParaRPr>
          </a:p>
        </p:txBody>
      </p:sp>
      <p:sp>
        <p:nvSpPr>
          <p:cNvPr id="4" name="装饰  9"/>
          <p:cNvSpPr>
            <a:spLocks noGrp="1"/>
          </p:cNvSpPr>
          <p:nvPr>
            <p:ph type="body" idx="16390"/>
            <p:custDataLst>
              <p:tags r:id="rId2"/>
            </p:custDataLst>
          </p:nvPr>
        </p:nvSpPr>
        <p:spPr/>
        <p:txBody>
          <a:bodyPr/>
          <a:p>
            <a:r>
              <a:rPr lang="zh-CN" altLang="en-US"/>
              <a:t> </a:t>
            </a:r>
            <a:endParaRPr lang="zh-CN" altLang="en-US"/>
          </a:p>
        </p:txBody>
      </p:sp>
      <p:sp>
        <p:nvSpPr>
          <p:cNvPr id="7" name="装饰  2"/>
          <p:cNvSpPr>
            <a:spLocks noGrp="1"/>
          </p:cNvSpPr>
          <p:nvPr>
            <p:ph type="body" idx="16391"/>
            <p:custDataLst>
              <p:tags r:id="rId3"/>
            </p:custDataLst>
          </p:nvPr>
        </p:nvSpPr>
        <p:spPr/>
        <p:txBody>
          <a:bodyPr/>
          <a:p>
            <a:r>
              <a:rPr lang="zh-CN" altLang="en-US"/>
              <a:t> </a:t>
            </a:r>
            <a:endParaRPr lang="zh-CN" altLang="en-US"/>
          </a:p>
        </p:txBody>
      </p:sp>
      <p:sp>
        <p:nvSpPr>
          <p:cNvPr id="8" name="文本占位符 7"/>
          <p:cNvSpPr>
            <a:spLocks noGrp="1"/>
          </p:cNvSpPr>
          <p:nvPr>
            <p:ph type="body" idx="16389"/>
            <p:custDataLst>
              <p:tags r:id="rId4"/>
            </p:custDataLst>
          </p:nvPr>
        </p:nvSpPr>
        <p:spPr>
          <a:xfrm>
            <a:off x="5304790" y="1503680"/>
            <a:ext cx="5292090" cy="4455160"/>
          </a:xfrm>
        </p:spPr>
        <p:txBody>
          <a:bodyPr>
            <a:noAutofit/>
          </a:bodyPr>
          <a:p>
            <a:pPr>
              <a:lnSpc>
                <a:spcPct val="150000"/>
              </a:lnSpc>
            </a:pPr>
            <a:r>
              <a:rPr lang="en-US" altLang="zh-CN" sz="1800">
                <a:sym typeface="+mn-ea"/>
              </a:rPr>
              <a:t>1. </a:t>
            </a:r>
            <a:r>
              <a:rPr lang="zh-CN" altLang="en-US" sz="1800">
                <a:sym typeface="+mn-ea"/>
              </a:rPr>
              <a:t>了解电商平台智能推荐系统，登录淘宝等平台搜索、浏览商品，观察推荐商品，分析其与自身需求的契合度。</a:t>
            </a:r>
            <a:endParaRPr lang="zh-CN" altLang="en-US" sz="1800">
              <a:sym typeface="+mn-ea"/>
            </a:endParaRPr>
          </a:p>
          <a:p>
            <a:pPr>
              <a:lnSpc>
                <a:spcPct val="150000"/>
              </a:lnSpc>
            </a:pPr>
            <a:r>
              <a:rPr lang="zh-CN" altLang="en-US" sz="1800">
                <a:sym typeface="+mn-ea"/>
              </a:rPr>
              <a:t>2. 了解智能推荐系统的一般流程，包括数据收集、数据处理与分析、用户画像构建、推荐算法计算及推荐结果展示。</a:t>
            </a:r>
            <a:endParaRPr lang="zh-CN" altLang="en-US" sz="1800">
              <a:sym typeface="+mn-ea"/>
            </a:endParaRPr>
          </a:p>
          <a:p>
            <a:pPr>
              <a:lnSpc>
                <a:spcPct val="150000"/>
              </a:lnSpc>
            </a:pPr>
            <a:r>
              <a:rPr lang="zh-CN" altLang="en-US" sz="1800">
                <a:sym typeface="+mn-ea"/>
              </a:rPr>
              <a:t>3. 区分智能推荐系统常见类型，如基于内容、协同过滤、基于知识等推荐，理解其基本原理。</a:t>
            </a:r>
            <a:endParaRPr lang="zh-CN" altLang="en-US" sz="1800">
              <a:sym typeface="+mn-ea"/>
            </a:endParaRPr>
          </a:p>
          <a:p>
            <a:pPr>
              <a:lnSpc>
                <a:spcPct val="150000"/>
              </a:lnSpc>
            </a:pPr>
            <a:r>
              <a:rPr lang="zh-CN" altLang="en-US" sz="1800">
                <a:sym typeface="+mn-ea"/>
              </a:rPr>
              <a:t>4. 理解大数据技术在智能推荐系统中的关键作用，包括数据收集整合、存储管理等环节。</a:t>
            </a:r>
            <a:endParaRPr lang="zh-CN" altLang="en-US" sz="1800">
              <a:solidFill>
                <a:schemeClr val="tx1"/>
              </a:solidFill>
            </a:endParaRPr>
          </a:p>
          <a:p>
            <a:endParaRPr lang="zh-CN" altLang="en-US" sz="1800">
              <a:solidFill>
                <a:schemeClr val="tx1"/>
              </a:solidFill>
            </a:endParaRPr>
          </a:p>
          <a:p>
            <a:r>
              <a:rPr lang="en-US" altLang="zh-CN" sz="1800">
                <a:solidFill>
                  <a:schemeClr val="tx1"/>
                </a:solidFill>
              </a:rPr>
              <a:t> </a:t>
            </a:r>
            <a:endParaRPr lang="zh-CN" altLang="en-US" sz="1800">
              <a:solidFill>
                <a:schemeClr val="tx1"/>
              </a:solidFill>
            </a:endParaRPr>
          </a:p>
        </p:txBody>
      </p:sp>
      <p:sp>
        <p:nvSpPr>
          <p:cNvPr id="9"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12" name="图片 11"/>
          <p:cNvPicPr>
            <a:picLocks noChangeAspect="1"/>
          </p:cNvPicPr>
          <p:nvPr>
            <p:custDataLst>
              <p:tags r:id="rId5"/>
            </p:custDataLst>
          </p:nvPr>
        </p:nvPicPr>
        <p:blipFill>
          <a:blip r:embed="rId6"/>
          <a:stretch>
            <a:fillRect/>
          </a:stretch>
        </p:blipFill>
        <p:spPr>
          <a:xfrm>
            <a:off x="766445" y="1235710"/>
            <a:ext cx="3861435" cy="4858385"/>
          </a:xfrm>
          <a:prstGeom prst="rect">
            <a:avLst/>
          </a:prstGeom>
        </p:spPr>
      </p:pic>
    </p:spTree>
    <p:custDataLst>
      <p:tags r:id="rId7"/>
    </p:custDataLst>
  </p:cSld>
  <p:clrMapOvr>
    <a:masterClrMapping/>
  </p:clrMapOvr>
  <p:transition>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rmAutofit fontScale="90000"/>
          </a:bodyPr>
          <a:lstStyle/>
          <a:p>
            <a:pPr lvl="0" algn="l" eaLnBrk="1" hangingPunct="1">
              <a:buFont typeface="Wingdings" panose="05000000000000000000" pitchFamily="2" charset="2"/>
              <a:defRPr/>
            </a:pPr>
            <a:r>
              <a:rPr sz="4265" dirty="0">
                <a:solidFill>
                  <a:schemeClr val="tx1"/>
                </a:solidFill>
                <a:latin typeface="楷体_GB2312" panose="02010609030101010101" charset="-122"/>
                <a:sym typeface="+mn-ea"/>
              </a:rPr>
              <a:t>学习目标</a:t>
            </a:r>
            <a:endParaRPr sz="4265" dirty="0">
              <a:solidFill>
                <a:schemeClr val="tx1"/>
              </a:solidFill>
              <a:latin typeface="楷体_GB2312" panose="02010609030101010101" charset="-122"/>
              <a:sym typeface="+mn-ea"/>
            </a:endParaRPr>
          </a:p>
        </p:txBody>
      </p:sp>
      <p:sp>
        <p:nvSpPr>
          <p:cNvPr id="4" name="装饰  9"/>
          <p:cNvSpPr>
            <a:spLocks noGrp="1"/>
          </p:cNvSpPr>
          <p:nvPr>
            <p:ph type="body" idx="16390"/>
            <p:custDataLst>
              <p:tags r:id="rId2"/>
            </p:custDataLst>
          </p:nvPr>
        </p:nvSpPr>
        <p:spPr>
          <a:xfrm>
            <a:off x="347980" y="2082800"/>
            <a:ext cx="5334000" cy="4165600"/>
          </a:xfrm>
        </p:spPr>
        <p:txBody>
          <a:bodyPr/>
          <a:p>
            <a:r>
              <a:rPr lang="zh-CN" altLang="en-US"/>
              <a:t> </a:t>
            </a:r>
            <a:endParaRPr lang="zh-CN" altLang="en-US"/>
          </a:p>
        </p:txBody>
      </p:sp>
      <p:sp>
        <p:nvSpPr>
          <p:cNvPr id="7" name="装饰  2"/>
          <p:cNvSpPr>
            <a:spLocks noGrp="1"/>
          </p:cNvSpPr>
          <p:nvPr>
            <p:ph type="body" idx="16391"/>
            <p:custDataLst>
              <p:tags r:id="rId3"/>
            </p:custDataLst>
          </p:nvPr>
        </p:nvSpPr>
        <p:spPr>
          <a:xfrm>
            <a:off x="5401945" y="1608455"/>
            <a:ext cx="5744210" cy="4081145"/>
          </a:xfrm>
        </p:spPr>
        <p:txBody>
          <a:bodyPr/>
          <a:p>
            <a:r>
              <a:rPr lang="zh-CN" altLang="en-US"/>
              <a:t> </a:t>
            </a:r>
            <a:endParaRPr lang="zh-CN" altLang="en-US"/>
          </a:p>
        </p:txBody>
      </p:sp>
      <p:sp>
        <p:nvSpPr>
          <p:cNvPr id="8" name="文本占位符 7"/>
          <p:cNvSpPr>
            <a:spLocks noGrp="1"/>
          </p:cNvSpPr>
          <p:nvPr>
            <p:ph type="body" idx="16389"/>
            <p:custDataLst>
              <p:tags r:id="rId4"/>
            </p:custDataLst>
          </p:nvPr>
        </p:nvSpPr>
        <p:spPr>
          <a:xfrm>
            <a:off x="5401945" y="1450340"/>
            <a:ext cx="5376545" cy="4239260"/>
          </a:xfrm>
        </p:spPr>
        <p:txBody>
          <a:bodyPr>
            <a:noAutofit/>
          </a:bodyPr>
          <a:p>
            <a:r>
              <a:rPr lang="en-US" sz="1800">
                <a:sym typeface="+mn-ea"/>
              </a:rPr>
              <a:t> </a:t>
            </a:r>
            <a:endParaRPr lang="zh-CN" altLang="en-US" sz="1800">
              <a:solidFill>
                <a:schemeClr val="tx1"/>
              </a:solidFill>
            </a:endParaRPr>
          </a:p>
          <a:p>
            <a:pPr>
              <a:lnSpc>
                <a:spcPct val="150000"/>
              </a:lnSpc>
            </a:pPr>
            <a:r>
              <a:rPr lang="en-US" altLang="zh-CN" sz="1800">
                <a:solidFill>
                  <a:schemeClr val="tx1"/>
                </a:solidFill>
              </a:rPr>
              <a:t>5. </a:t>
            </a:r>
            <a:r>
              <a:rPr lang="zh-CN" altLang="en-US" sz="1800">
                <a:solidFill>
                  <a:schemeClr val="tx1"/>
                </a:solidFill>
              </a:rPr>
              <a:t>熟悉智能推荐系统在电商购物、媒体娱乐、社交媒体等多领域的具体应用方式和价值。</a:t>
            </a:r>
            <a:endParaRPr lang="zh-CN" altLang="en-US" sz="1800">
              <a:solidFill>
                <a:schemeClr val="tx1"/>
              </a:solidFill>
            </a:endParaRPr>
          </a:p>
          <a:p>
            <a:pPr>
              <a:lnSpc>
                <a:spcPct val="150000"/>
              </a:lnSpc>
            </a:pPr>
            <a:r>
              <a:rPr lang="zh-CN" altLang="en-US" sz="1800">
                <a:solidFill>
                  <a:schemeClr val="tx1"/>
                </a:solidFill>
              </a:rPr>
              <a:t>6. 辩证分析智能推荐系统对信息传播、用户消费习惯和社会文化的积极与消极影响，掌握避免信息茧房的方法。</a:t>
            </a:r>
            <a:endParaRPr lang="zh-CN" altLang="en-US" sz="1800">
              <a:solidFill>
                <a:schemeClr val="tx1"/>
              </a:solidFill>
            </a:endParaRPr>
          </a:p>
          <a:p>
            <a:pPr>
              <a:lnSpc>
                <a:spcPct val="150000"/>
              </a:lnSpc>
            </a:pPr>
            <a:r>
              <a:rPr lang="zh-CN" altLang="en-US" sz="1800">
                <a:solidFill>
                  <a:schemeClr val="tx1"/>
                </a:solidFill>
              </a:rPr>
              <a:t>通过学习，既能理解推荐系统的技术逻辑，也能理性看待其对生活的影响，培养技术应用与批判思维。</a:t>
            </a:r>
            <a:endParaRPr lang="zh-CN" altLang="en-US" sz="1800">
              <a:solidFill>
                <a:schemeClr val="tx1"/>
              </a:solidFill>
            </a:endParaRPr>
          </a:p>
        </p:txBody>
      </p:sp>
      <p:sp>
        <p:nvSpPr>
          <p:cNvPr id="9"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12" name="图片 11"/>
          <p:cNvPicPr>
            <a:picLocks noChangeAspect="1"/>
          </p:cNvPicPr>
          <p:nvPr>
            <p:custDataLst>
              <p:tags r:id="rId5"/>
            </p:custDataLst>
          </p:nvPr>
        </p:nvPicPr>
        <p:blipFill>
          <a:blip r:embed="rId6"/>
          <a:stretch>
            <a:fillRect/>
          </a:stretch>
        </p:blipFill>
        <p:spPr>
          <a:xfrm>
            <a:off x="930275" y="1273810"/>
            <a:ext cx="4027170" cy="4820285"/>
          </a:xfrm>
          <a:prstGeom prst="rect">
            <a:avLst/>
          </a:prstGeom>
        </p:spPr>
      </p:pic>
    </p:spTree>
    <p:custDataLst>
      <p:tags r:id="rId7"/>
    </p:custDataLst>
  </p:cSld>
  <p:clrMapOvr>
    <a:masterClrMapping/>
  </p:clrMapOvr>
  <p:transition>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 name="文本框 43"/>
          <p:cNvSpPr txBox="1"/>
          <p:nvPr>
            <p:custDataLst>
              <p:tags r:id="rId1"/>
            </p:custDataLst>
          </p:nvPr>
        </p:nvSpPr>
        <p:spPr>
          <a:xfrm>
            <a:off x="3492292" y="165289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
        <p:nvSpPr>
          <p:cNvPr id="45" name="副标题 44"/>
          <p:cNvSpPr>
            <a:spLocks noGrp="1"/>
          </p:cNvSpPr>
          <p:nvPr>
            <p:ph type="subTitle" idx="16386"/>
            <p:custDataLst>
              <p:tags r:id="rId2"/>
            </p:custDataLst>
          </p:nvPr>
        </p:nvSpPr>
        <p:spPr/>
        <p:txBody>
          <a:bodyPr/>
          <a:p>
            <a:r>
              <a:rPr lang="zh-CN" altLang="en-US">
                <a:solidFill>
                  <a:schemeClr val="tx1"/>
                </a:solidFill>
              </a:rPr>
              <a:t>CONTENTS</a:t>
            </a:r>
            <a:endParaRPr lang="zh-CN" altLang="en-US">
              <a:solidFill>
                <a:schemeClr val="tx1"/>
              </a:solidFill>
            </a:endParaRPr>
          </a:p>
        </p:txBody>
      </p:sp>
      <p:sp>
        <p:nvSpPr>
          <p:cNvPr id="46" name="标题 45"/>
          <p:cNvSpPr>
            <a:spLocks noGrp="1"/>
          </p:cNvSpPr>
          <p:nvPr>
            <p:ph type="ctrTitle" idx="16385"/>
            <p:custDataLst>
              <p:tags r:id="rId3"/>
            </p:custDataLst>
          </p:nvPr>
        </p:nvSpPr>
        <p:spPr/>
        <p:txBody>
          <a:bodyPr>
            <a:normAutofit fontScale="90000"/>
          </a:bodyPr>
          <a:p>
            <a:r>
              <a:rPr lang="zh-CN" altLang="en-US">
                <a:solidFill>
                  <a:schemeClr val="tx1"/>
                </a:solidFill>
              </a:rPr>
              <a:t>子目录</a:t>
            </a:r>
            <a:endParaRPr lang="zh-CN" altLang="en-US">
              <a:solidFill>
                <a:schemeClr val="tx1"/>
              </a:solidFill>
            </a:endParaRPr>
          </a:p>
        </p:txBody>
      </p:sp>
      <p:sp>
        <p:nvSpPr>
          <p:cNvPr id="15" name="文本占位符 14"/>
          <p:cNvSpPr>
            <a:spLocks noGrp="1"/>
          </p:cNvSpPr>
          <p:nvPr>
            <p:ph type="body" idx="16388"/>
            <p:custDataLst>
              <p:tags r:id="rId4"/>
            </p:custDataLst>
          </p:nvPr>
        </p:nvSpPr>
        <p:spPr>
          <a:xfrm>
            <a:off x="4070350" y="1652905"/>
            <a:ext cx="596900" cy="508000"/>
          </a:xfrm>
        </p:spPr>
        <p:txBody>
          <a:bodyPr/>
          <a:p>
            <a:r>
              <a:rPr lang="zh-CN" altLang="en-US">
                <a:solidFill>
                  <a:schemeClr val="accent1"/>
                </a:solidFill>
              </a:rPr>
              <a:t>01</a:t>
            </a:r>
            <a:endParaRPr lang="zh-CN" altLang="en-US">
              <a:solidFill>
                <a:schemeClr val="accent1"/>
              </a:solidFill>
            </a:endParaRPr>
          </a:p>
        </p:txBody>
      </p:sp>
      <p:sp>
        <p:nvSpPr>
          <p:cNvPr id="16" name="文本占位符 5"/>
          <p:cNvSpPr>
            <a:spLocks noGrp="1"/>
          </p:cNvSpPr>
          <p:nvPr>
            <p:custDataLst>
              <p:tags r:id="rId5"/>
            </p:custDataLst>
          </p:nvPr>
        </p:nvSpPr>
        <p:spPr>
          <a:xfrm>
            <a:off x="50800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4.1</a:t>
            </a:r>
            <a:r>
              <a:rPr lang="en-US" altLang="en-US" sz="1700">
                <a:solidFill>
                  <a:schemeClr val="tx1"/>
                </a:solidFill>
              </a:rPr>
              <a:t>    </a:t>
            </a:r>
            <a:r>
              <a:rPr lang="zh-CN" altLang="en-US" sz="1700">
                <a:solidFill>
                  <a:schemeClr val="tx1"/>
                </a:solidFill>
              </a:rPr>
              <a:t>电商平台智能推荐的体验与观察</a:t>
            </a:r>
            <a:endParaRPr lang="zh-CN" altLang="en-US" sz="1700">
              <a:solidFill>
                <a:schemeClr val="tx1"/>
              </a:solidFill>
            </a:endParaRPr>
          </a:p>
        </p:txBody>
      </p:sp>
      <p:sp>
        <p:nvSpPr>
          <p:cNvPr id="17" name="文本占位符 6"/>
          <p:cNvSpPr>
            <a:spLocks noGrp="1"/>
          </p:cNvSpPr>
          <p:nvPr>
            <p:custDataLst>
              <p:tags r:id="rId6"/>
            </p:custDataLst>
          </p:nvPr>
        </p:nvSpPr>
        <p:spPr>
          <a:xfrm>
            <a:off x="7994650" y="165290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18" name="文本占位符 8"/>
          <p:cNvSpPr>
            <a:spLocks noGrp="1"/>
          </p:cNvSpPr>
          <p:nvPr>
            <p:custDataLst>
              <p:tags r:id="rId7"/>
            </p:custDataLst>
          </p:nvPr>
        </p:nvSpPr>
        <p:spPr>
          <a:xfrm>
            <a:off x="90043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4.2 </a:t>
            </a:r>
            <a:r>
              <a:rPr lang="en-US" altLang="en-US" sz="1700">
                <a:solidFill>
                  <a:schemeClr val="tx1"/>
                </a:solidFill>
              </a:rPr>
              <a:t>   </a:t>
            </a:r>
            <a:r>
              <a:rPr lang="zh-CN" altLang="en-US" sz="1700">
                <a:solidFill>
                  <a:schemeClr val="tx1"/>
                </a:solidFill>
              </a:rPr>
              <a:t>智能推荐系统的一般流程</a:t>
            </a:r>
            <a:endParaRPr lang="zh-CN" altLang="en-US" sz="1700">
              <a:solidFill>
                <a:schemeClr val="tx1"/>
              </a:solidFill>
            </a:endParaRPr>
          </a:p>
        </p:txBody>
      </p:sp>
      <p:sp>
        <p:nvSpPr>
          <p:cNvPr id="19" name="文本占位符 9"/>
          <p:cNvSpPr>
            <a:spLocks noGrp="1"/>
          </p:cNvSpPr>
          <p:nvPr>
            <p:custDataLst>
              <p:tags r:id="rId8"/>
            </p:custDataLst>
          </p:nvPr>
        </p:nvSpPr>
        <p:spPr>
          <a:xfrm>
            <a:off x="40703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20" name="文本占位符 11"/>
          <p:cNvSpPr>
            <a:spLocks noGrp="1"/>
          </p:cNvSpPr>
          <p:nvPr>
            <p:custDataLst>
              <p:tags r:id="rId9"/>
            </p:custDataLst>
          </p:nvPr>
        </p:nvSpPr>
        <p:spPr>
          <a:xfrm>
            <a:off x="5080000" y="2550795"/>
            <a:ext cx="2324100" cy="914400"/>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1700">
                <a:sym typeface="+mn-ea"/>
              </a:rPr>
              <a:t>4.3 </a:t>
            </a:r>
            <a:r>
              <a:rPr lang="en-US" altLang="en-US" sz="1700">
                <a:sym typeface="+mn-ea"/>
              </a:rPr>
              <a:t>   </a:t>
            </a:r>
            <a:r>
              <a:rPr lang="zh-CN" altLang="en-US" sz="1700">
                <a:sym typeface="+mn-ea"/>
              </a:rPr>
              <a:t>智能推荐系统的常见类型</a:t>
            </a:r>
            <a:endParaRPr lang="zh-CN" altLang="en-US" sz="1700">
              <a:sym typeface="+mn-ea"/>
            </a:endParaRPr>
          </a:p>
        </p:txBody>
      </p:sp>
      <p:sp>
        <p:nvSpPr>
          <p:cNvPr id="21" name="文本占位符 12"/>
          <p:cNvSpPr>
            <a:spLocks noGrp="1"/>
          </p:cNvSpPr>
          <p:nvPr>
            <p:custDataLst>
              <p:tags r:id="rId10"/>
            </p:custDataLst>
          </p:nvPr>
        </p:nvSpPr>
        <p:spPr>
          <a:xfrm>
            <a:off x="79946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22" name="文本占位符 14"/>
          <p:cNvSpPr>
            <a:spLocks noGrp="1"/>
          </p:cNvSpPr>
          <p:nvPr>
            <p:custDataLst>
              <p:tags r:id="rId11"/>
            </p:custDataLst>
          </p:nvPr>
        </p:nvSpPr>
        <p:spPr>
          <a:xfrm>
            <a:off x="9004300" y="2550795"/>
            <a:ext cx="2324100" cy="914400"/>
          </a:xfrm>
          <a:prstGeom prst="rect">
            <a:avLst/>
          </a:prstGeom>
          <a:noFill/>
          <a:ln>
            <a:noFill/>
          </a:ln>
          <a:effectLst/>
        </p:spPr>
        <p:txBody>
          <a:bodyPr vert="horz" wrap="square" lIns="0" tIns="0" rIns="0" bIns="0" numCol="1" anchor="ctr" anchorCtr="0" compatLnSpc="1">
            <a:normAutofit fontScale="90000"/>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4.4</a:t>
            </a:r>
            <a:r>
              <a:rPr lang="en-US" altLang="en-US" sz="1700">
                <a:solidFill>
                  <a:schemeClr val="tx1"/>
                </a:solidFill>
              </a:rPr>
              <a:t>   </a:t>
            </a:r>
            <a:r>
              <a:rPr lang="zh-CN" altLang="en-US" sz="1700">
                <a:solidFill>
                  <a:schemeClr val="tx1"/>
                </a:solidFill>
              </a:rPr>
              <a:t>【趣味案例】超市聪明</a:t>
            </a:r>
            <a:r>
              <a:rPr lang="en-US" altLang="zh-CN" sz="1700">
                <a:solidFill>
                  <a:schemeClr val="tx1"/>
                </a:solidFill>
              </a:rPr>
              <a:t>“</a:t>
            </a:r>
            <a:r>
              <a:rPr lang="zh-CN" altLang="en-US" sz="1700">
                <a:solidFill>
                  <a:schemeClr val="tx1"/>
                </a:solidFill>
              </a:rPr>
              <a:t>小助手</a:t>
            </a:r>
            <a:r>
              <a:rPr lang="en-US" altLang="zh-CN" sz="1700">
                <a:solidFill>
                  <a:schemeClr val="tx1"/>
                </a:solidFill>
              </a:rPr>
              <a:t>”</a:t>
            </a:r>
            <a:r>
              <a:rPr lang="zh-CN" altLang="en-US" sz="1700">
                <a:solidFill>
                  <a:schemeClr val="tx1"/>
                </a:solidFill>
              </a:rPr>
              <a:t>：</a:t>
            </a:r>
            <a:endParaRPr lang="zh-CN" altLang="en-US" sz="1700">
              <a:solidFill>
                <a:schemeClr val="tx1"/>
              </a:solidFill>
            </a:endParaRPr>
          </a:p>
          <a:p>
            <a:r>
              <a:rPr lang="zh-CN" altLang="en-US" sz="1700">
                <a:solidFill>
                  <a:schemeClr val="tx1"/>
                </a:solidFill>
              </a:rPr>
              <a:t>协同过滤推荐算法的应用</a:t>
            </a:r>
            <a:endParaRPr lang="zh-CN" altLang="en-US" sz="1700">
              <a:solidFill>
                <a:schemeClr val="tx1"/>
              </a:solidFill>
            </a:endParaRPr>
          </a:p>
        </p:txBody>
      </p:sp>
      <p:sp>
        <p:nvSpPr>
          <p:cNvPr id="24" name="文本占位符 15"/>
          <p:cNvSpPr>
            <a:spLocks noGrp="1"/>
          </p:cNvSpPr>
          <p:nvPr>
            <p:custDataLst>
              <p:tags r:id="rId12"/>
            </p:custDataLst>
          </p:nvPr>
        </p:nvSpPr>
        <p:spPr>
          <a:xfrm>
            <a:off x="40703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0" name="文本占位符 17"/>
          <p:cNvSpPr>
            <a:spLocks noGrp="1"/>
          </p:cNvSpPr>
          <p:nvPr>
            <p:custDataLst>
              <p:tags r:id="rId13"/>
            </p:custDataLst>
          </p:nvPr>
        </p:nvSpPr>
        <p:spPr>
          <a:xfrm>
            <a:off x="50800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4.5    </a:t>
            </a:r>
            <a:r>
              <a:rPr lang="zh-CN" altLang="en-US" sz="1700">
                <a:solidFill>
                  <a:schemeClr val="tx1"/>
                </a:solidFill>
              </a:rPr>
              <a:t>大数据技术与智能推荐系统</a:t>
            </a:r>
            <a:endParaRPr lang="zh-CN" altLang="en-US" sz="1700">
              <a:solidFill>
                <a:schemeClr val="tx1"/>
              </a:solidFill>
            </a:endParaRPr>
          </a:p>
        </p:txBody>
      </p:sp>
      <p:sp>
        <p:nvSpPr>
          <p:cNvPr id="33" name="文本占位符 18"/>
          <p:cNvSpPr>
            <a:spLocks noGrp="1"/>
          </p:cNvSpPr>
          <p:nvPr>
            <p:custDataLst>
              <p:tags r:id="rId14"/>
            </p:custDataLst>
          </p:nvPr>
        </p:nvSpPr>
        <p:spPr>
          <a:xfrm>
            <a:off x="79946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36" name="文本占位符 20"/>
          <p:cNvSpPr>
            <a:spLocks noGrp="1"/>
          </p:cNvSpPr>
          <p:nvPr>
            <p:custDataLst>
              <p:tags r:id="rId15"/>
            </p:custDataLst>
          </p:nvPr>
        </p:nvSpPr>
        <p:spPr>
          <a:xfrm>
            <a:off x="90043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4.6    </a:t>
            </a:r>
            <a:r>
              <a:rPr lang="zh-CN" altLang="en-US" sz="1700">
                <a:solidFill>
                  <a:schemeClr val="tx1"/>
                </a:solidFill>
              </a:rPr>
              <a:t>智能推荐系统的应用</a:t>
            </a:r>
            <a:endParaRPr lang="zh-CN" altLang="en-US" sz="1700">
              <a:solidFill>
                <a:schemeClr val="tx1"/>
              </a:solidFill>
            </a:endParaRPr>
          </a:p>
        </p:txBody>
      </p:sp>
      <p:sp>
        <p:nvSpPr>
          <p:cNvPr id="39" name="文本占位符 15"/>
          <p:cNvSpPr>
            <a:spLocks noGrp="1"/>
          </p:cNvSpPr>
          <p:nvPr>
            <p:custDataLst>
              <p:tags r:id="rId16"/>
            </p:custDataLst>
          </p:nvPr>
        </p:nvSpPr>
        <p:spPr>
          <a:xfrm>
            <a:off x="40786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7</a:t>
            </a:r>
            <a:endParaRPr lang="en-US" altLang="zh-CN">
              <a:solidFill>
                <a:schemeClr val="accent1"/>
              </a:solidFill>
            </a:endParaRPr>
          </a:p>
        </p:txBody>
      </p:sp>
      <p:sp>
        <p:nvSpPr>
          <p:cNvPr id="42" name="文本占位符 17"/>
          <p:cNvSpPr>
            <a:spLocks noGrp="1"/>
          </p:cNvSpPr>
          <p:nvPr>
            <p:custDataLst>
              <p:tags r:id="rId17"/>
            </p:custDataLst>
          </p:nvPr>
        </p:nvSpPr>
        <p:spPr>
          <a:xfrm>
            <a:off x="50882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4.7    </a:t>
            </a:r>
            <a:r>
              <a:rPr lang="zh-CN" altLang="en-US" sz="1700">
                <a:solidFill>
                  <a:schemeClr val="tx1"/>
                </a:solidFill>
              </a:rPr>
              <a:t>智能推荐系统的多面影响及应对之策</a:t>
            </a:r>
            <a:endParaRPr lang="zh-CN" altLang="en-US" sz="1700">
              <a:solidFill>
                <a:schemeClr val="tx1"/>
              </a:solidFill>
            </a:endParaRPr>
          </a:p>
        </p:txBody>
      </p:sp>
      <p:sp>
        <p:nvSpPr>
          <p:cNvPr id="47" name="文本占位符 18"/>
          <p:cNvSpPr>
            <a:spLocks noGrp="1"/>
          </p:cNvSpPr>
          <p:nvPr>
            <p:custDataLst>
              <p:tags r:id="rId18"/>
            </p:custDataLst>
          </p:nvPr>
        </p:nvSpPr>
        <p:spPr>
          <a:xfrm>
            <a:off x="80029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8</a:t>
            </a:r>
            <a:endParaRPr lang="en-US" altLang="zh-CN">
              <a:solidFill>
                <a:schemeClr val="accent1"/>
              </a:solidFill>
            </a:endParaRPr>
          </a:p>
        </p:txBody>
      </p:sp>
      <p:sp>
        <p:nvSpPr>
          <p:cNvPr id="48" name="文本占位符 20"/>
          <p:cNvSpPr>
            <a:spLocks noGrp="1"/>
          </p:cNvSpPr>
          <p:nvPr>
            <p:custDataLst>
              <p:tags r:id="rId19"/>
            </p:custDataLst>
          </p:nvPr>
        </p:nvSpPr>
        <p:spPr>
          <a:xfrm>
            <a:off x="9012555" y="4694555"/>
            <a:ext cx="2324100" cy="914400"/>
          </a:xfrm>
          <a:prstGeom prst="rect">
            <a:avLst/>
          </a:prstGeom>
          <a:noFill/>
          <a:ln>
            <a:noFill/>
          </a:ln>
          <a:effectLst/>
        </p:spPr>
        <p:txBody>
          <a:bodyPr vert="horz" wrap="square" lIns="0" tIns="0" rIns="0" bIns="0" numCol="1" anchor="ctr" anchorCtr="0" compatLnSpc="1">
            <a:normAutofit lnSpcReduction="10000"/>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4.8   </a:t>
            </a:r>
            <a:r>
              <a:rPr lang="zh-CN" altLang="en-US" sz="1700">
                <a:solidFill>
                  <a:schemeClr val="tx1"/>
                </a:solidFill>
              </a:rPr>
              <a:t>【趣味案例】打破信息茧房：推荐系统优化的关键之路</a:t>
            </a:r>
            <a:endParaRPr lang="zh-CN" altLang="en-US" sz="1700">
              <a:solidFill>
                <a:schemeClr val="tx1"/>
              </a:solidFill>
            </a:endParaRPr>
          </a:p>
        </p:txBody>
      </p:sp>
    </p:spTree>
    <p:custDataLst>
      <p:tags r:id="rId20"/>
    </p:custDataLst>
  </p:cSld>
  <p:clrMapOvr>
    <a:masterClrMapping/>
  </p:clrMapOvr>
  <p:transition>
    <p:cut/>
  </p:transition>
</p:sld>
</file>

<file path=ppt/tags/tag1.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1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0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00.xml><?xml version="1.0" encoding="utf-8"?>
<p:tagLst xmlns:p="http://schemas.openxmlformats.org/presentationml/2006/main">
  <p:tag name="KSO_WM_BEAUTIFY_FLAG" val="#wm#"/>
  <p:tag name="KSO_WM_FIGMA_FLAG" val="#fgm#"/>
  <p:tag name="KSO_WM_UNIT_INDEX" val="1"/>
  <p:tag name="KSO_WM_UNIT_TYPE" val="e"/>
  <p:tag name="KSO_WM_UNIT_ID" val="_3**"/>
  <p:tag name="KSO_WM_TAG_VERSION" val="3.0"/>
  <p:tag name="KSO_WM_UNIT_LAYERLEVEL" val="1"/>
  <p:tag name="KSO_WM_TEMPLATE_INDEX" val="16"/>
  <p:tag name="KSO_WM_TEMPLATE_CATEGORY" val="custom"/>
</p:tagLst>
</file>

<file path=ppt/tags/tag100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002.xml><?xml version="1.0" encoding="utf-8"?>
<p:tagLst xmlns:p="http://schemas.openxmlformats.org/presentationml/2006/main">
  <p:tag name="KSO_WM_BEAUTIFY_FLAG" val="#fgm#"/>
  <p:tag name="KSO_WM_FIGMA_FLAG" val="#fgm#"/>
  <p:tag name="KSO_WM_UNIT_INDEX" val="1"/>
  <p:tag name="KSO_WM_UNIT_TYPE" val="a"/>
  <p:tag name="KSO_WM_LAYOUT_CHECK_HASH" val="63545759ec996cae10225545ac5f9b5a4b74e02f"/>
  <p:tag name="KSO_WM_NEWLAYOUT_GROUP_ID" val="layout_10003"/>
  <p:tag name="KSO_WM_NEWLAYOUT_ID" val="slide_d716f5253f8e5c09"/>
  <p:tag name="KSO_WM_UNIT_PRESET_TEXT" val="单击此处添加标题"/>
</p:tagLst>
</file>

<file path=ppt/tags/tag100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0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00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06.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d716f5253f8e5c09"/>
</p:tagLst>
</file>

<file path=ppt/tags/tag1007.xml><?xml version="1.0" encoding="utf-8"?>
<p:tagLst xmlns:p="http://schemas.openxmlformats.org/presentationml/2006/main">
  <p:tag name="KSO_WM_BEAUTIFY_FLAG" val="#fgm#"/>
  <p:tag name="KSO_WM_FIGMA_FLAG" val="#fgm#"/>
  <p:tag name="KSO_WM_UNIT_INDEX" val="1"/>
  <p:tag name="KSO_WM_UNIT_TYPE" val="a"/>
  <p:tag name="KSO_WM_LAYOUT_CHECK_HASH" val="9f06c7a14f3c3641660085c604d3d151f942502e"/>
  <p:tag name="KSO_WM_NEWLAYOUT_GROUP_ID" val="layout_10004"/>
  <p:tag name="KSO_WM_NEWLAYOUT_ID" val="slide_0d7ccb46c56e608b"/>
  <p:tag name="KSO_WM_UNIT_PRESET_TEXT" val="单击此处添加标题"/>
</p:tagLst>
</file>

<file path=ppt/tags/tag100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00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1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01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12.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0d7ccb46c56e608b"/>
</p:tagLst>
</file>

<file path=ppt/tags/tag1013.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1014.xml><?xml version="1.0" encoding="utf-8"?>
<p:tagLst xmlns:p="http://schemas.openxmlformats.org/presentationml/2006/main">
  <p:tag name="KSO_WM_BEAUTIFY_FLAG" val="#wm#"/>
  <p:tag name="KSO_WM_TEMPLATE_CATEGORY" val="custom"/>
  <p:tag name="KSO_WM_TEMPLATE_INDEX" val="20233230"/>
</p:tagLst>
</file>

<file path=ppt/tags/tag1015.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1016.xml><?xml version="1.0" encoding="utf-8"?>
<p:tagLst xmlns:p="http://schemas.openxmlformats.org/presentationml/2006/main">
  <p:tag name="KSO_WM_BEAUTIFY_FLAG" val="#wm#"/>
  <p:tag name="KSO_WM_TEMPLATE_CATEGORY" val="custom"/>
  <p:tag name="KSO_WM_TEMPLATE_INDEX" val="20233230"/>
</p:tagLst>
</file>

<file path=ppt/tags/tag1017.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1018.xml><?xml version="1.0" encoding="utf-8"?>
<p:tagLst xmlns:p="http://schemas.openxmlformats.org/presentationml/2006/main">
  <p:tag name="KSO_WM_BEAUTIFY_FLAG" val="#wm#"/>
  <p:tag name="KSO_WM_TEMPLATE_CATEGORY" val="custom"/>
  <p:tag name="KSO_WM_TEMPLATE_INDEX" val="20233230"/>
</p:tagLst>
</file>

<file path=ppt/tags/tag101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629019933&quot;,&quot;product_name&quot;:&quot;wps-wpp-pc&quot;,&quot;intention_code&quot;:&quot;wps_wpp_generate_doc_pay&quot;}*auto_gallery_ai_v2.1.5_ONLINE*6666646235626237326638346532656166343236303261393066383732323030-slide-50"/>
</p:tagLst>
</file>

<file path=ppt/tags/tag10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020.xml><?xml version="1.0" encoding="utf-8"?>
<p:tagLst xmlns:p="http://schemas.openxmlformats.org/presentationml/2006/main">
  <p:tag name="KSO_WM_BEAUTIFY_FLAG" val="#fgm#"/>
  <p:tag name="KSO_WM_FIGMA_FLAG" val="#fgm#"/>
  <p:tag name="KSO_WM_UNIT_INDEX" val="1"/>
  <p:tag name="KSO_WM_UNIT_TYPE" val="a"/>
  <p:tag name="KSO_WM_LAYOUT_CHECK_HASH" val="e122a9ed6abbb0af791423f10ca10fbb8d5c4d1f"/>
  <p:tag name="KSO_WM_NEWLAYOUT_GROUP_ID" val="layout_10014"/>
  <p:tag name="KSO_WM_NEWLAYOUT_ID" val="slide_1ec9cc69a2ce418b"/>
  <p:tag name="KSO_WM_UNIT_PRESET_TEXT" val="单击此处添加标题"/>
</p:tagLst>
</file>

<file path=ppt/tags/tag102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10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2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693495640&quot;,&quot;product_name&quot;:&quot;wps-wpp-pc&quot;,&quot;intention_code&quot;:&quot;wps_wpp_generate_doc_pay&quot;}*auto_gallery_ai_v2.1.5_ONLINE*6666646235626237326638346532656166343236303261393066383732323030-slide-50"/>
</p:tagLst>
</file>

<file path=ppt/tags/tag102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102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26.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411470144&quot;,&quot;product_name&quot;:&quot;wps-wpp-pc&quot;,&quot;intention_code&quot;:&quot;wps_wpp_generate_doc_pay&quot;}*auto_gallery_ai_v2.1.5_ONLINE*6666646235626237326638346532656166343236303261393066383732323030-slide-50"/>
</p:tagLst>
</file>

<file path=ppt/tags/tag102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102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029.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0"/>
  <p:tag name="KSO_WM_TEMPLATE_SLIDE_ID" val="slide_1ec9cc69a2ce418b"/>
</p:tagLst>
</file>

<file path=ppt/tags/tag10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03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6039cf9f-cf70-4813-8648-9fdd69db60c4.jpg?Expires=1789049171\u0026AWSAccessKeyId=AKLT9NSy7kh8TIS1UzNqLRY2\u0026Signature=YwkUXgiLcA3UCV2PYugwdGC%2FVMQ%3D&quot;,&quot;product_name&quot;:&quot;wps-wpp-pc&quot;,&quot;intention_code&quot;:&quot;wps_wpp_generate_doc_pay&quot;}*auto_qingqiu_ai_v2.1.5_ONLINE*6666646235626237326638346532656166343236303261393066383732323030-slide-51"/>
</p:tagLst>
</file>

<file path=ppt/tags/tag1031.xml><?xml version="1.0" encoding="utf-8"?>
<p:tagLst xmlns:p="http://schemas.openxmlformats.org/presentationml/2006/main">
  <p:tag name="KSO_WM_BEAUTIFY_FLAG" val="#fgm#"/>
  <p:tag name="KSO_WM_FIGMA_FLAG" val="#fgm#"/>
  <p:tag name="KSO_WM_UNIT_INDEX" val="1"/>
  <p:tag name="KSO_WM_UNIT_TYPE" val="a"/>
  <p:tag name="KSO_WM_LAYOUT_CHECK_HASH" val="5bb711d910eecf39f5e2357c052dcba918958636"/>
  <p:tag name="KSO_WM_NEWLAYOUT_GROUP_ID" val="layout_10013"/>
  <p:tag name="KSO_WM_NEWLAYOUT_ID" val="slide_303cabdc9a7e79c6"/>
  <p:tag name="KSO_WM_UNIT_PRESET_TEXT" val="单击此处添加标题"/>
</p:tagLst>
</file>

<file path=ppt/tags/tag103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03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3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03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36.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303cabdc9a7e79c6"/>
</p:tagLst>
</file>

<file path=ppt/tags/tag1037.xml><?xml version="1.0" encoding="utf-8"?>
<p:tagLst xmlns:p="http://schemas.openxmlformats.org/presentationml/2006/main">
  <p:tag name="TABLE_ENDDRAG_ORIGIN_RECT" val="866*495"/>
  <p:tag name="TABLE_ENDDRAG_RECT" val="35*81*866*495"/>
</p:tagLst>
</file>

<file path=ppt/tags/tag1038.xml><?xml version="1.0" encoding="utf-8"?>
<p:tagLst xmlns:p="http://schemas.openxmlformats.org/presentationml/2006/main">
  <p:tag name="KSO_WM_BEAUTIFY_FLAG" val="#wm#"/>
  <p:tag name="KSO_WM_TEMPLATE_CATEGORY" val="custom"/>
  <p:tag name="KSO_WM_TEMPLATE_INDEX" val="20233230"/>
</p:tagLst>
</file>

<file path=ppt/tags/tag103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335232391&quot;,&quot;product_name&quot;:&quot;wps-wpp-pc&quot;,&quot;intention_code&quot;:&quot;wps_wpp_generate_doc_pay&quot;}*auto_gallery_ai_v2.1.5_ONLINE*6666646235626237326638346532656166343236303261393066383732323030-slide-55"/>
</p:tagLst>
</file>

<file path=ppt/tags/tag10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040.xml><?xml version="1.0" encoding="utf-8"?>
<p:tagLst xmlns:p="http://schemas.openxmlformats.org/presentationml/2006/main">
  <p:tag name="KSO_WM_BEAUTIFY_FLAG" val="#fgm#"/>
  <p:tag name="KSO_WM_FIGMA_FLAG" val="#fgm#"/>
  <p:tag name="KSO_WM_UNIT_INDEX" val="1"/>
  <p:tag name="KSO_WM_UNIT_TYPE" val="a"/>
  <p:tag name="KSO_WM_LAYOUT_CHECK_HASH" val="f1c48dd66cff265e0724ed16b1277d2dbf3c97e8"/>
  <p:tag name="KSO_WM_NEWLAYOUT_GROUP_ID" val="layout_60"/>
  <p:tag name="KSO_WM_NEWLAYOUT_ID" val="slide_506629c550fd97d9"/>
  <p:tag name="KSO_WM_UNIT_PRESET_TEXT" val="单击此处添加标题"/>
</p:tagLst>
</file>

<file path=ppt/tags/tag104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0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104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506629c550fd97d9"/>
</p:tagLst>
</file>

<file path=ppt/tags/tag1044.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SUBTYPE" val=""/>
  <p:tag name="KSO_WM_UNIT_PRESET_TEXT" val="THE END"/>
  <p:tag name="KSO_WM_UNIT_ID" val="custom16_14*b*1"/>
  <p:tag name="KSO_WM_TAG_VERSION" val="3.0"/>
  <p:tag name="KSO_WM_UNIT_LAYERLEVEL" val="1"/>
  <p:tag name="KSO_WM_TEMPLATE_INDEX" val="16"/>
  <p:tag name="KSO_WM_TEMPLATE_CATEGORY" val="custom"/>
</p:tagLst>
</file>

<file path=ppt/tags/tag1045.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e1ecc87f8bd910b3ae92edebe536c6cb385c8a01"/>
  <p:tag name="KSO_WM_NEWLAYOUT_ID" val="slide_47de9d0eaa58c516"/>
  <p:tag name="KSO_WM_UNIT_SUBTYPE" val=""/>
  <p:tag name="KSO_WM_UNIT_PRESET_TEXT" val="谢谢观看"/>
  <p:tag name="KSO_WM_UNIT_ID" val="custom16_14*a*1"/>
  <p:tag name="KSO_WM_TAG_VERSION" val="3.0"/>
  <p:tag name="KSO_WM_UNIT_LAYERLEVEL" val="1"/>
  <p:tag name="KSO_WM_TEMPLATE_INDEX" val="16"/>
  <p:tag name="KSO_WM_TEMPLATE_CATEGORY" val="custom"/>
</p:tagLst>
</file>

<file path=ppt/tags/tag1046.xml><?xml version="1.0" encoding="utf-8"?>
<p:tagLst xmlns:p="http://schemas.openxmlformats.org/presentationml/2006/main">
  <p:tag name="KSO_WM_SLIDE_TYPE" val="endPage"/>
  <p:tag name="KSO_WM_TEMPLATE_INDEX" val="16"/>
  <p:tag name="KSO_WM_SLIDE_THEME_ID" val="20235026"/>
  <p:tag name="KSO_WM_SLIDE_INDEX" val="14"/>
  <p:tag name="KSO_WM_BEAUTIFY_FLAG" val="#wm#"/>
  <p:tag name="KSO_WM_TEMPLATE_CATEGORY" val="custom"/>
  <p:tag name="KSO_WM_TEMPLATE_SUBCATEGORY" val="29"/>
  <p:tag name="KSO_WM_TAG_VERSION" val="3.0"/>
  <p:tag name="KSO_WM_TEMPLATE_COLOR_TYPE" val="0"/>
  <p:tag name="KSO_WM_SLIDE_SUBTYPE" val="pureTxt"/>
  <p:tag name="KSO_WM_SLIDE_ID" val="custom16_14"/>
  <p:tag name="KSO_WM_SLIDE_LAYOUT" val="a_b"/>
  <p:tag name="KSO_WM_SLIDE_LAYOUT_CNT" val="1_1"/>
</p:tagLst>
</file>

<file path=ppt/tags/tag10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6.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107.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108.xml><?xml version="1.0" encoding="utf-8"?>
<p:tagLst xmlns:p="http://schemas.openxmlformats.org/presentationml/2006/main">
  <p:tag name="KSO_WM_BEAUTIFY_FLAG" val="#fgm#"/>
  <p:tag name="KSO_WM_FIGMA_FLAG" val="#fgm#"/>
  <p:tag name="KSO_WM_UNIT_INDEX" val="1"/>
  <p:tag name="KSO_WM_UNIT_TYPE" val="d"/>
</p:tagLst>
</file>

<file path=ppt/tags/tag109.xml><?xml version="1.0" encoding="utf-8"?>
<p:tagLst xmlns:p="http://schemas.openxmlformats.org/presentationml/2006/main">
  <p:tag name="KSO_WM_BEAUTIFY_FLAG" val="#fgm#"/>
  <p:tag name="KSO_WM_FIGMA_FLAG" val="#fgm#"/>
  <p:tag name="KSO_WM_UNIT_INDEX" val="1"/>
  <p:tag name="KSO_WM_UNIT_TYPE" val="a"/>
  <p:tag name="KSO_WM_LAYOUT_CHECK_HASH" val="340dfc96a3f4971f839ba0e38540b9e0b960d17c"/>
  <p:tag name="KSO_WM_NEWLAYOUT_GROUP_ID" val="layout_42"/>
  <p:tag name="KSO_WM_NEWLAYOUT_ID" val="slide_571a162227aec5fc"/>
</p:tagLst>
</file>

<file path=ppt/tags/tag11.xml><?xml version="1.0" encoding="utf-8"?>
<p:tagLst xmlns:p="http://schemas.openxmlformats.org/presentationml/2006/main">
  <p:tag name="KSO_WM_BEAUTIFY_FLAG" val="#fgm#"/>
  <p:tag name="KSO_WM_FIGMA_FLAG" val="#fgm#"/>
  <p:tag name="KSO_WM_UNIT_INDEX" val="1"/>
  <p:tag name="KSO_WM_UNIT_TYPE" val="a"/>
  <p:tag name="KSO_WM_LAYOUT_CHECK_HASH" val="679a7bc5e61ecbe8a1a443daf7b94c772e5aed6c"/>
  <p:tag name="KSO_WM_NEWLAYOUT_GROUP_ID" val="layout_39"/>
  <p:tag name="KSO_WM_NEWLAYOUT_ID" val="slide_17aed52960b7305a"/>
</p:tagLst>
</file>

<file path=ppt/tags/tag11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1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3.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114.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11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16.xml><?xml version="1.0" encoding="utf-8"?>
<p:tagLst xmlns:p="http://schemas.openxmlformats.org/presentationml/2006/main">
  <p:tag name="KSO_WM_BEAUTIFY_FLAG" val="#fgm#"/>
  <p:tag name="KSO_WM_FIGMA_FLAG" val="#fgm#"/>
  <p:tag name="KSO_WM_UNIT_INDEX" val="1"/>
  <p:tag name="KSO_WM_UNIT_TYPE" val="a"/>
  <p:tag name="KSO_WM_LAYOUT_CHECK_HASH" val="6218a3f9b1f3695e4c9b6ab4e0dd4e5bcc483824"/>
  <p:tag name="KSO_WM_NEWLAYOUT_GROUP_ID" val="layout_32"/>
  <p:tag name="KSO_WM_NEWLAYOUT_ID" val="slide_92bfffc2948dacf4"/>
</p:tagLst>
</file>

<file path=ppt/tags/tag11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Lst>
</file>

<file path=ppt/tags/tag118.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1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2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1.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22.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Lst>
</file>

<file path=ppt/tags/tag123.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2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2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6.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127.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12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29.xml><?xml version="1.0" encoding="utf-8"?>
<p:tagLst xmlns:p="http://schemas.openxmlformats.org/presentationml/2006/main">
  <p:tag name="KSO_WM_BEAUTIFY_FLAG" val="#fgm#"/>
  <p:tag name="KSO_WM_FIGMA_FLAG" val="#fgm#"/>
  <p:tag name="KSO_WM_UNIT_INDEX" val="1"/>
  <p:tag name="KSO_WM_UNIT_TYPE" val="a"/>
  <p:tag name="KSO_WM_LAYOUT_CHECK_HASH" val="8601a9e7075cd84bf9f3c1386d642687b62b02cc"/>
  <p:tag name="KSO_WM_NEWLAYOUT_GROUP_ID" val="layout_38"/>
  <p:tag name="KSO_WM_NEWLAYOUT_ID" val="slide_c91d8aca741fdc21"/>
</p:tagLst>
</file>

<file path=ppt/tags/tag1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3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3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3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3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7.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138.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139.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1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0.xml><?xml version="1.0" encoding="utf-8"?>
<p:tagLst xmlns:p="http://schemas.openxmlformats.org/presentationml/2006/main">
  <p:tag name="KSO_WM_BEAUTIFY_FLAG" val="#fgm#"/>
  <p:tag name="KSO_WM_FIGMA_FLAG" val="#fgm#"/>
  <p:tag name="KSO_WM_UNIT_INDEX" val="1"/>
  <p:tag name="KSO_WM_UNIT_TYPE" val="a"/>
  <p:tag name="KSO_WM_LAYOUT_CHECK_HASH" val="3141027a53433b8d19532f89d414fbdff0273d2f"/>
  <p:tag name="KSO_WM_NEWLAYOUT_GROUP_ID" val="layout_57"/>
  <p:tag name="KSO_WM_NEWLAYOUT_ID" val="slide_810d29b5405e0369"/>
</p:tagLst>
</file>

<file path=ppt/tags/tag14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4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4.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4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4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8.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149.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1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5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51.xml><?xml version="1.0" encoding="utf-8"?>
<p:tagLst xmlns:p="http://schemas.openxmlformats.org/presentationml/2006/main">
  <p:tag name="KSO_WM_BEAUTIFY_FLAG" val="#fgm#"/>
  <p:tag name="KSO_WM_FIGMA_FLAG" val="#fgm#"/>
  <p:tag name="KSO_WM_UNIT_INDEX" val="1"/>
  <p:tag name="KSO_WM_UNIT_TYPE" val="a"/>
  <p:tag name="KSO_WM_LAYOUT_CHECK_HASH" val="ccc962828004e1f3588a867570b30cada260d3b1"/>
  <p:tag name="KSO_WM_NEWLAYOUT_GROUP_ID" val="layout_26"/>
  <p:tag name="KSO_WM_NEWLAYOUT_ID" val="slide_1782e10a2508866f"/>
</p:tagLst>
</file>

<file path=ppt/tags/tag15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5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5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5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9.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16.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60.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161.xml><?xml version="1.0" encoding="utf-8"?>
<p:tagLst xmlns:p="http://schemas.openxmlformats.org/presentationml/2006/main">
  <p:tag name="KSO_WM_BEAUTIFY_FLAG" val="#fgm#"/>
  <p:tag name="KSO_WM_FIGMA_FLAG" val="#fgm#"/>
  <p:tag name="KSO_WM_UNIT_INDEX" val="1"/>
  <p:tag name="KSO_WM_UNIT_TYPE" val="d"/>
</p:tagLst>
</file>

<file path=ppt/tags/tag162.xml><?xml version="1.0" encoding="utf-8"?>
<p:tagLst xmlns:p="http://schemas.openxmlformats.org/presentationml/2006/main">
  <p:tag name="KSO_WM_BEAUTIFY_FLAG" val="#fgm#"/>
  <p:tag name="KSO_WM_FIGMA_FLAG" val="#fgm#"/>
  <p:tag name="KSO_WM_UNIT_INDEX" val="1"/>
  <p:tag name="KSO_WM_UNIT_TYPE" val="a"/>
  <p:tag name="KSO_WM_LAYOUT_CHECK_HASH" val="28d4cd05cd647ff70ccbdd327ee7c152221fa581"/>
  <p:tag name="KSO_WM_NEWLAYOUT_GROUP_ID" val="layout_10013"/>
  <p:tag name="KSO_WM_NEWLAYOUT_ID" val="slide_0fb9fcdeb55520f2"/>
</p:tagLst>
</file>

<file path=ppt/tags/tag16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5.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166.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167.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168.xml><?xml version="1.0" encoding="utf-8"?>
<p:tagLst xmlns:p="http://schemas.openxmlformats.org/presentationml/2006/main">
  <p:tag name="KSO_WM_BEAUTIFY_FLAG" val="#fgm#"/>
  <p:tag name="KSO_WM_FIGMA_FLAG" val="#fgm#"/>
  <p:tag name="KSO_WM_UNIT_INDEX" val="1"/>
  <p:tag name="KSO_WM_UNIT_TYPE" val="a"/>
  <p:tag name="KSO_WM_LAYOUT_CHECK_HASH" val="d952b97afa8549aaf1509245189bade6b3a26feb"/>
  <p:tag name="KSO_WM_NEWLAYOUT_GROUP_ID" val="layout_49"/>
  <p:tag name="KSO_WM_NEWLAYOUT_ID" val="slide_a4bd87ff23099c76"/>
</p:tagLst>
</file>

<file path=ppt/tags/tag169.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1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2.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173.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17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6.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177.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17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9.xml><?xml version="1.0" encoding="utf-8"?>
<p:tagLst xmlns:p="http://schemas.openxmlformats.org/presentationml/2006/main">
  <p:tag name="KSO_WM_BEAUTIFY_FLAG" val="#fgm#"/>
  <p:tag name="KSO_WM_FIGMA_FLAG" val="#fgm#"/>
  <p:tag name="KSO_WM_UNIT_INDEX" val="1"/>
  <p:tag name="KSO_WM_UNIT_TYPE" val="a"/>
  <p:tag name="KSO_WM_LAYOUT_CHECK_HASH" val="ad2ac009b952f2f55b74ab99e0b6b5fd15d29ca9"/>
  <p:tag name="KSO_WM_NEWLAYOUT_GROUP_ID" val="layout_10007"/>
  <p:tag name="KSO_WM_NEWLAYOUT_ID" val="slide_040f6c957289bbce"/>
</p:tagLst>
</file>

<file path=ppt/tags/tag1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1.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182.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18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84.xml><?xml version="1.0" encoding="utf-8"?>
<p:tagLst xmlns:p="http://schemas.openxmlformats.org/presentationml/2006/main">
  <p:tag name="KSO_WM_BEAUTIFY_FLAG" val="#fgm#"/>
  <p:tag name="KSO_WM_FIGMA_FLAG" val="#fgm#"/>
  <p:tag name="KSO_WM_UNIT_INDEX" val="1"/>
  <p:tag name="KSO_WM_UNIT_TYPE" val="a"/>
  <p:tag name="KSO_WM_LAYOUT_CHECK_HASH" val="5b1d58e457d740a8cfce4c5a55b33af2cc15e42b"/>
  <p:tag name="KSO_WM_NEWLAYOUT_GROUP_ID" val="layout_31"/>
  <p:tag name="KSO_WM_NEWLAYOUT_ID" val="slide_aaf94aee24f2559b"/>
</p:tagLst>
</file>

<file path=ppt/tags/tag18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8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8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9.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19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2.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193.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194.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95.xml><?xml version="1.0" encoding="utf-8"?>
<p:tagLst xmlns:p="http://schemas.openxmlformats.org/presentationml/2006/main">
  <p:tag name="KSO_WM_BEAUTIFY_FLAG" val="#fgm#"/>
  <p:tag name="KSO_WM_FIGMA_FLAG" val="#fgm#"/>
  <p:tag name="KSO_WM_UNIT_INDEX" val="1"/>
  <p:tag name="KSO_WM_UNIT_TYPE" val="a"/>
  <p:tag name="KSO_WM_LAYOUT_CHECK_HASH" val="2e39318a5c180a1da8d127fafdda2b4c5f31e2fb"/>
  <p:tag name="KSO_WM_NEWLAYOUT_GROUP_ID" val="layout_10008"/>
  <p:tag name="KSO_WM_NEWLAYOUT_ID" val="slide_9707020542e85349"/>
</p:tagLst>
</file>

<file path=ppt/tags/tag19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8.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199.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0.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00.xml><?xml version="1.0" encoding="utf-8"?>
<p:tagLst xmlns:p="http://schemas.openxmlformats.org/presentationml/2006/main">
  <p:tag name="KSO_WM_BEAUTIFY_FLAG" val="#fgm#"/>
  <p:tag name="KSO_WM_FIGMA_FLAG" val="#fgm#"/>
  <p:tag name="KSO_WM_UNIT_INDEX" val="1"/>
  <p:tag name="KSO_WM_UNIT_TYPE" val="d"/>
</p:tagLst>
</file>

<file path=ppt/tags/tag201.xml><?xml version="1.0" encoding="utf-8"?>
<p:tagLst xmlns:p="http://schemas.openxmlformats.org/presentationml/2006/main">
  <p:tag name="KSO_WM_BEAUTIFY_FLAG" val="#fgm#"/>
  <p:tag name="KSO_WM_FIGMA_FLAG" val="#fgm#"/>
  <p:tag name="KSO_WM_UNIT_INDEX" val="1"/>
  <p:tag name="KSO_WM_UNIT_TYPE" val="a"/>
  <p:tag name="KSO_WM_LAYOUT_CHECK_HASH" val="0f3975f2e70db850d18d3e02ade0ad876cc9aaa0"/>
  <p:tag name="KSO_WM_NEWLAYOUT_GROUP_ID" val="layout_61"/>
  <p:tag name="KSO_WM_NEWLAYOUT_ID" val="slide_b88750c2a6ff8ec8"/>
</p:tagLst>
</file>

<file path=ppt/tags/tag202.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0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5.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06.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0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08.xml><?xml version="1.0" encoding="utf-8"?>
<p:tagLst xmlns:p="http://schemas.openxmlformats.org/presentationml/2006/main">
  <p:tag name="KSO_WM_BEAUTIFY_FLAG" val="#fgm#"/>
  <p:tag name="KSO_WM_FIGMA_FLAG" val="#fgm#"/>
  <p:tag name="KSO_WM_UNIT_INDEX" val="1"/>
  <p:tag name="KSO_WM_UNIT_TYPE" val="a"/>
  <p:tag name="KSO_WM_LAYOUT_CHECK_HASH" val="675d1d8845995970f92a30289bcd689f06a09bc9"/>
  <p:tag name="KSO_WM_NEWLAYOUT_GROUP_ID" val="layout_10009"/>
  <p:tag name="KSO_WM_NEWLAYOUT_ID" val="slide_85828d90f2487e75"/>
</p:tagLst>
</file>

<file path=ppt/tags/tag20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xml><?xml version="1.0" encoding="utf-8"?>
<p:tagLst xmlns:p="http://schemas.openxmlformats.org/presentationml/2006/main">
  <p:tag name="KSO_WM_BEAUTIFY_FLAG" val="#fgm#"/>
  <p:tag name="KSO_WM_FIGMA_FLAG" val="#fgm#"/>
  <p:tag name="KSO_WM_UNIT_INDEX" val="1"/>
  <p:tag name="KSO_WM_UNIT_TYPE" val="d"/>
</p:tagLst>
</file>

<file path=ppt/tags/tag21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1.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12.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1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14.xml><?xml version="1.0" encoding="utf-8"?>
<p:tagLst xmlns:p="http://schemas.openxmlformats.org/presentationml/2006/main">
  <p:tag name="KSO_WM_BEAUTIFY_FLAG" val="#fgm#"/>
  <p:tag name="KSO_WM_FIGMA_FLAG" val="#fgm#"/>
  <p:tag name="KSO_WM_UNIT_INDEX" val="1"/>
  <p:tag name="KSO_WM_UNIT_TYPE" val="a"/>
  <p:tag name="KSO_WM_LAYOUT_CHECK_HASH" val="ec6542d3198e6f0808efc74a5c52ce3bc938ef50"/>
  <p:tag name="KSO_WM_NEWLAYOUT_GROUP_ID" val="layout_48"/>
  <p:tag name="KSO_WM_NEWLAYOUT_ID" val="slide_0acbfdbc3c6b2616"/>
</p:tagLst>
</file>

<file path=ppt/tags/tag21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1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1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2.xml><?xml version="1.0" encoding="utf-8"?>
<p:tagLst xmlns:p="http://schemas.openxmlformats.org/presentationml/2006/main">
  <p:tag name="KSO_WM_BEAUTIFY_FLAG" val="#fgm#"/>
  <p:tag name="KSO_WM_FIGMA_FLAG" val="#fgm#"/>
  <p:tag name="KSO_WM_UNIT_INDEX" val="1"/>
  <p:tag name="KSO_WM_UNIT_TYPE" val="a"/>
  <p:tag name="KSO_WM_LAYOUT_CHECK_HASH" val="5bb711d910eecf39f5e2357c052dcba918958636"/>
  <p:tag name="KSO_WM_NEWLAYOUT_GROUP_ID" val="layout_10013"/>
  <p:tag name="KSO_WM_NEWLAYOUT_ID" val="slide_303cabdc9a7e79c6"/>
</p:tagLst>
</file>

<file path=ppt/tags/tag22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2.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23.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24.xml><?xml version="1.0" encoding="utf-8"?>
<p:tagLst xmlns:p="http://schemas.openxmlformats.org/presentationml/2006/main">
  <p:tag name="KSO_WM_BEAUTIFY_FLAG" val="#fgm#"/>
  <p:tag name="KSO_WM_FIGMA_FLAG" val="#fgm#"/>
  <p:tag name="KSO_WM_UNIT_INDEX" val="1"/>
  <p:tag name="KSO_WM_UNIT_TYPE" val="d"/>
</p:tagLst>
</file>

<file path=ppt/tags/tag225.xml><?xml version="1.0" encoding="utf-8"?>
<p:tagLst xmlns:p="http://schemas.openxmlformats.org/presentationml/2006/main">
  <p:tag name="KSO_WM_BEAUTIFY_FLAG" val="#fgm#"/>
  <p:tag name="KSO_WM_FIGMA_FLAG" val="#fgm#"/>
  <p:tag name="KSO_WM_UNIT_INDEX" val="1"/>
  <p:tag name="KSO_WM_UNIT_TYPE" val="a"/>
  <p:tag name="KSO_WM_LAYOUT_CHECK_HASH" val="914f4d28f45082b54cf52ffb18b301868a8066b5"/>
  <p:tag name="KSO_WM_NEWLAYOUT_GROUP_ID" val="layout_59"/>
  <p:tag name="KSO_WM_NEWLAYOUT_ID" val="slide_401ab4eff3e33ded"/>
</p:tagLst>
</file>

<file path=ppt/tags/tag22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2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9.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0.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3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32.xml><?xml version="1.0" encoding="utf-8"?>
<p:tagLst xmlns:p="http://schemas.openxmlformats.org/presentationml/2006/main">
  <p:tag name="KSO_WM_BEAUTIFY_FLAG" val="#fgm#"/>
  <p:tag name="KSO_WM_FIGMA_FLAG" val="#fgm#"/>
  <p:tag name="KSO_WM_UNIT_INDEX" val="1"/>
  <p:tag name="KSO_WM_UNIT_TYPE" val="a"/>
  <p:tag name="KSO_WM_LAYOUT_CHECK_HASH" val="5d01fe8558b641943eaa02efd50f104bdce147df"/>
  <p:tag name="KSO_WM_NEWLAYOUT_GROUP_ID" val="layout_2"/>
  <p:tag name="KSO_WM_NEWLAYOUT_ID" val="slide_d37966ae9f0f3cb6"/>
</p:tagLst>
</file>

<file path=ppt/tags/tag23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3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6.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3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3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0.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41.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42.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243.xml><?xml version="1.0" encoding="utf-8"?>
<p:tagLst xmlns:p="http://schemas.openxmlformats.org/presentationml/2006/main">
  <p:tag name="KSO_WM_BEAUTIFY_FLAG" val="#fgm#"/>
  <p:tag name="KSO_WM_FIGMA_FLAG" val="#fgm#"/>
  <p:tag name="KSO_WM_UNIT_INDEX" val="1"/>
  <p:tag name="KSO_WM_UNIT_TYPE" val="a"/>
  <p:tag name="KSO_WM_LAYOUT_CHECK_HASH" val="f2445b24f0389f7059d49f415b65c4f50e7eb992"/>
  <p:tag name="KSO_WM_NEWLAYOUT_GROUP_ID" val="layout_27"/>
  <p:tag name="KSO_WM_NEWLAYOUT_ID" val="slide_d87fa1bb076d301c"/>
</p:tagLst>
</file>

<file path=ppt/tags/tag244.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24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4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7.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248.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24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5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1.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52.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53.xml><?xml version="1.0" encoding="utf-8"?>
<p:tagLst xmlns:p="http://schemas.openxmlformats.org/presentationml/2006/main">
  <p:tag name="KSO_WM_BEAUTIFY_FLAG" val="#fgm#"/>
  <p:tag name="KSO_WM_FIGMA_FLAG" val="#fgm#"/>
  <p:tag name="KSO_WM_UNIT_INDEX" val="1"/>
  <p:tag name="KSO_WM_UNIT_TYPE" val="d"/>
</p:tagLst>
</file>

<file path=ppt/tags/tag254.xml><?xml version="1.0" encoding="utf-8"?>
<p:tagLst xmlns:p="http://schemas.openxmlformats.org/presentationml/2006/main">
  <p:tag name="KSO_WM_BEAUTIFY_FLAG" val="#fgm#"/>
  <p:tag name="KSO_WM_FIGMA_FLAG" val="#fgm#"/>
  <p:tag name="KSO_WM_UNIT_INDEX" val="1"/>
  <p:tag name="KSO_WM_UNIT_TYPE" val="a"/>
  <p:tag name="KSO_WM_LAYOUT_CHECK_HASH" val="1d132e174f84773144729f664ae535863b0f9052"/>
  <p:tag name="KSO_WM_NEWLAYOUT_GROUP_ID" val="layout_60"/>
  <p:tag name="KSO_WM_NEWLAYOUT_ID" val="slide_c2683f29fead9073"/>
</p:tagLst>
</file>

<file path=ppt/tags/tag255.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5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5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8.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59.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6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61.xml><?xml version="1.0" encoding="utf-8"?>
<p:tagLst xmlns:p="http://schemas.openxmlformats.org/presentationml/2006/main">
  <p:tag name="KSO_WM_BEAUTIFY_FLAG" val="#fgm#"/>
  <p:tag name="KSO_WM_FIGMA_FLAG" val="#fgm#"/>
  <p:tag name="KSO_WM_UNIT_INDEX" val="1"/>
  <p:tag name="KSO_WM_UNIT_TYPE" val="a"/>
  <p:tag name="KSO_WM_LAYOUT_CHECK_HASH" val="dc7fd8c566d437cd7de35a5d6e35bba28e60cb22"/>
  <p:tag name="KSO_WM_NEWLAYOUT_GROUP_ID" val="layout_34"/>
  <p:tag name="KSO_WM_NEWLAYOUT_ID" val="slide_c6189eb0a0adc534"/>
</p:tagLst>
</file>

<file path=ppt/tags/tag26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6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6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6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6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67.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68.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6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7.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70.xml><?xml version="1.0" encoding="utf-8"?>
<p:tagLst xmlns:p="http://schemas.openxmlformats.org/presentationml/2006/main">
  <p:tag name="KSO_WM_BEAUTIFY_FLAG" val="#fgm#"/>
  <p:tag name="KSO_WM_FIGMA_FLAG" val="#fgm#"/>
  <p:tag name="KSO_WM_UNIT_INDEX" val="1"/>
  <p:tag name="KSO_WM_UNIT_TYPE" val="a"/>
  <p:tag name="KSO_WM_LAYOUT_CHECK_HASH" val="9f27c0ff093b1dbab3cd2589a8054f5eb316c09e"/>
  <p:tag name="KSO_WM_NEWLAYOUT_GROUP_ID" val="layout_10004"/>
  <p:tag name="KSO_WM_NEWLAYOUT_ID" val="slide_b78e5c9395481cf5"/>
</p:tagLst>
</file>

<file path=ppt/tags/tag27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7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7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7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7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7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7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79.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8.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80.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8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82.xml><?xml version="1.0" encoding="utf-8"?>
<p:tagLst xmlns:p="http://schemas.openxmlformats.org/presentationml/2006/main">
  <p:tag name="KSO_WM_BEAUTIFY_FLAG" val="#fgm#"/>
  <p:tag name="KSO_WM_FIGMA_FLAG" val="#fgm#"/>
  <p:tag name="KSO_WM_UNIT_INDEX" val="1"/>
  <p:tag name="KSO_WM_UNIT_TYPE" val="a"/>
  <p:tag name="KSO_WM_LAYOUT_CHECK_HASH" val="38c14949f90b2785abdf0063aa9595667736d76b"/>
  <p:tag name="KSO_WM_NEWLAYOUT_GROUP_ID" val="layout_10003"/>
  <p:tag name="KSO_WM_NEWLAYOUT_ID" val="slide_3f387b6926fb182b"/>
</p:tagLst>
</file>

<file path=ppt/tags/tag28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8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8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8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8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88.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89.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9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91.xml><?xml version="1.0" encoding="utf-8"?>
<p:tagLst xmlns:p="http://schemas.openxmlformats.org/presentationml/2006/main">
  <p:tag name="KSO_WM_BEAUTIFY_FLAG" val="#fgm#"/>
  <p:tag name="KSO_WM_FIGMA_FLAG" val="#fgm#"/>
  <p:tag name="KSO_WM_UNIT_INDEX" val="1"/>
  <p:tag name="KSO_WM_UNIT_TYPE" val="a"/>
  <p:tag name="KSO_WM_LAYOUT_CHECK_HASH" val="b2092c94b0cd8a6863f34bf5e5cc42ca899fee84"/>
  <p:tag name="KSO_WM_NEWLAYOUT_GROUP_ID" val="layout_10007"/>
  <p:tag name="KSO_WM_NEWLAYOUT_ID" val="slide_d8240273d673fa3d"/>
</p:tagLst>
</file>

<file path=ppt/tags/tag2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9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9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95.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96.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297.xml><?xml version="1.0" encoding="utf-8"?>
<p:tagLst xmlns:p="http://schemas.openxmlformats.org/presentationml/2006/main">
  <p:tag name="KSO_WM_BEAUTIFY_FLAG" val="#fgm#"/>
  <p:tag name="KSO_WM_FIGMA_FLAG" val="#fgm#"/>
  <p:tag name="KSO_WM_UNIT_INDEX" val="1"/>
  <p:tag name="KSO_WM_UNIT_TYPE" val="d"/>
</p:tagLst>
</file>

<file path=ppt/tags/tag298.xml><?xml version="1.0" encoding="utf-8"?>
<p:tagLst xmlns:p="http://schemas.openxmlformats.org/presentationml/2006/main">
  <p:tag name="KSO_WM_BEAUTIFY_FLAG" val="#fgm#"/>
  <p:tag name="KSO_WM_FIGMA_FLAG" val="#fgm#"/>
  <p:tag name="KSO_WM_UNIT_INDEX" val="1"/>
  <p:tag name="KSO_WM_UNIT_TYPE" val="a"/>
  <p:tag name="KSO_WM_LAYOUT_CHECK_HASH" val="d135b943eeb826aa98e825b8a7b3c56738b19f2b"/>
  <p:tag name="KSO_WM_NEWLAYOUT_GROUP_ID" val="layout_42"/>
  <p:tag name="KSO_WM_NEWLAYOUT_ID" val="slide_ba43b87a72fc910b"/>
</p:tagLst>
</file>

<file path=ppt/tags/tag29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xml><?xml version="1.0" encoding="utf-8"?>
<p:tagLst xmlns:p="http://schemas.openxmlformats.org/presentationml/2006/main">
  <p:tag name="KSO_WM_BEAUTIFY_FLAG" val="#fgm#"/>
  <p:tag name="KSO_WM_FIGMA_FLAG" val="#fgm#"/>
  <p:tag name="KSO_WM_UNIT_INDEX" val="1"/>
  <p:tag name="KSO_WM_UNIT_TYPE" val="d"/>
</p:tagLst>
</file>

<file path=ppt/tags/tag30.xml><?xml version="1.0" encoding="utf-8"?>
<p:tagLst xmlns:p="http://schemas.openxmlformats.org/presentationml/2006/main">
  <p:tag name="KSO_WM_BEAUTIFY_FLAG" val="#fgm#"/>
  <p:tag name="KSO_WM_FIGMA_FLAG" val="#fgm#"/>
  <p:tag name="KSO_WM_UNIT_INDEX" val="1"/>
  <p:tag name="KSO_WM_UNIT_TYPE" val="a"/>
  <p:tag name="KSO_WM_LAYOUT_CHECK_HASH" val="e122a9ed6abbb0af791423f10ca10fbb8d5c4d1f"/>
  <p:tag name="KSO_WM_NEWLAYOUT_GROUP_ID" val="layout_10014"/>
  <p:tag name="KSO_WM_NEWLAYOUT_ID" val="slide_1ec9cc69a2ce418b"/>
</p:tagLst>
</file>

<file path=ppt/tags/tag30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0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30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0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30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05.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306.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30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08.xml><?xml version="1.0" encoding="utf-8"?>
<p:tagLst xmlns:p="http://schemas.openxmlformats.org/presentationml/2006/main">
  <p:tag name="KSO_WM_BEAUTIFY_FLAG" val="#fgm#"/>
  <p:tag name="KSO_WM_FIGMA_FLAG" val="#fgm#"/>
  <p:tag name="KSO_WM_UNIT_INDEX" val="1"/>
  <p:tag name="KSO_WM_UNIT_TYPE" val="a"/>
  <p:tag name="KSO_WM_LAYOUT_CHECK_HASH" val="da079883dd94f66049e5cced3dfb727b0a276415"/>
  <p:tag name="KSO_WM_NEWLAYOUT_GROUP_ID" val="layout_39"/>
  <p:tag name="KSO_WM_NEWLAYOUT_ID" val="slide_e98350dc32e64e2f"/>
</p:tagLst>
</file>

<file path=ppt/tags/tag309.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3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1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1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312.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31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1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315.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31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1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318.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31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2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321.xml><?xml version="1.0" encoding="utf-8"?>
<p:tagLst xmlns:p="http://schemas.openxmlformats.org/presentationml/2006/main">
  <p:tag name="KSO_WM_FIGMA_DECORATION_INDEX" val="5"/>
  <p:tag name="$PH_EXT" val="1"/>
  <p:tag name="KSO_WM_BEAUTIFY_FLAG" val="#fgm#"/>
  <p:tag name="KSO_WM_DIAGRAM_GROUP_CODE" val="1"/>
  <p:tag name="KSO_WM_FIGMA_FLAG" val="#fgm#"/>
  <p:tag name="KSO_WM_UNIT_INDEX" val="1_5_1"/>
  <p:tag name="KSO_WM_UNIT_TYPE" val="l_h_x"/>
</p:tagLst>
</file>

<file path=ppt/tags/tag322.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32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6_1"/>
  <p:tag name="KSO_WM_UNIT_TYPE" val="l_h_i"/>
</p:tagLst>
</file>

<file path=ppt/tags/tag324.xml><?xml version="1.0" encoding="utf-8"?>
<p:tagLst xmlns:p="http://schemas.openxmlformats.org/presentationml/2006/main">
  <p:tag name="KSO_WM_FIGMA_DECORATION_INDEX" val="6"/>
  <p:tag name="$PH_EXT" val="1"/>
  <p:tag name="KSO_WM_BEAUTIFY_FLAG" val="#fgm#"/>
  <p:tag name="KSO_WM_DIAGRAM_GROUP_CODE" val="1"/>
  <p:tag name="KSO_WM_FIGMA_FLAG" val="#fgm#"/>
  <p:tag name="KSO_WM_UNIT_INDEX" val="1_6_1"/>
  <p:tag name="KSO_WM_UNIT_TYPE" val="l_h_x"/>
</p:tagLst>
</file>

<file path=ppt/tags/tag325.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326.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327.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328.xml><?xml version="1.0" encoding="utf-8"?>
<p:tagLst xmlns:p="http://schemas.openxmlformats.org/presentationml/2006/main">
  <p:tag name="KSO_WM_BEAUTIFY_FLAG" val="#fgm#"/>
  <p:tag name="KSO_WM_FIGMA_FLAG" val="#fgm#"/>
  <p:tag name="KSO_WM_UNIT_INDEX" val="1"/>
  <p:tag name="KSO_WM_UNIT_TYPE" val="d"/>
</p:tagLst>
</file>

<file path=ppt/tags/tag329.xml><?xml version="1.0" encoding="utf-8"?>
<p:tagLst xmlns:p="http://schemas.openxmlformats.org/presentationml/2006/main">
  <p:tag name="KSO_WM_BEAUTIFY_FLAG" val="#fgm#"/>
  <p:tag name="KSO_WM_FIGMA_FLAG" val="#fgm#"/>
  <p:tag name="KSO_WM_UNIT_INDEX" val="1"/>
  <p:tag name="KSO_WM_UNIT_TYPE" val="a"/>
  <p:tag name="KSO_WM_LAYOUT_CHECK_HASH" val="c878f232cc4bb9303d25f5257f6c3bcea63448dc"/>
  <p:tag name="KSO_WM_NEWLAYOUT_GROUP_ID" val="layout_10013"/>
  <p:tag name="KSO_WM_NEWLAYOUT_ID" val="slide_95c914d1ff47354a"/>
</p:tagLst>
</file>

<file path=ppt/tags/tag3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3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3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3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3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34.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335.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336.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337.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33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39.xml><?xml version="1.0" encoding="utf-8"?>
<p:tagLst xmlns:p="http://schemas.openxmlformats.org/presentationml/2006/main">
  <p:tag name="KSO_WM_BEAUTIFY_FLAG" val="#fgm#"/>
  <p:tag name="KSO_WM_FIGMA_FLAG" val="#fgm#"/>
  <p:tag name="KSO_WM_UNIT_INDEX" val="1"/>
  <p:tag name="KSO_WM_UNIT_TYPE" val="a"/>
  <p:tag name="KSO_WM_LAYOUT_CHECK_HASH" val="fedfda543d9f4521bc2c313e5b75ea6b3c329b8b"/>
  <p:tag name="KSO_WM_NEWLAYOUT_GROUP_ID" val="layout_10014"/>
  <p:tag name="KSO_WM_NEWLAYOUT_ID" val="slide_f5b963624e9d655c"/>
</p:tagLst>
</file>

<file path=ppt/tags/tag3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4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4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34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4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34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45.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34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47.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Lst>
</file>

<file path=ppt/tags/tag348.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349.xml><?xml version="1.0" encoding="utf-8"?>
<p:tagLst xmlns:p="http://schemas.openxmlformats.org/presentationml/2006/main">
  <p:tag name="KSO_WM_BEAUTIFY_FLAG" val="#fgm#"/>
  <p:tag name="KSO_WM_DIAGRAM_GROUP_CODE" val="1"/>
  <p:tag name="KSO_WM_FIGMA_FLAG" val="#fgm#"/>
  <p:tag name="KSO_WM_UNIT_INDEX" val="1_6_1"/>
  <p:tag name="KSO_WM_UNIT_TYPE" val="l_h_d"/>
</p:tagLst>
</file>

<file path=ppt/tags/tag3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50.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351.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b*1"/>
  <p:tag name="KSO_WM_TAG_VERSION" val="3.0"/>
  <p:tag name="KSO_WM_UNIT_LAYERLEVEL" val="1"/>
  <p:tag name="KSO_WM_TEMPLATE_INDEX" val="16"/>
  <p:tag name="KSO_WM_TEMPLATE_CATEGORY" val="custom"/>
</p:tagLst>
</file>

<file path=ppt/tags/tag352.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b43f9bff6bc3de7ac536b5d9753c66504f5468e0"/>
  <p:tag name="KSO_WM_NEWLAYOUT_ID" val="slide_ba60fb0293b23fda"/>
  <p:tag name="KSO_WM_UNIT_ID" val="_1*a*1"/>
  <p:tag name="KSO_WM_TAG_VERSION" val="3.0"/>
  <p:tag name="KSO_WM_UNIT_LAYERLEVEL" val="1"/>
  <p:tag name="KSO_WM_TEMPLATE_INDEX" val="16"/>
  <p:tag name="KSO_WM_TEMPLATE_CATEGORY" val="custom"/>
</p:tagLst>
</file>

<file path=ppt/tags/tag353.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l_h_i*1_1_1"/>
  <p:tag name="KSO_WM_TAG_VERSION" val="3.0"/>
  <p:tag name="KSO_WM_UNIT_LAYERLEVEL" val="1_1_1"/>
  <p:tag name="KSO_WM_TEMPLATE_INDEX" val="16"/>
  <p:tag name="KSO_WM_TEMPLATE_CATEGORY" val="custom"/>
</p:tagLst>
</file>

<file path=ppt/tags/tag354.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l_h_i*1_1_2"/>
  <p:tag name="KSO_WM_TAG_VERSION" val="3.0"/>
  <p:tag name="KSO_WM_UNIT_LAYERLEVEL" val="1_1_1"/>
  <p:tag name="KSO_WM_TEMPLATE_INDEX" val="16"/>
  <p:tag name="KSO_WM_TEMPLATE_CATEGORY" val="custom"/>
</p:tagLst>
</file>

<file path=ppt/tags/tag355.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l_h_a*1_1_1"/>
  <p:tag name="KSO_WM_TAG_VERSION" val="3.0"/>
  <p:tag name="KSO_WM_UNIT_LAYERLEVEL" val="1_1_1"/>
  <p:tag name="KSO_WM_TEMPLATE_INDEX" val="16"/>
  <p:tag name="KSO_WM_TEMPLATE_CATEGORY" val="custom"/>
</p:tagLst>
</file>

<file path=ppt/tags/tag356.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l_h_i*1_2_1"/>
  <p:tag name="KSO_WM_TAG_VERSION" val="3.0"/>
  <p:tag name="KSO_WM_UNIT_LAYERLEVEL" val="1_1_1"/>
  <p:tag name="KSO_WM_TEMPLATE_INDEX" val="16"/>
  <p:tag name="KSO_WM_TEMPLATE_CATEGORY" val="custom"/>
</p:tagLst>
</file>

<file path=ppt/tags/tag35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l_h_i*1_2_2"/>
  <p:tag name="KSO_WM_TAG_VERSION" val="3.0"/>
  <p:tag name="KSO_WM_UNIT_LAYERLEVEL" val="1_1_1"/>
  <p:tag name="KSO_WM_TEMPLATE_INDEX" val="16"/>
  <p:tag name="KSO_WM_TEMPLATE_CATEGORY" val="custom"/>
</p:tagLst>
</file>

<file path=ppt/tags/tag358.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l_h_i*1_3_1"/>
  <p:tag name="KSO_WM_TAG_VERSION" val="3.0"/>
  <p:tag name="KSO_WM_UNIT_LAYERLEVEL" val="1_1_1"/>
  <p:tag name="KSO_WM_TEMPLATE_INDEX" val="16"/>
  <p:tag name="KSO_WM_TEMPLATE_CATEGORY" val="custom"/>
</p:tagLst>
</file>

<file path=ppt/tags/tag359.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l_h_i*1_3_2"/>
  <p:tag name="KSO_WM_TAG_VERSION" val="3.0"/>
  <p:tag name="KSO_WM_UNIT_LAYERLEVEL" val="1_1_1"/>
  <p:tag name="KSO_WM_TEMPLATE_INDEX" val="16"/>
  <p:tag name="KSO_WM_TEMPLATE_CATEGORY" val="custom"/>
</p:tagLst>
</file>

<file path=ppt/tags/tag36.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360.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1*l_h_i*1_4_1"/>
  <p:tag name="KSO_WM_TAG_VERSION" val="3.0"/>
  <p:tag name="KSO_WM_UNIT_LAYERLEVEL" val="1_1_1"/>
  <p:tag name="KSO_WM_TEMPLATE_INDEX" val="16"/>
  <p:tag name="KSO_WM_TEMPLATE_CATEGORY" val="custom"/>
</p:tagLst>
</file>

<file path=ppt/tags/tag361.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1*l_h_i*1_4_2"/>
  <p:tag name="KSO_WM_TAG_VERSION" val="3.0"/>
  <p:tag name="KSO_WM_UNIT_LAYERLEVEL" val="1_1_1"/>
  <p:tag name="KSO_WM_TEMPLATE_INDEX" val="16"/>
  <p:tag name="KSO_WM_TEMPLATE_CATEGORY" val="custom"/>
</p:tagLst>
</file>

<file path=ppt/tags/tag362.xml><?xml version="1.0" encoding="utf-8"?>
<p:tagLst xmlns:p="http://schemas.openxmlformats.org/presentationml/2006/main">
  <p:tag name="KSO_WM_BEAUTIFY_FLAG" val="#wm#"/>
  <p:tag name="KSO_WM_DIAGRAM_GROUP_CODE" val="1"/>
  <p:tag name="KSO_WM_FIGMA_FLAG" val="#fgm#"/>
  <p:tag name="KSO_WM_UNIT_INDEX" val="1_5_1"/>
  <p:tag name="KSO_WM_UNIT_SUBTYPE" val="d"/>
  <p:tag name="KSO_WM_UNIT_TYPE" val="l_h_i"/>
  <p:tag name="KSO_WM_UNIT_ID" val="_1*l_h_i*1_5_1"/>
  <p:tag name="KSO_WM_TAG_VERSION" val="3.0"/>
  <p:tag name="KSO_WM_UNIT_LAYERLEVEL" val="1_1_1"/>
  <p:tag name="KSO_WM_TEMPLATE_INDEX" val="16"/>
  <p:tag name="KSO_WM_TEMPLATE_CATEGORY" val="custom"/>
</p:tagLst>
</file>

<file path=ppt/tags/tag363.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5_2"/>
  <p:tag name="KSO_WM_UNIT_TYPE" val="l_h_i"/>
  <p:tag name="KSO_WM_UNIT_ID" val="_1*l_h_i*1_5_2"/>
  <p:tag name="KSO_WM_TAG_VERSION" val="3.0"/>
  <p:tag name="KSO_WM_UNIT_LAYERLEVEL" val="1_1_1"/>
  <p:tag name="KSO_WM_TEMPLATE_INDEX" val="16"/>
  <p:tag name="KSO_WM_TEMPLATE_CATEGORY" val="custom"/>
</p:tagLst>
</file>

<file path=ppt/tags/tag364.xml><?xml version="1.0" encoding="utf-8"?>
<p:tagLst xmlns:p="http://schemas.openxmlformats.org/presentationml/2006/main">
  <p:tag name="KSO_WM_BEAUTIFY_FLAG" val="#wm#"/>
  <p:tag name="KSO_WM_DIAGRAM_GROUP_CODE" val="1"/>
  <p:tag name="KSO_WM_FIGMA_FLAG" val="#fgm#"/>
  <p:tag name="KSO_WM_UNIT_INDEX" val="1_6_1"/>
  <p:tag name="KSO_WM_UNIT_SUBTYPE" val="d"/>
  <p:tag name="KSO_WM_UNIT_TYPE" val="l_h_i"/>
  <p:tag name="KSO_WM_UNIT_ID" val="_1*l_h_i*1_6_1"/>
  <p:tag name="KSO_WM_TAG_VERSION" val="3.0"/>
  <p:tag name="KSO_WM_UNIT_LAYERLEVEL" val="1_1_1"/>
  <p:tag name="KSO_WM_TEMPLATE_INDEX" val="16"/>
  <p:tag name="KSO_WM_TEMPLATE_CATEGORY" val="custom"/>
</p:tagLst>
</file>

<file path=ppt/tags/tag365.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6_2"/>
  <p:tag name="KSO_WM_UNIT_TYPE" val="l_h_i"/>
  <p:tag name="KSO_WM_UNIT_ID" val="_1*l_h_i*1_6_2"/>
  <p:tag name="KSO_WM_TAG_VERSION" val="3.0"/>
  <p:tag name="KSO_WM_UNIT_LAYERLEVEL" val="1_1_1"/>
  <p:tag name="KSO_WM_TEMPLATE_INDEX" val="16"/>
  <p:tag name="KSO_WM_TEMPLATE_CATEGORY" val="custom"/>
</p:tagLst>
</file>

<file path=ppt/tags/tag366.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l_h_a*1_1_1"/>
  <p:tag name="KSO_WM_TAG_VERSION" val="3.0"/>
  <p:tag name="KSO_WM_UNIT_LAYERLEVEL" val="1_1_1"/>
  <p:tag name="KSO_WM_TEMPLATE_INDEX" val="16"/>
  <p:tag name="KSO_WM_TEMPLATE_CATEGORY" val="custom"/>
</p:tagLst>
</file>

<file path=ppt/tags/tag367.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l_h_a*1_1_1"/>
  <p:tag name="KSO_WM_TAG_VERSION" val="3.0"/>
  <p:tag name="KSO_WM_UNIT_LAYERLEVEL" val="1_1_1"/>
  <p:tag name="KSO_WM_TEMPLATE_INDEX" val="16"/>
  <p:tag name="KSO_WM_TEMPLATE_CATEGORY" val="custom"/>
</p:tagLst>
</file>

<file path=ppt/tags/tag368.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l_h_a*1_1_1"/>
  <p:tag name="KSO_WM_TAG_VERSION" val="3.0"/>
  <p:tag name="KSO_WM_UNIT_LAYERLEVEL" val="1_1_1"/>
  <p:tag name="KSO_WM_TEMPLATE_INDEX" val="16"/>
  <p:tag name="KSO_WM_TEMPLATE_CATEGORY" val="custom"/>
</p:tagLst>
</file>

<file path=ppt/tags/tag369.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l_h_a*1_1_1"/>
  <p:tag name="KSO_WM_TAG_VERSION" val="3.0"/>
  <p:tag name="KSO_WM_UNIT_LAYERLEVEL" val="1_1_1"/>
  <p:tag name="KSO_WM_TEMPLATE_INDEX" val="16"/>
  <p:tag name="KSO_WM_TEMPLATE_CATEGORY" val="custom"/>
</p:tagLst>
</file>

<file path=ppt/tags/tag3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70.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l_h_a*1_1_1"/>
  <p:tag name="KSO_WM_TAG_VERSION" val="3.0"/>
  <p:tag name="KSO_WM_UNIT_LAYERLEVEL" val="1_1_1"/>
  <p:tag name="KSO_WM_TEMPLATE_INDEX" val="16"/>
  <p:tag name="KSO_WM_TEMPLATE_CATEGORY" val="custom"/>
</p:tagLst>
</file>

<file path=ppt/tags/tag371.xml><?xml version="1.0" encoding="utf-8"?>
<p:tagLst xmlns:p="http://schemas.openxmlformats.org/presentationml/2006/main">
  <p:tag name="KSO_WM_UNIT_ID" val="_2**"/>
  <p:tag name="KSO_WM_BEAUTIFY_FLAG" val="#wm#"/>
  <p:tag name="KSO_WM_TAG_VERSION" val="3.0"/>
  <p:tag name="KSO_WM_UNIT_LAYERLEVEL" val="1"/>
  <p:tag name="KSO_WM_TEMPLATE_INDEX" val="16"/>
  <p:tag name="KSO_WM_TEMPLATE_CATEGORY" val="custom"/>
</p:tagLst>
</file>

<file path=ppt/tags/tag372.xml><?xml version="1.0" encoding="utf-8"?>
<p:tagLst xmlns:p="http://schemas.openxmlformats.org/presentationml/2006/main">
  <p:tag name="KSO_WM_UNIT_ID" val="_2**"/>
  <p:tag name="KSO_WM_BEAUTIFY_FLAG" val="#wm#"/>
  <p:tag name="KSO_WM_TAG_VERSION" val="3.0"/>
  <p:tag name="KSO_WM_UNIT_LAYERLEVEL" val="1"/>
  <p:tag name="KSO_WM_TEMPLATE_INDEX" val="16"/>
  <p:tag name="KSO_WM_TEMPLATE_CATEGORY" val="custom"/>
</p:tagLst>
</file>

<file path=ppt/tags/tag373.xml><?xml version="1.0" encoding="utf-8"?>
<p:tagLst xmlns:p="http://schemas.openxmlformats.org/presentationml/2006/main">
  <p:tag name="KSO_WM_UNIT_ID" val="_2**"/>
  <p:tag name="KSO_WM_BEAUTIFY_FLAG" val="#wm#"/>
  <p:tag name="KSO_WM_TAG_VERSION" val="3.0"/>
  <p:tag name="KSO_WM_UNIT_LAYERLEVEL" val="1"/>
  <p:tag name="KSO_WM_TEMPLATE_INDEX" val="16"/>
  <p:tag name="KSO_WM_TEMPLATE_CATEGORY" val="custom"/>
</p:tagLst>
</file>

<file path=ppt/tags/tag374.xml><?xml version="1.0" encoding="utf-8"?>
<p:tagLst xmlns:p="http://schemas.openxmlformats.org/presentationml/2006/main">
  <p:tag name="KSO_WM_UNIT_ID" val="_2**"/>
  <p:tag name="KSO_WM_BEAUTIFY_FLAG" val="#wm#"/>
  <p:tag name="KSO_WM_TAG_VERSION" val="3.0"/>
  <p:tag name="KSO_WM_UNIT_LAYERLEVEL" val="1"/>
  <p:tag name="KSO_WM_TEMPLATE_INDEX" val="16"/>
  <p:tag name="KSO_WM_TEMPLATE_CATEGORY" val="custom"/>
</p:tagLst>
</file>

<file path=ppt/tags/tag375.xml><?xml version="1.0" encoding="utf-8"?>
<p:tagLst xmlns:p="http://schemas.openxmlformats.org/presentationml/2006/main">
  <p:tag name="KSO_WM_UNIT_ID" val="_2**"/>
  <p:tag name="KSO_WM_BEAUTIFY_FLAG" val="#wm#"/>
  <p:tag name="KSO_WM_TAG_VERSION" val="3.0"/>
  <p:tag name="KSO_WM_UNIT_LAYERLEVEL" val="1"/>
  <p:tag name="KSO_WM_TEMPLATE_INDEX" val="16"/>
  <p:tag name="KSO_WM_TEMPLATE_CATEGORY" val="custom"/>
</p:tagLst>
</file>

<file path=ppt/tags/tag376.xml><?xml version="1.0" encoding="utf-8"?>
<p:tagLst xmlns:p="http://schemas.openxmlformats.org/presentationml/2006/main">
  <p:tag name="KSO_WM_UNIT_ID" val="_3**"/>
  <p:tag name="KSO_WM_BEAUTIFY_FLAG" val="#wm#"/>
  <p:tag name="KSO_WM_TAG_VERSION" val="3.0"/>
  <p:tag name="KSO_WM_UNIT_LAYERLEVEL" val="1"/>
  <p:tag name="KSO_WM_TEMPLATE_INDEX" val="16"/>
  <p:tag name="KSO_WM_TEMPLATE_CATEGORY" val="custom"/>
</p:tagLst>
</file>

<file path=ppt/tags/tag377.xml><?xml version="1.0" encoding="utf-8"?>
<p:tagLst xmlns:p="http://schemas.openxmlformats.org/presentationml/2006/main">
  <p:tag name="KSO_WM_UNIT_ID" val="_3**"/>
  <p:tag name="KSO_WM_BEAUTIFY_FLAG" val="#wm#"/>
  <p:tag name="KSO_WM_TAG_VERSION" val="3.0"/>
  <p:tag name="KSO_WM_UNIT_LAYERLEVEL" val="1"/>
  <p:tag name="KSO_WM_TEMPLATE_INDEX" val="16"/>
  <p:tag name="KSO_WM_TEMPLATE_CATEGORY" val="custom"/>
</p:tagLst>
</file>

<file path=ppt/tags/tag378.xml><?xml version="1.0" encoding="utf-8"?>
<p:tagLst xmlns:p="http://schemas.openxmlformats.org/presentationml/2006/main">
  <p:tag name="KSO_WM_UNIT_ID" val="_3**"/>
  <p:tag name="KSO_WM_BEAUTIFY_FLAG" val="#wm#"/>
  <p:tag name="KSO_WM_TAG_VERSION" val="3.0"/>
  <p:tag name="KSO_WM_UNIT_LAYERLEVEL" val="1"/>
  <p:tag name="KSO_WM_TEMPLATE_INDEX" val="16"/>
  <p:tag name="KSO_WM_TEMPLATE_CATEGORY" val="custom"/>
</p:tagLst>
</file>

<file path=ppt/tags/tag379.xml><?xml version="1.0" encoding="utf-8"?>
<p:tagLst xmlns:p="http://schemas.openxmlformats.org/presentationml/2006/main">
  <p:tag name="KSO_WM_UNIT_ID" val="_3**"/>
  <p:tag name="KSO_WM_BEAUTIFY_FLAG" val="#wm#"/>
  <p:tag name="KSO_WM_TAG_VERSION" val="3.0"/>
  <p:tag name="KSO_WM_UNIT_LAYERLEVEL" val="1"/>
  <p:tag name="KSO_WM_TEMPLATE_INDEX" val="16"/>
  <p:tag name="KSO_WM_TEMPLATE_CATEGORY" val="custom"/>
</p:tagLst>
</file>

<file path=ppt/tags/tag3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80.xml><?xml version="1.0" encoding="utf-8"?>
<p:tagLst xmlns:p="http://schemas.openxmlformats.org/presentationml/2006/main">
  <p:tag name="KSO_WM_UNIT_ID" val="_4**"/>
  <p:tag name="KSO_WM_BEAUTIFY_FLAG" val="#wm#"/>
  <p:tag name="KSO_WM_TAG_VERSION" val="3.0"/>
  <p:tag name="KSO_WM_UNIT_LAYERLEVEL" val="1"/>
  <p:tag name="KSO_WM_TEMPLATE_INDEX" val="16"/>
  <p:tag name="KSO_WM_TEMPLATE_CATEGORY" val="custom"/>
</p:tagLst>
</file>

<file path=ppt/tags/tag381.xml><?xml version="1.0" encoding="utf-8"?>
<p:tagLst xmlns:p="http://schemas.openxmlformats.org/presentationml/2006/main">
  <p:tag name="KSO_WM_UNIT_ID" val="_4**"/>
  <p:tag name="KSO_WM_BEAUTIFY_FLAG" val="#wm#"/>
  <p:tag name="KSO_WM_TAG_VERSION" val="3.0"/>
  <p:tag name="KSO_WM_UNIT_LAYERLEVEL" val="1"/>
  <p:tag name="KSO_WM_TEMPLATE_INDEX" val="16"/>
  <p:tag name="KSO_WM_TEMPLATE_CATEGORY" val="custom"/>
</p:tagLst>
</file>

<file path=ppt/tags/tag382.xml><?xml version="1.0" encoding="utf-8"?>
<p:tagLst xmlns:p="http://schemas.openxmlformats.org/presentationml/2006/main">
  <p:tag name="KSO_WM_UNIT_ID" val="_4**"/>
  <p:tag name="KSO_WM_BEAUTIFY_FLAG" val="#wm#"/>
  <p:tag name="KSO_WM_TAG_VERSION" val="3.0"/>
  <p:tag name="KSO_WM_UNIT_LAYERLEVEL" val="1"/>
  <p:tag name="KSO_WM_TEMPLATE_INDEX" val="16"/>
  <p:tag name="KSO_WM_TEMPLATE_CATEGORY" val="custom"/>
</p:tagLst>
</file>

<file path=ppt/tags/tag383.xml><?xml version="1.0" encoding="utf-8"?>
<p:tagLst xmlns:p="http://schemas.openxmlformats.org/presentationml/2006/main">
  <p:tag name="KSO_WM_UNIT_ID" val="_4**"/>
  <p:tag name="KSO_WM_BEAUTIFY_FLAG" val="#wm#"/>
  <p:tag name="KSO_WM_TAG_VERSION" val="3.0"/>
  <p:tag name="KSO_WM_UNIT_LAYERLEVEL" val="1"/>
  <p:tag name="KSO_WM_TEMPLATE_INDEX" val="16"/>
  <p:tag name="KSO_WM_TEMPLATE_CATEGORY" val="custom"/>
</p:tagLst>
</file>

<file path=ppt/tags/tag384.xml><?xml version="1.0" encoding="utf-8"?>
<p:tagLst xmlns:p="http://schemas.openxmlformats.org/presentationml/2006/main">
  <p:tag name="KSO_WM_UNIT_ID" val="_5**"/>
  <p:tag name="KSO_WM_BEAUTIFY_FLAG" val="#wm#"/>
  <p:tag name="KSO_WM_TAG_VERSION" val="3.0"/>
  <p:tag name="KSO_WM_UNIT_LAYERLEVEL" val="1"/>
  <p:tag name="KSO_WM_TEMPLATE_INDEX" val="16"/>
  <p:tag name="KSO_WM_TEMPLATE_CATEGORY" val="custom"/>
</p:tagLst>
</file>

<file path=ppt/tags/tag385.xml><?xml version="1.0" encoding="utf-8"?>
<p:tagLst xmlns:p="http://schemas.openxmlformats.org/presentationml/2006/main">
  <p:tag name="KSO_WM_UNIT_ID" val="_5**"/>
  <p:tag name="KSO_WM_BEAUTIFY_FLAG" val="#wm#"/>
  <p:tag name="KSO_WM_TAG_VERSION" val="3.0"/>
  <p:tag name="KSO_WM_UNIT_LAYERLEVEL" val="1"/>
  <p:tag name="KSO_WM_TEMPLATE_INDEX" val="16"/>
  <p:tag name="KSO_WM_TEMPLATE_CATEGORY" val="custom"/>
</p:tagLst>
</file>

<file path=ppt/tags/tag386.xml><?xml version="1.0" encoding="utf-8"?>
<p:tagLst xmlns:p="http://schemas.openxmlformats.org/presentationml/2006/main">
  <p:tag name="KSO_WM_UNIT_ID" val="_5**"/>
  <p:tag name="KSO_WM_BEAUTIFY_FLAG" val="#wm#"/>
  <p:tag name="KSO_WM_TAG_VERSION" val="3.0"/>
  <p:tag name="KSO_WM_UNIT_LAYERLEVEL" val="1"/>
  <p:tag name="KSO_WM_TEMPLATE_INDEX" val="16"/>
  <p:tag name="KSO_WM_TEMPLATE_CATEGORY" val="custom"/>
</p:tagLst>
</file>

<file path=ppt/tags/tag387.xml><?xml version="1.0" encoding="utf-8"?>
<p:tagLst xmlns:p="http://schemas.openxmlformats.org/presentationml/2006/main">
  <p:tag name="KSO_WM_UNIT_ID" val="_5**"/>
  <p:tag name="KSO_WM_BEAUTIFY_FLAG" val="#wm#"/>
  <p:tag name="KSO_WM_TAG_VERSION" val="3.0"/>
  <p:tag name="KSO_WM_UNIT_LAYERLEVEL" val="1"/>
  <p:tag name="KSO_WM_TEMPLATE_INDEX" val="16"/>
  <p:tag name="KSO_WM_TEMPLATE_CATEGORY" val="custom"/>
</p:tagLst>
</file>

<file path=ppt/tags/tag388.xml><?xml version="1.0" encoding="utf-8"?>
<p:tagLst xmlns:p="http://schemas.openxmlformats.org/presentationml/2006/main">
  <p:tag name="KSO_WM_UNIT_ID" val="_5**"/>
  <p:tag name="KSO_WM_BEAUTIFY_FLAG" val="#wm#"/>
  <p:tag name="KSO_WM_TAG_VERSION" val="3.0"/>
  <p:tag name="KSO_WM_UNIT_LAYERLEVEL" val="1"/>
  <p:tag name="KSO_WM_TEMPLATE_INDEX" val="16"/>
  <p:tag name="KSO_WM_TEMPLATE_CATEGORY" val="custom"/>
</p:tagLst>
</file>

<file path=ppt/tags/tag389.xml><?xml version="1.0" encoding="utf-8"?>
<p:tagLst xmlns:p="http://schemas.openxmlformats.org/presentationml/2006/main">
  <p:tag name="KSO_WM_UNIT_ID" val="_6**"/>
  <p:tag name="KSO_WM_BEAUTIFY_FLAG" val="#wm#"/>
  <p:tag name="KSO_WM_TAG_VERSION" val="3.0"/>
  <p:tag name="KSO_WM_UNIT_LAYERLEVEL" val="1"/>
  <p:tag name="KSO_WM_TEMPLATE_INDEX" val="16"/>
  <p:tag name="KSO_WM_TEMPLATE_CATEGORY" val="custom"/>
</p:tagLst>
</file>

<file path=ppt/tags/tag39.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390.xml><?xml version="1.0" encoding="utf-8"?>
<p:tagLst xmlns:p="http://schemas.openxmlformats.org/presentationml/2006/main">
  <p:tag name="KSO_WM_UNIT_ID" val="_6**"/>
  <p:tag name="KSO_WM_BEAUTIFY_FLAG" val="#wm#"/>
  <p:tag name="KSO_WM_TAG_VERSION" val="3.0"/>
  <p:tag name="KSO_WM_UNIT_LAYERLEVEL" val="1"/>
  <p:tag name="KSO_WM_TEMPLATE_INDEX" val="16"/>
  <p:tag name="KSO_WM_TEMPLATE_CATEGORY" val="custom"/>
</p:tagLst>
</file>

<file path=ppt/tags/tag391.xml><?xml version="1.0" encoding="utf-8"?>
<p:tagLst xmlns:p="http://schemas.openxmlformats.org/presentationml/2006/main">
  <p:tag name="KSO_WM_UNIT_ID" val="_6**"/>
  <p:tag name="KSO_WM_BEAUTIFY_FLAG" val="#wm#"/>
  <p:tag name="KSO_WM_TAG_VERSION" val="3.0"/>
  <p:tag name="KSO_WM_UNIT_LAYERLEVEL" val="1"/>
  <p:tag name="KSO_WM_TEMPLATE_INDEX" val="16"/>
  <p:tag name="KSO_WM_TEMPLATE_CATEGORY" val="custom"/>
</p:tagLst>
</file>

<file path=ppt/tags/tag392.xml><?xml version="1.0" encoding="utf-8"?>
<p:tagLst xmlns:p="http://schemas.openxmlformats.org/presentationml/2006/main">
  <p:tag name="KSO_WM_UNIT_ID" val="_6**"/>
  <p:tag name="KSO_WM_BEAUTIFY_FLAG" val="#wm#"/>
  <p:tag name="KSO_WM_TAG_VERSION" val="3.0"/>
  <p:tag name="KSO_WM_UNIT_LAYERLEVEL" val="1"/>
  <p:tag name="KSO_WM_TEMPLATE_INDEX" val="16"/>
  <p:tag name="KSO_WM_TEMPLATE_CATEGORY" val="custom"/>
</p:tagLst>
</file>

<file path=ppt/tags/tag393.xml><?xml version="1.0" encoding="utf-8"?>
<p:tagLst xmlns:p="http://schemas.openxmlformats.org/presentationml/2006/main">
  <p:tag name="KSO_WM_UNIT_ID" val="_6**"/>
  <p:tag name="KSO_WM_BEAUTIFY_FLAG" val="#wm#"/>
  <p:tag name="KSO_WM_TAG_VERSION" val="3.0"/>
  <p:tag name="KSO_WM_UNIT_LAYERLEVEL" val="1"/>
  <p:tag name="KSO_WM_TEMPLATE_INDEX" val="16"/>
  <p:tag name="KSO_WM_TEMPLATE_CATEGORY" val="custom"/>
</p:tagLst>
</file>

<file path=ppt/tags/tag394.xml><?xml version="1.0" encoding="utf-8"?>
<p:tagLst xmlns:p="http://schemas.openxmlformats.org/presentationml/2006/main">
  <p:tag name="KSO_WM_UNIT_ID" val="_6**"/>
  <p:tag name="KSO_WM_BEAUTIFY_FLAG" val="#wm#"/>
  <p:tag name="KSO_WM_TAG_VERSION" val="3.0"/>
  <p:tag name="KSO_WM_UNIT_LAYERLEVEL" val="1"/>
  <p:tag name="KSO_WM_TEMPLATE_INDEX" val="16"/>
  <p:tag name="KSO_WM_TEMPLATE_CATEGORY" val="custom"/>
</p:tagLst>
</file>

<file path=ppt/tags/tag395.xml><?xml version="1.0" encoding="utf-8"?>
<p:tagLst xmlns:p="http://schemas.openxmlformats.org/presentationml/2006/main">
  <p:tag name="KSO_WM_UNIT_ID" val="_6**"/>
  <p:tag name="KSO_WM_BEAUTIFY_FLAG" val="#wm#"/>
  <p:tag name="KSO_WM_TAG_VERSION" val="3.0"/>
  <p:tag name="KSO_WM_UNIT_LAYERLEVEL" val="1"/>
  <p:tag name="KSO_WM_TEMPLATE_INDEX" val="16"/>
  <p:tag name="KSO_WM_TEMPLATE_CATEGORY" val="custom"/>
</p:tagLst>
</file>

<file path=ppt/tags/tag396.xml><?xml version="1.0" encoding="utf-8"?>
<p:tagLst xmlns:p="http://schemas.openxmlformats.org/presentationml/2006/main">
  <p:tag name="KSO_WM_UNIT_ID" val="_7**"/>
  <p:tag name="KSO_WM_BEAUTIFY_FLAG" val="#wm#"/>
  <p:tag name="KSO_WM_TAG_VERSION" val="3.0"/>
  <p:tag name="KSO_WM_UNIT_LAYERLEVEL" val="1"/>
  <p:tag name="KSO_WM_TEMPLATE_INDEX" val="16"/>
  <p:tag name="KSO_WM_TEMPLATE_CATEGORY" val="custom"/>
</p:tagLst>
</file>

<file path=ppt/tags/tag397.xml><?xml version="1.0" encoding="utf-8"?>
<p:tagLst xmlns:p="http://schemas.openxmlformats.org/presentationml/2006/main">
  <p:tag name="KSO_WM_UNIT_ID" val="_7**"/>
  <p:tag name="KSO_WM_BEAUTIFY_FLAG" val="#wm#"/>
  <p:tag name="KSO_WM_TAG_VERSION" val="3.0"/>
  <p:tag name="KSO_WM_UNIT_LAYERLEVEL" val="1"/>
  <p:tag name="KSO_WM_TEMPLATE_INDEX" val="16"/>
  <p:tag name="KSO_WM_TEMPLATE_CATEGORY" val="custom"/>
</p:tagLst>
</file>

<file path=ppt/tags/tag398.xml><?xml version="1.0" encoding="utf-8"?>
<p:tagLst xmlns:p="http://schemas.openxmlformats.org/presentationml/2006/main">
  <p:tag name="KSO_WM_UNIT_ID" val="_7**"/>
  <p:tag name="KSO_WM_BEAUTIFY_FLAG" val="#wm#"/>
  <p:tag name="KSO_WM_TAG_VERSION" val="3.0"/>
  <p:tag name="KSO_WM_UNIT_LAYERLEVEL" val="1"/>
  <p:tag name="KSO_WM_TEMPLATE_INDEX" val="16"/>
  <p:tag name="KSO_WM_TEMPLATE_CATEGORY" val="custom"/>
</p:tagLst>
</file>

<file path=ppt/tags/tag399.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4.xml><?xml version="1.0" encoding="utf-8"?>
<p:tagLst xmlns:p="http://schemas.openxmlformats.org/presentationml/2006/main">
  <p:tag name="KSO_WM_BEAUTIFY_FLAG" val="#fgm#"/>
  <p:tag name="KSO_WM_FIGMA_FLAG" val="#fgm#"/>
  <p:tag name="KSO_WM_UNIT_INDEX" val="1"/>
  <p:tag name="KSO_WM_UNIT_TYPE" val="a"/>
  <p:tag name="KSO_WM_LAYOUT_CHECK_HASH" val="f1c48dd66cff265e0724ed16b1277d2dbf3c97e8"/>
  <p:tag name="KSO_WM_NEWLAYOUT_GROUP_ID" val="layout_60"/>
  <p:tag name="KSO_WM_NEWLAYOUT_ID" val="slide_506629c550fd97d9"/>
</p:tagLst>
</file>

<file path=ppt/tags/tag40.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400.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401.xml><?xml version="1.0" encoding="utf-8"?>
<p:tagLst xmlns:p="http://schemas.openxmlformats.org/presentationml/2006/main">
  <p:tag name="KSO_WM_UNIT_ID" val="_9**"/>
  <p:tag name="KSO_WM_BEAUTIFY_FLAG" val="#wm#"/>
  <p:tag name="KSO_WM_TAG_VERSION" val="3.0"/>
  <p:tag name="KSO_WM_UNIT_LAYERLEVEL" val="1"/>
  <p:tag name="KSO_WM_TEMPLATE_INDEX" val="16"/>
  <p:tag name="KSO_WM_TEMPLATE_CATEGORY" val="custom"/>
</p:tagLst>
</file>

<file path=ppt/tags/tag402.xml><?xml version="1.0" encoding="utf-8"?>
<p:tagLst xmlns:p="http://schemas.openxmlformats.org/presentationml/2006/main">
  <p:tag name="KSO_WM_UNIT_ID" val="_9**"/>
  <p:tag name="KSO_WM_BEAUTIFY_FLAG" val="#wm#"/>
  <p:tag name="KSO_WM_TAG_VERSION" val="3.0"/>
  <p:tag name="KSO_WM_UNIT_LAYERLEVEL" val="1"/>
  <p:tag name="KSO_WM_TEMPLATE_INDEX" val="16"/>
  <p:tag name="KSO_WM_TEMPLATE_CATEGORY" val="custom"/>
</p:tagLst>
</file>

<file path=ppt/tags/tag403.xml><?xml version="1.0" encoding="utf-8"?>
<p:tagLst xmlns:p="http://schemas.openxmlformats.org/presentationml/2006/main">
  <p:tag name="KSO_WM_UNIT_ID" val="_9**"/>
  <p:tag name="KSO_WM_BEAUTIFY_FLAG" val="#wm#"/>
  <p:tag name="KSO_WM_TAG_VERSION" val="3.0"/>
  <p:tag name="KSO_WM_UNIT_LAYERLEVEL" val="1"/>
  <p:tag name="KSO_WM_TEMPLATE_INDEX" val="16"/>
  <p:tag name="KSO_WM_TEMPLATE_CATEGORY" val="custom"/>
</p:tagLst>
</file>

<file path=ppt/tags/tag404.xml><?xml version="1.0" encoding="utf-8"?>
<p:tagLst xmlns:p="http://schemas.openxmlformats.org/presentationml/2006/main">
  <p:tag name="KSO_WM_UNIT_ID" val="_9**"/>
  <p:tag name="KSO_WM_BEAUTIFY_FLAG" val="#wm#"/>
  <p:tag name="KSO_WM_TAG_VERSION" val="3.0"/>
  <p:tag name="KSO_WM_UNIT_LAYERLEVEL" val="1"/>
  <p:tag name="KSO_WM_TEMPLATE_INDEX" val="16"/>
  <p:tag name="KSO_WM_TEMPLATE_CATEGORY" val="custom"/>
</p:tagLst>
</file>

<file path=ppt/tags/tag405.xml><?xml version="1.0" encoding="utf-8"?>
<p:tagLst xmlns:p="http://schemas.openxmlformats.org/presentationml/2006/main">
  <p:tag name="KSO_WM_UNIT_ID" val="_9**"/>
  <p:tag name="KSO_WM_BEAUTIFY_FLAG" val="#wm#"/>
  <p:tag name="KSO_WM_TAG_VERSION" val="3.0"/>
  <p:tag name="KSO_WM_UNIT_LAYERLEVEL" val="1"/>
  <p:tag name="KSO_WM_TEMPLATE_INDEX" val="16"/>
  <p:tag name="KSO_WM_TEMPLATE_CATEGORY" val="custom"/>
</p:tagLst>
</file>

<file path=ppt/tags/tag406.xml><?xml version="1.0" encoding="utf-8"?>
<p:tagLst xmlns:p="http://schemas.openxmlformats.org/presentationml/2006/main">
  <p:tag name="KSO_WM_UNIT_ID" val="_10**"/>
  <p:tag name="KSO_WM_BEAUTIFY_FLAG" val="#wm#"/>
  <p:tag name="KSO_WM_TAG_VERSION" val="3.0"/>
  <p:tag name="KSO_WM_UNIT_LAYERLEVEL" val="1"/>
  <p:tag name="KSO_WM_TEMPLATE_INDEX" val="16"/>
  <p:tag name="KSO_WM_TEMPLATE_CATEGORY" val="custom"/>
</p:tagLst>
</file>

<file path=ppt/tags/tag407.xml><?xml version="1.0" encoding="utf-8"?>
<p:tagLst xmlns:p="http://schemas.openxmlformats.org/presentationml/2006/main">
  <p:tag name="KSO_WM_UNIT_ID" val="_10**"/>
  <p:tag name="KSO_WM_BEAUTIFY_FLAG" val="#wm#"/>
  <p:tag name="KSO_WM_TAG_VERSION" val="3.0"/>
  <p:tag name="KSO_WM_UNIT_LAYERLEVEL" val="1"/>
  <p:tag name="KSO_WM_TEMPLATE_INDEX" val="16"/>
  <p:tag name="KSO_WM_TEMPLATE_CATEGORY" val="custom"/>
</p:tagLst>
</file>

<file path=ppt/tags/tag408.xml><?xml version="1.0" encoding="utf-8"?>
<p:tagLst xmlns:p="http://schemas.openxmlformats.org/presentationml/2006/main">
  <p:tag name="KSO_WM_UNIT_ID" val="_10**"/>
  <p:tag name="KSO_WM_BEAUTIFY_FLAG" val="#wm#"/>
  <p:tag name="KSO_WM_TAG_VERSION" val="3.0"/>
  <p:tag name="KSO_WM_UNIT_LAYERLEVEL" val="1"/>
  <p:tag name="KSO_WM_TEMPLATE_INDEX" val="16"/>
  <p:tag name="KSO_WM_TEMPLATE_CATEGORY" val="custom"/>
</p:tagLst>
</file>

<file path=ppt/tags/tag409.xml><?xml version="1.0" encoding="utf-8"?>
<p:tagLst xmlns:p="http://schemas.openxmlformats.org/presentationml/2006/main">
  <p:tag name="KSO_WM_UNIT_ID" val="_10**"/>
  <p:tag name="KSO_WM_BEAUTIFY_FLAG" val="#wm#"/>
  <p:tag name="KSO_WM_TAG_VERSION" val="3.0"/>
  <p:tag name="KSO_WM_UNIT_LAYERLEVEL" val="1"/>
  <p:tag name="KSO_WM_TEMPLATE_INDEX" val="16"/>
  <p:tag name="KSO_WM_TEMPLATE_CATEGORY" val="custom"/>
</p:tagLst>
</file>

<file path=ppt/tags/tag4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10.xml><?xml version="1.0" encoding="utf-8"?>
<p:tagLst xmlns:p="http://schemas.openxmlformats.org/presentationml/2006/main">
  <p:tag name="KSO_WM_UNIT_ID" val="_10**"/>
  <p:tag name="KSO_WM_BEAUTIFY_FLAG" val="#wm#"/>
  <p:tag name="KSO_WM_TAG_VERSION" val="3.0"/>
  <p:tag name="KSO_WM_UNIT_LAYERLEVEL" val="1"/>
  <p:tag name="KSO_WM_TEMPLATE_INDEX" val="16"/>
  <p:tag name="KSO_WM_TEMPLATE_CATEGORY" val="custom"/>
</p:tagLst>
</file>

<file path=ppt/tags/tag411.xml><?xml version="1.0" encoding="utf-8"?>
<p:tagLst xmlns:p="http://schemas.openxmlformats.org/presentationml/2006/main">
  <p:tag name="KSO_WM_UNIT_ID" val="_11**"/>
  <p:tag name="KSO_WM_BEAUTIFY_FLAG" val="#wm#"/>
  <p:tag name="KSO_WM_TAG_VERSION" val="3.0"/>
  <p:tag name="KSO_WM_UNIT_LAYERLEVEL" val="1"/>
  <p:tag name="KSO_WM_TEMPLATE_INDEX" val="16"/>
  <p:tag name="KSO_WM_TEMPLATE_CATEGORY" val="custom"/>
</p:tagLst>
</file>

<file path=ppt/tags/tag412.xml><?xml version="1.0" encoding="utf-8"?>
<p:tagLst xmlns:p="http://schemas.openxmlformats.org/presentationml/2006/main">
  <p:tag name="KSO_WM_UNIT_ID" val="_11**"/>
  <p:tag name="KSO_WM_BEAUTIFY_FLAG" val="#wm#"/>
  <p:tag name="KSO_WM_TAG_VERSION" val="3.0"/>
  <p:tag name="KSO_WM_UNIT_LAYERLEVEL" val="1"/>
  <p:tag name="KSO_WM_TEMPLATE_INDEX" val="16"/>
  <p:tag name="KSO_WM_TEMPLATE_CATEGORY" val="custom"/>
</p:tagLst>
</file>

<file path=ppt/tags/tag413.xml><?xml version="1.0" encoding="utf-8"?>
<p:tagLst xmlns:p="http://schemas.openxmlformats.org/presentationml/2006/main">
  <p:tag name="KSO_WM_UNIT_ID" val="_11**"/>
  <p:tag name="KSO_WM_BEAUTIFY_FLAG" val="#wm#"/>
  <p:tag name="KSO_WM_TAG_VERSION" val="3.0"/>
  <p:tag name="KSO_WM_UNIT_LAYERLEVEL" val="1"/>
  <p:tag name="KSO_WM_TEMPLATE_INDEX" val="16"/>
  <p:tag name="KSO_WM_TEMPLATE_CATEGORY" val="custom"/>
</p:tagLst>
</file>

<file path=ppt/tags/tag414.xml><?xml version="1.0" encoding="utf-8"?>
<p:tagLst xmlns:p="http://schemas.openxmlformats.org/presentationml/2006/main">
  <p:tag name="KSO_WM_UNIT_ID" val="_11**"/>
  <p:tag name="KSO_WM_BEAUTIFY_FLAG" val="#wm#"/>
  <p:tag name="KSO_WM_TAG_VERSION" val="3.0"/>
  <p:tag name="KSO_WM_UNIT_LAYERLEVEL" val="1"/>
  <p:tag name="KSO_WM_TEMPLATE_INDEX" val="16"/>
  <p:tag name="KSO_WM_TEMPLATE_CATEGORY" val="custom"/>
</p:tagLst>
</file>

<file path=ppt/tags/tag415.xml><?xml version="1.0" encoding="utf-8"?>
<p:tagLst xmlns:p="http://schemas.openxmlformats.org/presentationml/2006/main">
  <p:tag name="KSO_WM_UNIT_ID" val="_11**"/>
  <p:tag name="KSO_WM_BEAUTIFY_FLAG" val="#wm#"/>
  <p:tag name="KSO_WM_TAG_VERSION" val="3.0"/>
  <p:tag name="KSO_WM_UNIT_LAYERLEVEL" val="1"/>
  <p:tag name="KSO_WM_TEMPLATE_INDEX" val="16"/>
  <p:tag name="KSO_WM_TEMPLATE_CATEGORY" val="custom"/>
</p:tagLst>
</file>

<file path=ppt/tags/tag416.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2*l_h_a*1_1_1"/>
  <p:tag name="KSO_WM_TAG_VERSION" val="3.0"/>
  <p:tag name="KSO_WM_UNIT_LAYERLEVEL" val="1_1_1"/>
  <p:tag name="KSO_WM_TEMPLATE_INDEX" val="16"/>
  <p:tag name="KSO_WM_TEMPLATE_CATEGORY" val="custom"/>
</p:tagLst>
</file>

<file path=ppt/tags/tag41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2*l_h_i*1_1_2"/>
  <p:tag name="KSO_WM_TAG_VERSION" val="3.0"/>
  <p:tag name="KSO_WM_UNIT_LAYERLEVEL" val="1_1_1"/>
  <p:tag name="KSO_WM_TEMPLATE_INDEX" val="16"/>
  <p:tag name="KSO_WM_TEMPLATE_CATEGORY" val="custom"/>
</p:tagLst>
</file>

<file path=ppt/tags/tag418.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2*l_h_i*1_1_1"/>
  <p:tag name="KSO_WM_TAG_VERSION" val="3.0"/>
  <p:tag name="KSO_WM_UNIT_LAYERLEVEL" val="1_1_1"/>
  <p:tag name="KSO_WM_TEMPLATE_INDEX" val="16"/>
  <p:tag name="KSO_WM_TEMPLATE_CATEGORY" val="custom"/>
</p:tagLst>
</file>

<file path=ppt/tags/tag419.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273ed97d95f023ce0ab57be66cbddc62fd5f53e8"/>
  <p:tag name="KSO_WM_NEWLAYOUT_ID" val="slide_412a1f3c717d8f5a"/>
  <p:tag name="KSO_WM_UNIT_ID" val="_12*a*2"/>
  <p:tag name="KSO_WM_TAG_VERSION" val="3.0"/>
  <p:tag name="KSO_WM_UNIT_LAYERLEVEL" val="1"/>
  <p:tag name="KSO_WM_TEMPLATE_INDEX" val="16"/>
  <p:tag name="KSO_WM_TEMPLATE_CATEGORY" val="custom"/>
</p:tagLst>
</file>

<file path=ppt/tags/tag42.xml><?xml version="1.0" encoding="utf-8"?>
<p:tagLst xmlns:p="http://schemas.openxmlformats.org/presentationml/2006/main">
  <p:tag name="KSO_WM_BEAUTIFY_FLAG" val="#fgm#"/>
  <p:tag name="KSO_WM_FIGMA_FLAG" val="#fgm#"/>
  <p:tag name="KSO_WM_UNIT_INDEX" val="1"/>
  <p:tag name="KSO_WM_UNIT_TYPE" val="a"/>
  <p:tag name="KSO_WM_LAYOUT_CHECK_HASH" val="9f06c7a14f3c3641660085c604d3d151f942502e"/>
  <p:tag name="KSO_WM_NEWLAYOUT_GROUP_ID" val="layout_10004"/>
  <p:tag name="KSO_WM_NEWLAYOUT_ID" val="slide_0d7ccb46c56e608b"/>
</p:tagLst>
</file>

<file path=ppt/tags/tag420.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2*b*1"/>
  <p:tag name="KSO_WM_TAG_VERSION" val="3.0"/>
  <p:tag name="KSO_WM_UNIT_LAYERLEVEL" val="1"/>
  <p:tag name="KSO_WM_TEMPLATE_INDEX" val="16"/>
  <p:tag name="KSO_WM_TEMPLATE_CATEGORY" val="custom"/>
</p:tagLst>
</file>

<file path=ppt/tags/tag421.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3*b*1"/>
  <p:tag name="KSO_WM_TAG_VERSION" val="3.0"/>
  <p:tag name="KSO_WM_UNIT_LAYERLEVEL" val="1"/>
  <p:tag name="KSO_WM_TEMPLATE_INDEX" val="16"/>
  <p:tag name="KSO_WM_TEMPLATE_CATEGORY" val="custom"/>
</p:tagLst>
</file>

<file path=ppt/tags/tag422.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2a36f9384d322461d1823036c3bfde91d922236d"/>
  <p:tag name="KSO_WM_NEWLAYOUT_ID" val="slide_5e65b803a1c10ff4"/>
  <p:tag name="KSO_WM_UNIT_ID" val="_13*a*2"/>
  <p:tag name="KSO_WM_TAG_VERSION" val="3.0"/>
  <p:tag name="KSO_WM_UNIT_LAYERLEVEL" val="1"/>
  <p:tag name="KSO_WM_TEMPLATE_INDEX" val="16"/>
  <p:tag name="KSO_WM_TEMPLATE_CATEGORY" val="custom"/>
</p:tagLst>
</file>

<file path=ppt/tags/tag423.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3*l_h_i*1_1_1"/>
  <p:tag name="KSO_WM_TAG_VERSION" val="3.0"/>
  <p:tag name="KSO_WM_UNIT_LAYERLEVEL" val="1_1_1"/>
  <p:tag name="KSO_WM_TEMPLATE_INDEX" val="16"/>
  <p:tag name="KSO_WM_TEMPLATE_CATEGORY" val="custom"/>
</p:tagLst>
</file>

<file path=ppt/tags/tag424.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3*l_h_i*1_1_2"/>
  <p:tag name="KSO_WM_TAG_VERSION" val="3.0"/>
  <p:tag name="KSO_WM_UNIT_LAYERLEVEL" val="1_1_1"/>
  <p:tag name="KSO_WM_TEMPLATE_INDEX" val="16"/>
  <p:tag name="KSO_WM_TEMPLATE_CATEGORY" val="custom"/>
</p:tagLst>
</file>

<file path=ppt/tags/tag425.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3*l_h_a*1_1_1"/>
  <p:tag name="KSO_WM_TAG_VERSION" val="3.0"/>
  <p:tag name="KSO_WM_UNIT_LAYERLEVEL" val="1_1_1"/>
  <p:tag name="KSO_WM_TEMPLATE_INDEX" val="16"/>
  <p:tag name="KSO_WM_TEMPLATE_CATEGORY" val="custom"/>
</p:tagLst>
</file>

<file path=ppt/tags/tag426.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3*l_h_i*1_2_1"/>
  <p:tag name="KSO_WM_TAG_VERSION" val="3.0"/>
  <p:tag name="KSO_WM_UNIT_LAYERLEVEL" val="1_1_1"/>
  <p:tag name="KSO_WM_TEMPLATE_INDEX" val="16"/>
  <p:tag name="KSO_WM_TEMPLATE_CATEGORY" val="custom"/>
</p:tagLst>
</file>

<file path=ppt/tags/tag42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3*l_h_i*1_2_2"/>
  <p:tag name="KSO_WM_TAG_VERSION" val="3.0"/>
  <p:tag name="KSO_WM_UNIT_LAYERLEVEL" val="1_1_1"/>
  <p:tag name="KSO_WM_TEMPLATE_INDEX" val="16"/>
  <p:tag name="KSO_WM_TEMPLATE_CATEGORY" val="custom"/>
</p:tagLst>
</file>

<file path=ppt/tags/tag428.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3*l_h_a*1_2_1"/>
  <p:tag name="KSO_WM_TAG_VERSION" val="3.0"/>
  <p:tag name="KSO_WM_UNIT_LAYERLEVEL" val="1_1_1"/>
  <p:tag name="KSO_WM_TEMPLATE_INDEX" val="16"/>
  <p:tag name="KSO_WM_TEMPLATE_CATEGORY" val="custom"/>
</p:tagLst>
</file>

<file path=ppt/tags/tag429.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4*b*1"/>
  <p:tag name="KSO_WM_TAG_VERSION" val="3.0"/>
  <p:tag name="KSO_WM_UNIT_LAYERLEVEL" val="1"/>
  <p:tag name="KSO_WM_TEMPLATE_INDEX" val="16"/>
  <p:tag name="KSO_WM_TEMPLATE_CATEGORY" val="custom"/>
</p:tagLst>
</file>

<file path=ppt/tags/tag4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30.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7e6b07bcab9c1cbf1f0d1d33bb78f70e36032766"/>
  <p:tag name="KSO_WM_NEWLAYOUT_ID" val="slide_e1ac597c3f8feea9"/>
  <p:tag name="KSO_WM_UNIT_ID" val="_14*a*2"/>
  <p:tag name="KSO_WM_TAG_VERSION" val="3.0"/>
  <p:tag name="KSO_WM_UNIT_LAYERLEVEL" val="1"/>
  <p:tag name="KSO_WM_TEMPLATE_INDEX" val="16"/>
  <p:tag name="KSO_WM_TEMPLATE_CATEGORY" val="custom"/>
</p:tagLst>
</file>

<file path=ppt/tags/tag431.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4*l_h_i*1_1_1"/>
  <p:tag name="KSO_WM_TAG_VERSION" val="3.0"/>
  <p:tag name="KSO_WM_UNIT_LAYERLEVEL" val="1_1_1"/>
  <p:tag name="KSO_WM_TEMPLATE_INDEX" val="16"/>
  <p:tag name="KSO_WM_TEMPLATE_CATEGORY" val="custom"/>
</p:tagLst>
</file>

<file path=ppt/tags/tag432.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4*l_h_i*1_1_2"/>
  <p:tag name="KSO_WM_TAG_VERSION" val="3.0"/>
  <p:tag name="KSO_WM_UNIT_LAYERLEVEL" val="1_1_1"/>
  <p:tag name="KSO_WM_TEMPLATE_INDEX" val="16"/>
  <p:tag name="KSO_WM_TEMPLATE_CATEGORY" val="custom"/>
</p:tagLst>
</file>

<file path=ppt/tags/tag433.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4*l_h_a*1_1_1"/>
  <p:tag name="KSO_WM_TAG_VERSION" val="3.0"/>
  <p:tag name="KSO_WM_UNIT_LAYERLEVEL" val="1_1_1"/>
  <p:tag name="KSO_WM_TEMPLATE_INDEX" val="16"/>
  <p:tag name="KSO_WM_TEMPLATE_CATEGORY" val="custom"/>
</p:tagLst>
</file>

<file path=ppt/tags/tag434.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4*l_h_i*1_2_1"/>
  <p:tag name="KSO_WM_TAG_VERSION" val="3.0"/>
  <p:tag name="KSO_WM_UNIT_LAYERLEVEL" val="1_1_1"/>
  <p:tag name="KSO_WM_TEMPLATE_INDEX" val="16"/>
  <p:tag name="KSO_WM_TEMPLATE_CATEGORY" val="custom"/>
</p:tagLst>
</file>

<file path=ppt/tags/tag435.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4*l_h_i*1_2_2"/>
  <p:tag name="KSO_WM_TAG_VERSION" val="3.0"/>
  <p:tag name="KSO_WM_UNIT_LAYERLEVEL" val="1_1_1"/>
  <p:tag name="KSO_WM_TEMPLATE_INDEX" val="16"/>
  <p:tag name="KSO_WM_TEMPLATE_CATEGORY" val="custom"/>
</p:tagLst>
</file>

<file path=ppt/tags/tag436.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4*l_h_a*1_2_1"/>
  <p:tag name="KSO_WM_TAG_VERSION" val="3.0"/>
  <p:tag name="KSO_WM_UNIT_LAYERLEVEL" val="1_1_1"/>
  <p:tag name="KSO_WM_TEMPLATE_INDEX" val="16"/>
  <p:tag name="KSO_WM_TEMPLATE_CATEGORY" val="custom"/>
</p:tagLst>
</file>

<file path=ppt/tags/tag437.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4*l_h_i*1_3_1"/>
  <p:tag name="KSO_WM_TAG_VERSION" val="3.0"/>
  <p:tag name="KSO_WM_UNIT_LAYERLEVEL" val="1_1_1"/>
  <p:tag name="KSO_WM_TEMPLATE_INDEX" val="16"/>
  <p:tag name="KSO_WM_TEMPLATE_CATEGORY" val="custom"/>
</p:tagLst>
</file>

<file path=ppt/tags/tag438.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4*l_h_i*1_3_2"/>
  <p:tag name="KSO_WM_TAG_VERSION" val="3.0"/>
  <p:tag name="KSO_WM_UNIT_LAYERLEVEL" val="1_1_1"/>
  <p:tag name="KSO_WM_TEMPLATE_INDEX" val="16"/>
  <p:tag name="KSO_WM_TEMPLATE_CATEGORY" val="custom"/>
</p:tagLst>
</file>

<file path=ppt/tags/tag439.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14*l_h_a*1_3_1"/>
  <p:tag name="KSO_WM_TAG_VERSION" val="3.0"/>
  <p:tag name="KSO_WM_UNIT_LAYERLEVEL" val="1_1_1"/>
  <p:tag name="KSO_WM_TEMPLATE_INDEX" val="16"/>
  <p:tag name="KSO_WM_TEMPLATE_CATEGORY" val="custom"/>
</p:tagLst>
</file>

<file path=ppt/tags/tag4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40.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5*b*1"/>
  <p:tag name="KSO_WM_TAG_VERSION" val="3.0"/>
  <p:tag name="KSO_WM_UNIT_LAYERLEVEL" val="1"/>
  <p:tag name="KSO_WM_TEMPLATE_INDEX" val="16"/>
  <p:tag name="KSO_WM_TEMPLATE_CATEGORY" val="custom"/>
</p:tagLst>
</file>

<file path=ppt/tags/tag441.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3c0576c76ac09d8b00ffadf5a3dae502d7eee646"/>
  <p:tag name="KSO_WM_NEWLAYOUT_ID" val="slide_41030c1ef11493f6"/>
  <p:tag name="KSO_WM_UNIT_ID" val="_15*a*2"/>
  <p:tag name="KSO_WM_TAG_VERSION" val="3.0"/>
  <p:tag name="KSO_WM_UNIT_LAYERLEVEL" val="1"/>
  <p:tag name="KSO_WM_TEMPLATE_INDEX" val="16"/>
  <p:tag name="KSO_WM_TEMPLATE_CATEGORY" val="custom"/>
</p:tagLst>
</file>

<file path=ppt/tags/tag442.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5*l_h_i*1_1_1"/>
  <p:tag name="KSO_WM_TAG_VERSION" val="3.0"/>
  <p:tag name="KSO_WM_UNIT_LAYERLEVEL" val="1_1_1"/>
  <p:tag name="KSO_WM_TEMPLATE_INDEX" val="16"/>
  <p:tag name="KSO_WM_TEMPLATE_CATEGORY" val="custom"/>
</p:tagLst>
</file>

<file path=ppt/tags/tag443.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5*l_h_i*1_1_2"/>
  <p:tag name="KSO_WM_TAG_VERSION" val="3.0"/>
  <p:tag name="KSO_WM_UNIT_LAYERLEVEL" val="1_1_1"/>
  <p:tag name="KSO_WM_TEMPLATE_INDEX" val="16"/>
  <p:tag name="KSO_WM_TEMPLATE_CATEGORY" val="custom"/>
</p:tagLst>
</file>

<file path=ppt/tags/tag444.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5*l_h_a*1_1_1"/>
  <p:tag name="KSO_WM_TAG_VERSION" val="3.0"/>
  <p:tag name="KSO_WM_UNIT_LAYERLEVEL" val="1_1_1"/>
  <p:tag name="KSO_WM_TEMPLATE_INDEX" val="16"/>
  <p:tag name="KSO_WM_TEMPLATE_CATEGORY" val="custom"/>
</p:tagLst>
</file>

<file path=ppt/tags/tag445.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5*l_h_i*1_2_1"/>
  <p:tag name="KSO_WM_TAG_VERSION" val="3.0"/>
  <p:tag name="KSO_WM_UNIT_LAYERLEVEL" val="1_1_1"/>
  <p:tag name="KSO_WM_TEMPLATE_INDEX" val="16"/>
  <p:tag name="KSO_WM_TEMPLATE_CATEGORY" val="custom"/>
</p:tagLst>
</file>

<file path=ppt/tags/tag446.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5*l_h_i*1_2_2"/>
  <p:tag name="KSO_WM_TAG_VERSION" val="3.0"/>
  <p:tag name="KSO_WM_UNIT_LAYERLEVEL" val="1_1_1"/>
  <p:tag name="KSO_WM_TEMPLATE_INDEX" val="16"/>
  <p:tag name="KSO_WM_TEMPLATE_CATEGORY" val="custom"/>
</p:tagLst>
</file>

<file path=ppt/tags/tag447.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5*l_h_a*1_2_1"/>
  <p:tag name="KSO_WM_TAG_VERSION" val="3.0"/>
  <p:tag name="KSO_WM_UNIT_LAYERLEVEL" val="1_1_1"/>
  <p:tag name="KSO_WM_TEMPLATE_INDEX" val="16"/>
  <p:tag name="KSO_WM_TEMPLATE_CATEGORY" val="custom"/>
</p:tagLst>
</file>

<file path=ppt/tags/tag448.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5*l_h_i*1_3_1"/>
  <p:tag name="KSO_WM_TAG_VERSION" val="3.0"/>
  <p:tag name="KSO_WM_UNIT_LAYERLEVEL" val="1_1_1"/>
  <p:tag name="KSO_WM_TEMPLATE_INDEX" val="16"/>
  <p:tag name="KSO_WM_TEMPLATE_CATEGORY" val="custom"/>
</p:tagLst>
</file>

<file path=ppt/tags/tag449.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5*l_h_i*1_3_2"/>
  <p:tag name="KSO_WM_TAG_VERSION" val="3.0"/>
  <p:tag name="KSO_WM_UNIT_LAYERLEVEL" val="1_1_1"/>
  <p:tag name="KSO_WM_TEMPLATE_INDEX" val="16"/>
  <p:tag name="KSO_WM_TEMPLATE_CATEGORY" val="custom"/>
</p:tagLst>
</file>

<file path=ppt/tags/tag4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50.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15*l_h_a*1_3_1"/>
  <p:tag name="KSO_WM_TAG_VERSION" val="3.0"/>
  <p:tag name="KSO_WM_UNIT_LAYERLEVEL" val="1_1_1"/>
  <p:tag name="KSO_WM_TEMPLATE_INDEX" val="16"/>
  <p:tag name="KSO_WM_TEMPLATE_CATEGORY" val="custom"/>
</p:tagLst>
</file>

<file path=ppt/tags/tag451.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15*l_h_i*1_4_1"/>
  <p:tag name="KSO_WM_TAG_VERSION" val="3.0"/>
  <p:tag name="KSO_WM_UNIT_LAYERLEVEL" val="1_1_1"/>
  <p:tag name="KSO_WM_TEMPLATE_INDEX" val="16"/>
  <p:tag name="KSO_WM_TEMPLATE_CATEGORY" val="custom"/>
</p:tagLst>
</file>

<file path=ppt/tags/tag452.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15*l_h_i*1_4_2"/>
  <p:tag name="KSO_WM_TAG_VERSION" val="3.0"/>
  <p:tag name="KSO_WM_UNIT_LAYERLEVEL" val="1_1_1"/>
  <p:tag name="KSO_WM_TEMPLATE_INDEX" val="16"/>
  <p:tag name="KSO_WM_TEMPLATE_CATEGORY" val="custom"/>
</p:tagLst>
</file>

<file path=ppt/tags/tag453.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15*l_h_a*1_4_1"/>
  <p:tag name="KSO_WM_TAG_VERSION" val="3.0"/>
  <p:tag name="KSO_WM_UNIT_LAYERLEVEL" val="1_1_1"/>
  <p:tag name="KSO_WM_TEMPLATE_INDEX" val="16"/>
  <p:tag name="KSO_WM_TEMPLATE_CATEGORY" val="custom"/>
</p:tagLst>
</file>

<file path=ppt/tags/tag454.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6*b*1"/>
  <p:tag name="KSO_WM_TAG_VERSION" val="3.0"/>
  <p:tag name="KSO_WM_UNIT_LAYERLEVEL" val="1"/>
  <p:tag name="KSO_WM_TEMPLATE_INDEX" val="16"/>
  <p:tag name="KSO_WM_TEMPLATE_CATEGORY" val="custom"/>
</p:tagLst>
</file>

<file path=ppt/tags/tag455.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a34f39b0f57225eae2ab00d8816958fa6669c166"/>
  <p:tag name="KSO_WM_NEWLAYOUT_ID" val="slide_f6eba500053b1ebb"/>
  <p:tag name="KSO_WM_UNIT_ID" val="_16*a*1"/>
  <p:tag name="KSO_WM_TAG_VERSION" val="3.0"/>
  <p:tag name="KSO_WM_UNIT_LAYERLEVEL" val="1"/>
  <p:tag name="KSO_WM_TEMPLATE_INDEX" val="16"/>
  <p:tag name="KSO_WM_TEMPLATE_CATEGORY" val="custom"/>
</p:tagLst>
</file>

<file path=ppt/tags/tag456.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6*l_h_i*1_1_1"/>
  <p:tag name="KSO_WM_TAG_VERSION" val="3.0"/>
  <p:tag name="KSO_WM_UNIT_LAYERLEVEL" val="1_1_1"/>
  <p:tag name="KSO_WM_TEMPLATE_INDEX" val="16"/>
  <p:tag name="KSO_WM_TEMPLATE_CATEGORY" val="custom"/>
</p:tagLst>
</file>

<file path=ppt/tags/tag45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6*l_h_i*1_1_2"/>
  <p:tag name="KSO_WM_TAG_VERSION" val="3.0"/>
  <p:tag name="KSO_WM_UNIT_LAYERLEVEL" val="1_1_1"/>
  <p:tag name="KSO_WM_TEMPLATE_INDEX" val="16"/>
  <p:tag name="KSO_WM_TEMPLATE_CATEGORY" val="custom"/>
</p:tagLst>
</file>

<file path=ppt/tags/tag458.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6*l_h_a*1_1_1"/>
  <p:tag name="KSO_WM_TAG_VERSION" val="3.0"/>
  <p:tag name="KSO_WM_UNIT_LAYERLEVEL" val="1_1_1"/>
  <p:tag name="KSO_WM_TEMPLATE_INDEX" val="16"/>
  <p:tag name="KSO_WM_TEMPLATE_CATEGORY" val="custom"/>
</p:tagLst>
</file>

<file path=ppt/tags/tag459.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7*b*1"/>
  <p:tag name="KSO_WM_TAG_VERSION" val="3.0"/>
  <p:tag name="KSO_WM_UNIT_LAYERLEVEL" val="1"/>
  <p:tag name="KSO_WM_TEMPLATE_INDEX" val="16"/>
  <p:tag name="KSO_WM_TEMPLATE_CATEGORY" val="custom"/>
</p:tagLst>
</file>

<file path=ppt/tags/tag4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60.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3a08ede37e44c7bf26bd4ab1678c2a61082d961"/>
  <p:tag name="KSO_WM_NEWLAYOUT_ID" val="slide_16e3c7e9f5c87664"/>
  <p:tag name="KSO_WM_UNIT_ID" val="_17*a*1"/>
  <p:tag name="KSO_WM_TAG_VERSION" val="3.0"/>
  <p:tag name="KSO_WM_UNIT_LAYERLEVEL" val="1"/>
  <p:tag name="KSO_WM_TEMPLATE_INDEX" val="16"/>
  <p:tag name="KSO_WM_TEMPLATE_CATEGORY" val="custom"/>
</p:tagLst>
</file>

<file path=ppt/tags/tag461.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7*l_h_i*1_1_1"/>
  <p:tag name="KSO_WM_TAG_VERSION" val="3.0"/>
  <p:tag name="KSO_WM_UNIT_LAYERLEVEL" val="1_1_1"/>
  <p:tag name="KSO_WM_TEMPLATE_INDEX" val="16"/>
  <p:tag name="KSO_WM_TEMPLATE_CATEGORY" val="custom"/>
</p:tagLst>
</file>

<file path=ppt/tags/tag462.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7*l_h_i*1_1_2"/>
  <p:tag name="KSO_WM_TAG_VERSION" val="3.0"/>
  <p:tag name="KSO_WM_UNIT_LAYERLEVEL" val="1_1_1"/>
  <p:tag name="KSO_WM_TEMPLATE_INDEX" val="16"/>
  <p:tag name="KSO_WM_TEMPLATE_CATEGORY" val="custom"/>
</p:tagLst>
</file>

<file path=ppt/tags/tag463.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7*l_h_a*1_1_1"/>
  <p:tag name="KSO_WM_TAG_VERSION" val="3.0"/>
  <p:tag name="KSO_WM_UNIT_LAYERLEVEL" val="1_1_1"/>
  <p:tag name="KSO_WM_TEMPLATE_INDEX" val="16"/>
  <p:tag name="KSO_WM_TEMPLATE_CATEGORY" val="custom"/>
</p:tagLst>
</file>

<file path=ppt/tags/tag464.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7*l_h_i*1_2_1"/>
  <p:tag name="KSO_WM_TAG_VERSION" val="3.0"/>
  <p:tag name="KSO_WM_UNIT_LAYERLEVEL" val="1_1_1"/>
  <p:tag name="KSO_WM_TEMPLATE_INDEX" val="16"/>
  <p:tag name="KSO_WM_TEMPLATE_CATEGORY" val="custom"/>
</p:tagLst>
</file>

<file path=ppt/tags/tag465.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7*l_h_i*1_2_2"/>
  <p:tag name="KSO_WM_TAG_VERSION" val="3.0"/>
  <p:tag name="KSO_WM_UNIT_LAYERLEVEL" val="1_1_1"/>
  <p:tag name="KSO_WM_TEMPLATE_INDEX" val="16"/>
  <p:tag name="KSO_WM_TEMPLATE_CATEGORY" val="custom"/>
</p:tagLst>
</file>

<file path=ppt/tags/tag466.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7*l_h_a*1_2_1"/>
  <p:tag name="KSO_WM_TAG_VERSION" val="3.0"/>
  <p:tag name="KSO_WM_UNIT_LAYERLEVEL" val="1_1_1"/>
  <p:tag name="KSO_WM_TEMPLATE_INDEX" val="16"/>
  <p:tag name="KSO_WM_TEMPLATE_CATEGORY" val="custom"/>
</p:tagLst>
</file>

<file path=ppt/tags/tag467.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8*b*1"/>
  <p:tag name="KSO_WM_TAG_VERSION" val="3.0"/>
  <p:tag name="KSO_WM_UNIT_LAYERLEVEL" val="1"/>
  <p:tag name="KSO_WM_TEMPLATE_INDEX" val="16"/>
  <p:tag name="KSO_WM_TEMPLATE_CATEGORY" val="custom"/>
</p:tagLst>
</file>

<file path=ppt/tags/tag468.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2fa966edd601908493ea872df859186a58318e8e"/>
  <p:tag name="KSO_WM_NEWLAYOUT_ID" val="slide_063b19861dc0a508"/>
  <p:tag name="KSO_WM_UNIT_ID" val="_18*a*1"/>
  <p:tag name="KSO_WM_TAG_VERSION" val="3.0"/>
  <p:tag name="KSO_WM_UNIT_LAYERLEVEL" val="1"/>
  <p:tag name="KSO_WM_TEMPLATE_INDEX" val="16"/>
  <p:tag name="KSO_WM_TEMPLATE_CATEGORY" val="custom"/>
</p:tagLst>
</file>

<file path=ppt/tags/tag469.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8*l_h_i*1_1_1"/>
  <p:tag name="KSO_WM_TAG_VERSION" val="3.0"/>
  <p:tag name="KSO_WM_UNIT_LAYERLEVEL" val="1_1_1"/>
  <p:tag name="KSO_WM_TEMPLATE_INDEX" val="16"/>
  <p:tag name="KSO_WM_TEMPLATE_CATEGORY" val="custom"/>
</p:tagLst>
</file>

<file path=ppt/tags/tag4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70.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8*l_h_i*1_1_2"/>
  <p:tag name="KSO_WM_TAG_VERSION" val="3.0"/>
  <p:tag name="KSO_WM_UNIT_LAYERLEVEL" val="1_1_1"/>
  <p:tag name="KSO_WM_TEMPLATE_INDEX" val="16"/>
  <p:tag name="KSO_WM_TEMPLATE_CATEGORY" val="custom"/>
</p:tagLst>
</file>

<file path=ppt/tags/tag471.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8*l_h_a*1_1_1"/>
  <p:tag name="KSO_WM_TAG_VERSION" val="3.0"/>
  <p:tag name="KSO_WM_UNIT_LAYERLEVEL" val="1_1_1"/>
  <p:tag name="KSO_WM_TEMPLATE_INDEX" val="16"/>
  <p:tag name="KSO_WM_TEMPLATE_CATEGORY" val="custom"/>
</p:tagLst>
</file>

<file path=ppt/tags/tag472.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8*l_h_i*1_2_1"/>
  <p:tag name="KSO_WM_TAG_VERSION" val="3.0"/>
  <p:tag name="KSO_WM_UNIT_LAYERLEVEL" val="1_1_1"/>
  <p:tag name="KSO_WM_TEMPLATE_INDEX" val="16"/>
  <p:tag name="KSO_WM_TEMPLATE_CATEGORY" val="custom"/>
</p:tagLst>
</file>

<file path=ppt/tags/tag473.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8*l_h_i*1_2_2"/>
  <p:tag name="KSO_WM_TAG_VERSION" val="3.0"/>
  <p:tag name="KSO_WM_UNIT_LAYERLEVEL" val="1_1_1"/>
  <p:tag name="KSO_WM_TEMPLATE_INDEX" val="16"/>
  <p:tag name="KSO_WM_TEMPLATE_CATEGORY" val="custom"/>
</p:tagLst>
</file>

<file path=ppt/tags/tag474.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8*l_h_a*1_2_1"/>
  <p:tag name="KSO_WM_TAG_VERSION" val="3.0"/>
  <p:tag name="KSO_WM_UNIT_LAYERLEVEL" val="1_1_1"/>
  <p:tag name="KSO_WM_TEMPLATE_INDEX" val="16"/>
  <p:tag name="KSO_WM_TEMPLATE_CATEGORY" val="custom"/>
</p:tagLst>
</file>

<file path=ppt/tags/tag475.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8*l_h_i*1_3_1"/>
  <p:tag name="KSO_WM_TAG_VERSION" val="3.0"/>
  <p:tag name="KSO_WM_UNIT_LAYERLEVEL" val="1_1_1"/>
  <p:tag name="KSO_WM_TEMPLATE_INDEX" val="16"/>
  <p:tag name="KSO_WM_TEMPLATE_CATEGORY" val="custom"/>
</p:tagLst>
</file>

<file path=ppt/tags/tag476.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8*l_h_i*1_3_2"/>
  <p:tag name="KSO_WM_TAG_VERSION" val="3.0"/>
  <p:tag name="KSO_WM_UNIT_LAYERLEVEL" val="1_1_1"/>
  <p:tag name="KSO_WM_TEMPLATE_INDEX" val="16"/>
  <p:tag name="KSO_WM_TEMPLATE_CATEGORY" val="custom"/>
</p:tagLst>
</file>

<file path=ppt/tags/tag477.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18*l_h_a*1_3_1"/>
  <p:tag name="KSO_WM_TAG_VERSION" val="3.0"/>
  <p:tag name="KSO_WM_UNIT_LAYERLEVEL" val="1_1_1"/>
  <p:tag name="KSO_WM_TEMPLATE_INDEX" val="16"/>
  <p:tag name="KSO_WM_TEMPLATE_CATEGORY" val="custom"/>
</p:tagLst>
</file>

<file path=ppt/tags/tag478.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9*b*1"/>
  <p:tag name="KSO_WM_TAG_VERSION" val="3.0"/>
  <p:tag name="KSO_WM_UNIT_LAYERLEVEL" val="1"/>
  <p:tag name="KSO_WM_TEMPLATE_INDEX" val="16"/>
  <p:tag name="KSO_WM_TEMPLATE_CATEGORY" val="custom"/>
</p:tagLst>
</file>

<file path=ppt/tags/tag479.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df3e0c35c1ec2267373f9c62811257d1864d125a"/>
  <p:tag name="KSO_WM_NEWLAYOUT_ID" val="slide_61223ae7a7f7aefc"/>
  <p:tag name="KSO_WM_UNIT_ID" val="_19*a*1"/>
  <p:tag name="KSO_WM_TAG_VERSION" val="3.0"/>
  <p:tag name="KSO_WM_UNIT_LAYERLEVEL" val="1"/>
  <p:tag name="KSO_WM_TEMPLATE_INDEX" val="16"/>
  <p:tag name="KSO_WM_TEMPLATE_CATEGORY" val="custom"/>
</p:tagLst>
</file>

<file path=ppt/tags/tag48.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480.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9*l_h_i*1_1_1"/>
  <p:tag name="KSO_WM_TAG_VERSION" val="3.0"/>
  <p:tag name="KSO_WM_UNIT_LAYERLEVEL" val="1_1_1"/>
  <p:tag name="KSO_WM_TEMPLATE_INDEX" val="16"/>
  <p:tag name="KSO_WM_TEMPLATE_CATEGORY" val="custom"/>
</p:tagLst>
</file>

<file path=ppt/tags/tag481.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9*l_h_i*1_1_2"/>
  <p:tag name="KSO_WM_TAG_VERSION" val="3.0"/>
  <p:tag name="KSO_WM_UNIT_LAYERLEVEL" val="1_1_1"/>
  <p:tag name="KSO_WM_TEMPLATE_INDEX" val="16"/>
  <p:tag name="KSO_WM_TEMPLATE_CATEGORY" val="custom"/>
</p:tagLst>
</file>

<file path=ppt/tags/tag482.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9*l_h_a*1_1_1"/>
  <p:tag name="KSO_WM_TAG_VERSION" val="3.0"/>
  <p:tag name="KSO_WM_UNIT_LAYERLEVEL" val="1_1_1"/>
  <p:tag name="KSO_WM_TEMPLATE_INDEX" val="16"/>
  <p:tag name="KSO_WM_TEMPLATE_CATEGORY" val="custom"/>
</p:tagLst>
</file>

<file path=ppt/tags/tag483.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9*l_h_i*1_2_1"/>
  <p:tag name="KSO_WM_TAG_VERSION" val="3.0"/>
  <p:tag name="KSO_WM_UNIT_LAYERLEVEL" val="1_1_1"/>
  <p:tag name="KSO_WM_TEMPLATE_INDEX" val="16"/>
  <p:tag name="KSO_WM_TEMPLATE_CATEGORY" val="custom"/>
</p:tagLst>
</file>

<file path=ppt/tags/tag484.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9*l_h_i*1_2_2"/>
  <p:tag name="KSO_WM_TAG_VERSION" val="3.0"/>
  <p:tag name="KSO_WM_UNIT_LAYERLEVEL" val="1_1_1"/>
  <p:tag name="KSO_WM_TEMPLATE_INDEX" val="16"/>
  <p:tag name="KSO_WM_TEMPLATE_CATEGORY" val="custom"/>
</p:tagLst>
</file>

<file path=ppt/tags/tag485.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9*l_h_a*1_2_1"/>
  <p:tag name="KSO_WM_TAG_VERSION" val="3.0"/>
  <p:tag name="KSO_WM_UNIT_LAYERLEVEL" val="1_1_1"/>
  <p:tag name="KSO_WM_TEMPLATE_INDEX" val="16"/>
  <p:tag name="KSO_WM_TEMPLATE_CATEGORY" val="custom"/>
</p:tagLst>
</file>

<file path=ppt/tags/tag486.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9*l_h_i*1_3_1"/>
  <p:tag name="KSO_WM_TAG_VERSION" val="3.0"/>
  <p:tag name="KSO_WM_UNIT_LAYERLEVEL" val="1_1_1"/>
  <p:tag name="KSO_WM_TEMPLATE_INDEX" val="16"/>
  <p:tag name="KSO_WM_TEMPLATE_CATEGORY" val="custom"/>
</p:tagLst>
</file>

<file path=ppt/tags/tag48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9*l_h_i*1_3_2"/>
  <p:tag name="KSO_WM_TAG_VERSION" val="3.0"/>
  <p:tag name="KSO_WM_UNIT_LAYERLEVEL" val="1_1_1"/>
  <p:tag name="KSO_WM_TEMPLATE_INDEX" val="16"/>
  <p:tag name="KSO_WM_TEMPLATE_CATEGORY" val="custom"/>
</p:tagLst>
</file>

<file path=ppt/tags/tag488.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19*l_h_a*1_3_1"/>
  <p:tag name="KSO_WM_TAG_VERSION" val="3.0"/>
  <p:tag name="KSO_WM_UNIT_LAYERLEVEL" val="1_1_1"/>
  <p:tag name="KSO_WM_TEMPLATE_INDEX" val="16"/>
  <p:tag name="KSO_WM_TEMPLATE_CATEGORY" val="custom"/>
</p:tagLst>
</file>

<file path=ppt/tags/tag489.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19*l_h_i*1_4_1"/>
  <p:tag name="KSO_WM_TAG_VERSION" val="3.0"/>
  <p:tag name="KSO_WM_UNIT_LAYERLEVEL" val="1_1_1"/>
  <p:tag name="KSO_WM_TEMPLATE_INDEX" val="16"/>
  <p:tag name="KSO_WM_TEMPLATE_CATEGORY" val="custom"/>
</p:tagLst>
</file>

<file path=ppt/tags/tag49.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490.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19*l_h_i*1_4_2"/>
  <p:tag name="KSO_WM_TAG_VERSION" val="3.0"/>
  <p:tag name="KSO_WM_UNIT_LAYERLEVEL" val="1_1_1"/>
  <p:tag name="KSO_WM_TEMPLATE_INDEX" val="16"/>
  <p:tag name="KSO_WM_TEMPLATE_CATEGORY" val="custom"/>
</p:tagLst>
</file>

<file path=ppt/tags/tag491.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19*l_h_a*1_4_1"/>
  <p:tag name="KSO_WM_TAG_VERSION" val="3.0"/>
  <p:tag name="KSO_WM_UNIT_LAYERLEVEL" val="1_1_1"/>
  <p:tag name="KSO_WM_TEMPLATE_INDEX" val="16"/>
  <p:tag name="KSO_WM_TEMPLATE_CATEGORY" val="custom"/>
</p:tagLst>
</file>

<file path=ppt/tags/tag492.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20*b*1"/>
  <p:tag name="KSO_WM_TAG_VERSION" val="3.0"/>
  <p:tag name="KSO_WM_UNIT_LAYERLEVEL" val="1"/>
  <p:tag name="KSO_WM_TEMPLATE_INDEX" val="16"/>
  <p:tag name="KSO_WM_TEMPLATE_CATEGORY" val="custom"/>
</p:tagLst>
</file>

<file path=ppt/tags/tag493.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dc804e7abf0c8c854756807082f64502966170"/>
  <p:tag name="KSO_WM_NEWLAYOUT_ID" val="slide_cea45c27deb23863"/>
  <p:tag name="KSO_WM_UNIT_ID" val="_20*a*1"/>
  <p:tag name="KSO_WM_TAG_VERSION" val="3.0"/>
  <p:tag name="KSO_WM_UNIT_LAYERLEVEL" val="1"/>
  <p:tag name="KSO_WM_TEMPLATE_INDEX" val="16"/>
  <p:tag name="KSO_WM_TEMPLATE_CATEGORY" val="custom"/>
</p:tagLst>
</file>

<file path=ppt/tags/tag494.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20*l_h_i*1_1_1"/>
  <p:tag name="KSO_WM_TAG_VERSION" val="3.0"/>
  <p:tag name="KSO_WM_UNIT_LAYERLEVEL" val="1_1_1"/>
  <p:tag name="KSO_WM_TEMPLATE_INDEX" val="16"/>
  <p:tag name="KSO_WM_TEMPLATE_CATEGORY" val="custom"/>
</p:tagLst>
</file>

<file path=ppt/tags/tag495.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20*l_h_i*1_1_2"/>
  <p:tag name="KSO_WM_TAG_VERSION" val="3.0"/>
  <p:tag name="KSO_WM_UNIT_LAYERLEVEL" val="1_1_1"/>
  <p:tag name="KSO_WM_TEMPLATE_INDEX" val="16"/>
  <p:tag name="KSO_WM_TEMPLATE_CATEGORY" val="custom"/>
</p:tagLst>
</file>

<file path=ppt/tags/tag496.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20*l_h_a*1_1_1"/>
  <p:tag name="KSO_WM_TAG_VERSION" val="3.0"/>
  <p:tag name="KSO_WM_UNIT_LAYERLEVEL" val="1_1_1"/>
  <p:tag name="KSO_WM_TEMPLATE_INDEX" val="16"/>
  <p:tag name="KSO_WM_TEMPLATE_CATEGORY" val="custom"/>
</p:tagLst>
</file>

<file path=ppt/tags/tag497.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20*l_h_i*1_2_1"/>
  <p:tag name="KSO_WM_TAG_VERSION" val="3.0"/>
  <p:tag name="KSO_WM_UNIT_LAYERLEVEL" val="1_1_1"/>
  <p:tag name="KSO_WM_TEMPLATE_INDEX" val="16"/>
  <p:tag name="KSO_WM_TEMPLATE_CATEGORY" val="custom"/>
</p:tagLst>
</file>

<file path=ppt/tags/tag498.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20*l_h_i*1_2_2"/>
  <p:tag name="KSO_WM_TAG_VERSION" val="3.0"/>
  <p:tag name="KSO_WM_UNIT_LAYERLEVEL" val="1_1_1"/>
  <p:tag name="KSO_WM_TEMPLATE_INDEX" val="16"/>
  <p:tag name="KSO_WM_TEMPLATE_CATEGORY" val="custom"/>
</p:tagLst>
</file>

<file path=ppt/tags/tag499.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20*l_h_a*1_2_1"/>
  <p:tag name="KSO_WM_TAG_VERSION" val="3.0"/>
  <p:tag name="KSO_WM_UNIT_LAYERLEVEL" val="1_1_1"/>
  <p:tag name="KSO_WM_TEMPLATE_INDEX" val="16"/>
  <p:tag name="KSO_WM_TEMPLATE_CATEGORY" val="custom"/>
</p:tagLst>
</file>

<file path=ppt/tags/tag5.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5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00.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20*l_h_i*1_3_1"/>
  <p:tag name="KSO_WM_TAG_VERSION" val="3.0"/>
  <p:tag name="KSO_WM_UNIT_LAYERLEVEL" val="1_1_1"/>
  <p:tag name="KSO_WM_TEMPLATE_INDEX" val="16"/>
  <p:tag name="KSO_WM_TEMPLATE_CATEGORY" val="custom"/>
</p:tagLst>
</file>

<file path=ppt/tags/tag501.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20*l_h_i*1_3_2"/>
  <p:tag name="KSO_WM_TAG_VERSION" val="3.0"/>
  <p:tag name="KSO_WM_UNIT_LAYERLEVEL" val="1_1_1"/>
  <p:tag name="KSO_WM_TEMPLATE_INDEX" val="16"/>
  <p:tag name="KSO_WM_TEMPLATE_CATEGORY" val="custom"/>
</p:tagLst>
</file>

<file path=ppt/tags/tag502.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20*l_h_a*1_3_1"/>
  <p:tag name="KSO_WM_TAG_VERSION" val="3.0"/>
  <p:tag name="KSO_WM_UNIT_LAYERLEVEL" val="1_1_1"/>
  <p:tag name="KSO_WM_TEMPLATE_INDEX" val="16"/>
  <p:tag name="KSO_WM_TEMPLATE_CATEGORY" val="custom"/>
</p:tagLst>
</file>

<file path=ppt/tags/tag503.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20*l_h_i*1_4_1"/>
  <p:tag name="KSO_WM_TAG_VERSION" val="3.0"/>
  <p:tag name="KSO_WM_UNIT_LAYERLEVEL" val="1_1_1"/>
  <p:tag name="KSO_WM_TEMPLATE_INDEX" val="16"/>
  <p:tag name="KSO_WM_TEMPLATE_CATEGORY" val="custom"/>
</p:tagLst>
</file>

<file path=ppt/tags/tag504.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20*l_h_i*1_4_2"/>
  <p:tag name="KSO_WM_TAG_VERSION" val="3.0"/>
  <p:tag name="KSO_WM_UNIT_LAYERLEVEL" val="1_1_1"/>
  <p:tag name="KSO_WM_TEMPLATE_INDEX" val="16"/>
  <p:tag name="KSO_WM_TEMPLATE_CATEGORY" val="custom"/>
</p:tagLst>
</file>

<file path=ppt/tags/tag505.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20*l_h_a*1_4_1"/>
  <p:tag name="KSO_WM_TAG_VERSION" val="3.0"/>
  <p:tag name="KSO_WM_UNIT_LAYERLEVEL" val="1_1_1"/>
  <p:tag name="KSO_WM_TEMPLATE_INDEX" val="16"/>
  <p:tag name="KSO_WM_TEMPLATE_CATEGORY" val="custom"/>
</p:tagLst>
</file>

<file path=ppt/tags/tag506.xml><?xml version="1.0" encoding="utf-8"?>
<p:tagLst xmlns:p="http://schemas.openxmlformats.org/presentationml/2006/main">
  <p:tag name="KSO_WM_BEAUTIFY_FLAG" val="#wm#"/>
  <p:tag name="KSO_WM_DIAGRAM_GROUP_CODE" val="1"/>
  <p:tag name="KSO_WM_FIGMA_FLAG" val="#fgm#"/>
  <p:tag name="KSO_WM_UNIT_INDEX" val="1_5_1"/>
  <p:tag name="KSO_WM_UNIT_SUBTYPE" val="d"/>
  <p:tag name="KSO_WM_UNIT_TYPE" val="l_h_i"/>
  <p:tag name="KSO_WM_UNIT_ID" val="_20*l_h_i*1_5_1"/>
  <p:tag name="KSO_WM_TAG_VERSION" val="3.0"/>
  <p:tag name="KSO_WM_UNIT_LAYERLEVEL" val="1_1_1"/>
  <p:tag name="KSO_WM_TEMPLATE_INDEX" val="16"/>
  <p:tag name="KSO_WM_TEMPLATE_CATEGORY" val="custom"/>
</p:tagLst>
</file>

<file path=ppt/tags/tag50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5_2"/>
  <p:tag name="KSO_WM_UNIT_TYPE" val="l_h_i"/>
  <p:tag name="KSO_WM_UNIT_ID" val="_20*l_h_i*1_5_2"/>
  <p:tag name="KSO_WM_TAG_VERSION" val="3.0"/>
  <p:tag name="KSO_WM_UNIT_LAYERLEVEL" val="1_1_1"/>
  <p:tag name="KSO_WM_TEMPLATE_INDEX" val="16"/>
  <p:tag name="KSO_WM_TEMPLATE_CATEGORY" val="custom"/>
</p:tagLst>
</file>

<file path=ppt/tags/tag508.xml><?xml version="1.0" encoding="utf-8"?>
<p:tagLst xmlns:p="http://schemas.openxmlformats.org/presentationml/2006/main">
  <p:tag name="KSO_WM_BEAUTIFY_FLAG" val="#wm#"/>
  <p:tag name="KSO_WM_DIAGRAM_GROUP_CODE" val="1"/>
  <p:tag name="KSO_WM_FIGMA_FLAG" val="#fgm#"/>
  <p:tag name="KSO_WM_UNIT_INDEX" val="1_5_1"/>
  <p:tag name="KSO_WM_UNIT_TYPE" val="l_h_a"/>
  <p:tag name="KSO_WM_UNIT_ID" val="_20*l_h_a*1_5_1"/>
  <p:tag name="KSO_WM_TAG_VERSION" val="3.0"/>
  <p:tag name="KSO_WM_UNIT_LAYERLEVEL" val="1_1_1"/>
  <p:tag name="KSO_WM_TEMPLATE_INDEX" val="16"/>
  <p:tag name="KSO_WM_TEMPLATE_CATEGORY" val="custom"/>
</p:tagLst>
</file>

<file path=ppt/tags/tag509.xml><?xml version="1.0" encoding="utf-8"?>
<p:tagLst xmlns:p="http://schemas.openxmlformats.org/presentationml/2006/main">
  <p:tag name="KSO_WM_UNIT_ID" val="_42**"/>
  <p:tag name="KSO_WM_BEAUTIFY_FLAG" val="#wm#"/>
  <p:tag name="KSO_WM_TAG_VERSION" val="3.0"/>
  <p:tag name="KSO_WM_UNIT_LAYERLEVEL" val="1"/>
  <p:tag name="KSO_WM_TEMPLATE_INDEX" val="8"/>
  <p:tag name="KSO_WM_TEMPLATE_CATEGORY" val="custom"/>
</p:tagLst>
</file>

<file path=ppt/tags/tag51.xml><?xml version="1.0" encoding="utf-8"?>
<p:tagLst xmlns:p="http://schemas.openxmlformats.org/presentationml/2006/main">
  <p:tag name="KSO_WM_BEAUTIFY_FLAG" val="#fgm#"/>
  <p:tag name="KSO_WM_FIGMA_FLAG" val="#fgm#"/>
  <p:tag name="KSO_WM_UNIT_INDEX" val="1"/>
  <p:tag name="KSO_WM_UNIT_TYPE" val="a"/>
  <p:tag name="KSO_WM_LAYOUT_CHECK_HASH" val="63545759ec996cae10225545ac5f9b5a4b74e02f"/>
  <p:tag name="KSO_WM_NEWLAYOUT_GROUP_ID" val="layout_10003"/>
  <p:tag name="KSO_WM_NEWLAYOUT_ID" val="slide_d716f5253f8e5c09"/>
</p:tagLst>
</file>

<file path=ppt/tags/tag510.xml><?xml version="1.0" encoding="utf-8"?>
<p:tagLst xmlns:p="http://schemas.openxmlformats.org/presentationml/2006/main">
  <p:tag name="KSO_WM_BEAUTIFY_FLAG" val="#fgm#"/>
  <p:tag name="KSO_WM_FIGMA_FLAG" val="#fgm#"/>
  <p:tag name="KSO_WM_UNIT_INDEX" val="1"/>
  <p:tag name="KSO_WM_UNIT_TYPE" val="a"/>
  <p:tag name="KSO_WM_LAYOUT_CHECK_HASH" val="e3bb99be5155600b76a8e4368f4b01041e29991b"/>
  <p:tag name="KSO_WM_NEWLAYOUT_GROUP_ID" val="layout_14"/>
  <p:tag name="KSO_WM_NEWLAYOUT_ID" val="slide_fbd1737be693ef9a"/>
</p:tagLst>
</file>

<file path=ppt/tags/tag511.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512.xml><?xml version="1.0" encoding="utf-8"?>
<p:tagLst xmlns:p="http://schemas.openxmlformats.org/presentationml/2006/main">
  <p:tag name="KSO_WM_BEAUTIFY_FLAG" val="#fgm#"/>
  <p:tag name="KSO_WM_FIGMA_FLAG" val="#fgm#"/>
  <p:tag name="KSO_WM_UNIT_INDEX" val="1"/>
  <p:tag name="KSO_WM_UNIT_TYPE" val="f"/>
</p:tagLst>
</file>

<file path=ppt/tags/tag513.xml><?xml version="1.0" encoding="utf-8"?>
<p:tagLst xmlns:p="http://schemas.openxmlformats.org/presentationml/2006/main">
  <p:tag name="KSO_WM_UNIT_ID" val="_8**"/>
  <p:tag name="KSO_WM_BEAUTIFY_FLAG" val="#wm#"/>
  <p:tag name="KSO_WM_TAG_VERSION" val="3.0"/>
  <p:tag name="KSO_WM_UNIT_LAYERLEVEL" val="1"/>
  <p:tag name="KSO_WM_TEMPLATE_INDEX" val="3"/>
  <p:tag name="KSO_WM_TEMPLATE_CATEGORY" val="custom"/>
</p:tagLst>
</file>

<file path=ppt/tags/tag514.xml><?xml version="1.0" encoding="utf-8"?>
<p:tagLst xmlns:p="http://schemas.openxmlformats.org/presentationml/2006/main">
  <p:tag name="KSO_WM_UNIT_ID" val="_8**"/>
  <p:tag name="KSO_WM_BEAUTIFY_FLAG" val="#wm#"/>
  <p:tag name="KSO_WM_TAG_VERSION" val="3.0"/>
  <p:tag name="KSO_WM_UNIT_LAYERLEVEL" val="1"/>
  <p:tag name="KSO_WM_TEMPLATE_INDEX" val="3"/>
  <p:tag name="KSO_WM_TEMPLATE_CATEGORY" val="custom"/>
</p:tagLst>
</file>

<file path=ppt/tags/tag515.xml><?xml version="1.0" encoding="utf-8"?>
<p:tagLst xmlns:p="http://schemas.openxmlformats.org/presentationml/2006/main">
  <p:tag name="KSO_WM_BEAUTIFY_FLAG" val="#fgm#"/>
  <p:tag name="KSO_WM_FIGMA_FLAG" val="#fgm#"/>
  <p:tag name="KSO_WM_UNIT_INDEX" val="1"/>
  <p:tag name="KSO_WM_UNIT_TYPE" val="f"/>
</p:tagLst>
</file>

<file path=ppt/tags/tag516.xml><?xml version="1.0" encoding="utf-8"?>
<p:tagLst xmlns:p="http://schemas.openxmlformats.org/presentationml/2006/main">
  <p:tag name="KSO_WM_BEAUTIFY_FLAG" val="#fgm#"/>
  <p:tag name="KSO_WM_FIGMA_FLAG" val="#fgm#"/>
  <p:tag name="KSO_WM_UNIT_INDEX" val="1"/>
  <p:tag name="KSO_WM_UNIT_TYPE" val="a"/>
  <p:tag name="KSO_WM_LAYOUT_CHECK_HASH" val="8f1f620cee3c1849ca870b7780691866254b918b"/>
  <p:tag name="KSO_WM_NEWLAYOUT_GROUP_ID" val="layout_10005"/>
  <p:tag name="KSO_WM_NEWLAYOUT_ID" val="slide_573859d49fa55bf5"/>
</p:tagLst>
</file>

<file path=ppt/tags/tag51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51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1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5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52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2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52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2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52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2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526.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527.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528.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529.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5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30.xml><?xml version="1.0" encoding="utf-8"?>
<p:tagLst xmlns:p="http://schemas.openxmlformats.org/presentationml/2006/main">
  <p:tag name="KSO_WM_BEAUTIFY_FLAG" val="#fgm#"/>
  <p:tag name="KSO_WM_FIGMA_FLAG" val="#fgm#"/>
  <p:tag name="KSO_WM_UNIT_INDEX" val="1"/>
  <p:tag name="KSO_WM_UNIT_TYPE" val="a"/>
  <p:tag name="KSO_WM_LAYOUT_CHECK_HASH" val="ef00344bc6b1c501cdf63fbdfe5695e99cedd92f"/>
  <p:tag name="KSO_WM_NEWLAYOUT_GROUP_ID" val="layout_10008"/>
  <p:tag name="KSO_WM_NEWLAYOUT_ID" val="slide_706773bdbe286731"/>
</p:tagLst>
</file>

<file path=ppt/tags/tag53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32.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53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34.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53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36.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53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38.xml><?xml version="1.0" encoding="utf-8"?>
<p:tagLst xmlns:p="http://schemas.openxmlformats.org/presentationml/2006/main">
  <p:tag name="KSO_WM_FIGMA_DECORATION_INDEX" val="5"/>
  <p:tag name="$PH_EXT" val="1"/>
  <p:tag name="KSO_WM_BEAUTIFY_FLAG" val="#fgm#"/>
  <p:tag name="KSO_WM_DIAGRAM_GROUP_CODE" val="1"/>
  <p:tag name="KSO_WM_FIGMA_FLAG" val="#fgm#"/>
  <p:tag name="KSO_WM_UNIT_INDEX" val="1_5_1"/>
  <p:tag name="KSO_WM_UNIT_TYPE" val="l_h_x"/>
</p:tagLst>
</file>

<file path=ppt/tags/tag539.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5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40.xml><?xml version="1.0" encoding="utf-8"?>
<p:tagLst xmlns:p="http://schemas.openxmlformats.org/presentationml/2006/main">
  <p:tag name="KSO_WM_FIGMA_DECORATION_INDEX" val="6"/>
  <p:tag name="$PH_EXT" val="1"/>
  <p:tag name="KSO_WM_BEAUTIFY_FLAG" val="#fgm#"/>
  <p:tag name="KSO_WM_DIAGRAM_GROUP_CODE" val="1"/>
  <p:tag name="KSO_WM_FIGMA_FLAG" val="#fgm#"/>
  <p:tag name="KSO_WM_UNIT_INDEX" val="1_6_1"/>
  <p:tag name="KSO_WM_UNIT_TYPE" val="l_h_x"/>
</p:tagLst>
</file>

<file path=ppt/tags/tag541.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542.xml><?xml version="1.0" encoding="utf-8"?>
<p:tagLst xmlns:p="http://schemas.openxmlformats.org/presentationml/2006/main">
  <p:tag name="KSO_WM_UNIT_ID" val="_0**"/>
  <p:tag name="KSO_WM_BEAUTIFY_FLAG" val="#wm#"/>
  <p:tag name="KSO_WM_TAG_VERSION" val="3.0"/>
  <p:tag name="KSO_WM_UNIT_LAYERLEVEL" val="1"/>
  <p:tag name="KSO_WM_TEMPLATE_INDEX" val="16"/>
  <p:tag name="KSO_WM_TEMPLATE_CATEGORY" val="custom"/>
</p:tagLst>
</file>

<file path=ppt/tags/tag543.xml><?xml version="1.0" encoding="utf-8"?>
<p:tagLst xmlns:p="http://schemas.openxmlformats.org/presentationml/2006/main">
  <p:tag name="KSO_WM_UNIT_ID" val="_0**"/>
  <p:tag name="KSO_WM_BEAUTIFY_FLAG" val="#wm#"/>
  <p:tag name="KSO_WM_TAG_VERSION" val="3.0"/>
  <p:tag name="KSO_WM_UNIT_LAYERLEVEL" val="1"/>
  <p:tag name="KSO_WM_TEMPLATE_INDEX" val="16"/>
  <p:tag name="KSO_WM_TEMPLATE_CATEGORY" val="custom"/>
</p:tagLst>
</file>

<file path=ppt/tags/tag544.xml><?xml version="1.0" encoding="utf-8"?>
<p:tagLst xmlns:p="http://schemas.openxmlformats.org/presentationml/2006/main">
  <p:tag name="KSO_WM_UNIT_ID" val="_0**"/>
  <p:tag name="KSO_WM_BEAUTIFY_FLAG" val="#wm#"/>
  <p:tag name="KSO_WM_TAG_VERSION" val="3.0"/>
  <p:tag name="KSO_WM_UNIT_LAYERLEVEL" val="1"/>
  <p:tag name="KSO_WM_TEMPLATE_INDEX" val="16"/>
  <p:tag name="KSO_WM_TEMPLATE_CATEGORY" val="custom"/>
</p:tagLst>
</file>

<file path=ppt/tags/tag545.xml><?xml version="1.0" encoding="utf-8"?>
<p:tagLst xmlns:p="http://schemas.openxmlformats.org/presentationml/2006/main">
  <p:tag name="KSO_WM_UNIT_ID" val="_0**"/>
  <p:tag name="KSO_WM_BEAUTIFY_FLAG" val="#wm#"/>
  <p:tag name="KSO_WM_TAG_VERSION" val="3.0"/>
  <p:tag name="KSO_WM_UNIT_LAYERLEVEL" val="1"/>
  <p:tag name="KSO_WM_TEMPLATE_INDEX" val="16"/>
  <p:tag name="KSO_WM_TEMPLATE_CATEGORY" val="custom"/>
</p:tagLst>
</file>

<file path=ppt/tags/tag546.xml><?xml version="1.0" encoding="utf-8"?>
<p:tagLst xmlns:p="http://schemas.openxmlformats.org/presentationml/2006/main">
  <p:tag name="KSO_WM_UNIT_ID" val="_0**"/>
  <p:tag name="KSO_WM_BEAUTIFY_FLAG" val="#wm#"/>
  <p:tag name="KSO_WM_TAG_VERSION" val="3.0"/>
  <p:tag name="KSO_WM_UNIT_LAYERLEVEL" val="1"/>
  <p:tag name="KSO_WM_TEMPLATE_INDEX" val="16"/>
  <p:tag name="KSO_WM_TEMPLATE_CATEGORY" val="custom"/>
</p:tagLst>
</file>

<file path=ppt/tags/tag547.xml><?xml version="1.0" encoding="utf-8"?>
<p:tagLst xmlns:p="http://schemas.openxmlformats.org/presentationml/2006/main">
  <p:tag name="KSO_WM_UNIT_ID" val="_0**"/>
  <p:tag name="KSO_WM_BEAUTIFY_FLAG" val="#wm#"/>
  <p:tag name="KSO_WM_TAG_VERSION" val="3.0"/>
  <p:tag name="KSO_WM_UNIT_LAYERLEVEL" val="1"/>
  <p:tag name="KSO_WM_TEMPLATE_INDEX" val="16"/>
  <p:tag name="KSO_WM_TEMPLATE_CATEGORY" val="custom"/>
</p:tagLst>
</file>

<file path=ppt/tags/tag548.xml><?xml version="1.0" encoding="utf-8"?>
<p:tagLst xmlns:p="http://schemas.openxmlformats.org/presentationml/2006/main">
  <p:tag name="KSO_WM_AITEMPLATE_STYLE_ID" val="0"/>
</p:tagLst>
</file>

<file path=ppt/tags/tag549.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e1ecc87f8bd910b3ae92edebe536c6cb385c8a01"/>
  <p:tag name="KSO_WM_NEWLAYOUT_ID" val="slide_47de9d0eaa58c516"/>
  <p:tag name="KSO_WM_UNIT_ID" val="_2*a*1"/>
  <p:tag name="KSO_WM_TAG_VERSION" val="3.0"/>
  <p:tag name="KSO_WM_UNIT_LAYERLEVEL" val="1"/>
  <p:tag name="KSO_WM_TEMPLATE_INDEX" val="16"/>
  <p:tag name="KSO_WM_TEMPLATE_CATEGORY" val="custom"/>
</p:tagLst>
</file>

<file path=ppt/tags/tag5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550.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2*b*1"/>
  <p:tag name="KSO_WM_TAG_VERSION" val="3.0"/>
  <p:tag name="KSO_WM_UNIT_LAYERLEVEL" val="1"/>
  <p:tag name="KSO_WM_TEMPLATE_INDEX" val="16"/>
  <p:tag name="KSO_WM_TEMPLATE_CATEGORY" val="custom"/>
</p:tagLst>
</file>

<file path=ppt/tags/tag551.xml><?xml version="1.0" encoding="utf-8"?>
<p:tagLst xmlns:p="http://schemas.openxmlformats.org/presentationml/2006/main">
  <p:tag name="KSO_WM_BEAUTIFY_FLAG" val="#wm#"/>
  <p:tag name="KSO_WM_FIGMA_FLAG" val="#fgm#"/>
  <p:tag name="KSO_WM_UNIT_INDEX" val="1"/>
  <p:tag name="KSO_WM_UNIT_TYPE" val="e"/>
  <p:tag name="KSO_WM_UNIT_ID" val="_1*e*1"/>
  <p:tag name="KSO_WM_TAG_VERSION" val="3.0"/>
  <p:tag name="KSO_WM_UNIT_LAYERLEVEL" val="1"/>
  <p:tag name="KSO_WM_TEMPLATE_INDEX" val="16"/>
  <p:tag name="KSO_WM_TEMPLATE_CATEGORY" val="custom"/>
</p:tagLst>
</file>

<file path=ppt/tags/tag552.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1a5cea7e282846f6f28a7c7d125af8d1d2c733"/>
  <p:tag name="KSO_WM_NEWLAYOUT_ID" val="slide_8d1615941f9e1a55"/>
  <p:tag name="KSO_WM_UNIT_ID" val="_1*a*1"/>
  <p:tag name="KSO_WM_TAG_VERSION" val="3.0"/>
  <p:tag name="KSO_WM_UNIT_LAYERLEVEL" val="1"/>
  <p:tag name="KSO_WM_TEMPLATE_INDEX" val="16"/>
  <p:tag name="KSO_WM_TEMPLATE_CATEGORY" val="custom"/>
</p:tagLst>
</file>

<file path=ppt/tags/tag553.xml><?xml version="1.0" encoding="utf-8"?>
<p:tagLst xmlns:p="http://schemas.openxmlformats.org/presentationml/2006/main">
  <p:tag name="KSO_WM_UNIT_ID" val="_0**"/>
  <p:tag name="KSO_WM_BEAUTIFY_FLAG" val="#wm#"/>
  <p:tag name="KSO_WM_TAG_VERSION" val="3.0"/>
  <p:tag name="KSO_WM_UNIT_LAYERLEVEL" val="1"/>
  <p:tag name="KSO_WM_TEMPLATE_INDEX" val="16"/>
  <p:tag name="KSO_WM_TEMPLATE_CATEGORY" val="custom"/>
</p:tagLst>
</file>

<file path=ppt/tags/tag554.xml><?xml version="1.0" encoding="utf-8"?>
<p:tagLst xmlns:p="http://schemas.openxmlformats.org/presentationml/2006/main">
  <p:tag name="KSO_WM_UNIT_ID" val="_0**"/>
  <p:tag name="KSO_WM_BEAUTIFY_FLAG" val="#wm#"/>
  <p:tag name="KSO_WM_TAG_VERSION" val="3.0"/>
  <p:tag name="KSO_WM_UNIT_LAYERLEVEL" val="1"/>
  <p:tag name="KSO_WM_TEMPLATE_INDEX" val="16"/>
  <p:tag name="KSO_WM_TEMPLATE_CATEGORY" val="custom"/>
</p:tagLst>
</file>

<file path=ppt/tags/tag555.xml><?xml version="1.0" encoding="utf-8"?>
<p:tagLst xmlns:p="http://schemas.openxmlformats.org/presentationml/2006/main">
  <p:tag name="KSO_WM_UNIT_ID" val="_0**"/>
  <p:tag name="KSO_WM_BEAUTIFY_FLAG" val="#wm#"/>
  <p:tag name="KSO_WM_TAG_VERSION" val="3.0"/>
  <p:tag name="KSO_WM_UNIT_LAYERLEVEL" val="1"/>
  <p:tag name="KSO_WM_TEMPLATE_INDEX" val="16"/>
  <p:tag name="KSO_WM_TEMPLATE_CATEGORY" val="custom"/>
</p:tagLst>
</file>

<file path=ppt/tags/tag556.xml><?xml version="1.0" encoding="utf-8"?>
<p:tagLst xmlns:p="http://schemas.openxmlformats.org/presentationml/2006/main">
  <p:tag name="KSO_WM_UNIT_ID" val="_0**"/>
  <p:tag name="KSO_WM_BEAUTIFY_FLAG" val="#wm#"/>
  <p:tag name="KSO_WM_TAG_VERSION" val="3.0"/>
  <p:tag name="KSO_WM_UNIT_LAYERLEVEL" val="1"/>
  <p:tag name="KSO_WM_TEMPLATE_INDEX" val="16"/>
  <p:tag name="KSO_WM_TEMPLATE_CATEGORY" val="custom"/>
</p:tagLst>
</file>

<file path=ppt/tags/tag557.xml><?xml version="1.0" encoding="utf-8"?>
<p:tagLst xmlns:p="http://schemas.openxmlformats.org/presentationml/2006/main">
  <p:tag name="KSO_WM_UNIT_ID" val="_0**"/>
  <p:tag name="KSO_WM_BEAUTIFY_FLAG" val="#wm#"/>
  <p:tag name="KSO_WM_TAG_VERSION" val="3.0"/>
  <p:tag name="KSO_WM_UNIT_LAYERLEVEL" val="1"/>
  <p:tag name="KSO_WM_TEMPLATE_INDEX" val="16"/>
  <p:tag name="KSO_WM_TEMPLATE_CATEGORY" val="custom"/>
</p:tagLst>
</file>

<file path=ppt/tags/tag558.xml><?xml version="1.0" encoding="utf-8"?>
<p:tagLst xmlns:p="http://schemas.openxmlformats.org/presentationml/2006/main">
  <p:tag name="KSO_WM_AITEMPLATE_STYLE_ID" val="0"/>
</p:tagLst>
</file>

<file path=ppt/tags/tag559.xml><?xml version="1.0" encoding="utf-8"?>
<p:tagLst xmlns:p="http://schemas.openxmlformats.org/presentationml/2006/main">
  <p:tag name="KSO_WM_UNIT_ID" val="custom16_1**"/>
  <p:tag name="KSO_WM_BEAUTIFY_FLAG" val="#wm#"/>
  <p:tag name="KSO_WM_TAG_VERSION" val="3.0"/>
  <p:tag name="KSO_WM_UNIT_LAYERLEVEL" val="1"/>
  <p:tag name="KSO_WM_TEMPLATE_INDEX" val="16"/>
  <p:tag name="KSO_WM_TEMPLATE_CATEGORY" val="custom"/>
</p:tagLst>
</file>

<file path=ppt/tags/tag5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60.xml><?xml version="1.0" encoding="utf-8"?>
<p:tagLst xmlns:p="http://schemas.openxmlformats.org/presentationml/2006/main">
  <p:tag name="KSO_WM_UNIT_TYPE" val="f"/>
  <p:tag name="KSO_WM_UNIT_SUBTYPE" val="g"/>
  <p:tag name="KSO_WM_UNIT_INDEX" val="2"/>
  <p:tag name="KSO_WM_BEAUTIFY_FLAG" val="#wm#"/>
  <p:tag name="KSO_WM_TAG_VERSION" val="3.0"/>
  <p:tag name="KSO_WM_TEMPLATE_NEED_RESERVE" val="1"/>
  <p:tag name="KSO_WM_UNIT_ID" val="custom16_1*f*2"/>
  <p:tag name="KSO_WM_UNIT_LAYERLEVEL" val="1"/>
  <p:tag name="KSO_WM_TEMPLATE_INDEX" val="16"/>
  <p:tag name="KSO_WM_TEMPLATE_CATEGORY" val="custom"/>
</p:tagLst>
</file>

<file path=ppt/tags/tag561.xml><?xml version="1.0" encoding="utf-8"?>
<p:tagLst xmlns:p="http://schemas.openxmlformats.org/presentationml/2006/main">
  <p:tag name="KSO_WM_UNIT_TYPE" val="f"/>
  <p:tag name="KSO_WM_UNIT_SUBTYPE" val="a"/>
  <p:tag name="KSO_WM_UNIT_INDEX" val="1"/>
  <p:tag name="KSO_WM_BEAUTIFY_FLAG" val="#wm#"/>
  <p:tag name="KSO_WM_TAG_VERSION" val="3.0"/>
  <p:tag name="KSO_WM_TEMPLATE_NEED_RESERVE" val="1"/>
  <p:tag name="KSO_WM_TEMPLATE_INDEX" val="16"/>
  <p:tag name="KSO_WM_TEMPLATE_CATEGORY" val="custom"/>
  <p:tag name="KSO_WM_UNIT_ID" val="custom16_1*f*1"/>
  <p:tag name="KSO_WM_UNIT_LAYERLEVEL" val="1"/>
</p:tagLst>
</file>

<file path=ppt/tags/tag562.xml><?xml version="1.0" encoding="utf-8"?>
<p:tagLst xmlns:p="http://schemas.openxmlformats.org/presentationml/2006/main">
  <p:tag name="KSO_WM_SLIDE_TYPE" val="title"/>
  <p:tag name="KSO_WM_TEMPLATE_SUBCATEGORY" val="29"/>
  <p:tag name="KSO_WM_TEMPLATE_COLOR_TYPE" val="0"/>
  <p:tag name="KSO_WM_TAG_VERSION" val="3.0"/>
  <p:tag name="KSO_WM_TEMPLATE_PLACEHOLDER_POS" val="0,195,960,427.5"/>
  <p:tag name="KSO_WM_SLIDE_SUBTYPE" val="pureTxt"/>
  <p:tag name="KSO_WM_SLIDE_ITEM_CNT" val="0"/>
  <p:tag name="KSO_WM_TEMPLATE_INDEX" val="16"/>
  <p:tag name="KSO_WM_SLIDE_THEME_ID" val="20234136"/>
  <p:tag name="KSO_WM_SLIDE_INDEX" val="1"/>
  <p:tag name="KSO_WM_BEAUTIFY_FLAG" val="#wm#"/>
  <p:tag name="KSO_WM_TEMPLATE_CATEGORY" val="custom"/>
  <p:tag name="KSO_WM_TEMPLATE_THUMBS_INDEX" val="1、14"/>
  <p:tag name="KSO_WM_SLIDE_ID" val="custom16_1"/>
  <p:tag name="KSO_WM_SLIDE_LAYOUT" val="_a_f"/>
  <p:tag name="KSO_WM_SLIDE_LAYOUT_CNT" val="1_1_2"/>
</p:tagLst>
</file>

<file path=ppt/tags/tag563.xml><?xml version="1.0" encoding="utf-8"?>
<p:tagLst xmlns:p="http://schemas.openxmlformats.org/presentationml/2006/main">
  <p:tag name="KSO_WM_UNIT_ID" val="custom8_1**"/>
  <p:tag name="KSO_WM_BEAUTIFY_FLAG" val="#wm#"/>
  <p:tag name="KSO_WM_TAG_VERSION" val="3.0"/>
  <p:tag name="KSO_WM_UNIT_LAYERLEVEL" val="1"/>
  <p:tag name="KSO_WM_TEMPLATE_INDEX" val="8"/>
  <p:tag name="KSO_WM_TEMPLATE_CATEGORY" val="custom"/>
</p:tagLst>
</file>

<file path=ppt/tags/tag564.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D" val="custom8_1*a*1"/>
  <p:tag name="KSO_WM_UNIT_LAYERLEVEL" val="1"/>
  <p:tag name="KSO_WM_TEMPLATE_INDEX" val="8"/>
  <p:tag name="KSO_WM_TEMPLATE_CATEGORY" val="custom"/>
</p:tagLst>
</file>

<file path=ppt/tags/tag565.xml><?xml version="1.0" encoding="utf-8"?>
<p:tagLst xmlns:p="http://schemas.openxmlformats.org/presentationml/2006/main">
  <p:tag name="KSO_WM_UNIT_TYPE" val="f"/>
  <p:tag name="KSO_WM_UNIT_SUBTYPE" val="a"/>
  <p:tag name="KSO_WM_UNIT_INDEX" val="1"/>
  <p:tag name="KSO_WM_BEAUTIFY_FLAG" val="#wm#"/>
  <p:tag name="KSO_WM_TAG_VERSION" val="3.0"/>
  <p:tag name="KSO_WM_TEMPLATE_NEED_RESERVE" val="1"/>
  <p:tag name="KSO_WM_TEMPLATE_INDEX" val="8"/>
  <p:tag name="KSO_WM_TEMPLATE_CATEGORY" val="custom"/>
  <p:tag name="KSO_WM_UNIT_ID" val="custom8_1*f*1"/>
  <p:tag name="KSO_WM_UNIT_LAYERLEVEL" val="1"/>
</p:tagLst>
</file>

<file path=ppt/tags/tag566.xml><?xml version="1.0" encoding="utf-8"?>
<p:tagLst xmlns:p="http://schemas.openxmlformats.org/presentationml/2006/main">
  <p:tag name="KSO_WM_SLIDE_TYPE" val="title"/>
  <p:tag name="KSO_WM_TEMPLATE_SUBCATEGORY" val="29"/>
  <p:tag name="KSO_WM_TEMPLATE_COLOR_TYPE" val="0"/>
  <p:tag name="KSO_WM_TAG_VERSION" val="3.0"/>
  <p:tag name="KSO_WM_TEMPLATE_PLACEHOLDER_POS" val="0,80.625,960,427.5"/>
  <p:tag name="KSO_WM_SLIDE_SUBTYPE" val="pureTxt"/>
  <p:tag name="KSO_WM_SLIDE_ITEM_CNT" val="0"/>
  <p:tag name="KSO_WM_TEMPLATE_INDEX" val="8"/>
  <p:tag name="KSO_WM_SLIDE_THEME_ID" val="20239925"/>
  <p:tag name="KSO_WM_SLIDE_INDEX" val="1"/>
  <p:tag name="KSO_WM_BEAUTIFY_FLAG" val="#wm#"/>
  <p:tag name="KSO_WM_TEMPLATE_CATEGORY" val="custom"/>
  <p:tag name="KSO_WM_TEMPLATE_THUMBS_INDEX" val="1、5"/>
  <p:tag name="KSO_WM_SLIDE_ID" val="custom8_1"/>
  <p:tag name="KSO_WM_SLIDE_LAYOUT" val="_a_f"/>
  <p:tag name="KSO_WM_SLIDE_LAYOUT_CNT" val="1_1_1"/>
</p:tagLst>
</file>

<file path=ppt/tags/tag567.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1"/>
  <p:tag name="KSO_WM_DIAGRAM_COLOR_TRICK" val="1"/>
  <p:tag name="KSO_WM_DIAGRAM_COLOR_TEXT_CAN_REMOVE" val="n"/>
  <p:tag name="KSO_WM_UNIT_ID" val="custom3_5*b*1"/>
  <p:tag name="KSO_WM_TAG_VERSION" val="3.0"/>
  <p:tag name="KSO_WM_UNIT_LAYERLEVEL" val="1"/>
  <p:tag name="KSO_WM_TEMPLATE_INDEX" val="3"/>
  <p:tag name="KSO_WM_TEMPLATE_CATEGORY" val="custom"/>
  <p:tag name="KSO_WM_SLIDE_FIGMA_DIAGRAM" val="1"/>
</p:tagLst>
</file>

<file path=ppt/tags/tag568.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3c0576c76ac09d8b00ffadf5a3dae502d7eee646"/>
  <p:tag name="KSO_WM_NEWLAYOUT_ID" val="slide_41030c1ef11493f6"/>
  <p:tag name="KSO_WM_DIAGRAM_GROUP_CODE" val="l1-1"/>
  <p:tag name="KSO_WM_DIAGRAM_COLOR_TRICK" val="1"/>
  <p:tag name="KSO_WM_DIAGRAM_COLOR_TEXT_CAN_REMOVE" val="n"/>
  <p:tag name="KSO_WM_UNIT_ISCONTENTSTITLE" val="1"/>
  <p:tag name="KSO_WM_UNIT_ID" val="custom3_5*a*2"/>
  <p:tag name="KSO_WM_TAG_VERSION" val="3.0"/>
  <p:tag name="KSO_WM_UNIT_LAYERLEVEL" val="1"/>
  <p:tag name="KSO_WM_TEMPLATE_INDEX" val="3"/>
  <p:tag name="KSO_WM_TEMPLATE_CATEGORY" val="custom"/>
  <p:tag name="KSO_WM_SLIDE_FIGMA_DIAGRAM" val="1"/>
</p:tagLst>
</file>

<file path=ppt/tags/tag569.xml><?xml version="1.0" encoding="utf-8"?>
<p:tagLst xmlns:p="http://schemas.openxmlformats.org/presentationml/2006/main">
  <p:tag name="KSO_WM_BEAUTIFY_FLAG" val="#wm#"/>
  <p:tag name="KSO_WM_DIAGRAM_GROUP_CODE" val="l1-1"/>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3_5*l_h_i*1_1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7.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570.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1_2"/>
  <p:tag name="KSO_WM_UNIT_TYPE" val="l_h_i"/>
  <p:tag name="KSO_WM_UNIT_PRESET_TEXT" val=" "/>
  <p:tag name="KSO_WM_DIAGRAM_COLOR_TRICK" val="1"/>
  <p:tag name="KSO_WM_DIAGRAM_COLOR_TEXT_CAN_REMOVE" val="n"/>
  <p:tag name="KSO_WM_UNIT_ID" val="custom3_5*l_h_i*1_1_2"/>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71.xml><?xml version="1.0" encoding="utf-8"?>
<p:tagLst xmlns:p="http://schemas.openxmlformats.org/presentationml/2006/main">
  <p:tag name="KSO_WM_BEAUTIFY_FLAG" val="#wm#"/>
  <p:tag name="KSO_WM_DIAGRAM_GROUP_CODE" val="l1-1"/>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3_5*l_h_a*1_1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72.xml><?xml version="1.0" encoding="utf-8"?>
<p:tagLst xmlns:p="http://schemas.openxmlformats.org/presentationml/2006/main">
  <p:tag name="KSO_WM_BEAUTIFY_FLAG" val="#wm#"/>
  <p:tag name="KSO_WM_DIAGRAM_GROUP_CODE" val="l1-1"/>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3_5*l_h_i*1_2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73.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2_2"/>
  <p:tag name="KSO_WM_UNIT_TYPE" val="l_h_i"/>
  <p:tag name="KSO_WM_UNIT_PRESET_TEXT" val=" "/>
  <p:tag name="KSO_WM_DIAGRAM_COLOR_TRICK" val="1"/>
  <p:tag name="KSO_WM_DIAGRAM_COLOR_TEXT_CAN_REMOVE" val="n"/>
  <p:tag name="KSO_WM_UNIT_ID" val="custom3_5*l_h_i*1_2_2"/>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74.xml><?xml version="1.0" encoding="utf-8"?>
<p:tagLst xmlns:p="http://schemas.openxmlformats.org/presentationml/2006/main">
  <p:tag name="KSO_WM_BEAUTIFY_FLAG" val="#wm#"/>
  <p:tag name="KSO_WM_DIAGRAM_GROUP_CODE" val="l1-1"/>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3_5*l_h_a*1_2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75.xml><?xml version="1.0" encoding="utf-8"?>
<p:tagLst xmlns:p="http://schemas.openxmlformats.org/presentationml/2006/main">
  <p:tag name="KSO_WM_BEAUTIFY_FLAG" val="#wm#"/>
  <p:tag name="KSO_WM_DIAGRAM_GROUP_CODE" val="l1-1"/>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3_5*l_h_i*1_3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76.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3_2"/>
  <p:tag name="KSO_WM_UNIT_TYPE" val="l_h_i"/>
  <p:tag name="KSO_WM_UNIT_PRESET_TEXT" val=" "/>
  <p:tag name="KSO_WM_DIAGRAM_COLOR_TRICK" val="1"/>
  <p:tag name="KSO_WM_DIAGRAM_COLOR_TEXT_CAN_REMOVE" val="n"/>
  <p:tag name="KSO_WM_UNIT_ID" val="custom3_5*l_h_i*1_3_2"/>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77.xml><?xml version="1.0" encoding="utf-8"?>
<p:tagLst xmlns:p="http://schemas.openxmlformats.org/presentationml/2006/main">
  <p:tag name="KSO_WM_BEAUTIFY_FLAG" val="#wm#"/>
  <p:tag name="KSO_WM_DIAGRAM_GROUP_CODE" val="l1-1"/>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3_5*l_h_a*1_3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78.xml><?xml version="1.0" encoding="utf-8"?>
<p:tagLst xmlns:p="http://schemas.openxmlformats.org/presentationml/2006/main">
  <p:tag name="KSO_WM_BEAUTIFY_FLAG" val="#wm#"/>
  <p:tag name="KSO_WM_DIAGRAM_GROUP_CODE" val="l1-1"/>
  <p:tag name="KSO_WM_FIGMA_FLAG" val="#fgm#"/>
  <p:tag name="KSO_WM_UNIT_INDEX" val="1_4_1"/>
  <p:tag name="KSO_WM_UNIT_SUBTYPE" val="d"/>
  <p:tag name="KSO_WM_UNIT_TYPE" val="l_h_i"/>
  <p:tag name="KSO_WM_UNIT_PRESET_TEXT" val="04"/>
  <p:tag name="KSO_WM_DIAGRAM_COLOR_TRICK" val="1"/>
  <p:tag name="KSO_WM_DIAGRAM_COLOR_TEXT_CAN_REMOVE" val="n"/>
  <p:tag name="KSO_WM_UNIT_ID" val="custom3_5*l_h_i*1_4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79.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4_2"/>
  <p:tag name="KSO_WM_UNIT_TYPE" val="l_h_i"/>
  <p:tag name="KSO_WM_UNIT_PRESET_TEXT" val=" "/>
  <p:tag name="KSO_WM_DIAGRAM_COLOR_TRICK" val="1"/>
  <p:tag name="KSO_WM_DIAGRAM_COLOR_TEXT_CAN_REMOVE" val="n"/>
  <p:tag name="KSO_WM_UNIT_ID" val="custom3_5*l_h_i*1_4_2"/>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8.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580.xml><?xml version="1.0" encoding="utf-8"?>
<p:tagLst xmlns:p="http://schemas.openxmlformats.org/presentationml/2006/main">
  <p:tag name="KSO_WM_BEAUTIFY_FLAG" val="#wm#"/>
  <p:tag name="KSO_WM_DIAGRAM_GROUP_CODE" val="l1-1"/>
  <p:tag name="KSO_WM_FIGMA_FLAG" val="#fgm#"/>
  <p:tag name="KSO_WM_UNIT_INDEX" val="1_4_1"/>
  <p:tag name="KSO_WM_UNIT_TYPE" val="l_h_a"/>
  <p:tag name="KSO_WM_UNIT_PRESET_TEXT" val="单击此处添加项标题"/>
  <p:tag name="KSO_WM_DIAGRAM_COLOR_TRICK" val="1"/>
  <p:tag name="KSO_WM_DIAGRAM_COLOR_TEXT_CAN_REMOVE" val="n"/>
  <p:tag name="KSO_WM_UNIT_ISCONTENTSTITLE" val="1"/>
  <p:tag name="KSO_WM_UNIT_ID" val="custom3_5*l_h_a*1_4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81.xml><?xml version="1.0" encoding="utf-8"?>
<p:tagLst xmlns:p="http://schemas.openxmlformats.org/presentationml/2006/main">
  <p:tag name="KSO_WM_BEAUTIFY_FLAG" val="#wm#"/>
  <p:tag name="KSO_WM_DIAGRAM_GROUP_CODE" val="l1-1"/>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3_4*l_h_i*1_1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82.xml><?xml version="1.0" encoding="utf-8"?>
<p:tagLst xmlns:p="http://schemas.openxmlformats.org/presentationml/2006/main">
  <p:tag name="KSO_WM_BEAUTIFY_FLAG" val="#wm#"/>
  <p:tag name="KSO_WM_DIAGRAM_GROUP_CODE" val="l1-1"/>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3_4*l_h_a*1_1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83.xml><?xml version="1.0" encoding="utf-8"?>
<p:tagLst xmlns:p="http://schemas.openxmlformats.org/presentationml/2006/main">
  <p:tag name="KSO_WM_BEAUTIFY_FLAG" val="#wm#"/>
  <p:tag name="KSO_WM_DIAGRAM_GROUP_CODE" val="l1-1"/>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3_4*l_h_i*1_2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84.xml><?xml version="1.0" encoding="utf-8"?>
<p:tagLst xmlns:p="http://schemas.openxmlformats.org/presentationml/2006/main">
  <p:tag name="KSO_WM_BEAUTIFY_FLAG" val="#wm#"/>
  <p:tag name="KSO_WM_DIAGRAM_GROUP_CODE" val="l1-1"/>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3_4*l_h_a*1_2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85.xml><?xml version="1.0" encoding="utf-8"?>
<p:tagLst xmlns:p="http://schemas.openxmlformats.org/presentationml/2006/main">
  <p:tag name="KSO_WM_BEAUTIFY_FLAG" val="#wm#"/>
  <p:tag name="KSO_WM_DIAGRAM_GROUP_CODE" val="l1-1"/>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3_4*l_h_i*1_3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86.xml><?xml version="1.0" encoding="utf-8"?>
<p:tagLst xmlns:p="http://schemas.openxmlformats.org/presentationml/2006/main">
  <p:tag name="KSO_WM_BEAUTIFY_FLAG" val="#wm#"/>
  <p:tag name="KSO_WM_DIAGRAM_GROUP_CODE" val="l1-1"/>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3_4*l_h_a*1_3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87.xml><?xml version="1.0" encoding="utf-8"?>
<p:tagLst xmlns:p="http://schemas.openxmlformats.org/presentationml/2006/main">
  <p:tag name="KSO_WM_SLIDE_CONTENT_ORIENTATION" val="horizontal"/>
  <p:tag name="KSO_WM_SLIDE_HAS_MASK" val="0"/>
  <p:tag name="KSO_WM_SLIDE_ITEM_CNT" val="4"/>
  <p:tag name="KSO_WM_SLIDE_TYPE" val="contents"/>
  <p:tag name="KSO_WM_TEMPLATE_SUBCATEGORY" val="29"/>
  <p:tag name="KSO_WM_BEAUTIFY_FLAG" val="#wm#"/>
  <p:tag name="KSO_WM_TEMPLATE_SLIDE_ID" val="slide_41030c1ef11493f6"/>
  <p:tag name="KSO_WM_TEMPLATE_INDEX" val="3"/>
  <p:tag name="KSO_WM_SLIDE_THEME_ID" val="20238316"/>
  <p:tag name="KSO_WM_SLIDE_INDEX" val="5"/>
  <p:tag name="KSO_WM_TEMPLATE_CATEGORY" val="custom"/>
  <p:tag name="KSO_WM_TAG_VERSION" val="3.0"/>
  <p:tag name="KSO_WM_TEMPLATE_COLOR_TYPE" val="0"/>
  <p:tag name="KSO_WM_ASSEMBLE_CHIP_INDEX" val="diag"/>
  <p:tag name="KSO_WM_DIAGRAM_GROUP_CODE" val="l1-1"/>
  <p:tag name="KSO_WM_SLIDE_ID" val="custom3_5"/>
  <p:tag name="KSO_WM_SLIDE_LAYOUT" val="a_b_l"/>
  <p:tag name="KSO_WM_SLIDE_LAYOUT_CNT" val="1_1_1"/>
</p:tagLst>
</file>

<file path=ppt/tags/tag588.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589.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5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590.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591.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592.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593.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594.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595.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596.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597.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598.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599.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0.xml><?xml version="1.0" encoding="utf-8"?>
<p:tagLst xmlns:p="http://schemas.openxmlformats.org/presentationml/2006/main">
  <p:tag name="KSO_WM_BEAUTIFY_FLAG" val="#fgm#"/>
  <p:tag name="KSO_WM_FIGMA_FLAG" val="#fgm#"/>
  <p:tag name="KSO_WM_UNIT_INDEX" val="1"/>
  <p:tag name="KSO_WM_UNIT_TYPE" val="a"/>
  <p:tag name="KSO_WM_LAYOUT_CHECK_HASH" val="1b03214d6cc2deed3745ab67fbbd6916390f78b5"/>
  <p:tag name="KSO_WM_NEWLAYOUT_GROUP_ID" val="layout_3"/>
  <p:tag name="KSO_WM_NEWLAYOUT_ID" val="slide_c9662d9f3055a180"/>
</p:tagLst>
</file>

<file path=ppt/tags/tag600.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01.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02.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03.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04.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05.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06.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607.xml><?xml version="1.0" encoding="utf-8"?>
<p:tagLst xmlns:p="http://schemas.openxmlformats.org/presentationml/2006/main">
  <p:tag name="KSO_WM_BEAUTIFY_FLAG" val="#fgm#"/>
  <p:tag name="KSO_WM_FIGMA_FLAG" val="#fgm#"/>
  <p:tag name="KSO_WM_UNIT_INDEX" val="1"/>
  <p:tag name="KSO_WM_UNIT_TYPE" val="a"/>
  <p:tag name="KSO_WM_LAYOUT_CHECK_HASH" val="e3bb99be5155600b76a8e4368f4b01041e29991b"/>
  <p:tag name="KSO_WM_NEWLAYOUT_GROUP_ID" val="layout_14"/>
  <p:tag name="KSO_WM_NEWLAYOUT_ID" val="slide_fbd1737be693ef9a"/>
  <p:tag name="KSO_WM_UNIT_PRESET_TEXT" val="单击此处添加标题"/>
</p:tagLst>
</file>

<file path=ppt/tags/tag60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60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1.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610.xml><?xml version="1.0" encoding="utf-8"?>
<p:tagLst xmlns:p="http://schemas.openxmlformats.org/presentationml/2006/main">
  <p:tag name="KSO_WM_BEAUTIFY_FLAG" val="#fgm#"/>
  <p:tag name="KSO_WM_FIGMA_FLAG" val="#fgm#"/>
  <p:tag name="KSO_WM_UNIT_INDEX" val="1"/>
  <p:tag name="KSO_WM_UNIT_TYPE" val="a"/>
  <p:tag name="KSO_WM_LAYOUT_CHECK_HASH" val="b2092c94b0cd8a6863f34bf5e5cc42ca899fee84"/>
  <p:tag name="KSO_WM_NEWLAYOUT_GROUP_ID" val="layout_10007"/>
  <p:tag name="KSO_WM_NEWLAYOUT_ID" val="slide_d8240273d673fa3d"/>
  <p:tag name="KSO_WM_UNIT_PRESET_TEXT" val="单击此处添加标题"/>
</p:tagLst>
</file>

<file path=ppt/tags/tag61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1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61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14.xml><?xml version="1.0" encoding="utf-8"?>
<p:tagLst xmlns:p="http://schemas.openxmlformats.org/presentationml/2006/main">
  <p:tag name="wpp_generatepicture" val="1"/>
</p:tagLst>
</file>

<file path=ppt/tags/tag615.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d8240273d673fa3d"/>
</p:tagLst>
</file>

<file path=ppt/tags/tag616.xml><?xml version="1.0" encoding="utf-8"?>
<p:tagLst xmlns:p="http://schemas.openxmlformats.org/presentationml/2006/main">
  <p:tag name="KSO_WM_BEAUTIFY_FLAG" val="#fgm#"/>
  <p:tag name="KSO_WM_FIGMA_FLAG" val="#fgm#"/>
  <p:tag name="KSO_WM_UNIT_INDEX" val="1"/>
  <p:tag name="KSO_WM_UNIT_TYPE" val="a"/>
  <p:tag name="KSO_WM_LAYOUT_CHECK_HASH" val="38c14949f90b2785abdf0063aa9595667736d76b"/>
  <p:tag name="KSO_WM_NEWLAYOUT_GROUP_ID" val="layout_10003"/>
  <p:tag name="KSO_WM_NEWLAYOUT_ID" val="slide_3f387b6926fb182b"/>
  <p:tag name="KSO_WM_UNIT_PRESET_TEXT" val="单击此处添加标题"/>
</p:tagLst>
</file>

<file path=ppt/tags/tag61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1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61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20.xml><?xml version="1.0" encoding="utf-8"?>
<p:tagLst xmlns:p="http://schemas.openxmlformats.org/presentationml/2006/main">
  <p:tag name="wpp_generatepicture" val="1"/>
</p:tagLst>
</file>

<file path=ppt/tags/tag621.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3f387b6926fb182b"/>
</p:tagLst>
</file>

<file path=ppt/tags/tag622.xml><?xml version="1.0" encoding="utf-8"?>
<p:tagLst xmlns:p="http://schemas.openxmlformats.org/presentationml/2006/main">
  <p:tag name="KSO_WM_BEAUTIFY_FLAG" val="#fgm#"/>
  <p:tag name="KSO_WM_FIGMA_FLAG" val="#fgm#"/>
  <p:tag name="KSO_WM_UNIT_INDEX" val="1"/>
  <p:tag name="KSO_WM_UNIT_TYPE" val="a"/>
  <p:tag name="KSO_WM_LAYOUT_CHECK_HASH" val="38c14949f90b2785abdf0063aa9595667736d76b"/>
  <p:tag name="KSO_WM_NEWLAYOUT_GROUP_ID" val="layout_10003"/>
  <p:tag name="KSO_WM_NEWLAYOUT_ID" val="slide_3f387b6926fb182b"/>
  <p:tag name="KSO_WM_UNIT_PRESET_TEXT" val="单击此处添加标题"/>
</p:tagLst>
</file>

<file path=ppt/tags/tag62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2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62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26.xml><?xml version="1.0" encoding="utf-8"?>
<p:tagLst xmlns:p="http://schemas.openxmlformats.org/presentationml/2006/main">
  <p:tag name="wpp_generatepicture" val="1"/>
</p:tagLst>
</file>

<file path=ppt/tags/tag627.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3f387b6926fb182b"/>
</p:tagLst>
</file>

<file path=ppt/tags/tag628.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629.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6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30.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631.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32.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33.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34.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35.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36.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37.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38.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39.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640.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41.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42.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43.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44.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45.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46.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47.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648.xml><?xml version="1.0" encoding="utf-8"?>
<p:tagLst xmlns:p="http://schemas.openxmlformats.org/presentationml/2006/main">
  <p:tag name="KSO_WM_BEAUTIFY_FLAG" val="#fgm#"/>
  <p:tag name="KSO_WM_FIGMA_FLAG" val="#fgm#"/>
  <p:tag name="KSO_WM_UNIT_INDEX" val="1"/>
  <p:tag name="KSO_WM_UNIT_TYPE" val="a"/>
  <p:tag name="KSO_WM_LAYOUT_CHECK_HASH" val="9f27c0ff093b1dbab3cd2589a8054f5eb316c09e"/>
  <p:tag name="KSO_WM_NEWLAYOUT_GROUP_ID" val="layout_10004"/>
  <p:tag name="KSO_WM_NEWLAYOUT_ID" val="slide_b78e5c9395481cf5"/>
  <p:tag name="KSO_WM_UNIT_PRESET_TEXT" val="单击此处添加标题"/>
</p:tagLst>
</file>

<file path=ppt/tags/tag64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65.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65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5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65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5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65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55.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0"/>
  <p:tag name="KSO_WM_TEMPLATE_SLIDE_ID" val="slide_b78e5c9395481cf5"/>
</p:tagLst>
</file>

<file path=ppt/tags/tag65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b5ebfa82-47d4-476d-881a-468428454c72.jpg?Expires=1789049164\u0026AWSAccessKeyId=AKLT9NSy7kh8TIS1UzNqLRY2\u0026Signature=xXfILTYMWaL7837U9YWzKGaqY0E%3D&quot;,&quot;product_name&quot;:&quot;wps-wpp-pc&quot;,&quot;intention_code&quot;:&quot;wps_wpp_generate_doc_pay&quot;}*auto_qingqiu_ai_3.0.1_online*6666646235626237326638346532656166343236303261393066383732323030-slide-13"/>
</p:tagLst>
</file>

<file path=ppt/tags/tag657.xml><?xml version="1.0" encoding="utf-8"?>
<p:tagLst xmlns:p="http://schemas.openxmlformats.org/presentationml/2006/main">
  <p:tag name="KSO_WM_BEAUTIFY_FLAG" val="#fgm#"/>
  <p:tag name="KSO_WM_FIGMA_FLAG" val="#fgm#"/>
  <p:tag name="KSO_WM_UNIT_INDEX" val="1"/>
  <p:tag name="KSO_WM_UNIT_TYPE" val="a"/>
  <p:tag name="KSO_WM_LAYOUT_CHECK_HASH" val="dc7fd8c566d437cd7de35a5d6e35bba28e60cb22"/>
  <p:tag name="KSO_WM_NEWLAYOUT_GROUP_ID" val="layout_34"/>
  <p:tag name="KSO_WM_NEWLAYOUT_ID" val="slide_c6189eb0a0adc534"/>
  <p:tag name="KSO_WM_UNIT_PRESET_TEXT" val="单击此处添加标题"/>
</p:tagLst>
</file>

<file path=ppt/tags/tag65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5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66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9/1f83b11e-cf30-4538-81d6-8f41374d379d.jpg?Expires=1789049164\u0026AWSAccessKeyId=AKLT9NSy7kh8TIS1UzNqLRY2\u0026Signature=3TSHNnsds%2FpYGtTg%2FFbib9lq0b8%3D&quot;,&quot;product_name&quot;:&quot;wps-wpp-pc&quot;,&quot;intention_code&quot;:&quot;wps_wpp_generate_doc_pay&quot;}*auto_qingqiu_ai_3.0.1_online*6666646235626237326638346532656166343236303261393066383732323030-slide-13"/>
</p:tagLst>
</file>

<file path=ppt/tags/tag66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66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63.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c6189eb0a0adc534"/>
</p:tagLst>
</file>

<file path=ppt/tags/tag664.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299565303&quot;,&quot;product_name&quot;:&quot;wps-wpp-pc&quot;,&quot;intention_code&quot;:&quot;wps_wpp_generate_doc_pay&quot;}*auto_gallery_ai_v2.1.5_ONLINE*6666646235626237326638346532656166343236303261393066383732323030-slide-14"/>
</p:tagLst>
</file>

<file path=ppt/tags/tag665.xml><?xml version="1.0" encoding="utf-8"?>
<p:tagLst xmlns:p="http://schemas.openxmlformats.org/presentationml/2006/main">
  <p:tag name="KSO_WM_BEAUTIFY_FLAG" val="#fgm#"/>
  <p:tag name="KSO_WM_FIGMA_FLAG" val="#fgm#"/>
  <p:tag name="KSO_WM_UNIT_INDEX" val="1"/>
  <p:tag name="KSO_WM_UNIT_TYPE" val="a"/>
  <p:tag name="KSO_WM_LAYOUT_CHECK_HASH" val="1d132e174f84773144729f664ae535863b0f9052"/>
  <p:tag name="KSO_WM_NEWLAYOUT_GROUP_ID" val="layout_60"/>
  <p:tag name="KSO_WM_NEWLAYOUT_ID" val="slide_c2683f29fead9073"/>
  <p:tag name="KSO_WM_UNIT_PRESET_TEXT" val="单击此处添加标题"/>
</p:tagLst>
</file>

<file path=ppt/tags/tag666.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66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6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6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c2683f29fead9073"/>
</p:tagLst>
</file>

<file path=ppt/tags/tag6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70.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671.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672.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673.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74.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75.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76.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77.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78.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79.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8.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680.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81.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82.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83.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84.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85.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86.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87.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88.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89.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69.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690.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91.xml><?xml version="1.0" encoding="utf-8"?>
<p:tagLst xmlns:p="http://schemas.openxmlformats.org/presentationml/2006/main">
  <p:tag name="KSO_WM_BEAUTIFY_FLAG" val="#fgm#"/>
  <p:tag name="KSO_WM_FIGMA_FLAG" val="#fgm#"/>
  <p:tag name="KSO_WM_UNIT_INDEX" val="1"/>
  <p:tag name="KSO_WM_UNIT_TYPE" val="a"/>
  <p:tag name="KSO_WM_LAYOUT_CHECK_HASH" val="f2445b24f0389f7059d49f415b65c4f50e7eb992"/>
  <p:tag name="KSO_WM_NEWLAYOUT_GROUP_ID" val="layout_27"/>
  <p:tag name="KSO_WM_NEWLAYOUT_ID" val="slide_d87fa1bb076d301c"/>
  <p:tag name="KSO_WM_UNIT_PRESET_TEXT" val="单击此处添加标题"/>
</p:tagLst>
</file>

<file path=ppt/tags/tag692.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69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9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95.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696.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69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69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99.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d87fa1bb076d301c"/>
</p:tagLst>
</file>

<file path=ppt/tags/tag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0.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70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01.xml><?xml version="1.0" encoding="utf-8"?>
<p:tagLst xmlns:p="http://schemas.openxmlformats.org/presentationml/2006/main">
  <p:tag name="KSO_WM_BEAUTIFY_FLAG" val="#fgm#"/>
  <p:tag name="KSO_WM_FIGMA_FLAG" val="#fgm#"/>
  <p:tag name="KSO_WM_UNIT_INDEX" val="1"/>
  <p:tag name="KSO_WM_UNIT_TYPE" val="a"/>
  <p:tag name="KSO_WM_LAYOUT_CHECK_HASH" val="5d01fe8558b641943eaa02efd50f104bdce147df"/>
  <p:tag name="KSO_WM_NEWLAYOUT_GROUP_ID" val="layout_2"/>
  <p:tag name="KSO_WM_NEWLAYOUT_ID" val="slide_d37966ae9f0f3cb6"/>
  <p:tag name="KSO_WM_UNIT_PRESET_TEXT" val="单击此处添加标题"/>
</p:tagLst>
</file>

<file path=ppt/tags/tag70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f4740ded-6ee7-4e18-a566-fe3a39327643.jpg?Expires=1789049164\u0026AWSAccessKeyId=AKLT9NSy7kh8TIS1UzNqLRY2\u0026Signature=iNDbhzUTYDEYlLUULSgaHKBOKig%3D&quot;,&quot;product_name&quot;:&quot;wps-wpp-pc&quot;,&quot;intention_code&quot;:&quot;wps_wpp_generate_doc_pay&quot;}*auto_qingqiu_ai_3.0.1_online*6666646235626237326638346532656166343236303261393066383732323030-slide-16"/>
</p:tagLst>
</file>

<file path=ppt/tags/tag70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0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05.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70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9/0f9f1950-9866-4f17-a288-86b91ef75193.jpg?Expires=1789049165\u0026AWSAccessKeyId=AKLT9NSy7kh8TIS1UzNqLRY2\u0026Signature=Smd%2FYjAm6D1%2B%2BLroeADqXva7zQU%3D&quot;,&quot;product_name&quot;:&quot;wps-wpp-pc&quot;,&quot;intention_code&quot;:&quot;wps_wpp_generate_doc_pay&quot;}*auto_qingqiu_ai_3.0.1_online*6666646235626237326638346532656166343236303261393066383732323030-slide-16"/>
</p:tagLst>
</file>

<file path=ppt/tags/tag70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70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09.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d37966ae9f0f3cb6"/>
</p:tagLst>
</file>

<file path=ppt/tags/tag71.xml><?xml version="1.0" encoding="utf-8"?>
<p:tagLst xmlns:p="http://schemas.openxmlformats.org/presentationml/2006/main">
  <p:tag name="KSO_WM_BEAUTIFY_FLAG" val="#fgm#"/>
  <p:tag name="KSO_WM_FIGMA_FLAG" val="#fgm#"/>
  <p:tag name="KSO_WM_UNIT_INDEX" val="1"/>
  <p:tag name="KSO_WM_UNIT_TYPE" val="a"/>
  <p:tag name="KSO_WM_LAYOUT_CHECK_HASH" val="1090c471455a23ab301299b3d82f211abf8c343d"/>
  <p:tag name="KSO_WM_NEWLAYOUT_GROUP_ID" val="layout_35"/>
  <p:tag name="KSO_WM_NEWLAYOUT_ID" val="slide_38fca7ecc65094e3"/>
</p:tagLst>
</file>

<file path=ppt/tags/tag71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69eca03a-248a-4ad2-b617-c18927587a50.jpg?Expires=1789049164\u0026AWSAccessKeyId=AKLT9NSy7kh8TIS1UzNqLRY2\u0026Signature=c2LZf2NZpbNwVHaQhGL1ZAw7ymk%3D&quot;,&quot;product_name&quot;:&quot;wps-wpp-pc&quot;,&quot;intention_code&quot;:&quot;wps_wpp_generate_doc_pay&quot;}*auto_qingqiu_ai_v2.1.5_ONLINE*6666646235626237326638346532656166343236303261393066383732323030-slide-17"/>
</p:tagLst>
</file>

<file path=ppt/tags/tag711.xml><?xml version="1.0" encoding="utf-8"?>
<p:tagLst xmlns:p="http://schemas.openxmlformats.org/presentationml/2006/main">
  <p:tag name="KSO_WM_BEAUTIFY_FLAG" val="#fgm#"/>
  <p:tag name="KSO_WM_FIGMA_FLAG" val="#fgm#"/>
  <p:tag name="KSO_WM_UNIT_INDEX" val="1"/>
  <p:tag name="KSO_WM_UNIT_TYPE" val="a"/>
  <p:tag name="KSO_WM_LAYOUT_CHECK_HASH" val="914f4d28f45082b54cf52ffb18b301868a8066b5"/>
  <p:tag name="KSO_WM_NEWLAYOUT_GROUP_ID" val="layout_59"/>
  <p:tag name="KSO_WM_NEWLAYOUT_ID" val="slide_401ab4eff3e33ded"/>
  <p:tag name="KSO_WM_UNIT_PRESET_TEXT" val="单击此处添加标题"/>
</p:tagLst>
</file>

<file path=ppt/tags/tag71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71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1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1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401ab4eff3e33ded"/>
</p:tagLst>
</file>

<file path=ppt/tags/tag71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17.xml><?xml version="1.0" encoding="utf-8"?>
<p:tagLst xmlns:p="http://schemas.openxmlformats.org/presentationml/2006/main">
  <p:tag name="KSO_WM_BEAUTIFY_FLAG" val="#fgm#"/>
  <p:tag name="KSO_WM_FIGMA_FLAG" val="#fgm#"/>
  <p:tag name="KSO_WM_UNIT_INDEX" val="1"/>
  <p:tag name="KSO_WM_UNIT_TYPE" val="a"/>
  <p:tag name="KSO_WM_LAYOUT_CHECK_HASH" val="ec6542d3198e6f0808efc74a5c52ce3bc938ef50"/>
  <p:tag name="KSO_WM_NEWLAYOUT_GROUP_ID" val="layout_48"/>
  <p:tag name="KSO_WM_NEWLAYOUT_ID" val="slide_0acbfdbc3c6b2616"/>
  <p:tag name="KSO_WM_UNIT_PRESET_TEXT" val="单击此处添加标题"/>
</p:tagLst>
</file>

<file path=ppt/tags/tag71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46380bde-9d1a-4f4a-9e66-2554d01add5d.jpg?Expires=1789049166\u0026AWSAccessKeyId=AKLT9NSy7kh8TIS1UzNqLRY2\u0026Signature=t1kSn8YdygstPg6kzOZpWpqUbos%3D&quot;,&quot;product_name&quot;:&quot;wps-wpp-pc&quot;,&quot;intention_code&quot;:&quot;wps_wpp_generate_doc_pay&quot;}*auto_qingqiu_ai_v2.1.5_ONLINE*6666646235626237326638346532656166343236303261393066383732323030-slide-18"/>
</p:tagLst>
</file>

<file path=ppt/tags/tag71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2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2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72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9/403126fc-4d4a-48ba-9c4e-e5bcee12f85b.jpg?Expires=1789049165\u0026AWSAccessKeyId=AKLT9NSy7kh8TIS1UzNqLRY2\u0026Signature=u3d0Y0T9ZBLwAiJcjtmP4In1nxg%3D&quot;,&quot;product_name&quot;:&quot;wps-wpp-pc&quot;,&quot;intention_code&quot;:&quot;wps_wpp_generate_doc_pay&quot;}*auto_qingqiu_ai_v2.1.5_ONLINE*6666646235626237326638346532656166343236303261393066383732323030-slide-18"/>
</p:tagLst>
</file>

<file path=ppt/tags/tag72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72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25.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0acbfdbc3c6b2616"/>
</p:tagLst>
</file>

<file path=ppt/tags/tag72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d7aad934-ae38-4e54-93a3-22d786ddf88c.jpg?Expires=1789049165\u0026AWSAccessKeyId=AKLT9NSy7kh8TIS1UzNqLRY2\u0026Signature=XyPbBSVZz5IRjdxGN97ToCBXL74%3D&quot;,&quot;product_name&quot;:&quot;wps-wpp-pc&quot;,&quot;intention_code&quot;:&quot;wps_wpp_generate_doc_pay&quot;}*auto_qingqiu_ai_v2.1.5_ONLINE*6666646235626237326638346532656166343236303261393066383732323030-slide-19"/>
</p:tagLst>
</file>

<file path=ppt/tags/tag727.xml><?xml version="1.0" encoding="utf-8"?>
<p:tagLst xmlns:p="http://schemas.openxmlformats.org/presentationml/2006/main">
  <p:tag name="KSO_WM_BEAUTIFY_FLAG" val="#fgm#"/>
  <p:tag name="KSO_WM_FIGMA_FLAG" val="#fgm#"/>
  <p:tag name="KSO_WM_UNIT_INDEX" val="1"/>
  <p:tag name="KSO_WM_UNIT_TYPE" val="a"/>
  <p:tag name="KSO_WM_LAYOUT_CHECK_HASH" val="675d1d8845995970f92a30289bcd689f06a09bc9"/>
  <p:tag name="KSO_WM_NEWLAYOUT_GROUP_ID" val="layout_10009"/>
  <p:tag name="KSO_WM_NEWLAYOUT_ID" val="slide_85828d90f2487e75"/>
  <p:tag name="KSO_WM_UNIT_PRESET_TEXT" val="单击此处添加标题"/>
</p:tagLst>
</file>

<file path=ppt/tags/tag72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2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3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85828d90f2487e75"/>
</p:tagLst>
</file>

<file path=ppt/tags/tag731.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732.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733.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734.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5.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6.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7.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8.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9.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4.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740.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41.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42.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43.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44.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45.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46.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47.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48.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49.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750.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751.xml><?xml version="1.0" encoding="utf-8"?>
<p:tagLst xmlns:p="http://schemas.openxmlformats.org/presentationml/2006/main">
  <p:tag name="KSO_WM_BEAUTIFY_FLAG" val="#fgm#"/>
  <p:tag name="KSO_WM_FIGMA_FLAG" val="#fgm#"/>
  <p:tag name="KSO_WM_UNIT_INDEX" val="1"/>
  <p:tag name="KSO_WM_UNIT_TYPE" val="a"/>
  <p:tag name="KSO_WM_LAYOUT_CHECK_HASH" val="0f3975f2e70db850d18d3e02ade0ad876cc9aaa0"/>
  <p:tag name="KSO_WM_NEWLAYOUT_GROUP_ID" val="layout_61"/>
  <p:tag name="KSO_WM_NEWLAYOUT_ID" val="slide_b88750c2a6ff8ec8"/>
  <p:tag name="KSO_WM_UNIT_PRESET_TEXT" val="单击此处添加标题"/>
</p:tagLst>
</file>

<file path=ppt/tags/tag752.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75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5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5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b88750c2a6ff8ec8"/>
</p:tagLst>
</file>

<file path=ppt/tags/tag756.xml><?xml version="1.0" encoding="utf-8"?>
<p:tagLst xmlns:p="http://schemas.openxmlformats.org/presentationml/2006/main">
  <p:tag name="KSO_WM_BEAUTIFY_FLAG" val="#fgm#"/>
  <p:tag name="KSO_WM_FIGMA_FLAG" val="#fgm#"/>
  <p:tag name="KSO_WM_UNIT_INDEX" val="1"/>
  <p:tag name="KSO_WM_UNIT_TYPE" val="a"/>
  <p:tag name="KSO_WM_LAYOUT_CHECK_HASH" val="2e39318a5c180a1da8d127fafdda2b4c5f31e2fb"/>
  <p:tag name="KSO_WM_NEWLAYOUT_GROUP_ID" val="layout_10008"/>
  <p:tag name="KSO_WM_NEWLAYOUT_ID" val="slide_9707020542e85349"/>
  <p:tag name="KSO_WM_UNIT_PRESET_TEXT" val="单击此处添加标题"/>
</p:tagLst>
</file>

<file path=ppt/tags/tag75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5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9707020542e85349"/>
</p:tagLst>
</file>

<file path=ppt/tags/tag759.xml><?xml version="1.0" encoding="utf-8"?>
<p:tagLst xmlns:p="http://schemas.openxmlformats.org/presentationml/2006/main">
  <p:tag name="KSO_WM_BEAUTIFY_FLAG" val="#fgm#"/>
  <p:tag name="KSO_WM_FIGMA_FLAG" val="#fgm#"/>
  <p:tag name="KSO_WM_UNIT_INDEX" val="1"/>
  <p:tag name="KSO_WM_UNIT_TYPE" val="a"/>
  <p:tag name="KSO_WM_LAYOUT_CHECK_HASH" val="5b1d58e457d740a8cfce4c5a55b33af2cc15e42b"/>
  <p:tag name="KSO_WM_NEWLAYOUT_GROUP_ID" val="layout_31"/>
  <p:tag name="KSO_WM_NEWLAYOUT_ID" val="slide_aaf94aee24f2559b"/>
  <p:tag name="KSO_WM_UNIT_PRESET_TEXT" val="单击此处添加标题"/>
</p:tagLst>
</file>

<file path=ppt/tags/tag7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6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2a58904d-ef35-44b6-8fb7-bd274970e840.jpg?Expires=1789049167\u0026AWSAccessKeyId=AKLT9NSy7kh8TIS1UzNqLRY2\u0026Signature=ZRp4BZzHJAfEtmrwYPDuhp%2BkWKM%3D&quot;,&quot;product_name&quot;:&quot;wps-wpp-pc&quot;,&quot;intention_code&quot;:&quot;wps_wpp_generate_doc_pay&quot;}*auto_qingqiu_ai_v2.1.5_ONLINE*6666646235626237326638346532656166343236303261393066383732323030-slide-22"/>
</p:tagLst>
</file>

<file path=ppt/tags/tag76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6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6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9/4c1c1474-d16f-47aa-a026-99bd7694c385.jpg?Expires=1789049166\u0026AWSAccessKeyId=AKLT9NSy7kh8TIS1UzNqLRY2\u0026Signature=TCmU%2BOeBhybsMnMvABEEyTnkmb4%3D&quot;,&quot;product_name&quot;:&quot;wps-wpp-pc&quot;,&quot;intention_code&quot;:&quot;wps_wpp_generate_doc_pay&quot;}*auto_qingqiu_ai_v2.1.5_ONLINE*6666646235626237326638346532656166343236303261393066383732323030-slide-22"/>
</p:tagLst>
</file>

<file path=ppt/tags/tag76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76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66.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aaf94aee24f2559b"/>
</p:tagLst>
</file>

<file path=ppt/tags/tag76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68.xml><?xml version="1.0" encoding="utf-8"?>
<p:tagLst xmlns:p="http://schemas.openxmlformats.org/presentationml/2006/main">
  <p:tag name="KSO_WM_BEAUTIFY_FLAG" val="#fgm#"/>
  <p:tag name="KSO_WM_FIGMA_FLAG" val="#fgm#"/>
  <p:tag name="KSO_WM_UNIT_INDEX" val="1"/>
  <p:tag name="KSO_WM_UNIT_TYPE" val="a"/>
  <p:tag name="KSO_WM_LAYOUT_CHECK_HASH" val="ad2ac009b952f2f55b74ab99e0b6b5fd15d29ca9"/>
  <p:tag name="KSO_WM_NEWLAYOUT_GROUP_ID" val="layout_10007"/>
  <p:tag name="KSO_WM_NEWLAYOUT_ID" val="slide_040f6c957289bbce"/>
  <p:tag name="KSO_WM_UNIT_PRESET_TEXT" val="单击此处添加标题"/>
</p:tagLst>
</file>

<file path=ppt/tags/tag76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7.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770.xml><?xml version="1.0" encoding="utf-8"?>
<p:tagLst xmlns:p="http://schemas.openxmlformats.org/presentationml/2006/main">
  <p:tag name="wpp_generatepicture" val="1"/>
</p:tagLst>
</file>

<file path=ppt/tags/tag77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040f6c957289bbce"/>
</p:tagLst>
</file>

<file path=ppt/tags/tag772.xml><?xml version="1.0" encoding="utf-8"?>
<p:tagLst xmlns:p="http://schemas.openxmlformats.org/presentationml/2006/main">
  <p:tag name="KSO_WM_BEAUTIFY_FLAG" val="#fgm#"/>
  <p:tag name="KSO_WM_FIGMA_FLAG" val="#fgm#"/>
  <p:tag name="KSO_WM_UNIT_INDEX" val="1"/>
  <p:tag name="KSO_WM_UNIT_TYPE" val="a"/>
  <p:tag name="KSO_WM_LAYOUT_CHECK_HASH" val="d952b97afa8549aaf1509245189bade6b3a26feb"/>
  <p:tag name="KSO_WM_NEWLAYOUT_GROUP_ID" val="layout_49"/>
  <p:tag name="KSO_WM_NEWLAYOUT_ID" val="slide_a4bd87ff23099c76"/>
  <p:tag name="KSO_WM_UNIT_PRESET_TEXT" val="单击此处添加标题"/>
</p:tagLst>
</file>

<file path=ppt/tags/tag77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7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75.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a4bd87ff23099c76"/>
</p:tagLst>
</file>

<file path=ppt/tags/tag77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a8ce55b1-4f66-493f-bb25-04410f21aed1.jpg?Expires=1789049165\u0026AWSAccessKeyId=AKLT9NSy7kh8TIS1UzNqLRY2\u0026Signature=AfZ04E%2FZ4ZwiMD4xFS3xH2Q8QUw%3D&quot;,&quot;product_name&quot;:&quot;wps-wpp-pc&quot;,&quot;intention_code&quot;:&quot;wps_wpp_generate_doc_pay&quot;}*auto_qingqiu_ai_v2.1.5_ONLINE*6666646235626237326638346532656166343236303261393066383732323030-slide-25"/>
</p:tagLst>
</file>

<file path=ppt/tags/tag777.xml><?xml version="1.0" encoding="utf-8"?>
<p:tagLst xmlns:p="http://schemas.openxmlformats.org/presentationml/2006/main">
  <p:tag name="KSO_WM_BEAUTIFY_FLAG" val="#fgm#"/>
  <p:tag name="KSO_WM_FIGMA_FLAG" val="#fgm#"/>
  <p:tag name="KSO_WM_UNIT_INDEX" val="1"/>
  <p:tag name="KSO_WM_UNIT_TYPE" val="a"/>
  <p:tag name="KSO_WM_LAYOUT_CHECK_HASH" val="28d4cd05cd647ff70ccbdd327ee7c152221fa581"/>
  <p:tag name="KSO_WM_NEWLAYOUT_GROUP_ID" val="layout_10013"/>
  <p:tag name="KSO_WM_NEWLAYOUT_ID" val="slide_0fb9fcdeb55520f2"/>
  <p:tag name="KSO_WM_UNIT_PRESET_TEXT" val="单击此处添加标题"/>
</p:tagLst>
</file>

<file path=ppt/tags/tag77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7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0fb9fcdeb55520f2"/>
</p:tagLst>
</file>

<file path=ppt/tags/tag78.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780.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781.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782.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783.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84.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85.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86.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87.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88.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89.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790.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91.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92.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93.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94.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95.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96.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97.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98.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99.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8.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80.xml><?xml version="1.0" encoding="utf-8"?>
<p:tagLst xmlns:p="http://schemas.openxmlformats.org/presentationml/2006/main">
  <p:tag name="KSO_WM_BEAUTIFY_FLAG" val="#fgm#"/>
  <p:tag name="KSO_WM_FIGMA_FLAG" val="#fgm#"/>
  <p:tag name="KSO_WM_UNIT_INDEX" val="1"/>
  <p:tag name="KSO_WM_UNIT_TYPE" val="a"/>
  <p:tag name="KSO_WM_LAYOUT_CHECK_HASH" val="b711cb8276875eff09b986d5d69285298cf41d27"/>
  <p:tag name="KSO_WM_NEWLAYOUT_GROUP_ID" val="layout_54"/>
  <p:tag name="KSO_WM_NEWLAYOUT_ID" val="slide_f85fbabd798d7d3c"/>
</p:tagLst>
</file>

<file path=ppt/tags/tag800.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1a5cea7e282846f6f28a7c7d125af8d1d2c733"/>
  <p:tag name="KSO_WM_NEWLAYOUT_ID" val="slide_8d1615941f9e1a55"/>
  <p:tag name="KSO_WM_UNIT_ID" val="_3**"/>
  <p:tag name="KSO_WM_TAG_VERSION" val="3.0"/>
  <p:tag name="KSO_WM_UNIT_LAYERLEVEL" val="1"/>
  <p:tag name="KSO_WM_TEMPLATE_INDEX" val="16"/>
  <p:tag name="KSO_WM_TEMPLATE_CATEGORY" val="custom"/>
</p:tagLst>
</file>

<file path=ppt/tags/tag801.xml><?xml version="1.0" encoding="utf-8"?>
<p:tagLst xmlns:p="http://schemas.openxmlformats.org/presentationml/2006/main">
  <p:tag name="KSO_WM_BEAUTIFY_FLAG" val="#wm#"/>
  <p:tag name="KSO_WM_FIGMA_FLAG" val="#fgm#"/>
  <p:tag name="KSO_WM_UNIT_INDEX" val="1"/>
  <p:tag name="KSO_WM_UNIT_TYPE" val="e"/>
  <p:tag name="KSO_WM_UNIT_ID" val="_3**"/>
  <p:tag name="KSO_WM_TAG_VERSION" val="3.0"/>
  <p:tag name="KSO_WM_UNIT_LAYERLEVEL" val="1"/>
  <p:tag name="KSO_WM_TEMPLATE_INDEX" val="16"/>
  <p:tag name="KSO_WM_TEMPLATE_CATEGORY" val="custom"/>
</p:tagLst>
</file>

<file path=ppt/tags/tag802.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1a5cea7e282846f6f28a7c7d125af8d1d2c733"/>
  <p:tag name="KSO_WM_NEWLAYOUT_ID" val="slide_8d1615941f9e1a55"/>
  <p:tag name="KSO_WM_UNIT_ID" val="_3**"/>
  <p:tag name="KSO_WM_TAG_VERSION" val="3.0"/>
  <p:tag name="KSO_WM_UNIT_LAYERLEVEL" val="1"/>
  <p:tag name="KSO_WM_TEMPLATE_INDEX" val="16"/>
  <p:tag name="KSO_WM_TEMPLATE_CATEGORY" val="custom"/>
</p:tagLst>
</file>

<file path=ppt/tags/tag803.xml><?xml version="1.0" encoding="utf-8"?>
<p:tagLst xmlns:p="http://schemas.openxmlformats.org/presentationml/2006/main">
  <p:tag name="KSO_WM_BEAUTIFY_FLAG" val="#wm#"/>
  <p:tag name="KSO_WM_FIGMA_FLAG" val="#fgm#"/>
  <p:tag name="KSO_WM_UNIT_INDEX" val="1"/>
  <p:tag name="KSO_WM_UNIT_TYPE" val="e"/>
  <p:tag name="KSO_WM_UNIT_ID" val="_3**"/>
  <p:tag name="KSO_WM_TAG_VERSION" val="3.0"/>
  <p:tag name="KSO_WM_UNIT_LAYERLEVEL" val="1"/>
  <p:tag name="KSO_WM_TEMPLATE_INDEX" val="16"/>
  <p:tag name="KSO_WM_TEMPLATE_CATEGORY" val="custom"/>
</p:tagLst>
</file>

<file path=ppt/tags/tag804.xml><?xml version="1.0" encoding="utf-8"?>
<p:tagLst xmlns:p="http://schemas.openxmlformats.org/presentationml/2006/main">
  <p:tag name="wpp_generatepicture" val="1"/>
</p:tagLst>
</file>

<file path=ppt/tags/tag805.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1a5cea7e282846f6f28a7c7d125af8d1d2c733"/>
  <p:tag name="KSO_WM_NEWLAYOUT_ID" val="slide_8d1615941f9e1a55"/>
  <p:tag name="KSO_WM_UNIT_ID" val="_3**"/>
  <p:tag name="KSO_WM_TAG_VERSION" val="3.0"/>
  <p:tag name="KSO_WM_UNIT_LAYERLEVEL" val="1"/>
  <p:tag name="KSO_WM_TEMPLATE_INDEX" val="16"/>
  <p:tag name="KSO_WM_TEMPLATE_CATEGORY" val="custom"/>
</p:tagLst>
</file>

<file path=ppt/tags/tag806.xml><?xml version="1.0" encoding="utf-8"?>
<p:tagLst xmlns:p="http://schemas.openxmlformats.org/presentationml/2006/main">
  <p:tag name="KSO_WM_BEAUTIFY_FLAG" val="#wm#"/>
  <p:tag name="KSO_WM_FIGMA_FLAG" val="#fgm#"/>
  <p:tag name="KSO_WM_UNIT_INDEX" val="1"/>
  <p:tag name="KSO_WM_UNIT_TYPE" val="e"/>
  <p:tag name="KSO_WM_UNIT_ID" val="_3**"/>
  <p:tag name="KSO_WM_TAG_VERSION" val="3.0"/>
  <p:tag name="KSO_WM_UNIT_LAYERLEVEL" val="1"/>
  <p:tag name="KSO_WM_TEMPLATE_INDEX" val="16"/>
  <p:tag name="KSO_WM_TEMPLATE_CATEGORY" val="custom"/>
</p:tagLst>
</file>

<file path=ppt/tags/tag807.xml><?xml version="1.0" encoding="utf-8"?>
<p:tagLst xmlns:p="http://schemas.openxmlformats.org/presentationml/2006/main">
  <p:tag name="wpp_generatepicture" val="1"/>
</p:tagLst>
</file>

<file path=ppt/tags/tag808.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1a5cea7e282846f6f28a7c7d125af8d1d2c733"/>
  <p:tag name="KSO_WM_NEWLAYOUT_ID" val="slide_8d1615941f9e1a55"/>
  <p:tag name="KSO_WM_UNIT_ID" val="_3**"/>
  <p:tag name="KSO_WM_TAG_VERSION" val="3.0"/>
  <p:tag name="KSO_WM_UNIT_LAYERLEVEL" val="1"/>
  <p:tag name="KSO_WM_TEMPLATE_INDEX" val="16"/>
  <p:tag name="KSO_WM_TEMPLATE_CATEGORY" val="custom"/>
</p:tagLst>
</file>

<file path=ppt/tags/tag809.xml><?xml version="1.0" encoding="utf-8"?>
<p:tagLst xmlns:p="http://schemas.openxmlformats.org/presentationml/2006/main">
  <p:tag name="KSO_WM_BEAUTIFY_FLAG" val="#wm#"/>
  <p:tag name="KSO_WM_FIGMA_FLAG" val="#fgm#"/>
  <p:tag name="KSO_WM_UNIT_INDEX" val="1"/>
  <p:tag name="KSO_WM_UNIT_TYPE" val="e"/>
  <p:tag name="KSO_WM_UNIT_ID" val="_3**"/>
  <p:tag name="KSO_WM_TAG_VERSION" val="3.0"/>
  <p:tag name="KSO_WM_UNIT_LAYERLEVEL" val="1"/>
  <p:tag name="KSO_WM_TEMPLATE_INDEX" val="16"/>
  <p:tag name="KSO_WM_TEMPLATE_CATEGORY" val="custom"/>
</p:tagLst>
</file>

<file path=ppt/tags/tag8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Lst>
</file>

<file path=ppt/tags/tag810.xml><?xml version="1.0" encoding="utf-8"?>
<p:tagLst xmlns:p="http://schemas.openxmlformats.org/presentationml/2006/main">
  <p:tag name="wpp_generatepicture" val="1"/>
</p:tagLst>
</file>

<file path=ppt/tags/tag811.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1a5cea7e282846f6f28a7c7d125af8d1d2c733"/>
  <p:tag name="KSO_WM_NEWLAYOUT_ID" val="slide_8d1615941f9e1a55"/>
  <p:tag name="KSO_WM_UNIT_ID" val="_3**"/>
  <p:tag name="KSO_WM_TAG_VERSION" val="3.0"/>
  <p:tag name="KSO_WM_UNIT_LAYERLEVEL" val="1"/>
  <p:tag name="KSO_WM_TEMPLATE_INDEX" val="16"/>
  <p:tag name="KSO_WM_TEMPLATE_CATEGORY" val="custom"/>
</p:tagLst>
</file>

<file path=ppt/tags/tag812.xml><?xml version="1.0" encoding="utf-8"?>
<p:tagLst xmlns:p="http://schemas.openxmlformats.org/presentationml/2006/main">
  <p:tag name="KSO_WM_BEAUTIFY_FLAG" val="#wm#"/>
  <p:tag name="KSO_WM_FIGMA_FLAG" val="#fgm#"/>
  <p:tag name="KSO_WM_UNIT_INDEX" val="1"/>
  <p:tag name="KSO_WM_UNIT_TYPE" val="e"/>
  <p:tag name="KSO_WM_UNIT_ID" val="_3**"/>
  <p:tag name="KSO_WM_TAG_VERSION" val="3.0"/>
  <p:tag name="KSO_WM_UNIT_LAYERLEVEL" val="1"/>
  <p:tag name="KSO_WM_TEMPLATE_INDEX" val="16"/>
  <p:tag name="KSO_WM_TEMPLATE_CATEGORY" val="custom"/>
</p:tagLst>
</file>

<file path=ppt/tags/tag813.xml><?xml version="1.0" encoding="utf-8"?>
<p:tagLst xmlns:p="http://schemas.openxmlformats.org/presentationml/2006/main">
  <p:tag name="wpp_generatepicture" val="1"/>
</p:tagLst>
</file>

<file path=ppt/tags/tag814.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815.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816.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817.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18.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19.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2.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820.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21.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22.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23.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24.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25.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26.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27.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28.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29.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30.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31.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32.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33.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83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835.xml><?xml version="1.0" encoding="utf-8"?>
<p:tagLst xmlns:p="http://schemas.openxmlformats.org/presentationml/2006/main">
  <p:tag name="KSO_WM_BEAUTIFY_FLAG" val="#fgm#"/>
  <p:tag name="KSO_WM_FIGMA_FLAG" val="#fgm#"/>
  <p:tag name="KSO_WM_UNIT_INDEX" val="1"/>
  <p:tag name="KSO_WM_UNIT_TYPE" val="a"/>
  <p:tag name="KSO_WM_LAYOUT_CHECK_HASH" val="ccc962828004e1f3588a867570b30cada260d3b1"/>
  <p:tag name="KSO_WM_NEWLAYOUT_GROUP_ID" val="layout_26"/>
  <p:tag name="KSO_WM_NEWLAYOUT_ID" val="slide_1782e10a2508866f"/>
  <p:tag name="KSO_WM_UNIT_PRESET_TEXT" val="单击此处添加标题"/>
</p:tagLst>
</file>

<file path=ppt/tags/tag83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135933579&quot;,&quot;product_name&quot;:&quot;wps-wpp-pc&quot;,&quot;intention_code&quot;:&quot;wps_wpp_generate_doc_pay&quot;}*auto_gallery_ai_v2.1.5_ONLINE*6666646235626237326638346532656166343236303261393066383732323030-slide-31"/>
</p:tagLst>
</file>

<file path=ppt/tags/tag83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3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3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8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4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353334027&quot;,&quot;product_name&quot;:&quot;wps-wpp-pc&quot;,&quot;intention_code&quot;:&quot;wps_wpp_generate_doc_pay&quot;}*auto_gallery_ai_v2.1.5_ONLINE*6666646235626237326638346532656166343236303261393066383732323030-slide-31"/>
</p:tagLst>
</file>

<file path=ppt/tags/tag84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84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43.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1782e10a2508866f"/>
</p:tagLst>
</file>

<file path=ppt/tags/tag844.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1a5cea7e282846f6f28a7c7d125af8d1d2c733"/>
  <p:tag name="KSO_WM_NEWLAYOUT_ID" val="slide_8d1615941f9e1a55"/>
  <p:tag name="KSO_WM_UNIT_ID" val="_3**"/>
  <p:tag name="KSO_WM_TAG_VERSION" val="3.0"/>
  <p:tag name="KSO_WM_UNIT_LAYERLEVEL" val="1"/>
  <p:tag name="KSO_WM_TEMPLATE_INDEX" val="16"/>
  <p:tag name="KSO_WM_TEMPLATE_CATEGORY" val="custom"/>
</p:tagLst>
</file>

<file path=ppt/tags/tag845.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846.xml><?xml version="1.0" encoding="utf-8"?>
<p:tagLst xmlns:p="http://schemas.openxmlformats.org/presentationml/2006/main">
  <p:tag name="KSO_WM_BEAUTIFY_FLAG" val="#fgm#"/>
  <p:tag name="KSO_WM_FIGMA_FLAG" val="#fgm#"/>
  <p:tag name="KSO_WM_UNIT_INDEX" val="1"/>
  <p:tag name="KSO_WM_UNIT_TYPE" val="a"/>
  <p:tag name="KSO_WM_LAYOUT_CHECK_HASH" val="3141027a53433b8d19532f89d414fbdff0273d2f"/>
  <p:tag name="KSO_WM_NEWLAYOUT_GROUP_ID" val="layout_57"/>
  <p:tag name="KSO_WM_NEWLAYOUT_ID" val="slide_810d29b5405e0369"/>
  <p:tag name="KSO_WM_UNIT_PRESET_TEXT" val="单击此处添加标题"/>
</p:tagLst>
</file>

<file path=ppt/tags/tag84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329845141&quot;,&quot;product_name&quot;:&quot;wps-wpp-pc&quot;,&quot;intention_code&quot;:&quot;wps_wpp_generate_doc_pay&quot;}*auto_gallery_ai_v2.1.5_ONLINE*6666646235626237326638346532656166343236303261393066383732323030-slide-32"/>
</p:tagLst>
</file>

<file path=ppt/tags/tag84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4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850.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85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043123486&quot;,&quot;product_name&quot;:&quot;wps-wpp-pc&quot;,&quot;intention_code&quot;:&quot;wps_wpp_generate_doc_pay&quot;}*auto_gallery_ai_v2.1.5_ONLINE*6666646235626237326638346532656166343236303261393066383732323030-slide-32"/>
</p:tagLst>
</file>

<file path=ppt/tags/tag85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85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54.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810d29b5405e0369"/>
</p:tagLst>
</file>

<file path=ppt/tags/tag85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856.xml><?xml version="1.0" encoding="utf-8"?>
<p:tagLst xmlns:p="http://schemas.openxmlformats.org/presentationml/2006/main">
  <p:tag name="KSO_WM_BEAUTIFY_FLAG" val="#fgm#"/>
  <p:tag name="KSO_WM_FIGMA_FLAG" val="#fgm#"/>
  <p:tag name="KSO_WM_UNIT_INDEX" val="1"/>
  <p:tag name="KSO_WM_UNIT_TYPE" val="a"/>
  <p:tag name="KSO_WM_LAYOUT_CHECK_HASH" val="8601a9e7075cd84bf9f3c1386d642687b62b02cc"/>
  <p:tag name="KSO_WM_NEWLAYOUT_GROUP_ID" val="layout_38"/>
  <p:tag name="KSO_WM_NEWLAYOUT_ID" val="slide_c91d8aca741fdc21"/>
  <p:tag name="KSO_WM_UNIT_PRESET_TEXT" val="单击此处添加标题"/>
</p:tagLst>
</file>

<file path=ppt/tags/tag85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e75bcaec-38b3-4d33-8255-9cdc243a1045.jpg?Expires=1789049166\u0026AWSAccessKeyId=AKLT9NSy7kh8TIS1UzNqLRY2\u0026Signature=QUFETXeOGeuauhJf9z7W1cMV%2F7U%3D&quot;,&quot;product_name&quot;:&quot;wps-wpp-pc&quot;,&quot;intention_code&quot;:&quot;wps_wpp_generate_doc_pay&quot;}*auto_qingqiu_ai_v2.1.5_ONLINE*6666646235626237326638346532656166343236303261393066383732323030-slide-33"/>
</p:tagLst>
</file>

<file path=ppt/tags/tag85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5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6.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2"/>
  <p:tag name="KSO_WM_UNIT_TYPE" val="l_h_i"/>
</p:tagLst>
</file>

<file path=ppt/tags/tag86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86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9/5c848df3-334d-440d-a712-f89b8087da2b.jpg?Expires=1789049166\u0026AWSAccessKeyId=AKLT9NSy7kh8TIS1UzNqLRY2\u0026Signature=LpAlES8TVqXygVyvtPiFRvHuiWc%3D&quot;,&quot;product_name&quot;:&quot;wps-wpp-pc&quot;,&quot;intention_code&quot;:&quot;wps_wpp_generate_doc_pay&quot;}*auto_qingqiu_ai_v2.1.5_ONLINE*6666646235626237326638346532656166343236303261393066383732323030-slide-33"/>
</p:tagLst>
</file>

<file path=ppt/tags/tag86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86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64.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c91d8aca741fdc21"/>
</p:tagLst>
</file>

<file path=ppt/tags/tag865.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1a5cea7e282846f6f28a7c7d125af8d1d2c733"/>
  <p:tag name="KSO_WM_NEWLAYOUT_ID" val="slide_8d1615941f9e1a55"/>
  <p:tag name="KSO_WM_UNIT_ID" val="_3**"/>
  <p:tag name="KSO_WM_TAG_VERSION" val="3.0"/>
  <p:tag name="KSO_WM_UNIT_LAYERLEVEL" val="1"/>
  <p:tag name="KSO_WM_TEMPLATE_INDEX" val="16"/>
  <p:tag name="KSO_WM_TEMPLATE_CATEGORY" val="custom"/>
</p:tagLst>
</file>

<file path=ppt/tags/tag866.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1a5cea7e282846f6f28a7c7d125af8d1d2c733"/>
  <p:tag name="KSO_WM_NEWLAYOUT_ID" val="slide_8d1615941f9e1a55"/>
  <p:tag name="KSO_WM_UNIT_ID" val="_3**"/>
  <p:tag name="KSO_WM_TAG_VERSION" val="3.0"/>
  <p:tag name="KSO_WM_UNIT_LAYERLEVEL" val="1"/>
  <p:tag name="KSO_WM_TEMPLATE_INDEX" val="16"/>
  <p:tag name="KSO_WM_TEMPLATE_CATEGORY" val="custom"/>
</p:tagLst>
</file>

<file path=ppt/tags/tag867.xml><?xml version="1.0" encoding="utf-8"?>
<p:tagLst xmlns:p="http://schemas.openxmlformats.org/presentationml/2006/main">
  <p:tag name="KSO_WM_BEAUTIFY_FLAG" val="#wm#"/>
  <p:tag name="KSO_WM_FIGMA_FLAG" val="#fgm#"/>
  <p:tag name="KSO_WM_UNIT_INDEX" val="1"/>
  <p:tag name="KSO_WM_UNIT_TYPE" val="e"/>
  <p:tag name="KSO_WM_UNIT_ID" val="_3**"/>
  <p:tag name="KSO_WM_TAG_VERSION" val="3.0"/>
  <p:tag name="KSO_WM_UNIT_LAYERLEVEL" val="1"/>
  <p:tag name="KSO_WM_TEMPLATE_INDEX" val="16"/>
  <p:tag name="KSO_WM_TEMPLATE_CATEGORY" val="custom"/>
</p:tagLst>
</file>

<file path=ppt/tags/tag868.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869.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87.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870.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871.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72.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73.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74.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75.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76.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77.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78.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79.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80.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81.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82.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83.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84.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85.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86.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87.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88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889.xml><?xml version="1.0" encoding="utf-8"?>
<p:tagLst xmlns:p="http://schemas.openxmlformats.org/presentationml/2006/main">
  <p:tag name="KSO_WM_BEAUTIFY_FLAG" val="#fgm#"/>
  <p:tag name="KSO_WM_FIGMA_FLAG" val="#fgm#"/>
  <p:tag name="KSO_WM_UNIT_INDEX" val="1"/>
  <p:tag name="KSO_WM_UNIT_TYPE" val="a"/>
  <p:tag name="KSO_WM_LAYOUT_CHECK_HASH" val="6218a3f9b1f3695e4c9b6ab4e0dd4e5bcc483824"/>
  <p:tag name="KSO_WM_NEWLAYOUT_GROUP_ID" val="layout_32"/>
  <p:tag name="KSO_WM_NEWLAYOUT_ID" val="slide_92bfffc2948dacf4"/>
  <p:tag name="KSO_WM_UNIT_PRESET_TEXT" val="单击此处添加标题"/>
</p:tagLst>
</file>

<file path=ppt/tags/tag8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9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Lst>
</file>

<file path=ppt/tags/tag891.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89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9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94.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895.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Lst>
</file>

<file path=ppt/tags/tag896.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89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89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99.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92bfffc2948dacf4"/>
</p:tagLst>
</file>

<file path=ppt/tags/tag9.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9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90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89bd2508-fe84-468e-bdcd-f2ad9eb76e64.jpg?Expires=1789049169\u0026AWSAccessKeyId=AKLT9NSy7kh8TIS1UzNqLRY2\u0026Signature=tEVaGzoAQyogaI4IWQwVFSh6V2c%3D&quot;,&quot;product_name&quot;:&quot;wps-wpp-pc&quot;,&quot;intention_code&quot;:&quot;wps_wpp_generate_doc_pay&quot;}*auto_qingqiu_ai_3.0.1_online*6666646235626237326638346532656166343236303261393066383732323030-slide-36"/>
</p:tagLst>
</file>

<file path=ppt/tags/tag901.xml><?xml version="1.0" encoding="utf-8"?>
<p:tagLst xmlns:p="http://schemas.openxmlformats.org/presentationml/2006/main">
  <p:tag name="KSO_WM_BEAUTIFY_FLAG" val="#fgm#"/>
  <p:tag name="KSO_WM_FIGMA_FLAG" val="#fgm#"/>
  <p:tag name="KSO_WM_UNIT_INDEX" val="1"/>
  <p:tag name="KSO_WM_UNIT_TYPE" val="a"/>
  <p:tag name="KSO_WM_LAYOUT_CHECK_HASH" val="340dfc96a3f4971f839ba0e38540b9e0b960d17c"/>
  <p:tag name="KSO_WM_NEWLAYOUT_GROUP_ID" val="layout_42"/>
  <p:tag name="KSO_WM_NEWLAYOUT_ID" val="slide_571a162227aec5fc"/>
  <p:tag name="KSO_WM_UNIT_PRESET_TEXT" val="单击此处添加标题"/>
</p:tagLst>
</file>

<file path=ppt/tags/tag90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90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0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90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571a162227aec5fc"/>
</p:tagLst>
</file>

<file path=ppt/tags/tag90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907.xml><?xml version="1.0" encoding="utf-8"?>
<p:tagLst xmlns:p="http://schemas.openxmlformats.org/presentationml/2006/main">
  <p:tag name="KSO_WM_BEAUTIFY_FLAG" val="#fgm#"/>
  <p:tag name="KSO_WM_FIGMA_FLAG" val="#fgm#"/>
  <p:tag name="KSO_WM_UNIT_INDEX" val="1"/>
  <p:tag name="KSO_WM_UNIT_TYPE" val="a"/>
  <p:tag name="KSO_WM_LAYOUT_CHECK_HASH" val="4c39ef6247296d742fa18f3c1174b5f400a89c12"/>
  <p:tag name="KSO_WM_NEWLAYOUT_GROUP_ID" val="layout_53"/>
  <p:tag name="KSO_WM_NEWLAYOUT_ID" val="slide_7efbfb4cd44dd520"/>
  <p:tag name="KSO_WM_UNIT_PRESET_TEXT" val="单击此处添加标题"/>
</p:tagLst>
</file>

<file path=ppt/tags/tag90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4e2bb3d5-fc7c-4167-9cb0-c7e274172bbd.jpg?Expires=1789049169\u0026AWSAccessKeyId=AKLT9NSy7kh8TIS1UzNqLRY2\u0026Signature=KfLuQjOK9mC3OEmVwEDrRJSwFwk%3D&quot;,&quot;product_name&quot;:&quot;wps-wpp-pc&quot;,&quot;intention_code&quot;:&quot;wps_wpp_generate_doc_pay&quot;}*auto_qingqiu_ai_v2.1.5_ONLINE*6666646235626237326638346532656166343236303261393066383732323030-slide-37"/>
</p:tagLst>
</file>

<file path=ppt/tags/tag90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2"/>
  <p:tag name="KSO_WM_UNIT_TYPE" val="l_h_i"/>
</p:tagLst>
</file>

<file path=ppt/tags/tag91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1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91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9/a004e568-0d41-449b-9d3f-1e3616ea5827.jpg?Expires=1789049169\u0026AWSAccessKeyId=AKLT9NSy7kh8TIS1UzNqLRY2\u0026Signature=f6LaRNcBbzEF77VFYhdNHzM3em8%3D&quot;,&quot;product_name&quot;:&quot;wps-wpp-pc&quot;,&quot;intention_code&quot;:&quot;wps_wpp_generate_doc_pay&quot;}*auto_qingqiu_ai_v2.1.5_ONLINE*6666646235626237326638346532656166343236303261393066383732323030-slide-37"/>
</p:tagLst>
</file>

<file path=ppt/tags/tag91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91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15.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7efbfb4cd44dd520"/>
</p:tagLst>
</file>

<file path=ppt/tags/tag916.xml><?xml version="1.0" encoding="utf-8"?>
<p:tagLst xmlns:p="http://schemas.openxmlformats.org/presentationml/2006/main">
  <p:tag name="KSO_WM_BEAUTIFY_FLAG" val="#fgm#"/>
  <p:tag name="KSO_WM_FIGMA_FLAG" val="#fgm#"/>
  <p:tag name="KSO_WM_UNIT_INDEX" val="1"/>
  <p:tag name="KSO_WM_UNIT_TYPE" val="a"/>
  <p:tag name="KSO_WM_LAYOUT_CHECK_HASH" val="b711cb8276875eff09b986d5d69285298cf41d27"/>
  <p:tag name="KSO_WM_NEWLAYOUT_GROUP_ID" val="layout_54"/>
  <p:tag name="KSO_WM_NEWLAYOUT_ID" val="slide_f85fbabd798d7d3c"/>
  <p:tag name="KSO_WM_UNIT_PRESET_TEXT" val="单击此处添加标题"/>
</p:tagLst>
</file>

<file path=ppt/tags/tag91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 name="KSO_WM_UNIT_PRESET_TEXT" val=" "/>
</p:tagLst>
</file>

<file path=ppt/tags/tag918.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91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添加项标题"/>
</p:tagLst>
</file>

<file path=ppt/tags/tag92.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92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2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2"/>
  <p:tag name="KSO_WM_UNIT_TYPE" val="l_h_i"/>
  <p:tag name="KSO_WM_UNIT_PRESET_TEXT" val=" "/>
</p:tagLst>
</file>

<file path=ppt/tags/tag922.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92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92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25.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2"/>
  <p:tag name="KSO_WM_UNIT_TYPE" val="l_h_i"/>
  <p:tag name="KSO_WM_UNIT_PRESET_TEXT" val=" "/>
</p:tagLst>
</file>

<file path=ppt/tags/tag926.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92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添加项标题"/>
</p:tagLst>
</file>

<file path=ppt/tags/tag92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29.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0"/>
  <p:tag name="KSO_WM_TEMPLATE_SLIDE_ID" val="slide_f85fbabd798d7d3c"/>
</p:tagLst>
</file>

<file path=ppt/tags/tag9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930.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931.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932.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933.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34.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35.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36.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37.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38.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39.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40.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41.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42.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43.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44.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45.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46.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47.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48.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49.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95.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950.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951.xml><?xml version="1.0" encoding="utf-8"?>
<p:tagLst xmlns:p="http://schemas.openxmlformats.org/presentationml/2006/main">
  <p:tag name="KSO_WM_BEAUTIFY_FLAG" val="#fgm#"/>
  <p:tag name="KSO_WM_FIGMA_FLAG" val="#fgm#"/>
  <p:tag name="KSO_WM_UNIT_INDEX" val="1"/>
  <p:tag name="KSO_WM_UNIT_TYPE" val="a"/>
  <p:tag name="KSO_WM_LAYOUT_CHECK_HASH" val="1090c471455a23ab301299b3d82f211abf8c343d"/>
  <p:tag name="KSO_WM_NEWLAYOUT_GROUP_ID" val="layout_35"/>
  <p:tag name="KSO_WM_NEWLAYOUT_ID" val="slide_38fca7ecc65094e3"/>
  <p:tag name="KSO_WM_UNIT_PRESET_TEXT" val="单击此处添加标题"/>
</p:tagLst>
</file>

<file path=ppt/tags/tag95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5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54.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95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95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57.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38fca7ecc65094e3"/>
</p:tagLst>
</file>

<file path=ppt/tags/tag958.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1a5cea7e282846f6f28a7c7d125af8d1d2c733"/>
  <p:tag name="KSO_WM_NEWLAYOUT_ID" val="slide_8d1615941f9e1a55"/>
  <p:tag name="KSO_WM_UNIT_ID" val="_3**"/>
  <p:tag name="KSO_WM_TAG_VERSION" val="3.0"/>
  <p:tag name="KSO_WM_UNIT_LAYERLEVEL" val="1"/>
  <p:tag name="KSO_WM_TEMPLATE_INDEX" val="16"/>
  <p:tag name="KSO_WM_TEMPLATE_CATEGORY" val="custom"/>
</p:tagLst>
</file>

<file path=ppt/tags/tag959.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1a5cea7e282846f6f28a7c7d125af8d1d2c733"/>
  <p:tag name="KSO_WM_NEWLAYOUT_ID" val="slide_8d1615941f9e1a55"/>
  <p:tag name="KSO_WM_UNIT_ID" val="_3**"/>
  <p:tag name="KSO_WM_TAG_VERSION" val="3.0"/>
  <p:tag name="KSO_WM_UNIT_LAYERLEVEL" val="1"/>
  <p:tag name="KSO_WM_TEMPLATE_INDEX" val="16"/>
  <p:tag name="KSO_WM_TEMPLATE_CATEGORY" val="custom"/>
</p:tagLst>
</file>

<file path=ppt/tags/tag96.xml><?xml version="1.0" encoding="utf-8"?>
<p:tagLst xmlns:p="http://schemas.openxmlformats.org/presentationml/2006/main">
  <p:tag name="KSO_WM_UNIT_ID" val="_8**"/>
  <p:tag name="KSO_WM_BEAUTIFY_FLAG" val="#wm#"/>
  <p:tag name="KSO_WM_TAG_VERSION" val="3.0"/>
  <p:tag name="KSO_WM_UNIT_LAYERLEVEL" val="1"/>
  <p:tag name="KSO_WM_TEMPLATE_INDEX" val="16"/>
  <p:tag name="KSO_WM_TEMPLATE_CATEGORY" val="custom"/>
</p:tagLst>
</file>

<file path=ppt/tags/tag960.xml><?xml version="1.0" encoding="utf-8"?>
<p:tagLst xmlns:p="http://schemas.openxmlformats.org/presentationml/2006/main">
  <p:tag name="KSO_WM_BEAUTIFY_FLAG" val="#wm#"/>
  <p:tag name="KSO_WM_FIGMA_FLAG" val="#fgm#"/>
  <p:tag name="KSO_WM_UNIT_INDEX" val="1"/>
  <p:tag name="KSO_WM_UNIT_TYPE" val="e"/>
  <p:tag name="KSO_WM_UNIT_ID" val="_3**"/>
  <p:tag name="KSO_WM_TAG_VERSION" val="3.0"/>
  <p:tag name="KSO_WM_UNIT_LAYERLEVEL" val="1"/>
  <p:tag name="KSO_WM_TEMPLATE_INDEX" val="16"/>
  <p:tag name="KSO_WM_TEMPLATE_CATEGORY" val="custom"/>
</p:tagLst>
</file>

<file path=ppt/tags/tag961.xml><?xml version="1.0" encoding="utf-8"?>
<p:tagLst xmlns:p="http://schemas.openxmlformats.org/presentationml/2006/main">
  <p:tag name="wpp_generatepicture" val="1"/>
</p:tagLst>
</file>

<file path=ppt/tags/tag96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963.xml><?xml version="1.0" encoding="utf-8"?>
<p:tagLst xmlns:p="http://schemas.openxmlformats.org/presentationml/2006/main">
  <p:tag name="KSO_WM_BEAUTIFY_FLAG" val="#fgm#"/>
  <p:tag name="KSO_WM_FIGMA_FLAG" val="#fgm#"/>
  <p:tag name="KSO_WM_UNIT_INDEX" val="1"/>
  <p:tag name="KSO_WM_UNIT_TYPE" val="a"/>
  <p:tag name="KSO_WM_LAYOUT_CHECK_HASH" val="1b03214d6cc2deed3745ab67fbbd6916390f78b5"/>
  <p:tag name="KSO_WM_NEWLAYOUT_GROUP_ID" val="layout_3"/>
  <p:tag name="KSO_WM_NEWLAYOUT_ID" val="slide_c9662d9f3055a180"/>
  <p:tag name="KSO_WM_UNIT_PRESET_TEXT" val="单击此处添加标题"/>
</p:tagLst>
</file>

<file path=ppt/tags/tag964.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96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6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968.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96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9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97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71.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c9662d9f3055a180"/>
</p:tagLst>
</file>

<file path=ppt/tags/tag972.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973.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974.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975.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76.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77.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78.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79.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8.xml><?xml version="1.0" encoding="utf-8"?>
<p:tagLst xmlns:p="http://schemas.openxmlformats.org/presentationml/2006/main">
  <p:tag name="KSO_WM_BEAUTIFY_FLAG" val="#fgm#"/>
  <p:tag name="KSO_WM_FIGMA_FLAG" val="#fgm#"/>
  <p:tag name="KSO_WM_UNIT_INDEX" val="1"/>
  <p:tag name="KSO_WM_UNIT_TYPE" val="a"/>
  <p:tag name="KSO_WM_LAYOUT_CHECK_HASH" val="4c39ef6247296d742fa18f3c1174b5f400a89c12"/>
  <p:tag name="KSO_WM_NEWLAYOUT_GROUP_ID" val="layout_53"/>
  <p:tag name="KSO_WM_NEWLAYOUT_ID" val="slide_7efbfb4cd44dd520"/>
</p:tagLst>
</file>

<file path=ppt/tags/tag980.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81.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82.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83.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84.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85.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86.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87.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88.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89.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990.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91.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992.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1a5cea7e282846f6f28a7c7d125af8d1d2c733"/>
  <p:tag name="KSO_WM_NEWLAYOUT_ID" val="slide_8d1615941f9e1a55"/>
  <p:tag name="KSO_WM_UNIT_ID" val="_3**"/>
  <p:tag name="KSO_WM_TAG_VERSION" val="3.0"/>
  <p:tag name="KSO_WM_UNIT_LAYERLEVEL" val="1"/>
  <p:tag name="KSO_WM_TEMPLATE_INDEX" val="16"/>
  <p:tag name="KSO_WM_TEMPLATE_CATEGORY" val="custom"/>
</p:tagLst>
</file>

<file path=ppt/tags/tag993.xml><?xml version="1.0" encoding="utf-8"?>
<p:tagLst xmlns:p="http://schemas.openxmlformats.org/presentationml/2006/main">
  <p:tag name="KSO_WM_BEAUTIFY_FLAG" val="#wm#"/>
  <p:tag name="KSO_WM_FIGMA_FLAG" val="#fgm#"/>
  <p:tag name="KSO_WM_UNIT_INDEX" val="1"/>
  <p:tag name="KSO_WM_UNIT_TYPE" val="e"/>
  <p:tag name="KSO_WM_UNIT_ID" val="_3**"/>
  <p:tag name="KSO_WM_TAG_VERSION" val="3.0"/>
  <p:tag name="KSO_WM_UNIT_LAYERLEVEL" val="1"/>
  <p:tag name="KSO_WM_TEMPLATE_INDEX" val="16"/>
  <p:tag name="KSO_WM_TEMPLATE_CATEGORY" val="custom"/>
</p:tagLst>
</file>

<file path=ppt/tags/tag994.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1a5cea7e282846f6f28a7c7d125af8d1d2c733"/>
  <p:tag name="KSO_WM_NEWLAYOUT_ID" val="slide_8d1615941f9e1a55"/>
  <p:tag name="KSO_WM_UNIT_ID" val="_3**"/>
  <p:tag name="KSO_WM_TAG_VERSION" val="3.0"/>
  <p:tag name="KSO_WM_UNIT_LAYERLEVEL" val="1"/>
  <p:tag name="KSO_WM_TEMPLATE_INDEX" val="16"/>
  <p:tag name="KSO_WM_TEMPLATE_CATEGORY" val="custom"/>
</p:tagLst>
</file>

<file path=ppt/tags/tag995.xml><?xml version="1.0" encoding="utf-8"?>
<p:tagLst xmlns:p="http://schemas.openxmlformats.org/presentationml/2006/main">
  <p:tag name="KSO_WM_BEAUTIFY_FLAG" val="#wm#"/>
  <p:tag name="KSO_WM_FIGMA_FLAG" val="#fgm#"/>
  <p:tag name="KSO_WM_UNIT_INDEX" val="1"/>
  <p:tag name="KSO_WM_UNIT_TYPE" val="e"/>
  <p:tag name="KSO_WM_UNIT_ID" val="_3**"/>
  <p:tag name="KSO_WM_TAG_VERSION" val="3.0"/>
  <p:tag name="KSO_WM_UNIT_LAYERLEVEL" val="1"/>
  <p:tag name="KSO_WM_TEMPLATE_INDEX" val="16"/>
  <p:tag name="KSO_WM_TEMPLATE_CATEGORY" val="custom"/>
</p:tagLst>
</file>

<file path=ppt/tags/tag996.xml><?xml version="1.0" encoding="utf-8"?>
<p:tagLst xmlns:p="http://schemas.openxmlformats.org/presentationml/2006/main">
  <p:tag name="wpp_generatepicture" val="1"/>
</p:tagLst>
</file>

<file path=ppt/tags/tag997.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1a5cea7e282846f6f28a7c7d125af8d1d2c733"/>
  <p:tag name="KSO_WM_NEWLAYOUT_ID" val="slide_8d1615941f9e1a55"/>
  <p:tag name="KSO_WM_UNIT_ID" val="_3**"/>
  <p:tag name="KSO_WM_TAG_VERSION" val="3.0"/>
  <p:tag name="KSO_WM_UNIT_LAYERLEVEL" val="1"/>
  <p:tag name="KSO_WM_TEMPLATE_INDEX" val="16"/>
  <p:tag name="KSO_WM_TEMPLATE_CATEGORY" val="custom"/>
</p:tagLst>
</file>

<file path=ppt/tags/tag998.xml><?xml version="1.0" encoding="utf-8"?>
<p:tagLst xmlns:p="http://schemas.openxmlformats.org/presentationml/2006/main">
  <p:tag name="KSO_WM_BEAUTIFY_FLAG" val="#wm#"/>
  <p:tag name="KSO_WM_FIGMA_FLAG" val="#fgm#"/>
  <p:tag name="KSO_WM_UNIT_INDEX" val="1"/>
  <p:tag name="KSO_WM_UNIT_TYPE" val="e"/>
  <p:tag name="KSO_WM_UNIT_ID" val="_3**"/>
  <p:tag name="KSO_WM_TAG_VERSION" val="3.0"/>
  <p:tag name="KSO_WM_UNIT_LAYERLEVEL" val="1"/>
  <p:tag name="KSO_WM_TEMPLATE_INDEX" val="16"/>
  <p:tag name="KSO_WM_TEMPLATE_CATEGORY" val="custom"/>
</p:tagLst>
</file>

<file path=ppt/tags/tag999.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1a5cea7e282846f6f28a7c7d125af8d1d2c733"/>
  <p:tag name="KSO_WM_NEWLAYOUT_ID" val="slide_8d1615941f9e1a55"/>
  <p:tag name="KSO_WM_UNIT_ID" val="_3**"/>
  <p:tag name="KSO_WM_TAG_VERSION" val="3.0"/>
  <p:tag name="KSO_WM_UNIT_LAYERLEVEL" val="1"/>
  <p:tag name="KSO_WM_TEMPLATE_INDEX" val="16"/>
  <p:tag name="KSO_WM_TEMPLATE_CATEGORY" val="custo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 overriden">
  <a:themeElements>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 overriden">
      <a:majorFont>
        <a:latin typeface="Verdana"/>
        <a:ea typeface="Microsoft YaHei UI"/>
        <a:cs typeface=""/>
      </a:majorFont>
      <a:minorFont>
        <a:latin typeface="Microsoft YaHei UI"/>
        <a:ea typeface="Microsoft YaHei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panose="02010609030101010101"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panose="02010609030101010101" charset="-122"/>
          </a:defRPr>
        </a:defPPr>
      </a:lstStyle>
    </a:lnDef>
  </a:objectDefaults>
  <a:extraClrSchemeLst>
    <a:extraClrScheme>
      <a:clrScheme name=" overriden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 overriden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 overriden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 overriden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 overriden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 overriden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 overriden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overriden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 overriden_2">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WPS">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14800</Words>
  <Application>WPS 演示</Application>
  <PresentationFormat>宽屏</PresentationFormat>
  <Paragraphs>1065</Paragraphs>
  <Slides>63</Slides>
  <Notes>0</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63</vt:i4>
      </vt:variant>
    </vt:vector>
  </HeadingPairs>
  <TitlesOfParts>
    <vt:vector size="77" baseType="lpstr">
      <vt:lpstr>Arial</vt:lpstr>
      <vt:lpstr>宋体</vt:lpstr>
      <vt:lpstr>Wingdings</vt:lpstr>
      <vt:lpstr>微软雅黑</vt:lpstr>
      <vt:lpstr>Verdana</vt:lpstr>
      <vt:lpstr>楷体_GB2312</vt:lpstr>
      <vt:lpstr>Microsoft YaHei UI</vt:lpstr>
      <vt:lpstr>Arial Unicode MS</vt:lpstr>
      <vt:lpstr>Calibri</vt:lpstr>
      <vt:lpstr>Times New Roman</vt:lpstr>
      <vt:lpstr>Arial</vt:lpstr>
      <vt:lpstr>Office 主题</vt:lpstr>
      <vt:lpstr> overriden</vt:lpstr>
      <vt:lpstr> overriden_2</vt:lpstr>
      <vt:lpstr>PowerPoint 演示文稿</vt:lpstr>
      <vt:lpstr>任务4：智能推荐系统 —— 电商平台的 “贴心管家”</vt:lpstr>
      <vt:lpstr>目录</vt:lpstr>
      <vt:lpstr>子目录</vt:lpstr>
      <vt:lpstr>智能推荐系统 —— 电商平台的 “贴心管家”：学习导图</vt:lpstr>
      <vt:lpstr>任务导入</vt:lpstr>
      <vt:lpstr>学习目标</vt:lpstr>
      <vt:lpstr>学习目标</vt:lpstr>
      <vt:lpstr>子目录</vt:lpstr>
      <vt:lpstr>4.1 电商平台智能推荐的体验与观察：4.1.1 登录电商平台浏览商品</vt:lpstr>
      <vt:lpstr>4.1 电商平台智能推荐的体验与观察：4.1.2 观察推荐商品</vt:lpstr>
      <vt:lpstr>4.1 电商平台智能推荐的体验与观察：4.1.3 分析推荐商品</vt:lpstr>
      <vt:lpstr>子目录</vt:lpstr>
      <vt:lpstr>4.2 智能推荐系统的一般流程：4.2.1 数据收集</vt:lpstr>
      <vt:lpstr>4.2 智能推荐系统的一般流程：4.2.2 数据处理与分析</vt:lpstr>
      <vt:lpstr>4.2 智能推荐系统的一般流程：4.2.3 用户画像构建</vt:lpstr>
      <vt:lpstr>4.2 智能推荐系统的一般流程：4.2.4 推荐算法计算</vt:lpstr>
      <vt:lpstr>4.2 智能推荐系统的一般流程：4.2.5 推荐结果展示</vt:lpstr>
      <vt:lpstr>子目录</vt:lpstr>
      <vt:lpstr>4.3 智能推荐系统的常见类型：4.3.1 基于内容的推荐</vt:lpstr>
      <vt:lpstr>4.3 智能推荐系统的常见类型：4.3.2 协同过滤推荐</vt:lpstr>
      <vt:lpstr>4.3 智能推荐系统的常见类型：4.3.3 基于知识的推荐</vt:lpstr>
      <vt:lpstr>4.3 智能推荐系统的常见类型：4.3.4 混合推荐</vt:lpstr>
      <vt:lpstr>4.3 智能推荐系统的常见类型：4.3.5 基于人口统计学的推荐</vt:lpstr>
      <vt:lpstr>4.3 智能推荐系统的常见类型：4.3.6 基于社交关系的推荐</vt:lpstr>
      <vt:lpstr>子目录</vt:lpstr>
      <vt:lpstr>4.4 【趣味案例】超市聪明 “小助手”：协同过滤推荐算法的应用：4.4.1 收集购物信息</vt:lpstr>
      <vt:lpstr>4.4 【趣味案例】超市聪明 “小助手”：协同过滤推荐算法的应用：4.4.2 对比购物喜好</vt:lpstr>
      <vt:lpstr>4.4 【趣味案例】超市聪明 “小助手”：协同过滤推荐算法的应用：4.4.3 找到 “购物小伙伴”</vt:lpstr>
      <vt:lpstr>4.4 【趣味案例】超市聪明 “小助手”：协同过滤推荐算法的应用：4.4.4 分析购买记录</vt:lpstr>
      <vt:lpstr>4.4 【趣味案例】超市聪明 “小助手”：协同过滤推荐算法的应用：4.4.5 生成推荐结果</vt:lpstr>
      <vt:lpstr>子目录</vt:lpstr>
      <vt:lpstr>4.5 大数据技术与智能推荐系统：4.5.1 数据收集与整合</vt:lpstr>
      <vt:lpstr>4.5 大数据技术与智能推荐系统：4.5.1 数据收集与整合</vt:lpstr>
      <vt:lpstr>4.5 大数据技术与智能推荐系统：4.5.2 数据存储与管理</vt:lpstr>
      <vt:lpstr>4.5 大数据技术与智能推荐系统：4.5.3 数据分析与挖掘</vt:lpstr>
      <vt:lpstr>4.5 大数据技术与智能推荐系统：4.5.3 数据分析与挖掘</vt:lpstr>
      <vt:lpstr>4.5 大数据技术与智能推荐系统：4.5.4 模型训练与优化及4.5.5系统性能提升</vt:lpstr>
      <vt:lpstr>子目录</vt:lpstr>
      <vt:lpstr>4.6 智能推荐系统的应用：4.6.1 电商购物</vt:lpstr>
      <vt:lpstr>4.6 智能推荐系统的应用：4.6.2 媒体娱乐</vt:lpstr>
      <vt:lpstr>4.6 智能推荐系统的应用：4.6.3 社交媒体与4.6.4金融服务</vt:lpstr>
      <vt:lpstr>4.6 智能推荐系统的应用：4.6.5 教育领域4.6.6旅游出行4.6.7智能家居</vt:lpstr>
      <vt:lpstr>子目录</vt:lpstr>
      <vt:lpstr>4.7 智能推荐系统的多面影响及应对之策：4.7.1 对信息传播的影响</vt:lpstr>
      <vt:lpstr>4.7 智能推荐系统的多面影响及应对之策：4.7.1 对信息传播的影响</vt:lpstr>
      <vt:lpstr>4.7 智能推荐系统的多面影响及应对之策：4.7.2 对用户消费习惯的影响</vt:lpstr>
      <vt:lpstr>4.7 智能推荐系统的多面影响及应对之策：4.7.3 对社会文化的影响</vt:lpstr>
      <vt:lpstr>子目录</vt:lpstr>
      <vt:lpstr>4.8 【趣味案例】打破信息茧房：推荐系统优化的关键之路：4.8.1 什么是信息茧房</vt:lpstr>
      <vt:lpstr>4.8 【趣味案例】打破信息茧房：推荐系统优化的关键之路：4.8.2 信息茧房现象示例</vt:lpstr>
      <vt:lpstr>4.8 【趣味案例】打破信息茧房：推荐系统优化的关键之路：4.8.3 推荐系统优化方法</vt:lpstr>
      <vt:lpstr>4.8 【趣味案例】打破信息茧房：推荐系统优化的关键之路：4.8.4 用户突破信息茧房的方法</vt:lpstr>
      <vt:lpstr>知识拓展</vt:lpstr>
      <vt:lpstr>知识拓展</vt:lpstr>
      <vt:lpstr>PowerPoint 演示文稿</vt:lpstr>
      <vt:lpstr>PowerPoint 演示文稿</vt:lpstr>
      <vt:lpstr>PowerPoint 演示文稿</vt:lpstr>
      <vt:lpstr>技能训练</vt:lpstr>
      <vt:lpstr>技能训练</vt:lpstr>
      <vt:lpstr>PowerPoint 演示文稿</vt:lpstr>
      <vt:lpstr>总结页</vt:lpstr>
      <vt:lpstr>谢谢观看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4-智能推荐系统</dc:title>
  <dc:creator/>
  <cp:lastModifiedBy>武静影</cp:lastModifiedBy>
  <cp:revision>70</cp:revision>
  <dcterms:created xsi:type="dcterms:W3CDTF">2025-09-10T15:08:00Z</dcterms:created>
  <dcterms:modified xsi:type="dcterms:W3CDTF">2025-09-18T05:59:42Z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B75C98F4C40948689CB49D1002CA5FAC</vt:lpwstr>
  </property>
</Properties>
</file>