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28" r:id="rId4"/>
  </p:sldMasterIdLst>
  <p:notesMasterIdLst>
    <p:notesMasterId r:id="rId10"/>
  </p:notesMasterIdLst>
  <p:sldIdLst>
    <p:sldId id="316" r:id="rId5"/>
    <p:sldId id="318" r:id="rId6"/>
    <p:sldId id="317" r:id="rId7"/>
    <p:sldId id="320" r:id="rId8"/>
    <p:sldId id="321" r:id="rId9"/>
    <p:sldId id="322" r:id="rId11"/>
    <p:sldId id="323" r:id="rId12"/>
    <p:sldId id="337" r:id="rId13"/>
    <p:sldId id="355" r:id="rId14"/>
    <p:sldId id="274" r:id="rId15"/>
    <p:sldId id="342" r:id="rId16"/>
    <p:sldId id="275" r:id="rId17"/>
    <p:sldId id="276" r:id="rId18"/>
    <p:sldId id="341" r:id="rId19"/>
    <p:sldId id="277" r:id="rId20"/>
    <p:sldId id="278" r:id="rId21"/>
    <p:sldId id="279" r:id="rId22"/>
    <p:sldId id="280" r:id="rId23"/>
    <p:sldId id="281" r:id="rId24"/>
    <p:sldId id="349" r:id="rId25"/>
    <p:sldId id="338" r:id="rId26"/>
    <p:sldId id="283" r:id="rId27"/>
    <p:sldId id="284" r:id="rId28"/>
    <p:sldId id="285" r:id="rId29"/>
    <p:sldId id="286" r:id="rId30"/>
    <p:sldId id="287" r:id="rId31"/>
    <p:sldId id="339" r:id="rId32"/>
    <p:sldId id="288" r:id="rId33"/>
    <p:sldId id="343" r:id="rId34"/>
    <p:sldId id="289" r:id="rId35"/>
    <p:sldId id="290" r:id="rId36"/>
    <p:sldId id="291" r:id="rId37"/>
    <p:sldId id="292" r:id="rId38"/>
    <p:sldId id="346" r:id="rId39"/>
    <p:sldId id="351" r:id="rId40"/>
    <p:sldId id="352" r:id="rId41"/>
    <p:sldId id="345" r:id="rId42"/>
    <p:sldId id="293" r:id="rId43"/>
    <p:sldId id="353" r:id="rId44"/>
    <p:sldId id="340" r:id="rId45"/>
    <p:sldId id="294" r:id="rId46"/>
    <p:sldId id="295" r:id="rId47"/>
    <p:sldId id="296" r:id="rId48"/>
    <p:sldId id="297" r:id="rId49"/>
    <p:sldId id="354" r:id="rId50"/>
    <p:sldId id="336" r:id="rId51"/>
    <p:sldId id="299" r:id="rId52"/>
    <p:sldId id="300" r:id="rId53"/>
    <p:sldId id="301" r:id="rId54"/>
    <p:sldId id="302" r:id="rId55"/>
    <p:sldId id="303" r:id="rId56"/>
    <p:sldId id="305" r:id="rId57"/>
    <p:sldId id="306" r:id="rId58"/>
    <p:sldId id="350" r:id="rId59"/>
    <p:sldId id="308" r:id="rId60"/>
    <p:sldId id="309" r:id="rId61"/>
    <p:sldId id="310" r:id="rId62"/>
    <p:sldId id="335" r:id="rId63"/>
    <p:sldId id="314" r:id="rId64"/>
    <p:sldId id="332" r:id="rId65"/>
    <p:sldId id="334" r:id="rId66"/>
    <p:sldId id="315" r:id="rId6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_1679281038" initials="W" lastIdx="0" clrIdx="0"/>
  <p:cmAuthor id="2" name="123" initials="1" lastIdx="0" clrIdx="1"/>
  <p:cmAuthor id="3" name="作者" initials="A" lastIdx="0" clrIdx="2"/>
  <p:cmAuthor id="4" name="WPS" initials="W"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 Target="slides/slide3.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81.xml"/><Relationship Id="rId7" Type="http://schemas.openxmlformats.org/officeDocument/2006/relationships/tags" Target="../tags/tag80.xml"/><Relationship Id="rId6" Type="http://schemas.openxmlformats.org/officeDocument/2006/relationships/tags" Target="../tags/tag79.xml"/><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168.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7" Type="http://schemas.openxmlformats.org/officeDocument/2006/relationships/tags" Target="../tags/tag174.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192.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 Id="rId3" Type="http://schemas.openxmlformats.org/officeDocument/2006/relationships/tags" Target="../tags/tag188.xml"/><Relationship Id="rId2" Type="http://schemas.openxmlformats.org/officeDocument/2006/relationships/tags" Target="../tags/tag187.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199.xml"/><Relationship Id="rId7" Type="http://schemas.openxmlformats.org/officeDocument/2006/relationships/tags" Target="../tags/tag198.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224.xml"/><Relationship Id="rId7" Type="http://schemas.openxmlformats.org/officeDocument/2006/relationships/tags" Target="../tags/tag223.xml"/><Relationship Id="rId6" Type="http://schemas.openxmlformats.org/officeDocument/2006/relationships/tags" Target="../tags/tag222.xml"/><Relationship Id="rId5" Type="http://schemas.openxmlformats.org/officeDocument/2006/relationships/tags" Target="../tags/tag221.xml"/><Relationship Id="rId4" Type="http://schemas.openxmlformats.org/officeDocument/2006/relationships/tags" Target="../tags/tag220.xml"/><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232.xml"/><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0" Type="http://schemas.openxmlformats.org/officeDocument/2006/relationships/tags" Target="../tags/tag233.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5" Type="http://schemas.openxmlformats.org/officeDocument/2006/relationships/tags" Target="../tags/tag247.xml"/><Relationship Id="rId14" Type="http://schemas.openxmlformats.org/officeDocument/2006/relationships/tags" Target="../tags/tag246.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 Type="http://schemas.openxmlformats.org/officeDocument/2006/relationships/tags" Target="../tags/tag249.xml"/><Relationship Id="rId22" Type="http://schemas.openxmlformats.org/officeDocument/2006/relationships/tags" Target="../tags/tag268.xml"/><Relationship Id="rId21" Type="http://schemas.openxmlformats.org/officeDocument/2006/relationships/tags" Target="../tags/tag267.xml"/><Relationship Id="rId20" Type="http://schemas.openxmlformats.org/officeDocument/2006/relationships/tags" Target="../tags/tag266.xml"/><Relationship Id="rId2" Type="http://schemas.openxmlformats.org/officeDocument/2006/relationships/tags" Target="../tags/tag248.xml"/><Relationship Id="rId19" Type="http://schemas.openxmlformats.org/officeDocument/2006/relationships/tags" Target="../tags/tag265.xml"/><Relationship Id="rId18" Type="http://schemas.openxmlformats.org/officeDocument/2006/relationships/tags" Target="../tags/tag264.xml"/><Relationship Id="rId17" Type="http://schemas.openxmlformats.org/officeDocument/2006/relationships/tags" Target="../tags/tag263.xml"/><Relationship Id="rId16" Type="http://schemas.openxmlformats.org/officeDocument/2006/relationships/tags" Target="../tags/tag26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6" Type="http://schemas.openxmlformats.org/officeDocument/2006/relationships/tags" Target="../tags/tag283.xml"/><Relationship Id="rId15" Type="http://schemas.openxmlformats.org/officeDocument/2006/relationships/tags" Target="../tags/tag282.xml"/><Relationship Id="rId14" Type="http://schemas.openxmlformats.org/officeDocument/2006/relationships/tags" Target="../tags/tag281.xml"/><Relationship Id="rId13" Type="http://schemas.openxmlformats.org/officeDocument/2006/relationships/tags" Target="../tags/tag280.xml"/><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2" Type="http://schemas.openxmlformats.org/officeDocument/2006/relationships/tags" Target="../tags/tag303.xml"/><Relationship Id="rId21" Type="http://schemas.openxmlformats.org/officeDocument/2006/relationships/tags" Target="../tags/tag302.xml"/><Relationship Id="rId20" Type="http://schemas.openxmlformats.org/officeDocument/2006/relationships/tags" Target="../tags/tag301.xml"/><Relationship Id="rId2" Type="http://schemas.openxmlformats.org/officeDocument/2006/relationships/image" Target="../media/image1.png"/><Relationship Id="rId19" Type="http://schemas.openxmlformats.org/officeDocument/2006/relationships/tags" Target="../tags/tag300.xml"/><Relationship Id="rId18" Type="http://schemas.openxmlformats.org/officeDocument/2006/relationships/tags" Target="../tags/tag299.xml"/><Relationship Id="rId17" Type="http://schemas.openxmlformats.org/officeDocument/2006/relationships/tags" Target="../tags/tag298.xml"/><Relationship Id="rId16" Type="http://schemas.openxmlformats.org/officeDocument/2006/relationships/tags" Target="../tags/tag297.xml"/><Relationship Id="rId15" Type="http://schemas.openxmlformats.org/officeDocument/2006/relationships/tags" Target="../tags/tag296.xml"/><Relationship Id="rId14" Type="http://schemas.openxmlformats.org/officeDocument/2006/relationships/tags" Target="../tags/tag295.xml"/><Relationship Id="rId13" Type="http://schemas.openxmlformats.org/officeDocument/2006/relationships/tags" Target="../tags/tag294.xml"/><Relationship Id="rId12" Type="http://schemas.openxmlformats.org/officeDocument/2006/relationships/tags" Target="../tags/tag293.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6" Type="http://schemas.openxmlformats.org/officeDocument/2006/relationships/tags" Target="../tags/tag308.xml"/><Relationship Id="rId5" Type="http://schemas.openxmlformats.org/officeDocument/2006/relationships/tags" Target="../tags/tag307.xml"/><Relationship Id="rId4" Type="http://schemas.openxmlformats.org/officeDocument/2006/relationships/tags" Target="../tags/tag306.xml"/><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5" Type="http://schemas.openxmlformats.org/officeDocument/2006/relationships/tags" Target="../tags/tag316.xml"/><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328.xml"/><Relationship Id="rId7" Type="http://schemas.openxmlformats.org/officeDocument/2006/relationships/tags" Target="../tags/tag327.xml"/><Relationship Id="rId6" Type="http://schemas.openxmlformats.org/officeDocument/2006/relationships/tags" Target="../tags/tag326.xml"/><Relationship Id="rId5" Type="http://schemas.openxmlformats.org/officeDocument/2006/relationships/tags" Target="../tags/tag325.xml"/><Relationship Id="rId4" Type="http://schemas.openxmlformats.org/officeDocument/2006/relationships/tags" Target="../tags/tag324.xml"/><Relationship Id="rId3" Type="http://schemas.openxmlformats.org/officeDocument/2006/relationships/tags" Target="../tags/tag323.xml"/><Relationship Id="rId2" Type="http://schemas.openxmlformats.org/officeDocument/2006/relationships/tags" Target="../tags/tag322.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333.xml"/><Relationship Id="rId2" Type="http://schemas.openxmlformats.org/officeDocument/2006/relationships/tags" Target="../tags/tag332.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image" Target="../media/image1.png"/><Relationship Id="rId10" Type="http://schemas.openxmlformats.org/officeDocument/2006/relationships/tags" Target="../tags/tag361.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image" Target="../media/image1.png"/><Relationship Id="rId13" Type="http://schemas.openxmlformats.org/officeDocument/2006/relationships/tags" Target="../tags/tag372.xml"/><Relationship Id="rId12" Type="http://schemas.openxmlformats.org/officeDocument/2006/relationships/tags" Target="../tags/tag371.xml"/><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image" Target="../media/image1.png"/><Relationship Id="rId16" Type="http://schemas.openxmlformats.org/officeDocument/2006/relationships/tags" Target="../tags/tag386.xml"/><Relationship Id="rId15" Type="http://schemas.openxmlformats.org/officeDocument/2006/relationships/tags" Target="../tags/tag385.xml"/><Relationship Id="rId14" Type="http://schemas.openxmlformats.org/officeDocument/2006/relationships/tags" Target="../tags/tag384.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tags" Target="../tags/tag381.xml"/><Relationship Id="rId10" Type="http://schemas.openxmlformats.org/officeDocument/2006/relationships/tags" Target="../tags/tag380.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398.xml"/><Relationship Id="rId8" Type="http://schemas.openxmlformats.org/officeDocument/2006/relationships/tags" Target="../tags/tag397.xml"/><Relationship Id="rId7" Type="http://schemas.openxmlformats.org/officeDocument/2006/relationships/tags" Target="../tags/tag396.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image" Target="../media/image1.png"/><Relationship Id="rId10" Type="http://schemas.openxmlformats.org/officeDocument/2006/relationships/tags" Target="../tags/tag399.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image" Target="../media/image1.png"/><Relationship Id="rId13" Type="http://schemas.openxmlformats.org/officeDocument/2006/relationships/tags" Target="../tags/tag410.xml"/><Relationship Id="rId12" Type="http://schemas.openxmlformats.org/officeDocument/2006/relationships/tags" Target="../tags/tag409.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417.xml"/><Relationship Id="rId8" Type="http://schemas.openxmlformats.org/officeDocument/2006/relationships/tags" Target="../tags/tag416.xml"/><Relationship Id="rId7" Type="http://schemas.openxmlformats.org/officeDocument/2006/relationships/tags" Target="../tags/tag415.xml"/><Relationship Id="rId6" Type="http://schemas.openxmlformats.org/officeDocument/2006/relationships/tags" Target="../tags/tag414.xml"/><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image" Target="../media/image1.png"/><Relationship Id="rId16" Type="http://schemas.openxmlformats.org/officeDocument/2006/relationships/tags" Target="../tags/tag424.xml"/><Relationship Id="rId15" Type="http://schemas.openxmlformats.org/officeDocument/2006/relationships/tags" Target="../tags/tag423.xml"/><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tags" Target="../tags/tag420.xml"/><Relationship Id="rId11" Type="http://schemas.openxmlformats.org/officeDocument/2006/relationships/tags" Target="../tags/tag419.xml"/><Relationship Id="rId10" Type="http://schemas.openxmlformats.org/officeDocument/2006/relationships/tags" Target="../tags/tag418.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431.xml"/><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image" Target="../media/image1.png"/><Relationship Id="rId19" Type="http://schemas.openxmlformats.org/officeDocument/2006/relationships/tags" Target="../tags/tag441.xml"/><Relationship Id="rId18" Type="http://schemas.openxmlformats.org/officeDocument/2006/relationships/tags" Target="../tags/tag440.xml"/><Relationship Id="rId17" Type="http://schemas.openxmlformats.org/officeDocument/2006/relationships/tags" Target="../tags/tag439.xml"/><Relationship Id="rId16" Type="http://schemas.openxmlformats.org/officeDocument/2006/relationships/tags" Target="../tags/tag438.xml"/><Relationship Id="rId15" Type="http://schemas.openxmlformats.org/officeDocument/2006/relationships/tags" Target="../tags/tag437.xml"/><Relationship Id="rId14" Type="http://schemas.openxmlformats.org/officeDocument/2006/relationships/tags" Target="../tags/tag436.xml"/><Relationship Id="rId13" Type="http://schemas.openxmlformats.org/officeDocument/2006/relationships/tags" Target="../tags/tag435.xml"/><Relationship Id="rId12" Type="http://schemas.openxmlformats.org/officeDocument/2006/relationships/tags" Target="../tags/tag434.xml"/><Relationship Id="rId11" Type="http://schemas.openxmlformats.org/officeDocument/2006/relationships/tags" Target="../tags/tag433.xml"/><Relationship Id="rId10" Type="http://schemas.openxmlformats.org/officeDocument/2006/relationships/tags" Target="../tags/tag432.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449.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tags" Target="../tags/tag442.xml"/><Relationship Id="rId13" Type="http://schemas.openxmlformats.org/officeDocument/2006/relationships/tags" Target="../tags/tag453.xml"/><Relationship Id="rId12" Type="http://schemas.openxmlformats.org/officeDocument/2006/relationships/tags" Target="../tags/tag452.xml"/><Relationship Id="rId11" Type="http://schemas.openxmlformats.org/officeDocument/2006/relationships/tags" Target="../tags/tag451.xml"/><Relationship Id="rId10" Type="http://schemas.openxmlformats.org/officeDocument/2006/relationships/tags" Target="../tags/tag450.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0" Type="http://schemas.openxmlformats.org/officeDocument/2006/relationships/tags" Target="../tags/tag462.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6" Type="http://schemas.openxmlformats.org/officeDocument/2006/relationships/tags" Target="../tags/tag477.xml"/><Relationship Id="rId15" Type="http://schemas.openxmlformats.org/officeDocument/2006/relationships/tags" Target="../tags/tag476.xml"/><Relationship Id="rId14" Type="http://schemas.openxmlformats.org/officeDocument/2006/relationships/tags" Target="../tags/tag475.xml"/><Relationship Id="rId13" Type="http://schemas.openxmlformats.org/officeDocument/2006/relationships/tags" Target="../tags/tag474.xml"/><Relationship Id="rId12" Type="http://schemas.openxmlformats.org/officeDocument/2006/relationships/tags" Target="../tags/tag473.xml"/><Relationship Id="rId11" Type="http://schemas.openxmlformats.org/officeDocument/2006/relationships/tags" Target="../tags/tag472.xml"/><Relationship Id="rId10" Type="http://schemas.openxmlformats.org/officeDocument/2006/relationships/tags" Target="../tags/tag471.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1" Type="http://schemas.openxmlformats.org/officeDocument/2006/relationships/tags" Target="../tags/tag487.xml"/><Relationship Id="rId10" Type="http://schemas.openxmlformats.org/officeDocument/2006/relationships/tags" Target="../tags/tag486.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9" Type="http://schemas.openxmlformats.org/officeDocument/2006/relationships/tags" Target="../tags/tag495.xml"/><Relationship Id="rId8" Type="http://schemas.openxmlformats.org/officeDocument/2006/relationships/tags" Target="../tags/tag494.xml"/><Relationship Id="rId7" Type="http://schemas.openxmlformats.org/officeDocument/2006/relationships/tags" Target="../tags/tag493.xml"/><Relationship Id="rId6" Type="http://schemas.openxmlformats.org/officeDocument/2006/relationships/tags" Target="../tags/tag492.xml"/><Relationship Id="rId5" Type="http://schemas.openxmlformats.org/officeDocument/2006/relationships/tags" Target="../tags/tag491.xml"/><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5" Type="http://schemas.openxmlformats.org/officeDocument/2006/relationships/tags" Target="../tags/tag501.xml"/><Relationship Id="rId14" Type="http://schemas.openxmlformats.org/officeDocument/2006/relationships/tags" Target="../tags/tag500.xml"/><Relationship Id="rId13" Type="http://schemas.openxmlformats.org/officeDocument/2006/relationships/tags" Target="../tags/tag499.xml"/><Relationship Id="rId12" Type="http://schemas.openxmlformats.org/officeDocument/2006/relationships/tags" Target="../tags/tag498.xml"/><Relationship Id="rId11" Type="http://schemas.openxmlformats.org/officeDocument/2006/relationships/tags" Target="../tags/tag497.xml"/><Relationship Id="rId10" Type="http://schemas.openxmlformats.org/officeDocument/2006/relationships/tags" Target="../tags/tag496.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9" Type="http://schemas.openxmlformats.org/officeDocument/2006/relationships/tags" Target="../tags/tag508.xml"/><Relationship Id="rId8" Type="http://schemas.openxmlformats.org/officeDocument/2006/relationships/tags" Target="../tags/tag507.xml"/><Relationship Id="rId7" Type="http://schemas.openxmlformats.org/officeDocument/2006/relationships/tags" Target="../tags/tag506.xml"/><Relationship Id="rId6" Type="http://schemas.openxmlformats.org/officeDocument/2006/relationships/tags" Target="../tags/tag505.xml"/><Relationship Id="rId5" Type="http://schemas.openxmlformats.org/officeDocument/2006/relationships/tags" Target="../tags/tag504.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image" Target="../media/image1.png"/><Relationship Id="rId14" Type="http://schemas.openxmlformats.org/officeDocument/2006/relationships/tags" Target="../tags/tag513.xml"/><Relationship Id="rId13" Type="http://schemas.openxmlformats.org/officeDocument/2006/relationships/tags" Target="../tags/tag512.xml"/><Relationship Id="rId12" Type="http://schemas.openxmlformats.org/officeDocument/2006/relationships/tags" Target="../tags/tag511.xml"/><Relationship Id="rId11" Type="http://schemas.openxmlformats.org/officeDocument/2006/relationships/tags" Target="../tags/tag510.xml"/><Relationship Id="rId10" Type="http://schemas.openxmlformats.org/officeDocument/2006/relationships/tags" Target="../tags/tag509.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2" Type="http://schemas.openxmlformats.org/officeDocument/2006/relationships/tags" Target="../tags/tag534.xml"/><Relationship Id="rId21" Type="http://schemas.openxmlformats.org/officeDocument/2006/relationships/tags" Target="../tags/tag533.xml"/><Relationship Id="rId20" Type="http://schemas.openxmlformats.org/officeDocument/2006/relationships/tags" Target="../tags/tag532.xml"/><Relationship Id="rId2" Type="http://schemas.openxmlformats.org/officeDocument/2006/relationships/tags" Target="../tags/tag514.xml"/><Relationship Id="rId19" Type="http://schemas.openxmlformats.org/officeDocument/2006/relationships/tags" Target="../tags/tag531.xml"/><Relationship Id="rId18" Type="http://schemas.openxmlformats.org/officeDocument/2006/relationships/tags" Target="../tags/tag530.xml"/><Relationship Id="rId17" Type="http://schemas.openxmlformats.org/officeDocument/2006/relationships/tags" Target="../tags/tag529.xml"/><Relationship Id="rId16" Type="http://schemas.openxmlformats.org/officeDocument/2006/relationships/tags" Target="../tags/tag528.xml"/><Relationship Id="rId15" Type="http://schemas.openxmlformats.org/officeDocument/2006/relationships/tags" Target="../tags/tag527.xml"/><Relationship Id="rId14" Type="http://schemas.openxmlformats.org/officeDocument/2006/relationships/tags" Target="../tags/tag526.xml"/><Relationship Id="rId13" Type="http://schemas.openxmlformats.org/officeDocument/2006/relationships/tags" Target="../tags/tag525.xml"/><Relationship Id="rId12" Type="http://schemas.openxmlformats.org/officeDocument/2006/relationships/tags" Target="../tags/tag524.xml"/><Relationship Id="rId11" Type="http://schemas.openxmlformats.org/officeDocument/2006/relationships/tags" Target="../tags/tag523.xml"/><Relationship Id="rId10" Type="http://schemas.openxmlformats.org/officeDocument/2006/relationships/tags" Target="../tags/tag522.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6" Type="http://schemas.openxmlformats.org/officeDocument/2006/relationships/tags" Target="../tags/tag549.xml"/><Relationship Id="rId15" Type="http://schemas.openxmlformats.org/officeDocument/2006/relationships/tags" Target="../tags/tag548.xml"/><Relationship Id="rId14" Type="http://schemas.openxmlformats.org/officeDocument/2006/relationships/tags" Target="../tags/tag547.xml"/><Relationship Id="rId13" Type="http://schemas.openxmlformats.org/officeDocument/2006/relationships/tags" Target="../tags/tag546.xml"/><Relationship Id="rId12" Type="http://schemas.openxmlformats.org/officeDocument/2006/relationships/tags" Target="../tags/tag545.xml"/><Relationship Id="rId11" Type="http://schemas.openxmlformats.org/officeDocument/2006/relationships/tags" Target="../tags/tag544.xml"/><Relationship Id="rId10" Type="http://schemas.openxmlformats.org/officeDocument/2006/relationships/tags" Target="../tags/tag543.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4" Type="http://schemas.openxmlformats.org/officeDocument/2006/relationships/tags" Target="../tags/tag558.xml"/><Relationship Id="rId3" Type="http://schemas.openxmlformats.org/officeDocument/2006/relationships/tags" Target="../tags/tag557.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4" Type="http://schemas.openxmlformats.org/officeDocument/2006/relationships/tags" Target="../tags/tag560.xml"/><Relationship Id="rId3" Type="http://schemas.openxmlformats.org/officeDocument/2006/relationships/tags" Target="../tags/tag559.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正文页-10009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4704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50292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04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88" hasCustomPrompt="1"/>
            <p:custDataLst>
              <p:tags r:id="rId4"/>
            </p:custDataLst>
          </p:nvPr>
        </p:nvSpPr>
        <p:spPr>
          <a:xfrm>
            <a:off x="609600" y="2133600"/>
            <a:ext cx="10972800" cy="3505200"/>
          </a:xfrm>
          <a:custGeom>
            <a:avLst/>
            <a:gdLst>
              <a:gd name="connisteX0" fmla="*/ 0 w 10972800"/>
              <a:gd name="connsiteY0" fmla="*/ 203200 h 3505200"/>
              <a:gd name="connisteX1" fmla="*/ 203200 w 10972800"/>
              <a:gd name="connsiteY1" fmla="*/ 0 h 3505200"/>
              <a:gd name="connisteX2" fmla="*/ 10769600 w 10972800"/>
              <a:gd name="connsiteY2" fmla="*/ 0 h 3505200"/>
              <a:gd name="connisteX3" fmla="*/ 10972800 w 10972800"/>
              <a:gd name="connsiteY3" fmla="*/ 203200 h 3505200"/>
              <a:gd name="connisteX4" fmla="*/ 10972800 w 10972800"/>
              <a:gd name="connsiteY4" fmla="*/ 3302000 h 3505200"/>
              <a:gd name="connisteX5" fmla="*/ 10769600 w 10972800"/>
              <a:gd name="connsiteY5" fmla="*/ 3505200 h 3505200"/>
              <a:gd name="connisteX6" fmla="*/ 203200 w 10972800"/>
              <a:gd name="connsiteY6" fmla="*/ 3505200 h 3505200"/>
              <a:gd name="connisteX7" fmla="*/ 0 w 10972800"/>
              <a:gd name="connsiteY7" fmla="*/ 3302000 h 3505200"/>
              <a:gd name="connisteX8" fmla="*/ 0 w 10972800"/>
              <a:gd name="connsiteY8" fmla="*/ 20320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05200">
                <a:moveTo>
                  <a:pt x="0" y="203200"/>
                </a:moveTo>
                <a:cubicBezTo>
                  <a:pt x="0" y="90976"/>
                  <a:pt x="90976" y="0"/>
                  <a:pt x="203200" y="0"/>
                </a:cubicBezTo>
                <a:lnTo>
                  <a:pt x="10769600" y="0"/>
                </a:lnTo>
                <a:cubicBezTo>
                  <a:pt x="10881824" y="0"/>
                  <a:pt x="10972800" y="90976"/>
                  <a:pt x="10972800" y="203200"/>
                </a:cubicBezTo>
                <a:lnTo>
                  <a:pt x="10972800" y="3302000"/>
                </a:lnTo>
                <a:cubicBezTo>
                  <a:pt x="10972800" y="3414224"/>
                  <a:pt x="10881824" y="3505200"/>
                  <a:pt x="10769600" y="3505200"/>
                </a:cubicBezTo>
                <a:lnTo>
                  <a:pt x="203200" y="3505200"/>
                </a:lnTo>
                <a:cubicBezTo>
                  <a:pt x="90976" y="3505200"/>
                  <a:pt x="0" y="3414224"/>
                  <a:pt x="0" y="3302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29972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914400" y="3556000"/>
            <a:ext cx="1036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10007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2997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35560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0013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08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88" hasCustomPrompt="1"/>
            <p:custDataLst>
              <p:tags r:id="rId4"/>
            </p:custDataLst>
          </p:nvPr>
        </p:nvSpPr>
        <p:spPr>
          <a:xfrm>
            <a:off x="5334000" y="22606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0386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597400"/>
            <a:ext cx="109728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42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51308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762000" y="5638800"/>
            <a:ext cx="1082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003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21336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8" hasCustomPrompt="1"/>
            <p:custDataLst>
              <p:tags r:id="rId6"/>
            </p:custDataLst>
          </p:nvPr>
        </p:nvSpPr>
        <p:spPr>
          <a:xfrm>
            <a:off x="609600" y="26924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3556000"/>
            <a:ext cx="10363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10009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946400"/>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7752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5334000"/>
            <a:ext cx="1097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10014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502400" y="29972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502400" y="3556000"/>
            <a:ext cx="5080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59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34036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1524000"/>
            <a:ext cx="50800" cy="1422400"/>
          </a:xfrm>
          <a:custGeom>
            <a:avLst/>
            <a:gdLst>
              <a:gd name="connisteX0" fmla="*/ 0 w 50800"/>
              <a:gd name="connsiteY0" fmla="*/ 25400 h 1422400"/>
              <a:gd name="connisteX1" fmla="*/ 25400 w 50800"/>
              <a:gd name="connsiteY1" fmla="*/ 0 h 1422400"/>
              <a:gd name="connisteX2" fmla="*/ 25400 w 50800"/>
              <a:gd name="connsiteY2" fmla="*/ 0 h 1422400"/>
              <a:gd name="connisteX3" fmla="*/ 50800 w 50800"/>
              <a:gd name="connsiteY3" fmla="*/ 25400 h 1422400"/>
              <a:gd name="connisteX4" fmla="*/ 50800 w 50800"/>
              <a:gd name="connsiteY4" fmla="*/ 1397000 h 1422400"/>
              <a:gd name="connisteX5" fmla="*/ 25400 w 50800"/>
              <a:gd name="connsiteY5" fmla="*/ 1422400 h 1422400"/>
              <a:gd name="connisteX6" fmla="*/ 25400 w 50800"/>
              <a:gd name="connsiteY6" fmla="*/ 1422400 h 1422400"/>
              <a:gd name="connisteX7" fmla="*/ 0 w 50800"/>
              <a:gd name="connsiteY7" fmla="*/ 1397000 h 1422400"/>
              <a:gd name="connisteX8" fmla="*/ 0 w 50800"/>
              <a:gd name="connsiteY8" fmla="*/ 25400 h 142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422400">
                <a:moveTo>
                  <a:pt x="0" y="25400"/>
                </a:moveTo>
                <a:cubicBezTo>
                  <a:pt x="0" y="11372"/>
                  <a:pt x="11372" y="0"/>
                  <a:pt x="25400" y="0"/>
                </a:cubicBezTo>
                <a:lnTo>
                  <a:pt x="25400" y="0"/>
                </a:lnTo>
                <a:cubicBezTo>
                  <a:pt x="39428" y="0"/>
                  <a:pt x="50800" y="11372"/>
                  <a:pt x="50800" y="25400"/>
                </a:cubicBezTo>
                <a:lnTo>
                  <a:pt x="50800" y="1397000"/>
                </a:lnTo>
                <a:cubicBezTo>
                  <a:pt x="50800" y="1411028"/>
                  <a:pt x="39428" y="1422400"/>
                  <a:pt x="25400" y="1422400"/>
                </a:cubicBezTo>
                <a:lnTo>
                  <a:pt x="25400" y="1422400"/>
                </a:lnTo>
                <a:cubicBezTo>
                  <a:pt x="11372" y="1422400"/>
                  <a:pt x="0" y="1411028"/>
                  <a:pt x="0" y="1397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1524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762000" y="2032000"/>
            <a:ext cx="1082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10004_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88" hasCustomPrompt="1"/>
            <p:custDataLst>
              <p:tags r:id="rId4"/>
            </p:custDataLst>
          </p:nvPr>
        </p:nvSpPr>
        <p:spPr>
          <a:xfrm>
            <a:off x="609600" y="2336800"/>
            <a:ext cx="10972800" cy="3098800"/>
          </a:xfrm>
          <a:custGeom>
            <a:avLst/>
            <a:gdLst>
              <a:gd name="connisteX0" fmla="*/ 0 w 10972800"/>
              <a:gd name="connsiteY0" fmla="*/ 203200 h 3098800"/>
              <a:gd name="connisteX1" fmla="*/ 203200 w 10972800"/>
              <a:gd name="connsiteY1" fmla="*/ 0 h 3098800"/>
              <a:gd name="connisteX2" fmla="*/ 10769600 w 10972800"/>
              <a:gd name="connsiteY2" fmla="*/ 0 h 3098800"/>
              <a:gd name="connisteX3" fmla="*/ 10972800 w 10972800"/>
              <a:gd name="connsiteY3" fmla="*/ 203200 h 3098800"/>
              <a:gd name="connisteX4" fmla="*/ 10972800 w 10972800"/>
              <a:gd name="connsiteY4" fmla="*/ 2895600 h 3098800"/>
              <a:gd name="connisteX5" fmla="*/ 10769600 w 10972800"/>
              <a:gd name="connsiteY5" fmla="*/ 3098800 h 3098800"/>
              <a:gd name="connisteX6" fmla="*/ 203200 w 10972800"/>
              <a:gd name="connsiteY6" fmla="*/ 3098800 h 3098800"/>
              <a:gd name="connisteX7" fmla="*/ 0 w 10972800"/>
              <a:gd name="connsiteY7" fmla="*/ 2895600 h 3098800"/>
              <a:gd name="connisteX8" fmla="*/ 0 w 109728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098800">
                <a:moveTo>
                  <a:pt x="0" y="203200"/>
                </a:moveTo>
                <a:cubicBezTo>
                  <a:pt x="0" y="90976"/>
                  <a:pt x="90976" y="0"/>
                  <a:pt x="203200" y="0"/>
                </a:cubicBezTo>
                <a:lnTo>
                  <a:pt x="10769600" y="0"/>
                </a:lnTo>
                <a:cubicBezTo>
                  <a:pt x="10881824" y="0"/>
                  <a:pt x="10972800" y="90976"/>
                  <a:pt x="10972800" y="203200"/>
                </a:cubicBezTo>
                <a:lnTo>
                  <a:pt x="10972800" y="2895600"/>
                </a:lnTo>
                <a:cubicBezTo>
                  <a:pt x="10972800" y="3007824"/>
                  <a:pt x="10881824" y="3098800"/>
                  <a:pt x="10769600" y="3098800"/>
                </a:cubicBezTo>
                <a:lnTo>
                  <a:pt x="203200" y="3098800"/>
                </a:lnTo>
                <a:cubicBezTo>
                  <a:pt x="90976" y="3098800"/>
                  <a:pt x="0" y="3007824"/>
                  <a:pt x="0" y="289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33020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914400" y="3860800"/>
            <a:ext cx="1036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60_1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5105400" y="2540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5105400" y="3098800"/>
            <a:ext cx="6019800" cy="2133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61_10">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1041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041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42_40">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45212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45212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762000" y="5029200"/>
            <a:ext cx="10820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03_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240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8" hasCustomPrompt="1"/>
            <p:custDataLst>
              <p:tags r:id="rId6"/>
            </p:custDataLst>
          </p:nvPr>
        </p:nvSpPr>
        <p:spPr>
          <a:xfrm>
            <a:off x="609600" y="2082800"/>
            <a:ext cx="10972800" cy="4165600"/>
          </a:xfrm>
          <a:custGeom>
            <a:avLst/>
            <a:gdLst>
              <a:gd name="connisteX0" fmla="*/ 0 w 10972800"/>
              <a:gd name="connsiteY0" fmla="*/ 203200 h 4165600"/>
              <a:gd name="connisteX1" fmla="*/ 203200 w 10972800"/>
              <a:gd name="connsiteY1" fmla="*/ 0 h 4165600"/>
              <a:gd name="connisteX2" fmla="*/ 10769600 w 10972800"/>
              <a:gd name="connsiteY2" fmla="*/ 0 h 4165600"/>
              <a:gd name="connisteX3" fmla="*/ 10972800 w 10972800"/>
              <a:gd name="connsiteY3" fmla="*/ 203200 h 4165600"/>
              <a:gd name="connisteX4" fmla="*/ 10972800 w 10972800"/>
              <a:gd name="connsiteY4" fmla="*/ 3962400 h 4165600"/>
              <a:gd name="connisteX5" fmla="*/ 10769600 w 10972800"/>
              <a:gd name="connsiteY5" fmla="*/ 4165600 h 4165600"/>
              <a:gd name="connisteX6" fmla="*/ 203200 w 10972800"/>
              <a:gd name="connsiteY6" fmla="*/ 4165600 h 4165600"/>
              <a:gd name="connisteX7" fmla="*/ 0 w 10972800"/>
              <a:gd name="connsiteY7" fmla="*/ 3962400 h 4165600"/>
              <a:gd name="connisteX8" fmla="*/ 0 w 10972800"/>
              <a:gd name="connsiteY8" fmla="*/ 203200 h 4165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165600">
                <a:moveTo>
                  <a:pt x="0" y="203200"/>
                </a:moveTo>
                <a:cubicBezTo>
                  <a:pt x="0" y="90976"/>
                  <a:pt x="90976" y="0"/>
                  <a:pt x="203200" y="0"/>
                </a:cubicBezTo>
                <a:lnTo>
                  <a:pt x="10769600" y="0"/>
                </a:lnTo>
                <a:cubicBezTo>
                  <a:pt x="10881824" y="0"/>
                  <a:pt x="10972800" y="90976"/>
                  <a:pt x="10972800" y="203200"/>
                </a:cubicBezTo>
                <a:lnTo>
                  <a:pt x="10972800" y="3962400"/>
                </a:lnTo>
                <a:cubicBezTo>
                  <a:pt x="10972800" y="4074624"/>
                  <a:pt x="10881824" y="4165600"/>
                  <a:pt x="10769600" y="4165600"/>
                </a:cubicBezTo>
                <a:lnTo>
                  <a:pt x="203200" y="4165600"/>
                </a:lnTo>
                <a:cubicBezTo>
                  <a:pt x="90976" y="4165600"/>
                  <a:pt x="0" y="4074624"/>
                  <a:pt x="0" y="3962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2641600"/>
            <a:ext cx="10363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10007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23876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2946400"/>
            <a:ext cx="10972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10008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88" hasCustomPrompt="1"/>
            <p:custDataLst>
              <p:tags r:id="rId4"/>
            </p:custDataLst>
          </p:nvPr>
        </p:nvSpPr>
        <p:spPr>
          <a:xfrm>
            <a:off x="5334000" y="21082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38862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445000"/>
            <a:ext cx="10972800" cy="12192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10014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502400" y="17780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502400" y="2336800"/>
            <a:ext cx="50800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10009_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336800"/>
          </a:xfrm>
          <a:custGeom>
            <a:avLst/>
            <a:gdLst>
              <a:gd name="connisteX0" fmla="*/ 0 w 10972800"/>
              <a:gd name="connsiteY0" fmla="*/ 203200 h 2336800"/>
              <a:gd name="connisteX1" fmla="*/ 203200 w 10972800"/>
              <a:gd name="connsiteY1" fmla="*/ 0 h 2336800"/>
              <a:gd name="connisteX2" fmla="*/ 10769600 w 10972800"/>
              <a:gd name="connsiteY2" fmla="*/ 0 h 2336800"/>
              <a:gd name="connisteX3" fmla="*/ 10972800 w 10972800"/>
              <a:gd name="connsiteY3" fmla="*/ 203200 h 2336800"/>
              <a:gd name="connisteX4" fmla="*/ 10972800 w 10972800"/>
              <a:gd name="connsiteY4" fmla="*/ 2133600 h 2336800"/>
              <a:gd name="connisteX5" fmla="*/ 10769600 w 10972800"/>
              <a:gd name="connsiteY5" fmla="*/ 2336800 h 2336800"/>
              <a:gd name="connisteX6" fmla="*/ 203200 w 10972800"/>
              <a:gd name="connsiteY6" fmla="*/ 2336800 h 2336800"/>
              <a:gd name="connisteX7" fmla="*/ 0 w 10972800"/>
              <a:gd name="connsiteY7" fmla="*/ 2133600 h 2336800"/>
              <a:gd name="connisteX8" fmla="*/ 0 w 109728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36800">
                <a:moveTo>
                  <a:pt x="0" y="203200"/>
                </a:moveTo>
                <a:cubicBezTo>
                  <a:pt x="0" y="90976"/>
                  <a:pt x="90976" y="0"/>
                  <a:pt x="203200" y="0"/>
                </a:cubicBezTo>
                <a:lnTo>
                  <a:pt x="10769600" y="0"/>
                </a:lnTo>
                <a:cubicBezTo>
                  <a:pt x="10881824" y="0"/>
                  <a:pt x="10972800" y="90976"/>
                  <a:pt x="10972800" y="203200"/>
                </a:cubicBezTo>
                <a:lnTo>
                  <a:pt x="10972800" y="2133600"/>
                </a:lnTo>
                <a:cubicBezTo>
                  <a:pt x="10972800" y="2245824"/>
                  <a:pt x="10881824" y="2336800"/>
                  <a:pt x="10769600" y="2336800"/>
                </a:cubicBezTo>
                <a:lnTo>
                  <a:pt x="203200" y="2336800"/>
                </a:lnTo>
                <a:cubicBezTo>
                  <a:pt x="90976" y="2336800"/>
                  <a:pt x="0" y="2245824"/>
                  <a:pt x="0" y="2133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1656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724400"/>
            <a:ext cx="10972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60_10">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5105400" y="2692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5105400" y="3251200"/>
            <a:ext cx="6019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10013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4704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5029200"/>
            <a:ext cx="10972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59_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1524000"/>
            <a:ext cx="50800" cy="1727200"/>
          </a:xfrm>
          <a:custGeom>
            <a:avLst/>
            <a:gdLst>
              <a:gd name="connisteX0" fmla="*/ 0 w 50800"/>
              <a:gd name="connsiteY0" fmla="*/ 25400 h 1727200"/>
              <a:gd name="connisteX1" fmla="*/ 25400 w 50800"/>
              <a:gd name="connsiteY1" fmla="*/ 0 h 1727200"/>
              <a:gd name="connisteX2" fmla="*/ 25400 w 50800"/>
              <a:gd name="connsiteY2" fmla="*/ 0 h 1727200"/>
              <a:gd name="connisteX3" fmla="*/ 50800 w 50800"/>
              <a:gd name="connsiteY3" fmla="*/ 25400 h 1727200"/>
              <a:gd name="connisteX4" fmla="*/ 50800 w 50800"/>
              <a:gd name="connsiteY4" fmla="*/ 1701800 h 1727200"/>
              <a:gd name="connisteX5" fmla="*/ 25400 w 50800"/>
              <a:gd name="connsiteY5" fmla="*/ 1727200 h 1727200"/>
              <a:gd name="connisteX6" fmla="*/ 25400 w 50800"/>
              <a:gd name="connsiteY6" fmla="*/ 1727200 h 1727200"/>
              <a:gd name="connisteX7" fmla="*/ 0 w 50800"/>
              <a:gd name="connsiteY7" fmla="*/ 1701800 h 1727200"/>
              <a:gd name="connisteX8" fmla="*/ 0 w 50800"/>
              <a:gd name="connsiteY8" fmla="*/ 25400 h 1727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727200">
                <a:moveTo>
                  <a:pt x="0" y="25400"/>
                </a:moveTo>
                <a:cubicBezTo>
                  <a:pt x="0" y="11372"/>
                  <a:pt x="11372" y="0"/>
                  <a:pt x="25400" y="0"/>
                </a:cubicBezTo>
                <a:lnTo>
                  <a:pt x="25400" y="0"/>
                </a:lnTo>
                <a:cubicBezTo>
                  <a:pt x="39428" y="0"/>
                  <a:pt x="50800" y="11372"/>
                  <a:pt x="50800" y="25400"/>
                </a:cubicBezTo>
                <a:lnTo>
                  <a:pt x="50800" y="1701800"/>
                </a:lnTo>
                <a:cubicBezTo>
                  <a:pt x="50800" y="1715828"/>
                  <a:pt x="39428" y="1727200"/>
                  <a:pt x="25400" y="1727200"/>
                </a:cubicBezTo>
                <a:lnTo>
                  <a:pt x="25400" y="1727200"/>
                </a:lnTo>
                <a:cubicBezTo>
                  <a:pt x="11372" y="1727200"/>
                  <a:pt x="0" y="1715828"/>
                  <a:pt x="0" y="1701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15240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762000" y="2032000"/>
            <a:ext cx="10820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61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1066800" y="2692400"/>
            <a:ext cx="31242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066800" y="3251200"/>
            <a:ext cx="3124200" cy="1828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10004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88" hasCustomPrompt="1"/>
            <p:custDataLst>
              <p:tags r:id="rId4"/>
            </p:custDataLst>
          </p:nvPr>
        </p:nvSpPr>
        <p:spPr>
          <a:xfrm>
            <a:off x="609600" y="1930400"/>
            <a:ext cx="10972800" cy="3911600"/>
          </a:xfrm>
          <a:custGeom>
            <a:avLst/>
            <a:gdLst>
              <a:gd name="connisteX0" fmla="*/ 0 w 10972800"/>
              <a:gd name="connsiteY0" fmla="*/ 203200 h 3911600"/>
              <a:gd name="connisteX1" fmla="*/ 203200 w 10972800"/>
              <a:gd name="connsiteY1" fmla="*/ 0 h 3911600"/>
              <a:gd name="connisteX2" fmla="*/ 10769600 w 10972800"/>
              <a:gd name="connsiteY2" fmla="*/ 0 h 3911600"/>
              <a:gd name="connisteX3" fmla="*/ 10972800 w 10972800"/>
              <a:gd name="connsiteY3" fmla="*/ 203200 h 3911600"/>
              <a:gd name="connisteX4" fmla="*/ 10972800 w 10972800"/>
              <a:gd name="connsiteY4" fmla="*/ 3708400 h 3911600"/>
              <a:gd name="connisteX5" fmla="*/ 10769600 w 10972800"/>
              <a:gd name="connsiteY5" fmla="*/ 3911600 h 3911600"/>
              <a:gd name="connisteX6" fmla="*/ 203200 w 10972800"/>
              <a:gd name="connsiteY6" fmla="*/ 3911600 h 3911600"/>
              <a:gd name="connisteX7" fmla="*/ 0 w 10972800"/>
              <a:gd name="connsiteY7" fmla="*/ 3708400 h 3911600"/>
              <a:gd name="connisteX8" fmla="*/ 0 w 10972800"/>
              <a:gd name="connsiteY8" fmla="*/ 203200 h 391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911600">
                <a:moveTo>
                  <a:pt x="0" y="203200"/>
                </a:moveTo>
                <a:cubicBezTo>
                  <a:pt x="0" y="90976"/>
                  <a:pt x="90976" y="0"/>
                  <a:pt x="203200" y="0"/>
                </a:cubicBezTo>
                <a:lnTo>
                  <a:pt x="10769600" y="0"/>
                </a:lnTo>
                <a:cubicBezTo>
                  <a:pt x="10881824" y="0"/>
                  <a:pt x="10972800" y="90976"/>
                  <a:pt x="10972800" y="203200"/>
                </a:cubicBezTo>
                <a:lnTo>
                  <a:pt x="10972800" y="3708400"/>
                </a:lnTo>
                <a:cubicBezTo>
                  <a:pt x="10972800" y="3820624"/>
                  <a:pt x="10881824" y="3911600"/>
                  <a:pt x="10769600" y="3911600"/>
                </a:cubicBezTo>
                <a:lnTo>
                  <a:pt x="203200" y="3911600"/>
                </a:lnTo>
                <a:cubicBezTo>
                  <a:pt x="90976" y="3911600"/>
                  <a:pt x="0" y="3820624"/>
                  <a:pt x="0" y="3708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26924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914400" y="3251200"/>
            <a:ext cx="10363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10007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26924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3251200"/>
            <a:ext cx="10972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42_3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3149600"/>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5130800"/>
            <a:ext cx="108204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762000" y="5638800"/>
            <a:ext cx="1082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10003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9304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8" hasCustomPrompt="1"/>
            <p:custDataLst>
              <p:tags r:id="rId6"/>
            </p:custDataLst>
          </p:nvPr>
        </p:nvSpPr>
        <p:spPr>
          <a:xfrm>
            <a:off x="609600" y="2489200"/>
            <a:ext cx="10972800" cy="3352800"/>
          </a:xfrm>
          <a:custGeom>
            <a:avLst/>
            <a:gdLst>
              <a:gd name="connisteX0" fmla="*/ 0 w 10972800"/>
              <a:gd name="connsiteY0" fmla="*/ 203200 h 3352800"/>
              <a:gd name="connisteX1" fmla="*/ 203200 w 10972800"/>
              <a:gd name="connsiteY1" fmla="*/ 0 h 3352800"/>
              <a:gd name="connisteX2" fmla="*/ 10769600 w 10972800"/>
              <a:gd name="connsiteY2" fmla="*/ 0 h 3352800"/>
              <a:gd name="connisteX3" fmla="*/ 10972800 w 10972800"/>
              <a:gd name="connsiteY3" fmla="*/ 203200 h 3352800"/>
              <a:gd name="connisteX4" fmla="*/ 10972800 w 10972800"/>
              <a:gd name="connsiteY4" fmla="*/ 3149600 h 3352800"/>
              <a:gd name="connisteX5" fmla="*/ 10769600 w 10972800"/>
              <a:gd name="connsiteY5" fmla="*/ 3352800 h 3352800"/>
              <a:gd name="connisteX6" fmla="*/ 203200 w 10972800"/>
              <a:gd name="connsiteY6" fmla="*/ 3352800 h 3352800"/>
              <a:gd name="connisteX7" fmla="*/ 0 w 10972800"/>
              <a:gd name="connsiteY7" fmla="*/ 3149600 h 3352800"/>
              <a:gd name="connisteX8" fmla="*/ 0 w 10972800"/>
              <a:gd name="connsiteY8" fmla="*/ 203200 h 335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352800">
                <a:moveTo>
                  <a:pt x="0" y="203200"/>
                </a:moveTo>
                <a:cubicBezTo>
                  <a:pt x="0" y="90976"/>
                  <a:pt x="90976" y="0"/>
                  <a:pt x="203200" y="0"/>
                </a:cubicBezTo>
                <a:lnTo>
                  <a:pt x="10769600" y="0"/>
                </a:lnTo>
                <a:cubicBezTo>
                  <a:pt x="10881824" y="0"/>
                  <a:pt x="10972800" y="90976"/>
                  <a:pt x="10972800" y="203200"/>
                </a:cubicBezTo>
                <a:lnTo>
                  <a:pt x="10972800" y="3149600"/>
                </a:lnTo>
                <a:cubicBezTo>
                  <a:pt x="10972800" y="3261824"/>
                  <a:pt x="10881824" y="3352800"/>
                  <a:pt x="10769600" y="3352800"/>
                </a:cubicBezTo>
                <a:lnTo>
                  <a:pt x="203200" y="3352800"/>
                </a:lnTo>
                <a:cubicBezTo>
                  <a:pt x="90976" y="3352800"/>
                  <a:pt x="0" y="3261824"/>
                  <a:pt x="0" y="3149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3251200"/>
            <a:ext cx="10363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10014_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502400" y="2082800"/>
            <a:ext cx="5080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502400" y="2641600"/>
            <a:ext cx="50800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10008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88" hasCustomPrompt="1"/>
            <p:custDataLst>
              <p:tags r:id="rId4"/>
            </p:custDataLst>
          </p:nvPr>
        </p:nvSpPr>
        <p:spPr>
          <a:xfrm>
            <a:off x="5334000" y="18034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3581400"/>
            <a:ext cx="109728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140200"/>
            <a:ext cx="109728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10013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3860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419600"/>
            <a:ext cx="10972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10009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10972800" cy="2032000"/>
          </a:xfrm>
          <a:custGeom>
            <a:avLst/>
            <a:gdLst>
              <a:gd name="connisteX0" fmla="*/ 0 w 10972800"/>
              <a:gd name="connsiteY0" fmla="*/ 203200 h 2032000"/>
              <a:gd name="connisteX1" fmla="*/ 203200 w 10972800"/>
              <a:gd name="connsiteY1" fmla="*/ 0 h 2032000"/>
              <a:gd name="connisteX2" fmla="*/ 10769600 w 10972800"/>
              <a:gd name="connsiteY2" fmla="*/ 0 h 2032000"/>
              <a:gd name="connisteX3" fmla="*/ 10972800 w 10972800"/>
              <a:gd name="connsiteY3" fmla="*/ 203200 h 2032000"/>
              <a:gd name="connisteX4" fmla="*/ 10972800 w 10972800"/>
              <a:gd name="connsiteY4" fmla="*/ 1828800 h 2032000"/>
              <a:gd name="connisteX5" fmla="*/ 10769600 w 10972800"/>
              <a:gd name="connsiteY5" fmla="*/ 2032000 h 2032000"/>
              <a:gd name="connisteX6" fmla="*/ 203200 w 10972800"/>
              <a:gd name="connsiteY6" fmla="*/ 2032000 h 2032000"/>
              <a:gd name="connisteX7" fmla="*/ 0 w 10972800"/>
              <a:gd name="connsiteY7" fmla="*/ 1828800 h 2032000"/>
              <a:gd name="connisteX8" fmla="*/ 0 w 109728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32000">
                <a:moveTo>
                  <a:pt x="0" y="203200"/>
                </a:moveTo>
                <a:cubicBezTo>
                  <a:pt x="0" y="90976"/>
                  <a:pt x="90976" y="0"/>
                  <a:pt x="203200" y="0"/>
                </a:cubicBezTo>
                <a:lnTo>
                  <a:pt x="10769600" y="0"/>
                </a:lnTo>
                <a:cubicBezTo>
                  <a:pt x="10881824" y="0"/>
                  <a:pt x="10972800" y="90976"/>
                  <a:pt x="10972800" y="203200"/>
                </a:cubicBezTo>
                <a:lnTo>
                  <a:pt x="10972800" y="1828800"/>
                </a:lnTo>
                <a:cubicBezTo>
                  <a:pt x="10972800" y="1941024"/>
                  <a:pt x="10881824" y="2032000"/>
                  <a:pt x="10769600" y="2032000"/>
                </a:cubicBezTo>
                <a:lnTo>
                  <a:pt x="203200" y="2032000"/>
                </a:lnTo>
                <a:cubicBezTo>
                  <a:pt x="90976" y="2032000"/>
                  <a:pt x="0" y="1941024"/>
                  <a:pt x="0" y="1828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38608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609600" y="4419600"/>
            <a:ext cx="109728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3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37592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609600" y="1524000"/>
            <a:ext cx="10972800" cy="2082800"/>
          </a:xfrm>
          <a:custGeom>
            <a:avLst/>
            <a:gdLst>
              <a:gd name="connisteX0" fmla="*/ 0 w 10972800"/>
              <a:gd name="connsiteY0" fmla="*/ 203200 h 2082800"/>
              <a:gd name="connisteX1" fmla="*/ 203200 w 10972800"/>
              <a:gd name="connsiteY1" fmla="*/ 0 h 2082800"/>
              <a:gd name="connisteX2" fmla="*/ 10769600 w 10972800"/>
              <a:gd name="connsiteY2" fmla="*/ 0 h 2082800"/>
              <a:gd name="connisteX3" fmla="*/ 10972800 w 10972800"/>
              <a:gd name="connsiteY3" fmla="*/ 203200 h 2082800"/>
              <a:gd name="connisteX4" fmla="*/ 10972800 w 10972800"/>
              <a:gd name="connsiteY4" fmla="*/ 1879600 h 2082800"/>
              <a:gd name="connisteX5" fmla="*/ 10769600 w 10972800"/>
              <a:gd name="connsiteY5" fmla="*/ 2082800 h 2082800"/>
              <a:gd name="connisteX6" fmla="*/ 203200 w 10972800"/>
              <a:gd name="connsiteY6" fmla="*/ 2082800 h 2082800"/>
              <a:gd name="connisteX7" fmla="*/ 0 w 10972800"/>
              <a:gd name="connsiteY7" fmla="*/ 1879600 h 2082800"/>
              <a:gd name="connisteX8" fmla="*/ 0 w 10972800"/>
              <a:gd name="connsiteY8" fmla="*/ 203200 h 208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82800">
                <a:moveTo>
                  <a:pt x="0" y="203200"/>
                </a:moveTo>
                <a:cubicBezTo>
                  <a:pt x="0" y="90976"/>
                  <a:pt x="90976" y="0"/>
                  <a:pt x="203200" y="0"/>
                </a:cubicBezTo>
                <a:lnTo>
                  <a:pt x="10769600" y="0"/>
                </a:lnTo>
                <a:cubicBezTo>
                  <a:pt x="10881824" y="0"/>
                  <a:pt x="10972800" y="90976"/>
                  <a:pt x="10972800" y="203200"/>
                </a:cubicBezTo>
                <a:lnTo>
                  <a:pt x="10972800" y="1879600"/>
                </a:lnTo>
                <a:cubicBezTo>
                  <a:pt x="10972800" y="1991824"/>
                  <a:pt x="10881824" y="2082800"/>
                  <a:pt x="10769600" y="2082800"/>
                </a:cubicBezTo>
                <a:lnTo>
                  <a:pt x="203200" y="2082800"/>
                </a:lnTo>
                <a:cubicBezTo>
                  <a:pt x="90976" y="2082800"/>
                  <a:pt x="0" y="1991824"/>
                  <a:pt x="0" y="1879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914400" y="1828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914400" y="2387600"/>
            <a:ext cx="10363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61_1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584200" y="1524000"/>
            <a:ext cx="6934200" cy="4724400"/>
          </a:xfrm>
          <a:custGeom>
            <a:avLst/>
            <a:gdLst>
              <a:gd name="connisteX0" fmla="*/ 0 w 6934200"/>
              <a:gd name="connsiteY0" fmla="*/ 203200 h 4724400"/>
              <a:gd name="connisteX1" fmla="*/ 203200 w 6934200"/>
              <a:gd name="connsiteY1" fmla="*/ 0 h 4724400"/>
              <a:gd name="connisteX2" fmla="*/ 6934200 w 6934200"/>
              <a:gd name="connsiteY2" fmla="*/ 0 h 4724400"/>
              <a:gd name="connisteX3" fmla="*/ 6934200 w 6934200"/>
              <a:gd name="connsiteY3" fmla="*/ 4724400 h 4724400"/>
              <a:gd name="connisteX4" fmla="*/ 203200 w 6934200"/>
              <a:gd name="connsiteY4" fmla="*/ 4724400 h 4724400"/>
              <a:gd name="connisteX5" fmla="*/ 0 w 6934200"/>
              <a:gd name="connsiteY5" fmla="*/ 4521200 h 4724400"/>
              <a:gd name="connisteX6" fmla="*/ 0 w 69342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203200"/>
                </a:moveTo>
                <a:cubicBezTo>
                  <a:pt x="0" y="90976"/>
                  <a:pt x="90976" y="0"/>
                  <a:pt x="203200" y="0"/>
                </a:cubicBezTo>
                <a:lnTo>
                  <a:pt x="6934200" y="0"/>
                </a:lnTo>
                <a:lnTo>
                  <a:pt x="69342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1041400" y="2540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1041400" y="3098800"/>
            <a:ext cx="6019800" cy="21336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10004_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88" hasCustomPrompt="1"/>
            <p:custDataLst>
              <p:tags r:id="rId4"/>
            </p:custDataLst>
          </p:nvPr>
        </p:nvSpPr>
        <p:spPr>
          <a:xfrm>
            <a:off x="609600" y="1524000"/>
            <a:ext cx="10972800" cy="4724400"/>
          </a:xfrm>
          <a:custGeom>
            <a:avLst/>
            <a:gdLst>
              <a:gd name="connisteX0" fmla="*/ 0 w 10972800"/>
              <a:gd name="connsiteY0" fmla="*/ 203200 h 4724400"/>
              <a:gd name="connisteX1" fmla="*/ 203200 w 10972800"/>
              <a:gd name="connsiteY1" fmla="*/ 0 h 4724400"/>
              <a:gd name="connisteX2" fmla="*/ 10769600 w 10972800"/>
              <a:gd name="connsiteY2" fmla="*/ 0 h 4724400"/>
              <a:gd name="connisteX3" fmla="*/ 10972800 w 10972800"/>
              <a:gd name="connsiteY3" fmla="*/ 203200 h 4724400"/>
              <a:gd name="connisteX4" fmla="*/ 10972800 w 10972800"/>
              <a:gd name="connsiteY4" fmla="*/ 4521200 h 4724400"/>
              <a:gd name="connisteX5" fmla="*/ 10769600 w 10972800"/>
              <a:gd name="connsiteY5" fmla="*/ 4724400 h 4724400"/>
              <a:gd name="connisteX6" fmla="*/ 203200 w 10972800"/>
              <a:gd name="connsiteY6" fmla="*/ 4724400 h 4724400"/>
              <a:gd name="connisteX7" fmla="*/ 0 w 10972800"/>
              <a:gd name="connsiteY7" fmla="*/ 4521200 h 4724400"/>
              <a:gd name="connisteX8" fmla="*/ 0 w 109728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724400">
                <a:moveTo>
                  <a:pt x="0" y="203200"/>
                </a:moveTo>
                <a:cubicBezTo>
                  <a:pt x="0" y="90976"/>
                  <a:pt x="90976" y="0"/>
                  <a:pt x="203200" y="0"/>
                </a:cubicBezTo>
                <a:lnTo>
                  <a:pt x="10769600" y="0"/>
                </a:lnTo>
                <a:cubicBezTo>
                  <a:pt x="10881824" y="0"/>
                  <a:pt x="10972800" y="90976"/>
                  <a:pt x="10972800" y="203200"/>
                </a:cubicBezTo>
                <a:lnTo>
                  <a:pt x="10972800" y="4521200"/>
                </a:lnTo>
                <a:cubicBezTo>
                  <a:pt x="10972800" y="4633424"/>
                  <a:pt x="10881824" y="4724400"/>
                  <a:pt x="107696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2082800"/>
            <a:ext cx="10363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914400" y="2641600"/>
            <a:ext cx="10363200" cy="3048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10007_6">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778000"/>
            <a:ext cx="10972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7" hasCustomPrompt="1"/>
            <p:custDataLst>
              <p:tags r:id="rId6"/>
            </p:custDataLst>
          </p:nvPr>
        </p:nvSpPr>
        <p:spPr>
          <a:xfrm>
            <a:off x="609600" y="2336800"/>
            <a:ext cx="10972800" cy="3657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60_1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88" hasCustomPrompt="1"/>
            <p:custDataLst>
              <p:tags r:id="rId4"/>
            </p:custDataLst>
          </p:nvPr>
        </p:nvSpPr>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89" hasCustomPrompt="1"/>
            <p:custDataLst>
              <p:tags r:id="rId6"/>
            </p:custDataLst>
          </p:nvPr>
        </p:nvSpPr>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5105400" y="2387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8"/>
            </p:custDataLst>
          </p:nvPr>
        </p:nvSpPr>
        <p:spPr>
          <a:xfrm>
            <a:off x="5105400" y="2946400"/>
            <a:ext cx="6019800" cy="2438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正文页-26_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88" hasCustomPrompt="1"/>
            <p:custDataLst>
              <p:tags r:id="rId4"/>
            </p:custDataLst>
          </p:nvPr>
        </p:nvSpPr>
        <p:spPr>
          <a:xfrm>
            <a:off x="609600" y="5029200"/>
            <a:ext cx="5334000" cy="1219200"/>
          </a:xfrm>
          <a:custGeom>
            <a:avLst/>
            <a:gdLst>
              <a:gd name="connisteX0" fmla="*/ 0 w 5334000"/>
              <a:gd name="connsiteY0" fmla="*/ 0 h 1219200"/>
              <a:gd name="connisteX1" fmla="*/ 5334000 w 5334000"/>
              <a:gd name="connsiteY1" fmla="*/ 0 h 1219200"/>
              <a:gd name="connisteX2" fmla="*/ 5334000 w 5334000"/>
              <a:gd name="connsiteY2" fmla="*/ 1016000 h 1219200"/>
              <a:gd name="connisteX3" fmla="*/ 5130800 w 5334000"/>
              <a:gd name="connsiteY3" fmla="*/ 1219200 h 1219200"/>
              <a:gd name="connisteX4" fmla="*/ 203200 w 5334000"/>
              <a:gd name="connsiteY4" fmla="*/ 1219200 h 1219200"/>
              <a:gd name="connisteX5" fmla="*/ 0 w 5334000"/>
              <a:gd name="connsiteY5" fmla="*/ 1016000 h 1219200"/>
              <a:gd name="connisteX6" fmla="*/ 0 w 5334000"/>
              <a:gd name="connsiteY6" fmla="*/ 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219200">
                <a:moveTo>
                  <a:pt x="0" y="0"/>
                </a:moveTo>
                <a:lnTo>
                  <a:pt x="5334000" y="0"/>
                </a:lnTo>
                <a:lnTo>
                  <a:pt x="5334000" y="1016000"/>
                </a:lnTo>
                <a:cubicBezTo>
                  <a:pt x="5334000" y="1128224"/>
                  <a:pt x="5243024" y="1219200"/>
                  <a:pt x="5130800" y="1219200"/>
                </a:cubicBezTo>
                <a:lnTo>
                  <a:pt x="203200" y="1219200"/>
                </a:lnTo>
                <a:cubicBezTo>
                  <a:pt x="90976" y="1219200"/>
                  <a:pt x="0" y="1128224"/>
                  <a:pt x="0" y="10160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89" hasCustomPrompt="1"/>
            <p:custDataLst>
              <p:tags r:id="rId6"/>
            </p:custDataLst>
          </p:nvPr>
        </p:nvSpPr>
        <p:spPr>
          <a:xfrm>
            <a:off x="609600" y="1524000"/>
            <a:ext cx="5334000" cy="3505200"/>
          </a:xfrm>
          <a:custGeom>
            <a:avLst/>
            <a:gdLst>
              <a:gd name="connisteX0" fmla="*/ 0 w 5334000"/>
              <a:gd name="connsiteY0" fmla="*/ 203200 h 3505200"/>
              <a:gd name="connisteX1" fmla="*/ 203200 w 5334000"/>
              <a:gd name="connsiteY1" fmla="*/ 0 h 3505200"/>
              <a:gd name="connisteX2" fmla="*/ 5130800 w 5334000"/>
              <a:gd name="connsiteY2" fmla="*/ 0 h 3505200"/>
              <a:gd name="connisteX3" fmla="*/ 5334000 w 5334000"/>
              <a:gd name="connsiteY3" fmla="*/ 203200 h 3505200"/>
              <a:gd name="connisteX4" fmla="*/ 5334000 w 5334000"/>
              <a:gd name="connsiteY4" fmla="*/ 3505200 h 3505200"/>
              <a:gd name="connisteX5" fmla="*/ 0 w 5334000"/>
              <a:gd name="connsiteY5" fmla="*/ 3505200 h 3505200"/>
              <a:gd name="connisteX6" fmla="*/ 0 w 5334000"/>
              <a:gd name="connsiteY6" fmla="*/ 20320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505200">
                <a:moveTo>
                  <a:pt x="0" y="203200"/>
                </a:moveTo>
                <a:cubicBezTo>
                  <a:pt x="0" y="90976"/>
                  <a:pt x="90976" y="0"/>
                  <a:pt x="203200" y="0"/>
                </a:cubicBezTo>
                <a:lnTo>
                  <a:pt x="5130800" y="0"/>
                </a:lnTo>
                <a:cubicBezTo>
                  <a:pt x="5243024" y="0"/>
                  <a:pt x="5334000" y="90976"/>
                  <a:pt x="5334000" y="203200"/>
                </a:cubicBezTo>
                <a:lnTo>
                  <a:pt x="5334000" y="3505200"/>
                </a:lnTo>
                <a:lnTo>
                  <a:pt x="0" y="35052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914400" y="53340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0" hasCustomPrompt="1"/>
            <p:custDataLst>
              <p:tags r:id="rId8"/>
            </p:custDataLst>
          </p:nvPr>
        </p:nvSpPr>
        <p:spPr>
          <a:xfrm>
            <a:off x="6248400" y="1524000"/>
            <a:ext cx="5334000" cy="1219200"/>
          </a:xfrm>
          <a:custGeom>
            <a:avLst/>
            <a:gdLst>
              <a:gd name="connisteX0" fmla="*/ 0 w 5334000"/>
              <a:gd name="connsiteY0" fmla="*/ 203200 h 1219200"/>
              <a:gd name="connisteX1" fmla="*/ 203200 w 5334000"/>
              <a:gd name="connsiteY1" fmla="*/ 0 h 1219200"/>
              <a:gd name="connisteX2" fmla="*/ 5130800 w 5334000"/>
              <a:gd name="connsiteY2" fmla="*/ 0 h 1219200"/>
              <a:gd name="connisteX3" fmla="*/ 5334000 w 5334000"/>
              <a:gd name="connsiteY3" fmla="*/ 203200 h 1219200"/>
              <a:gd name="connisteX4" fmla="*/ 5334000 w 5334000"/>
              <a:gd name="connsiteY4" fmla="*/ 1219200 h 1219200"/>
              <a:gd name="connisteX5" fmla="*/ 0 w 5334000"/>
              <a:gd name="connsiteY5" fmla="*/ 1219200 h 1219200"/>
              <a:gd name="connisteX6" fmla="*/ 0 w 5334000"/>
              <a:gd name="connsiteY6" fmla="*/ 2032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219200">
                <a:moveTo>
                  <a:pt x="0" y="203200"/>
                </a:moveTo>
                <a:cubicBezTo>
                  <a:pt x="0" y="90976"/>
                  <a:pt x="90976" y="0"/>
                  <a:pt x="203200" y="0"/>
                </a:cubicBezTo>
                <a:lnTo>
                  <a:pt x="5130800" y="0"/>
                </a:lnTo>
                <a:cubicBezTo>
                  <a:pt x="5243024" y="0"/>
                  <a:pt x="5334000" y="90976"/>
                  <a:pt x="5334000" y="203200"/>
                </a:cubicBezTo>
                <a:lnTo>
                  <a:pt x="5334000" y="1219200"/>
                </a:lnTo>
                <a:lnTo>
                  <a:pt x="0" y="1219200"/>
                </a:ln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1" hasCustomPrompt="1"/>
            <p:custDataLst>
              <p:tags r:id="rId9"/>
            </p:custDataLst>
          </p:nvPr>
        </p:nvSpPr>
        <p:spPr>
          <a:xfrm>
            <a:off x="6248400" y="2743200"/>
            <a:ext cx="5334000" cy="3505200"/>
          </a:xfrm>
          <a:custGeom>
            <a:avLst/>
            <a:gdLst>
              <a:gd name="connisteX0" fmla="*/ 0 w 5334000"/>
              <a:gd name="connsiteY0" fmla="*/ 0 h 3505200"/>
              <a:gd name="connisteX1" fmla="*/ 5334000 w 5334000"/>
              <a:gd name="connsiteY1" fmla="*/ 0 h 3505200"/>
              <a:gd name="connisteX2" fmla="*/ 5334000 w 5334000"/>
              <a:gd name="connsiteY2" fmla="*/ 3302000 h 3505200"/>
              <a:gd name="connisteX3" fmla="*/ 5130800 w 5334000"/>
              <a:gd name="connsiteY3" fmla="*/ 3505200 h 3505200"/>
              <a:gd name="connisteX4" fmla="*/ 203200 w 5334000"/>
              <a:gd name="connsiteY4" fmla="*/ 3505200 h 3505200"/>
              <a:gd name="connisteX5" fmla="*/ 0 w 5334000"/>
              <a:gd name="connsiteY5" fmla="*/ 3302000 h 3505200"/>
              <a:gd name="connisteX6" fmla="*/ 0 w 5334000"/>
              <a:gd name="connsiteY6" fmla="*/ 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505200">
                <a:moveTo>
                  <a:pt x="0" y="0"/>
                </a:moveTo>
                <a:lnTo>
                  <a:pt x="5334000" y="0"/>
                </a:lnTo>
                <a:lnTo>
                  <a:pt x="5334000" y="3302000"/>
                </a:lnTo>
                <a:cubicBezTo>
                  <a:pt x="5334000" y="3414224"/>
                  <a:pt x="5243024" y="3505200"/>
                  <a:pt x="5130800" y="3505200"/>
                </a:cubicBezTo>
                <a:lnTo>
                  <a:pt x="203200" y="3505200"/>
                </a:lnTo>
                <a:cubicBezTo>
                  <a:pt x="90976" y="3505200"/>
                  <a:pt x="0" y="3414224"/>
                  <a:pt x="0" y="33020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10"/>
            </p:custDataLst>
          </p:nvPr>
        </p:nvSpPr>
        <p:spPr>
          <a:xfrm>
            <a:off x="6553200" y="1828800"/>
            <a:ext cx="472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42_3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91" hasCustomPrompt="1"/>
            <p:custDataLst>
              <p:tags r:id="rId4"/>
            </p:custDataLst>
          </p:nvPr>
        </p:nvSpPr>
        <p:spPr>
          <a:xfrm>
            <a:off x="609600" y="1524000"/>
            <a:ext cx="10972800" cy="2438400"/>
          </a:xfrm>
          <a:custGeom>
            <a:avLst/>
            <a:gdLst>
              <a:gd name="connisteX0" fmla="*/ 0 w 10972800"/>
              <a:gd name="connsiteY0" fmla="*/ 203200 h 2438400"/>
              <a:gd name="connisteX1" fmla="*/ 203200 w 10972800"/>
              <a:gd name="connsiteY1" fmla="*/ 0 h 2438400"/>
              <a:gd name="connisteX2" fmla="*/ 10769600 w 10972800"/>
              <a:gd name="connsiteY2" fmla="*/ 0 h 2438400"/>
              <a:gd name="connisteX3" fmla="*/ 10972800 w 10972800"/>
              <a:gd name="connsiteY3" fmla="*/ 203200 h 2438400"/>
              <a:gd name="connisteX4" fmla="*/ 10972800 w 10972800"/>
              <a:gd name="connsiteY4" fmla="*/ 2235200 h 2438400"/>
              <a:gd name="connisteX5" fmla="*/ 10769600 w 10972800"/>
              <a:gd name="connsiteY5" fmla="*/ 2438400 h 2438400"/>
              <a:gd name="connisteX6" fmla="*/ 203200 w 10972800"/>
              <a:gd name="connsiteY6" fmla="*/ 2438400 h 2438400"/>
              <a:gd name="connisteX7" fmla="*/ 0 w 10972800"/>
              <a:gd name="connsiteY7" fmla="*/ 2235200 h 2438400"/>
              <a:gd name="connisteX8" fmla="*/ 0 w 10972800"/>
              <a:gd name="connsiteY8" fmla="*/ 203200 h 2438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38400">
                <a:moveTo>
                  <a:pt x="0" y="203200"/>
                </a:moveTo>
                <a:cubicBezTo>
                  <a:pt x="0" y="90976"/>
                  <a:pt x="90976" y="0"/>
                  <a:pt x="203200" y="0"/>
                </a:cubicBezTo>
                <a:lnTo>
                  <a:pt x="10769600" y="0"/>
                </a:lnTo>
                <a:cubicBezTo>
                  <a:pt x="10881824" y="0"/>
                  <a:pt x="10972800" y="90976"/>
                  <a:pt x="10972800" y="203200"/>
                </a:cubicBezTo>
                <a:lnTo>
                  <a:pt x="10972800" y="2235200"/>
                </a:lnTo>
                <a:cubicBezTo>
                  <a:pt x="10972800" y="2347424"/>
                  <a:pt x="10881824" y="2438400"/>
                  <a:pt x="10769600" y="2438400"/>
                </a:cubicBezTo>
                <a:lnTo>
                  <a:pt x="203200" y="2438400"/>
                </a:lnTo>
                <a:cubicBezTo>
                  <a:pt x="90976" y="2438400"/>
                  <a:pt x="0" y="2347424"/>
                  <a:pt x="0" y="2235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2" hasCustomPrompt="1"/>
            <p:custDataLst>
              <p:tags r:id="rId6"/>
            </p:custDataLst>
          </p:nvPr>
        </p:nvSpPr>
        <p:spPr>
          <a:xfrm>
            <a:off x="609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762000" y="53340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3" hasCustomPrompt="1"/>
            <p:custDataLst>
              <p:tags r:id="rId8"/>
            </p:custDataLst>
          </p:nvPr>
        </p:nvSpPr>
        <p:spPr>
          <a:xfrm>
            <a:off x="2895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9"/>
            </p:custDataLst>
          </p:nvPr>
        </p:nvSpPr>
        <p:spPr>
          <a:xfrm>
            <a:off x="3048000" y="53340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4" hasCustomPrompt="1"/>
            <p:custDataLst>
              <p:tags r:id="rId10"/>
            </p:custDataLst>
          </p:nvPr>
        </p:nvSpPr>
        <p:spPr>
          <a:xfrm>
            <a:off x="5181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1"/>
            </p:custDataLst>
          </p:nvPr>
        </p:nvSpPr>
        <p:spPr>
          <a:xfrm>
            <a:off x="5334000" y="53340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2"/>
            </p:custDataLst>
          </p:nvPr>
        </p:nvSpPr>
        <p:spPr>
          <a:xfrm>
            <a:off x="7467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3"/>
            </p:custDataLst>
          </p:nvPr>
        </p:nvSpPr>
        <p:spPr>
          <a:xfrm>
            <a:off x="7620000" y="53340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4"/>
            </p:custDataLst>
          </p:nvPr>
        </p:nvSpPr>
        <p:spPr>
          <a:xfrm>
            <a:off x="9753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5"/>
            </p:custDataLst>
          </p:nvPr>
        </p:nvSpPr>
        <p:spPr>
          <a:xfrm>
            <a:off x="9906000" y="5334000"/>
            <a:ext cx="167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52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3" hasCustomPrompt="1"/>
            <p:custDataLst>
              <p:tags r:id="rId4"/>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2" hasCustomPrompt="1"/>
            <p:custDataLst>
              <p:tags r:id="rId6"/>
            </p:custDataLst>
          </p:nvPr>
        </p:nvSpPr>
        <p:spPr>
          <a:xfrm>
            <a:off x="9144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20828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5" hasCustomPrompt="1"/>
            <p:custDataLst>
              <p:tags r:id="rId8"/>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4" hasCustomPrompt="1"/>
            <p:custDataLst>
              <p:tags r:id="rId9"/>
            </p:custDataLst>
          </p:nvPr>
        </p:nvSpPr>
        <p:spPr>
          <a:xfrm>
            <a:off x="46228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10"/>
            </p:custDataLst>
          </p:nvPr>
        </p:nvSpPr>
        <p:spPr>
          <a:xfrm>
            <a:off x="57912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7" hasCustomPrompt="1"/>
            <p:custDataLst>
              <p:tags r:id="rId11"/>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6" hasCustomPrompt="1"/>
            <p:custDataLst>
              <p:tags r:id="rId12"/>
            </p:custDataLst>
          </p:nvPr>
        </p:nvSpPr>
        <p:spPr>
          <a:xfrm>
            <a:off x="83312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94996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9" hasCustomPrompt="1"/>
            <p:custDataLst>
              <p:tags r:id="rId14"/>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8" hasCustomPrompt="1"/>
            <p:custDataLst>
              <p:tags r:id="rId15"/>
            </p:custDataLst>
          </p:nvPr>
        </p:nvSpPr>
        <p:spPr>
          <a:xfrm>
            <a:off x="914400" y="464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9" hasCustomPrompt="1"/>
            <p:custDataLst>
              <p:tags r:id="rId16"/>
            </p:custDataLst>
          </p:nvPr>
        </p:nvSpPr>
        <p:spPr>
          <a:xfrm>
            <a:off x="2082800" y="44958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1" hasCustomPrompt="1"/>
            <p:custDataLst>
              <p:tags r:id="rId17"/>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0" hasCustomPrompt="1"/>
            <p:custDataLst>
              <p:tags r:id="rId18"/>
            </p:custDataLst>
          </p:nvPr>
        </p:nvSpPr>
        <p:spPr>
          <a:xfrm>
            <a:off x="4622800" y="464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0" hasCustomPrompt="1"/>
            <p:custDataLst>
              <p:tags r:id="rId19"/>
            </p:custDataLst>
          </p:nvPr>
        </p:nvSpPr>
        <p:spPr>
          <a:xfrm>
            <a:off x="5791200" y="44958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3" hasCustomPrompt="1"/>
            <p:custDataLst>
              <p:tags r:id="rId20"/>
            </p:custDataLst>
          </p:nvPr>
        </p:nvSpPr>
        <p:spPr>
          <a:xfrm>
            <a:off x="80264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2" hasCustomPrompt="1"/>
            <p:custDataLst>
              <p:tags r:id="rId21"/>
            </p:custDataLst>
          </p:nvPr>
        </p:nvSpPr>
        <p:spPr>
          <a:xfrm>
            <a:off x="8331200" y="464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2"/>
            </p:custDataLst>
          </p:nvPr>
        </p:nvSpPr>
        <p:spPr>
          <a:xfrm>
            <a:off x="9499600" y="44958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正文页-10003_3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2" hasCustomPrompt="1"/>
            <p:custDataLst>
              <p:tags r:id="rId4"/>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914400" y="20574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装饰  0"/>
          <p:cNvSpPr>
            <a:spLocks noGrp="1"/>
          </p:cNvSpPr>
          <p:nvPr>
            <p:ph type="body" idx="16393" hasCustomPrompt="1"/>
            <p:custDataLst>
              <p:tags r:id="rId7"/>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7" hasCustomPrompt="1"/>
            <p:custDataLst>
              <p:tags r:id="rId8"/>
            </p:custDataLst>
          </p:nvPr>
        </p:nvSpPr>
        <p:spPr>
          <a:xfrm>
            <a:off x="4622800" y="20574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4" hasCustomPrompt="1"/>
            <p:custDataLst>
              <p:tags r:id="rId9"/>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10"/>
            </p:custDataLst>
          </p:nvPr>
        </p:nvSpPr>
        <p:spPr>
          <a:xfrm>
            <a:off x="8331200" y="20574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5" hasCustomPrompt="1"/>
            <p:custDataLst>
              <p:tags r:id="rId11"/>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2"/>
            </p:custDataLst>
          </p:nvPr>
        </p:nvSpPr>
        <p:spPr>
          <a:xfrm>
            <a:off x="914400" y="4495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6" hasCustomPrompt="1"/>
            <p:custDataLst>
              <p:tags r:id="rId13"/>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0" hasCustomPrompt="1"/>
            <p:custDataLst>
              <p:tags r:id="rId14"/>
            </p:custDataLst>
          </p:nvPr>
        </p:nvSpPr>
        <p:spPr>
          <a:xfrm>
            <a:off x="4622800" y="4495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7" hasCustomPrompt="1"/>
            <p:custDataLst>
              <p:tags r:id="rId15"/>
            </p:custDataLst>
          </p:nvPr>
        </p:nvSpPr>
        <p:spPr>
          <a:xfrm>
            <a:off x="80264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6"/>
            </p:custDataLst>
          </p:nvPr>
        </p:nvSpPr>
        <p:spPr>
          <a:xfrm>
            <a:off x="8331200" y="4495800"/>
            <a:ext cx="2946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目录页-1-5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9"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p:custDataLst>
              <p:tags r:id="rId7"/>
            </p:custDataLst>
          </p:nvPr>
        </p:nvSpPr>
        <p:spPr>
          <a:xfrm>
            <a:off x="5080000" y="12954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400"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92" hasCustomPrompt="1"/>
            <p:custDataLst>
              <p:tags r:id="rId10"/>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401" hasCustomPrompt="1"/>
            <p:custDataLst>
              <p:tags r:id="rId11"/>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4" hasCustomPrompt="1"/>
            <p:custDataLst>
              <p:tags r:id="rId12"/>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2" hasCustomPrompt="1"/>
            <p:custDataLst>
              <p:tags r:id="rId13"/>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6" hasCustomPrompt="1"/>
            <p:custDataLst>
              <p:tags r:id="rId14"/>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3" hasCustomPrompt="1"/>
            <p:custDataLst>
              <p:tags r:id="rId15"/>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文本占位符 22"/>
          <p:cNvSpPr>
            <a:spLocks noGrp="1"/>
          </p:cNvSpPr>
          <p:nvPr>
            <p:ph type="body" idx="16398" hasCustomPrompt="1"/>
            <p:custDataLst>
              <p:tags r:id="rId16"/>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06</a:t>
            </a:r>
            <a:endParaRPr lang="zh-CN" altLang="en-US" smtClean="0"/>
          </a:p>
        </p:txBody>
      </p:sp>
      <p:sp>
        <p:nvSpPr>
          <p:cNvPr id="24" name="装饰  3"/>
          <p:cNvSpPr>
            <a:spLocks noGrp="1"/>
          </p:cNvSpPr>
          <p:nvPr>
            <p:ph type="body" idx="16404" hasCustomPrompt="1"/>
            <p:custDataLst>
              <p:tags r:id="rId17"/>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 name="文本占位符 1"/>
          <p:cNvSpPr>
            <a:spLocks noGrp="1"/>
          </p:cNvSpPr>
          <p:nvPr>
            <p:ph type="body" idx="16405"/>
            <p:custDataLst>
              <p:tags r:id="rId18"/>
            </p:custDataLst>
          </p:nvPr>
        </p:nvSpPr>
        <p:spPr>
          <a:xfrm>
            <a:off x="5060950" y="30099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3" name="文本占位符 2"/>
          <p:cNvSpPr>
            <a:spLocks noGrp="1"/>
          </p:cNvSpPr>
          <p:nvPr>
            <p:ph type="body" idx="16406"/>
            <p:custDataLst>
              <p:tags r:id="rId19"/>
            </p:custDataLst>
          </p:nvPr>
        </p:nvSpPr>
        <p:spPr>
          <a:xfrm>
            <a:off x="4944110" y="46482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4" name="文本占位符 3"/>
          <p:cNvSpPr>
            <a:spLocks noGrp="1"/>
          </p:cNvSpPr>
          <p:nvPr>
            <p:ph type="body" idx="16407"/>
            <p:custDataLst>
              <p:tags r:id="rId20"/>
            </p:custDataLst>
          </p:nvPr>
        </p:nvSpPr>
        <p:spPr>
          <a:xfrm>
            <a:off x="8904605" y="1275715"/>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5" name="文本占位符 4"/>
          <p:cNvSpPr>
            <a:spLocks noGrp="1"/>
          </p:cNvSpPr>
          <p:nvPr>
            <p:ph type="body" idx="16408"/>
            <p:custDataLst>
              <p:tags r:id="rId21"/>
            </p:custDataLst>
          </p:nvPr>
        </p:nvSpPr>
        <p:spPr>
          <a:xfrm>
            <a:off x="8904605" y="3068955"/>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
        <p:nvSpPr>
          <p:cNvPr id="26" name="文本占位符 25"/>
          <p:cNvSpPr>
            <a:spLocks noGrp="1"/>
          </p:cNvSpPr>
          <p:nvPr>
            <p:ph type="body" idx="16409"/>
            <p:custDataLst>
              <p:tags r:id="rId22"/>
            </p:custDataLst>
          </p:nvPr>
        </p:nvSpPr>
        <p:spPr>
          <a:xfrm>
            <a:off x="8904605" y="4648200"/>
            <a:ext cx="2324100" cy="914400"/>
          </a:xfrm>
          <a:noFill/>
        </p:spPr>
        <p:txBody>
          <a:bodyPr lIns="0" tIns="0" rIns="0" bIns="0" anchor="ctr">
            <a:noAutofit/>
          </a:bodyPr>
          <a:lstStyle>
            <a:lvl1pPr marL="0" indent="0" algn="l">
              <a:lnSpc>
                <a:spcPct val="118000"/>
              </a:lnSpc>
              <a:spcBef>
                <a:spcPct val="0"/>
              </a:spcBef>
              <a:spcAft>
                <a:spcPct val="0"/>
              </a:spcAft>
              <a:buNone/>
              <a:defRPr sz="1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a:defRPr sz="1600"/>
            </a:lvl2pPr>
            <a:lvl3pPr marL="909320" indent="0">
              <a:buNone/>
              <a:defRPr sz="1800"/>
            </a:lvl3pPr>
          </a:lstStyle>
          <a:p>
            <a:pPr lvl="0"/>
            <a:r>
              <a:rPr lang="zh-CN" altLang="en-US">
                <a:sym typeface="+mn-ea"/>
              </a:rPr>
              <a:t>单击此处编辑母版文本样式</a:t>
            </a:r>
            <a:endParaRPr lang="zh-CN" altLang="en-US"/>
          </a:p>
          <a:p>
            <a:pPr lvl="1"/>
            <a:r>
              <a:rPr lang="zh-CN" altLang="en-US">
                <a:sym typeface="+mn-ea"/>
              </a:rPr>
              <a:t>二级</a:t>
            </a:r>
            <a:endParaRPr lang="zh-CN" altLang="en-US" smtClean="0">
              <a:sym typeface="+mn-ea"/>
            </a:endParaRPr>
          </a:p>
        </p:txBody>
      </p:sp>
    </p:spTree>
  </p:cSld>
  <p:clrMapOvr>
    <a:masterClrMapping/>
  </p:clrMapOvr>
  <p:transition>
    <p:cu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sz="100"/>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7" name="Rectangle 6"/>
          <p:cNvSpPr>
            <a:spLocks noGrp="1" noChangeArrowheads="1"/>
          </p:cNvSpPr>
          <p:nvPr>
            <p:ph type="sldNum" sz="quarter" idx="12"/>
            <p:custDataLst>
              <p:tags r:id="rId6"/>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63600" y="1700530"/>
            <a:ext cx="10515600" cy="1767205"/>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983616" y="386048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12800" y="44450"/>
            <a:ext cx="10515600" cy="859790"/>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178878"/>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002790"/>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178878"/>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002790"/>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9" name="Rectangle 8"/>
          <p:cNvSpPr>
            <a:spLocks noGrp="1" noChangeArrowheads="1"/>
          </p:cNvSpPr>
          <p:nvPr>
            <p:ph type="sldNum" sz="quarter" idx="12"/>
            <p:custDataLst>
              <p:tags r:id="rId8"/>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5" name="Rectangle 8"/>
          <p:cNvSpPr>
            <a:spLocks noGrp="1" noChangeArrowheads="1"/>
          </p:cNvSpPr>
          <p:nvPr>
            <p:ph type="sldNum" sz="quarter" idx="12"/>
            <p:custDataLst>
              <p:tags r:id="rId4"/>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4"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105" y="116840"/>
            <a:ext cx="6090285" cy="710565"/>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952" y="1412875"/>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767715" y="206375"/>
            <a:ext cx="5915660" cy="718185"/>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911437" y="148463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a:xfrm>
            <a:off x="4165600" y="6245225"/>
            <a:ext cx="3860800" cy="476250"/>
          </a:xfrm>
          <a:prstGeom prst="rect">
            <a:avLst/>
          </a:prstGeom>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目录页-1-4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0" name="文本占位符 9"/>
          <p:cNvSpPr>
            <a:spLocks noGrp="1"/>
          </p:cNvSpPr>
          <p:nvPr>
            <p:ph type="body" idx="16387" hasCustomPrompt="1"/>
            <p:custDataLst>
              <p:tags r:id="rId3"/>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9" name="装饰  8"/>
          <p:cNvSpPr>
            <a:spLocks noGrp="1"/>
          </p:cNvSpPr>
          <p:nvPr>
            <p:ph type="body" idx="16389" hasCustomPrompt="1"/>
            <p:custDataLst>
              <p:tags r:id="rId4"/>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8" hasCustomPrompt="1"/>
            <p:custDataLst>
              <p:tags r:id="rId5"/>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6"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6" name="副标题 5"/>
          <p:cNvSpPr>
            <a:spLocks noGrp="1"/>
          </p:cNvSpPr>
          <p:nvPr>
            <p:ph type="subTitle" idx="16385" hasCustomPrompt="1"/>
            <p:custDataLst>
              <p:tags r:id="rId7"/>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Tree>
  </p:cSld>
  <p:clrMapOvr>
    <a:masterClrMapping/>
  </p:clrMapOvr>
  <p:transition>
    <p:cu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目录页-1-4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目录页-1-4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803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5130800" y="1701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879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4445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5130800" y="4343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4521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目录页-1-4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14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5130800" y="1041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219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4083050" y="510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5130800" y="5003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5486400" y="5181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目录页-1-5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89"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目录页-1-5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目录页-1-5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目录页-1-5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目录页-1-5_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7"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8"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9"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0"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1"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5_20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8" hasCustomPrompt="1"/>
            <p:custDataLst>
              <p:tags r:id="rId4"/>
            </p:custDataLst>
          </p:nvPr>
        </p:nvSpPr>
        <p:spPr>
          <a:xfrm>
            <a:off x="622300" y="17018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2133600" y="16510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1" name="文本占位符 10"/>
          <p:cNvSpPr>
            <a:spLocks noGrp="1"/>
          </p:cNvSpPr>
          <p:nvPr>
            <p:ph type="body" idx="16387" hasCustomPrompt="1"/>
            <p:custDataLst>
              <p:tags r:id="rId7"/>
            </p:custDataLst>
          </p:nvPr>
        </p:nvSpPr>
        <p:spPr>
          <a:xfrm>
            <a:off x="2133600" y="21590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91" hasCustomPrompt="1"/>
            <p:custDataLst>
              <p:tags r:id="rId8"/>
            </p:custDataLst>
          </p:nvPr>
        </p:nvSpPr>
        <p:spPr>
          <a:xfrm>
            <a:off x="622300" y="3378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3" name="文本占位符 12"/>
          <p:cNvSpPr>
            <a:spLocks noGrp="1"/>
          </p:cNvSpPr>
          <p:nvPr>
            <p:ph type="body" idx="16389" hasCustomPrompt="1"/>
            <p:custDataLst>
              <p:tags r:id="rId9"/>
            </p:custDataLst>
          </p:nvPr>
        </p:nvSpPr>
        <p:spPr>
          <a:xfrm>
            <a:off x="2133600" y="33274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0" hasCustomPrompt="1"/>
            <p:custDataLst>
              <p:tags r:id="rId10"/>
            </p:custDataLst>
          </p:nvPr>
        </p:nvSpPr>
        <p:spPr>
          <a:xfrm>
            <a:off x="2133600" y="38354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4" hasCustomPrompt="1"/>
            <p:custDataLst>
              <p:tags r:id="rId11"/>
            </p:custDataLst>
          </p:nvPr>
        </p:nvSpPr>
        <p:spPr>
          <a:xfrm>
            <a:off x="622300" y="50546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03</a:t>
            </a:r>
            <a:endParaRPr lang="zh-CN" altLang="en-US" smtClean="0"/>
          </a:p>
        </p:txBody>
      </p:sp>
      <p:sp>
        <p:nvSpPr>
          <p:cNvPr id="16" name="文本占位符 15"/>
          <p:cNvSpPr>
            <a:spLocks noGrp="1"/>
          </p:cNvSpPr>
          <p:nvPr>
            <p:ph type="body" idx="16392" hasCustomPrompt="1"/>
            <p:custDataLst>
              <p:tags r:id="rId12"/>
            </p:custDataLst>
          </p:nvPr>
        </p:nvSpPr>
        <p:spPr>
          <a:xfrm>
            <a:off x="2133600" y="50038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3" hasCustomPrompt="1"/>
            <p:custDataLst>
              <p:tags r:id="rId13"/>
            </p:custDataLst>
          </p:nvPr>
        </p:nvSpPr>
        <p:spPr>
          <a:xfrm>
            <a:off x="2133600" y="55118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正文页-34_1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图片占位符 8"/>
          <p:cNvSpPr>
            <a:spLocks noGrp="1"/>
          </p:cNvSpPr>
          <p:nvPr>
            <p:ph type="pic" idx="16389" hasCustomPrompt="1"/>
            <p:custDataLst>
              <p:tags r:id="rId4"/>
            </p:custDataLst>
          </p:nvPr>
        </p:nvSpPr>
        <p:spPr>
          <a:xfrm>
            <a:off x="1168400" y="21844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6736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图片占位符 10"/>
          <p:cNvSpPr>
            <a:spLocks noGrp="1"/>
          </p:cNvSpPr>
          <p:nvPr>
            <p:ph type="pic" idx="16390" hasCustomPrompt="1"/>
            <p:custDataLst>
              <p:tags r:id="rId7"/>
            </p:custDataLst>
          </p:nvPr>
        </p:nvSpPr>
        <p:spPr>
          <a:xfrm>
            <a:off x="5029200" y="21844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7" hasCustomPrompt="1"/>
            <p:custDataLst>
              <p:tags r:id="rId8"/>
            </p:custDataLst>
          </p:nvPr>
        </p:nvSpPr>
        <p:spPr>
          <a:xfrm>
            <a:off x="4470400" y="46736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图片占位符 12"/>
          <p:cNvSpPr>
            <a:spLocks noGrp="1"/>
          </p:cNvSpPr>
          <p:nvPr>
            <p:ph type="pic" idx="16391" hasCustomPrompt="1"/>
            <p:custDataLst>
              <p:tags r:id="rId9"/>
            </p:custDataLst>
          </p:nvPr>
        </p:nvSpPr>
        <p:spPr>
          <a:xfrm>
            <a:off x="8890000" y="2184400"/>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8" hasCustomPrompt="1"/>
            <p:custDataLst>
              <p:tags r:id="rId10"/>
            </p:custDataLst>
          </p:nvPr>
        </p:nvSpPr>
        <p:spPr>
          <a:xfrm>
            <a:off x="8331200" y="4673600"/>
            <a:ext cx="32512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3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24384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2" hasCustomPrompt="1"/>
            <p:custDataLst>
              <p:tags r:id="rId8"/>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9"/>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10"/>
            </p:custDataLst>
          </p:nvPr>
        </p:nvSpPr>
        <p:spPr>
          <a:xfrm>
            <a:off x="80772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11"/>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2"/>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9144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4"/>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5"/>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9" hasCustomPrompt="1"/>
            <p:custDataLst>
              <p:tags r:id="rId16"/>
            </p:custDataLst>
          </p:nvPr>
        </p:nvSpPr>
        <p:spPr>
          <a:xfrm>
            <a:off x="65532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正文页-10013_3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内容占位符 8"/>
          <p:cNvSpPr>
            <a:spLocks noGrp="1"/>
          </p:cNvSpPr>
          <p:nvPr>
            <p:ph idx="16392" hasCustomPrompt="1"/>
            <p:custDataLst>
              <p:tags r:id="rId4"/>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文本占位符 9"/>
          <p:cNvSpPr>
            <a:spLocks noGrp="1"/>
          </p:cNvSpPr>
          <p:nvPr>
            <p:ph type="body" idx="16386" hasCustomPrompt="1"/>
            <p:custDataLst>
              <p:tags r:id="rId6"/>
            </p:custDataLst>
          </p:nvPr>
        </p:nvSpPr>
        <p:spPr>
          <a:xfrm>
            <a:off x="60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7" hasCustomPrompt="1"/>
            <p:custDataLst>
              <p:tags r:id="rId7"/>
            </p:custDataLst>
          </p:nvPr>
        </p:nvSpPr>
        <p:spPr>
          <a:xfrm>
            <a:off x="251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8"/>
            </p:custDataLst>
          </p:nvPr>
        </p:nvSpPr>
        <p:spPr>
          <a:xfrm>
            <a:off x="441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9" hasCustomPrompt="1"/>
            <p:custDataLst>
              <p:tags r:id="rId9"/>
            </p:custDataLst>
          </p:nvPr>
        </p:nvSpPr>
        <p:spPr>
          <a:xfrm>
            <a:off x="632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90" hasCustomPrompt="1"/>
            <p:custDataLst>
              <p:tags r:id="rId10"/>
            </p:custDataLst>
          </p:nvPr>
        </p:nvSpPr>
        <p:spPr>
          <a:xfrm>
            <a:off x="8229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11"/>
            </p:custDataLst>
          </p:nvPr>
        </p:nvSpPr>
        <p:spPr>
          <a:xfrm>
            <a:off x="10134600" y="4724400"/>
            <a:ext cx="1447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正文页-10005_27">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240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2" hasCustomPrompt="1"/>
            <p:custDataLst>
              <p:tags r:id="rId6"/>
            </p:custDataLst>
          </p:nvPr>
        </p:nvSpPr>
        <p:spPr>
          <a:xfrm>
            <a:off x="6096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3" hasCustomPrompt="1"/>
            <p:custDataLst>
              <p:tags r:id="rId8"/>
            </p:custDataLst>
          </p:nvPr>
        </p:nvSpPr>
        <p:spPr>
          <a:xfrm>
            <a:off x="43180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9"/>
            </p:custDataLst>
          </p:nvPr>
        </p:nvSpPr>
        <p:spPr>
          <a:xfrm>
            <a:off x="46228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4" hasCustomPrompt="1"/>
            <p:custDataLst>
              <p:tags r:id="rId10"/>
            </p:custDataLst>
          </p:nvPr>
        </p:nvSpPr>
        <p:spPr>
          <a:xfrm>
            <a:off x="80264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11"/>
            </p:custDataLst>
          </p:nvPr>
        </p:nvSpPr>
        <p:spPr>
          <a:xfrm>
            <a:off x="83312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2"/>
            </p:custDataLst>
          </p:nvPr>
        </p:nvSpPr>
        <p:spPr>
          <a:xfrm>
            <a:off x="609600" y="4495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0" hasCustomPrompt="1"/>
            <p:custDataLst>
              <p:tags r:id="rId13"/>
            </p:custDataLst>
          </p:nvPr>
        </p:nvSpPr>
        <p:spPr>
          <a:xfrm>
            <a:off x="914400" y="4914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4"/>
            </p:custDataLst>
          </p:nvPr>
        </p:nvSpPr>
        <p:spPr>
          <a:xfrm>
            <a:off x="4318000" y="4495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1" hasCustomPrompt="1"/>
            <p:custDataLst>
              <p:tags r:id="rId15"/>
            </p:custDataLst>
          </p:nvPr>
        </p:nvSpPr>
        <p:spPr>
          <a:xfrm>
            <a:off x="4622800" y="4914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正文页-10016_2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内容占位符 27"/>
          <p:cNvSpPr>
            <a:spLocks noGrp="1"/>
          </p:cNvSpPr>
          <p:nvPr>
            <p:ph idx="16391" hasCustomPrompt="1"/>
            <p:custDataLst>
              <p:tags r:id="rId5"/>
            </p:custDataLst>
          </p:nvPr>
        </p:nvSpPr>
        <p:spPr>
          <a:xfrm>
            <a:off x="609600" y="2438400"/>
            <a:ext cx="1950720" cy="3810000"/>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86" hasCustomPrompt="1"/>
            <p:custDataLst>
              <p:tags r:id="rId6"/>
            </p:custDataLst>
          </p:nvPr>
        </p:nvSpPr>
        <p:spPr>
          <a:xfrm>
            <a:off x="609600" y="1524000"/>
            <a:ext cx="195072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0" name="内容占位符 29"/>
          <p:cNvSpPr>
            <a:spLocks noGrp="1"/>
          </p:cNvSpPr>
          <p:nvPr>
            <p:ph idx="16392" hasCustomPrompt="1"/>
            <p:custDataLst>
              <p:tags r:id="rId7"/>
            </p:custDataLst>
          </p:nvPr>
        </p:nvSpPr>
        <p:spPr>
          <a:xfrm>
            <a:off x="2865120" y="2438400"/>
            <a:ext cx="1950720" cy="3810000"/>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1" name="文本占位符 30"/>
          <p:cNvSpPr>
            <a:spLocks noGrp="1"/>
          </p:cNvSpPr>
          <p:nvPr>
            <p:ph type="body" idx="16387" hasCustomPrompt="1"/>
            <p:custDataLst>
              <p:tags r:id="rId8"/>
            </p:custDataLst>
          </p:nvPr>
        </p:nvSpPr>
        <p:spPr>
          <a:xfrm>
            <a:off x="2865120" y="1524000"/>
            <a:ext cx="195072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2" name="内容占位符 31"/>
          <p:cNvSpPr>
            <a:spLocks noGrp="1"/>
          </p:cNvSpPr>
          <p:nvPr>
            <p:ph idx="16393" hasCustomPrompt="1"/>
            <p:custDataLst>
              <p:tags r:id="rId9"/>
            </p:custDataLst>
          </p:nvPr>
        </p:nvSpPr>
        <p:spPr>
          <a:xfrm>
            <a:off x="5120640" y="2438400"/>
            <a:ext cx="1950720" cy="3810000"/>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3" name="文本占位符 32"/>
          <p:cNvSpPr>
            <a:spLocks noGrp="1"/>
          </p:cNvSpPr>
          <p:nvPr>
            <p:ph type="body" idx="16388" hasCustomPrompt="1"/>
            <p:custDataLst>
              <p:tags r:id="rId10"/>
            </p:custDataLst>
          </p:nvPr>
        </p:nvSpPr>
        <p:spPr>
          <a:xfrm>
            <a:off x="5120640" y="1524000"/>
            <a:ext cx="195072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内容占位符 33"/>
          <p:cNvSpPr>
            <a:spLocks noGrp="1"/>
          </p:cNvSpPr>
          <p:nvPr>
            <p:ph idx="16394" hasCustomPrompt="1"/>
            <p:custDataLst>
              <p:tags r:id="rId11"/>
            </p:custDataLst>
          </p:nvPr>
        </p:nvSpPr>
        <p:spPr>
          <a:xfrm>
            <a:off x="7376160" y="2438400"/>
            <a:ext cx="1950720" cy="3810000"/>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文本占位符 34"/>
          <p:cNvSpPr>
            <a:spLocks noGrp="1"/>
          </p:cNvSpPr>
          <p:nvPr>
            <p:ph type="body" idx="16389" hasCustomPrompt="1"/>
            <p:custDataLst>
              <p:tags r:id="rId12"/>
            </p:custDataLst>
          </p:nvPr>
        </p:nvSpPr>
        <p:spPr>
          <a:xfrm>
            <a:off x="7376160" y="1524000"/>
            <a:ext cx="195072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6" name="内容占位符 35"/>
          <p:cNvSpPr>
            <a:spLocks noGrp="1"/>
          </p:cNvSpPr>
          <p:nvPr>
            <p:ph idx="16395" hasCustomPrompt="1"/>
            <p:custDataLst>
              <p:tags r:id="rId13"/>
            </p:custDataLst>
          </p:nvPr>
        </p:nvSpPr>
        <p:spPr>
          <a:xfrm>
            <a:off x="9631680" y="2438400"/>
            <a:ext cx="1950720" cy="3810000"/>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7" name="文本占位符 36"/>
          <p:cNvSpPr>
            <a:spLocks noGrp="1"/>
          </p:cNvSpPr>
          <p:nvPr>
            <p:ph type="body" idx="16390" hasCustomPrompt="1"/>
            <p:custDataLst>
              <p:tags r:id="rId14"/>
            </p:custDataLst>
          </p:nvPr>
        </p:nvSpPr>
        <p:spPr>
          <a:xfrm>
            <a:off x="9631680" y="1524000"/>
            <a:ext cx="195072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正文页-53_2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2" hasCustomPrompt="1"/>
            <p:custDataLst>
              <p:tags r:id="rId4"/>
            </p:custDataLst>
          </p:nvPr>
        </p:nvSpPr>
        <p:spPr>
          <a:xfrm>
            <a:off x="2133600" y="1524000"/>
            <a:ext cx="2032000" cy="2286000"/>
          </a:xfrm>
          <a:custGeom>
            <a:avLst/>
            <a:gdLst>
              <a:gd name="connisteX0" fmla="*/ 0 w 2032000"/>
              <a:gd name="connsiteY0" fmla="*/ 0 h 2286000"/>
              <a:gd name="connisteX1" fmla="*/ 1828800 w 2032000"/>
              <a:gd name="connsiteY1" fmla="*/ 0 h 2286000"/>
              <a:gd name="connisteX2" fmla="*/ 2032000 w 2032000"/>
              <a:gd name="connsiteY2" fmla="*/ 203200 h 2286000"/>
              <a:gd name="connisteX3" fmla="*/ 2032000 w 2032000"/>
              <a:gd name="connsiteY3" fmla="*/ 2082800 h 2286000"/>
              <a:gd name="connisteX4" fmla="*/ 1828800 w 2032000"/>
              <a:gd name="connsiteY4" fmla="*/ 2286000 h 2286000"/>
              <a:gd name="connisteX5" fmla="*/ 0 w 2032000"/>
              <a:gd name="connsiteY5" fmla="*/ 2286000 h 2286000"/>
              <a:gd name="connisteX6" fmla="*/ 0 w 2032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0"/>
                </a:moveTo>
                <a:lnTo>
                  <a:pt x="1828800" y="0"/>
                </a:lnTo>
                <a:cubicBezTo>
                  <a:pt x="1941024" y="0"/>
                  <a:pt x="2032000" y="90976"/>
                  <a:pt x="2032000" y="203200"/>
                </a:cubicBezTo>
                <a:lnTo>
                  <a:pt x="2032000" y="2082800"/>
                </a:lnTo>
                <a:cubicBezTo>
                  <a:pt x="2032000" y="2195024"/>
                  <a:pt x="1941024" y="2286000"/>
                  <a:pt x="1828800" y="2286000"/>
                </a:cubicBezTo>
                <a:lnTo>
                  <a:pt x="0" y="22860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3" hasCustomPrompt="1"/>
            <p:custDataLst>
              <p:tags r:id="rId6"/>
            </p:custDataLst>
          </p:nvPr>
        </p:nvSpPr>
        <p:spPr>
          <a:xfrm>
            <a:off x="609600" y="15240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2438400" y="20574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4" hasCustomPrompt="1"/>
            <p:custDataLst>
              <p:tags r:id="rId8"/>
            </p:custDataLst>
          </p:nvPr>
        </p:nvSpPr>
        <p:spPr>
          <a:xfrm>
            <a:off x="5842000" y="1524000"/>
            <a:ext cx="2032000" cy="2286000"/>
          </a:xfrm>
          <a:custGeom>
            <a:avLst/>
            <a:gdLst>
              <a:gd name="connisteX0" fmla="*/ 0 w 2032000"/>
              <a:gd name="connsiteY0" fmla="*/ 0 h 2286000"/>
              <a:gd name="connisteX1" fmla="*/ 1828800 w 2032000"/>
              <a:gd name="connsiteY1" fmla="*/ 0 h 2286000"/>
              <a:gd name="connisteX2" fmla="*/ 2032000 w 2032000"/>
              <a:gd name="connsiteY2" fmla="*/ 203200 h 2286000"/>
              <a:gd name="connisteX3" fmla="*/ 2032000 w 2032000"/>
              <a:gd name="connsiteY3" fmla="*/ 2082800 h 2286000"/>
              <a:gd name="connisteX4" fmla="*/ 1828800 w 2032000"/>
              <a:gd name="connsiteY4" fmla="*/ 2286000 h 2286000"/>
              <a:gd name="connisteX5" fmla="*/ 0 w 2032000"/>
              <a:gd name="connsiteY5" fmla="*/ 2286000 h 2286000"/>
              <a:gd name="connisteX6" fmla="*/ 0 w 2032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0"/>
                </a:moveTo>
                <a:lnTo>
                  <a:pt x="1828800" y="0"/>
                </a:lnTo>
                <a:cubicBezTo>
                  <a:pt x="1941024" y="0"/>
                  <a:pt x="2032000" y="90976"/>
                  <a:pt x="2032000" y="203200"/>
                </a:cubicBezTo>
                <a:lnTo>
                  <a:pt x="2032000" y="2082800"/>
                </a:lnTo>
                <a:cubicBezTo>
                  <a:pt x="2032000" y="2195024"/>
                  <a:pt x="1941024" y="2286000"/>
                  <a:pt x="1828800" y="2286000"/>
                </a:cubicBezTo>
                <a:lnTo>
                  <a:pt x="0" y="22860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5" hasCustomPrompt="1"/>
            <p:custDataLst>
              <p:tags r:id="rId9"/>
            </p:custDataLst>
          </p:nvPr>
        </p:nvSpPr>
        <p:spPr>
          <a:xfrm>
            <a:off x="4318000" y="15240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10"/>
            </p:custDataLst>
          </p:nvPr>
        </p:nvSpPr>
        <p:spPr>
          <a:xfrm>
            <a:off x="6146800" y="20574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6" hasCustomPrompt="1"/>
            <p:custDataLst>
              <p:tags r:id="rId11"/>
            </p:custDataLst>
          </p:nvPr>
        </p:nvSpPr>
        <p:spPr>
          <a:xfrm>
            <a:off x="9550400" y="1524000"/>
            <a:ext cx="2032000" cy="2286000"/>
          </a:xfrm>
          <a:custGeom>
            <a:avLst/>
            <a:gdLst>
              <a:gd name="connisteX0" fmla="*/ 0 w 2032000"/>
              <a:gd name="connsiteY0" fmla="*/ 0 h 2286000"/>
              <a:gd name="connisteX1" fmla="*/ 1828800 w 2032000"/>
              <a:gd name="connsiteY1" fmla="*/ 0 h 2286000"/>
              <a:gd name="connisteX2" fmla="*/ 2032000 w 2032000"/>
              <a:gd name="connsiteY2" fmla="*/ 203200 h 2286000"/>
              <a:gd name="connisteX3" fmla="*/ 2032000 w 2032000"/>
              <a:gd name="connsiteY3" fmla="*/ 2082800 h 2286000"/>
              <a:gd name="connisteX4" fmla="*/ 1828800 w 2032000"/>
              <a:gd name="connsiteY4" fmla="*/ 2286000 h 2286000"/>
              <a:gd name="connisteX5" fmla="*/ 0 w 2032000"/>
              <a:gd name="connsiteY5" fmla="*/ 2286000 h 2286000"/>
              <a:gd name="connisteX6" fmla="*/ 0 w 2032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0"/>
                </a:moveTo>
                <a:lnTo>
                  <a:pt x="1828800" y="0"/>
                </a:lnTo>
                <a:cubicBezTo>
                  <a:pt x="1941024" y="0"/>
                  <a:pt x="2032000" y="90976"/>
                  <a:pt x="2032000" y="203200"/>
                </a:cubicBezTo>
                <a:lnTo>
                  <a:pt x="2032000" y="2082800"/>
                </a:lnTo>
                <a:cubicBezTo>
                  <a:pt x="2032000" y="2195024"/>
                  <a:pt x="1941024" y="2286000"/>
                  <a:pt x="1828800" y="2286000"/>
                </a:cubicBezTo>
                <a:lnTo>
                  <a:pt x="0" y="22860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7" hasCustomPrompt="1"/>
            <p:custDataLst>
              <p:tags r:id="rId12"/>
            </p:custDataLst>
          </p:nvPr>
        </p:nvSpPr>
        <p:spPr>
          <a:xfrm>
            <a:off x="8026400" y="15240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9855200" y="20574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8" hasCustomPrompt="1"/>
            <p:custDataLst>
              <p:tags r:id="rId14"/>
            </p:custDataLst>
          </p:nvPr>
        </p:nvSpPr>
        <p:spPr>
          <a:xfrm>
            <a:off x="2133600" y="3962400"/>
            <a:ext cx="2032000" cy="2286000"/>
          </a:xfrm>
          <a:custGeom>
            <a:avLst/>
            <a:gdLst>
              <a:gd name="connisteX0" fmla="*/ 0 w 2032000"/>
              <a:gd name="connsiteY0" fmla="*/ 0 h 2286000"/>
              <a:gd name="connisteX1" fmla="*/ 1828800 w 2032000"/>
              <a:gd name="connsiteY1" fmla="*/ 0 h 2286000"/>
              <a:gd name="connisteX2" fmla="*/ 2032000 w 2032000"/>
              <a:gd name="connsiteY2" fmla="*/ 203200 h 2286000"/>
              <a:gd name="connisteX3" fmla="*/ 2032000 w 2032000"/>
              <a:gd name="connsiteY3" fmla="*/ 2082800 h 2286000"/>
              <a:gd name="connisteX4" fmla="*/ 1828800 w 2032000"/>
              <a:gd name="connsiteY4" fmla="*/ 2286000 h 2286000"/>
              <a:gd name="connisteX5" fmla="*/ 0 w 2032000"/>
              <a:gd name="connsiteY5" fmla="*/ 2286000 h 2286000"/>
              <a:gd name="connisteX6" fmla="*/ 0 w 2032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0"/>
                </a:moveTo>
                <a:lnTo>
                  <a:pt x="1828800" y="0"/>
                </a:lnTo>
                <a:cubicBezTo>
                  <a:pt x="1941024" y="0"/>
                  <a:pt x="2032000" y="90976"/>
                  <a:pt x="2032000" y="203200"/>
                </a:cubicBezTo>
                <a:lnTo>
                  <a:pt x="2032000" y="2082800"/>
                </a:lnTo>
                <a:cubicBezTo>
                  <a:pt x="2032000" y="2195024"/>
                  <a:pt x="1941024" y="2286000"/>
                  <a:pt x="1828800" y="2286000"/>
                </a:cubicBezTo>
                <a:lnTo>
                  <a:pt x="0" y="22860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9" hasCustomPrompt="1"/>
            <p:custDataLst>
              <p:tags r:id="rId15"/>
            </p:custDataLst>
          </p:nvPr>
        </p:nvSpPr>
        <p:spPr>
          <a:xfrm>
            <a:off x="609600" y="39624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9" hasCustomPrompt="1"/>
            <p:custDataLst>
              <p:tags r:id="rId16"/>
            </p:custDataLst>
          </p:nvPr>
        </p:nvSpPr>
        <p:spPr>
          <a:xfrm>
            <a:off x="2438400" y="44958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装饰  0"/>
          <p:cNvSpPr>
            <a:spLocks noGrp="1"/>
          </p:cNvSpPr>
          <p:nvPr>
            <p:ph type="body" idx="16400" hasCustomPrompt="1"/>
            <p:custDataLst>
              <p:tags r:id="rId17"/>
            </p:custDataLst>
          </p:nvPr>
        </p:nvSpPr>
        <p:spPr>
          <a:xfrm>
            <a:off x="5842000" y="3962400"/>
            <a:ext cx="2032000" cy="2286000"/>
          </a:xfrm>
          <a:custGeom>
            <a:avLst/>
            <a:gdLst>
              <a:gd name="connisteX0" fmla="*/ 0 w 2032000"/>
              <a:gd name="connsiteY0" fmla="*/ 0 h 2286000"/>
              <a:gd name="connisteX1" fmla="*/ 1828800 w 2032000"/>
              <a:gd name="connsiteY1" fmla="*/ 0 h 2286000"/>
              <a:gd name="connisteX2" fmla="*/ 2032000 w 2032000"/>
              <a:gd name="connsiteY2" fmla="*/ 203200 h 2286000"/>
              <a:gd name="connisteX3" fmla="*/ 2032000 w 2032000"/>
              <a:gd name="connsiteY3" fmla="*/ 2082800 h 2286000"/>
              <a:gd name="connisteX4" fmla="*/ 1828800 w 2032000"/>
              <a:gd name="connsiteY4" fmla="*/ 2286000 h 2286000"/>
              <a:gd name="connisteX5" fmla="*/ 0 w 2032000"/>
              <a:gd name="connsiteY5" fmla="*/ 2286000 h 2286000"/>
              <a:gd name="connisteX6" fmla="*/ 0 w 2032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0"/>
                </a:moveTo>
                <a:lnTo>
                  <a:pt x="1828800" y="0"/>
                </a:lnTo>
                <a:cubicBezTo>
                  <a:pt x="1941024" y="0"/>
                  <a:pt x="2032000" y="90976"/>
                  <a:pt x="2032000" y="203200"/>
                </a:cubicBezTo>
                <a:lnTo>
                  <a:pt x="2032000" y="2082800"/>
                </a:lnTo>
                <a:cubicBezTo>
                  <a:pt x="2032000" y="2195024"/>
                  <a:pt x="1941024" y="2286000"/>
                  <a:pt x="1828800" y="2286000"/>
                </a:cubicBezTo>
                <a:lnTo>
                  <a:pt x="0" y="22860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图片占位符 21"/>
          <p:cNvSpPr>
            <a:spLocks noGrp="1"/>
          </p:cNvSpPr>
          <p:nvPr>
            <p:ph type="pic" idx="16401" hasCustomPrompt="1"/>
            <p:custDataLst>
              <p:tags r:id="rId18"/>
            </p:custDataLst>
          </p:nvPr>
        </p:nvSpPr>
        <p:spPr>
          <a:xfrm>
            <a:off x="4318000" y="39624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3" name="文本占位符 22"/>
          <p:cNvSpPr>
            <a:spLocks noGrp="1"/>
          </p:cNvSpPr>
          <p:nvPr>
            <p:ph type="body" idx="16390" hasCustomPrompt="1"/>
            <p:custDataLst>
              <p:tags r:id="rId19"/>
            </p:custDataLst>
          </p:nvPr>
        </p:nvSpPr>
        <p:spPr>
          <a:xfrm>
            <a:off x="6146800" y="44958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4" name="装饰  3"/>
          <p:cNvSpPr>
            <a:spLocks noGrp="1"/>
          </p:cNvSpPr>
          <p:nvPr>
            <p:ph type="body" idx="16402" hasCustomPrompt="1"/>
            <p:custDataLst>
              <p:tags r:id="rId20"/>
            </p:custDataLst>
          </p:nvPr>
        </p:nvSpPr>
        <p:spPr>
          <a:xfrm>
            <a:off x="9550400" y="3962400"/>
            <a:ext cx="2032000" cy="2286000"/>
          </a:xfrm>
          <a:custGeom>
            <a:avLst/>
            <a:gdLst>
              <a:gd name="connisteX0" fmla="*/ 0 w 2032000"/>
              <a:gd name="connsiteY0" fmla="*/ 0 h 2286000"/>
              <a:gd name="connisteX1" fmla="*/ 1828800 w 2032000"/>
              <a:gd name="connsiteY1" fmla="*/ 0 h 2286000"/>
              <a:gd name="connisteX2" fmla="*/ 2032000 w 2032000"/>
              <a:gd name="connsiteY2" fmla="*/ 203200 h 2286000"/>
              <a:gd name="connisteX3" fmla="*/ 2032000 w 2032000"/>
              <a:gd name="connsiteY3" fmla="*/ 2082800 h 2286000"/>
              <a:gd name="connisteX4" fmla="*/ 1828800 w 2032000"/>
              <a:gd name="connsiteY4" fmla="*/ 2286000 h 2286000"/>
              <a:gd name="connisteX5" fmla="*/ 0 w 2032000"/>
              <a:gd name="connsiteY5" fmla="*/ 2286000 h 2286000"/>
              <a:gd name="connisteX6" fmla="*/ 0 w 2032000"/>
              <a:gd name="connsiteY6" fmla="*/ 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032000" h="2286000">
                <a:moveTo>
                  <a:pt x="0" y="0"/>
                </a:moveTo>
                <a:lnTo>
                  <a:pt x="1828800" y="0"/>
                </a:lnTo>
                <a:cubicBezTo>
                  <a:pt x="1941024" y="0"/>
                  <a:pt x="2032000" y="90976"/>
                  <a:pt x="2032000" y="203200"/>
                </a:cubicBezTo>
                <a:lnTo>
                  <a:pt x="2032000" y="2082800"/>
                </a:lnTo>
                <a:cubicBezTo>
                  <a:pt x="2032000" y="2195024"/>
                  <a:pt x="1941024" y="2286000"/>
                  <a:pt x="1828800" y="2286000"/>
                </a:cubicBezTo>
                <a:lnTo>
                  <a:pt x="0" y="22860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图片占位符 24"/>
          <p:cNvSpPr>
            <a:spLocks noGrp="1"/>
          </p:cNvSpPr>
          <p:nvPr>
            <p:ph type="pic" idx="16403" hasCustomPrompt="1"/>
            <p:custDataLst>
              <p:tags r:id="rId21"/>
            </p:custDataLst>
          </p:nvPr>
        </p:nvSpPr>
        <p:spPr>
          <a:xfrm>
            <a:off x="8026400" y="39624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6" name="文本占位符 25"/>
          <p:cNvSpPr>
            <a:spLocks noGrp="1"/>
          </p:cNvSpPr>
          <p:nvPr>
            <p:ph type="body" idx="16391" hasCustomPrompt="1"/>
            <p:custDataLst>
              <p:tags r:id="rId22"/>
            </p:custDataLst>
          </p:nvPr>
        </p:nvSpPr>
        <p:spPr>
          <a:xfrm>
            <a:off x="9855200" y="4495800"/>
            <a:ext cx="14224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34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装饰  8"/>
          <p:cNvSpPr>
            <a:spLocks noGrp="1"/>
          </p:cNvSpPr>
          <p:nvPr>
            <p:ph type="body" idx="16390" hasCustomPrompt="1"/>
            <p:custDataLst>
              <p:tags r:id="rId4"/>
            </p:custDataLst>
          </p:nvPr>
        </p:nvSpPr>
        <p:spPr>
          <a:xfrm>
            <a:off x="6096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图片占位符 9"/>
          <p:cNvSpPr>
            <a:spLocks noGrp="1"/>
          </p:cNvSpPr>
          <p:nvPr>
            <p:ph type="pic" idx="16391" hasCustomPrompt="1"/>
            <p:custDataLst>
              <p:tags r:id="rId6"/>
            </p:custDataLst>
          </p:nvPr>
        </p:nvSpPr>
        <p:spPr>
          <a:xfrm>
            <a:off x="44196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7"/>
            </p:custDataLst>
          </p:nvPr>
        </p:nvSpPr>
        <p:spPr>
          <a:xfrm>
            <a:off x="9144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2" hasCustomPrompt="1"/>
            <p:custDataLst>
              <p:tags r:id="rId8"/>
            </p:custDataLst>
          </p:nvPr>
        </p:nvSpPr>
        <p:spPr>
          <a:xfrm>
            <a:off x="6248400" y="15240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图片占位符 12"/>
          <p:cNvSpPr>
            <a:spLocks noGrp="1"/>
          </p:cNvSpPr>
          <p:nvPr>
            <p:ph type="pic" idx="16393" hasCustomPrompt="1"/>
            <p:custDataLst>
              <p:tags r:id="rId9"/>
            </p:custDataLst>
          </p:nvPr>
        </p:nvSpPr>
        <p:spPr>
          <a:xfrm>
            <a:off x="100584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7" hasCustomPrompt="1"/>
            <p:custDataLst>
              <p:tags r:id="rId10"/>
            </p:custDataLst>
          </p:nvPr>
        </p:nvSpPr>
        <p:spPr>
          <a:xfrm>
            <a:off x="6553200" y="21717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11"/>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图片占位符 15"/>
          <p:cNvSpPr>
            <a:spLocks noGrp="1"/>
          </p:cNvSpPr>
          <p:nvPr>
            <p:ph type="pic" idx="16395" hasCustomPrompt="1"/>
            <p:custDataLst>
              <p:tags r:id="rId12"/>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7" name="文本占位符 16"/>
          <p:cNvSpPr>
            <a:spLocks noGrp="1"/>
          </p:cNvSpPr>
          <p:nvPr>
            <p:ph type="body" idx="16388" hasCustomPrompt="1"/>
            <p:custDataLst>
              <p:tags r:id="rId13"/>
            </p:custDataLst>
          </p:nvPr>
        </p:nvSpPr>
        <p:spPr>
          <a:xfrm>
            <a:off x="9144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4"/>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图片占位符 18"/>
          <p:cNvSpPr>
            <a:spLocks noGrp="1"/>
          </p:cNvSpPr>
          <p:nvPr>
            <p:ph type="pic" idx="16397" hasCustomPrompt="1"/>
            <p:custDataLst>
              <p:tags r:id="rId15"/>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0" name="文本占位符 19"/>
          <p:cNvSpPr>
            <a:spLocks noGrp="1"/>
          </p:cNvSpPr>
          <p:nvPr>
            <p:ph type="body" idx="16389" hasCustomPrompt="1"/>
            <p:custDataLst>
              <p:tags r:id="rId16"/>
            </p:custDataLst>
          </p:nvPr>
        </p:nvSpPr>
        <p:spPr>
          <a:xfrm>
            <a:off x="6553200" y="4686300"/>
            <a:ext cx="3200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3"/>
            </p:custDataLst>
          </p:nvPr>
        </p:nvSpPr>
        <p:spPr>
          <a:xfrm>
            <a:off x="3364089" y="3175000"/>
            <a:ext cx="5451122" cy="1016000"/>
          </a:xfrm>
          <a:noFill/>
        </p:spPr>
        <p:txBody>
          <a:bodyPr lIns="0" tIns="0" rIns="0" bIns="0" anchor="t">
            <a:normAutofit/>
          </a:bodyPr>
          <a:lstStyle>
            <a:lvl1pPr marL="0" indent="0" algn="ctr">
              <a:lnSpc>
                <a:spcPct val="104000"/>
              </a:lnSpc>
              <a:spcBef>
                <a:spcPct val="0"/>
              </a:spcBef>
              <a:spcAft>
                <a:spcPct val="0"/>
              </a:spcAft>
              <a:buNone/>
              <a:defRPr sz="64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谢谢观看</a:t>
            </a:r>
            <a:endParaRPr lang="zh-CN" altLang="en-US"/>
          </a:p>
        </p:txBody>
      </p:sp>
      <p:sp>
        <p:nvSpPr>
          <p:cNvPr id="6" name="副标题 5"/>
          <p:cNvSpPr>
            <a:spLocks noGrp="1"/>
          </p:cNvSpPr>
          <p:nvPr>
            <p:ph type="body" idx="16386" hasCustomPrompt="1"/>
            <p:custDataLst>
              <p:tags r:id="rId4"/>
            </p:custDataLst>
          </p:nvPr>
        </p:nvSpPr>
        <p:spPr>
          <a:xfrm>
            <a:off x="3364971" y="2667000"/>
            <a:ext cx="54493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8" name="文本占位符 7"/>
          <p:cNvSpPr>
            <a:spLocks noGrp="1"/>
          </p:cNvSpPr>
          <p:nvPr>
            <p:ph type="body" idx="16386" hasCustomPrompt="1"/>
            <p:custDataLst>
              <p:tags r:id="rId3"/>
            </p:custDataLst>
          </p:nvPr>
        </p:nvSpPr>
        <p:spPr>
          <a:xfrm>
            <a:off x="5332413" y="1905000"/>
            <a:ext cx="1527175" cy="1524000"/>
          </a:xfrm>
          <a:noFill/>
        </p:spPr>
        <p:txBody>
          <a:bodyPr lIns="0" tIns="0" rIns="0" bIns="0" anchor="ctr">
            <a:normAutofit/>
          </a:bodyPr>
          <a:lstStyle>
            <a:lvl1pPr marL="0" indent="0" algn="ctr">
              <a:lnSpc>
                <a:spcPct val="109000"/>
              </a:lnSpc>
              <a:spcBef>
                <a:spcPct val="0"/>
              </a:spcBef>
              <a:spcAft>
                <a:spcPct val="0"/>
              </a:spcAft>
              <a:buNone/>
              <a:defRPr sz="72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5" hasCustomPrompt="1"/>
            <p:custDataLst>
              <p:tags r:id="rId4"/>
            </p:custDataLst>
          </p:nvPr>
        </p:nvSpPr>
        <p:spPr>
          <a:xfrm>
            <a:off x="1903942" y="3530600"/>
            <a:ext cx="8384117" cy="1524000"/>
          </a:xfrm>
          <a:noFill/>
        </p:spPr>
        <p:txBody>
          <a:bodyPr lIns="0" tIns="0" rIns="0" bIns="0" anchor="t">
            <a:normAutofit/>
          </a:bodyPr>
          <a:lstStyle>
            <a:lvl1pPr marL="0" indent="0" algn="ctr">
              <a:lnSpc>
                <a:spcPct val="104000"/>
              </a:lnSpc>
              <a:spcBef>
                <a:spcPct val="0"/>
              </a:spcBef>
              <a:spcAft>
                <a:spcPct val="0"/>
              </a:spcAft>
              <a:buNone/>
              <a:defRPr sz="48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单击此处添加章节标题</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7" Type="http://schemas.openxmlformats.org/officeDocument/2006/relationships/theme" Target="../theme/theme2.xml"/><Relationship Id="rId76" Type="http://schemas.openxmlformats.org/officeDocument/2006/relationships/tags" Target="../tags/tag556.xml"/><Relationship Id="rId75" Type="http://schemas.openxmlformats.org/officeDocument/2006/relationships/tags" Target="../tags/tag555.xml"/><Relationship Id="rId74" Type="http://schemas.openxmlformats.org/officeDocument/2006/relationships/tags" Target="../tags/tag554.xml"/><Relationship Id="rId73" Type="http://schemas.openxmlformats.org/officeDocument/2006/relationships/tags" Target="../tags/tag553.xml"/><Relationship Id="rId72" Type="http://schemas.openxmlformats.org/officeDocument/2006/relationships/tags" Target="../tags/tag552.xml"/><Relationship Id="rId71" Type="http://schemas.openxmlformats.org/officeDocument/2006/relationships/tags" Target="../tags/tag551.xml"/><Relationship Id="rId70" Type="http://schemas.openxmlformats.org/officeDocument/2006/relationships/tags" Target="../tags/tag550.xml"/><Relationship Id="rId7" Type="http://schemas.openxmlformats.org/officeDocument/2006/relationships/slideLayout" Target="../slideLayouts/slideLayout17.xml"/><Relationship Id="rId69" Type="http://schemas.openxmlformats.org/officeDocument/2006/relationships/image" Target="../media/image1.png"/><Relationship Id="rId68" Type="http://schemas.openxmlformats.org/officeDocument/2006/relationships/slideLayout" Target="../slideLayouts/slideLayout78.xml"/><Relationship Id="rId67" Type="http://schemas.openxmlformats.org/officeDocument/2006/relationships/slideLayout" Target="../slideLayouts/slideLayout77.xml"/><Relationship Id="rId66" Type="http://schemas.openxmlformats.org/officeDocument/2006/relationships/slideLayout" Target="../slideLayouts/slideLayout76.xml"/><Relationship Id="rId65" Type="http://schemas.openxmlformats.org/officeDocument/2006/relationships/slideLayout" Target="../slideLayouts/slideLayout75.xml"/><Relationship Id="rId64" Type="http://schemas.openxmlformats.org/officeDocument/2006/relationships/slideLayout" Target="../slideLayouts/slideLayout74.xml"/><Relationship Id="rId63" Type="http://schemas.openxmlformats.org/officeDocument/2006/relationships/slideLayout" Target="../slideLayouts/slideLayout73.xml"/><Relationship Id="rId62" Type="http://schemas.openxmlformats.org/officeDocument/2006/relationships/slideLayout" Target="../slideLayouts/slideLayout72.xml"/><Relationship Id="rId61" Type="http://schemas.openxmlformats.org/officeDocument/2006/relationships/slideLayout" Target="../slideLayouts/slideLayout71.xml"/><Relationship Id="rId60" Type="http://schemas.openxmlformats.org/officeDocument/2006/relationships/slideLayout" Target="../slideLayouts/slideLayout70.xml"/><Relationship Id="rId6" Type="http://schemas.openxmlformats.org/officeDocument/2006/relationships/slideLayout" Target="../slideLayouts/slideLayout16.xml"/><Relationship Id="rId59" Type="http://schemas.openxmlformats.org/officeDocument/2006/relationships/slideLayout" Target="../slideLayouts/slideLayout69.xml"/><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tags" Target="../tags/tag563.xml"/><Relationship Id="rId4" Type="http://schemas.openxmlformats.org/officeDocument/2006/relationships/tags" Target="../tags/tag562.xml"/><Relationship Id="rId3" Type="http://schemas.openxmlformats.org/officeDocument/2006/relationships/tags" Target="../tags/tag561.xml"/><Relationship Id="rId2" Type="http://schemas.openxmlformats.org/officeDocument/2006/relationships/slideLayout" Target="../slideLayouts/slideLayout80.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9"/>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70"/>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71"/>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72"/>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sz="100"/>
          </a:p>
        </p:txBody>
      </p:sp>
      <p:sp>
        <p:nvSpPr>
          <p:cNvPr id="1029" name="Line 5"/>
          <p:cNvSpPr>
            <a:spLocks noChangeShapeType="1"/>
          </p:cNvSpPr>
          <p:nvPr>
            <p:custDataLst>
              <p:tags r:id="rId73"/>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sz="100">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74"/>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2" name="Rectangle 8"/>
          <p:cNvSpPr>
            <a:spLocks noGrp="1" noChangeArrowheads="1"/>
          </p:cNvSpPr>
          <p:nvPr>
            <p:ph type="sldNum" sz="quarter" idx="4"/>
            <p:custDataLst>
              <p:tags r:id="rId75"/>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ustDataLst>
      <p:tags r:id="rId76"/>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 id="2147483718" r:id="rId59"/>
    <p:sldLayoutId id="2147483719" r:id="rId60"/>
    <p:sldLayoutId id="2147483720" r:id="rId61"/>
    <p:sldLayoutId id="2147483721" r:id="rId62"/>
    <p:sldLayoutId id="2147483722" r:id="rId63"/>
    <p:sldLayoutId id="2147483723" r:id="rId64"/>
    <p:sldLayoutId id="2147483724" r:id="rId65"/>
    <p:sldLayoutId id="2147483725" r:id="rId66"/>
    <p:sldLayoutId id="2147483726" r:id="rId67"/>
    <p:sldLayoutId id="2147483727" r:id="rId68"/>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ustDataLst>
      <p:tags r:id="rId8"/>
    </p:custDataLst>
  </p:cSld>
  <p:clrMap bg1="lt1" tx1="dk1" bg2="lt2" tx2="dk2" accent1="accent1" accent2="accent2" accent3="accent3" accent4="accent4" accent5="accent5" accent6="accent6" hlink="hlink" folHlink="folHlink"/>
  <p:sldLayoutIdLst>
    <p:sldLayoutId id="2147483729" r:id="rId1"/>
    <p:sldLayoutId id="2147483730" r:id="rId2"/>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52.xml"/><Relationship Id="rId4" Type="http://schemas.openxmlformats.org/officeDocument/2006/relationships/tags" Target="../tags/tag570.xml"/><Relationship Id="rId3" Type="http://schemas.openxmlformats.org/officeDocument/2006/relationships/tags" Target="../tags/tag569.xml"/><Relationship Id="rId2" Type="http://schemas.openxmlformats.org/officeDocument/2006/relationships/tags" Target="../tags/tag568.xml"/><Relationship Id="rId1" Type="http://schemas.openxmlformats.org/officeDocument/2006/relationships/tags" Target="../tags/tag567.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44.xml"/><Relationship Id="rId6" Type="http://schemas.openxmlformats.org/officeDocument/2006/relationships/tags" Target="../tags/tag659.xml"/><Relationship Id="rId5" Type="http://schemas.openxmlformats.org/officeDocument/2006/relationships/image" Target="../media/image17.jpeg"/><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tags" Target="../tags/tag656.xml"/><Relationship Id="rId1" Type="http://schemas.openxmlformats.org/officeDocument/2006/relationships/tags" Target="../tags/tag655.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44.xml"/><Relationship Id="rId6" Type="http://schemas.openxmlformats.org/officeDocument/2006/relationships/tags" Target="../tags/tag664.xml"/><Relationship Id="rId5" Type="http://schemas.openxmlformats.org/officeDocument/2006/relationships/tags" Target="../tags/tag663.xml"/><Relationship Id="rId4" Type="http://schemas.openxmlformats.org/officeDocument/2006/relationships/image" Target="../media/image18.jpeg"/><Relationship Id="rId3" Type="http://schemas.openxmlformats.org/officeDocument/2006/relationships/tags" Target="../tags/tag662.xml"/><Relationship Id="rId2" Type="http://schemas.openxmlformats.org/officeDocument/2006/relationships/tags" Target="../tags/tag661.xml"/><Relationship Id="rId1" Type="http://schemas.openxmlformats.org/officeDocument/2006/relationships/tags" Target="../tags/tag660.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43.xml"/><Relationship Id="rId6" Type="http://schemas.openxmlformats.org/officeDocument/2006/relationships/tags" Target="../tags/tag669.xml"/><Relationship Id="rId5" Type="http://schemas.openxmlformats.org/officeDocument/2006/relationships/tags" Target="../tags/tag668.xml"/><Relationship Id="rId4" Type="http://schemas.openxmlformats.org/officeDocument/2006/relationships/tags" Target="../tags/tag667.xml"/><Relationship Id="rId3" Type="http://schemas.openxmlformats.org/officeDocument/2006/relationships/tags" Target="../tags/tag666.xml"/><Relationship Id="rId2" Type="http://schemas.openxmlformats.org/officeDocument/2006/relationships/image" Target="../media/image19.jpeg"/><Relationship Id="rId1" Type="http://schemas.openxmlformats.org/officeDocument/2006/relationships/tags" Target="../tags/tag665.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42.xml"/><Relationship Id="rId7" Type="http://schemas.openxmlformats.org/officeDocument/2006/relationships/tags" Target="../tags/tag675.xml"/><Relationship Id="rId6" Type="http://schemas.openxmlformats.org/officeDocument/2006/relationships/tags" Target="../tags/tag674.xml"/><Relationship Id="rId5" Type="http://schemas.openxmlformats.org/officeDocument/2006/relationships/tags" Target="../tags/tag673.xml"/><Relationship Id="rId4" Type="http://schemas.openxmlformats.org/officeDocument/2006/relationships/tags" Target="../tags/tag672.xml"/><Relationship Id="rId3" Type="http://schemas.openxmlformats.org/officeDocument/2006/relationships/tags" Target="../tags/tag671.xml"/><Relationship Id="rId2" Type="http://schemas.openxmlformats.org/officeDocument/2006/relationships/image" Target="../media/image20.jpeg"/><Relationship Id="rId1" Type="http://schemas.openxmlformats.org/officeDocument/2006/relationships/tags" Target="../tags/tag670.xml"/></Relationships>
</file>

<file path=ppt/slides/_rels/slide14.xml.rels><?xml version="1.0" encoding="UTF-8" standalone="yes"?>
<Relationships xmlns="http://schemas.openxmlformats.org/package/2006/relationships"><Relationship Id="rId9" Type="http://schemas.openxmlformats.org/officeDocument/2006/relationships/tags" Target="../tags/tag684.xml"/><Relationship Id="rId8" Type="http://schemas.openxmlformats.org/officeDocument/2006/relationships/tags" Target="../tags/tag683.xml"/><Relationship Id="rId7" Type="http://schemas.openxmlformats.org/officeDocument/2006/relationships/tags" Target="../tags/tag682.xml"/><Relationship Id="rId6" Type="http://schemas.openxmlformats.org/officeDocument/2006/relationships/tags" Target="../tags/tag681.xml"/><Relationship Id="rId5" Type="http://schemas.openxmlformats.org/officeDocument/2006/relationships/tags" Target="../tags/tag680.xml"/><Relationship Id="rId4" Type="http://schemas.openxmlformats.org/officeDocument/2006/relationships/tags" Target="../tags/tag679.xml"/><Relationship Id="rId3" Type="http://schemas.openxmlformats.org/officeDocument/2006/relationships/tags" Target="../tags/tag678.xml"/><Relationship Id="rId2" Type="http://schemas.openxmlformats.org/officeDocument/2006/relationships/tags" Target="../tags/tag677.xml"/><Relationship Id="rId17" Type="http://schemas.openxmlformats.org/officeDocument/2006/relationships/slideLayout" Target="../slideLayouts/slideLayout51.xml"/><Relationship Id="rId16" Type="http://schemas.openxmlformats.org/officeDocument/2006/relationships/tags" Target="../tags/tag691.xml"/><Relationship Id="rId15" Type="http://schemas.openxmlformats.org/officeDocument/2006/relationships/tags" Target="../tags/tag690.xml"/><Relationship Id="rId14" Type="http://schemas.openxmlformats.org/officeDocument/2006/relationships/tags" Target="../tags/tag689.xml"/><Relationship Id="rId13" Type="http://schemas.openxmlformats.org/officeDocument/2006/relationships/tags" Target="../tags/tag688.xml"/><Relationship Id="rId12" Type="http://schemas.openxmlformats.org/officeDocument/2006/relationships/tags" Target="../tags/tag687.xml"/><Relationship Id="rId11" Type="http://schemas.openxmlformats.org/officeDocument/2006/relationships/tags" Target="../tags/tag686.xml"/><Relationship Id="rId10" Type="http://schemas.openxmlformats.org/officeDocument/2006/relationships/tags" Target="../tags/tag685.xml"/><Relationship Id="rId1" Type="http://schemas.openxmlformats.org/officeDocument/2006/relationships/tags" Target="../tags/tag676.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41.xml"/><Relationship Id="rId6" Type="http://schemas.openxmlformats.org/officeDocument/2006/relationships/tags" Target="../tags/tag696.xml"/><Relationship Id="rId5" Type="http://schemas.openxmlformats.org/officeDocument/2006/relationships/tags" Target="../tags/tag695.xml"/><Relationship Id="rId4" Type="http://schemas.openxmlformats.org/officeDocument/2006/relationships/tags" Target="../tags/tag694.xml"/><Relationship Id="rId3" Type="http://schemas.openxmlformats.org/officeDocument/2006/relationships/tags" Target="../tags/tag693.xml"/><Relationship Id="rId2" Type="http://schemas.openxmlformats.org/officeDocument/2006/relationships/image" Target="../media/image21.jpeg"/><Relationship Id="rId1" Type="http://schemas.openxmlformats.org/officeDocument/2006/relationships/tags" Target="../tags/tag692.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40.xml"/><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 Id="rId3" Type="http://schemas.openxmlformats.org/officeDocument/2006/relationships/tags" Target="../tags/tag698.xml"/><Relationship Id="rId2" Type="http://schemas.openxmlformats.org/officeDocument/2006/relationships/image" Target="../media/image22.jpeg"/><Relationship Id="rId1" Type="http://schemas.openxmlformats.org/officeDocument/2006/relationships/tags" Target="../tags/tag697.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39.xml"/><Relationship Id="rId6" Type="http://schemas.openxmlformats.org/officeDocument/2006/relationships/tags" Target="../tags/tag706.xml"/><Relationship Id="rId5" Type="http://schemas.openxmlformats.org/officeDocument/2006/relationships/image" Target="../media/image23.jpeg"/><Relationship Id="rId4" Type="http://schemas.openxmlformats.org/officeDocument/2006/relationships/tags" Target="../tags/tag705.xml"/><Relationship Id="rId3" Type="http://schemas.openxmlformats.org/officeDocument/2006/relationships/tags" Target="../tags/tag704.xml"/><Relationship Id="rId2" Type="http://schemas.openxmlformats.org/officeDocument/2006/relationships/tags" Target="../tags/tag703.xml"/><Relationship Id="rId1" Type="http://schemas.openxmlformats.org/officeDocument/2006/relationships/tags" Target="../tags/tag702.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38.xml"/><Relationship Id="rId6" Type="http://schemas.openxmlformats.org/officeDocument/2006/relationships/tags" Target="../tags/tag711.xml"/><Relationship Id="rId5" Type="http://schemas.openxmlformats.org/officeDocument/2006/relationships/tags" Target="../tags/tag710.xml"/><Relationship Id="rId4" Type="http://schemas.openxmlformats.org/officeDocument/2006/relationships/tags" Target="../tags/tag709.xml"/><Relationship Id="rId3" Type="http://schemas.openxmlformats.org/officeDocument/2006/relationships/tags" Target="../tags/tag708.xml"/><Relationship Id="rId2" Type="http://schemas.openxmlformats.org/officeDocument/2006/relationships/image" Target="../media/image24.jpeg"/><Relationship Id="rId1" Type="http://schemas.openxmlformats.org/officeDocument/2006/relationships/tags" Target="../tags/tag707.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37.xml"/><Relationship Id="rId7" Type="http://schemas.openxmlformats.org/officeDocument/2006/relationships/tags" Target="../tags/tag717.xml"/><Relationship Id="rId6" Type="http://schemas.openxmlformats.org/officeDocument/2006/relationships/image" Target="../media/image25.jpeg"/><Relationship Id="rId5" Type="http://schemas.openxmlformats.org/officeDocument/2006/relationships/tags" Target="../tags/tag716.xml"/><Relationship Id="rId4" Type="http://schemas.openxmlformats.org/officeDocument/2006/relationships/tags" Target="../tags/tag715.xml"/><Relationship Id="rId3" Type="http://schemas.openxmlformats.org/officeDocument/2006/relationships/tags" Target="../tags/tag714.xml"/><Relationship Id="rId2" Type="http://schemas.openxmlformats.org/officeDocument/2006/relationships/tags" Target="../tags/tag713.xml"/><Relationship Id="rId1" Type="http://schemas.openxmlformats.org/officeDocument/2006/relationships/tags" Target="../tags/tag712.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5.xml"/><Relationship Id="rId3" Type="http://schemas.openxmlformats.org/officeDocument/2006/relationships/tags" Target="../tags/tag572.xml"/><Relationship Id="rId2" Type="http://schemas.openxmlformats.org/officeDocument/2006/relationships/image" Target="../media/image2.png"/><Relationship Id="rId1" Type="http://schemas.openxmlformats.org/officeDocument/2006/relationships/tags" Target="../tags/tag571.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37.xml"/><Relationship Id="rId7" Type="http://schemas.openxmlformats.org/officeDocument/2006/relationships/tags" Target="../tags/tag723.xml"/><Relationship Id="rId6" Type="http://schemas.openxmlformats.org/officeDocument/2006/relationships/image" Target="../media/image26.jpeg"/><Relationship Id="rId5" Type="http://schemas.openxmlformats.org/officeDocument/2006/relationships/tags" Target="../tags/tag722.xml"/><Relationship Id="rId4" Type="http://schemas.openxmlformats.org/officeDocument/2006/relationships/tags" Target="../tags/tag721.xml"/><Relationship Id="rId3" Type="http://schemas.openxmlformats.org/officeDocument/2006/relationships/tags" Target="../tags/tag720.xml"/><Relationship Id="rId2" Type="http://schemas.openxmlformats.org/officeDocument/2006/relationships/tags" Target="../tags/tag719.xml"/><Relationship Id="rId1" Type="http://schemas.openxmlformats.org/officeDocument/2006/relationships/tags" Target="../tags/tag718.xml"/></Relationships>
</file>

<file path=ppt/slides/_rels/slide21.xml.rels><?xml version="1.0" encoding="UTF-8" standalone="yes"?>
<Relationships xmlns="http://schemas.openxmlformats.org/package/2006/relationships"><Relationship Id="rId9" Type="http://schemas.openxmlformats.org/officeDocument/2006/relationships/tags" Target="../tags/tag732.xml"/><Relationship Id="rId8" Type="http://schemas.openxmlformats.org/officeDocument/2006/relationships/tags" Target="../tags/tag731.xml"/><Relationship Id="rId7" Type="http://schemas.openxmlformats.org/officeDocument/2006/relationships/tags" Target="../tags/tag730.xml"/><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 Id="rId3" Type="http://schemas.openxmlformats.org/officeDocument/2006/relationships/tags" Target="../tags/tag726.xml"/><Relationship Id="rId2" Type="http://schemas.openxmlformats.org/officeDocument/2006/relationships/tags" Target="../tags/tag725.xml"/><Relationship Id="rId17" Type="http://schemas.openxmlformats.org/officeDocument/2006/relationships/slideLayout" Target="../slideLayouts/slideLayout51.xml"/><Relationship Id="rId16" Type="http://schemas.openxmlformats.org/officeDocument/2006/relationships/tags" Target="../tags/tag739.xml"/><Relationship Id="rId15" Type="http://schemas.openxmlformats.org/officeDocument/2006/relationships/tags" Target="../tags/tag738.xml"/><Relationship Id="rId14" Type="http://schemas.openxmlformats.org/officeDocument/2006/relationships/tags" Target="../tags/tag737.xml"/><Relationship Id="rId13" Type="http://schemas.openxmlformats.org/officeDocument/2006/relationships/tags" Target="../tags/tag736.xml"/><Relationship Id="rId12" Type="http://schemas.openxmlformats.org/officeDocument/2006/relationships/tags" Target="../tags/tag735.xml"/><Relationship Id="rId11" Type="http://schemas.openxmlformats.org/officeDocument/2006/relationships/tags" Target="../tags/tag734.xml"/><Relationship Id="rId10" Type="http://schemas.openxmlformats.org/officeDocument/2006/relationships/tags" Target="../tags/tag733.xml"/><Relationship Id="rId1" Type="http://schemas.openxmlformats.org/officeDocument/2006/relationships/tags" Target="../tags/tag724.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36.xml"/><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tags" Target="../tags/tag742.xml"/><Relationship Id="rId3" Type="http://schemas.openxmlformats.org/officeDocument/2006/relationships/tags" Target="../tags/tag741.xml"/><Relationship Id="rId2" Type="http://schemas.openxmlformats.org/officeDocument/2006/relationships/image" Target="../media/image27.jpeg"/><Relationship Id="rId1" Type="http://schemas.openxmlformats.org/officeDocument/2006/relationships/tags" Target="../tags/tag740.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tags" Target="../tags/tag749.xml"/><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tags" Target="../tags/tag748.xml"/><Relationship Id="rId2" Type="http://schemas.openxmlformats.org/officeDocument/2006/relationships/tags" Target="../tags/tag747.xml"/><Relationship Id="rId1" Type="http://schemas.openxmlformats.org/officeDocument/2006/relationships/tags" Target="../tags/tag746.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34.xml"/><Relationship Id="rId6" Type="http://schemas.openxmlformats.org/officeDocument/2006/relationships/tags" Target="../tags/tag754.xml"/><Relationship Id="rId5" Type="http://schemas.openxmlformats.org/officeDocument/2006/relationships/image" Target="../media/image30.jpeg"/><Relationship Id="rId4" Type="http://schemas.openxmlformats.org/officeDocument/2006/relationships/tags" Target="../tags/tag753.xml"/><Relationship Id="rId3" Type="http://schemas.openxmlformats.org/officeDocument/2006/relationships/tags" Target="../tags/tag752.xml"/><Relationship Id="rId2" Type="http://schemas.openxmlformats.org/officeDocument/2006/relationships/tags" Target="../tags/tag751.xml"/><Relationship Id="rId1" Type="http://schemas.openxmlformats.org/officeDocument/2006/relationships/tags" Target="../tags/tag750.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33.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 Id="rId3" Type="http://schemas.openxmlformats.org/officeDocument/2006/relationships/tags" Target="../tags/tag756.xml"/><Relationship Id="rId2" Type="http://schemas.openxmlformats.org/officeDocument/2006/relationships/image" Target="../media/image31.jpeg"/><Relationship Id="rId1" Type="http://schemas.openxmlformats.org/officeDocument/2006/relationships/tags" Target="../tags/tag755.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32.xml"/><Relationship Id="rId7" Type="http://schemas.openxmlformats.org/officeDocument/2006/relationships/tags" Target="../tags/tag765.xml"/><Relationship Id="rId6" Type="http://schemas.openxmlformats.org/officeDocument/2006/relationships/tags" Target="../tags/tag764.xml"/><Relationship Id="rId5" Type="http://schemas.openxmlformats.org/officeDocument/2006/relationships/tags" Target="../tags/tag763.xml"/><Relationship Id="rId4" Type="http://schemas.openxmlformats.org/officeDocument/2006/relationships/tags" Target="../tags/tag762.xml"/><Relationship Id="rId3" Type="http://schemas.openxmlformats.org/officeDocument/2006/relationships/tags" Target="../tags/tag761.xml"/><Relationship Id="rId2" Type="http://schemas.openxmlformats.org/officeDocument/2006/relationships/image" Target="../media/image32.jpeg"/><Relationship Id="rId1" Type="http://schemas.openxmlformats.org/officeDocument/2006/relationships/tags" Target="../tags/tag760.xml"/></Relationships>
</file>

<file path=ppt/slides/_rels/slide27.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tags" Target="../tags/tag773.xml"/><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tags" Target="../tags/tag768.xml"/><Relationship Id="rId2" Type="http://schemas.openxmlformats.org/officeDocument/2006/relationships/tags" Target="../tags/tag767.xml"/><Relationship Id="rId17" Type="http://schemas.openxmlformats.org/officeDocument/2006/relationships/slideLayout" Target="../slideLayouts/slideLayout51.xml"/><Relationship Id="rId16" Type="http://schemas.openxmlformats.org/officeDocument/2006/relationships/tags" Target="../tags/tag781.xml"/><Relationship Id="rId15" Type="http://schemas.openxmlformats.org/officeDocument/2006/relationships/tags" Target="../tags/tag780.xml"/><Relationship Id="rId14" Type="http://schemas.openxmlformats.org/officeDocument/2006/relationships/tags" Target="../tags/tag779.xml"/><Relationship Id="rId13" Type="http://schemas.openxmlformats.org/officeDocument/2006/relationships/tags" Target="../tags/tag778.xml"/><Relationship Id="rId12" Type="http://schemas.openxmlformats.org/officeDocument/2006/relationships/tags" Target="../tags/tag777.xml"/><Relationship Id="rId11" Type="http://schemas.openxmlformats.org/officeDocument/2006/relationships/tags" Target="../tags/tag776.xml"/><Relationship Id="rId10" Type="http://schemas.openxmlformats.org/officeDocument/2006/relationships/tags" Target="../tags/tag775.xml"/><Relationship Id="rId1" Type="http://schemas.openxmlformats.org/officeDocument/2006/relationships/tags" Target="../tags/tag766.xml"/></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1.xml"/><Relationship Id="rId6" Type="http://schemas.openxmlformats.org/officeDocument/2006/relationships/tags" Target="../tags/tag786.xml"/><Relationship Id="rId5" Type="http://schemas.openxmlformats.org/officeDocument/2006/relationships/tags" Target="../tags/tag785.xml"/><Relationship Id="rId4" Type="http://schemas.openxmlformats.org/officeDocument/2006/relationships/tags" Target="../tags/tag784.xml"/><Relationship Id="rId3" Type="http://schemas.openxmlformats.org/officeDocument/2006/relationships/tags" Target="../tags/tag783.xml"/><Relationship Id="rId2" Type="http://schemas.openxmlformats.org/officeDocument/2006/relationships/image" Target="../media/image33.jpeg"/><Relationship Id="rId1" Type="http://schemas.openxmlformats.org/officeDocument/2006/relationships/tags" Target="../tags/tag782.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31.xml"/><Relationship Id="rId5" Type="http://schemas.openxmlformats.org/officeDocument/2006/relationships/tags" Target="../tags/tag790.xml"/><Relationship Id="rId4" Type="http://schemas.openxmlformats.org/officeDocument/2006/relationships/image" Target="../media/image34.png"/><Relationship Id="rId3" Type="http://schemas.openxmlformats.org/officeDocument/2006/relationships/tags" Target="../tags/tag789.xml"/><Relationship Id="rId2" Type="http://schemas.openxmlformats.org/officeDocument/2006/relationships/tags" Target="../tags/tag788.xml"/><Relationship Id="rId1" Type="http://schemas.openxmlformats.org/officeDocument/2006/relationships/tags" Target="../tags/tag787.xml"/></Relationships>
</file>

<file path=ppt/slides/_rels/slide3.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2" Type="http://schemas.openxmlformats.org/officeDocument/2006/relationships/slideLayout" Target="../slideLayouts/slideLayout65.xml"/><Relationship Id="rId21" Type="http://schemas.openxmlformats.org/officeDocument/2006/relationships/tags" Target="../tags/tag593.xml"/><Relationship Id="rId20" Type="http://schemas.openxmlformats.org/officeDocument/2006/relationships/tags" Target="../tags/tag592.xml"/><Relationship Id="rId2" Type="http://schemas.openxmlformats.org/officeDocument/2006/relationships/tags" Target="../tags/tag574.xml"/><Relationship Id="rId19" Type="http://schemas.openxmlformats.org/officeDocument/2006/relationships/tags" Target="../tags/tag591.xml"/><Relationship Id="rId18" Type="http://schemas.openxmlformats.org/officeDocument/2006/relationships/tags" Target="../tags/tag590.xml"/><Relationship Id="rId17" Type="http://schemas.openxmlformats.org/officeDocument/2006/relationships/tags" Target="../tags/tag589.xml"/><Relationship Id="rId16" Type="http://schemas.openxmlformats.org/officeDocument/2006/relationships/tags" Target="../tags/tag588.xml"/><Relationship Id="rId15" Type="http://schemas.openxmlformats.org/officeDocument/2006/relationships/tags" Target="../tags/tag587.xml"/><Relationship Id="rId14" Type="http://schemas.openxmlformats.org/officeDocument/2006/relationships/tags" Target="../tags/tag586.xml"/><Relationship Id="rId13" Type="http://schemas.openxmlformats.org/officeDocument/2006/relationships/tags" Target="../tags/tag585.xml"/><Relationship Id="rId12" Type="http://schemas.openxmlformats.org/officeDocument/2006/relationships/tags" Target="../tags/tag584.xml"/><Relationship Id="rId11" Type="http://schemas.openxmlformats.org/officeDocument/2006/relationships/tags" Target="../tags/tag583.xml"/><Relationship Id="rId10" Type="http://schemas.openxmlformats.org/officeDocument/2006/relationships/tags" Target="../tags/tag582.xml"/><Relationship Id="rId1" Type="http://schemas.openxmlformats.org/officeDocument/2006/relationships/tags" Target="../tags/tag573.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796.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 Id="rId3" Type="http://schemas.openxmlformats.org/officeDocument/2006/relationships/tags" Target="../tags/tag792.xml"/><Relationship Id="rId2" Type="http://schemas.openxmlformats.org/officeDocument/2006/relationships/image" Target="../media/image35.jpeg"/><Relationship Id="rId1" Type="http://schemas.openxmlformats.org/officeDocument/2006/relationships/tags" Target="../tags/tag791.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29.xml"/><Relationship Id="rId6" Type="http://schemas.openxmlformats.org/officeDocument/2006/relationships/tags" Target="../tags/tag801.xml"/><Relationship Id="rId5" Type="http://schemas.openxmlformats.org/officeDocument/2006/relationships/tags" Target="../tags/tag800.xml"/><Relationship Id="rId4" Type="http://schemas.openxmlformats.org/officeDocument/2006/relationships/tags" Target="../tags/tag799.xml"/><Relationship Id="rId3" Type="http://schemas.openxmlformats.org/officeDocument/2006/relationships/tags" Target="../tags/tag798.xml"/><Relationship Id="rId2" Type="http://schemas.openxmlformats.org/officeDocument/2006/relationships/image" Target="../media/image36.jpeg"/><Relationship Id="rId1" Type="http://schemas.openxmlformats.org/officeDocument/2006/relationships/tags" Target="../tags/tag797.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806.xml"/><Relationship Id="rId5" Type="http://schemas.openxmlformats.org/officeDocument/2006/relationships/tags" Target="../tags/tag805.xml"/><Relationship Id="rId4" Type="http://schemas.openxmlformats.org/officeDocument/2006/relationships/tags" Target="../tags/tag804.xml"/><Relationship Id="rId3" Type="http://schemas.openxmlformats.org/officeDocument/2006/relationships/tags" Target="../tags/tag803.xml"/><Relationship Id="rId2" Type="http://schemas.openxmlformats.org/officeDocument/2006/relationships/image" Target="../media/image37.jpeg"/><Relationship Id="rId1" Type="http://schemas.openxmlformats.org/officeDocument/2006/relationships/tags" Target="../tags/tag802.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811.xml"/><Relationship Id="rId5" Type="http://schemas.openxmlformats.org/officeDocument/2006/relationships/image" Target="../media/image38.jpeg"/><Relationship Id="rId4" Type="http://schemas.openxmlformats.org/officeDocument/2006/relationships/tags" Target="../tags/tag810.xml"/><Relationship Id="rId3" Type="http://schemas.openxmlformats.org/officeDocument/2006/relationships/tags" Target="../tags/tag809.xml"/><Relationship Id="rId2" Type="http://schemas.openxmlformats.org/officeDocument/2006/relationships/tags" Target="../tags/tag808.xml"/><Relationship Id="rId1" Type="http://schemas.openxmlformats.org/officeDocument/2006/relationships/tags" Target="../tags/tag807.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6.xml"/><Relationship Id="rId5" Type="http://schemas.openxmlformats.org/officeDocument/2006/relationships/tags" Target="../tags/tag815.xml"/><Relationship Id="rId4" Type="http://schemas.openxmlformats.org/officeDocument/2006/relationships/image" Target="../media/image5.jpeg"/><Relationship Id="rId3" Type="http://schemas.openxmlformats.org/officeDocument/2006/relationships/tags" Target="../tags/tag814.xml"/><Relationship Id="rId2" Type="http://schemas.openxmlformats.org/officeDocument/2006/relationships/tags" Target="../tags/tag813.xml"/><Relationship Id="rId1" Type="http://schemas.openxmlformats.org/officeDocument/2006/relationships/tags" Target="../tags/tag812.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tags" Target="../tags/tag818.xml"/><Relationship Id="rId3" Type="http://schemas.openxmlformats.org/officeDocument/2006/relationships/image" Target="../media/image39.png"/><Relationship Id="rId2" Type="http://schemas.openxmlformats.org/officeDocument/2006/relationships/tags" Target="../tags/tag817.xml"/><Relationship Id="rId1" Type="http://schemas.openxmlformats.org/officeDocument/2006/relationships/tags" Target="../tags/tag816.xml"/></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26.xml"/><Relationship Id="rId5" Type="http://schemas.openxmlformats.org/officeDocument/2006/relationships/tags" Target="../tags/tag821.xml"/><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tags" Target="../tags/tag820.xml"/><Relationship Id="rId1" Type="http://schemas.openxmlformats.org/officeDocument/2006/relationships/tags" Target="../tags/tag819.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26.xml"/><Relationship Id="rId5" Type="http://schemas.openxmlformats.org/officeDocument/2006/relationships/tags" Target="../tags/tag824.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tags" Target="../tags/tag823.xml"/><Relationship Id="rId1" Type="http://schemas.openxmlformats.org/officeDocument/2006/relationships/tags" Target="../tags/tag822.xml"/></Relationships>
</file>

<file path=ppt/slides/_rels/slide38.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6.xml"/><Relationship Id="rId5" Type="http://schemas.openxmlformats.org/officeDocument/2006/relationships/tags" Target="../tags/tag828.xml"/><Relationship Id="rId4" Type="http://schemas.openxmlformats.org/officeDocument/2006/relationships/image" Target="../media/image44.png"/><Relationship Id="rId3" Type="http://schemas.openxmlformats.org/officeDocument/2006/relationships/tags" Target="../tags/tag827.xml"/><Relationship Id="rId2" Type="http://schemas.openxmlformats.org/officeDocument/2006/relationships/tags" Target="../tags/tag826.xml"/><Relationship Id="rId1" Type="http://schemas.openxmlformats.org/officeDocument/2006/relationships/tags" Target="../tags/tag825.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26.xml"/><Relationship Id="rId5" Type="http://schemas.openxmlformats.org/officeDocument/2006/relationships/tags" Target="../tags/tag832.xml"/><Relationship Id="rId4" Type="http://schemas.openxmlformats.org/officeDocument/2006/relationships/image" Target="../media/image45.png"/><Relationship Id="rId3" Type="http://schemas.openxmlformats.org/officeDocument/2006/relationships/tags" Target="../tags/tag831.xml"/><Relationship Id="rId2" Type="http://schemas.openxmlformats.org/officeDocument/2006/relationships/tags" Target="../tags/tag830.xml"/><Relationship Id="rId1" Type="http://schemas.openxmlformats.org/officeDocument/2006/relationships/tags" Target="../tags/tag829.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71.xml"/><Relationship Id="rId4" Type="http://schemas.openxmlformats.org/officeDocument/2006/relationships/image" Target="../media/image3.jpeg"/><Relationship Id="rId3" Type="http://schemas.openxmlformats.org/officeDocument/2006/relationships/tags" Target="../tags/tag596.xml"/><Relationship Id="rId2" Type="http://schemas.openxmlformats.org/officeDocument/2006/relationships/tags" Target="../tags/tag595.xml"/><Relationship Id="rId1" Type="http://schemas.openxmlformats.org/officeDocument/2006/relationships/tags" Target="../tags/tag594.xml"/></Relationships>
</file>

<file path=ppt/slides/_rels/slide40.xml.rels><?xml version="1.0" encoding="UTF-8" standalone="yes"?>
<Relationships xmlns="http://schemas.openxmlformats.org/package/2006/relationships"><Relationship Id="rId9" Type="http://schemas.openxmlformats.org/officeDocument/2006/relationships/tags" Target="../tags/tag841.xml"/><Relationship Id="rId8" Type="http://schemas.openxmlformats.org/officeDocument/2006/relationships/tags" Target="../tags/tag840.xml"/><Relationship Id="rId7" Type="http://schemas.openxmlformats.org/officeDocument/2006/relationships/tags" Target="../tags/tag839.xml"/><Relationship Id="rId6" Type="http://schemas.openxmlformats.org/officeDocument/2006/relationships/tags" Target="../tags/tag838.xml"/><Relationship Id="rId5" Type="http://schemas.openxmlformats.org/officeDocument/2006/relationships/tags" Target="../tags/tag837.xml"/><Relationship Id="rId4" Type="http://schemas.openxmlformats.org/officeDocument/2006/relationships/tags" Target="../tags/tag836.xml"/><Relationship Id="rId3" Type="http://schemas.openxmlformats.org/officeDocument/2006/relationships/tags" Target="../tags/tag835.xml"/><Relationship Id="rId2" Type="http://schemas.openxmlformats.org/officeDocument/2006/relationships/tags" Target="../tags/tag834.xml"/><Relationship Id="rId17" Type="http://schemas.openxmlformats.org/officeDocument/2006/relationships/slideLayout" Target="../slideLayouts/slideLayout51.xml"/><Relationship Id="rId16" Type="http://schemas.openxmlformats.org/officeDocument/2006/relationships/tags" Target="../tags/tag848.xml"/><Relationship Id="rId15" Type="http://schemas.openxmlformats.org/officeDocument/2006/relationships/tags" Target="../tags/tag847.xml"/><Relationship Id="rId14" Type="http://schemas.openxmlformats.org/officeDocument/2006/relationships/tags" Target="../tags/tag846.xml"/><Relationship Id="rId13" Type="http://schemas.openxmlformats.org/officeDocument/2006/relationships/tags" Target="../tags/tag845.xml"/><Relationship Id="rId12" Type="http://schemas.openxmlformats.org/officeDocument/2006/relationships/tags" Target="../tags/tag844.xml"/><Relationship Id="rId11" Type="http://schemas.openxmlformats.org/officeDocument/2006/relationships/tags" Target="../tags/tag843.xml"/><Relationship Id="rId10" Type="http://schemas.openxmlformats.org/officeDocument/2006/relationships/tags" Target="../tags/tag842.xml"/><Relationship Id="rId1" Type="http://schemas.openxmlformats.org/officeDocument/2006/relationships/tags" Target="../tags/tag833.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25.xml"/><Relationship Id="rId7" Type="http://schemas.openxmlformats.org/officeDocument/2006/relationships/tags" Target="../tags/tag853.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tags" Target="../tags/tag852.xml"/><Relationship Id="rId3" Type="http://schemas.openxmlformats.org/officeDocument/2006/relationships/tags" Target="../tags/tag851.xml"/><Relationship Id="rId2" Type="http://schemas.openxmlformats.org/officeDocument/2006/relationships/tags" Target="../tags/tag850.xml"/><Relationship Id="rId1" Type="http://schemas.openxmlformats.org/officeDocument/2006/relationships/tags" Target="../tags/tag849.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859.xml"/><Relationship Id="rId7" Type="http://schemas.openxmlformats.org/officeDocument/2006/relationships/image" Target="../media/image49.png"/><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tags" Target="../tags/tag855.xml"/><Relationship Id="rId2" Type="http://schemas.openxmlformats.org/officeDocument/2006/relationships/image" Target="../media/image48.jpeg"/><Relationship Id="rId1" Type="http://schemas.openxmlformats.org/officeDocument/2006/relationships/tags" Target="../tags/tag854.xml"/></Relationships>
</file>

<file path=ppt/slides/_rels/slide43.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3.xml"/><Relationship Id="rId7" Type="http://schemas.openxmlformats.org/officeDocument/2006/relationships/tags" Target="../tags/tag865.xml"/><Relationship Id="rId6" Type="http://schemas.openxmlformats.org/officeDocument/2006/relationships/tags" Target="../tags/tag864.xml"/><Relationship Id="rId5" Type="http://schemas.openxmlformats.org/officeDocument/2006/relationships/tags" Target="../tags/tag863.xml"/><Relationship Id="rId4" Type="http://schemas.openxmlformats.org/officeDocument/2006/relationships/tags" Target="../tags/tag862.xml"/><Relationship Id="rId3" Type="http://schemas.openxmlformats.org/officeDocument/2006/relationships/tags" Target="../tags/tag861.xml"/><Relationship Id="rId2" Type="http://schemas.openxmlformats.org/officeDocument/2006/relationships/image" Target="../media/image50.jpeg"/><Relationship Id="rId1" Type="http://schemas.openxmlformats.org/officeDocument/2006/relationships/tags" Target="../tags/tag860.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22.xml"/><Relationship Id="rId7" Type="http://schemas.openxmlformats.org/officeDocument/2006/relationships/tags" Target="../tags/tag870.xml"/><Relationship Id="rId6" Type="http://schemas.openxmlformats.org/officeDocument/2006/relationships/image" Target="../media/image52.png"/><Relationship Id="rId5" Type="http://schemas.openxmlformats.org/officeDocument/2006/relationships/tags" Target="../tags/tag869.xml"/><Relationship Id="rId4" Type="http://schemas.openxmlformats.org/officeDocument/2006/relationships/tags" Target="../tags/tag868.xml"/><Relationship Id="rId3" Type="http://schemas.openxmlformats.org/officeDocument/2006/relationships/tags" Target="../tags/tag867.xml"/><Relationship Id="rId2" Type="http://schemas.openxmlformats.org/officeDocument/2006/relationships/image" Target="../media/image51.jpeg"/><Relationship Id="rId1" Type="http://schemas.openxmlformats.org/officeDocument/2006/relationships/tags" Target="../tags/tag866.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22.xml"/><Relationship Id="rId7" Type="http://schemas.openxmlformats.org/officeDocument/2006/relationships/tags" Target="../tags/tag875.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tags" Target="../tags/tag874.xml"/><Relationship Id="rId3" Type="http://schemas.openxmlformats.org/officeDocument/2006/relationships/tags" Target="../tags/tag873.xml"/><Relationship Id="rId2" Type="http://schemas.openxmlformats.org/officeDocument/2006/relationships/tags" Target="../tags/tag872.xml"/><Relationship Id="rId1" Type="http://schemas.openxmlformats.org/officeDocument/2006/relationships/tags" Target="../tags/tag871.xml"/></Relationships>
</file>

<file path=ppt/slides/_rels/slide46.xml.rels><?xml version="1.0" encoding="UTF-8" standalone="yes"?>
<Relationships xmlns="http://schemas.openxmlformats.org/package/2006/relationships"><Relationship Id="rId9" Type="http://schemas.openxmlformats.org/officeDocument/2006/relationships/tags" Target="../tags/tag884.xml"/><Relationship Id="rId8" Type="http://schemas.openxmlformats.org/officeDocument/2006/relationships/tags" Target="../tags/tag883.xml"/><Relationship Id="rId7" Type="http://schemas.openxmlformats.org/officeDocument/2006/relationships/tags" Target="../tags/tag882.xml"/><Relationship Id="rId6" Type="http://schemas.openxmlformats.org/officeDocument/2006/relationships/tags" Target="../tags/tag881.xml"/><Relationship Id="rId5" Type="http://schemas.openxmlformats.org/officeDocument/2006/relationships/tags" Target="../tags/tag880.xml"/><Relationship Id="rId4" Type="http://schemas.openxmlformats.org/officeDocument/2006/relationships/tags" Target="../tags/tag879.xml"/><Relationship Id="rId3" Type="http://schemas.openxmlformats.org/officeDocument/2006/relationships/tags" Target="../tags/tag878.xml"/><Relationship Id="rId2" Type="http://schemas.openxmlformats.org/officeDocument/2006/relationships/tags" Target="../tags/tag877.xml"/><Relationship Id="rId17" Type="http://schemas.openxmlformats.org/officeDocument/2006/relationships/slideLayout" Target="../slideLayouts/slideLayout51.xml"/><Relationship Id="rId16" Type="http://schemas.openxmlformats.org/officeDocument/2006/relationships/tags" Target="../tags/tag891.xml"/><Relationship Id="rId15" Type="http://schemas.openxmlformats.org/officeDocument/2006/relationships/tags" Target="../tags/tag890.xml"/><Relationship Id="rId14" Type="http://schemas.openxmlformats.org/officeDocument/2006/relationships/tags" Target="../tags/tag889.xml"/><Relationship Id="rId13" Type="http://schemas.openxmlformats.org/officeDocument/2006/relationships/tags" Target="../tags/tag888.xml"/><Relationship Id="rId12" Type="http://schemas.openxmlformats.org/officeDocument/2006/relationships/tags" Target="../tags/tag887.xml"/><Relationship Id="rId11" Type="http://schemas.openxmlformats.org/officeDocument/2006/relationships/tags" Target="../tags/tag886.xml"/><Relationship Id="rId10" Type="http://schemas.openxmlformats.org/officeDocument/2006/relationships/tags" Target="../tags/tag885.xml"/><Relationship Id="rId1" Type="http://schemas.openxmlformats.org/officeDocument/2006/relationships/tags" Target="../tags/tag876.xml"/></Relationships>
</file>

<file path=ppt/slides/_rels/slide47.xml.rels><?xml version="1.0" encoding="UTF-8" standalone="yes"?>
<Relationships xmlns="http://schemas.openxmlformats.org/package/2006/relationships"><Relationship Id="rId8" Type="http://schemas.openxmlformats.org/officeDocument/2006/relationships/slideLayout" Target="../slideLayouts/slideLayout20.xml"/><Relationship Id="rId7" Type="http://schemas.openxmlformats.org/officeDocument/2006/relationships/tags" Target="../tags/tag897.xml"/><Relationship Id="rId6" Type="http://schemas.openxmlformats.org/officeDocument/2006/relationships/tags" Target="../tags/tag896.xml"/><Relationship Id="rId5" Type="http://schemas.openxmlformats.org/officeDocument/2006/relationships/tags" Target="../tags/tag895.xml"/><Relationship Id="rId4" Type="http://schemas.openxmlformats.org/officeDocument/2006/relationships/tags" Target="../tags/tag894.xml"/><Relationship Id="rId3" Type="http://schemas.openxmlformats.org/officeDocument/2006/relationships/tags" Target="../tags/tag893.xml"/><Relationship Id="rId2" Type="http://schemas.openxmlformats.org/officeDocument/2006/relationships/image" Target="../media/image55.jpeg"/><Relationship Id="rId1" Type="http://schemas.openxmlformats.org/officeDocument/2006/relationships/tags" Target="../tags/tag892.xml"/></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902.xml"/><Relationship Id="rId5" Type="http://schemas.openxmlformats.org/officeDocument/2006/relationships/tags" Target="../tags/tag901.xml"/><Relationship Id="rId4" Type="http://schemas.openxmlformats.org/officeDocument/2006/relationships/tags" Target="../tags/tag900.xml"/><Relationship Id="rId3" Type="http://schemas.openxmlformats.org/officeDocument/2006/relationships/tags" Target="../tags/tag899.xml"/><Relationship Id="rId2" Type="http://schemas.openxmlformats.org/officeDocument/2006/relationships/image" Target="../media/image56.jpeg"/><Relationship Id="rId1" Type="http://schemas.openxmlformats.org/officeDocument/2006/relationships/tags" Target="../tags/tag898.xml"/></Relationships>
</file>

<file path=ppt/slides/_rels/slide4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907.xml"/><Relationship Id="rId5" Type="http://schemas.openxmlformats.org/officeDocument/2006/relationships/tags" Target="../tags/tag906.xml"/><Relationship Id="rId4" Type="http://schemas.openxmlformats.org/officeDocument/2006/relationships/tags" Target="../tags/tag905.xml"/><Relationship Id="rId3" Type="http://schemas.openxmlformats.org/officeDocument/2006/relationships/tags" Target="../tags/tag904.xml"/><Relationship Id="rId2" Type="http://schemas.openxmlformats.org/officeDocument/2006/relationships/image" Target="../media/image57.jpeg"/><Relationship Id="rId1" Type="http://schemas.openxmlformats.org/officeDocument/2006/relationships/tags" Target="../tags/tag903.xml"/></Relationships>
</file>

<file path=ppt/slides/_rels/slide5.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tags" Target="../tags/tag599.xml"/><Relationship Id="rId3" Type="http://schemas.openxmlformats.org/officeDocument/2006/relationships/tags" Target="../tags/tag598.xml"/><Relationship Id="rId2" Type="http://schemas.openxmlformats.org/officeDocument/2006/relationships/image" Target="../media/image4.jpeg"/><Relationship Id="rId11" Type="http://schemas.openxmlformats.org/officeDocument/2006/relationships/notesSlide" Target="../notesSlides/notesSlide1.xml"/><Relationship Id="rId10" Type="http://schemas.openxmlformats.org/officeDocument/2006/relationships/slideLayout" Target="../slideLayouts/slideLayout74.xml"/><Relationship Id="rId1" Type="http://schemas.openxmlformats.org/officeDocument/2006/relationships/tags" Target="../tags/tag597.xml"/></Relationships>
</file>

<file path=ppt/slides/_rels/slide50.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913.xml"/><Relationship Id="rId6" Type="http://schemas.openxmlformats.org/officeDocument/2006/relationships/image" Target="../media/image38.jpeg"/><Relationship Id="rId5" Type="http://schemas.openxmlformats.org/officeDocument/2006/relationships/tags" Target="../tags/tag912.xml"/><Relationship Id="rId4" Type="http://schemas.openxmlformats.org/officeDocument/2006/relationships/tags" Target="../tags/tag911.xml"/><Relationship Id="rId3" Type="http://schemas.openxmlformats.org/officeDocument/2006/relationships/tags" Target="../tags/tag910.xml"/><Relationship Id="rId2" Type="http://schemas.openxmlformats.org/officeDocument/2006/relationships/tags" Target="../tags/tag909.xml"/><Relationship Id="rId1" Type="http://schemas.openxmlformats.org/officeDocument/2006/relationships/tags" Target="../tags/tag908.xml"/></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16.xml"/><Relationship Id="rId7" Type="http://schemas.openxmlformats.org/officeDocument/2006/relationships/tags" Target="../tags/tag919.xml"/><Relationship Id="rId6" Type="http://schemas.openxmlformats.org/officeDocument/2006/relationships/tags" Target="../tags/tag918.xml"/><Relationship Id="rId5" Type="http://schemas.openxmlformats.org/officeDocument/2006/relationships/tags" Target="../tags/tag917.xml"/><Relationship Id="rId4" Type="http://schemas.openxmlformats.org/officeDocument/2006/relationships/tags" Target="../tags/tag916.xml"/><Relationship Id="rId3" Type="http://schemas.openxmlformats.org/officeDocument/2006/relationships/tags" Target="../tags/tag915.xml"/><Relationship Id="rId2" Type="http://schemas.openxmlformats.org/officeDocument/2006/relationships/image" Target="../media/image58.jpeg"/><Relationship Id="rId1" Type="http://schemas.openxmlformats.org/officeDocument/2006/relationships/tags" Target="../tags/tag914.xml"/></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924.xml"/><Relationship Id="rId5" Type="http://schemas.openxmlformats.org/officeDocument/2006/relationships/image" Target="../media/image59.jpeg"/><Relationship Id="rId4" Type="http://schemas.openxmlformats.org/officeDocument/2006/relationships/tags" Target="../tags/tag923.xml"/><Relationship Id="rId3" Type="http://schemas.openxmlformats.org/officeDocument/2006/relationships/tags" Target="../tags/tag922.xml"/><Relationship Id="rId2" Type="http://schemas.openxmlformats.org/officeDocument/2006/relationships/tags" Target="../tags/tag921.xml"/><Relationship Id="rId1" Type="http://schemas.openxmlformats.org/officeDocument/2006/relationships/tags" Target="../tags/tag920.xml"/></Relationships>
</file>

<file path=ppt/slides/_rels/slide53.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tags" Target="../tags/tag929.xml"/><Relationship Id="rId5" Type="http://schemas.openxmlformats.org/officeDocument/2006/relationships/tags" Target="../tags/tag928.xml"/><Relationship Id="rId4" Type="http://schemas.openxmlformats.org/officeDocument/2006/relationships/tags" Target="../tags/tag927.xml"/><Relationship Id="rId3" Type="http://schemas.openxmlformats.org/officeDocument/2006/relationships/tags" Target="../tags/tag926.xml"/><Relationship Id="rId2" Type="http://schemas.openxmlformats.org/officeDocument/2006/relationships/image" Target="../media/image60.jpeg"/><Relationship Id="rId1" Type="http://schemas.openxmlformats.org/officeDocument/2006/relationships/tags" Target="../tags/tag925.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932.xml"/><Relationship Id="rId2" Type="http://schemas.openxmlformats.org/officeDocument/2006/relationships/tags" Target="../tags/tag931.xml"/><Relationship Id="rId1" Type="http://schemas.openxmlformats.org/officeDocument/2006/relationships/tags" Target="../tags/tag930.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938.xml"/><Relationship Id="rId7" Type="http://schemas.openxmlformats.org/officeDocument/2006/relationships/image" Target="../media/image62.jpeg"/><Relationship Id="rId6" Type="http://schemas.openxmlformats.org/officeDocument/2006/relationships/tags" Target="../tags/tag937.xml"/><Relationship Id="rId5" Type="http://schemas.openxmlformats.org/officeDocument/2006/relationships/image" Target="../media/image61.jpeg"/><Relationship Id="rId4" Type="http://schemas.openxmlformats.org/officeDocument/2006/relationships/tags" Target="../tags/tag936.xml"/><Relationship Id="rId3" Type="http://schemas.openxmlformats.org/officeDocument/2006/relationships/tags" Target="../tags/tag935.xml"/><Relationship Id="rId2" Type="http://schemas.openxmlformats.org/officeDocument/2006/relationships/tags" Target="../tags/tag934.xml"/><Relationship Id="rId1" Type="http://schemas.openxmlformats.org/officeDocument/2006/relationships/tags" Target="../tags/tag933.xml"/></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43.xml"/><Relationship Id="rId7" Type="http://schemas.openxmlformats.org/officeDocument/2006/relationships/tags" Target="../tags/tag944.xml"/><Relationship Id="rId6" Type="http://schemas.openxmlformats.org/officeDocument/2006/relationships/tags" Target="../tags/tag943.xml"/><Relationship Id="rId5" Type="http://schemas.openxmlformats.org/officeDocument/2006/relationships/tags" Target="../tags/tag942.xml"/><Relationship Id="rId4" Type="http://schemas.openxmlformats.org/officeDocument/2006/relationships/tags" Target="../tags/tag941.xml"/><Relationship Id="rId3" Type="http://schemas.openxmlformats.org/officeDocument/2006/relationships/tags" Target="../tags/tag940.xml"/><Relationship Id="rId2" Type="http://schemas.openxmlformats.org/officeDocument/2006/relationships/image" Target="../media/image63.jpeg"/><Relationship Id="rId1" Type="http://schemas.openxmlformats.org/officeDocument/2006/relationships/tags" Target="../tags/tag939.xml"/></Relationships>
</file>

<file path=ppt/slides/_rels/slide57.xml.rels><?xml version="1.0" encoding="UTF-8" standalone="yes"?>
<Relationships xmlns="http://schemas.openxmlformats.org/package/2006/relationships"><Relationship Id="rId8" Type="http://schemas.openxmlformats.org/officeDocument/2006/relationships/slideLayout" Target="../slideLayouts/slideLayout46.xml"/><Relationship Id="rId7" Type="http://schemas.openxmlformats.org/officeDocument/2006/relationships/tags" Target="../tags/tag950.xml"/><Relationship Id="rId6" Type="http://schemas.openxmlformats.org/officeDocument/2006/relationships/tags" Target="../tags/tag949.xml"/><Relationship Id="rId5" Type="http://schemas.openxmlformats.org/officeDocument/2006/relationships/tags" Target="../tags/tag948.xml"/><Relationship Id="rId4" Type="http://schemas.openxmlformats.org/officeDocument/2006/relationships/tags" Target="../tags/tag947.xml"/><Relationship Id="rId3" Type="http://schemas.openxmlformats.org/officeDocument/2006/relationships/tags" Target="../tags/tag946.xml"/><Relationship Id="rId2" Type="http://schemas.openxmlformats.org/officeDocument/2006/relationships/image" Target="../media/image64.jpeg"/><Relationship Id="rId1" Type="http://schemas.openxmlformats.org/officeDocument/2006/relationships/tags" Target="../tags/tag945.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58.xml"/><Relationship Id="rId2" Type="http://schemas.openxmlformats.org/officeDocument/2006/relationships/tags" Target="../tags/tag952.xml"/><Relationship Id="rId1" Type="http://schemas.openxmlformats.org/officeDocument/2006/relationships/tags" Target="../tags/tag951.xml"/></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11.xml"/><Relationship Id="rId6" Type="http://schemas.openxmlformats.org/officeDocument/2006/relationships/tags" Target="../tags/tag957.xml"/><Relationship Id="rId5" Type="http://schemas.openxmlformats.org/officeDocument/2006/relationships/tags" Target="../tags/tag956.xml"/><Relationship Id="rId4" Type="http://schemas.openxmlformats.org/officeDocument/2006/relationships/tags" Target="../tags/tag955.xml"/><Relationship Id="rId3" Type="http://schemas.openxmlformats.org/officeDocument/2006/relationships/tags" Target="../tags/tag954.xml"/><Relationship Id="rId2" Type="http://schemas.openxmlformats.org/officeDocument/2006/relationships/image" Target="../media/image65.jpeg"/><Relationship Id="rId1" Type="http://schemas.openxmlformats.org/officeDocument/2006/relationships/tags" Target="../tags/tag953.xml"/></Relationships>
</file>

<file path=ppt/slides/_rels/slide6.xml.rels><?xml version="1.0" encoding="UTF-8" standalone="yes"?>
<Relationships xmlns="http://schemas.openxmlformats.org/package/2006/relationships"><Relationship Id="rId9" Type="http://schemas.openxmlformats.org/officeDocument/2006/relationships/tags" Target="../tags/tag611.xml"/><Relationship Id="rId8" Type="http://schemas.openxmlformats.org/officeDocument/2006/relationships/image" Target="../media/image6.jpeg"/><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image" Target="../media/image5.jpeg"/><Relationship Id="rId3" Type="http://schemas.openxmlformats.org/officeDocument/2006/relationships/tags" Target="../tags/tag607.xml"/><Relationship Id="rId2" Type="http://schemas.openxmlformats.org/officeDocument/2006/relationships/tags" Target="../tags/tag606.xml"/><Relationship Id="rId19" Type="http://schemas.openxmlformats.org/officeDocument/2006/relationships/slideLayout" Target="../slideLayouts/slideLayout73.xml"/><Relationship Id="rId18" Type="http://schemas.openxmlformats.org/officeDocument/2006/relationships/tags" Target="../tags/tag618.xml"/><Relationship Id="rId17" Type="http://schemas.openxmlformats.org/officeDocument/2006/relationships/tags" Target="../tags/tag617.xml"/><Relationship Id="rId16" Type="http://schemas.openxmlformats.org/officeDocument/2006/relationships/image" Target="../media/image8.jpeg"/><Relationship Id="rId15" Type="http://schemas.openxmlformats.org/officeDocument/2006/relationships/tags" Target="../tags/tag616.xml"/><Relationship Id="rId14" Type="http://schemas.openxmlformats.org/officeDocument/2006/relationships/tags" Target="../tags/tag615.xml"/><Relationship Id="rId13" Type="http://schemas.openxmlformats.org/officeDocument/2006/relationships/tags" Target="../tags/tag614.xml"/><Relationship Id="rId12" Type="http://schemas.openxmlformats.org/officeDocument/2006/relationships/image" Target="../media/image7.jpeg"/><Relationship Id="rId11" Type="http://schemas.openxmlformats.org/officeDocument/2006/relationships/tags" Target="../tags/tag613.xml"/><Relationship Id="rId10" Type="http://schemas.openxmlformats.org/officeDocument/2006/relationships/tags" Target="../tags/tag612.xml"/><Relationship Id="rId1" Type="http://schemas.openxmlformats.org/officeDocument/2006/relationships/tags" Target="../tags/tag605.xml"/></Relationships>
</file>

<file path=ppt/slides/_rels/slide60.xml.rels><?xml version="1.0" encoding="UTF-8" standalone="yes"?>
<Relationships xmlns="http://schemas.openxmlformats.org/package/2006/relationships"><Relationship Id="rId9" Type="http://schemas.openxmlformats.org/officeDocument/2006/relationships/tags" Target="../tags/tag964.xml"/><Relationship Id="rId8" Type="http://schemas.openxmlformats.org/officeDocument/2006/relationships/image" Target="../media/image67.jpeg"/><Relationship Id="rId7" Type="http://schemas.openxmlformats.org/officeDocument/2006/relationships/tags" Target="../tags/tag963.xml"/><Relationship Id="rId6" Type="http://schemas.openxmlformats.org/officeDocument/2006/relationships/tags" Target="../tags/tag962.xml"/><Relationship Id="rId5" Type="http://schemas.openxmlformats.org/officeDocument/2006/relationships/tags" Target="../tags/tag961.xml"/><Relationship Id="rId4" Type="http://schemas.openxmlformats.org/officeDocument/2006/relationships/image" Target="../media/image66.jpeg"/><Relationship Id="rId3" Type="http://schemas.openxmlformats.org/officeDocument/2006/relationships/tags" Target="../tags/tag960.xml"/><Relationship Id="rId2" Type="http://schemas.openxmlformats.org/officeDocument/2006/relationships/tags" Target="../tags/tag959.xml"/><Relationship Id="rId19" Type="http://schemas.openxmlformats.org/officeDocument/2006/relationships/slideLayout" Target="../slideLayouts/slideLayout78.xml"/><Relationship Id="rId18" Type="http://schemas.openxmlformats.org/officeDocument/2006/relationships/tags" Target="../tags/tag971.xml"/><Relationship Id="rId17" Type="http://schemas.openxmlformats.org/officeDocument/2006/relationships/tags" Target="../tags/tag970.xml"/><Relationship Id="rId16" Type="http://schemas.openxmlformats.org/officeDocument/2006/relationships/image" Target="../media/image69.jpeg"/><Relationship Id="rId15" Type="http://schemas.openxmlformats.org/officeDocument/2006/relationships/tags" Target="../tags/tag969.xml"/><Relationship Id="rId14" Type="http://schemas.openxmlformats.org/officeDocument/2006/relationships/tags" Target="../tags/tag968.xml"/><Relationship Id="rId13" Type="http://schemas.openxmlformats.org/officeDocument/2006/relationships/tags" Target="../tags/tag967.xml"/><Relationship Id="rId12" Type="http://schemas.openxmlformats.org/officeDocument/2006/relationships/image" Target="../media/image68.jpeg"/><Relationship Id="rId11" Type="http://schemas.openxmlformats.org/officeDocument/2006/relationships/tags" Target="../tags/tag966.xml"/><Relationship Id="rId10" Type="http://schemas.openxmlformats.org/officeDocument/2006/relationships/tags" Target="../tags/tag965.xml"/><Relationship Id="rId1" Type="http://schemas.openxmlformats.org/officeDocument/2006/relationships/tags" Target="../tags/tag958.xml"/></Relationships>
</file>

<file path=ppt/slides/_rels/slide61.xml.rels><?xml version="1.0" encoding="UTF-8" standalone="yes"?>
<Relationships xmlns="http://schemas.openxmlformats.org/package/2006/relationships"><Relationship Id="rId9" Type="http://schemas.openxmlformats.org/officeDocument/2006/relationships/tags" Target="../tags/tag978.xml"/><Relationship Id="rId8" Type="http://schemas.openxmlformats.org/officeDocument/2006/relationships/image" Target="../media/image71.jpeg"/><Relationship Id="rId7" Type="http://schemas.openxmlformats.org/officeDocument/2006/relationships/tags" Target="../tags/tag977.xml"/><Relationship Id="rId6" Type="http://schemas.openxmlformats.org/officeDocument/2006/relationships/tags" Target="../tags/tag976.xml"/><Relationship Id="rId5" Type="http://schemas.openxmlformats.org/officeDocument/2006/relationships/tags" Target="../tags/tag975.xml"/><Relationship Id="rId4" Type="http://schemas.openxmlformats.org/officeDocument/2006/relationships/image" Target="../media/image70.jpeg"/><Relationship Id="rId3" Type="http://schemas.openxmlformats.org/officeDocument/2006/relationships/tags" Target="../tags/tag974.xml"/><Relationship Id="rId27" Type="http://schemas.openxmlformats.org/officeDocument/2006/relationships/slideLayout" Target="../slideLayouts/slideLayout77.xml"/><Relationship Id="rId26" Type="http://schemas.openxmlformats.org/officeDocument/2006/relationships/tags" Target="../tags/tag991.xml"/><Relationship Id="rId25" Type="http://schemas.openxmlformats.org/officeDocument/2006/relationships/tags" Target="../tags/tag990.xml"/><Relationship Id="rId24" Type="http://schemas.openxmlformats.org/officeDocument/2006/relationships/image" Target="../media/image75.jpeg"/><Relationship Id="rId23" Type="http://schemas.openxmlformats.org/officeDocument/2006/relationships/tags" Target="../tags/tag989.xml"/><Relationship Id="rId22" Type="http://schemas.openxmlformats.org/officeDocument/2006/relationships/tags" Target="../tags/tag988.xml"/><Relationship Id="rId21" Type="http://schemas.openxmlformats.org/officeDocument/2006/relationships/tags" Target="../tags/tag987.xml"/><Relationship Id="rId20" Type="http://schemas.openxmlformats.org/officeDocument/2006/relationships/image" Target="../media/image74.jpeg"/><Relationship Id="rId2" Type="http://schemas.openxmlformats.org/officeDocument/2006/relationships/tags" Target="../tags/tag973.xml"/><Relationship Id="rId19" Type="http://schemas.openxmlformats.org/officeDocument/2006/relationships/tags" Target="../tags/tag986.xml"/><Relationship Id="rId18" Type="http://schemas.openxmlformats.org/officeDocument/2006/relationships/tags" Target="../tags/tag985.xml"/><Relationship Id="rId17" Type="http://schemas.openxmlformats.org/officeDocument/2006/relationships/tags" Target="../tags/tag984.xml"/><Relationship Id="rId16" Type="http://schemas.openxmlformats.org/officeDocument/2006/relationships/image" Target="../media/image73.png"/><Relationship Id="rId15" Type="http://schemas.openxmlformats.org/officeDocument/2006/relationships/tags" Target="../tags/tag983.xml"/><Relationship Id="rId14" Type="http://schemas.openxmlformats.org/officeDocument/2006/relationships/tags" Target="../tags/tag982.xml"/><Relationship Id="rId13" Type="http://schemas.openxmlformats.org/officeDocument/2006/relationships/tags" Target="../tags/tag981.xml"/><Relationship Id="rId12" Type="http://schemas.openxmlformats.org/officeDocument/2006/relationships/image" Target="../media/image72.jpeg"/><Relationship Id="rId11" Type="http://schemas.openxmlformats.org/officeDocument/2006/relationships/tags" Target="../tags/tag980.xml"/><Relationship Id="rId10" Type="http://schemas.openxmlformats.org/officeDocument/2006/relationships/tags" Target="../tags/tag979.xml"/><Relationship Id="rId1" Type="http://schemas.openxmlformats.org/officeDocument/2006/relationships/tags" Target="../tags/tag972.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79.xml"/><Relationship Id="rId3" Type="http://schemas.openxmlformats.org/officeDocument/2006/relationships/tags" Target="../tags/tag994.xml"/><Relationship Id="rId2" Type="http://schemas.openxmlformats.org/officeDocument/2006/relationships/tags" Target="../tags/tag993.xml"/><Relationship Id="rId1" Type="http://schemas.openxmlformats.org/officeDocument/2006/relationships/tags" Target="../tags/tag992.xml"/></Relationships>
</file>

<file path=ppt/slides/_rels/slide7.xml.rels><?xml version="1.0" encoding="UTF-8" standalone="yes"?>
<Relationships xmlns="http://schemas.openxmlformats.org/package/2006/relationships"><Relationship Id="rId9" Type="http://schemas.openxmlformats.org/officeDocument/2006/relationships/image" Target="../media/image11.jpeg"/><Relationship Id="rId8" Type="http://schemas.openxmlformats.org/officeDocument/2006/relationships/tags" Target="../tags/tag624.xml"/><Relationship Id="rId7" Type="http://schemas.openxmlformats.org/officeDocument/2006/relationships/tags" Target="../tags/tag623.xml"/><Relationship Id="rId6" Type="http://schemas.openxmlformats.org/officeDocument/2006/relationships/image" Target="../media/image10.jpeg"/><Relationship Id="rId5" Type="http://schemas.openxmlformats.org/officeDocument/2006/relationships/tags" Target="../tags/tag622.xml"/><Relationship Id="rId4" Type="http://schemas.openxmlformats.org/officeDocument/2006/relationships/tags" Target="../tags/tag621.xml"/><Relationship Id="rId3" Type="http://schemas.openxmlformats.org/officeDocument/2006/relationships/tags" Target="../tags/tag620.xml"/><Relationship Id="rId2" Type="http://schemas.openxmlformats.org/officeDocument/2006/relationships/image" Target="../media/image9.jpeg"/><Relationship Id="rId12" Type="http://schemas.openxmlformats.org/officeDocument/2006/relationships/slideLayout" Target="../slideLayouts/slideLayout72.xml"/><Relationship Id="rId11" Type="http://schemas.openxmlformats.org/officeDocument/2006/relationships/tags" Target="../tags/tag626.xml"/><Relationship Id="rId10" Type="http://schemas.openxmlformats.org/officeDocument/2006/relationships/tags" Target="../tags/tag625.xml"/><Relationship Id="rId1" Type="http://schemas.openxmlformats.org/officeDocument/2006/relationships/tags" Target="../tags/tag619.xml"/></Relationships>
</file>

<file path=ppt/slides/_rels/slide8.xml.rels><?xml version="1.0" encoding="UTF-8" standalone="yes"?>
<Relationships xmlns="http://schemas.openxmlformats.org/package/2006/relationships"><Relationship Id="rId9" Type="http://schemas.openxmlformats.org/officeDocument/2006/relationships/tags" Target="../tags/tag635.xml"/><Relationship Id="rId8" Type="http://schemas.openxmlformats.org/officeDocument/2006/relationships/tags" Target="../tags/tag634.xml"/><Relationship Id="rId7" Type="http://schemas.openxmlformats.org/officeDocument/2006/relationships/tags" Target="../tags/tag633.xml"/><Relationship Id="rId6" Type="http://schemas.openxmlformats.org/officeDocument/2006/relationships/tags" Target="../tags/tag632.xml"/><Relationship Id="rId5" Type="http://schemas.openxmlformats.org/officeDocument/2006/relationships/tags" Target="../tags/tag631.xml"/><Relationship Id="rId4" Type="http://schemas.openxmlformats.org/officeDocument/2006/relationships/tags" Target="../tags/tag630.xml"/><Relationship Id="rId3" Type="http://schemas.openxmlformats.org/officeDocument/2006/relationships/tags" Target="../tags/tag629.xml"/><Relationship Id="rId2" Type="http://schemas.openxmlformats.org/officeDocument/2006/relationships/tags" Target="../tags/tag628.xml"/><Relationship Id="rId17" Type="http://schemas.openxmlformats.org/officeDocument/2006/relationships/slideLayout" Target="../slideLayouts/slideLayout51.xml"/><Relationship Id="rId16" Type="http://schemas.openxmlformats.org/officeDocument/2006/relationships/tags" Target="../tags/tag642.xml"/><Relationship Id="rId15" Type="http://schemas.openxmlformats.org/officeDocument/2006/relationships/tags" Target="../tags/tag641.xml"/><Relationship Id="rId14" Type="http://schemas.openxmlformats.org/officeDocument/2006/relationships/tags" Target="../tags/tag640.xml"/><Relationship Id="rId13" Type="http://schemas.openxmlformats.org/officeDocument/2006/relationships/tags" Target="../tags/tag639.xml"/><Relationship Id="rId12" Type="http://schemas.openxmlformats.org/officeDocument/2006/relationships/tags" Target="../tags/tag638.xml"/><Relationship Id="rId11" Type="http://schemas.openxmlformats.org/officeDocument/2006/relationships/tags" Target="../tags/tag637.xml"/><Relationship Id="rId10" Type="http://schemas.openxmlformats.org/officeDocument/2006/relationships/tags" Target="../tags/tag636.xml"/><Relationship Id="rId1" Type="http://schemas.openxmlformats.org/officeDocument/2006/relationships/tags" Target="../tags/tag627.xml"/></Relationships>
</file>

<file path=ppt/slides/_rels/slide9.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648.xml"/><Relationship Id="rId7" Type="http://schemas.openxmlformats.org/officeDocument/2006/relationships/tags" Target="../tags/tag647.xml"/><Relationship Id="rId6" Type="http://schemas.openxmlformats.org/officeDocument/2006/relationships/image" Target="../media/image13.jpeg"/><Relationship Id="rId5" Type="http://schemas.openxmlformats.org/officeDocument/2006/relationships/tags" Target="../tags/tag646.xml"/><Relationship Id="rId4" Type="http://schemas.openxmlformats.org/officeDocument/2006/relationships/tags" Target="../tags/tag645.xml"/><Relationship Id="rId3" Type="http://schemas.openxmlformats.org/officeDocument/2006/relationships/image" Target="../media/image12.jpeg"/><Relationship Id="rId2" Type="http://schemas.openxmlformats.org/officeDocument/2006/relationships/tags" Target="../tags/tag644.xml"/><Relationship Id="rId18" Type="http://schemas.openxmlformats.org/officeDocument/2006/relationships/slideLayout" Target="../slideLayouts/slideLayout76.xml"/><Relationship Id="rId17" Type="http://schemas.openxmlformats.org/officeDocument/2006/relationships/tags" Target="../tags/tag654.xml"/><Relationship Id="rId16" Type="http://schemas.openxmlformats.org/officeDocument/2006/relationships/tags" Target="../tags/tag653.xml"/><Relationship Id="rId15" Type="http://schemas.openxmlformats.org/officeDocument/2006/relationships/image" Target="../media/image16.jpeg"/><Relationship Id="rId14" Type="http://schemas.openxmlformats.org/officeDocument/2006/relationships/tags" Target="../tags/tag652.xml"/><Relationship Id="rId13" Type="http://schemas.openxmlformats.org/officeDocument/2006/relationships/tags" Target="../tags/tag651.xml"/><Relationship Id="rId12" Type="http://schemas.openxmlformats.org/officeDocument/2006/relationships/image" Target="../media/image15.jpeg"/><Relationship Id="rId11" Type="http://schemas.openxmlformats.org/officeDocument/2006/relationships/tags" Target="../tags/tag650.xml"/><Relationship Id="rId10" Type="http://schemas.openxmlformats.org/officeDocument/2006/relationships/tags" Target="../tags/tag649.xml"/><Relationship Id="rId1" Type="http://schemas.openxmlformats.org/officeDocument/2006/relationships/tags" Target="../tags/tag6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panose="02010609030101010101" charset="-122"/>
              </a:defRPr>
            </a:lvl1pPr>
            <a:lvl2pPr marL="742950" indent="-285750">
              <a:defRPr b="1">
                <a:solidFill>
                  <a:schemeClr val="tx1"/>
                </a:solidFill>
                <a:latin typeface="Verdana" panose="020B0604030504040204" pitchFamily="34" charset="0"/>
                <a:ea typeface="楷体_GB2312" panose="02010609030101010101" charset="-122"/>
              </a:defRPr>
            </a:lvl2pPr>
            <a:lvl3pPr marL="1143000" indent="-228600">
              <a:defRPr b="1">
                <a:solidFill>
                  <a:schemeClr val="tx1"/>
                </a:solidFill>
                <a:latin typeface="Verdana" panose="020B0604030504040204" pitchFamily="34" charset="0"/>
                <a:ea typeface="楷体_GB2312" panose="02010609030101010101" charset="-122"/>
              </a:defRPr>
            </a:lvl3pPr>
            <a:lvl4pPr marL="1600200" indent="-228600">
              <a:defRPr b="1">
                <a:solidFill>
                  <a:schemeClr val="tx1"/>
                </a:solidFill>
                <a:latin typeface="Verdana" panose="020B0604030504040204" pitchFamily="34" charset="0"/>
                <a:ea typeface="楷体_GB2312" panose="02010609030101010101" charset="-122"/>
              </a:defRPr>
            </a:lvl4pPr>
            <a:lvl5pPr marL="2057400" indent="-228600">
              <a:defRPr b="1">
                <a:solidFill>
                  <a:schemeClr val="tx1"/>
                </a:solidFill>
                <a:latin typeface="Verdana" panose="020B0604030504040204" pitchFamily="34" charset="0"/>
                <a:ea typeface="楷体_GB2312" panose="02010609030101010101"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9pPr>
          </a:lstStyle>
          <a:p>
            <a:fld id="{9E6E0B89-6530-41CA-9D42-09649D00AAAF}" type="slidenum">
              <a:rPr lang="en-US" altLang="zh-CN" sz="1600" b="0">
                <a:solidFill>
                  <a:schemeClr val="tx1"/>
                </a:solidFill>
                <a:ea typeface="宋体" panose="02010600030101010101" pitchFamily="2" charset="-122"/>
              </a:rPr>
            </a:fld>
            <a:endParaRPr lang="en-US" altLang="zh-CN" sz="1600" b="0">
              <a:solidFill>
                <a:schemeClr val="tx1"/>
              </a:solidFill>
              <a:ea typeface="宋体" panose="02010600030101010101" pitchFamily="2" charset="-122"/>
            </a:endParaRPr>
          </a:p>
        </p:txBody>
      </p:sp>
      <p:sp>
        <p:nvSpPr>
          <p:cNvPr id="2059" name="Rectangle 11"/>
          <p:cNvSpPr>
            <a:spLocks noGrp="1" noChangeArrowheads="1"/>
          </p:cNvSpPr>
          <p:nvPr>
            <p:ph type="subTitle" idx="4294967295"/>
            <p:custDataLst>
              <p:tags r:id="rId2"/>
            </p:custDataLst>
          </p:nvPr>
        </p:nvSpPr>
        <p:spPr>
          <a:xfrm>
            <a:off x="2190751" y="2565400"/>
            <a:ext cx="8544983" cy="863600"/>
          </a:xfrm>
        </p:spPr>
        <p:txBody>
          <a:bodyPr/>
          <a:lstStyle/>
          <a:p>
            <a:pPr marL="0" indent="0" algn="l" eaLnBrk="1" hangingPunct="1">
              <a:buFont typeface="Wingdings" panose="05000000000000000000" pitchFamily="2" charset="2"/>
              <a:buNone/>
              <a:defRPr/>
            </a:pPr>
            <a:r>
              <a:rPr lang="zh-CN" altLang="en-US" sz="3735" dirty="0">
                <a:latin typeface="楷体_GB2312" panose="02010609030101010101" charset="-122"/>
                <a:ea typeface="楷体_GB2312" panose="02010609030101010101" charset="-122"/>
              </a:rPr>
              <a:t>北京出版社    </a:t>
            </a:r>
            <a:endParaRPr lang="zh-CN" altLang="en-US" sz="3735" dirty="0">
              <a:latin typeface="楷体_GB2312" panose="02010609030101010101" charset="-122"/>
              <a:ea typeface="楷体_GB2312" panose="02010609030101010101" charset="-122"/>
            </a:endParaRPr>
          </a:p>
        </p:txBody>
      </p:sp>
      <p:sp>
        <p:nvSpPr>
          <p:cNvPr id="5" name="Rectangle 11"/>
          <p:cNvSpPr txBox="1">
            <a:spLocks noChangeArrowheads="1"/>
          </p:cNvSpPr>
          <p:nvPr>
            <p:custDataLst>
              <p:tags r:id="rId3"/>
            </p:custDataLst>
          </p:nvPr>
        </p:nvSpPr>
        <p:spPr bwMode="auto">
          <a:xfrm>
            <a:off x="2258484" y="4097867"/>
            <a:ext cx="8544983" cy="863600"/>
          </a:xfrm>
          <a:prstGeom prst="rect">
            <a:avLst/>
          </a:prstGeom>
          <a:noFill/>
          <a:ln>
            <a:noFill/>
          </a:ln>
          <a:effectLst/>
        </p:spPr>
        <p:txBody>
          <a:bodyPr/>
          <a:lst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None/>
              <a:defRPr/>
            </a:pPr>
            <a:r>
              <a:rPr lang="zh-CN" altLang="en-US" sz="3735" dirty="0">
                <a:solidFill>
                  <a:srgbClr val="FF0000"/>
                </a:solidFill>
                <a:latin typeface="楷体_GB2312" panose="02010609030101010101" charset="-122"/>
                <a:ea typeface="楷体_GB2312" panose="02010609030101010101" charset="-122"/>
              </a:rPr>
              <a:t>任务</a:t>
            </a:r>
            <a:r>
              <a:rPr lang="en-US" altLang="zh-CN" sz="3735" dirty="0">
                <a:solidFill>
                  <a:srgbClr val="FF0000"/>
                </a:solidFill>
                <a:latin typeface="楷体_GB2312" panose="02010609030101010101" charset="-122"/>
                <a:ea typeface="楷体_GB2312" panose="02010609030101010101" charset="-122"/>
              </a:rPr>
              <a:t>2 </a:t>
            </a:r>
            <a:r>
              <a:rPr lang="zh-CN" altLang="en-US" sz="3735" dirty="0">
                <a:solidFill>
                  <a:srgbClr val="FF0000"/>
                </a:solidFill>
                <a:latin typeface="楷体_GB2312" panose="02010609030101010101" charset="-122"/>
                <a:ea typeface="楷体_GB2312" panose="02010609030101010101" charset="-122"/>
              </a:rPr>
              <a:t>图像识别</a:t>
            </a:r>
            <a:r>
              <a:rPr lang="en-US" altLang="zh-CN" sz="3735" dirty="0">
                <a:solidFill>
                  <a:srgbClr val="FF0000"/>
                </a:solidFill>
                <a:latin typeface="楷体_GB2312" panose="02010609030101010101" charset="-122"/>
                <a:ea typeface="楷体_GB2312" panose="02010609030101010101" charset="-122"/>
              </a:rPr>
              <a:t> —</a:t>
            </a:r>
            <a:r>
              <a:rPr lang="zh-CN" altLang="en-US" sz="3735" dirty="0">
                <a:solidFill>
                  <a:srgbClr val="FF0000"/>
                </a:solidFill>
                <a:latin typeface="楷体_GB2312" panose="02010609030101010101" charset="-122"/>
                <a:ea typeface="楷体_GB2312" panose="02010609030101010101" charset="-122"/>
              </a:rPr>
              <a:t>花卉识别</a:t>
            </a:r>
            <a:r>
              <a:rPr lang="en-US" altLang="zh-CN" sz="3735" dirty="0">
                <a:solidFill>
                  <a:srgbClr val="FF0000"/>
                </a:solidFill>
                <a:latin typeface="楷体_GB2312" panose="02010609030101010101" charset="-122"/>
                <a:ea typeface="楷体_GB2312" panose="02010609030101010101" charset="-122"/>
              </a:rPr>
              <a:t>App</a:t>
            </a:r>
            <a:r>
              <a:rPr lang="zh-CN" altLang="en-US" sz="3735" dirty="0">
                <a:solidFill>
                  <a:srgbClr val="FF0000"/>
                </a:solidFill>
                <a:latin typeface="楷体_GB2312" panose="02010609030101010101" charset="-122"/>
                <a:ea typeface="楷体_GB2312" panose="02010609030101010101" charset="-122"/>
              </a:rPr>
              <a:t>的奥秘</a:t>
            </a:r>
            <a:endParaRPr lang="zh-CN" altLang="en-US" sz="3735" dirty="0">
              <a:solidFill>
                <a:srgbClr val="FF0000"/>
              </a:solidFill>
              <a:latin typeface="楷体_GB2312" panose="02010609030101010101" charset="-122"/>
              <a:ea typeface="楷体_GB2312" panose="02010609030101010101" charset="-122"/>
            </a:endParaRPr>
          </a:p>
        </p:txBody>
      </p:sp>
    </p:spTree>
    <p:custDataLst>
      <p:tags r:id="rId4"/>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88"/>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2.1 体验使用花卉识别 App—— 形色：</a:t>
            </a:r>
            <a:r>
              <a:rPr lang="en-US" altLang="zh-CN" sz="2800">
                <a:solidFill>
                  <a:schemeClr val="tx1"/>
                </a:solidFill>
                <a:sym typeface="+mn-ea"/>
              </a:rPr>
              <a:t>2.1.1 </a:t>
            </a:r>
            <a:r>
              <a:rPr sz="2800">
                <a:solidFill>
                  <a:schemeClr val="tx1"/>
                </a:solidFill>
                <a:sym typeface="+mn-ea"/>
              </a:rPr>
              <a:t>下载和安装形色</a:t>
            </a:r>
            <a:r>
              <a:rPr lang="en-US" altLang="zh-CN" sz="2800">
                <a:solidFill>
                  <a:schemeClr val="tx1"/>
                </a:solidFill>
                <a:sym typeface="+mn-ea"/>
              </a:rPr>
              <a:t> App</a:t>
            </a:r>
            <a:endParaRPr lang="en-US" altLang="zh-CN" sz="2800" dirty="0">
              <a:solidFill>
                <a:schemeClr val="tx1"/>
              </a:solidFill>
              <a:latin typeface="楷体_GB2312" panose="02010609030101010101" charset="-122"/>
              <a:sym typeface="+mn-ea"/>
            </a:endParaRPr>
          </a:p>
        </p:txBody>
      </p:sp>
      <p:sp>
        <p:nvSpPr>
          <p:cNvPr id="5" name="文本占位符 4"/>
          <p:cNvSpPr>
            <a:spLocks noGrp="1"/>
          </p:cNvSpPr>
          <p:nvPr>
            <p:ph type="body" idx="16387"/>
            <p:custDataLst>
              <p:tags r:id="rId3"/>
            </p:custDataLst>
          </p:nvPr>
        </p:nvSpPr>
        <p:spPr>
          <a:xfrm>
            <a:off x="6096000" y="1426210"/>
            <a:ext cx="5665470" cy="4300855"/>
          </a:xfrm>
        </p:spPr>
        <p:txBody>
          <a:bodyPr>
            <a:noAutofit/>
          </a:bodyPr>
          <a:p>
            <a:endParaRPr lang="en-US" altLang="zh-CN" sz="2400" b="1">
              <a:solidFill>
                <a:schemeClr val="tx1"/>
              </a:solidFill>
            </a:endParaRPr>
          </a:p>
          <a:p>
            <a:r>
              <a:rPr lang="zh-CN" altLang="en-US" sz="2400" b="1">
                <a:solidFill>
                  <a:schemeClr val="tx1"/>
                </a:solidFill>
              </a:rPr>
              <a:t>安卓手机用户下载和安装形色</a:t>
            </a:r>
            <a:r>
              <a:rPr lang="en-US" altLang="zh-CN" sz="2400" b="1">
                <a:solidFill>
                  <a:schemeClr val="tx1"/>
                </a:solidFill>
              </a:rPr>
              <a:t> App </a:t>
            </a:r>
            <a:r>
              <a:rPr lang="zh-CN" altLang="en-US" sz="2400" b="1">
                <a:solidFill>
                  <a:schemeClr val="tx1"/>
                </a:solidFill>
              </a:rPr>
              <a:t>的方法：</a:t>
            </a:r>
            <a:endParaRPr lang="zh-CN" altLang="en-US" sz="2400" b="1">
              <a:solidFill>
                <a:schemeClr val="tx1"/>
              </a:solidFill>
            </a:endParaRPr>
          </a:p>
          <a:p>
            <a:endParaRPr lang="zh-CN" altLang="en-US" sz="2000">
              <a:solidFill>
                <a:schemeClr val="tx1"/>
              </a:solidFill>
            </a:endParaRPr>
          </a:p>
          <a:p>
            <a:r>
              <a:rPr lang="en-US" altLang="zh-CN" sz="2000">
                <a:solidFill>
                  <a:schemeClr val="tx1"/>
                </a:solidFill>
              </a:rPr>
              <a:t>1. </a:t>
            </a:r>
            <a:r>
              <a:rPr lang="zh-CN" altLang="en-US" sz="2000">
                <a:solidFill>
                  <a:schemeClr val="tx1"/>
                </a:solidFill>
              </a:rPr>
              <a:t>打开安卓手机上的应用商店，如华为应用市场、小米应用商店、腾讯应用宝等。</a:t>
            </a:r>
            <a:endParaRPr lang="zh-CN" altLang="en-US" sz="2000">
              <a:solidFill>
                <a:schemeClr val="tx1"/>
              </a:solidFill>
            </a:endParaRPr>
          </a:p>
          <a:p>
            <a:r>
              <a:rPr lang="en-US" altLang="zh-CN" sz="2000">
                <a:solidFill>
                  <a:schemeClr val="tx1"/>
                </a:solidFill>
              </a:rPr>
              <a:t>2. </a:t>
            </a:r>
            <a:r>
              <a:rPr lang="zh-CN" altLang="en-US" sz="2000">
                <a:solidFill>
                  <a:schemeClr val="tx1"/>
                </a:solidFill>
              </a:rPr>
              <a:t>在应用商店的搜索框中输入</a:t>
            </a:r>
            <a:r>
              <a:rPr lang="en-US" altLang="zh-CN" sz="2000">
                <a:solidFill>
                  <a:schemeClr val="tx1"/>
                </a:solidFill>
              </a:rPr>
              <a:t> “</a:t>
            </a:r>
            <a:r>
              <a:rPr lang="zh-CN" altLang="en-US" sz="2000">
                <a:solidFill>
                  <a:schemeClr val="tx1"/>
                </a:solidFill>
              </a:rPr>
              <a:t>形色</a:t>
            </a:r>
            <a:r>
              <a:rPr lang="en-US" altLang="zh-CN" sz="2000">
                <a:solidFill>
                  <a:schemeClr val="tx1"/>
                </a:solidFill>
              </a:rPr>
              <a:t>”</a:t>
            </a:r>
            <a:r>
              <a:rPr lang="zh-CN" altLang="en-US" sz="2000">
                <a:solidFill>
                  <a:schemeClr val="tx1"/>
                </a:solidFill>
              </a:rPr>
              <a:t>。</a:t>
            </a:r>
            <a:endParaRPr lang="zh-CN" altLang="en-US" sz="2000">
              <a:solidFill>
                <a:schemeClr val="tx1"/>
              </a:solidFill>
            </a:endParaRPr>
          </a:p>
          <a:p>
            <a:r>
              <a:rPr lang="en-US" altLang="zh-CN" sz="2000">
                <a:solidFill>
                  <a:schemeClr val="tx1"/>
                </a:solidFill>
              </a:rPr>
              <a:t>3. </a:t>
            </a:r>
            <a:r>
              <a:rPr lang="zh-CN" altLang="en-US" sz="2000">
                <a:solidFill>
                  <a:schemeClr val="tx1"/>
                </a:solidFill>
              </a:rPr>
              <a:t>找到官方认证的形色</a:t>
            </a:r>
            <a:r>
              <a:rPr lang="en-US" altLang="zh-CN" sz="2000">
                <a:solidFill>
                  <a:schemeClr val="tx1"/>
                </a:solidFill>
              </a:rPr>
              <a:t> App</a:t>
            </a:r>
            <a:r>
              <a:rPr lang="zh-CN" altLang="en-US" sz="2000">
                <a:solidFill>
                  <a:schemeClr val="tx1"/>
                </a:solidFill>
              </a:rPr>
              <a:t>，点击</a:t>
            </a:r>
            <a:r>
              <a:rPr lang="en-US" altLang="zh-CN" sz="2000">
                <a:solidFill>
                  <a:schemeClr val="tx1"/>
                </a:solidFill>
              </a:rPr>
              <a:t> “</a:t>
            </a:r>
            <a:r>
              <a:rPr lang="zh-CN" altLang="en-US" sz="2000">
                <a:solidFill>
                  <a:schemeClr val="tx1"/>
                </a:solidFill>
              </a:rPr>
              <a:t>安装</a:t>
            </a:r>
            <a:r>
              <a:rPr lang="en-US" altLang="zh-CN" sz="2000">
                <a:solidFill>
                  <a:schemeClr val="tx1"/>
                </a:solidFill>
              </a:rPr>
              <a:t>” </a:t>
            </a:r>
            <a:r>
              <a:rPr lang="zh-CN" altLang="en-US" sz="2000">
                <a:solidFill>
                  <a:schemeClr val="tx1"/>
                </a:solidFill>
              </a:rPr>
              <a:t>按钮，等待下载和安装完成。</a:t>
            </a:r>
            <a:endParaRPr lang="zh-CN" altLang="en-US" sz="2000">
              <a:solidFill>
                <a:schemeClr val="tx1"/>
              </a:solidFill>
            </a:endParaRPr>
          </a:p>
          <a:p>
            <a:r>
              <a:rPr lang="en-US" altLang="zh-CN" sz="2000">
                <a:solidFill>
                  <a:schemeClr val="tx1"/>
                </a:solidFill>
              </a:rPr>
              <a:t>4. </a:t>
            </a:r>
            <a:r>
              <a:rPr lang="zh-CN" altLang="en-US" sz="2000">
                <a:solidFill>
                  <a:schemeClr val="tx1"/>
                </a:solidFill>
              </a:rPr>
              <a:t>安装成功后，在手机桌面找到形色</a:t>
            </a:r>
            <a:r>
              <a:rPr lang="en-US" altLang="zh-CN" sz="2000">
                <a:solidFill>
                  <a:schemeClr val="tx1"/>
                </a:solidFill>
              </a:rPr>
              <a:t> App </a:t>
            </a:r>
            <a:r>
              <a:rPr lang="zh-CN" altLang="en-US" sz="2000">
                <a:solidFill>
                  <a:schemeClr val="tx1"/>
                </a:solidFill>
              </a:rPr>
              <a:t>图标，点击即可进入应用。</a:t>
            </a:r>
            <a:endParaRPr lang="zh-CN" altLang="en-US" sz="2000">
              <a:solidFill>
                <a:schemeClr val="tx1"/>
              </a:solidFill>
            </a:endParaRPr>
          </a:p>
          <a:p>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6" name="图片占位符 15" descr="1385fc73-8e5b-11f0-8923-66864a92edc6"/>
          <p:cNvPicPr>
            <a:picLocks noChangeAspect="1"/>
          </p:cNvPicPr>
          <p:nvPr>
            <p:ph type="pic" idx="16389"/>
            <p:custDataLst>
              <p:tags r:id="rId4"/>
            </p:custDataLst>
          </p:nvPr>
        </p:nvPicPr>
        <p:blipFill>
          <a:blip r:embed="rId5"/>
          <a:srcRect t="714" b="714"/>
          <a:stretch>
            <a:fillRect/>
          </a:stretch>
        </p:blipFill>
        <p:spPr>
          <a:xfrm>
            <a:off x="609600" y="1943735"/>
            <a:ext cx="5334000" cy="3505200"/>
          </a:xfrm>
          <a:custGeom>
            <a:avLst/>
            <a:gdLst>
              <a:gd name="connisteX0" fmla="*/ 0 w 5334000"/>
              <a:gd name="connsiteY0" fmla="*/ 203200 h 3505200"/>
              <a:gd name="connisteX1" fmla="*/ 203200 w 5334000"/>
              <a:gd name="connsiteY1" fmla="*/ 0 h 3505200"/>
              <a:gd name="connisteX2" fmla="*/ 5130800 w 5334000"/>
              <a:gd name="connsiteY2" fmla="*/ 0 h 3505200"/>
              <a:gd name="connisteX3" fmla="*/ 5334000 w 5334000"/>
              <a:gd name="connsiteY3" fmla="*/ 203200 h 3505200"/>
              <a:gd name="connisteX4" fmla="*/ 5334000 w 5334000"/>
              <a:gd name="connsiteY4" fmla="*/ 3505200 h 3505200"/>
              <a:gd name="connisteX5" fmla="*/ 0 w 5334000"/>
              <a:gd name="connsiteY5" fmla="*/ 3505200 h 3505200"/>
              <a:gd name="connisteX6" fmla="*/ 0 w 5334000"/>
              <a:gd name="connsiteY6" fmla="*/ 20320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505200">
                <a:moveTo>
                  <a:pt x="0" y="203200"/>
                </a:moveTo>
                <a:cubicBezTo>
                  <a:pt x="0" y="90976"/>
                  <a:pt x="90976" y="0"/>
                  <a:pt x="203200" y="0"/>
                </a:cubicBezTo>
                <a:lnTo>
                  <a:pt x="5130800" y="0"/>
                </a:lnTo>
                <a:cubicBezTo>
                  <a:pt x="5243024" y="0"/>
                  <a:pt x="5334000" y="90976"/>
                  <a:pt x="5334000" y="203200"/>
                </a:cubicBezTo>
                <a:lnTo>
                  <a:pt x="5334000" y="3505200"/>
                </a:lnTo>
                <a:lnTo>
                  <a:pt x="0" y="3505200"/>
                </a:lnTo>
                <a:lnTo>
                  <a:pt x="0" y="203200"/>
                </a:lnTo>
                <a:close/>
              </a:path>
            </a:pathLst>
          </a:custGeom>
        </p:spPr>
      </p:pic>
      <p:sp>
        <p:nvSpPr>
          <p:cNvPr id="4" name="文本框 3"/>
          <p:cNvSpPr txBox="1"/>
          <p:nvPr/>
        </p:nvSpPr>
        <p:spPr>
          <a:xfrm>
            <a:off x="948690" y="1092200"/>
            <a:ext cx="10101580" cy="666750"/>
          </a:xfrm>
          <a:prstGeom prst="rect">
            <a:avLst/>
          </a:prstGeom>
          <a:noFill/>
        </p:spPr>
        <p:txBody>
          <a:bodyPr wrap="square" rtlCol="0">
            <a:noAutofit/>
          </a:bodyPr>
          <a:p>
            <a:r>
              <a:rPr lang="zh-CN" altLang="en-US" sz="2000">
                <a:solidFill>
                  <a:srgbClr val="FF0000"/>
                </a:solidFill>
              </a:rPr>
              <a:t>形色是由杭州睿琪软件有限公司推出的一款识别花卉的</a:t>
            </a:r>
            <a:r>
              <a:rPr lang="en-US" altLang="zh-CN" sz="2000">
                <a:solidFill>
                  <a:srgbClr val="FF0000"/>
                </a:solidFill>
              </a:rPr>
              <a:t>App</a:t>
            </a:r>
            <a:r>
              <a:rPr lang="zh-CN" altLang="en-US" sz="2000">
                <a:solidFill>
                  <a:srgbClr val="FF0000"/>
                </a:solidFill>
              </a:rPr>
              <a:t>应用软件。用户只需一秒钟就可以识别植物，是目前使用人数较多的话会识别</a:t>
            </a:r>
            <a:r>
              <a:rPr lang="en-US" altLang="zh-CN" sz="2000">
                <a:solidFill>
                  <a:srgbClr val="FF0000"/>
                </a:solidFill>
              </a:rPr>
              <a:t>App</a:t>
            </a:r>
            <a:r>
              <a:rPr lang="zh-CN" altLang="en-US" sz="2000">
                <a:solidFill>
                  <a:srgbClr val="FF0000"/>
                </a:solidFill>
              </a:rPr>
              <a:t>。</a:t>
            </a:r>
            <a:endParaRPr lang="zh-CN" altLang="en-US" sz="2000">
              <a:solidFill>
                <a:srgbClr val="FF0000"/>
              </a:solidFill>
            </a:endParaRPr>
          </a:p>
        </p:txBody>
      </p:sp>
    </p:spTree>
    <p:custDataLst>
      <p:tags r:id="rId6"/>
    </p:custData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88"/>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2.1 体验使用花卉识别 App—— 形色：</a:t>
            </a:r>
            <a:r>
              <a:rPr lang="en-US" altLang="zh-CN" sz="2800">
                <a:solidFill>
                  <a:schemeClr val="tx1"/>
                </a:solidFill>
                <a:sym typeface="+mn-ea"/>
              </a:rPr>
              <a:t>2.1.2 </a:t>
            </a:r>
            <a:r>
              <a:rPr sz="2800">
                <a:solidFill>
                  <a:schemeClr val="tx1"/>
                </a:solidFill>
                <a:sym typeface="+mn-ea"/>
              </a:rPr>
              <a:t>拍照识花</a:t>
            </a:r>
            <a:endParaRPr sz="2800" dirty="0">
              <a:solidFill>
                <a:schemeClr val="tx1"/>
              </a:solidFill>
              <a:latin typeface="楷体_GB2312" panose="02010609030101010101" charset="-122"/>
              <a:sym typeface="+mn-ea"/>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7" name="图片占位符 16" descr="1385fdd7-8e5b-11f0-8923-66864a92edc6"/>
          <p:cNvPicPr>
            <a:picLocks noChangeAspect="1"/>
          </p:cNvPicPr>
          <p:nvPr>
            <p:ph type="pic" idx="16391"/>
            <p:custDataLst>
              <p:tags r:id="rId3"/>
            </p:custDataLst>
          </p:nvPr>
        </p:nvPicPr>
        <p:blipFill>
          <a:blip r:embed="rId4"/>
          <a:srcRect t="6190" b="6190"/>
          <a:stretch>
            <a:fillRect/>
          </a:stretch>
        </p:blipFill>
        <p:spPr>
          <a:xfrm>
            <a:off x="609600" y="1856740"/>
            <a:ext cx="5334000" cy="3505200"/>
          </a:xfrm>
          <a:custGeom>
            <a:avLst/>
            <a:gdLst>
              <a:gd name="connisteX0" fmla="*/ 0 w 5334000"/>
              <a:gd name="connsiteY0" fmla="*/ 0 h 3505200"/>
              <a:gd name="connisteX1" fmla="*/ 5334000 w 5334000"/>
              <a:gd name="connsiteY1" fmla="*/ 0 h 3505200"/>
              <a:gd name="connisteX2" fmla="*/ 5334000 w 5334000"/>
              <a:gd name="connsiteY2" fmla="*/ 3302000 h 3505200"/>
              <a:gd name="connisteX3" fmla="*/ 5130800 w 5334000"/>
              <a:gd name="connsiteY3" fmla="*/ 3505200 h 3505200"/>
              <a:gd name="connisteX4" fmla="*/ 203200 w 5334000"/>
              <a:gd name="connsiteY4" fmla="*/ 3505200 h 3505200"/>
              <a:gd name="connisteX5" fmla="*/ 0 w 5334000"/>
              <a:gd name="connsiteY5" fmla="*/ 3302000 h 3505200"/>
              <a:gd name="connisteX6" fmla="*/ 0 w 5334000"/>
              <a:gd name="connsiteY6" fmla="*/ 0 h 3505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505200">
                <a:moveTo>
                  <a:pt x="0" y="0"/>
                </a:moveTo>
                <a:lnTo>
                  <a:pt x="5334000" y="0"/>
                </a:lnTo>
                <a:lnTo>
                  <a:pt x="5334000" y="3302000"/>
                </a:lnTo>
                <a:cubicBezTo>
                  <a:pt x="5334000" y="3414224"/>
                  <a:pt x="5243024" y="3505200"/>
                  <a:pt x="5130800" y="3505200"/>
                </a:cubicBezTo>
                <a:lnTo>
                  <a:pt x="203200" y="3505200"/>
                </a:lnTo>
                <a:cubicBezTo>
                  <a:pt x="90976" y="3505200"/>
                  <a:pt x="0" y="3414224"/>
                  <a:pt x="0" y="3302000"/>
                </a:cubicBezTo>
                <a:lnTo>
                  <a:pt x="0" y="0"/>
                </a:lnTo>
                <a:close/>
              </a:path>
            </a:pathLst>
          </a:custGeom>
        </p:spPr>
      </p:pic>
      <p:sp>
        <p:nvSpPr>
          <p:cNvPr id="8" name="文本占位符 4"/>
          <p:cNvSpPr>
            <a:spLocks noGrp="1"/>
          </p:cNvSpPr>
          <p:nvPr>
            <p:custDataLst>
              <p:tags r:id="rId5"/>
            </p:custDataLst>
          </p:nvPr>
        </p:nvSpPr>
        <p:spPr>
          <a:xfrm>
            <a:off x="6096000" y="1588135"/>
            <a:ext cx="5665470" cy="4300855"/>
          </a:xfrm>
          <a:prstGeom prst="rect">
            <a:avLst/>
          </a:prstGeom>
          <a:noFill/>
          <a:ln>
            <a:noFill/>
          </a:ln>
          <a:effectLst/>
        </p:spPr>
        <p:txBody>
          <a:bodyPr vert="horz" wrap="square" lIns="0" tIns="0" rIns="0" bIns="0" numCol="1" anchor="t" anchorCtr="0" compatLnSpc="1">
            <a:noAutofit/>
          </a:bodyPr>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2400" b="1">
              <a:solidFill>
                <a:schemeClr val="tx1"/>
              </a:solidFill>
            </a:endParaRPr>
          </a:p>
          <a:p>
            <a:r>
              <a:rPr lang="zh-CN" altLang="en-US" sz="2400" b="1">
                <a:solidFill>
                  <a:schemeClr val="tx1"/>
                </a:solidFill>
              </a:rPr>
              <a:t>花卉识别功能使用指南：</a:t>
            </a:r>
            <a:endParaRPr lang="zh-CN" altLang="en-US" sz="2400" b="1">
              <a:solidFill>
                <a:schemeClr val="tx1"/>
              </a:solidFill>
            </a:endParaRPr>
          </a:p>
          <a:p>
            <a:endParaRPr lang="zh-CN" altLang="en-US" sz="2000">
              <a:solidFill>
                <a:schemeClr val="tx1"/>
              </a:solidFill>
            </a:endParaRPr>
          </a:p>
          <a:p>
            <a:r>
              <a:rPr lang="zh-CN" altLang="en-US" sz="2000">
                <a:solidFill>
                  <a:schemeClr val="tx1"/>
                </a:solidFill>
              </a:rPr>
              <a:t>拍摄完成后，</a:t>
            </a:r>
            <a:r>
              <a:rPr lang="en-US" altLang="zh-CN" sz="2000">
                <a:solidFill>
                  <a:schemeClr val="tx1"/>
                </a:solidFill>
              </a:rPr>
              <a:t>App </a:t>
            </a:r>
            <a:r>
              <a:rPr lang="zh-CN" altLang="en-US" sz="2000">
                <a:solidFill>
                  <a:schemeClr val="tx1"/>
                </a:solidFill>
              </a:rPr>
              <a:t>会自动进行识别，并显示识别结果，点击</a:t>
            </a:r>
            <a:r>
              <a:rPr lang="en-US" altLang="zh-CN" sz="2000">
                <a:solidFill>
                  <a:schemeClr val="tx1"/>
                </a:solidFill>
              </a:rPr>
              <a:t> “</a:t>
            </a:r>
            <a:r>
              <a:rPr lang="zh-CN" altLang="en-US" sz="2000">
                <a:solidFill>
                  <a:schemeClr val="tx1"/>
                </a:solidFill>
              </a:rPr>
              <a:t>点击查看详情</a:t>
            </a:r>
            <a:r>
              <a:rPr lang="en-US" altLang="zh-CN" sz="2000">
                <a:solidFill>
                  <a:schemeClr val="tx1"/>
                </a:solidFill>
              </a:rPr>
              <a:t>” </a:t>
            </a:r>
            <a:r>
              <a:rPr lang="zh-CN" altLang="en-US" sz="2000">
                <a:solidFill>
                  <a:schemeClr val="tx1"/>
                </a:solidFill>
              </a:rPr>
              <a:t>即可看到详细内容。若显示的结果与实际花卉相符，点击</a:t>
            </a:r>
            <a:r>
              <a:rPr lang="en-US" altLang="zh-CN" sz="2000">
                <a:solidFill>
                  <a:schemeClr val="tx1"/>
                </a:solidFill>
              </a:rPr>
              <a:t> “</a:t>
            </a:r>
            <a:r>
              <a:rPr lang="zh-CN" altLang="en-US" sz="2000">
                <a:solidFill>
                  <a:schemeClr val="tx1"/>
                </a:solidFill>
              </a:rPr>
              <a:t>确认是此花</a:t>
            </a:r>
            <a:r>
              <a:rPr lang="en-US" altLang="zh-CN" sz="2000">
                <a:solidFill>
                  <a:schemeClr val="tx1"/>
                </a:solidFill>
              </a:rPr>
              <a:t>” </a:t>
            </a:r>
            <a:r>
              <a:rPr lang="zh-CN" altLang="en-US" sz="2000">
                <a:solidFill>
                  <a:schemeClr val="tx1"/>
                </a:solidFill>
              </a:rPr>
              <a:t>按钮，就能查看该花卉的名称、科属、花语、习性等信息；若结果不太准确，则可重新拍摄，优化拍摄角度和光线以提升识别准确率。</a:t>
            </a:r>
            <a:endParaRPr lang="zh-CN" altLang="en-US" sz="2000">
              <a:solidFill>
                <a:schemeClr val="tx1"/>
              </a:solidFill>
            </a:endParaRPr>
          </a:p>
          <a:p>
            <a:endParaRPr lang="zh-CN" altLang="en-US" sz="2000">
              <a:solidFill>
                <a:schemeClr val="tx1"/>
              </a:solidFill>
            </a:endParaRPr>
          </a:p>
        </p:txBody>
      </p:sp>
    </p:spTree>
    <p:custDataLst>
      <p:tags r:id="rId6"/>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42f1cf7-8e5b-11f0-adbe-8e1ad6342464"/>
          <p:cNvPicPr>
            <a:picLocks noChangeAspect="1"/>
          </p:cNvPicPr>
          <p:nvPr>
            <p:ph idx="16388"/>
            <p:custDataLst>
              <p:tags r:id="rId1"/>
            </p:custDataLst>
          </p:nvPr>
        </p:nvPicPr>
        <p:blipFill>
          <a:blip r:embed="rId2"/>
          <a:srcRect t="1258" b="1258"/>
          <a:stretch>
            <a:fillRect/>
          </a:stretch>
        </p:blipFill>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2.1 体验使用花卉识别 App—— 形色：</a:t>
            </a:r>
            <a:r>
              <a:rPr lang="en-US" altLang="zh-CN" sz="2800">
                <a:sym typeface="+mn-ea"/>
              </a:rPr>
              <a:t>2.1.3 </a:t>
            </a:r>
            <a:r>
              <a:rPr sz="2800">
                <a:sym typeface="+mn-ea"/>
              </a:rPr>
              <a:t>相册识花</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1041400" y="2131060"/>
            <a:ext cx="6019800" cy="3101340"/>
          </a:xfrm>
        </p:spPr>
        <p:txBody>
          <a:bodyPr>
            <a:noAutofit/>
          </a:bodyPr>
          <a:p>
            <a:endParaRPr lang="zh-CN" altLang="en-US" sz="2400" b="1">
              <a:solidFill>
                <a:schemeClr val="accent3"/>
              </a:solidFill>
              <a:sym typeface="+mn-ea"/>
            </a:endParaRPr>
          </a:p>
          <a:p>
            <a:r>
              <a:rPr lang="zh-CN" altLang="en-US" sz="2400" b="1">
                <a:solidFill>
                  <a:schemeClr val="accent3"/>
                </a:solidFill>
                <a:sym typeface="+mn-ea"/>
              </a:rPr>
              <a:t>图片识花功能使用技巧</a:t>
            </a:r>
            <a:endParaRPr lang="zh-CN" altLang="en-US" sz="2400" b="1">
              <a:solidFill>
                <a:schemeClr val="accent3"/>
              </a:solidFill>
            </a:endParaRPr>
          </a:p>
          <a:p>
            <a:r>
              <a:rPr lang="zh-CN" altLang="en-US" sz="2000">
                <a:solidFill>
                  <a:schemeClr val="accent3"/>
                </a:solidFill>
              </a:rPr>
              <a:t>选中图片后，App 会自动进行识别并展示结果，后续操作与拍照识花后的步骤相同。如果识别结果不理想，可以尝试更换相册中其他角度、光线条件更好的花卉图片重新上传识别，多次尝试以获得更精准的识别结果。</a:t>
            </a:r>
            <a:endParaRPr lang="zh-CN" altLang="en-US" sz="2000">
              <a:solidFill>
                <a:schemeClr val="accent3"/>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417124e-8e5b-11f0-b6b8-4690a42291ca"/>
          <p:cNvPicPr>
            <a:picLocks noChangeAspect="1"/>
          </p:cNvPicPr>
          <p:nvPr>
            <p:ph idx="16388"/>
            <p:custDataLst>
              <p:tags r:id="rId1"/>
            </p:custDataLst>
          </p:nvPr>
        </p:nvPicPr>
        <p:blipFill>
          <a:blip r:embed="rId2"/>
          <a:srcRect t="605" b="605"/>
          <a:stretch>
            <a:fillRect/>
          </a:stretch>
        </p:blipFill>
        <p:spPr>
          <a:xfrm>
            <a:off x="609600" y="3759200"/>
            <a:ext cx="10972800" cy="2489200"/>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2.1 体验使用花卉识别 App—— 形色：</a:t>
            </a:r>
            <a:r>
              <a:rPr sz="2800" dirty="0">
                <a:latin typeface="楷体_GB2312" panose="02010609030101010101" charset="-122"/>
                <a:sym typeface="+mn-ea"/>
              </a:rPr>
              <a:t>2.1.4 查看社区内容</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914400" y="1304290"/>
            <a:ext cx="10363200" cy="930910"/>
          </a:xfrm>
        </p:spPr>
        <p:txBody>
          <a:bodyPr>
            <a:normAutofit/>
          </a:bodyPr>
          <a:p>
            <a:r>
              <a:rPr lang="zh-CN" altLang="en-US" b="1">
                <a:solidFill>
                  <a:schemeClr val="tx1"/>
                </a:solidFill>
              </a:rPr>
              <a:t>花间：植物爱好者的交流平台</a:t>
            </a:r>
            <a:endParaRPr lang="zh-CN" altLang="en-US" b="1">
              <a:solidFill>
                <a:schemeClr val="tx1"/>
              </a:solidFill>
            </a:endParaRPr>
          </a:p>
        </p:txBody>
      </p:sp>
      <p:sp>
        <p:nvSpPr>
          <p:cNvPr id="6" name="文本占位符 5"/>
          <p:cNvSpPr>
            <a:spLocks noGrp="1"/>
          </p:cNvSpPr>
          <p:nvPr>
            <p:ph type="body" idx="16387"/>
            <p:custDataLst>
              <p:tags r:id="rId6"/>
            </p:custDataLst>
          </p:nvPr>
        </p:nvSpPr>
        <p:spPr/>
        <p:txBody>
          <a:bodyPr>
            <a:noAutofit/>
          </a:bodyPr>
          <a:p>
            <a:r>
              <a:rPr lang="zh-CN" altLang="en-US" sz="1800">
                <a:solidFill>
                  <a:schemeClr val="tx1"/>
                </a:solidFill>
              </a:rPr>
              <a:t>点击进入 “花间” 页面，这里有许多植物爱好者分享的文章，内容涵盖花卉趣闻、养护知识、花艺培训等话题，你可以在此阅读文章，学习花卉相关知识，还能与其他用户交流养花经验。此外，也可在该页面搜索感兴趣的话题或植物名称，快速查找相关内容。</a:t>
            </a:r>
            <a:endParaRPr lang="zh-CN" altLang="en-US" sz="18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2" name="矩形 21"/>
          <p:cNvSpPr/>
          <p:nvPr/>
        </p:nvSpPr>
        <p:spPr>
          <a:xfrm>
            <a:off x="905510" y="3409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.1-</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.6</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
        <p:nvSpPr>
          <p:cNvPr id="23" name="文本占位符 22"/>
          <p:cNvSpPr>
            <a:spLocks noGrp="1"/>
          </p:cNvSpPr>
          <p:nvPr>
            <p:ph type="body" idx="16388"/>
            <p:custDataLst>
              <p:tags r:id="rId3"/>
            </p:custDataLst>
          </p:nvPr>
        </p:nvSpPr>
        <p:spPr>
          <a:xfrm>
            <a:off x="3110230" y="1585595"/>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3856990" y="1447800"/>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2.1    </a:t>
            </a:r>
            <a:r>
              <a:rPr lang="zh-CN" altLang="en-US" sz="2000">
                <a:sym typeface="+mn-ea"/>
              </a:rPr>
              <a:t>体验使用花卉识别</a:t>
            </a:r>
            <a:r>
              <a:rPr lang="en-US" altLang="zh-CN" sz="2000">
                <a:sym typeface="+mn-ea"/>
              </a:rPr>
              <a:t> App——</a:t>
            </a:r>
            <a:r>
              <a:rPr lang="zh-CN" altLang="en-US" sz="2000">
                <a:sym typeface="+mn-ea"/>
              </a:rPr>
              <a:t>形色</a:t>
            </a:r>
            <a:endParaRPr lang="zh-CN" altLang="en-US" sz="2000">
              <a:solidFill>
                <a:schemeClr val="tx1"/>
              </a:solidFill>
            </a:endParaRPr>
          </a:p>
        </p:txBody>
      </p:sp>
      <p:sp>
        <p:nvSpPr>
          <p:cNvPr id="26" name="文本占位符 6"/>
          <p:cNvSpPr>
            <a:spLocks noGrp="1"/>
          </p:cNvSpPr>
          <p:nvPr>
            <p:custDataLst>
              <p:tags r:id="rId5"/>
            </p:custDataLst>
          </p:nvPr>
        </p:nvSpPr>
        <p:spPr>
          <a:xfrm>
            <a:off x="7297420" y="1457325"/>
            <a:ext cx="697230" cy="49847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8225155" y="1277620"/>
            <a:ext cx="3103245" cy="93218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2.2    </a:t>
            </a:r>
            <a:r>
              <a:rPr lang="zh-CN" altLang="en-US" sz="2000">
                <a:sym typeface="+mn-ea"/>
              </a:rPr>
              <a:t>形色</a:t>
            </a:r>
            <a:r>
              <a:rPr lang="en-US" altLang="zh-CN" sz="2000">
                <a:sym typeface="+mn-ea"/>
              </a:rPr>
              <a:t> App </a:t>
            </a:r>
            <a:r>
              <a:rPr lang="zh-CN" altLang="en-US" sz="2000">
                <a:sym typeface="+mn-ea"/>
              </a:rPr>
              <a:t>识别花</a:t>
            </a:r>
            <a:endParaRPr lang="zh-CN" altLang="en-US" sz="2000">
              <a:sym typeface="+mn-ea"/>
            </a:endParaRPr>
          </a:p>
          <a:p>
            <a:r>
              <a:rPr lang="zh-CN" altLang="en-US" sz="2000">
                <a:sym typeface="+mn-ea"/>
              </a:rPr>
              <a:t>卉的基本流程</a:t>
            </a:r>
            <a:endParaRPr lang="zh-CN" altLang="en-US" sz="2000">
              <a:solidFill>
                <a:schemeClr val="tx1"/>
              </a:solidFill>
            </a:endParaRPr>
          </a:p>
        </p:txBody>
      </p:sp>
      <p:sp>
        <p:nvSpPr>
          <p:cNvPr id="29" name="文本占位符 9"/>
          <p:cNvSpPr>
            <a:spLocks noGrp="1"/>
          </p:cNvSpPr>
          <p:nvPr>
            <p:custDataLst>
              <p:tags r:id="rId7"/>
            </p:custDataLst>
          </p:nvPr>
        </p:nvSpPr>
        <p:spPr>
          <a:xfrm>
            <a:off x="3124835" y="3060700"/>
            <a:ext cx="650875"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3938270" y="2921000"/>
            <a:ext cx="232410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2000">
                <a:sym typeface="+mn-ea"/>
              </a:rPr>
              <a:t>2.3    </a:t>
            </a:r>
            <a:r>
              <a:rPr lang="zh-CN" altLang="en-US" sz="2000">
                <a:sym typeface="+mn-ea"/>
              </a:rPr>
              <a:t>图像处理和图像识别基础</a:t>
            </a:r>
            <a:endParaRPr lang="zh-CN" altLang="en-US" sz="2000">
              <a:sym typeface="+mn-ea"/>
            </a:endParaRPr>
          </a:p>
        </p:txBody>
      </p:sp>
      <p:sp>
        <p:nvSpPr>
          <p:cNvPr id="32" name="文本占位符 12"/>
          <p:cNvSpPr>
            <a:spLocks noGrp="1"/>
          </p:cNvSpPr>
          <p:nvPr>
            <p:custDataLst>
              <p:tags r:id="rId9"/>
            </p:custDataLst>
          </p:nvPr>
        </p:nvSpPr>
        <p:spPr>
          <a:xfrm>
            <a:off x="7152005" y="3136900"/>
            <a:ext cx="947420" cy="4953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8224520" y="2990215"/>
            <a:ext cx="3103880" cy="895985"/>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ym typeface="+mn-ea"/>
              </a:rPr>
              <a:t>2.4   </a:t>
            </a:r>
            <a:r>
              <a:rPr lang="en-US" altLang="zh-CN" sz="2000">
                <a:sym typeface="+mn-ea"/>
              </a:rPr>
              <a:t> </a:t>
            </a:r>
            <a:r>
              <a:rPr lang="zh-CN" altLang="en-US" sz="2000">
                <a:sym typeface="+mn-ea"/>
              </a:rPr>
              <a:t>计算机视觉系统</a:t>
            </a:r>
            <a:endParaRPr lang="zh-CN" altLang="en-US" sz="2000">
              <a:solidFill>
                <a:schemeClr val="tx1"/>
              </a:solidFill>
            </a:endParaRPr>
          </a:p>
        </p:txBody>
      </p:sp>
      <p:sp>
        <p:nvSpPr>
          <p:cNvPr id="35" name="文本占位符 15"/>
          <p:cNvSpPr>
            <a:spLocks noGrp="1"/>
          </p:cNvSpPr>
          <p:nvPr>
            <p:custDataLst>
              <p:tags r:id="rId11"/>
            </p:custDataLst>
          </p:nvPr>
        </p:nvSpPr>
        <p:spPr>
          <a:xfrm>
            <a:off x="3178810" y="4648200"/>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3937635" y="4495165"/>
            <a:ext cx="3466465" cy="1067435"/>
          </a:xfrm>
          <a:prstGeom prst="rect">
            <a:avLst/>
          </a:prstGeom>
          <a:noFill/>
          <a:ln>
            <a:noFill/>
          </a:ln>
          <a:effectLst/>
        </p:spPr>
        <p:txBody>
          <a:bodyPr vert="horz" wrap="square" lIns="0" tIns="0" rIns="0" bIns="0" numCol="1" anchor="ctr" anchorCtr="0" compatLnSpc="1">
            <a:normAutofit lnSpcReduction="1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2.5    </a:t>
            </a:r>
            <a:r>
              <a:rPr lang="zh-CN" altLang="en-US" sz="2000">
                <a:sym typeface="+mn-ea"/>
              </a:rPr>
              <a:t>图像识别中的人</a:t>
            </a:r>
            <a:endParaRPr lang="zh-CN" altLang="en-US" sz="2000">
              <a:sym typeface="+mn-ea"/>
            </a:endParaRPr>
          </a:p>
          <a:p>
            <a:r>
              <a:rPr lang="zh-CN" altLang="en-US" sz="2000">
                <a:sym typeface="+mn-ea"/>
              </a:rPr>
              <a:t>工智能算法</a:t>
            </a:r>
            <a:endParaRPr lang="zh-CN" altLang="en-US" sz="2000">
              <a:solidFill>
                <a:schemeClr val="tx1"/>
              </a:solidFill>
            </a:endParaRPr>
          </a:p>
        </p:txBody>
      </p:sp>
      <p:sp>
        <p:nvSpPr>
          <p:cNvPr id="38" name="文本占位符 18"/>
          <p:cNvSpPr>
            <a:spLocks noGrp="1"/>
          </p:cNvSpPr>
          <p:nvPr>
            <p:custDataLst>
              <p:tags r:id="rId13"/>
            </p:custDataLst>
          </p:nvPr>
        </p:nvSpPr>
        <p:spPr>
          <a:xfrm>
            <a:off x="7404100" y="4800600"/>
            <a:ext cx="59055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flipV="1">
            <a:off x="8225155" y="4800600"/>
            <a:ext cx="2579370" cy="105283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sz="1700">
              <a:solidFill>
                <a:schemeClr val="tx1"/>
              </a:solidFill>
            </a:endParaRPr>
          </a:p>
        </p:txBody>
      </p:sp>
      <p:sp>
        <p:nvSpPr>
          <p:cNvPr id="30" name="文本框 29"/>
          <p:cNvSpPr txBox="1"/>
          <p:nvPr>
            <p:custDataLst>
              <p:tags r:id="rId15"/>
            </p:custDataLst>
          </p:nvPr>
        </p:nvSpPr>
        <p:spPr>
          <a:xfrm>
            <a:off x="6769100" y="1447800"/>
            <a:ext cx="755650" cy="645795"/>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6" name="文本框 5"/>
          <p:cNvSpPr txBox="1"/>
          <p:nvPr/>
        </p:nvSpPr>
        <p:spPr>
          <a:xfrm>
            <a:off x="8225155" y="4577080"/>
            <a:ext cx="3031490" cy="1276350"/>
          </a:xfrm>
          <a:prstGeom prst="rect">
            <a:avLst/>
          </a:prstGeom>
          <a:noFill/>
        </p:spPr>
        <p:txBody>
          <a:bodyPr wrap="square" rtlCol="0" anchor="t">
            <a:noAutofit/>
          </a:bodyPr>
          <a:p>
            <a:r>
              <a:rPr lang="en-US" altLang="zh-CN" sz="2000">
                <a:sym typeface="+mn-ea"/>
              </a:rPr>
              <a:t>2.6   </a:t>
            </a:r>
            <a:r>
              <a:rPr lang="zh-CN" altLang="en-US" sz="2000">
                <a:sym typeface="+mn-ea"/>
              </a:rPr>
              <a:t>【趣味案例】手写数字识别过程</a:t>
            </a:r>
            <a:endParaRPr lang="zh-CN" altLang="en-US" sz="2000">
              <a:sym typeface="+mn-ea"/>
            </a:endParaRPr>
          </a:p>
        </p:txBody>
      </p:sp>
    </p:spTree>
    <p:custDataLst>
      <p:tags r:id="rId16"/>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3e8c876-8e5b-11f0-b6b8-4690a42291ca"/>
          <p:cNvPicPr>
            <a:picLocks noChangeAspect="1"/>
          </p:cNvPicPr>
          <p:nvPr>
            <p:ph idx="16388"/>
            <p:custDataLst>
              <p:tags r:id="rId1"/>
            </p:custDataLst>
          </p:nvPr>
        </p:nvPicPr>
        <p:blipFill>
          <a:blip r:embed="rId2"/>
          <a:srcRect t="4047" b="4047"/>
          <a:stretch>
            <a:fillRect/>
          </a:stretch>
        </p:blipFill>
        <p:spPr>
          <a:xfrm>
            <a:off x="609600" y="1524000"/>
            <a:ext cx="10972800" cy="2032000"/>
          </a:xfrm>
          <a:custGeom>
            <a:avLst/>
            <a:gdLst>
              <a:gd name="connisteX0" fmla="*/ 0 w 10972800"/>
              <a:gd name="connsiteY0" fmla="*/ 203200 h 2032000"/>
              <a:gd name="connisteX1" fmla="*/ 203200 w 10972800"/>
              <a:gd name="connsiteY1" fmla="*/ 0 h 2032000"/>
              <a:gd name="connisteX2" fmla="*/ 10769600 w 10972800"/>
              <a:gd name="connsiteY2" fmla="*/ 0 h 2032000"/>
              <a:gd name="connisteX3" fmla="*/ 10972800 w 10972800"/>
              <a:gd name="connsiteY3" fmla="*/ 203200 h 2032000"/>
              <a:gd name="connisteX4" fmla="*/ 10972800 w 10972800"/>
              <a:gd name="connsiteY4" fmla="*/ 1828800 h 2032000"/>
              <a:gd name="connisteX5" fmla="*/ 10769600 w 10972800"/>
              <a:gd name="connsiteY5" fmla="*/ 2032000 h 2032000"/>
              <a:gd name="connisteX6" fmla="*/ 203200 w 10972800"/>
              <a:gd name="connsiteY6" fmla="*/ 2032000 h 2032000"/>
              <a:gd name="connisteX7" fmla="*/ 0 w 10972800"/>
              <a:gd name="connsiteY7" fmla="*/ 1828800 h 2032000"/>
              <a:gd name="connisteX8" fmla="*/ 0 w 10972800"/>
              <a:gd name="connsiteY8" fmla="*/ 203200 h 203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032000">
                <a:moveTo>
                  <a:pt x="0" y="203200"/>
                </a:moveTo>
                <a:cubicBezTo>
                  <a:pt x="0" y="90976"/>
                  <a:pt x="90976" y="0"/>
                  <a:pt x="203200" y="0"/>
                </a:cubicBezTo>
                <a:lnTo>
                  <a:pt x="10769600" y="0"/>
                </a:lnTo>
                <a:cubicBezTo>
                  <a:pt x="10881824" y="0"/>
                  <a:pt x="10972800" y="90976"/>
                  <a:pt x="10972800" y="203200"/>
                </a:cubicBezTo>
                <a:lnTo>
                  <a:pt x="10972800" y="1828800"/>
                </a:lnTo>
                <a:cubicBezTo>
                  <a:pt x="10972800" y="1941024"/>
                  <a:pt x="10881824" y="2032000"/>
                  <a:pt x="10769600" y="2032000"/>
                </a:cubicBezTo>
                <a:lnTo>
                  <a:pt x="203200" y="2032000"/>
                </a:lnTo>
                <a:cubicBezTo>
                  <a:pt x="90976" y="2032000"/>
                  <a:pt x="0" y="1941024"/>
                  <a:pt x="0" y="18288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2.2 形色 App 识别花卉的基本流程：2.2 流程总览</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p:txBody>
          <a:bodyPr/>
          <a:p>
            <a:r>
              <a:rPr lang="zh-CN" altLang="en-US" b="1">
                <a:solidFill>
                  <a:schemeClr val="tx1"/>
                </a:solidFill>
              </a:rPr>
              <a:t>花卉识别技术流程</a:t>
            </a:r>
            <a:endParaRPr lang="zh-CN" altLang="en-US" b="1">
              <a:solidFill>
                <a:schemeClr val="tx1"/>
              </a:solidFill>
            </a:endParaRPr>
          </a:p>
        </p:txBody>
      </p:sp>
      <p:sp>
        <p:nvSpPr>
          <p:cNvPr id="5" name="文本占位符 4"/>
          <p:cNvSpPr>
            <a:spLocks noGrp="1"/>
          </p:cNvSpPr>
          <p:nvPr>
            <p:ph type="body" idx="16387"/>
            <p:custDataLst>
              <p:tags r:id="rId5"/>
            </p:custDataLst>
          </p:nvPr>
        </p:nvSpPr>
        <p:spPr/>
        <p:txBody>
          <a:bodyPr/>
          <a:p>
            <a:r>
              <a:rPr lang="zh-CN" altLang="en-US" sz="2000">
                <a:solidFill>
                  <a:schemeClr val="tx1"/>
                </a:solidFill>
              </a:rPr>
              <a:t>形色 App 主要运用了以深度学习为核心的人工智能技术来实现花卉识别，其基本流程涉及数据收集与预处理、特征提取、模型训练、分类预测等多个环节。这些环节环环相扣，共同保障了 App 对花卉识别的准确性和高效性，是 App 实现识花功能的核心逻辑。</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4246c5d-8e5b-11f0-8923-66864a92edc6"/>
          <p:cNvPicPr>
            <a:picLocks noChangeAspect="1"/>
          </p:cNvPicPr>
          <p:nvPr>
            <p:ph idx="16388"/>
            <p:custDataLst>
              <p:tags r:id="rId1"/>
            </p:custDataLst>
          </p:nvPr>
        </p:nvPicPr>
        <p:blipFill>
          <a:blip r:embed="rId2"/>
          <a:srcRect t="7493" b="7493"/>
          <a:stretch>
            <a:fillRect/>
          </a:stretch>
        </p:blipFill>
        <p:spPr>
          <a:xfrm>
            <a:off x="609600" y="1524000"/>
            <a:ext cx="10972800" cy="1879600"/>
          </a:xfrm>
          <a:custGeom>
            <a:avLst/>
            <a:gdLst>
              <a:gd name="connisteX0" fmla="*/ 0 w 10972800"/>
              <a:gd name="connsiteY0" fmla="*/ 203200 h 1879600"/>
              <a:gd name="connisteX1" fmla="*/ 203200 w 10972800"/>
              <a:gd name="connsiteY1" fmla="*/ 0 h 1879600"/>
              <a:gd name="connisteX2" fmla="*/ 10769600 w 10972800"/>
              <a:gd name="connsiteY2" fmla="*/ 0 h 1879600"/>
              <a:gd name="connisteX3" fmla="*/ 10972800 w 10972800"/>
              <a:gd name="connsiteY3" fmla="*/ 203200 h 1879600"/>
              <a:gd name="connisteX4" fmla="*/ 10972800 w 10972800"/>
              <a:gd name="connsiteY4" fmla="*/ 1676400 h 1879600"/>
              <a:gd name="connisteX5" fmla="*/ 10769600 w 10972800"/>
              <a:gd name="connsiteY5" fmla="*/ 1879600 h 1879600"/>
              <a:gd name="connisteX6" fmla="*/ 203200 w 10972800"/>
              <a:gd name="connsiteY6" fmla="*/ 1879600 h 1879600"/>
              <a:gd name="connisteX7" fmla="*/ 0 w 10972800"/>
              <a:gd name="connsiteY7" fmla="*/ 1676400 h 1879600"/>
              <a:gd name="connisteX8" fmla="*/ 0 w 10972800"/>
              <a:gd name="connsiteY8" fmla="*/ 203200 h 187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879600">
                <a:moveTo>
                  <a:pt x="0" y="203200"/>
                </a:moveTo>
                <a:cubicBezTo>
                  <a:pt x="0" y="90976"/>
                  <a:pt x="90976" y="0"/>
                  <a:pt x="203200" y="0"/>
                </a:cubicBezTo>
                <a:lnTo>
                  <a:pt x="10769600" y="0"/>
                </a:lnTo>
                <a:cubicBezTo>
                  <a:pt x="10881824" y="0"/>
                  <a:pt x="10972800" y="90976"/>
                  <a:pt x="10972800" y="203200"/>
                </a:cubicBezTo>
                <a:lnTo>
                  <a:pt x="10972800" y="1676400"/>
                </a:lnTo>
                <a:cubicBezTo>
                  <a:pt x="10972800" y="1788624"/>
                  <a:pt x="10881824" y="1879600"/>
                  <a:pt x="10769600" y="1879600"/>
                </a:cubicBezTo>
                <a:lnTo>
                  <a:pt x="203200" y="1879600"/>
                </a:lnTo>
                <a:cubicBezTo>
                  <a:pt x="90976" y="1879600"/>
                  <a:pt x="0" y="1788624"/>
                  <a:pt x="0" y="16764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2.2 形色 App 识别花卉的基本流程：2.2.</a:t>
            </a:r>
            <a:r>
              <a:rPr lang="en-US" altLang="zh-CN" sz="2800" dirty="0">
                <a:solidFill>
                  <a:schemeClr val="tx1"/>
                </a:solidFill>
                <a:latin typeface="楷体_GB2312" panose="02010609030101010101" charset="-122"/>
                <a:sym typeface="+mn-ea"/>
              </a:rPr>
              <a:t>1</a:t>
            </a:r>
            <a:r>
              <a:rPr sz="2800" dirty="0">
                <a:solidFill>
                  <a:schemeClr val="tx1"/>
                </a:solidFill>
                <a:latin typeface="楷体_GB2312" panose="02010609030101010101" charset="-122"/>
                <a:sym typeface="+mn-ea"/>
              </a:rPr>
              <a:t> 数据收集与预处理</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p:txBody>
          <a:bodyPr/>
          <a:p>
            <a:r>
              <a:rPr lang="zh-CN" altLang="en-US" b="1">
                <a:solidFill>
                  <a:schemeClr val="tx1"/>
                </a:solidFill>
              </a:rPr>
              <a:t>数据预处理提升模型效率</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609600" y="4620260"/>
            <a:ext cx="10972800" cy="1828800"/>
          </a:xfrm>
        </p:spPr>
        <p:txBody>
          <a:bodyPr/>
          <a:p>
            <a:r>
              <a:rPr lang="zh-CN" altLang="en-US" sz="2000">
                <a:solidFill>
                  <a:schemeClr val="tx1"/>
                </a:solidFill>
              </a:rPr>
              <a:t>最后是数据预处理，对图像进行调整大小、裁剪、归一化等一系列操作，将图像数据转换为适合模型输入的格式和范围。这一步能去除冗余信息，统一数据标准，有效提升模型训练的效率和准确率，为后续的特征提取和模型训练打下良好基础</a:t>
            </a:r>
            <a:r>
              <a:rPr lang="zh-CN" altLang="en-US" sz="1800">
                <a:solidFill>
                  <a:schemeClr val="tx1"/>
                </a:solidFill>
              </a:rPr>
              <a:t>。</a:t>
            </a:r>
            <a:endParaRPr lang="zh-CN" altLang="en-US" sz="18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2.2 形色 App 识别花卉的基本流程：2.2.</a:t>
            </a:r>
            <a:r>
              <a:rPr lang="en-US" altLang="zh-CN" sz="2800" dirty="0">
                <a:solidFill>
                  <a:schemeClr val="tx1"/>
                </a:solidFill>
                <a:latin typeface="楷体_GB2312" panose="02010609030101010101" charset="-122"/>
                <a:sym typeface="+mn-ea"/>
              </a:rPr>
              <a:t>2</a:t>
            </a:r>
            <a:r>
              <a:rPr sz="2800" dirty="0">
                <a:solidFill>
                  <a:schemeClr val="tx1"/>
                </a:solidFill>
                <a:latin typeface="楷体_GB2312" panose="02010609030101010101" charset="-122"/>
                <a:sym typeface="+mn-ea"/>
              </a:rPr>
              <a:t> 特征提取</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2"/>
            </p:custDataLst>
          </p:nvPr>
        </p:nvSpPr>
        <p:spPr>
          <a:xfrm>
            <a:off x="5356225" y="1524000"/>
            <a:ext cx="6371590" cy="406400"/>
          </a:xfrm>
        </p:spPr>
        <p:txBody>
          <a:bodyPr/>
          <a:p>
            <a:pPr algn="l"/>
            <a:r>
              <a:rPr lang="zh-CN" altLang="en-US" b="1">
                <a:solidFill>
                  <a:schemeClr val="tx1"/>
                </a:solidFill>
              </a:rPr>
              <a:t>卷积神经网络在图像特征提取中的应用</a:t>
            </a:r>
            <a:endParaRPr lang="zh-CN" altLang="en-US" b="1">
              <a:solidFill>
                <a:schemeClr val="tx1"/>
              </a:solidFill>
            </a:endParaRPr>
          </a:p>
        </p:txBody>
      </p:sp>
      <p:sp>
        <p:nvSpPr>
          <p:cNvPr id="5" name="文本占位符 4"/>
          <p:cNvSpPr>
            <a:spLocks noGrp="1"/>
          </p:cNvSpPr>
          <p:nvPr>
            <p:ph type="body" idx="16387"/>
            <p:custDataLst>
              <p:tags r:id="rId3"/>
            </p:custDataLst>
          </p:nvPr>
        </p:nvSpPr>
        <p:spPr>
          <a:xfrm>
            <a:off x="5356225" y="2546350"/>
            <a:ext cx="6544945" cy="3208020"/>
          </a:xfrm>
        </p:spPr>
        <p:txBody>
          <a:bodyPr/>
          <a:p>
            <a:pPr algn="l"/>
            <a:r>
              <a:rPr lang="zh-CN" altLang="en-US" sz="2000">
                <a:solidFill>
                  <a:schemeClr val="tx1"/>
                </a:solidFill>
              </a:rPr>
              <a:t>形色 App 采用卷积神经网络（CNN）作为核心算法提取特征。CNN 中的卷积层通过卷积核在图像上滑动进行卷积操作，自动提取图像的局部特征，如花卉的花瓣形状、颜色分布、纹理等。不同卷积核捕捉不同特征，随着卷积层堆叠，能提取更高级、抽象的特征。池化层紧跟卷积层，通过最大或平均池化压缩特征，减少计算量并保留关键信息。</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1" name="内容占位符 10" descr="11a70ddd-8e5b-11f0-9307-da1e53e5a111"/>
          <p:cNvPicPr>
            <a:picLocks noChangeAspect="1"/>
          </p:cNvPicPr>
          <p:nvPr>
            <p:custDataLst>
              <p:tags r:id="rId4"/>
            </p:custDataLst>
          </p:nvPr>
        </p:nvPicPr>
        <p:blipFill>
          <a:blip r:embed="rId5"/>
          <a:srcRect r="14516"/>
          <a:stretch>
            <a:fillRect/>
          </a:stretch>
        </p:blipFill>
        <p:spPr>
          <a:xfrm>
            <a:off x="609600" y="1524000"/>
            <a:ext cx="4038600" cy="4724400"/>
          </a:xfrm>
          <a:custGeom>
            <a:av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avLst>
            <a:gdLst>
              <a:gd name="connisteX0-1" fmla="*/ 0 w 4038600"/>
              <a:gd name="connsiteY0-2" fmla="*/ 203200 h 4724400"/>
              <a:gd name="connisteX1-3" fmla="*/ 203200 w 4038600"/>
              <a:gd name="connsiteY1-4" fmla="*/ 0 h 4724400"/>
              <a:gd name="connisteX2-5" fmla="*/ 4038600 w 4038600"/>
              <a:gd name="connsiteY2-6" fmla="*/ 0 h 4724400"/>
              <a:gd name="connisteX3-7" fmla="*/ 4038600 w 4038600"/>
              <a:gd name="connsiteY3-8" fmla="*/ 4724400 h 4724400"/>
              <a:gd name="connisteX4-9" fmla="*/ 203200 w 4038600"/>
              <a:gd name="connsiteY4-10" fmla="*/ 4724400 h 4724400"/>
              <a:gd name="connisteX5-11" fmla="*/ 0 w 4038600"/>
              <a:gd name="connsiteY5-12" fmla="*/ 4521200 h 4724400"/>
              <a:gd name="connisteX6-13" fmla="*/ 0 w 4038600"/>
              <a:gd name="connsiteY6-14"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a:solidFill>
            <a:srgbClr val="DDDDDD"/>
          </a:solidFill>
          <a:ln>
            <a:noFill/>
          </a:ln>
          <a:effectLst/>
        </p:spPr>
      </p:pic>
    </p:spTree>
    <p:custDataLst>
      <p:tags r:id="rId6"/>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4df96c0-8e5b-11f0-9307-da1e53e5a111"/>
          <p:cNvPicPr>
            <a:picLocks noChangeAspect="1"/>
          </p:cNvPicPr>
          <p:nvPr>
            <p:ph idx="16388"/>
            <p:custDataLst>
              <p:tags r:id="rId1"/>
            </p:custDataLst>
          </p:nvPr>
        </p:nvPicPr>
        <p:blipFill>
          <a:blip r:embed="rId2"/>
          <a:srcRect t="933" b="933"/>
          <a:stretch>
            <a:fillRect/>
          </a:stretch>
        </p:blipFill>
        <p:spPr>
          <a:xfrm>
            <a:off x="822325" y="1520825"/>
            <a:ext cx="4241800" cy="4168775"/>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xfrm>
            <a:off x="710988" y="304800"/>
            <a:ext cx="10668000" cy="603250"/>
          </a:xfrm>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2.2 形色 App 识别花卉的基本流程：2.2.</a:t>
            </a:r>
            <a:r>
              <a:rPr lang="en-US" altLang="zh-CN" sz="2800" dirty="0">
                <a:solidFill>
                  <a:schemeClr val="tx1"/>
                </a:solidFill>
                <a:latin typeface="楷体_GB2312" panose="02010609030101010101" charset="-122"/>
                <a:sym typeface="+mn-ea"/>
              </a:rPr>
              <a:t>3</a:t>
            </a:r>
            <a:r>
              <a:rPr sz="2800" dirty="0">
                <a:solidFill>
                  <a:schemeClr val="tx1"/>
                </a:solidFill>
                <a:latin typeface="楷体_GB2312" panose="02010609030101010101" charset="-122"/>
                <a:sym typeface="+mn-ea"/>
              </a:rPr>
              <a:t> 模型训练</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5959475" y="1947545"/>
            <a:ext cx="5622925" cy="541655"/>
          </a:xfrm>
        </p:spPr>
        <p:txBody>
          <a:bodyPr/>
          <a:p>
            <a:r>
              <a:rPr lang="zh-CN" altLang="en-US" b="1">
                <a:solidFill>
                  <a:schemeClr val="tx1"/>
                </a:solidFill>
              </a:rPr>
              <a:t>模型训练环节</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5659755" y="2565400"/>
            <a:ext cx="5718810" cy="3124200"/>
          </a:xfrm>
        </p:spPr>
        <p:txBody>
          <a:bodyPr/>
          <a:p>
            <a:r>
              <a:rPr lang="zh-CN" altLang="en-US" sz="2000">
                <a:solidFill>
                  <a:schemeClr val="tx1"/>
                </a:solidFill>
              </a:rPr>
              <a:t>1. 定义损失函数，如交叉熵损失函数，衡量模型预测结果与真实标注的差异，训练目标是最小化损失函数值。2. 选择优化算法，如随机梯度下降（SGD）及其变体，根据损失函数梯度调整参数更新方向和步长，加速模型收敛。3. 调整学习率、迭代次数等超参数，通过实验找到合适组合，确保模型在训练集和验证集上表现良好。</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6317615" y="1510030"/>
            <a:ext cx="5408930" cy="406400"/>
          </a:xfrm>
        </p:spPr>
        <p:txBody>
          <a:bodyPr>
            <a:noAutofit/>
          </a:bodyPr>
          <a:p>
            <a:pPr algn="l"/>
            <a:r>
              <a:rPr lang="zh-CN" altLang="en-US" b="1">
                <a:solidFill>
                  <a:schemeClr val="tx1"/>
                </a:solidFill>
              </a:rPr>
              <a:t>分类预测分为两步</a:t>
            </a:r>
            <a:endParaRPr lang="zh-CN" altLang="en-US"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2.2 形色 App 识别花卉的基本流程：2.2.</a:t>
            </a:r>
            <a:r>
              <a:rPr lang="en-US" altLang="zh-CN" sz="2800" dirty="0">
                <a:solidFill>
                  <a:schemeClr val="tx1"/>
                </a:solidFill>
                <a:latin typeface="楷体_GB2312" panose="02010609030101010101" charset="-122"/>
                <a:sym typeface="+mn-ea"/>
              </a:rPr>
              <a:t>4</a:t>
            </a:r>
            <a:r>
              <a:rPr sz="2800" dirty="0">
                <a:solidFill>
                  <a:schemeClr val="tx1"/>
                </a:solidFill>
                <a:latin typeface="楷体_GB2312" panose="02010609030101010101" charset="-122"/>
                <a:sym typeface="+mn-ea"/>
              </a:rPr>
              <a:t> 分类预测</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8"/>
            <p:custDataLst>
              <p:tags r:id="rId3"/>
            </p:custDataLst>
          </p:nvPr>
        </p:nvSpPr>
        <p:spPr>
          <a:xfrm>
            <a:off x="609600" y="3667760"/>
            <a:ext cx="10972800" cy="1612265"/>
          </a:xfrm>
        </p:spPr>
        <p:txBody>
          <a:bodyPr/>
          <a:p>
            <a:r>
              <a:rPr lang="zh-CN" altLang="en-US"/>
              <a:t> </a:t>
            </a:r>
            <a:endParaRPr lang="zh-CN" altLang="en-US"/>
          </a:p>
        </p:txBody>
      </p:sp>
      <p:sp>
        <p:nvSpPr>
          <p:cNvPr id="5" name="文本占位符 4"/>
          <p:cNvSpPr>
            <a:spLocks noGrp="1"/>
          </p:cNvSpPr>
          <p:nvPr>
            <p:ph type="body" idx="16387"/>
            <p:custDataLst>
              <p:tags r:id="rId4"/>
            </p:custDataLst>
          </p:nvPr>
        </p:nvSpPr>
        <p:spPr>
          <a:xfrm>
            <a:off x="6317615" y="2519045"/>
            <a:ext cx="4959985" cy="2977515"/>
          </a:xfrm>
        </p:spPr>
        <p:txBody>
          <a:bodyPr>
            <a:normAutofit/>
          </a:bodyPr>
          <a:p>
            <a:r>
              <a:rPr lang="zh-CN" altLang="en-US" sz="2000">
                <a:solidFill>
                  <a:schemeClr val="tx1"/>
                </a:solidFill>
              </a:rPr>
              <a:t>一是前向传播，模型训练完成后，待识别花卉图像经预处理和特征提取，将特征输入全连接层或分类器进行前向传播计算，得到各花卉类别的概率分布。二是类别判定，根据概率分布，选择概率最高的类别作为预测结果，完成花卉识别。为提升性能，App 会定期更新模型，收集新数据重新训练。</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7" name="图片 6"/>
          <p:cNvPicPr>
            <a:picLocks noChangeAspect="1"/>
          </p:cNvPicPr>
          <p:nvPr>
            <p:custDataLst>
              <p:tags r:id="rId5"/>
            </p:custDataLst>
          </p:nvPr>
        </p:nvPicPr>
        <p:blipFill>
          <a:blip r:embed="rId6"/>
          <a:stretch>
            <a:fillRect/>
          </a:stretch>
        </p:blipFill>
        <p:spPr>
          <a:xfrm>
            <a:off x="998855" y="1339215"/>
            <a:ext cx="4533900" cy="4533900"/>
          </a:xfrm>
          <a:prstGeom prst="rect">
            <a:avLst/>
          </a:prstGeom>
        </p:spPr>
      </p:pic>
    </p:spTree>
    <p:custDataLst>
      <p:tags r:id="rId7"/>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lang="zh-CN" altLang="en-US" sz="2800" dirty="0">
                <a:solidFill>
                  <a:schemeClr val="tx1"/>
                </a:solidFill>
                <a:latin typeface="楷体_GB2312" panose="02010609030101010101" charset="-122"/>
                <a:sym typeface="+mn-ea"/>
              </a:rPr>
              <a:t>图像识别</a:t>
            </a:r>
            <a:r>
              <a:rPr lang="en-US" altLang="zh-CN" sz="2800" dirty="0">
                <a:solidFill>
                  <a:schemeClr val="tx1"/>
                </a:solidFill>
                <a:latin typeface="楷体_GB2312" panose="02010609030101010101" charset="-122"/>
                <a:sym typeface="+mn-ea"/>
              </a:rPr>
              <a:t> ——</a:t>
            </a:r>
            <a:r>
              <a:rPr lang="zh-CN" altLang="en-US" sz="2800" dirty="0">
                <a:solidFill>
                  <a:schemeClr val="tx1"/>
                </a:solidFill>
                <a:latin typeface="楷体_GB2312" panose="02010609030101010101" charset="-122"/>
                <a:sym typeface="+mn-ea"/>
              </a:rPr>
              <a:t>花卉识别</a:t>
            </a:r>
            <a:r>
              <a:rPr lang="en-US" altLang="zh-CN" sz="2800" dirty="0">
                <a:solidFill>
                  <a:schemeClr val="tx1"/>
                </a:solidFill>
                <a:latin typeface="楷体_GB2312" panose="02010609030101010101" charset="-122"/>
                <a:sym typeface="+mn-ea"/>
              </a:rPr>
              <a:t>App</a:t>
            </a:r>
            <a:r>
              <a:rPr lang="zh-CN" altLang="en-US" sz="2800" dirty="0">
                <a:solidFill>
                  <a:schemeClr val="tx1"/>
                </a:solidFill>
                <a:latin typeface="楷体_GB2312" panose="02010609030101010101" charset="-122"/>
                <a:sym typeface="+mn-ea"/>
              </a:rPr>
              <a:t>的奥秘：学习导图</a:t>
            </a:r>
            <a:endParaRPr lang="zh-CN" altLang="en-US" sz="2800" dirty="0">
              <a:solidFill>
                <a:schemeClr val="tx1"/>
              </a:solidFill>
              <a:latin typeface="楷体_GB2312" panose="02010609030101010101" charset="-122"/>
              <a:sym typeface="+mn-ea"/>
            </a:endParaRPr>
          </a:p>
        </p:txBody>
      </p:sp>
      <p:sp>
        <p:nvSpPr>
          <p:cNvPr id="14"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0" name="图片 19"/>
          <p:cNvPicPr>
            <a:picLocks noChangeAspect="1"/>
          </p:cNvPicPr>
          <p:nvPr/>
        </p:nvPicPr>
        <p:blipFill>
          <a:blip r:embed="rId2"/>
          <a:stretch>
            <a:fillRect/>
          </a:stretch>
        </p:blipFill>
        <p:spPr>
          <a:xfrm>
            <a:off x="147955" y="1062990"/>
            <a:ext cx="11230610" cy="5658485"/>
          </a:xfrm>
          <a:prstGeom prst="rect">
            <a:avLst/>
          </a:prstGeom>
        </p:spPr>
      </p:pic>
    </p:spTree>
    <p:custDataLst>
      <p:tags r:id="rId3"/>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6317615" y="1510030"/>
            <a:ext cx="5408930" cy="406400"/>
          </a:xfrm>
        </p:spPr>
        <p:txBody>
          <a:bodyPr>
            <a:noAutofit/>
          </a:bodyPr>
          <a:p>
            <a:pPr marL="0" indent="0" algn="l">
              <a:buNone/>
            </a:pPr>
            <a:r>
              <a:rPr lang="zh-CN" altLang="en-US" b="1">
                <a:effectLst/>
                <a:sym typeface="+mn-ea"/>
              </a:rPr>
              <a:t>人眼与</a:t>
            </a:r>
            <a:r>
              <a:rPr lang="en-US" altLang="zh-CN" b="1">
                <a:effectLst/>
                <a:sym typeface="+mn-ea"/>
              </a:rPr>
              <a:t>App</a:t>
            </a:r>
            <a:r>
              <a:rPr lang="zh-CN" altLang="en-US" b="1">
                <a:effectLst/>
                <a:sym typeface="+mn-ea"/>
              </a:rPr>
              <a:t>识别花卉区别</a:t>
            </a:r>
            <a:endParaRPr lang="zh-CN" altLang="en-US" b="1">
              <a:effectLst/>
              <a:sym typeface="+mn-ea"/>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400" dirty="0">
                <a:solidFill>
                  <a:schemeClr val="tx1"/>
                </a:solidFill>
                <a:latin typeface="楷体_GB2312" panose="02010609030101010101" charset="-122"/>
                <a:sym typeface="+mn-ea"/>
              </a:rPr>
              <a:t>2.2 形色 App 识别花卉的基本流程：</a:t>
            </a:r>
            <a:r>
              <a:rPr lang="en-US" altLang="zh-CN" sz="2400">
                <a:solidFill>
                  <a:schemeClr val="tx1"/>
                </a:solidFill>
                <a:sym typeface="+mn-ea"/>
              </a:rPr>
              <a:t>2.2.5 </a:t>
            </a:r>
            <a:r>
              <a:rPr sz="2400">
                <a:solidFill>
                  <a:schemeClr val="tx1"/>
                </a:solidFill>
                <a:sym typeface="+mn-ea"/>
              </a:rPr>
              <a:t>人眼与</a:t>
            </a:r>
            <a:r>
              <a:rPr lang="en-US" altLang="zh-CN" sz="2400">
                <a:solidFill>
                  <a:schemeClr val="tx1"/>
                </a:solidFill>
                <a:sym typeface="+mn-ea"/>
              </a:rPr>
              <a:t> App </a:t>
            </a:r>
            <a:r>
              <a:rPr sz="2400">
                <a:solidFill>
                  <a:schemeClr val="tx1"/>
                </a:solidFill>
                <a:sym typeface="+mn-ea"/>
              </a:rPr>
              <a:t>识别花卉过程对比</a:t>
            </a:r>
            <a:endParaRPr sz="2400" dirty="0">
              <a:solidFill>
                <a:schemeClr val="tx1"/>
              </a:solidFill>
              <a:latin typeface="楷体_GB2312" panose="02010609030101010101" charset="-122"/>
              <a:sym typeface="+mn-ea"/>
            </a:endParaRPr>
          </a:p>
        </p:txBody>
      </p:sp>
      <p:sp>
        <p:nvSpPr>
          <p:cNvPr id="4" name="装饰  9"/>
          <p:cNvSpPr>
            <a:spLocks noGrp="1"/>
          </p:cNvSpPr>
          <p:nvPr>
            <p:ph type="body" idx="16388"/>
            <p:custDataLst>
              <p:tags r:id="rId3"/>
            </p:custDataLst>
          </p:nvPr>
        </p:nvSpPr>
        <p:spPr>
          <a:xfrm>
            <a:off x="609600" y="3667760"/>
            <a:ext cx="10972800" cy="1612265"/>
          </a:xfrm>
        </p:spPr>
        <p:txBody>
          <a:bodyPr/>
          <a:p>
            <a:r>
              <a:rPr lang="zh-CN" altLang="en-US"/>
              <a:t> </a:t>
            </a:r>
            <a:endParaRPr lang="zh-CN" altLang="en-US"/>
          </a:p>
        </p:txBody>
      </p:sp>
      <p:sp>
        <p:nvSpPr>
          <p:cNvPr id="5" name="文本占位符 4"/>
          <p:cNvSpPr>
            <a:spLocks noGrp="1"/>
          </p:cNvSpPr>
          <p:nvPr>
            <p:ph type="body" idx="16387"/>
            <p:custDataLst>
              <p:tags r:id="rId4"/>
            </p:custDataLst>
          </p:nvPr>
        </p:nvSpPr>
        <p:spPr>
          <a:xfrm>
            <a:off x="5914390" y="2373630"/>
            <a:ext cx="5363210" cy="3122930"/>
          </a:xfrm>
        </p:spPr>
        <p:txBody>
          <a:bodyPr>
            <a:normAutofit/>
          </a:bodyPr>
          <a:p>
            <a:pPr marL="0" indent="0" algn="l">
              <a:buNone/>
            </a:pPr>
            <a:r>
              <a:rPr lang="zh-CN" altLang="zh-CN" sz="2000">
                <a:effectLst/>
                <a:sym typeface="+mn-ea"/>
              </a:rPr>
              <a:t>人眼通过视网膜感光细胞捕捉花卉光线信息，形成光学图像，视神经将信号传递到大脑，大脑凭借视觉经验和知识，分析花卉整体形态、颜色等特征判断种类。</a:t>
            </a:r>
            <a:r>
              <a:rPr lang="en-US" altLang="zh-CN" sz="2000">
                <a:effectLst/>
                <a:sym typeface="+mn-ea"/>
              </a:rPr>
              <a:t>App </a:t>
            </a:r>
            <a:r>
              <a:rPr lang="zh-CN" altLang="en-US" sz="2000">
                <a:effectLst/>
                <a:sym typeface="+mn-ea"/>
              </a:rPr>
              <a:t>识别花卉：先将图像转为像素矩阵数字数据，再提取颜色、形状、纹理特征，最后与数据库特征比对，用</a:t>
            </a:r>
            <a:r>
              <a:rPr lang="en-US" altLang="zh-CN" sz="2000">
                <a:effectLst/>
                <a:sym typeface="+mn-ea"/>
              </a:rPr>
              <a:t> AI </a:t>
            </a:r>
            <a:r>
              <a:rPr lang="zh-CN" altLang="en-US" sz="2000">
                <a:effectLst/>
                <a:sym typeface="+mn-ea"/>
              </a:rPr>
              <a:t>算法判断种类。</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9" name="图片 8"/>
          <p:cNvPicPr>
            <a:picLocks noChangeAspect="1"/>
          </p:cNvPicPr>
          <p:nvPr>
            <p:custDataLst>
              <p:tags r:id="rId5"/>
            </p:custDataLst>
          </p:nvPr>
        </p:nvPicPr>
        <p:blipFill>
          <a:blip r:embed="rId6"/>
          <a:stretch>
            <a:fillRect/>
          </a:stretch>
        </p:blipFill>
        <p:spPr>
          <a:xfrm>
            <a:off x="1183005" y="1560830"/>
            <a:ext cx="3935730" cy="3935730"/>
          </a:xfrm>
          <a:prstGeom prst="rect">
            <a:avLst/>
          </a:prstGeom>
        </p:spPr>
      </p:pic>
    </p:spTree>
    <p:custDataLst>
      <p:tags r:id="rId7"/>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2" name="矩形 21"/>
          <p:cNvSpPr/>
          <p:nvPr/>
        </p:nvSpPr>
        <p:spPr>
          <a:xfrm>
            <a:off x="905510" y="3409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.1-</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.6</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
        <p:nvSpPr>
          <p:cNvPr id="23" name="文本占位符 22"/>
          <p:cNvSpPr>
            <a:spLocks noGrp="1"/>
          </p:cNvSpPr>
          <p:nvPr>
            <p:ph type="body" idx="16388"/>
            <p:custDataLst>
              <p:tags r:id="rId3"/>
            </p:custDataLst>
          </p:nvPr>
        </p:nvSpPr>
        <p:spPr>
          <a:xfrm>
            <a:off x="3126105" y="1506220"/>
            <a:ext cx="1075690" cy="44958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4201160" y="1410970"/>
            <a:ext cx="2700020" cy="79883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2.1    </a:t>
            </a:r>
            <a:r>
              <a:rPr lang="zh-CN" altLang="en-US" sz="2000">
                <a:sym typeface="+mn-ea"/>
              </a:rPr>
              <a:t>体验使用花卉识别</a:t>
            </a:r>
            <a:r>
              <a:rPr lang="en-US" altLang="zh-CN" sz="2000">
                <a:sym typeface="+mn-ea"/>
              </a:rPr>
              <a:t> App——</a:t>
            </a:r>
            <a:r>
              <a:rPr lang="zh-CN" altLang="en-US" sz="2000">
                <a:sym typeface="+mn-ea"/>
              </a:rPr>
              <a:t>形色</a:t>
            </a:r>
            <a:endParaRPr lang="zh-CN" altLang="en-US" sz="2000">
              <a:solidFill>
                <a:schemeClr val="tx1"/>
              </a:solidFill>
            </a:endParaRPr>
          </a:p>
        </p:txBody>
      </p:sp>
      <p:sp>
        <p:nvSpPr>
          <p:cNvPr id="26" name="文本占位符 6"/>
          <p:cNvSpPr>
            <a:spLocks noGrp="1"/>
          </p:cNvSpPr>
          <p:nvPr>
            <p:custDataLst>
              <p:tags r:id="rId5"/>
            </p:custDataLst>
          </p:nvPr>
        </p:nvSpPr>
        <p:spPr>
          <a:xfrm>
            <a:off x="7520305" y="1524000"/>
            <a:ext cx="615315" cy="4318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8452485" y="1266190"/>
            <a:ext cx="2875915" cy="94361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ym typeface="+mn-ea"/>
              </a:rPr>
              <a:t>2.2    </a:t>
            </a:r>
            <a:r>
              <a:rPr lang="zh-CN" altLang="en-US" sz="1700">
                <a:sym typeface="+mn-ea"/>
              </a:rPr>
              <a:t>形色</a:t>
            </a:r>
            <a:r>
              <a:rPr lang="en-US" altLang="zh-CN" sz="1700">
                <a:sym typeface="+mn-ea"/>
              </a:rPr>
              <a:t> App </a:t>
            </a:r>
            <a:r>
              <a:rPr lang="zh-CN" altLang="en-US" sz="1700">
                <a:sym typeface="+mn-ea"/>
              </a:rPr>
              <a:t>识别花卉</a:t>
            </a:r>
            <a:endParaRPr lang="zh-CN" altLang="en-US" sz="1700">
              <a:sym typeface="+mn-ea"/>
            </a:endParaRPr>
          </a:p>
          <a:p>
            <a:r>
              <a:rPr lang="zh-CN" altLang="en-US" sz="1700">
                <a:sym typeface="+mn-ea"/>
              </a:rPr>
              <a:t>的基本流程</a:t>
            </a:r>
            <a:endParaRPr lang="zh-CN" altLang="en-US" sz="1700">
              <a:solidFill>
                <a:schemeClr val="tx1"/>
              </a:solidFill>
            </a:endParaRPr>
          </a:p>
        </p:txBody>
      </p:sp>
      <p:sp>
        <p:nvSpPr>
          <p:cNvPr id="29" name="文本占位符 9"/>
          <p:cNvSpPr>
            <a:spLocks noGrp="1"/>
          </p:cNvSpPr>
          <p:nvPr>
            <p:custDataLst>
              <p:tags r:id="rId7"/>
            </p:custDataLst>
          </p:nvPr>
        </p:nvSpPr>
        <p:spPr>
          <a:xfrm>
            <a:off x="3365500" y="3124200"/>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4201795" y="2976880"/>
            <a:ext cx="3202305" cy="90932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2000">
                <a:sym typeface="+mn-ea"/>
              </a:rPr>
              <a:t>2.3    </a:t>
            </a:r>
            <a:r>
              <a:rPr lang="zh-CN" altLang="en-US" sz="2000">
                <a:sym typeface="+mn-ea"/>
              </a:rPr>
              <a:t>图像处理和图像识</a:t>
            </a:r>
            <a:endParaRPr lang="zh-CN" altLang="en-US" sz="2000">
              <a:sym typeface="+mn-ea"/>
            </a:endParaRPr>
          </a:p>
          <a:p>
            <a:pPr lvl="0" algn="l"/>
            <a:r>
              <a:rPr lang="zh-CN" altLang="en-US" sz="2000">
                <a:sym typeface="+mn-ea"/>
              </a:rPr>
              <a:t>别基础</a:t>
            </a:r>
            <a:endParaRPr lang="zh-CN" altLang="en-US" sz="2000">
              <a:sym typeface="+mn-ea"/>
            </a:endParaRPr>
          </a:p>
        </p:txBody>
      </p:sp>
      <p:sp>
        <p:nvSpPr>
          <p:cNvPr id="32" name="文本占位符 12"/>
          <p:cNvSpPr>
            <a:spLocks noGrp="1"/>
          </p:cNvSpPr>
          <p:nvPr>
            <p:custDataLst>
              <p:tags r:id="rId9"/>
            </p:custDataLst>
          </p:nvPr>
        </p:nvSpPr>
        <p:spPr>
          <a:xfrm>
            <a:off x="7520305" y="3239770"/>
            <a:ext cx="770890" cy="39243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8481060" y="2966720"/>
            <a:ext cx="2847340" cy="91948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ym typeface="+mn-ea"/>
              </a:rPr>
              <a:t>2.4    </a:t>
            </a:r>
            <a:r>
              <a:rPr lang="zh-CN" altLang="en-US" sz="1700">
                <a:sym typeface="+mn-ea"/>
              </a:rPr>
              <a:t>计算机视觉系统</a:t>
            </a:r>
            <a:endParaRPr lang="zh-CN" altLang="en-US" sz="1700">
              <a:solidFill>
                <a:schemeClr val="tx1"/>
              </a:solidFill>
            </a:endParaRPr>
          </a:p>
        </p:txBody>
      </p:sp>
      <p:sp>
        <p:nvSpPr>
          <p:cNvPr id="35" name="文本占位符 15"/>
          <p:cNvSpPr>
            <a:spLocks noGrp="1"/>
          </p:cNvSpPr>
          <p:nvPr>
            <p:custDataLst>
              <p:tags r:id="rId11"/>
            </p:custDataLst>
          </p:nvPr>
        </p:nvSpPr>
        <p:spPr>
          <a:xfrm>
            <a:off x="3364865" y="4800600"/>
            <a:ext cx="59817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4201160" y="4648200"/>
            <a:ext cx="320294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2.5    </a:t>
            </a:r>
            <a:r>
              <a:rPr lang="zh-CN" altLang="en-US" sz="2000">
                <a:sym typeface="+mn-ea"/>
              </a:rPr>
              <a:t>图像识别中的人工</a:t>
            </a:r>
            <a:endParaRPr lang="zh-CN" altLang="en-US" sz="2000">
              <a:sym typeface="+mn-ea"/>
            </a:endParaRPr>
          </a:p>
          <a:p>
            <a:r>
              <a:rPr lang="zh-CN" altLang="en-US" sz="2000">
                <a:sym typeface="+mn-ea"/>
              </a:rPr>
              <a:t>智能算法</a:t>
            </a:r>
            <a:endParaRPr lang="zh-CN" altLang="en-US" sz="2000">
              <a:solidFill>
                <a:schemeClr val="tx1"/>
              </a:solidFill>
            </a:endParaRPr>
          </a:p>
        </p:txBody>
      </p:sp>
      <p:sp>
        <p:nvSpPr>
          <p:cNvPr id="38" name="文本占位符 18"/>
          <p:cNvSpPr>
            <a:spLocks noGrp="1"/>
          </p:cNvSpPr>
          <p:nvPr>
            <p:custDataLst>
              <p:tags r:id="rId13"/>
            </p:custDataLst>
          </p:nvPr>
        </p:nvSpPr>
        <p:spPr>
          <a:xfrm>
            <a:off x="7578090" y="4800600"/>
            <a:ext cx="713105"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8441055" y="4716145"/>
            <a:ext cx="2887345" cy="846455"/>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a:solidFill>
                  <a:schemeClr val="tx1"/>
                </a:solidFill>
              </a:rPr>
              <a:t>2.6   </a:t>
            </a:r>
            <a:r>
              <a:rPr lang="zh-CN" altLang="en-US" sz="1700">
                <a:solidFill>
                  <a:schemeClr val="tx1"/>
                </a:solidFill>
              </a:rPr>
              <a:t>【趣味案例】手写数</a:t>
            </a:r>
            <a:endParaRPr lang="zh-CN" altLang="en-US" sz="1700">
              <a:solidFill>
                <a:schemeClr val="tx1"/>
              </a:solidFill>
            </a:endParaRPr>
          </a:p>
          <a:p>
            <a:r>
              <a:rPr lang="zh-CN" altLang="en-US" sz="1700">
                <a:solidFill>
                  <a:schemeClr val="tx1"/>
                </a:solidFill>
              </a:rPr>
              <a:t>字识别过程</a:t>
            </a:r>
            <a:endParaRPr lang="zh-CN" altLang="en-US" sz="1700">
              <a:solidFill>
                <a:schemeClr val="tx1"/>
              </a:solidFill>
            </a:endParaRPr>
          </a:p>
        </p:txBody>
      </p:sp>
      <p:sp>
        <p:nvSpPr>
          <p:cNvPr id="30" name="文本框 29"/>
          <p:cNvSpPr txBox="1"/>
          <p:nvPr>
            <p:custDataLst>
              <p:tags r:id="rId15"/>
            </p:custDataLst>
          </p:nvPr>
        </p:nvSpPr>
        <p:spPr>
          <a:xfrm>
            <a:off x="2941955" y="3124200"/>
            <a:ext cx="852805" cy="645795"/>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16"/>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3cabfe5-8e5b-11f0-b6b8-4690a42291ca"/>
          <p:cNvPicPr>
            <a:picLocks noChangeAspect="1"/>
          </p:cNvPicPr>
          <p:nvPr>
            <p:ph idx="16388"/>
            <p:custDataLst>
              <p:tags r:id="rId1"/>
            </p:custDataLst>
          </p:nvPr>
        </p:nvPicPr>
        <p:blipFill>
          <a:blip r:embed="rId2"/>
          <a:srcRect t="2160" b="2160"/>
          <a:stretch>
            <a:fillRect/>
          </a:stretch>
        </p:blipFill>
        <p:spPr>
          <a:xfrm>
            <a:off x="897255" y="1288415"/>
            <a:ext cx="9861550" cy="2338705"/>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2.3 图像处理和图像识别基础：2.3.1 图像在计算机中的表示形式</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897255" y="4176395"/>
            <a:ext cx="50800" cy="11176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1097915" y="3909695"/>
            <a:ext cx="10814050" cy="661670"/>
          </a:xfrm>
        </p:spPr>
        <p:txBody>
          <a:bodyPr>
            <a:noAutofit/>
          </a:bodyPr>
          <a:p>
            <a:r>
              <a:rPr lang="zh-CN" altLang="en-US" b="1">
                <a:solidFill>
                  <a:schemeClr val="tx1"/>
                </a:solidFill>
              </a:rPr>
              <a:t>分辨率的概念</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1097915" y="4571365"/>
            <a:ext cx="10336530" cy="722630"/>
          </a:xfrm>
        </p:spPr>
        <p:txBody>
          <a:bodyPr>
            <a:noAutofit/>
          </a:bodyPr>
          <a:p>
            <a:r>
              <a:rPr lang="zh-CN" altLang="en-US" sz="2000">
                <a:solidFill>
                  <a:schemeClr val="tx1"/>
                </a:solidFill>
              </a:rPr>
              <a:t>分辨率是指图像在单位长度或单位面积内包含的像素数量，通常用水平像素数 × 垂直像素数表示，如 1920×1080、3840×2160 等。它描述图像的精细程度，分辨率越高，单位面积内像素越多，图像呈现的细节越丰富、越清晰，能更精准地还原图像内容。</a:t>
            </a:r>
            <a:endParaRPr lang="zh-CN" altLang="en-US" sz="2000">
              <a:solidFill>
                <a:schemeClr val="tx1"/>
              </a:solidFill>
            </a:endParaRPr>
          </a:p>
        </p:txBody>
      </p:sp>
      <p:sp>
        <p:nvSpPr>
          <p:cNvPr id="7" name="Rectangle 8"/>
          <p:cNvSpPr>
            <a:spLocks noGrp="1"/>
          </p:cNvSpPr>
          <p:nvPr>
            <p:ph type="sldNum" sz="quarter" idx="12"/>
          </p:nvPr>
        </p:nvSpPr>
        <p:spPr>
          <a:xfrm>
            <a:off x="8737600" y="5534025"/>
            <a:ext cx="2641600" cy="476250"/>
          </a:xfrm>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766445" y="3567430"/>
            <a:ext cx="10668000" cy="523240"/>
          </a:xfrm>
        </p:spPr>
        <p:txBody>
          <a:bodyPr>
            <a:noAutofit/>
          </a:bodyPr>
          <a:p>
            <a:r>
              <a:rPr lang="zh-CN" altLang="en-US" b="1">
                <a:solidFill>
                  <a:schemeClr val="tx1"/>
                </a:solidFill>
              </a:rPr>
              <a:t>位深度与图像尺寸解析</a:t>
            </a:r>
            <a:endParaRPr lang="zh-CN" altLang="en-US"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2.3 图像处理和图像识别基础：2.3.1 图像在计算机中的表示形式</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3"/>
            </p:custDataLst>
          </p:nvPr>
        </p:nvSpPr>
        <p:spPr>
          <a:xfrm>
            <a:off x="767080" y="4178300"/>
            <a:ext cx="10667365" cy="2117090"/>
          </a:xfrm>
        </p:spPr>
        <p:txBody>
          <a:bodyPr/>
          <a:p>
            <a:r>
              <a:rPr lang="zh-CN" altLang="en-US" sz="1800">
                <a:solidFill>
                  <a:schemeClr val="tx1"/>
                </a:solidFill>
              </a:rPr>
              <a:t>位深度也叫颜色深度，表示每个像素可表示的颜色数量，位深度越高，图像颜色越丰富细腻，色彩过渡越自然。常见位深度有 8 位、16 位、24 位和 32 位，8 位可表示 256 种颜色，24 位约 1677 万种颜色，即真彩色。图像尺寸指物理空间大小，与像素数量和分辨率相关，分辨率固定时像素越多尺寸越大，像素固定时分辨率越高尺寸越小。</a:t>
            </a:r>
            <a:endParaRPr lang="zh-CN" altLang="en-US" sz="1800">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36" name="IM 136"/>
          <p:cNvPicPr/>
          <p:nvPr/>
        </p:nvPicPr>
        <p:blipFill>
          <a:blip r:embed="rId4"/>
          <a:stretch>
            <a:fillRect/>
          </a:stretch>
        </p:blipFill>
        <p:spPr>
          <a:xfrm>
            <a:off x="3448050" y="1490663"/>
            <a:ext cx="1765300" cy="1674495"/>
          </a:xfrm>
          <a:prstGeom prst="rect">
            <a:avLst/>
          </a:prstGeom>
        </p:spPr>
      </p:pic>
      <p:grpSp>
        <p:nvGrpSpPr>
          <p:cNvPr id="61" name="组合 704"/>
          <p:cNvGrpSpPr/>
          <p:nvPr/>
        </p:nvGrpSpPr>
        <p:grpSpPr>
          <a:xfrm>
            <a:off x="5965190" y="1433195"/>
            <a:ext cx="1927860" cy="1927860"/>
            <a:chOff x="0" y="0"/>
            <a:chExt cx="3036" cy="3036"/>
          </a:xfrm>
        </p:grpSpPr>
        <p:pic>
          <p:nvPicPr>
            <p:cNvPr id="6" name="图片 705"/>
            <p:cNvPicPr>
              <a:picLocks noChangeAspect="1"/>
            </p:cNvPicPr>
            <p:nvPr/>
          </p:nvPicPr>
          <p:blipFill>
            <a:blip r:embed="rId5"/>
            <a:stretch>
              <a:fillRect/>
            </a:stretch>
          </p:blipFill>
          <p:spPr>
            <a:xfrm>
              <a:off x="0" y="0"/>
              <a:ext cx="3036" cy="3036"/>
            </a:xfrm>
            <a:prstGeom prst="rect">
              <a:avLst/>
            </a:prstGeom>
            <a:noFill/>
            <a:ln>
              <a:noFill/>
            </a:ln>
          </p:spPr>
        </p:pic>
        <p:sp>
          <p:nvSpPr>
            <p:cNvPr id="7" name="任意多边形 706"/>
            <p:cNvSpPr/>
            <p:nvPr/>
          </p:nvSpPr>
          <p:spPr>
            <a:xfrm>
              <a:off x="426" y="2191"/>
              <a:ext cx="395" cy="380"/>
            </a:xfrm>
            <a:custGeom>
              <a:avLst/>
              <a:gdLst/>
              <a:ahLst/>
              <a:cxnLst/>
              <a:pathLst>
                <a:path w="395" h="380">
                  <a:moveTo>
                    <a:pt x="5" y="375"/>
                  </a:moveTo>
                  <a:lnTo>
                    <a:pt x="390" y="5"/>
                  </a:lnTo>
                </a:path>
              </a:pathLst>
            </a:custGeom>
            <a:noFill/>
            <a:ln w="9525" cap="flat" cmpd="sng">
              <a:solidFill>
                <a:srgbClr val="231F20"/>
              </a:solidFill>
              <a:prstDash val="solid"/>
              <a:miter lim="400000"/>
              <a:headEnd type="none" w="med" len="med"/>
              <a:tailEnd type="none" w="med" len="med"/>
            </a:ln>
          </p:spPr>
        </p:sp>
        <p:sp>
          <p:nvSpPr>
            <p:cNvPr id="8" name="任意多边形 707"/>
            <p:cNvSpPr/>
            <p:nvPr/>
          </p:nvSpPr>
          <p:spPr>
            <a:xfrm>
              <a:off x="1086" y="2452"/>
              <a:ext cx="163" cy="517"/>
            </a:xfrm>
            <a:custGeom>
              <a:avLst/>
              <a:gdLst/>
              <a:ahLst/>
              <a:cxnLst/>
              <a:pathLst>
                <a:path w="163" h="517">
                  <a:moveTo>
                    <a:pt x="156" y="2"/>
                  </a:moveTo>
                  <a:lnTo>
                    <a:pt x="7" y="514"/>
                  </a:lnTo>
                </a:path>
              </a:pathLst>
            </a:custGeom>
            <a:noFill/>
            <a:ln w="9525" cap="flat" cmpd="sng">
              <a:solidFill>
                <a:srgbClr val="231F20"/>
              </a:solidFill>
              <a:prstDash val="solid"/>
              <a:miter lim="400000"/>
              <a:headEnd type="none" w="med" len="med"/>
              <a:tailEnd type="none" w="med" len="med"/>
            </a:ln>
          </p:spPr>
        </p:sp>
        <p:sp>
          <p:nvSpPr>
            <p:cNvPr id="9" name="任意多边形 708"/>
            <p:cNvSpPr/>
            <p:nvPr/>
          </p:nvSpPr>
          <p:spPr>
            <a:xfrm>
              <a:off x="661" y="1987"/>
              <a:ext cx="860" cy="512"/>
            </a:xfrm>
            <a:custGeom>
              <a:avLst/>
              <a:gdLst/>
              <a:ahLst/>
              <a:cxnLst/>
              <a:pathLst>
                <a:path w="860" h="512">
                  <a:moveTo>
                    <a:pt x="3" y="6"/>
                  </a:moveTo>
                  <a:lnTo>
                    <a:pt x="855" y="506"/>
                  </a:lnTo>
                </a:path>
              </a:pathLst>
            </a:custGeom>
            <a:noFill/>
            <a:ln w="9525" cap="flat" cmpd="sng">
              <a:solidFill>
                <a:srgbClr val="231F20"/>
              </a:solidFill>
              <a:prstDash val="solid"/>
              <a:miter lim="400000"/>
              <a:headEnd type="none" w="med" len="med"/>
              <a:tailEnd type="none" w="med" len="med"/>
            </a:ln>
          </p:spPr>
        </p:sp>
        <p:sp>
          <p:nvSpPr>
            <p:cNvPr id="10" name="任意多边形 709"/>
            <p:cNvSpPr/>
            <p:nvPr/>
          </p:nvSpPr>
          <p:spPr>
            <a:xfrm>
              <a:off x="2200" y="2205"/>
              <a:ext cx="390" cy="387"/>
            </a:xfrm>
            <a:custGeom>
              <a:avLst/>
              <a:gdLst/>
              <a:ahLst/>
              <a:cxnLst/>
              <a:pathLst>
                <a:path w="390" h="387">
                  <a:moveTo>
                    <a:pt x="5" y="5"/>
                  </a:moveTo>
                  <a:lnTo>
                    <a:pt x="384" y="381"/>
                  </a:lnTo>
                </a:path>
              </a:pathLst>
            </a:custGeom>
            <a:noFill/>
            <a:ln w="9525" cap="flat" cmpd="sng">
              <a:solidFill>
                <a:srgbClr val="231F20"/>
              </a:solidFill>
              <a:prstDash val="solid"/>
              <a:miter lim="400000"/>
              <a:headEnd type="none" w="med" len="med"/>
              <a:tailEnd type="none" w="med" len="med"/>
            </a:ln>
          </p:spPr>
        </p:sp>
        <p:sp>
          <p:nvSpPr>
            <p:cNvPr id="12" name="任意多边形 710"/>
            <p:cNvSpPr/>
            <p:nvPr/>
          </p:nvSpPr>
          <p:spPr>
            <a:xfrm>
              <a:off x="1758" y="2460"/>
              <a:ext cx="153" cy="520"/>
            </a:xfrm>
            <a:custGeom>
              <a:avLst/>
              <a:gdLst/>
              <a:ahLst/>
              <a:cxnLst/>
              <a:pathLst>
                <a:path w="153" h="520">
                  <a:moveTo>
                    <a:pt x="7" y="1"/>
                  </a:moveTo>
                  <a:lnTo>
                    <a:pt x="145" y="517"/>
                  </a:lnTo>
                </a:path>
              </a:pathLst>
            </a:custGeom>
            <a:noFill/>
            <a:ln w="9525" cap="flat" cmpd="sng">
              <a:solidFill>
                <a:srgbClr val="231F20"/>
              </a:solidFill>
              <a:prstDash val="solid"/>
              <a:miter lim="400000"/>
              <a:headEnd type="none" w="med" len="med"/>
              <a:tailEnd type="none" w="med" len="med"/>
            </a:ln>
          </p:spPr>
        </p:sp>
        <p:sp>
          <p:nvSpPr>
            <p:cNvPr id="13" name="任意多边形 711"/>
            <p:cNvSpPr/>
            <p:nvPr/>
          </p:nvSpPr>
          <p:spPr>
            <a:xfrm>
              <a:off x="2200" y="2205"/>
              <a:ext cx="10" cy="12"/>
            </a:xfrm>
            <a:custGeom>
              <a:avLst/>
              <a:gdLst/>
              <a:ahLst/>
              <a:cxnLst/>
              <a:pathLst>
                <a:path w="10" h="12">
                  <a:moveTo>
                    <a:pt x="4" y="5"/>
                  </a:moveTo>
                  <a:lnTo>
                    <a:pt x="4" y="5"/>
                  </a:lnTo>
                </a:path>
              </a:pathLst>
            </a:custGeom>
            <a:noFill/>
            <a:ln w="9525" cap="flat" cmpd="sng">
              <a:solidFill>
                <a:srgbClr val="231F20"/>
              </a:solidFill>
              <a:prstDash val="solid"/>
              <a:miter lim="400000"/>
              <a:headEnd type="none" w="med" len="med"/>
              <a:tailEnd type="none" w="med" len="med"/>
            </a:ln>
          </p:spPr>
        </p:sp>
        <p:sp>
          <p:nvSpPr>
            <p:cNvPr id="15" name="任意多边形 712"/>
            <p:cNvSpPr/>
            <p:nvPr/>
          </p:nvSpPr>
          <p:spPr>
            <a:xfrm>
              <a:off x="1514" y="1987"/>
              <a:ext cx="860" cy="512"/>
            </a:xfrm>
            <a:custGeom>
              <a:avLst/>
              <a:gdLst/>
              <a:ahLst/>
              <a:cxnLst/>
              <a:pathLst>
                <a:path w="860" h="512">
                  <a:moveTo>
                    <a:pt x="3" y="506"/>
                  </a:moveTo>
                  <a:lnTo>
                    <a:pt x="855" y="6"/>
                  </a:lnTo>
                </a:path>
              </a:pathLst>
            </a:custGeom>
            <a:noFill/>
            <a:ln w="9525" cap="flat" cmpd="sng">
              <a:solidFill>
                <a:srgbClr val="231F20"/>
              </a:solidFill>
              <a:prstDash val="solid"/>
              <a:miter lim="400000"/>
              <a:headEnd type="none" w="med" len="med"/>
              <a:tailEnd type="none" w="med" len="med"/>
            </a:ln>
          </p:spPr>
        </p:sp>
        <p:sp>
          <p:nvSpPr>
            <p:cNvPr id="17" name="任意多边形 713"/>
            <p:cNvSpPr/>
            <p:nvPr/>
          </p:nvSpPr>
          <p:spPr>
            <a:xfrm>
              <a:off x="1495" y="533"/>
              <a:ext cx="44" cy="16"/>
            </a:xfrm>
            <a:custGeom>
              <a:avLst/>
              <a:gdLst/>
              <a:ahLst/>
              <a:cxnLst/>
              <a:pathLst>
                <a:path w="44" h="16">
                  <a:moveTo>
                    <a:pt x="7" y="7"/>
                  </a:moveTo>
                  <a:cubicBezTo>
                    <a:pt x="12" y="7"/>
                    <a:pt x="17" y="7"/>
                    <a:pt x="22" y="7"/>
                  </a:cubicBezTo>
                  <a:cubicBezTo>
                    <a:pt x="27" y="7"/>
                    <a:pt x="31" y="7"/>
                    <a:pt x="35" y="7"/>
                  </a:cubicBezTo>
                  <a:moveTo>
                    <a:pt x="35" y="7"/>
                  </a:moveTo>
                  <a:lnTo>
                    <a:pt x="35" y="7"/>
                  </a:lnTo>
                  <a:lnTo>
                    <a:pt x="35" y="7"/>
                  </a:lnTo>
                  <a:lnTo>
                    <a:pt x="35" y="7"/>
                  </a:lnTo>
                  <a:moveTo>
                    <a:pt x="7" y="7"/>
                  </a:moveTo>
                  <a:lnTo>
                    <a:pt x="7" y="7"/>
                  </a:lnTo>
                  <a:lnTo>
                    <a:pt x="7" y="7"/>
                  </a:lnTo>
                  <a:lnTo>
                    <a:pt x="7" y="7"/>
                  </a:lnTo>
                </a:path>
              </a:pathLst>
            </a:custGeom>
            <a:noFill/>
            <a:ln w="9525" cap="flat" cmpd="sng">
              <a:solidFill>
                <a:srgbClr val="231F20"/>
              </a:solidFill>
              <a:prstDash val="solid"/>
              <a:miter lim="400000"/>
              <a:headEnd type="none" w="med" len="med"/>
              <a:tailEnd type="none" w="med" len="med"/>
            </a:ln>
          </p:spPr>
        </p:sp>
        <p:sp>
          <p:nvSpPr>
            <p:cNvPr id="19" name="任意多边形 714"/>
            <p:cNvSpPr/>
            <p:nvPr/>
          </p:nvSpPr>
          <p:spPr>
            <a:xfrm>
              <a:off x="1748" y="50"/>
              <a:ext cx="145" cy="522"/>
            </a:xfrm>
            <a:custGeom>
              <a:avLst/>
              <a:gdLst/>
              <a:ahLst/>
              <a:cxnLst/>
              <a:pathLst>
                <a:path w="145" h="522">
                  <a:moveTo>
                    <a:pt x="7" y="519"/>
                  </a:moveTo>
                  <a:lnTo>
                    <a:pt x="136" y="1"/>
                  </a:lnTo>
                </a:path>
              </a:pathLst>
            </a:custGeom>
            <a:noFill/>
            <a:ln w="9525" cap="flat" cmpd="sng">
              <a:solidFill>
                <a:srgbClr val="231F20"/>
              </a:solidFill>
              <a:prstDash val="solid"/>
              <a:miter lim="400000"/>
              <a:headEnd type="none" w="med" len="med"/>
              <a:tailEnd type="none" w="med" len="med"/>
            </a:ln>
          </p:spPr>
        </p:sp>
        <p:sp>
          <p:nvSpPr>
            <p:cNvPr id="21" name="任意多边形 715"/>
            <p:cNvSpPr/>
            <p:nvPr/>
          </p:nvSpPr>
          <p:spPr>
            <a:xfrm>
              <a:off x="438" y="432"/>
              <a:ext cx="2141" cy="592"/>
            </a:xfrm>
            <a:custGeom>
              <a:avLst/>
              <a:gdLst/>
              <a:ahLst/>
              <a:cxnLst/>
              <a:pathLst>
                <a:path w="2141" h="592">
                  <a:moveTo>
                    <a:pt x="241" y="584"/>
                  </a:moveTo>
                  <a:cubicBezTo>
                    <a:pt x="285" y="510"/>
                    <a:pt x="339" y="442"/>
                    <a:pt x="401" y="382"/>
                  </a:cubicBezTo>
                  <a:cubicBezTo>
                    <a:pt x="518" y="270"/>
                    <a:pt x="662" y="186"/>
                    <a:pt x="823" y="142"/>
                  </a:cubicBezTo>
                  <a:cubicBezTo>
                    <a:pt x="900" y="122"/>
                    <a:pt x="981" y="110"/>
                    <a:pt x="1064" y="109"/>
                  </a:cubicBezTo>
                  <a:moveTo>
                    <a:pt x="1757" y="382"/>
                  </a:moveTo>
                  <a:lnTo>
                    <a:pt x="1757" y="382"/>
                  </a:lnTo>
                  <a:lnTo>
                    <a:pt x="2135" y="5"/>
                  </a:lnTo>
                  <a:moveTo>
                    <a:pt x="5" y="24"/>
                  </a:moveTo>
                  <a:lnTo>
                    <a:pt x="401" y="382"/>
                  </a:lnTo>
                  <a:moveTo>
                    <a:pt x="1918" y="585"/>
                  </a:moveTo>
                  <a:lnTo>
                    <a:pt x="1092" y="109"/>
                  </a:lnTo>
                  <a:moveTo>
                    <a:pt x="241" y="584"/>
                  </a:moveTo>
                  <a:lnTo>
                    <a:pt x="1064" y="109"/>
                  </a:lnTo>
                </a:path>
              </a:pathLst>
            </a:custGeom>
            <a:noFill/>
            <a:ln w="9525" cap="flat" cmpd="sng">
              <a:solidFill>
                <a:srgbClr val="231F20"/>
              </a:solidFill>
              <a:prstDash val="solid"/>
              <a:miter lim="400000"/>
              <a:headEnd type="none" w="med" len="med"/>
              <a:tailEnd type="none" w="med" len="med"/>
            </a:ln>
          </p:spPr>
        </p:sp>
        <p:sp>
          <p:nvSpPr>
            <p:cNvPr id="23" name="任意多边形 716"/>
            <p:cNvSpPr/>
            <p:nvPr/>
          </p:nvSpPr>
          <p:spPr>
            <a:xfrm>
              <a:off x="1120" y="56"/>
              <a:ext cx="148" cy="520"/>
            </a:xfrm>
            <a:custGeom>
              <a:avLst/>
              <a:gdLst/>
              <a:ahLst/>
              <a:cxnLst/>
              <a:pathLst>
                <a:path w="148" h="520">
                  <a:moveTo>
                    <a:pt x="7" y="1"/>
                  </a:moveTo>
                  <a:lnTo>
                    <a:pt x="140" y="518"/>
                  </a:lnTo>
                </a:path>
              </a:pathLst>
            </a:custGeom>
            <a:noFill/>
            <a:ln w="9525" cap="flat" cmpd="sng">
              <a:solidFill>
                <a:srgbClr val="231F20"/>
              </a:solidFill>
              <a:prstDash val="solid"/>
              <a:miter lim="400000"/>
              <a:headEnd type="none" w="med" len="med"/>
              <a:tailEnd type="none" w="med" len="med"/>
            </a:ln>
          </p:spPr>
        </p:sp>
        <p:sp>
          <p:nvSpPr>
            <p:cNvPr id="25" name="任意多边形 717"/>
            <p:cNvSpPr/>
            <p:nvPr/>
          </p:nvSpPr>
          <p:spPr>
            <a:xfrm>
              <a:off x="659" y="537"/>
              <a:ext cx="1718" cy="1461"/>
            </a:xfrm>
            <a:custGeom>
              <a:avLst/>
              <a:gdLst/>
              <a:ahLst/>
              <a:cxnLst/>
              <a:pathLst>
                <a:path w="1718" h="1461">
                  <a:moveTo>
                    <a:pt x="871" y="3"/>
                  </a:moveTo>
                  <a:lnTo>
                    <a:pt x="1283" y="716"/>
                  </a:lnTo>
                  <a:lnTo>
                    <a:pt x="1710" y="1456"/>
                  </a:lnTo>
                  <a:moveTo>
                    <a:pt x="843" y="3"/>
                  </a:moveTo>
                  <a:lnTo>
                    <a:pt x="432" y="716"/>
                  </a:lnTo>
                  <a:lnTo>
                    <a:pt x="6" y="1456"/>
                  </a:lnTo>
                  <a:moveTo>
                    <a:pt x="432" y="716"/>
                  </a:moveTo>
                  <a:lnTo>
                    <a:pt x="843" y="964"/>
                  </a:lnTo>
                  <a:moveTo>
                    <a:pt x="843" y="964"/>
                  </a:moveTo>
                  <a:lnTo>
                    <a:pt x="1283" y="716"/>
                  </a:lnTo>
                </a:path>
              </a:pathLst>
            </a:custGeom>
            <a:noFill/>
            <a:ln w="9525" cap="flat" cmpd="sng">
              <a:solidFill>
                <a:srgbClr val="231F20"/>
              </a:solidFill>
              <a:prstDash val="solid"/>
              <a:miter lim="400000"/>
              <a:headEnd type="none" w="med" len="med"/>
              <a:tailEnd type="none" w="med" len="med"/>
            </a:ln>
          </p:spPr>
        </p:sp>
        <p:sp>
          <p:nvSpPr>
            <p:cNvPr id="27" name="文本框 718"/>
            <p:cNvSpPr txBox="1"/>
            <p:nvPr/>
          </p:nvSpPr>
          <p:spPr>
            <a:xfrm>
              <a:off x="686" y="264"/>
              <a:ext cx="2308" cy="2476"/>
            </a:xfrm>
            <a:prstGeom prst="rect">
              <a:avLst/>
            </a:prstGeom>
            <a:noFill/>
            <a:ln>
              <a:noFill/>
            </a:ln>
          </p:spPr>
          <p:txBody>
            <a:bodyPr lIns="0" tIns="0" rIns="0" bIns="0" upright="1"/>
            <a:lstStyle/>
            <a:p>
              <a:pPr marL="0" marR="0" indent="0" algn="l" eaLnBrk="0" fontAlgn="base">
                <a:lnSpc>
                  <a:spcPct val="108000"/>
                </a:lnSpc>
                <a:spcBef>
                  <a:spcPts val="0"/>
                </a:spcBef>
              </a:pP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R=127</a:t>
              </a:r>
              <a:r>
                <a:rPr lang="en-US" altLang="zh-CN" sz="650" kern="0">
                  <a:solidFill>
                    <a:srgbClr val="FFFFFF"/>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5">
                  <a:solidFill>
                    <a:srgbClr val="FFFFFF"/>
                  </a:solidFill>
                  <a:latin typeface="Times New Roman" panose="02020603050405020304"/>
                  <a:ea typeface="Times New Roman" panose="02020603050405020304"/>
                  <a:cs typeface="Times New Roman" panose="02020603050405020304"/>
                  <a:sym typeface="Times New Roman" panose="02020603050405020304"/>
                </a:rPr>
                <a:t>G=255</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algn="l" eaLnBrk="0" fontAlgn="base">
                <a:lnSpc>
                  <a:spcPct val="151000"/>
                </a:lnSpc>
              </a:pPr>
              <a:r>
                <a:rPr lang="en-US" altLang="zh-CN" sz="1050" kern="0">
                  <a:solidFill>
                    <a:srgbClr val="000000"/>
                  </a:solidFill>
                  <a:latin typeface="Arial" panose="020B0604020202020204"/>
                  <a:ea typeface="Arial" panose="020B0604020202020204"/>
                  <a:cs typeface="Arial" panose="020B0604020202020204"/>
                  <a:sym typeface="Times New Roman" panose="02020603050405020304"/>
                </a:rPr>
                <a:t> </a:t>
              </a:r>
              <a:endParaRPr lang="en-US" altLang="zh-CN" sz="1050" kern="0">
                <a:solidFill>
                  <a:srgbClr val="000000"/>
                </a:solidFill>
                <a:latin typeface="Arial" panose="020B0604020202020204"/>
                <a:ea typeface="Arial" panose="020B0604020202020204"/>
                <a:cs typeface="Arial" panose="020B0604020202020204"/>
                <a:sym typeface="Times New Roman" panose="02020603050405020304"/>
              </a:endParaRPr>
            </a:p>
            <a:p>
              <a:pPr marL="0" algn="l" eaLnBrk="0" fontAlgn="base">
                <a:lnSpc>
                  <a:spcPct val="77000"/>
                </a:lnSpc>
                <a:spcBef>
                  <a:spcPts val="100"/>
                </a:spcBef>
              </a:pPr>
              <a:r>
                <a:rPr lang="en-US" altLang="zh-CN" sz="650" kern="0" spc="10">
                  <a:solidFill>
                    <a:srgbClr val="231F20"/>
                  </a:solidFill>
                  <a:latin typeface="Times New Roman" panose="02020603050405020304"/>
                  <a:ea typeface="Times New Roman" panose="02020603050405020304"/>
                  <a:cs typeface="Times New Roman" panose="02020603050405020304"/>
                  <a:sym typeface="Times New Roman" panose="02020603050405020304"/>
                </a:rPr>
                <a:t>G=255</a:t>
              </a:r>
              <a:r>
                <a:rPr lang="en-US" altLang="zh-CN" sz="650" kern="0">
                  <a:solidFill>
                    <a:srgbClr val="231F20"/>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G=255       </a:t>
              </a:r>
              <a:r>
                <a:rPr lang="en-US" altLang="zh-CN" sz="650" kern="0" spc="10">
                  <a:solidFill>
                    <a:srgbClr val="231F20"/>
                  </a:solidFill>
                  <a:latin typeface="Times New Roman" panose="02020603050405020304"/>
                  <a:ea typeface="Times New Roman" panose="02020603050405020304"/>
                  <a:cs typeface="Times New Roman" panose="02020603050405020304"/>
                  <a:sym typeface="Times New Roman" panose="02020603050405020304"/>
                </a:rPr>
                <a:t>R=255</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algn="l" eaLnBrk="0" fontAlgn="base">
                <a:lnSpc>
                  <a:spcPct val="80000"/>
                </a:lnSpc>
              </a:pPr>
              <a:r>
                <a:rPr lang="en-US" altLang="zh-CN" sz="650" kern="0" spc="10">
                  <a:solidFill>
                    <a:srgbClr val="231F20"/>
                  </a:solidFill>
                  <a:latin typeface="Times New Roman" panose="02020603050405020304"/>
                  <a:ea typeface="Times New Roman" panose="02020603050405020304"/>
                  <a:cs typeface="Times New Roman" panose="02020603050405020304"/>
                  <a:sym typeface="Times New Roman" panose="02020603050405020304"/>
                </a:rPr>
                <a:t>B=255</a:t>
              </a:r>
              <a:r>
                <a:rPr lang="en-US" altLang="zh-CN" sz="650" kern="0">
                  <a:solidFill>
                    <a:srgbClr val="231F20"/>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10">
                  <a:solidFill>
                    <a:srgbClr val="231F20"/>
                  </a:solidFill>
                  <a:latin typeface="Times New Roman" panose="02020603050405020304"/>
                  <a:ea typeface="Times New Roman" panose="02020603050405020304"/>
                  <a:cs typeface="Times New Roman" panose="02020603050405020304"/>
                  <a:sym typeface="Times New Roman" panose="02020603050405020304"/>
                </a:rPr>
                <a:t>G=255</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algn="l" eaLnBrk="0" fontAlgn="base">
                <a:lnSpc>
                  <a:spcPct val="115000"/>
                </a:lnSpc>
              </a:pPr>
              <a:r>
                <a:rPr lang="en-US" altLang="zh-CN" sz="1050" kern="0">
                  <a:solidFill>
                    <a:srgbClr val="000000"/>
                  </a:solidFill>
                  <a:latin typeface="Arial" panose="020B0604020202020204"/>
                  <a:ea typeface="Arial" panose="020B0604020202020204"/>
                  <a:cs typeface="Arial" panose="020B0604020202020204"/>
                  <a:sym typeface="Times New Roman" panose="02020603050405020304"/>
                </a:rPr>
                <a:t> </a:t>
              </a:r>
              <a:endParaRPr lang="en-US" altLang="zh-CN" sz="1050" kern="0">
                <a:solidFill>
                  <a:srgbClr val="000000"/>
                </a:solidFill>
                <a:latin typeface="Arial" panose="020B0604020202020204"/>
                <a:ea typeface="Arial" panose="020B0604020202020204"/>
                <a:cs typeface="Arial" panose="020B0604020202020204"/>
                <a:sym typeface="Times New Roman" panose="02020603050405020304"/>
              </a:endParaRPr>
            </a:p>
            <a:p>
              <a:pPr marL="0" algn="l" eaLnBrk="0" fontAlgn="base">
                <a:lnSpc>
                  <a:spcPct val="80000"/>
                </a:lnSpc>
                <a:spcBef>
                  <a:spcPts val="100"/>
                </a:spcBef>
              </a:pP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B=255</a:t>
              </a:r>
              <a:r>
                <a:rPr lang="en-US" altLang="zh-CN" sz="650" kern="0" spc="15">
                  <a:solidFill>
                    <a:srgbClr val="FFFFFF"/>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R=255</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indent="0" algn="l" eaLnBrk="0" fontAlgn="base">
                <a:lnSpc>
                  <a:spcPts val="780"/>
                </a:lnSpc>
                <a:spcBef>
                  <a:spcPts val="200"/>
                </a:spcBef>
              </a:pPr>
              <a:endParaRPr lang="en-US" altLang="zh-CN" sz="1050" kern="0">
                <a:solidFill>
                  <a:srgbClr val="000000"/>
                </a:solidFill>
                <a:latin typeface="Arial" panose="020B0604020202020204"/>
                <a:ea typeface="Arial" panose="020B0604020202020204"/>
                <a:cs typeface="Arial" panose="020B0604020202020204"/>
                <a:sym typeface="Times New Roman" panose="02020603050405020304"/>
              </a:endParaRPr>
            </a:p>
            <a:p>
              <a:pPr marL="0" marR="0" indent="0" algn="l" eaLnBrk="0" fontAlgn="base">
                <a:lnSpc>
                  <a:spcPct val="116000"/>
                </a:lnSpc>
                <a:spcBef>
                  <a:spcPts val="700"/>
                </a:spcBef>
              </a:pP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R=255</a:t>
              </a:r>
              <a:r>
                <a:rPr lang="en-US" altLang="zh-CN" sz="650" kern="0">
                  <a:solidFill>
                    <a:srgbClr val="FFFFFF"/>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B=255</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a:p>
              <a:pPr marL="0" marR="0" indent="0" algn="l" eaLnBrk="0" fontAlgn="base">
                <a:lnSpc>
                  <a:spcPct val="98000"/>
                </a:lnSpc>
                <a:spcBef>
                  <a:spcPts val="300"/>
                </a:spcBef>
              </a:pP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R=127</a:t>
              </a:r>
              <a:r>
                <a:rPr lang="en-US" altLang="zh-CN" sz="650" kern="0">
                  <a:solidFill>
                    <a:srgbClr val="FFFFFF"/>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B=255</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grpSp>
          <p:nvGrpSpPr>
            <p:cNvPr id="65" name="组合 719"/>
            <p:cNvGrpSpPr/>
            <p:nvPr/>
          </p:nvGrpSpPr>
          <p:grpSpPr>
            <a:xfrm>
              <a:off x="658" y="1012"/>
              <a:ext cx="1720" cy="990"/>
              <a:chOff x="0" y="0"/>
              <a:chExt cx="1720" cy="990"/>
            </a:xfrm>
          </p:grpSpPr>
          <p:sp>
            <p:nvSpPr>
              <p:cNvPr id="29" name="任意多边形 720"/>
              <p:cNvSpPr/>
              <p:nvPr/>
            </p:nvSpPr>
            <p:spPr>
              <a:xfrm>
                <a:off x="0" y="0"/>
                <a:ext cx="1720" cy="990"/>
              </a:xfrm>
              <a:custGeom>
                <a:avLst/>
                <a:gdLst/>
                <a:ahLst/>
                <a:cxnLst/>
                <a:pathLst>
                  <a:path w="1720" h="990">
                    <a:moveTo>
                      <a:pt x="0" y="0"/>
                    </a:moveTo>
                    <a:lnTo>
                      <a:pt x="0" y="989"/>
                    </a:lnTo>
                    <a:moveTo>
                      <a:pt x="1719" y="989"/>
                    </a:moveTo>
                    <a:lnTo>
                      <a:pt x="1719" y="0"/>
                    </a:lnTo>
                  </a:path>
                </a:pathLst>
              </a:custGeom>
              <a:noFill/>
              <a:ln w="15875" cap="flat" cmpd="sng">
                <a:solidFill>
                  <a:srgbClr val="231F20"/>
                </a:solidFill>
                <a:prstDash val="solid"/>
                <a:miter lim="0"/>
                <a:headEnd type="none" w="med" len="med"/>
                <a:tailEnd type="none" w="med" len="med"/>
              </a:ln>
            </p:spPr>
          </p:sp>
          <p:sp>
            <p:nvSpPr>
              <p:cNvPr id="31" name="任意多边形 721"/>
              <p:cNvSpPr/>
              <p:nvPr/>
            </p:nvSpPr>
            <p:spPr>
              <a:xfrm>
                <a:off x="0" y="989"/>
                <a:ext cx="1720" cy="0"/>
              </a:xfrm>
              <a:custGeom>
                <a:avLst/>
                <a:gdLst/>
                <a:ahLst/>
                <a:cxnLst/>
                <a:pathLst>
                  <a:path w="1720">
                    <a:moveTo>
                      <a:pt x="0" y="989"/>
                    </a:moveTo>
                    <a:lnTo>
                      <a:pt x="1719" y="989"/>
                    </a:lnTo>
                  </a:path>
                </a:pathLst>
              </a:custGeom>
              <a:noFill/>
              <a:ln w="9525" cap="flat" cmpd="sng">
                <a:solidFill>
                  <a:srgbClr val="231F20"/>
                </a:solidFill>
                <a:prstDash val="solid"/>
                <a:miter lim="0"/>
                <a:headEnd type="none" w="med" len="med"/>
                <a:tailEnd type="none" w="med" len="med"/>
              </a:ln>
            </p:spPr>
          </p:sp>
          <p:sp>
            <p:nvSpPr>
              <p:cNvPr id="33" name="任意多边形 722"/>
              <p:cNvSpPr/>
              <p:nvPr/>
            </p:nvSpPr>
            <p:spPr>
              <a:xfrm>
                <a:off x="0" y="0"/>
                <a:ext cx="1720" cy="0"/>
              </a:xfrm>
              <a:custGeom>
                <a:avLst/>
                <a:gdLst/>
                <a:ahLst/>
                <a:cxnLst/>
                <a:pathLst>
                  <a:path w="1720">
                    <a:moveTo>
                      <a:pt x="1719" y="0"/>
                    </a:moveTo>
                    <a:lnTo>
                      <a:pt x="0" y="0"/>
                    </a:lnTo>
                  </a:path>
                </a:pathLst>
              </a:custGeom>
              <a:noFill/>
              <a:ln w="3175" cap="flat" cmpd="sng">
                <a:solidFill>
                  <a:srgbClr val="231F20"/>
                </a:solidFill>
                <a:prstDash val="solid"/>
                <a:miter lim="0"/>
                <a:headEnd type="none" w="med" len="med"/>
                <a:tailEnd type="none" w="med" len="med"/>
              </a:ln>
            </p:spPr>
          </p:sp>
        </p:grpSp>
        <p:sp>
          <p:nvSpPr>
            <p:cNvPr id="37" name="文本框 723"/>
            <p:cNvSpPr txBox="1"/>
            <p:nvPr/>
          </p:nvSpPr>
          <p:spPr>
            <a:xfrm>
              <a:off x="49" y="1341"/>
              <a:ext cx="412" cy="302"/>
            </a:xfrm>
            <a:prstGeom prst="rect">
              <a:avLst/>
            </a:prstGeom>
            <a:noFill/>
            <a:ln>
              <a:noFill/>
            </a:ln>
          </p:spPr>
          <p:txBody>
            <a:bodyPr lIns="0" tIns="0" rIns="0" bIns="0" upright="1"/>
            <a:lstStyle/>
            <a:p>
              <a:pPr marL="0" marR="0" algn="l" eaLnBrk="0" fontAlgn="base">
                <a:lnSpc>
                  <a:spcPct val="103000"/>
                </a:lnSpc>
                <a:spcBef>
                  <a:spcPts val="100"/>
                </a:spcBef>
              </a:pPr>
              <a:r>
                <a:rPr lang="en-US" altLang="zh-CN" sz="650" kern="0" spc="5">
                  <a:solidFill>
                    <a:srgbClr val="FFFFFF"/>
                  </a:solidFill>
                  <a:latin typeface="Times New Roman" panose="02020603050405020304"/>
                  <a:ea typeface="Times New Roman" panose="02020603050405020304"/>
                  <a:cs typeface="Times New Roman" panose="02020603050405020304"/>
                  <a:sym typeface="Times New Roman" panose="02020603050405020304"/>
                </a:rPr>
                <a:t>G=127</a:t>
              </a:r>
              <a:r>
                <a:rPr lang="en-US" altLang="zh-CN" sz="650" kern="0" spc="15">
                  <a:solidFill>
                    <a:srgbClr val="FFFFFF"/>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B=255</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
          <p:nvSpPr>
            <p:cNvPr id="39" name="文本框 724"/>
            <p:cNvSpPr txBox="1"/>
            <p:nvPr/>
          </p:nvSpPr>
          <p:spPr>
            <a:xfrm>
              <a:off x="2535" y="1343"/>
              <a:ext cx="412" cy="286"/>
            </a:xfrm>
            <a:prstGeom prst="rect">
              <a:avLst/>
            </a:prstGeom>
            <a:noFill/>
            <a:ln>
              <a:noFill/>
            </a:ln>
          </p:spPr>
          <p:txBody>
            <a:bodyPr lIns="0" tIns="0" rIns="0" bIns="0" upright="1"/>
            <a:lstStyle/>
            <a:p>
              <a:pPr marL="0" marR="0" indent="0" algn="l" eaLnBrk="0" fontAlgn="base">
                <a:lnSpc>
                  <a:spcPct val="98000"/>
                </a:lnSpc>
                <a:spcBef>
                  <a:spcPts val="100"/>
                </a:spcBef>
              </a:pP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R=255</a:t>
              </a:r>
              <a:r>
                <a:rPr lang="en-US" altLang="zh-CN" sz="650" kern="0">
                  <a:solidFill>
                    <a:srgbClr val="FFFFFF"/>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5">
                  <a:solidFill>
                    <a:srgbClr val="FFFFFF"/>
                  </a:solidFill>
                  <a:latin typeface="Times New Roman" panose="02020603050405020304"/>
                  <a:ea typeface="Times New Roman" panose="02020603050405020304"/>
                  <a:cs typeface="Times New Roman" panose="02020603050405020304"/>
                  <a:sym typeface="Times New Roman" panose="02020603050405020304"/>
                </a:rPr>
                <a:t>G=127</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
          <p:nvSpPr>
            <p:cNvPr id="41" name="任意多边形 725"/>
            <p:cNvSpPr/>
            <p:nvPr/>
          </p:nvSpPr>
          <p:spPr>
            <a:xfrm>
              <a:off x="59" y="1106"/>
              <a:ext cx="515" cy="176"/>
            </a:xfrm>
            <a:custGeom>
              <a:avLst/>
              <a:gdLst/>
              <a:ahLst/>
              <a:cxnLst/>
              <a:pathLst>
                <a:path w="515" h="176">
                  <a:moveTo>
                    <a:pt x="2" y="7"/>
                  </a:moveTo>
                  <a:lnTo>
                    <a:pt x="511" y="168"/>
                  </a:lnTo>
                </a:path>
              </a:pathLst>
            </a:custGeom>
            <a:noFill/>
            <a:ln w="9525" cap="flat" cmpd="sng">
              <a:solidFill>
                <a:srgbClr val="231F20"/>
              </a:solidFill>
              <a:prstDash val="solid"/>
              <a:miter lim="400000"/>
              <a:headEnd type="none" w="med" len="med"/>
              <a:tailEnd type="none" w="med" len="med"/>
            </a:ln>
          </p:spPr>
        </p:sp>
        <p:sp>
          <p:nvSpPr>
            <p:cNvPr id="43" name="文本框 726"/>
            <p:cNvSpPr txBox="1"/>
            <p:nvPr/>
          </p:nvSpPr>
          <p:spPr>
            <a:xfrm>
              <a:off x="1933" y="2447"/>
              <a:ext cx="407" cy="280"/>
            </a:xfrm>
            <a:prstGeom prst="rect">
              <a:avLst/>
            </a:prstGeom>
            <a:noFill/>
            <a:ln>
              <a:noFill/>
            </a:ln>
          </p:spPr>
          <p:txBody>
            <a:bodyPr lIns="0" tIns="0" rIns="0" bIns="0" upright="1"/>
            <a:lstStyle/>
            <a:p>
              <a:pPr marL="0" marR="0" algn="l" eaLnBrk="0" fontAlgn="base">
                <a:lnSpc>
                  <a:spcPct val="95000"/>
                </a:lnSpc>
                <a:spcBef>
                  <a:spcPts val="100"/>
                </a:spcBef>
              </a:pP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R=255</a:t>
              </a:r>
              <a:r>
                <a:rPr lang="en-US" altLang="zh-CN" sz="650" kern="0">
                  <a:solidFill>
                    <a:srgbClr val="FFFFFF"/>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B=127</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
          <p:nvSpPr>
            <p:cNvPr id="45" name="文本框 727"/>
            <p:cNvSpPr txBox="1"/>
            <p:nvPr/>
          </p:nvSpPr>
          <p:spPr>
            <a:xfrm>
              <a:off x="702" y="265"/>
              <a:ext cx="417" cy="268"/>
            </a:xfrm>
            <a:prstGeom prst="rect">
              <a:avLst/>
            </a:prstGeom>
            <a:noFill/>
            <a:ln>
              <a:noFill/>
            </a:ln>
          </p:spPr>
          <p:txBody>
            <a:bodyPr lIns="0" tIns="0" rIns="0" bIns="0" upright="1"/>
            <a:lstStyle/>
            <a:p>
              <a:pPr marL="0" marR="0" indent="0" algn="l" eaLnBrk="0" fontAlgn="base">
                <a:lnSpc>
                  <a:spcPct val="92000"/>
                </a:lnSpc>
                <a:spcBef>
                  <a:spcPts val="0"/>
                </a:spcBef>
              </a:pPr>
              <a:r>
                <a:rPr lang="en-US" altLang="zh-CN" sz="650" kern="0" spc="5">
                  <a:solidFill>
                    <a:srgbClr val="FFFFFF"/>
                  </a:solidFill>
                  <a:latin typeface="Times New Roman" panose="02020603050405020304"/>
                  <a:ea typeface="Times New Roman" panose="02020603050405020304"/>
                  <a:cs typeface="Times New Roman" panose="02020603050405020304"/>
                  <a:sym typeface="Times New Roman" panose="02020603050405020304"/>
                </a:rPr>
                <a:t>G=255</a:t>
              </a:r>
              <a:r>
                <a:rPr lang="en-US" altLang="zh-CN" sz="650" kern="0" spc="15">
                  <a:solidFill>
                    <a:srgbClr val="FFFFFF"/>
                  </a:solidFill>
                  <a:latin typeface="Times New Roman" panose="02020603050405020304"/>
                  <a:ea typeface="Times New Roman" panose="02020603050405020304"/>
                  <a:cs typeface="Times New Roman" panose="02020603050405020304"/>
                  <a:sym typeface="Times New Roman" panose="02020603050405020304"/>
                </a:rPr>
                <a:t> </a:t>
              </a:r>
              <a:r>
                <a:rPr lang="en-US" altLang="zh-CN" sz="650" kern="0" spc="10">
                  <a:solidFill>
                    <a:srgbClr val="FFFFFF"/>
                  </a:solidFill>
                  <a:latin typeface="Times New Roman" panose="02020603050405020304"/>
                  <a:ea typeface="Times New Roman" panose="02020603050405020304"/>
                  <a:cs typeface="Times New Roman" panose="02020603050405020304"/>
                  <a:sym typeface="Times New Roman" panose="02020603050405020304"/>
                </a:rPr>
                <a:t>B=127</a:t>
              </a:r>
              <a:endParaRPr lang="en-US" altLang="zh-CN" sz="650" kern="0">
                <a:solidFill>
                  <a:srgbClr val="000000"/>
                </a:solidFill>
                <a:latin typeface="Times New Roman" panose="02020603050405020304"/>
                <a:ea typeface="Times New Roman" panose="02020603050405020304"/>
                <a:cs typeface="Times New Roman" panose="02020603050405020304"/>
                <a:sym typeface="Times New Roman" panose="02020603050405020304"/>
              </a:endParaRPr>
            </a:p>
          </p:txBody>
        </p:sp>
        <p:sp>
          <p:nvSpPr>
            <p:cNvPr id="47" name="任意多边形 728"/>
            <p:cNvSpPr/>
            <p:nvPr/>
          </p:nvSpPr>
          <p:spPr>
            <a:xfrm>
              <a:off x="2456" y="1106"/>
              <a:ext cx="520" cy="156"/>
            </a:xfrm>
            <a:custGeom>
              <a:avLst/>
              <a:gdLst/>
              <a:ahLst/>
              <a:cxnLst/>
              <a:pathLst>
                <a:path w="520" h="156">
                  <a:moveTo>
                    <a:pt x="1" y="148"/>
                  </a:moveTo>
                  <a:lnTo>
                    <a:pt x="517" y="7"/>
                  </a:lnTo>
                </a:path>
              </a:pathLst>
            </a:custGeom>
            <a:noFill/>
            <a:ln w="9525" cap="flat" cmpd="sng">
              <a:solidFill>
                <a:srgbClr val="231F20"/>
              </a:solidFill>
              <a:prstDash val="solid"/>
              <a:miter lim="400000"/>
              <a:headEnd type="none" w="med" len="med"/>
              <a:tailEnd type="none" w="med" len="med"/>
            </a:ln>
          </p:spPr>
        </p:sp>
        <p:sp>
          <p:nvSpPr>
            <p:cNvPr id="49" name="任意多边形 729"/>
            <p:cNvSpPr/>
            <p:nvPr/>
          </p:nvSpPr>
          <p:spPr>
            <a:xfrm>
              <a:off x="51" y="1753"/>
              <a:ext cx="522" cy="143"/>
            </a:xfrm>
            <a:custGeom>
              <a:avLst/>
              <a:gdLst/>
              <a:ahLst/>
              <a:cxnLst/>
              <a:pathLst>
                <a:path w="522" h="143">
                  <a:moveTo>
                    <a:pt x="1" y="135"/>
                  </a:moveTo>
                  <a:lnTo>
                    <a:pt x="520" y="7"/>
                  </a:lnTo>
                </a:path>
              </a:pathLst>
            </a:custGeom>
            <a:noFill/>
            <a:ln w="9525" cap="flat" cmpd="sng">
              <a:solidFill>
                <a:srgbClr val="231F20"/>
              </a:solidFill>
              <a:prstDash val="solid"/>
              <a:miter lim="400000"/>
              <a:headEnd type="none" w="med" len="med"/>
              <a:tailEnd type="none" w="med" len="med"/>
            </a:ln>
          </p:spPr>
        </p:sp>
        <p:sp>
          <p:nvSpPr>
            <p:cNvPr id="51" name="任意多边形 730"/>
            <p:cNvSpPr/>
            <p:nvPr/>
          </p:nvSpPr>
          <p:spPr>
            <a:xfrm>
              <a:off x="1494" y="1502"/>
              <a:ext cx="15" cy="492"/>
            </a:xfrm>
            <a:custGeom>
              <a:avLst/>
              <a:gdLst/>
              <a:ahLst/>
              <a:cxnLst/>
              <a:pathLst>
                <a:path w="15" h="492">
                  <a:moveTo>
                    <a:pt x="7" y="0"/>
                  </a:moveTo>
                  <a:lnTo>
                    <a:pt x="7" y="491"/>
                  </a:lnTo>
                </a:path>
              </a:pathLst>
            </a:custGeom>
            <a:noFill/>
            <a:ln w="9525" cap="flat" cmpd="sng">
              <a:solidFill>
                <a:srgbClr val="231F20"/>
              </a:solidFill>
              <a:prstDash val="solid"/>
              <a:miter lim="400000"/>
              <a:headEnd type="none" w="med" len="med"/>
              <a:tailEnd type="none" w="med" len="med"/>
            </a:ln>
          </p:spPr>
        </p:sp>
        <p:sp>
          <p:nvSpPr>
            <p:cNvPr id="53" name="任意多边形 731"/>
            <p:cNvSpPr/>
            <p:nvPr/>
          </p:nvSpPr>
          <p:spPr>
            <a:xfrm>
              <a:off x="1896" y="2978"/>
              <a:ext cx="15" cy="1"/>
            </a:xfrm>
            <a:custGeom>
              <a:avLst/>
              <a:gdLst/>
              <a:ahLst/>
              <a:cxnLst/>
              <a:pathLst>
                <a:path w="15" h="1">
                  <a:moveTo>
                    <a:pt x="7" y="0"/>
                  </a:moveTo>
                  <a:lnTo>
                    <a:pt x="7" y="0"/>
                  </a:lnTo>
                </a:path>
              </a:pathLst>
            </a:custGeom>
            <a:noFill/>
            <a:ln w="9525" cap="flat" cmpd="sng">
              <a:solidFill>
                <a:srgbClr val="231F20"/>
              </a:solidFill>
              <a:prstDash val="solid"/>
              <a:miter lim="400000"/>
              <a:headEnd type="none" w="med" len="med"/>
              <a:tailEnd type="none" w="med" len="med"/>
            </a:ln>
          </p:spPr>
        </p:sp>
        <p:sp>
          <p:nvSpPr>
            <p:cNvPr id="55" name="任意多边形 732"/>
            <p:cNvSpPr/>
            <p:nvPr/>
          </p:nvSpPr>
          <p:spPr>
            <a:xfrm>
              <a:off x="53" y="1881"/>
              <a:ext cx="1" cy="15"/>
            </a:xfrm>
            <a:custGeom>
              <a:avLst/>
              <a:gdLst/>
              <a:ahLst/>
              <a:cxnLst/>
              <a:pathLst>
                <a:path w="1" h="15">
                  <a:moveTo>
                    <a:pt x="0" y="7"/>
                  </a:moveTo>
                  <a:lnTo>
                    <a:pt x="0" y="7"/>
                  </a:lnTo>
                </a:path>
              </a:pathLst>
            </a:custGeom>
            <a:noFill/>
            <a:ln w="9525" cap="flat" cmpd="sng">
              <a:solidFill>
                <a:srgbClr val="231F20"/>
              </a:solidFill>
              <a:prstDash val="solid"/>
              <a:miter lim="400000"/>
              <a:headEnd type="none" w="med" len="med"/>
              <a:tailEnd type="none" w="med" len="med"/>
            </a:ln>
          </p:spPr>
        </p:sp>
        <p:sp>
          <p:nvSpPr>
            <p:cNvPr id="57" name="任意多边形 733"/>
            <p:cNvSpPr/>
            <p:nvPr/>
          </p:nvSpPr>
          <p:spPr>
            <a:xfrm>
              <a:off x="1120" y="58"/>
              <a:ext cx="15" cy="1"/>
            </a:xfrm>
            <a:custGeom>
              <a:avLst/>
              <a:gdLst/>
              <a:ahLst/>
              <a:cxnLst/>
              <a:pathLst>
                <a:path w="15" h="1">
                  <a:moveTo>
                    <a:pt x="7" y="0"/>
                  </a:moveTo>
                  <a:lnTo>
                    <a:pt x="7" y="0"/>
                  </a:lnTo>
                </a:path>
              </a:pathLst>
            </a:custGeom>
            <a:noFill/>
            <a:ln w="9525" cap="flat" cmpd="sng">
              <a:solidFill>
                <a:srgbClr val="231F20"/>
              </a:solidFill>
              <a:prstDash val="solid"/>
              <a:miter lim="400000"/>
              <a:headEnd type="none" w="med" len="med"/>
              <a:tailEnd type="none" w="med" len="med"/>
            </a:ln>
          </p:spPr>
        </p:sp>
      </p:grpSp>
    </p:spTree>
    <p:custDataLst>
      <p:tags r:id="rId6"/>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88"/>
            <p:custDataLst>
              <p:tags r:id="rId1"/>
            </p:custDataLst>
          </p:nvPr>
        </p:nvSpPr>
        <p:spPr>
          <a:xfrm>
            <a:off x="609600" y="3032125"/>
            <a:ext cx="10972800" cy="2707005"/>
          </a:xfrm>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2.3 图像处理和图像识别基础：2.3.2 图像处理</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7"/>
            <p:custDataLst>
              <p:tags r:id="rId3"/>
            </p:custDataLst>
          </p:nvPr>
        </p:nvSpPr>
        <p:spPr>
          <a:xfrm>
            <a:off x="4304665" y="1167130"/>
            <a:ext cx="6851015" cy="4726305"/>
          </a:xfrm>
        </p:spPr>
        <p:txBody>
          <a:bodyPr>
            <a:noAutofit/>
          </a:bodyPr>
          <a:p>
            <a:r>
              <a:rPr lang="en-US" altLang="zh-CN" sz="2000" b="1">
                <a:solidFill>
                  <a:schemeClr val="tx1"/>
                </a:solidFill>
              </a:rPr>
              <a:t>1</a:t>
            </a:r>
            <a:r>
              <a:rPr lang="zh-CN" altLang="en-US" sz="2000" b="1">
                <a:solidFill>
                  <a:schemeClr val="tx1"/>
                </a:solidFill>
              </a:rPr>
              <a:t>）图像增强</a:t>
            </a:r>
            <a:endParaRPr lang="zh-CN" altLang="en-US" sz="2000" b="1">
              <a:solidFill>
                <a:schemeClr val="tx1"/>
              </a:solidFill>
            </a:endParaRPr>
          </a:p>
          <a:p>
            <a:r>
              <a:rPr lang="zh-CN" altLang="en-US" sz="1800">
                <a:solidFill>
                  <a:schemeClr val="tx1"/>
                </a:solidFill>
              </a:rPr>
              <a:t>图像增强的目的是提高图像的视觉质量，突出图像中的有用信息，改善图像的对比度、亮</a:t>
            </a:r>
            <a:r>
              <a:rPr lang="en-US" altLang="zh-CN" sz="1800">
                <a:solidFill>
                  <a:schemeClr val="tx1"/>
                </a:solidFill>
              </a:rPr>
              <a:t> </a:t>
            </a:r>
            <a:r>
              <a:rPr lang="zh-CN" altLang="en-US" sz="1800">
                <a:solidFill>
                  <a:schemeClr val="tx1"/>
                </a:solidFill>
              </a:rPr>
              <a:t>度、色彩等</a:t>
            </a:r>
            <a:endParaRPr lang="zh-CN" altLang="en-US" sz="1800">
              <a:solidFill>
                <a:schemeClr val="tx1"/>
              </a:solidFill>
            </a:endParaRPr>
          </a:p>
          <a:p>
            <a:endParaRPr lang="zh-CN" altLang="en-US" sz="1800">
              <a:solidFill>
                <a:schemeClr val="tx1"/>
              </a:solidFill>
            </a:endParaRPr>
          </a:p>
          <a:p>
            <a:r>
              <a:rPr lang="en-US" altLang="zh-CN" sz="2000" b="1">
                <a:solidFill>
                  <a:schemeClr val="tx1"/>
                </a:solidFill>
              </a:rPr>
              <a:t>2</a:t>
            </a:r>
            <a:r>
              <a:rPr lang="zh-CN" altLang="en-US" sz="2000" b="1">
                <a:solidFill>
                  <a:schemeClr val="tx1"/>
                </a:solidFill>
              </a:rPr>
              <a:t>）图像滤波</a:t>
            </a:r>
            <a:endParaRPr lang="zh-CN" altLang="en-US" sz="2000" b="1">
              <a:solidFill>
                <a:schemeClr val="tx1"/>
              </a:solidFill>
            </a:endParaRPr>
          </a:p>
          <a:p>
            <a:r>
              <a:rPr lang="zh-CN" altLang="en-US" sz="1800">
                <a:solidFill>
                  <a:schemeClr val="tx1"/>
                </a:solidFill>
              </a:rPr>
              <a:t>图像滤波的目的是去除图像中的噪声，平滑图像，同时尽可能保留图像的边缘和细节信息，</a:t>
            </a:r>
            <a:r>
              <a:rPr lang="en-US" altLang="zh-CN" sz="1800">
                <a:solidFill>
                  <a:schemeClr val="tx1"/>
                </a:solidFill>
              </a:rPr>
              <a:t> </a:t>
            </a:r>
            <a:r>
              <a:rPr lang="zh-CN" altLang="en-US" sz="1800">
                <a:solidFill>
                  <a:schemeClr val="tx1"/>
                </a:solidFill>
              </a:rPr>
              <a:t>提高图像的质量</a:t>
            </a:r>
            <a:endParaRPr lang="zh-CN" altLang="en-US" sz="1800">
              <a:solidFill>
                <a:schemeClr val="tx1"/>
              </a:solidFill>
            </a:endParaRPr>
          </a:p>
          <a:p>
            <a:endParaRPr lang="en-US" altLang="zh-CN" sz="1800">
              <a:solidFill>
                <a:schemeClr val="tx1"/>
              </a:solidFill>
            </a:endParaRPr>
          </a:p>
          <a:p>
            <a:r>
              <a:rPr lang="en-US" altLang="zh-CN" sz="2000" b="1">
                <a:solidFill>
                  <a:schemeClr val="tx1"/>
                </a:solidFill>
              </a:rPr>
              <a:t>3</a:t>
            </a:r>
            <a:r>
              <a:rPr lang="zh-CN" altLang="en-US" sz="2000" b="1">
                <a:solidFill>
                  <a:schemeClr val="tx1"/>
                </a:solidFill>
              </a:rPr>
              <a:t>）图像特征提取</a:t>
            </a:r>
            <a:endParaRPr lang="zh-CN" altLang="en-US" sz="2000" b="1">
              <a:solidFill>
                <a:schemeClr val="tx1"/>
              </a:solidFill>
            </a:endParaRPr>
          </a:p>
          <a:p>
            <a:r>
              <a:rPr lang="zh-CN" altLang="en-US" sz="1800">
                <a:solidFill>
                  <a:schemeClr val="tx1"/>
                </a:solidFill>
              </a:rPr>
              <a:t>是从图像中提取具有代表性和区分性的特征，这些特征能描述图像本质信息，用于图像分类、识别、检索等任务。比如动物图像特征提取，猫的脸圆、耳朵尖、有长胡须，狗的脸较扁、鼻子湿，老虎有黑条纹、体型大，提取这些特征就能区分不同动物。</a:t>
            </a:r>
            <a:endParaRPr lang="zh-CN" altLang="en-US" sz="18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9" name="图片占位符 28" descr="44f99a76-8ccf-11f0-a69d-8abfff222058"/>
          <p:cNvPicPr>
            <a:picLocks noChangeAspect="1"/>
          </p:cNvPicPr>
          <p:nvPr>
            <p:ph type="pic" idx="16393"/>
            <p:custDataLst>
              <p:tags r:id="rId4"/>
            </p:custDataLst>
          </p:nvPr>
        </p:nvPicPr>
        <p:blipFill>
          <a:blip r:embed="rId5"/>
          <a:srcRect l="14093" r="14093"/>
          <a:stretch>
            <a:fillRect/>
          </a:stretch>
        </p:blipFill>
        <p:spPr>
          <a:xfrm>
            <a:off x="1017905" y="2098675"/>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Tree>
    <p:custDataLst>
      <p:tags r:id="rId6"/>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3f39222-8e5b-11f0-9400-da3c9d796620"/>
          <p:cNvPicPr>
            <a:picLocks noChangeAspect="1"/>
          </p:cNvPicPr>
          <p:nvPr>
            <p:ph idx="16388"/>
            <p:custDataLst>
              <p:tags r:id="rId1"/>
            </p:custDataLst>
          </p:nvPr>
        </p:nvPicPr>
        <p:blipFill>
          <a:blip r:embed="rId2"/>
          <a:srcRect r="2151"/>
          <a:stretch>
            <a:fillRect/>
          </a:stretch>
        </p:blipFill>
        <p:spPr>
          <a:xfrm>
            <a:off x="4648200" y="1524000"/>
            <a:ext cx="6934200" cy="4724400"/>
          </a:xfrm>
          <a:custGeom>
            <a:avLst/>
            <a:gdLst>
              <a:gd name="connisteX0" fmla="*/ 0 w 6934200"/>
              <a:gd name="connsiteY0" fmla="*/ 0 h 4724400"/>
              <a:gd name="connisteX1" fmla="*/ 6731000 w 6934200"/>
              <a:gd name="connsiteY1" fmla="*/ 0 h 4724400"/>
              <a:gd name="connisteX2" fmla="*/ 6934200 w 6934200"/>
              <a:gd name="connsiteY2" fmla="*/ 203200 h 4724400"/>
              <a:gd name="connisteX3" fmla="*/ 6934200 w 6934200"/>
              <a:gd name="connsiteY3" fmla="*/ 4521200 h 4724400"/>
              <a:gd name="connisteX4" fmla="*/ 6731000 w 6934200"/>
              <a:gd name="connsiteY4" fmla="*/ 4724400 h 4724400"/>
              <a:gd name="connisteX5" fmla="*/ 0 w 6934200"/>
              <a:gd name="connsiteY5" fmla="*/ 4724400 h 4724400"/>
              <a:gd name="connisteX6" fmla="*/ 0 w 69342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6934200" h="4724400">
                <a:moveTo>
                  <a:pt x="0" y="0"/>
                </a:moveTo>
                <a:lnTo>
                  <a:pt x="6731000" y="0"/>
                </a:lnTo>
                <a:cubicBezTo>
                  <a:pt x="6843224" y="0"/>
                  <a:pt x="6934200" y="90976"/>
                  <a:pt x="6934200" y="203200"/>
                </a:cubicBezTo>
                <a:lnTo>
                  <a:pt x="6934200" y="4521200"/>
                </a:lnTo>
                <a:cubicBezTo>
                  <a:pt x="6934200" y="4633424"/>
                  <a:pt x="6843224" y="4724400"/>
                  <a:pt x="6731000" y="4724400"/>
                </a:cubicBezTo>
                <a:lnTo>
                  <a:pt x="0" y="4724400"/>
                </a:lnTo>
                <a:lnTo>
                  <a:pt x="0" y="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2.3 图像处理和图像识别基础：2.3.3 图像分类、</a:t>
            </a:r>
            <a:r>
              <a:rPr lang="en-US" altLang="zh-CN" sz="2800" dirty="0">
                <a:solidFill>
                  <a:schemeClr val="tx1"/>
                </a:solidFill>
                <a:latin typeface="楷体_GB2312" panose="02010609030101010101" charset="-122"/>
                <a:sym typeface="+mn-ea"/>
              </a:rPr>
              <a:t>2.2.4 </a:t>
            </a:r>
            <a:r>
              <a:rPr sz="2800" dirty="0">
                <a:solidFill>
                  <a:schemeClr val="tx1"/>
                </a:solidFill>
                <a:latin typeface="楷体_GB2312" panose="02010609030101010101" charset="-122"/>
                <a:sym typeface="+mn-ea"/>
              </a:rPr>
              <a:t>目标检测</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p:txBody>
          <a:bodyPr/>
          <a:p>
            <a:r>
              <a:rPr lang="zh-CN" altLang="en-US"/>
              <a:t> </a:t>
            </a:r>
            <a:endParaRPr lang="zh-CN" altLang="en-US"/>
          </a:p>
        </p:txBody>
      </p:sp>
      <p:sp>
        <p:nvSpPr>
          <p:cNvPr id="6" name="文本占位符 5"/>
          <p:cNvSpPr>
            <a:spLocks noGrp="1"/>
          </p:cNvSpPr>
          <p:nvPr>
            <p:ph type="body" idx="16387"/>
            <p:custDataLst>
              <p:tags r:id="rId5"/>
            </p:custDataLst>
          </p:nvPr>
        </p:nvSpPr>
        <p:spPr>
          <a:xfrm>
            <a:off x="766445" y="1623695"/>
            <a:ext cx="3743325" cy="4248785"/>
          </a:xfrm>
        </p:spPr>
        <p:txBody>
          <a:bodyPr>
            <a:noAutofit/>
          </a:bodyPr>
          <a:p>
            <a:r>
              <a:rPr lang="en-US" altLang="zh-CN" sz="2000">
                <a:solidFill>
                  <a:schemeClr val="accent3"/>
                </a:solidFill>
              </a:rPr>
              <a:t> </a:t>
            </a:r>
            <a:r>
              <a:rPr lang="zh-CN" altLang="en-US" sz="2000" b="1">
                <a:solidFill>
                  <a:schemeClr val="accent3"/>
                </a:solidFill>
              </a:rPr>
              <a:t>图像分类</a:t>
            </a:r>
            <a:endParaRPr lang="zh-CN" altLang="en-US" sz="2000">
              <a:solidFill>
                <a:schemeClr val="accent3"/>
              </a:solidFill>
            </a:endParaRPr>
          </a:p>
          <a:p>
            <a:r>
              <a:rPr lang="zh-CN" altLang="en-US">
                <a:solidFill>
                  <a:schemeClr val="accent3"/>
                </a:solidFill>
              </a:rPr>
              <a:t>图像分类旨在将输入的图像按照其内容或特征划分到预定义的不同类别中。其目的是根据图像的视觉内容，自动判断图像属于哪一个或哪一类特定的类别</a:t>
            </a:r>
            <a:endParaRPr lang="zh-CN" altLang="en-US">
              <a:solidFill>
                <a:schemeClr val="accent3"/>
              </a:solidFill>
            </a:endParaRPr>
          </a:p>
          <a:p>
            <a:endParaRPr lang="zh-CN" altLang="en-US">
              <a:solidFill>
                <a:schemeClr val="accent3"/>
              </a:solidFill>
            </a:endParaRPr>
          </a:p>
          <a:p>
            <a:r>
              <a:rPr lang="zh-CN" altLang="en-US" sz="2000" b="1">
                <a:solidFill>
                  <a:schemeClr val="accent3"/>
                </a:solidFill>
                <a:sym typeface="+mn-ea"/>
              </a:rPr>
              <a:t>目标检测</a:t>
            </a:r>
            <a:endParaRPr lang="zh-CN" altLang="en-US" sz="2000" b="1">
              <a:solidFill>
                <a:schemeClr val="accent3"/>
              </a:solidFill>
            </a:endParaRPr>
          </a:p>
          <a:p>
            <a:r>
              <a:rPr lang="zh-CN" altLang="en-US">
                <a:solidFill>
                  <a:schemeClr val="accent3"/>
                </a:solidFill>
              </a:rPr>
              <a:t>目标检测不仅要识别出图像中存在的目标物体，如人、汽车、动物等，还要确定这些物体在图像中的具体位置，通常以边界框的形式表示目标的位置和大小。这样能实现对图像内容更全面、精确的理解和分析，为后续决策和应用提供基础，比如野外识别梅花鹿并定位。</a:t>
            </a:r>
            <a:endParaRPr lang="zh-CN" altLang="en-US">
              <a:solidFill>
                <a:schemeClr val="accent3"/>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47bb084-8e5b-11f0-b6b8-4690a42291ca"/>
          <p:cNvPicPr>
            <a:picLocks noChangeAspect="1"/>
          </p:cNvPicPr>
          <p:nvPr>
            <p:ph idx="16388"/>
            <p:custDataLst>
              <p:tags r:id="rId1"/>
            </p:custDataLst>
          </p:nvPr>
        </p:nvPicPr>
        <p:blipFill>
          <a:blip r:embed="rId2"/>
          <a:srcRect t="1309" b="1309"/>
          <a:stretch>
            <a:fillRect/>
          </a:stretch>
        </p:blipFill>
        <p:spPr>
          <a:xfrm>
            <a:off x="609600" y="3872230"/>
            <a:ext cx="10972800" cy="227584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2.3 图像处理和图像识别基础：2.3.</a:t>
            </a:r>
            <a:r>
              <a:rPr lang="en-US" altLang="zh-CN" sz="2800" dirty="0">
                <a:solidFill>
                  <a:schemeClr val="tx1"/>
                </a:solidFill>
                <a:latin typeface="楷体_GB2312" panose="02010609030101010101" charset="-122"/>
                <a:sym typeface="+mn-ea"/>
              </a:rPr>
              <a:t>5</a:t>
            </a:r>
            <a:r>
              <a:rPr sz="2800" dirty="0">
                <a:solidFill>
                  <a:schemeClr val="tx1"/>
                </a:solidFill>
                <a:latin typeface="楷体_GB2312" panose="02010609030101010101" charset="-122"/>
                <a:sym typeface="+mn-ea"/>
              </a:rPr>
              <a:t> 图像分割</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b="1">
                <a:solidFill>
                  <a:schemeClr val="tx1"/>
                </a:solidFill>
              </a:rPr>
              <a:t>图像分割技术概述</a:t>
            </a:r>
            <a:endParaRPr lang="zh-CN" altLang="en-US" b="1">
              <a:solidFill>
                <a:schemeClr val="tx1"/>
              </a:solidFill>
            </a:endParaRPr>
          </a:p>
        </p:txBody>
      </p:sp>
      <p:sp>
        <p:nvSpPr>
          <p:cNvPr id="6" name="文本占位符 5"/>
          <p:cNvSpPr>
            <a:spLocks noGrp="1"/>
          </p:cNvSpPr>
          <p:nvPr>
            <p:ph type="body" idx="16387"/>
            <p:custDataLst>
              <p:tags r:id="rId6"/>
            </p:custDataLst>
          </p:nvPr>
        </p:nvSpPr>
        <p:spPr/>
        <p:txBody>
          <a:bodyPr/>
          <a:p>
            <a:r>
              <a:rPr lang="zh-CN" altLang="en-US" sz="2000">
                <a:solidFill>
                  <a:schemeClr val="tx1"/>
                </a:solidFill>
              </a:rPr>
              <a:t>图像分割是将图像划分为不同的区域或目标，使每个区域内的像素具有相似的特征，不同区域之间的特征差异较大。通过分割，可对图像中的不同物体或部分进行单独分析和处理，比如将包含大树、人物、天空等的图像，分别划分为大树、人物、天空等区域，清晰了解图像构成。</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2800">
                <a:solidFill>
                  <a:schemeClr val="tx1"/>
                </a:solidFill>
              </a:rPr>
              <a:t>子目录</a:t>
            </a:r>
            <a:endParaRPr lang="zh-CN" altLang="en-US" sz="2800">
              <a:solidFill>
                <a:schemeClr val="tx1"/>
              </a:solidFill>
            </a:endParaRPr>
          </a:p>
        </p:txBody>
      </p:sp>
      <p:sp>
        <p:nvSpPr>
          <p:cNvPr id="22" name="矩形 21"/>
          <p:cNvSpPr/>
          <p:nvPr/>
        </p:nvSpPr>
        <p:spPr>
          <a:xfrm>
            <a:off x="905510" y="3409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.1-</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.6</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
        <p:nvSpPr>
          <p:cNvPr id="23" name="文本占位符 22"/>
          <p:cNvSpPr>
            <a:spLocks noGrp="1"/>
          </p:cNvSpPr>
          <p:nvPr>
            <p:ph type="body" idx="16388"/>
            <p:custDataLst>
              <p:tags r:id="rId3"/>
            </p:custDataLst>
          </p:nvPr>
        </p:nvSpPr>
        <p:spPr>
          <a:xfrm>
            <a:off x="3207385" y="1447800"/>
            <a:ext cx="596900" cy="44958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4159250" y="1304925"/>
            <a:ext cx="3244850" cy="904875"/>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2.1    </a:t>
            </a:r>
            <a:r>
              <a:rPr lang="zh-CN" altLang="en-US" sz="2000">
                <a:sym typeface="+mn-ea"/>
              </a:rPr>
              <a:t>体验使用花卉识别</a:t>
            </a:r>
            <a:r>
              <a:rPr lang="en-US" altLang="zh-CN" sz="2000">
                <a:sym typeface="+mn-ea"/>
              </a:rPr>
              <a:t> App——</a:t>
            </a:r>
            <a:r>
              <a:rPr lang="zh-CN" altLang="en-US" sz="2000">
                <a:sym typeface="+mn-ea"/>
              </a:rPr>
              <a:t>形色</a:t>
            </a:r>
            <a:endParaRPr lang="zh-CN" altLang="en-US" sz="2000">
              <a:solidFill>
                <a:schemeClr val="tx1"/>
              </a:solidFill>
            </a:endParaRPr>
          </a:p>
        </p:txBody>
      </p:sp>
      <p:sp>
        <p:nvSpPr>
          <p:cNvPr id="26" name="文本占位符 6"/>
          <p:cNvSpPr>
            <a:spLocks noGrp="1"/>
          </p:cNvSpPr>
          <p:nvPr>
            <p:custDataLst>
              <p:tags r:id="rId5"/>
            </p:custDataLst>
          </p:nvPr>
        </p:nvSpPr>
        <p:spPr>
          <a:xfrm>
            <a:off x="7655560" y="1449070"/>
            <a:ext cx="407035" cy="50673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8394700" y="1295400"/>
            <a:ext cx="29337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2.2    </a:t>
            </a:r>
            <a:r>
              <a:rPr lang="zh-CN" altLang="en-US" sz="2000">
                <a:sym typeface="+mn-ea"/>
              </a:rPr>
              <a:t>形色</a:t>
            </a:r>
            <a:r>
              <a:rPr lang="en-US" altLang="zh-CN" sz="2000">
                <a:sym typeface="+mn-ea"/>
              </a:rPr>
              <a:t> App </a:t>
            </a:r>
            <a:r>
              <a:rPr lang="zh-CN" altLang="en-US" sz="2000">
                <a:sym typeface="+mn-ea"/>
              </a:rPr>
              <a:t>识别</a:t>
            </a:r>
            <a:endParaRPr lang="zh-CN" altLang="en-US" sz="2000">
              <a:sym typeface="+mn-ea"/>
            </a:endParaRPr>
          </a:p>
          <a:p>
            <a:r>
              <a:rPr lang="zh-CN" altLang="en-US" sz="2000">
                <a:sym typeface="+mn-ea"/>
              </a:rPr>
              <a:t>花卉的基本流程</a:t>
            </a:r>
            <a:endParaRPr lang="zh-CN" altLang="en-US" sz="2000">
              <a:solidFill>
                <a:schemeClr val="tx1"/>
              </a:solidFill>
            </a:endParaRPr>
          </a:p>
        </p:txBody>
      </p:sp>
      <p:sp>
        <p:nvSpPr>
          <p:cNvPr id="29" name="文本占位符 9"/>
          <p:cNvSpPr>
            <a:spLocks noGrp="1"/>
          </p:cNvSpPr>
          <p:nvPr>
            <p:custDataLst>
              <p:tags r:id="rId7"/>
            </p:custDataLst>
          </p:nvPr>
        </p:nvSpPr>
        <p:spPr>
          <a:xfrm>
            <a:off x="3124835" y="3033395"/>
            <a:ext cx="761365" cy="59880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4159250" y="2947035"/>
            <a:ext cx="3244850" cy="939165"/>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2000">
                <a:sym typeface="+mn-ea"/>
              </a:rPr>
              <a:t>2.3    </a:t>
            </a:r>
            <a:r>
              <a:rPr lang="zh-CN" altLang="en-US" sz="2000">
                <a:sym typeface="+mn-ea"/>
              </a:rPr>
              <a:t>图像处理和图像识</a:t>
            </a:r>
            <a:endParaRPr lang="zh-CN" altLang="en-US" sz="2000">
              <a:sym typeface="+mn-ea"/>
            </a:endParaRPr>
          </a:p>
          <a:p>
            <a:pPr lvl="0" algn="l"/>
            <a:r>
              <a:rPr lang="zh-CN" altLang="en-US" sz="2000">
                <a:sym typeface="+mn-ea"/>
              </a:rPr>
              <a:t>别基础</a:t>
            </a:r>
            <a:endParaRPr lang="zh-CN" altLang="en-US" sz="2000">
              <a:sym typeface="+mn-ea"/>
            </a:endParaRPr>
          </a:p>
        </p:txBody>
      </p:sp>
      <p:sp>
        <p:nvSpPr>
          <p:cNvPr id="32" name="文本占位符 12"/>
          <p:cNvSpPr>
            <a:spLocks noGrp="1"/>
          </p:cNvSpPr>
          <p:nvPr>
            <p:custDataLst>
              <p:tags r:id="rId9"/>
            </p:custDataLst>
          </p:nvPr>
        </p:nvSpPr>
        <p:spPr>
          <a:xfrm>
            <a:off x="7520940" y="3288665"/>
            <a:ext cx="707390" cy="31178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8437880" y="3033395"/>
            <a:ext cx="2890520" cy="852805"/>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2.4    </a:t>
            </a:r>
            <a:r>
              <a:rPr lang="zh-CN" altLang="en-US" sz="2000">
                <a:sym typeface="+mn-ea"/>
              </a:rPr>
              <a:t>计算机视觉系统</a:t>
            </a:r>
            <a:endParaRPr lang="zh-CN" altLang="en-US" sz="2000">
              <a:solidFill>
                <a:schemeClr val="tx1"/>
              </a:solidFill>
            </a:endParaRPr>
          </a:p>
        </p:txBody>
      </p:sp>
      <p:sp>
        <p:nvSpPr>
          <p:cNvPr id="35" name="文本占位符 15"/>
          <p:cNvSpPr>
            <a:spLocks noGrp="1"/>
          </p:cNvSpPr>
          <p:nvPr>
            <p:custDataLst>
              <p:tags r:id="rId11"/>
            </p:custDataLst>
          </p:nvPr>
        </p:nvSpPr>
        <p:spPr>
          <a:xfrm>
            <a:off x="2893060" y="4768215"/>
            <a:ext cx="1266190" cy="53975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4159250" y="4512310"/>
            <a:ext cx="3244850" cy="105029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2.5    </a:t>
            </a:r>
            <a:r>
              <a:rPr lang="zh-CN" altLang="en-US" sz="2000">
                <a:sym typeface="+mn-ea"/>
              </a:rPr>
              <a:t>图像识别中的人工</a:t>
            </a:r>
            <a:endParaRPr lang="zh-CN" altLang="en-US" sz="2000">
              <a:sym typeface="+mn-ea"/>
            </a:endParaRPr>
          </a:p>
          <a:p>
            <a:r>
              <a:rPr lang="zh-CN" altLang="en-US" sz="2000">
                <a:sym typeface="+mn-ea"/>
              </a:rPr>
              <a:t>智能算法</a:t>
            </a:r>
            <a:endParaRPr lang="zh-CN" altLang="en-US" sz="2000">
              <a:solidFill>
                <a:schemeClr val="tx1"/>
              </a:solidFill>
            </a:endParaRPr>
          </a:p>
        </p:txBody>
      </p:sp>
      <p:sp>
        <p:nvSpPr>
          <p:cNvPr id="38" name="文本占位符 18"/>
          <p:cNvSpPr>
            <a:spLocks noGrp="1"/>
          </p:cNvSpPr>
          <p:nvPr>
            <p:custDataLst>
              <p:tags r:id="rId13"/>
            </p:custDataLst>
          </p:nvPr>
        </p:nvSpPr>
        <p:spPr>
          <a:xfrm>
            <a:off x="7323455" y="4759325"/>
            <a:ext cx="1070610" cy="53975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8394700" y="4599940"/>
            <a:ext cx="2933700" cy="96266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olidFill>
                  <a:schemeClr val="tx1"/>
                </a:solidFill>
              </a:rPr>
              <a:t>2.6   </a:t>
            </a:r>
            <a:r>
              <a:rPr lang="zh-CN" altLang="en-US" sz="2000">
                <a:solidFill>
                  <a:schemeClr val="tx1"/>
                </a:solidFill>
              </a:rPr>
              <a:t>【趣味案例】手写</a:t>
            </a:r>
            <a:endParaRPr lang="zh-CN" altLang="en-US" sz="2000">
              <a:solidFill>
                <a:schemeClr val="tx1"/>
              </a:solidFill>
            </a:endParaRPr>
          </a:p>
          <a:p>
            <a:r>
              <a:rPr lang="zh-CN" altLang="en-US" sz="2000">
                <a:solidFill>
                  <a:schemeClr val="tx1"/>
                </a:solidFill>
              </a:rPr>
              <a:t>数字识别过程</a:t>
            </a:r>
            <a:endParaRPr lang="zh-CN" altLang="en-US" sz="2000">
              <a:solidFill>
                <a:schemeClr val="tx1"/>
              </a:solidFill>
            </a:endParaRPr>
          </a:p>
        </p:txBody>
      </p:sp>
      <p:sp>
        <p:nvSpPr>
          <p:cNvPr id="30" name="文本框 29"/>
          <p:cNvSpPr txBox="1"/>
          <p:nvPr>
            <p:custDataLst>
              <p:tags r:id="rId15"/>
            </p:custDataLst>
          </p:nvPr>
        </p:nvSpPr>
        <p:spPr>
          <a:xfrm>
            <a:off x="7098665" y="3124835"/>
            <a:ext cx="305435" cy="695960"/>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a:p>
            <a:pPr>
              <a:defRPr/>
            </a:pP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16"/>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43b8e34-8e5b-11f0-9aae-9ee242200285"/>
          <p:cNvPicPr>
            <a:picLocks noChangeAspect="1"/>
          </p:cNvPicPr>
          <p:nvPr>
            <p:ph idx="16388"/>
            <p:custDataLst>
              <p:tags r:id="rId1"/>
            </p:custDataLst>
          </p:nvPr>
        </p:nvPicPr>
        <p:blipFill>
          <a:blip r:embed="rId2"/>
          <a:srcRect t="2283" b="2283"/>
          <a:stretch>
            <a:fillRect/>
          </a:stretch>
        </p:blipFill>
        <p:spPr>
          <a:xfrm>
            <a:off x="461645" y="1264285"/>
            <a:ext cx="10972800" cy="2261235"/>
          </a:xfrm>
          <a:custGeom>
            <a:avLst/>
            <a:gdLst>
              <a:gd name="connisteX0" fmla="*/ 0 w 10972800"/>
              <a:gd name="connsiteY0" fmla="*/ 203200 h 2489200"/>
              <a:gd name="connisteX1" fmla="*/ 203200 w 10972800"/>
              <a:gd name="connsiteY1" fmla="*/ 0 h 2489200"/>
              <a:gd name="connisteX2" fmla="*/ 10769600 w 10972800"/>
              <a:gd name="connsiteY2" fmla="*/ 0 h 2489200"/>
              <a:gd name="connisteX3" fmla="*/ 10972800 w 10972800"/>
              <a:gd name="connsiteY3" fmla="*/ 203200 h 2489200"/>
              <a:gd name="connisteX4" fmla="*/ 10972800 w 10972800"/>
              <a:gd name="connsiteY4" fmla="*/ 2286000 h 2489200"/>
              <a:gd name="connisteX5" fmla="*/ 10769600 w 10972800"/>
              <a:gd name="connsiteY5" fmla="*/ 2489200 h 2489200"/>
              <a:gd name="connisteX6" fmla="*/ 203200 w 10972800"/>
              <a:gd name="connsiteY6" fmla="*/ 2489200 h 2489200"/>
              <a:gd name="connisteX7" fmla="*/ 0 w 10972800"/>
              <a:gd name="connsiteY7" fmla="*/ 2286000 h 2489200"/>
              <a:gd name="connisteX8" fmla="*/ 0 w 10972800"/>
              <a:gd name="connsiteY8" fmla="*/ 203200 h 248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489200">
                <a:moveTo>
                  <a:pt x="0" y="203200"/>
                </a:moveTo>
                <a:cubicBezTo>
                  <a:pt x="0" y="90976"/>
                  <a:pt x="90976" y="0"/>
                  <a:pt x="203200" y="0"/>
                </a:cubicBezTo>
                <a:lnTo>
                  <a:pt x="10769600" y="0"/>
                </a:lnTo>
                <a:cubicBezTo>
                  <a:pt x="10881824" y="0"/>
                  <a:pt x="10972800" y="90976"/>
                  <a:pt x="10972800" y="203200"/>
                </a:cubicBezTo>
                <a:lnTo>
                  <a:pt x="10972800" y="2286000"/>
                </a:lnTo>
                <a:cubicBezTo>
                  <a:pt x="10972800" y="2398224"/>
                  <a:pt x="10881824" y="2489200"/>
                  <a:pt x="10769600" y="2489200"/>
                </a:cubicBezTo>
                <a:lnTo>
                  <a:pt x="203200" y="2489200"/>
                </a:lnTo>
                <a:cubicBezTo>
                  <a:pt x="90976" y="2489200"/>
                  <a:pt x="0" y="2398224"/>
                  <a:pt x="0" y="22860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 系统总览</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608965" y="3797300"/>
            <a:ext cx="10973435" cy="544195"/>
          </a:xfrm>
        </p:spPr>
        <p:txBody>
          <a:bodyPr/>
          <a:p>
            <a:r>
              <a:rPr lang="zh-CN" altLang="en-US" b="1">
                <a:solidFill>
                  <a:schemeClr val="tx1"/>
                </a:solidFill>
              </a:rPr>
              <a:t>计算机视觉系统概述</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609600" y="4538980"/>
            <a:ext cx="10972800" cy="1709420"/>
          </a:xfrm>
        </p:spPr>
        <p:txBody>
          <a:bodyPr/>
          <a:p>
            <a:r>
              <a:rPr lang="zh-CN" altLang="en-US" sz="2000">
                <a:solidFill>
                  <a:schemeClr val="tx1"/>
                </a:solidFill>
              </a:rPr>
              <a:t>计算机视觉系统本质是信息处理系统，目标是模拟人类视觉功能，让计算机从图像或视频中提取有价值信息，理解场景中的物体、事件和关系，并基于理解做出决策或行动。如自动驾驶中，它需识别道路、交通标志等，控制车辆安全行驶，通常包含多个核心模块。</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a:t>
            </a:r>
            <a:r>
              <a:rPr lang="en-US" altLang="zh-CN" sz="2800" dirty="0">
                <a:solidFill>
                  <a:schemeClr val="tx1"/>
                </a:solidFill>
                <a:latin typeface="楷体_GB2312" panose="02010609030101010101" charset="-122"/>
                <a:sym typeface="+mn-ea"/>
              </a:rPr>
              <a:t> </a:t>
            </a:r>
            <a:r>
              <a:rPr sz="2800" dirty="0">
                <a:solidFill>
                  <a:schemeClr val="tx1"/>
                </a:solidFill>
                <a:latin typeface="楷体_GB2312" panose="02010609030101010101" charset="-122"/>
                <a:sym typeface="+mn-ea"/>
              </a:rPr>
              <a:t>系统总览</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2"/>
            </p:custDataLst>
          </p:nvPr>
        </p:nvSpPr>
        <p:spPr>
          <a:xfrm>
            <a:off x="766445" y="4170045"/>
            <a:ext cx="10815955" cy="706755"/>
          </a:xfrm>
        </p:spPr>
        <p:txBody>
          <a:bodyPr/>
          <a:p>
            <a:r>
              <a:rPr lang="zh-CN" altLang="en-US" b="1">
                <a:solidFill>
                  <a:schemeClr val="tx1"/>
                </a:solidFill>
              </a:rPr>
              <a:t>计算机视觉系统概述</a:t>
            </a:r>
            <a:endParaRPr lang="zh-CN" altLang="en-US" b="1">
              <a:solidFill>
                <a:schemeClr val="tx1"/>
              </a:solidFill>
            </a:endParaRPr>
          </a:p>
        </p:txBody>
      </p:sp>
      <p:sp>
        <p:nvSpPr>
          <p:cNvPr id="5" name="文本占位符 4"/>
          <p:cNvSpPr>
            <a:spLocks noGrp="1"/>
          </p:cNvSpPr>
          <p:nvPr>
            <p:ph type="body" idx="16387"/>
            <p:custDataLst>
              <p:tags r:id="rId3"/>
            </p:custDataLst>
          </p:nvPr>
        </p:nvSpPr>
        <p:spPr>
          <a:xfrm>
            <a:off x="766445" y="4877435"/>
            <a:ext cx="10815955" cy="1370965"/>
          </a:xfrm>
        </p:spPr>
        <p:txBody>
          <a:bodyPr/>
          <a:p>
            <a:r>
              <a:rPr lang="zh-CN" altLang="en-US" sz="2000">
                <a:solidFill>
                  <a:schemeClr val="tx1"/>
                </a:solidFill>
              </a:rPr>
              <a:t>计算机视觉系统通常包含图像采集、图像预处理、特征提取、目标检测与识别、图像分割、</a:t>
            </a:r>
            <a:r>
              <a:rPr lang="en-US" altLang="zh-CN" sz="2000">
                <a:solidFill>
                  <a:schemeClr val="tx1"/>
                </a:solidFill>
              </a:rPr>
              <a:t> </a:t>
            </a:r>
            <a:r>
              <a:rPr lang="zh-CN" altLang="en-US" sz="2000">
                <a:solidFill>
                  <a:schemeClr val="tx1"/>
                </a:solidFill>
              </a:rPr>
              <a:t>三维重建、决策与控制等模块，如图</a:t>
            </a:r>
            <a:r>
              <a:rPr lang="en-US" altLang="zh-CN" sz="2000">
                <a:solidFill>
                  <a:schemeClr val="tx1"/>
                </a:solidFill>
              </a:rPr>
              <a:t> 2 - 17 </a:t>
            </a:r>
            <a:r>
              <a:rPr lang="zh-CN" altLang="en-US" sz="2000">
                <a:solidFill>
                  <a:schemeClr val="tx1"/>
                </a:solidFill>
              </a:rPr>
              <a:t>所示。</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7" name="图片 6"/>
          <p:cNvPicPr>
            <a:picLocks noChangeAspect="1"/>
          </p:cNvPicPr>
          <p:nvPr/>
        </p:nvPicPr>
        <p:blipFill>
          <a:blip r:embed="rId4"/>
          <a:stretch>
            <a:fillRect/>
          </a:stretch>
        </p:blipFill>
        <p:spPr>
          <a:xfrm>
            <a:off x="882015" y="1558290"/>
            <a:ext cx="10913745" cy="2261235"/>
          </a:xfrm>
          <a:prstGeom prst="rect">
            <a:avLst/>
          </a:prstGeom>
        </p:spPr>
      </p:pic>
    </p:spTree>
    <p:custDataLst>
      <p:tags r:id="rId5"/>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a:bodyPr>
          <a:p>
            <a:r>
              <a:rPr lang="zh-CN" altLang="en-US" sz="3110">
                <a:solidFill>
                  <a:schemeClr val="tx1"/>
                </a:solidFill>
              </a:rPr>
              <a:t>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856355" y="1317625"/>
            <a:ext cx="723900" cy="609600"/>
          </a:xfrm>
        </p:spPr>
        <p:txBody>
          <a:bodyPr/>
          <a:p>
            <a:r>
              <a:rPr lang="zh-CN" altLang="en-US" sz="2400">
                <a:solidFill>
                  <a:schemeClr val="accent1"/>
                </a:solidFill>
              </a:rPr>
              <a:t>01</a:t>
            </a:r>
            <a:endParaRPr lang="zh-CN" altLang="en-US" sz="2400">
              <a:solidFill>
                <a:schemeClr val="accent1"/>
              </a:solidFill>
            </a:endParaRPr>
          </a:p>
        </p:txBody>
      </p:sp>
      <p:sp>
        <p:nvSpPr>
          <p:cNvPr id="5" name="装饰  8"/>
          <p:cNvSpPr>
            <a:spLocks noGrp="1"/>
          </p:cNvSpPr>
          <p:nvPr>
            <p:ph type="body" idx="16395" hasCustomPrompt="1"/>
            <p:custDataLst>
              <p:tags r:id="rId4"/>
            </p:custDataLst>
          </p:nvPr>
        </p:nvSpPr>
        <p:spPr>
          <a:xfrm>
            <a:off x="4904105" y="1216025"/>
            <a:ext cx="25400" cy="812800"/>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5259705" y="1393825"/>
            <a:ext cx="5842000" cy="457200"/>
          </a:xfrm>
        </p:spPr>
        <p:txBody>
          <a:bodyPr/>
          <a:p>
            <a:r>
              <a:rPr lang="zh-CN" altLang="en-US" sz="2400">
                <a:solidFill>
                  <a:schemeClr val="tx1"/>
                </a:solidFill>
              </a:rPr>
              <a:t>任务导入</a:t>
            </a:r>
            <a:endParaRPr lang="zh-CN" altLang="en-US" sz="2400">
              <a:solidFill>
                <a:schemeClr val="tx1"/>
              </a:solidFill>
            </a:endParaRPr>
          </a:p>
        </p:txBody>
      </p:sp>
      <p:sp>
        <p:nvSpPr>
          <p:cNvPr id="7" name="文本占位符 6"/>
          <p:cNvSpPr>
            <a:spLocks noGrp="1"/>
          </p:cNvSpPr>
          <p:nvPr>
            <p:ph type="body" idx="16390"/>
            <p:custDataLst>
              <p:tags r:id="rId6"/>
            </p:custDataLst>
          </p:nvPr>
        </p:nvSpPr>
        <p:spPr>
          <a:xfrm>
            <a:off x="3856355" y="2638425"/>
            <a:ext cx="723900" cy="609600"/>
          </a:xfrm>
        </p:spPr>
        <p:txBody>
          <a:bodyPr/>
          <a:p>
            <a:r>
              <a:rPr lang="zh-CN" altLang="en-US" sz="2400">
                <a:solidFill>
                  <a:schemeClr val="accent1"/>
                </a:solidFill>
              </a:rPr>
              <a:t>0</a:t>
            </a:r>
            <a:r>
              <a:rPr lang="en-US" altLang="zh-CN" sz="2400">
                <a:solidFill>
                  <a:schemeClr val="accent1"/>
                </a:solidFill>
              </a:rPr>
              <a:t>3</a:t>
            </a:r>
            <a:endParaRPr lang="en-US" altLang="zh-CN" sz="2400">
              <a:solidFill>
                <a:schemeClr val="accent1"/>
              </a:solidFill>
            </a:endParaRPr>
          </a:p>
        </p:txBody>
      </p:sp>
      <p:sp>
        <p:nvSpPr>
          <p:cNvPr id="8" name="装饰  1"/>
          <p:cNvSpPr>
            <a:spLocks noGrp="1"/>
          </p:cNvSpPr>
          <p:nvPr>
            <p:ph type="body" idx="16396" hasCustomPrompt="1"/>
            <p:custDataLst>
              <p:tags r:id="rId7"/>
            </p:custDataLst>
          </p:nvPr>
        </p:nvSpPr>
        <p:spPr>
          <a:xfrm>
            <a:off x="4904105" y="2536825"/>
            <a:ext cx="25400" cy="812800"/>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5259705" y="2714625"/>
            <a:ext cx="5842000" cy="457200"/>
          </a:xfrm>
        </p:spPr>
        <p:txBody>
          <a:bodyPr/>
          <a:p>
            <a:r>
              <a:rPr lang="zh-CN" altLang="en-US" sz="2400">
                <a:sym typeface="+mn-ea"/>
              </a:rPr>
              <a:t>任务实施（</a:t>
            </a:r>
            <a:r>
              <a:rPr lang="en-US" altLang="zh-CN" sz="2400">
                <a:sym typeface="+mn-ea"/>
              </a:rPr>
              <a:t>2.1-2.6</a:t>
            </a:r>
            <a:r>
              <a:rPr lang="zh-CN" altLang="en-US" sz="2400">
                <a:sym typeface="+mn-ea"/>
              </a:rPr>
              <a:t>）</a:t>
            </a:r>
            <a:endParaRPr lang="zh-CN" altLang="en-US" sz="2400">
              <a:solidFill>
                <a:schemeClr val="tx1"/>
              </a:solidFill>
              <a:sym typeface="+mn-ea"/>
            </a:endParaRPr>
          </a:p>
        </p:txBody>
      </p:sp>
      <p:sp>
        <p:nvSpPr>
          <p:cNvPr id="10" name="文本占位符 9"/>
          <p:cNvSpPr>
            <a:spLocks noGrp="1"/>
          </p:cNvSpPr>
          <p:nvPr>
            <p:ph type="body" idx="16392"/>
            <p:custDataLst>
              <p:tags r:id="rId9"/>
            </p:custDataLst>
          </p:nvPr>
        </p:nvSpPr>
        <p:spPr>
          <a:xfrm>
            <a:off x="3856355" y="3959225"/>
            <a:ext cx="723900" cy="609600"/>
          </a:xfrm>
        </p:spPr>
        <p:txBody>
          <a:bodyPr/>
          <a:p>
            <a:r>
              <a:rPr lang="zh-CN" altLang="en-US" sz="2400">
                <a:solidFill>
                  <a:schemeClr val="accent1"/>
                </a:solidFill>
              </a:rPr>
              <a:t>0</a:t>
            </a:r>
            <a:r>
              <a:rPr lang="en-US" altLang="zh-CN" sz="2400">
                <a:solidFill>
                  <a:schemeClr val="accent1"/>
                </a:solidFill>
              </a:rPr>
              <a:t>5</a:t>
            </a:r>
            <a:endParaRPr lang="en-US" altLang="zh-CN" sz="2400">
              <a:solidFill>
                <a:schemeClr val="accent1"/>
              </a:solidFill>
            </a:endParaRPr>
          </a:p>
        </p:txBody>
      </p:sp>
      <p:sp>
        <p:nvSpPr>
          <p:cNvPr id="11" name="装饰  4"/>
          <p:cNvSpPr>
            <a:spLocks noGrp="1"/>
          </p:cNvSpPr>
          <p:nvPr>
            <p:ph type="body" idx="16397" hasCustomPrompt="1"/>
            <p:custDataLst>
              <p:tags r:id="rId10"/>
            </p:custDataLst>
          </p:nvPr>
        </p:nvSpPr>
        <p:spPr>
          <a:xfrm>
            <a:off x="4904105" y="3857625"/>
            <a:ext cx="25400" cy="812800"/>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5253990" y="4035425"/>
            <a:ext cx="5847715" cy="457200"/>
          </a:xfrm>
        </p:spPr>
        <p:txBody>
          <a:bodyPr/>
          <a:p>
            <a:r>
              <a:rPr lang="zh-CN" altLang="en-US" sz="2400">
                <a:sym typeface="+mn-ea"/>
              </a:rPr>
              <a:t>技能训练</a:t>
            </a:r>
            <a:endParaRPr lang="zh-CN" altLang="en-US" sz="2400">
              <a:solidFill>
                <a:schemeClr val="tx1"/>
              </a:solidFill>
            </a:endParaRPr>
          </a:p>
        </p:txBody>
      </p:sp>
      <p:sp>
        <p:nvSpPr>
          <p:cNvPr id="13" name="文本占位符 12"/>
          <p:cNvSpPr>
            <a:spLocks noGrp="1"/>
          </p:cNvSpPr>
          <p:nvPr>
            <p:ph type="body" idx="16394"/>
            <p:custDataLst>
              <p:tags r:id="rId12"/>
            </p:custDataLst>
          </p:nvPr>
        </p:nvSpPr>
        <p:spPr>
          <a:xfrm>
            <a:off x="3856355" y="5280025"/>
            <a:ext cx="723900" cy="609600"/>
          </a:xfrm>
        </p:spPr>
        <p:txBody>
          <a:bodyPr/>
          <a:p>
            <a:r>
              <a:rPr lang="zh-CN" altLang="en-US" sz="2400">
                <a:solidFill>
                  <a:schemeClr val="accent1"/>
                </a:solidFill>
              </a:rPr>
              <a:t>0</a:t>
            </a:r>
            <a:r>
              <a:rPr lang="en-US" altLang="zh-CN" sz="2400">
                <a:solidFill>
                  <a:schemeClr val="accent1"/>
                </a:solidFill>
              </a:rPr>
              <a:t>7</a:t>
            </a:r>
            <a:endParaRPr lang="en-US" altLang="zh-CN" sz="2400">
              <a:solidFill>
                <a:schemeClr val="accent1"/>
              </a:solidFill>
            </a:endParaRPr>
          </a:p>
        </p:txBody>
      </p:sp>
      <p:sp>
        <p:nvSpPr>
          <p:cNvPr id="14" name="装饰  7"/>
          <p:cNvSpPr>
            <a:spLocks noGrp="1"/>
          </p:cNvSpPr>
          <p:nvPr>
            <p:ph type="body" idx="16398" hasCustomPrompt="1"/>
            <p:custDataLst>
              <p:tags r:id="rId13"/>
            </p:custDataLst>
          </p:nvPr>
        </p:nvSpPr>
        <p:spPr>
          <a:xfrm>
            <a:off x="4904105" y="5178425"/>
            <a:ext cx="25400" cy="812800"/>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5259705" y="5356225"/>
            <a:ext cx="5842000" cy="457200"/>
          </a:xfrm>
        </p:spPr>
        <p:txBody>
          <a:bodyPr/>
          <a:p>
            <a:r>
              <a:rPr lang="zh-CN" altLang="en-US" sz="2400">
                <a:sym typeface="+mn-ea"/>
              </a:rPr>
              <a:t>课堂总结与作业布置</a:t>
            </a:r>
            <a:endParaRPr lang="zh-CN" altLang="en-US" sz="2400">
              <a:solidFill>
                <a:schemeClr val="tx1"/>
              </a:solidFill>
            </a:endParaRPr>
          </a:p>
        </p:txBody>
      </p:sp>
      <p:sp>
        <p:nvSpPr>
          <p:cNvPr id="25" name="文本占位符 3"/>
          <p:cNvSpPr>
            <a:spLocks noGrp="1"/>
          </p:cNvSpPr>
          <p:nvPr>
            <p:custDataLst>
              <p:tags r:id="rId15"/>
            </p:custDataLst>
          </p:nvPr>
        </p:nvSpPr>
        <p:spPr>
          <a:xfrm>
            <a:off x="3866515" y="19780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olidFill>
                  <a:schemeClr val="accent1"/>
                </a:solidFill>
              </a:rPr>
              <a:t>0</a:t>
            </a:r>
            <a:r>
              <a:rPr lang="en-US" altLang="zh-CN" sz="2400">
                <a:solidFill>
                  <a:schemeClr val="accent1"/>
                </a:solidFill>
              </a:rPr>
              <a:t>2</a:t>
            </a:r>
            <a:endParaRPr lang="en-US" altLang="zh-CN" sz="2400">
              <a:solidFill>
                <a:schemeClr val="accent1"/>
              </a:solidFill>
            </a:endParaRPr>
          </a:p>
        </p:txBody>
      </p:sp>
      <p:sp>
        <p:nvSpPr>
          <p:cNvPr id="27" name="文本占位符 5"/>
          <p:cNvSpPr>
            <a:spLocks noGrp="1"/>
          </p:cNvSpPr>
          <p:nvPr>
            <p:custDataLst>
              <p:tags r:id="rId16"/>
            </p:custDataLst>
          </p:nvPr>
        </p:nvSpPr>
        <p:spPr>
          <a:xfrm>
            <a:off x="5269865" y="20542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学习目标</a:t>
            </a:r>
            <a:endParaRPr lang="zh-CN" altLang="en-US" sz="2400">
              <a:solidFill>
                <a:schemeClr val="tx1"/>
              </a:solidFill>
              <a:sym typeface="+mn-ea"/>
            </a:endParaRPr>
          </a:p>
        </p:txBody>
      </p:sp>
      <p:sp>
        <p:nvSpPr>
          <p:cNvPr id="28" name="文本占位符 6"/>
          <p:cNvSpPr>
            <a:spLocks noGrp="1"/>
          </p:cNvSpPr>
          <p:nvPr>
            <p:custDataLst>
              <p:tags r:id="rId17"/>
            </p:custDataLst>
          </p:nvPr>
        </p:nvSpPr>
        <p:spPr>
          <a:xfrm>
            <a:off x="3866515" y="32988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olidFill>
                  <a:schemeClr val="accent1"/>
                </a:solidFill>
              </a:rPr>
              <a:t>0</a:t>
            </a:r>
            <a:r>
              <a:rPr lang="en-US" altLang="zh-CN" sz="2400">
                <a:solidFill>
                  <a:schemeClr val="accent1"/>
                </a:solidFill>
              </a:rPr>
              <a:t>4</a:t>
            </a:r>
            <a:endParaRPr lang="en-US" altLang="zh-CN" sz="2400">
              <a:solidFill>
                <a:schemeClr val="accent1"/>
              </a:solidFill>
            </a:endParaRPr>
          </a:p>
        </p:txBody>
      </p:sp>
      <p:sp>
        <p:nvSpPr>
          <p:cNvPr id="30" name="文本占位符 8"/>
          <p:cNvSpPr>
            <a:spLocks noGrp="1"/>
          </p:cNvSpPr>
          <p:nvPr>
            <p:custDataLst>
              <p:tags r:id="rId18"/>
            </p:custDataLst>
          </p:nvPr>
        </p:nvSpPr>
        <p:spPr>
          <a:xfrm>
            <a:off x="5269865" y="33750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知识拓展</a:t>
            </a:r>
            <a:endParaRPr lang="zh-CN" altLang="en-US" sz="2400">
              <a:solidFill>
                <a:schemeClr val="tx1"/>
              </a:solidFill>
            </a:endParaRPr>
          </a:p>
        </p:txBody>
      </p:sp>
      <p:sp>
        <p:nvSpPr>
          <p:cNvPr id="31" name="文本占位符 9"/>
          <p:cNvSpPr>
            <a:spLocks noGrp="1"/>
          </p:cNvSpPr>
          <p:nvPr>
            <p:custDataLst>
              <p:tags r:id="rId19"/>
            </p:custDataLst>
          </p:nvPr>
        </p:nvSpPr>
        <p:spPr>
          <a:xfrm>
            <a:off x="3866515" y="46196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olidFill>
                  <a:schemeClr val="accent1"/>
                </a:solidFill>
              </a:rPr>
              <a:t>0</a:t>
            </a:r>
            <a:r>
              <a:rPr lang="en-US" altLang="zh-CN" sz="2400">
                <a:solidFill>
                  <a:schemeClr val="accent1"/>
                </a:solidFill>
              </a:rPr>
              <a:t>6</a:t>
            </a:r>
            <a:endParaRPr lang="en-US" altLang="zh-CN" sz="2400">
              <a:solidFill>
                <a:schemeClr val="accent1"/>
              </a:solidFill>
            </a:endParaRPr>
          </a:p>
        </p:txBody>
      </p:sp>
      <p:sp>
        <p:nvSpPr>
          <p:cNvPr id="33" name="文本占位符 11"/>
          <p:cNvSpPr>
            <a:spLocks noGrp="1"/>
          </p:cNvSpPr>
          <p:nvPr>
            <p:custDataLst>
              <p:tags r:id="rId20"/>
            </p:custDataLst>
          </p:nvPr>
        </p:nvSpPr>
        <p:spPr>
          <a:xfrm>
            <a:off x="5269865" y="46958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任务评价</a:t>
            </a:r>
            <a:endParaRPr lang="zh-CN" altLang="en-US" sz="2400">
              <a:solidFill>
                <a:schemeClr val="tx1"/>
              </a:solidFill>
            </a:endParaRPr>
          </a:p>
        </p:txBody>
      </p:sp>
    </p:spTree>
    <p:custDataLst>
      <p:tags r:id="rId21"/>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3217bf3-8e5b-11f0-8923-66864a92edc6"/>
          <p:cNvPicPr>
            <a:picLocks noChangeAspect="1"/>
          </p:cNvPicPr>
          <p:nvPr>
            <p:ph idx="16388"/>
            <p:custDataLst>
              <p:tags r:id="rId1"/>
            </p:custDataLst>
          </p:nvPr>
        </p:nvPicPr>
        <p:blipFill>
          <a:blip r:embed="rId2"/>
          <a:srcRect l="5861" r="29307"/>
          <a:stretch>
            <a:fillRect/>
          </a:stretch>
        </p:blipFill>
        <p:spPr>
          <a:xfrm>
            <a:off x="609600" y="1524000"/>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xfrm>
            <a:off x="738505" y="304165"/>
            <a:ext cx="10695940" cy="526415"/>
          </a:xfrm>
          <a:noFill/>
          <a:ln>
            <a:noFill/>
          </a:ln>
          <a:effectLst/>
        </p:spPr>
        <p:txBody>
          <a:bodyPr vert="horz" wrap="none" lIns="91440" tIns="45720" rIns="91440" bIns="45720" numCol="1" rtlCol="0" anchor="b" anchorCtr="0" compatLnSpc="1">
            <a:normAutofit fontScale="90000"/>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2.4 计算机视觉系统：2.4.</a:t>
            </a:r>
            <a:r>
              <a:rPr lang="en-US" altLang="zh-CN" sz="3110" dirty="0">
                <a:solidFill>
                  <a:schemeClr val="tx1"/>
                </a:solidFill>
                <a:latin typeface="楷体_GB2312" panose="02010609030101010101" charset="-122"/>
                <a:sym typeface="+mn-ea"/>
              </a:rPr>
              <a:t>1</a:t>
            </a:r>
            <a:r>
              <a:rPr sz="3110" dirty="0">
                <a:solidFill>
                  <a:schemeClr val="tx1"/>
                </a:solidFill>
                <a:latin typeface="楷体_GB2312" panose="02010609030101010101" charset="-122"/>
                <a:sym typeface="+mn-ea"/>
              </a:rPr>
              <a:t> 图像采集模块</a:t>
            </a:r>
            <a:endParaRPr sz="311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4949190" y="1524635"/>
            <a:ext cx="6633210" cy="4723765"/>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5153025" y="1524000"/>
            <a:ext cx="5972175" cy="1574800"/>
          </a:xfrm>
        </p:spPr>
        <p:txBody>
          <a:bodyPr/>
          <a:p>
            <a:r>
              <a:rPr lang="zh-CN" altLang="en-US" b="1">
                <a:solidFill>
                  <a:schemeClr val="tx1"/>
                </a:solidFill>
              </a:rPr>
              <a:t>图像采集方法主要有三种</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5094605" y="2302510"/>
            <a:ext cx="6030595" cy="2777490"/>
          </a:xfrm>
        </p:spPr>
        <p:txBody>
          <a:bodyPr>
            <a:noAutofit/>
          </a:bodyPr>
          <a:p>
            <a:r>
              <a:rPr lang="zh-CN" altLang="en-US" sz="2000">
                <a:solidFill>
                  <a:schemeClr val="tx1"/>
                </a:solidFill>
              </a:rPr>
              <a:t>1. 基于光学相机的采集，利用光学镜头将场景成像在图像传感器上，采集可见光图像，广泛用于安防监控、人脸识别等领域。</a:t>
            </a:r>
            <a:endParaRPr lang="zh-CN" altLang="en-US" sz="2000">
              <a:solidFill>
                <a:schemeClr val="tx1"/>
              </a:solidFill>
            </a:endParaRPr>
          </a:p>
          <a:p>
            <a:r>
              <a:rPr lang="zh-CN" altLang="en-US" sz="2000">
                <a:solidFill>
                  <a:schemeClr val="tx1"/>
                </a:solidFill>
              </a:rPr>
              <a:t>2. 基于特殊成像原理的采集，如红外成像、激光成像、X 射线成像，分别用于夜视监控、三维重建、医疗诊断等。</a:t>
            </a:r>
            <a:endParaRPr lang="zh-CN" altLang="en-US" sz="2000">
              <a:solidFill>
                <a:schemeClr val="tx1"/>
              </a:solidFill>
            </a:endParaRPr>
          </a:p>
          <a:p>
            <a:r>
              <a:rPr lang="zh-CN" altLang="en-US" sz="2000">
                <a:solidFill>
                  <a:schemeClr val="tx1"/>
                </a:solidFill>
              </a:rPr>
              <a:t>3. 基于其他技术的采集，如视频流采集、网络图像采集，适用于动态场景处理和数据集构建。</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3f5aa5e-8e5b-11f0-8923-66864a92edc6"/>
          <p:cNvPicPr>
            <a:picLocks noChangeAspect="1"/>
          </p:cNvPicPr>
          <p:nvPr>
            <p:ph idx="16388"/>
            <p:custDataLst>
              <p:tags r:id="rId1"/>
            </p:custDataLst>
          </p:nvPr>
        </p:nvPicPr>
        <p:blipFill>
          <a:blip r:embed="rId2"/>
          <a:srcRect t="1703" b="1703"/>
          <a:stretch>
            <a:fillRect/>
          </a:stretch>
        </p:blipFill>
        <p:spPr>
          <a:xfrm>
            <a:off x="609600" y="1524000"/>
            <a:ext cx="10972800" cy="2336800"/>
          </a:xfrm>
          <a:custGeom>
            <a:avLst/>
            <a:gdLst>
              <a:gd name="connisteX0" fmla="*/ 0 w 10972800"/>
              <a:gd name="connsiteY0" fmla="*/ 203200 h 2336800"/>
              <a:gd name="connisteX1" fmla="*/ 203200 w 10972800"/>
              <a:gd name="connsiteY1" fmla="*/ 0 h 2336800"/>
              <a:gd name="connisteX2" fmla="*/ 10769600 w 10972800"/>
              <a:gd name="connsiteY2" fmla="*/ 0 h 2336800"/>
              <a:gd name="connisteX3" fmla="*/ 10972800 w 10972800"/>
              <a:gd name="connsiteY3" fmla="*/ 203200 h 2336800"/>
              <a:gd name="connisteX4" fmla="*/ 10972800 w 10972800"/>
              <a:gd name="connsiteY4" fmla="*/ 2133600 h 2336800"/>
              <a:gd name="connisteX5" fmla="*/ 10769600 w 10972800"/>
              <a:gd name="connsiteY5" fmla="*/ 2336800 h 2336800"/>
              <a:gd name="connisteX6" fmla="*/ 203200 w 10972800"/>
              <a:gd name="connsiteY6" fmla="*/ 2336800 h 2336800"/>
              <a:gd name="connisteX7" fmla="*/ 0 w 10972800"/>
              <a:gd name="connsiteY7" fmla="*/ 2133600 h 2336800"/>
              <a:gd name="connisteX8" fmla="*/ 0 w 10972800"/>
              <a:gd name="connsiteY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336800">
                <a:moveTo>
                  <a:pt x="0" y="203200"/>
                </a:moveTo>
                <a:cubicBezTo>
                  <a:pt x="0" y="90976"/>
                  <a:pt x="90976" y="0"/>
                  <a:pt x="203200" y="0"/>
                </a:cubicBezTo>
                <a:lnTo>
                  <a:pt x="10769600" y="0"/>
                </a:lnTo>
                <a:cubicBezTo>
                  <a:pt x="10881824" y="0"/>
                  <a:pt x="10972800" y="90976"/>
                  <a:pt x="10972800" y="203200"/>
                </a:cubicBezTo>
                <a:lnTo>
                  <a:pt x="10972800" y="2133600"/>
                </a:lnTo>
                <a:cubicBezTo>
                  <a:pt x="10972800" y="2245824"/>
                  <a:pt x="10881824" y="2336800"/>
                  <a:pt x="10769600" y="2336800"/>
                </a:cubicBezTo>
                <a:lnTo>
                  <a:pt x="203200" y="2336800"/>
                </a:lnTo>
                <a:cubicBezTo>
                  <a:pt x="90976" y="2336800"/>
                  <a:pt x="0" y="2245824"/>
                  <a:pt x="0" y="21336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a:t>
            </a:r>
            <a:r>
              <a:rPr lang="en-US" altLang="zh-CN" sz="2800" dirty="0">
                <a:solidFill>
                  <a:schemeClr val="tx1"/>
                </a:solidFill>
                <a:latin typeface="楷体_GB2312" panose="02010609030101010101" charset="-122"/>
                <a:sym typeface="+mn-ea"/>
              </a:rPr>
              <a:t>2</a:t>
            </a:r>
            <a:r>
              <a:rPr sz="2800" dirty="0">
                <a:solidFill>
                  <a:schemeClr val="tx1"/>
                </a:solidFill>
                <a:latin typeface="楷体_GB2312" panose="02010609030101010101" charset="-122"/>
                <a:sym typeface="+mn-ea"/>
              </a:rPr>
              <a:t> 图像预处理模块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p:txBody>
          <a:bodyPr/>
          <a:p>
            <a:r>
              <a:rPr lang="zh-CN" altLang="en-US" b="1">
                <a:solidFill>
                  <a:schemeClr val="tx1"/>
                </a:solidFill>
              </a:rPr>
              <a:t>图像预处理技术概览</a:t>
            </a:r>
            <a:endParaRPr lang="zh-CN" altLang="en-US" b="1">
              <a:solidFill>
                <a:schemeClr val="tx1"/>
              </a:solidFill>
            </a:endParaRPr>
          </a:p>
        </p:txBody>
      </p:sp>
      <p:sp>
        <p:nvSpPr>
          <p:cNvPr id="5" name="文本占位符 4"/>
          <p:cNvSpPr>
            <a:spLocks noGrp="1"/>
          </p:cNvSpPr>
          <p:nvPr>
            <p:ph type="body" idx="16387"/>
            <p:custDataLst>
              <p:tags r:id="rId5"/>
            </p:custDataLst>
          </p:nvPr>
        </p:nvSpPr>
        <p:spPr/>
        <p:txBody>
          <a:bodyPr/>
          <a:p>
            <a:r>
              <a:rPr lang="zh-CN" altLang="en-US" sz="2000">
                <a:solidFill>
                  <a:schemeClr val="tx1"/>
                </a:solidFill>
              </a:rPr>
              <a:t>图像预处理是对采集到的原始图像进行初步处理，改善图像质量，去除噪声、畸变等干扰因素，提高图像的清晰度和可辨识度，为后续分析处理提供良好数据基础。其作用包括提高图像质量、校正图像畸变、归一化数据，工作原理是基于数字图像处理算法，对像素进行数学运算、滤波等操作。</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3ac0a28-8e5b-11f0-9400-da3c9d796620"/>
          <p:cNvPicPr>
            <a:picLocks noChangeAspect="1"/>
          </p:cNvPicPr>
          <p:nvPr>
            <p:ph idx="16388"/>
            <p:custDataLst>
              <p:tags r:id="rId1"/>
            </p:custDataLst>
          </p:nvPr>
        </p:nvPicPr>
        <p:blipFill>
          <a:blip r:embed="rId2"/>
          <a:srcRect t="7727" b="7727"/>
          <a:stretch>
            <a:fillRect/>
          </a:stretch>
        </p:blipFill>
        <p:spPr>
          <a:xfrm>
            <a:off x="609600" y="1524000"/>
            <a:ext cx="5588000" cy="4724400"/>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a:t>
            </a:r>
            <a:r>
              <a:rPr lang="en-US" altLang="zh-CN" sz="2800" dirty="0">
                <a:solidFill>
                  <a:schemeClr val="tx1"/>
                </a:solidFill>
                <a:latin typeface="楷体_GB2312" panose="02010609030101010101" charset="-122"/>
                <a:sym typeface="+mn-ea"/>
              </a:rPr>
              <a:t>3</a:t>
            </a:r>
            <a:r>
              <a:rPr sz="2800" dirty="0">
                <a:solidFill>
                  <a:schemeClr val="tx1"/>
                </a:solidFill>
                <a:latin typeface="楷体_GB2312" panose="02010609030101010101" charset="-122"/>
                <a:sym typeface="+mn-ea"/>
              </a:rPr>
              <a:t> 特征提取模块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6502400" y="1419225"/>
            <a:ext cx="5080000" cy="406400"/>
          </a:xfrm>
        </p:spPr>
        <p:txBody>
          <a:bodyPr/>
          <a:p>
            <a:r>
              <a:rPr lang="zh-CN" altLang="en-US" b="1">
                <a:solidFill>
                  <a:schemeClr val="tx1"/>
                </a:solidFill>
              </a:rPr>
              <a:t>特征提取技术概览</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6502400" y="2057400"/>
            <a:ext cx="5080000" cy="3657600"/>
          </a:xfrm>
        </p:spPr>
        <p:txBody>
          <a:bodyPr>
            <a:normAutofit lnSpcReduction="20000"/>
          </a:bodyPr>
          <a:p>
            <a:r>
              <a:rPr lang="zh-CN" altLang="en-US" sz="1800">
                <a:solidFill>
                  <a:schemeClr val="tx1"/>
                </a:solidFill>
              </a:rPr>
              <a:t>特征提取是从预处理后的图像中抽取出能代表图像内容和特征的关键信息，这些信息可以是物体的颜色、纹理、形状、边缘等特性，是计算机分析、识别和理解图像的基础。它能将高维度图像数据转为低维度特征向量，减少数据量和计算复杂度，同时突出关键信息，提高任务准确性和效率。</a:t>
            </a:r>
            <a:endParaRPr lang="zh-CN" altLang="en-US" sz="1800">
              <a:solidFill>
                <a:schemeClr val="tx1"/>
              </a:solidFill>
            </a:endParaRPr>
          </a:p>
          <a:p>
            <a:endParaRPr lang="zh-CN" altLang="en-US" sz="1800">
              <a:solidFill>
                <a:schemeClr val="tx1"/>
              </a:solidFill>
            </a:endParaRPr>
          </a:p>
          <a:p>
            <a:r>
              <a:rPr lang="zh-CN" altLang="en-US" sz="1800">
                <a:solidFill>
                  <a:schemeClr val="tx1"/>
                </a:solidFill>
              </a:rPr>
              <a:t>有以下几种方法：</a:t>
            </a:r>
            <a:endParaRPr lang="zh-CN" altLang="en-US" sz="1800">
              <a:solidFill>
                <a:schemeClr val="tx1"/>
              </a:solidFill>
            </a:endParaRPr>
          </a:p>
          <a:p>
            <a:r>
              <a:rPr lang="en-US" altLang="zh-CN" sz="1800">
                <a:solidFill>
                  <a:schemeClr val="tx1"/>
                </a:solidFill>
              </a:rPr>
              <a:t>1</a:t>
            </a:r>
            <a:r>
              <a:rPr lang="zh-CN" altLang="en-US" sz="1800">
                <a:solidFill>
                  <a:schemeClr val="tx1"/>
                </a:solidFill>
              </a:rPr>
              <a:t>）颜色特征</a:t>
            </a:r>
            <a:r>
              <a:rPr lang="zh-CN" altLang="en-US" sz="1800">
                <a:solidFill>
                  <a:schemeClr val="tx1"/>
                </a:solidFill>
              </a:rPr>
              <a:t>提取</a:t>
            </a:r>
            <a:endParaRPr lang="zh-CN" altLang="en-US" sz="1800">
              <a:solidFill>
                <a:schemeClr val="tx1"/>
              </a:solidFill>
            </a:endParaRPr>
          </a:p>
          <a:p>
            <a:r>
              <a:rPr lang="en-US" altLang="zh-CN" sz="1800">
                <a:solidFill>
                  <a:schemeClr val="tx1"/>
                </a:solidFill>
              </a:rPr>
              <a:t>2</a:t>
            </a:r>
            <a:r>
              <a:rPr lang="zh-CN" altLang="en-US" sz="1800">
                <a:solidFill>
                  <a:schemeClr val="tx1"/>
                </a:solidFill>
              </a:rPr>
              <a:t>）纹理</a:t>
            </a:r>
            <a:r>
              <a:rPr lang="zh-CN" altLang="en-US" sz="1800">
                <a:sym typeface="+mn-ea"/>
              </a:rPr>
              <a:t>特征提取</a:t>
            </a:r>
            <a:endParaRPr lang="zh-CN" altLang="en-US" sz="1800">
              <a:solidFill>
                <a:schemeClr val="tx1"/>
              </a:solidFill>
            </a:endParaRPr>
          </a:p>
          <a:p>
            <a:r>
              <a:rPr lang="en-US" altLang="zh-CN" sz="1800">
                <a:solidFill>
                  <a:schemeClr val="tx1"/>
                </a:solidFill>
              </a:rPr>
              <a:t>3</a:t>
            </a:r>
            <a:r>
              <a:rPr lang="zh-CN" altLang="en-US" sz="1800">
                <a:solidFill>
                  <a:schemeClr val="tx1"/>
                </a:solidFill>
              </a:rPr>
              <a:t>）形状</a:t>
            </a:r>
            <a:r>
              <a:rPr lang="zh-CN" altLang="en-US" sz="1800">
                <a:sym typeface="+mn-ea"/>
              </a:rPr>
              <a:t>特征提取</a:t>
            </a:r>
            <a:endParaRPr lang="zh-CN" altLang="en-US" sz="1800">
              <a:solidFill>
                <a:schemeClr val="tx1"/>
              </a:solidFill>
            </a:endParaRPr>
          </a:p>
          <a:p>
            <a:r>
              <a:rPr lang="en-US" altLang="zh-CN" sz="1800">
                <a:solidFill>
                  <a:schemeClr val="tx1"/>
                </a:solidFill>
              </a:rPr>
              <a:t>4</a:t>
            </a:r>
            <a:r>
              <a:rPr lang="zh-CN" altLang="en-US" sz="1800">
                <a:solidFill>
                  <a:schemeClr val="tx1"/>
                </a:solidFill>
              </a:rPr>
              <a:t>）基于深度学习的</a:t>
            </a:r>
            <a:r>
              <a:rPr lang="zh-CN" altLang="en-US" sz="1800">
                <a:sym typeface="+mn-ea"/>
              </a:rPr>
              <a:t>特征提取</a:t>
            </a:r>
            <a:endParaRPr lang="zh-CN" altLang="en-US" sz="18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a:t>
            </a:r>
            <a:r>
              <a:rPr lang="en-US" altLang="zh-CN" sz="2800" dirty="0">
                <a:solidFill>
                  <a:schemeClr val="tx1"/>
                </a:solidFill>
                <a:latin typeface="楷体_GB2312" panose="02010609030101010101" charset="-122"/>
                <a:sym typeface="+mn-ea"/>
              </a:rPr>
              <a:t>4</a:t>
            </a:r>
            <a:r>
              <a:rPr sz="2800" dirty="0">
                <a:solidFill>
                  <a:schemeClr val="tx1"/>
                </a:solidFill>
                <a:latin typeface="楷体_GB2312" panose="02010609030101010101" charset="-122"/>
                <a:sym typeface="+mn-ea"/>
              </a:rPr>
              <a:t> 目标检测与识别模块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2"/>
            </p:custDataLst>
          </p:nvPr>
        </p:nvSpPr>
        <p:spPr/>
        <p:txBody>
          <a:bodyPr/>
          <a:p>
            <a:r>
              <a:rPr lang="zh-CN" altLang="en-US" b="1">
                <a:solidFill>
                  <a:schemeClr val="tx1"/>
                </a:solidFill>
              </a:rPr>
              <a:t>目标检测与识别模块原理</a:t>
            </a:r>
            <a:endParaRPr lang="zh-CN" altLang="en-US" b="1">
              <a:solidFill>
                <a:schemeClr val="tx1"/>
              </a:solidFill>
            </a:endParaRPr>
          </a:p>
        </p:txBody>
      </p:sp>
      <p:sp>
        <p:nvSpPr>
          <p:cNvPr id="5" name="文本占位符 4"/>
          <p:cNvSpPr>
            <a:spLocks noGrp="1"/>
          </p:cNvSpPr>
          <p:nvPr>
            <p:ph type="body" idx="16387"/>
            <p:custDataLst>
              <p:tags r:id="rId3"/>
            </p:custDataLst>
          </p:nvPr>
        </p:nvSpPr>
        <p:spPr>
          <a:xfrm>
            <a:off x="609600" y="4445000"/>
            <a:ext cx="10972800" cy="1517650"/>
          </a:xfrm>
        </p:spPr>
        <p:txBody>
          <a:bodyPr>
            <a:normAutofit lnSpcReduction="20000"/>
          </a:bodyPr>
          <a:p>
            <a:pPr algn="l"/>
            <a:r>
              <a:rPr lang="zh-CN" altLang="en-US" sz="1800">
                <a:solidFill>
                  <a:schemeClr val="tx1"/>
                </a:solidFill>
              </a:rPr>
              <a:t>目标检测与识别模块旨在从图像或视频序列中查找并确定感兴趣目标物体的位置，同时识别目标类别，如在自然场景图像中找出行人、车辆，并判断行人是成人还是儿童，车辆是轿车还是卡车。其工作原理基于预处理与特征提取，通过分类判别类别，回归确定位置，建立特征与类别、位置的映射。</a:t>
            </a:r>
            <a:endParaRPr lang="zh-CN" altLang="en-US" sz="1800">
              <a:solidFill>
                <a:schemeClr val="tx1"/>
              </a:solidFill>
            </a:endParaRPr>
          </a:p>
          <a:p>
            <a:pPr algn="l"/>
            <a:endParaRPr lang="zh-CN" altLang="en-US" sz="1800">
              <a:solidFill>
                <a:schemeClr val="tx1"/>
              </a:solidFill>
            </a:endParaRPr>
          </a:p>
          <a:p>
            <a:pPr algn="l"/>
            <a:r>
              <a:rPr lang="zh-CN" altLang="en-US" sz="1800">
                <a:solidFill>
                  <a:schemeClr val="tx1"/>
                </a:solidFill>
              </a:rPr>
              <a:t>包括传统方法和</a:t>
            </a:r>
            <a:r>
              <a:rPr lang="zh-CN" altLang="en-US" sz="1800">
                <a:solidFill>
                  <a:schemeClr val="tx1"/>
                </a:solidFill>
              </a:rPr>
              <a:t>基于深度学习</a:t>
            </a:r>
            <a:r>
              <a:rPr lang="zh-CN" altLang="en-US" sz="1800">
                <a:solidFill>
                  <a:schemeClr val="tx1"/>
                </a:solidFill>
              </a:rPr>
              <a:t>方法</a:t>
            </a:r>
            <a:endParaRPr lang="zh-CN" altLang="en-US" sz="18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8" name="内容占位符 17" descr="149194e4-8e5b-11f0-8923-66864a92edc6"/>
          <p:cNvPicPr>
            <a:picLocks noChangeAspect="1"/>
          </p:cNvPicPr>
          <p:nvPr>
            <p:custDataLst>
              <p:tags r:id="rId4"/>
            </p:custDataLst>
          </p:nvPr>
        </p:nvPicPr>
        <p:blipFill>
          <a:blip r:embed="rId5"/>
          <a:srcRect t="15033" b="15033"/>
          <a:stretch>
            <a:fillRect/>
          </a:stretch>
        </p:blipFill>
        <p:spPr>
          <a:xfrm>
            <a:off x="1054735" y="1177925"/>
            <a:ext cx="10033000" cy="2438400"/>
          </a:xfrm>
          <a:custGeom>
            <a:avLst>
              <a:gd name="connisteX0" fmla="*/ 0 w 10972800"/>
              <a:gd name="connsiteY0" fmla="*/ 203200 h 2438400"/>
              <a:gd name="connisteX1" fmla="*/ 203200 w 10972800"/>
              <a:gd name="connsiteY1" fmla="*/ 0 h 2438400"/>
              <a:gd name="connisteX2" fmla="*/ 10769600 w 10972800"/>
              <a:gd name="connsiteY2" fmla="*/ 0 h 2438400"/>
              <a:gd name="connisteX3" fmla="*/ 10972800 w 10972800"/>
              <a:gd name="connsiteY3" fmla="*/ 203200 h 2438400"/>
              <a:gd name="connisteX4" fmla="*/ 10972800 w 10972800"/>
              <a:gd name="connsiteY4" fmla="*/ 2235200 h 2438400"/>
              <a:gd name="connisteX5" fmla="*/ 10769600 w 10972800"/>
              <a:gd name="connsiteY5" fmla="*/ 2438400 h 2438400"/>
              <a:gd name="connisteX6" fmla="*/ 203200 w 10972800"/>
              <a:gd name="connsiteY6" fmla="*/ 2438400 h 2438400"/>
              <a:gd name="connisteX7" fmla="*/ 0 w 10972800"/>
              <a:gd name="connsiteY7" fmla="*/ 2235200 h 2438400"/>
              <a:gd name="connisteX8" fmla="*/ 0 w 10972800"/>
              <a:gd name="connsiteY8" fmla="*/ 203200 h 2438400"/>
            </a:avLst>
            <a:gdLst>
              <a:gd name="connisteX0-1" fmla="*/ 0 w 10972800"/>
              <a:gd name="connsiteY0-2" fmla="*/ 203200 h 2438400"/>
              <a:gd name="connisteX1-3" fmla="*/ 203200 w 10972800"/>
              <a:gd name="connsiteY1-4" fmla="*/ 0 h 2438400"/>
              <a:gd name="connisteX2-5" fmla="*/ 10769600 w 10972800"/>
              <a:gd name="connsiteY2-6" fmla="*/ 0 h 2438400"/>
              <a:gd name="connisteX3-7" fmla="*/ 10972800 w 10972800"/>
              <a:gd name="connsiteY3-8" fmla="*/ 203200 h 2438400"/>
              <a:gd name="connisteX4-9" fmla="*/ 10972800 w 10972800"/>
              <a:gd name="connsiteY4-10" fmla="*/ 2235200 h 2438400"/>
              <a:gd name="connisteX5-11" fmla="*/ 10769600 w 10972800"/>
              <a:gd name="connsiteY5-12" fmla="*/ 2438400 h 2438400"/>
              <a:gd name="connisteX6-13" fmla="*/ 203200 w 10972800"/>
              <a:gd name="connsiteY6-14" fmla="*/ 2438400 h 2438400"/>
              <a:gd name="connisteX7-15" fmla="*/ 0 w 10972800"/>
              <a:gd name="connsiteY7-16" fmla="*/ 2235200 h 2438400"/>
              <a:gd name="connisteX8-17" fmla="*/ 0 w 10972800"/>
              <a:gd name="connsiteY8-18" fmla="*/ 203200 h 2438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438400">
                <a:moveTo>
                  <a:pt x="0" y="203200"/>
                </a:moveTo>
                <a:cubicBezTo>
                  <a:pt x="0" y="90976"/>
                  <a:pt x="90976" y="0"/>
                  <a:pt x="203200" y="0"/>
                </a:cubicBezTo>
                <a:lnTo>
                  <a:pt x="10769600" y="0"/>
                </a:lnTo>
                <a:cubicBezTo>
                  <a:pt x="10881824" y="0"/>
                  <a:pt x="10972800" y="90976"/>
                  <a:pt x="10972800" y="203200"/>
                </a:cubicBezTo>
                <a:lnTo>
                  <a:pt x="10972800" y="2235200"/>
                </a:lnTo>
                <a:cubicBezTo>
                  <a:pt x="10972800" y="2347424"/>
                  <a:pt x="10881824" y="2438400"/>
                  <a:pt x="10769600" y="2438400"/>
                </a:cubicBezTo>
                <a:lnTo>
                  <a:pt x="203200" y="2438400"/>
                </a:lnTo>
                <a:cubicBezTo>
                  <a:pt x="90976" y="2438400"/>
                  <a:pt x="0" y="2347424"/>
                  <a:pt x="0" y="2235200"/>
                </a:cubicBezTo>
                <a:lnTo>
                  <a:pt x="0" y="203200"/>
                </a:lnTo>
                <a:close/>
              </a:path>
              <a:path w="10972800" h="2438400">
                <a:moveTo>
                  <a:pt x="0" y="203200"/>
                </a:moveTo>
                <a:cubicBezTo>
                  <a:pt x="0" y="90976"/>
                  <a:pt x="90976" y="0"/>
                  <a:pt x="203200" y="0"/>
                </a:cubicBezTo>
                <a:lnTo>
                  <a:pt x="10769600" y="0"/>
                </a:lnTo>
                <a:cubicBezTo>
                  <a:pt x="10881824" y="0"/>
                  <a:pt x="10972800" y="90976"/>
                  <a:pt x="10972800" y="203200"/>
                </a:cubicBezTo>
                <a:lnTo>
                  <a:pt x="10972800" y="2235200"/>
                </a:lnTo>
                <a:cubicBezTo>
                  <a:pt x="10972800" y="2347424"/>
                  <a:pt x="10881824" y="2438400"/>
                  <a:pt x="10769600" y="2438400"/>
                </a:cubicBezTo>
                <a:lnTo>
                  <a:pt x="203200" y="2438400"/>
                </a:lnTo>
                <a:cubicBezTo>
                  <a:pt x="90976" y="2438400"/>
                  <a:pt x="0" y="2347424"/>
                  <a:pt x="0" y="2235200"/>
                </a:cubicBezTo>
                <a:lnTo>
                  <a:pt x="0" y="203200"/>
                </a:lnTo>
                <a:close/>
              </a:path>
            </a:pathLst>
          </a:custGeom>
          <a:solidFill>
            <a:srgbClr val="DDDDDD"/>
          </a:solidFill>
          <a:ln>
            <a:noFill/>
          </a:ln>
          <a:effectLst/>
        </p:spPr>
      </p:pic>
    </p:spTree>
    <p:custDataLst>
      <p:tags r:id="rId6"/>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a:t>
            </a:r>
            <a:r>
              <a:rPr sz="2800" dirty="0">
                <a:solidFill>
                  <a:schemeClr val="tx1"/>
                </a:solidFill>
                <a:latin typeface="楷体_GB2312" panose="02010609030101010101" charset="-122"/>
                <a:sym typeface="+mn-ea"/>
              </a:rPr>
              <a:t>2.4.</a:t>
            </a:r>
            <a:r>
              <a:rPr lang="en-US" altLang="zh-CN" sz="2800" dirty="0">
                <a:solidFill>
                  <a:schemeClr val="tx1"/>
                </a:solidFill>
                <a:latin typeface="楷体_GB2312" panose="02010609030101010101" charset="-122"/>
                <a:sym typeface="+mn-ea"/>
              </a:rPr>
              <a:t>5</a:t>
            </a:r>
            <a:r>
              <a:rPr sz="2800" dirty="0">
                <a:solidFill>
                  <a:schemeClr val="tx1"/>
                </a:solidFill>
                <a:latin typeface="楷体_GB2312" panose="02010609030101010101" charset="-122"/>
                <a:sym typeface="+mn-ea"/>
              </a:rPr>
              <a:t> 图像分割模块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2"/>
            </p:custDataLst>
          </p:nvPr>
        </p:nvSpPr>
        <p:spPr>
          <a:xfrm>
            <a:off x="4433570" y="1065530"/>
            <a:ext cx="7148830" cy="5179695"/>
          </a:xfrm>
        </p:spPr>
        <p:txBody>
          <a:bodyPr>
            <a:noAutofit/>
          </a:bodyPr>
          <a:p>
            <a:r>
              <a:rPr lang="zh-CN" altLang="en-US" sz="1800">
                <a:solidFill>
                  <a:schemeClr val="tx1"/>
                </a:solidFill>
              </a:rPr>
              <a:t>将图像划分为多个特性独特的区域，使区域内像素特征相似、区域间差异明显，可分离图像中不同物体或部分，如分离人物、背景和物体区域。</a:t>
            </a:r>
            <a:endParaRPr lang="zh-CN" altLang="en-US" sz="1800">
              <a:solidFill>
                <a:schemeClr val="tx1"/>
              </a:solidFill>
            </a:endParaRPr>
          </a:p>
          <a:p>
            <a:r>
              <a:rPr lang="en-US" altLang="zh-CN" sz="1800" b="1">
                <a:solidFill>
                  <a:schemeClr val="tx1"/>
                </a:solidFill>
              </a:rPr>
              <a:t>1</a:t>
            </a:r>
            <a:r>
              <a:rPr lang="zh-CN" altLang="en-US" sz="1800" b="1">
                <a:solidFill>
                  <a:schemeClr val="tx1"/>
                </a:solidFill>
              </a:rPr>
              <a:t>）图像分割的作用</a:t>
            </a:r>
            <a:endParaRPr lang="zh-CN" altLang="en-US" sz="1800" b="1">
              <a:solidFill>
                <a:schemeClr val="tx1"/>
              </a:solidFill>
            </a:endParaRPr>
          </a:p>
          <a:p>
            <a:r>
              <a:rPr lang="zh-CN" altLang="en-US" sz="1800">
                <a:solidFill>
                  <a:schemeClr val="tx1"/>
                </a:solidFill>
              </a:rPr>
              <a:t>简化图像分析：分解复杂图像为简单区域，降低处理复杂度，方便单独分析，如医学影像中分割器官以评估状况。</a:t>
            </a:r>
            <a:endParaRPr lang="zh-CN" altLang="en-US" sz="1800">
              <a:solidFill>
                <a:schemeClr val="tx1"/>
              </a:solidFill>
            </a:endParaRPr>
          </a:p>
          <a:p>
            <a:r>
              <a:rPr lang="zh-CN" altLang="en-US" sz="1800">
                <a:solidFill>
                  <a:schemeClr val="tx1"/>
                </a:solidFill>
              </a:rPr>
              <a:t>方便目标提取：精准分离感兴趣目标，去除无关信息，为目标识别等任务奠基，如自动驾驶中分割道路、行人等。</a:t>
            </a:r>
            <a:endParaRPr lang="zh-CN" altLang="en-US" sz="1800">
              <a:solidFill>
                <a:schemeClr val="tx1"/>
              </a:solidFill>
            </a:endParaRPr>
          </a:p>
          <a:p>
            <a:r>
              <a:rPr lang="zh-CN" altLang="en-US" sz="1800">
                <a:solidFill>
                  <a:schemeClr val="tx1"/>
                </a:solidFill>
              </a:rPr>
              <a:t>便于图像理解：是图像理解和语义分析的基础，通过分割区域分析语义，辅助图像标注等。</a:t>
            </a:r>
            <a:endParaRPr lang="zh-CN" altLang="en-US" sz="1800">
              <a:solidFill>
                <a:schemeClr val="tx1"/>
              </a:solidFill>
            </a:endParaRPr>
          </a:p>
          <a:p>
            <a:r>
              <a:rPr lang="en-US" altLang="zh-CN" sz="1800" b="1">
                <a:sym typeface="+mn-ea"/>
              </a:rPr>
              <a:t>2</a:t>
            </a:r>
            <a:r>
              <a:rPr lang="zh-CN" altLang="en-US" sz="1800" b="1">
                <a:sym typeface="+mn-ea"/>
              </a:rPr>
              <a:t>）图像分割的工作原理</a:t>
            </a:r>
            <a:endParaRPr lang="zh-CN" altLang="en-US" sz="1800" b="1">
              <a:solidFill>
                <a:schemeClr val="tx1"/>
              </a:solidFill>
            </a:endParaRPr>
          </a:p>
          <a:p>
            <a:r>
              <a:rPr lang="zh-CN" altLang="en-US" sz="1800">
                <a:sym typeface="+mn-ea"/>
              </a:rPr>
              <a:t>基于图像不同区域像素在灰度、颜色、纹理、形状等特征的差异，设定准则或模型，将相似特征像素归为同一区域，差异像素分至不同区域。</a:t>
            </a:r>
            <a:endParaRPr lang="zh-CN" altLang="en-US" sz="1800">
              <a:solidFill>
                <a:schemeClr val="tx1"/>
              </a:solidFill>
            </a:endParaRPr>
          </a:p>
          <a:p>
            <a:endParaRPr lang="zh-CN" altLang="en-US" sz="1800">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0" name="图片占位符 29" descr="44f9947b-8ccf-11f0-a69d-8abfff222058"/>
          <p:cNvPicPr>
            <a:picLocks noChangeAspect="1"/>
          </p:cNvPicPr>
          <p:nvPr>
            <p:ph type="pic" idx="16395"/>
            <p:custDataLst>
              <p:tags r:id="rId3"/>
            </p:custDataLst>
          </p:nvPr>
        </p:nvPicPr>
        <p:blipFill>
          <a:blip r:embed="rId4"/>
          <a:srcRect l="6897" t="11045" r="7184" b="14205"/>
          <a:stretch>
            <a:fillRect/>
          </a:stretch>
        </p:blipFill>
        <p:spPr>
          <a:xfrm>
            <a:off x="766445" y="1511935"/>
            <a:ext cx="3400425" cy="3573145"/>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Tree>
    <p:custDataLst>
      <p:tags r:id="rId5"/>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a:t>
            </a:r>
            <a:r>
              <a:rPr sz="2800" dirty="0">
                <a:solidFill>
                  <a:schemeClr val="tx1"/>
                </a:solidFill>
                <a:latin typeface="楷体_GB2312" panose="02010609030101010101" charset="-122"/>
                <a:sym typeface="+mn-ea"/>
              </a:rPr>
              <a:t>2.4.</a:t>
            </a:r>
            <a:r>
              <a:rPr lang="en-US" altLang="zh-CN" sz="2800" dirty="0">
                <a:solidFill>
                  <a:schemeClr val="tx1"/>
                </a:solidFill>
                <a:latin typeface="楷体_GB2312" panose="02010609030101010101" charset="-122"/>
                <a:sym typeface="+mn-ea"/>
              </a:rPr>
              <a:t>5</a:t>
            </a:r>
            <a:r>
              <a:rPr sz="2800" dirty="0">
                <a:solidFill>
                  <a:schemeClr val="tx1"/>
                </a:solidFill>
                <a:latin typeface="楷体_GB2312" panose="02010609030101010101" charset="-122"/>
                <a:sym typeface="+mn-ea"/>
              </a:rPr>
              <a:t> 图像分割模块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2"/>
            </p:custDataLst>
          </p:nvPr>
        </p:nvSpPr>
        <p:spPr>
          <a:xfrm>
            <a:off x="708660" y="3767455"/>
            <a:ext cx="10905490" cy="2477770"/>
          </a:xfrm>
        </p:spPr>
        <p:txBody>
          <a:bodyPr>
            <a:noAutofit/>
          </a:bodyPr>
          <a:p>
            <a:r>
              <a:rPr lang="en-US" altLang="zh-CN" sz="2000" b="1">
                <a:solidFill>
                  <a:schemeClr val="tx1"/>
                </a:solidFill>
              </a:rPr>
              <a:t>3</a:t>
            </a:r>
            <a:r>
              <a:rPr lang="zh-CN" altLang="en-US" sz="2000" b="1">
                <a:solidFill>
                  <a:schemeClr val="tx1"/>
                </a:solidFill>
              </a:rPr>
              <a:t>）图像分割的方法</a:t>
            </a:r>
            <a:endParaRPr lang="zh-CN" altLang="en-US" sz="2000" b="1">
              <a:solidFill>
                <a:schemeClr val="tx1"/>
              </a:solidFill>
            </a:endParaRPr>
          </a:p>
          <a:p>
            <a:r>
              <a:rPr lang="zh-CN" altLang="en-US">
                <a:solidFill>
                  <a:schemeClr val="tx1"/>
                </a:solidFill>
              </a:rPr>
              <a:t>阈值分割法：依灰度值等设阈值，划分前景与背景，简单高效，但对复杂背景、光照不均图像效果差，如分割苹果图像。</a:t>
            </a:r>
            <a:endParaRPr lang="zh-CN" altLang="en-US">
              <a:solidFill>
                <a:schemeClr val="tx1"/>
              </a:solidFill>
            </a:endParaRPr>
          </a:p>
          <a:p>
            <a:r>
              <a:rPr lang="zh-CN" altLang="en-US">
                <a:solidFill>
                  <a:schemeClr val="tx1"/>
                </a:solidFill>
              </a:rPr>
              <a:t>区域生长法：选种子像素，按相似特征合并相邻像素扩展区域，对均匀特征区域效果好，却对种子点选择敏感。</a:t>
            </a:r>
            <a:endParaRPr lang="zh-CN" altLang="en-US">
              <a:solidFill>
                <a:schemeClr val="tx1"/>
              </a:solidFill>
            </a:endParaRPr>
          </a:p>
          <a:p>
            <a:r>
              <a:rPr lang="zh-CN" altLang="en-US">
                <a:solidFill>
                  <a:schemeClr val="tx1"/>
                </a:solidFill>
              </a:rPr>
              <a:t>基于边缘的分割方法：用边缘检测算子提取边缘并连接成区域，对噪声敏感，易出现边缘不连续。</a:t>
            </a:r>
            <a:endParaRPr lang="zh-CN" altLang="en-US">
              <a:solidFill>
                <a:schemeClr val="tx1"/>
              </a:solidFill>
            </a:endParaRPr>
          </a:p>
          <a:p>
            <a:r>
              <a:rPr lang="zh-CN" altLang="en-US">
                <a:solidFill>
                  <a:schemeClr val="tx1"/>
                </a:solidFill>
              </a:rPr>
              <a:t>基于聚类的分割方法：将像素看作数据点，按特征相似性聚类，如</a:t>
            </a:r>
            <a:r>
              <a:rPr lang="en-US" altLang="zh-CN">
                <a:solidFill>
                  <a:schemeClr val="tx1"/>
                </a:solidFill>
              </a:rPr>
              <a:t> K-Means </a:t>
            </a:r>
            <a:r>
              <a:rPr lang="zh-CN" altLang="en-US">
                <a:solidFill>
                  <a:schemeClr val="tx1"/>
                </a:solidFill>
              </a:rPr>
              <a:t>算法，对数据分布敏感，需预设聚类数量。</a:t>
            </a:r>
            <a:endParaRPr lang="zh-CN" altLang="en-US">
              <a:solidFill>
                <a:schemeClr val="tx1"/>
              </a:solidFill>
            </a:endParaRPr>
          </a:p>
          <a:p>
            <a:r>
              <a:rPr lang="zh-CN" altLang="en-US">
                <a:solidFill>
                  <a:schemeClr val="tx1"/>
                </a:solidFill>
              </a:rPr>
              <a:t>基于深度学习的分割方法：用</a:t>
            </a:r>
            <a:r>
              <a:rPr lang="en-US" altLang="zh-CN">
                <a:solidFill>
                  <a:schemeClr val="tx1"/>
                </a:solidFill>
              </a:rPr>
              <a:t> FCN</a:t>
            </a:r>
            <a:r>
              <a:rPr lang="zh-CN" altLang="en-US">
                <a:solidFill>
                  <a:schemeClr val="tx1"/>
                </a:solidFill>
              </a:rPr>
              <a:t>、</a:t>
            </a:r>
            <a:r>
              <a:rPr lang="en-US" altLang="zh-CN">
                <a:solidFill>
                  <a:schemeClr val="tx1"/>
                </a:solidFill>
              </a:rPr>
              <a:t>U-Net </a:t>
            </a:r>
            <a:r>
              <a:rPr lang="zh-CN" altLang="en-US">
                <a:solidFill>
                  <a:schemeClr val="tx1"/>
                </a:solidFill>
              </a:rPr>
              <a:t>等网络自动学习图像特征，实现语义分割，对每个像素分类，分割更精确。</a:t>
            </a:r>
            <a:endParaRPr lang="zh-CN" altLang="en-US">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nvPicPr>
        <p:blipFill>
          <a:blip r:embed="rId3"/>
          <a:stretch>
            <a:fillRect/>
          </a:stretch>
        </p:blipFill>
        <p:spPr>
          <a:xfrm>
            <a:off x="1696085" y="1003935"/>
            <a:ext cx="8476615" cy="2425065"/>
          </a:xfrm>
          <a:prstGeom prst="rect">
            <a:avLst/>
          </a:prstGeom>
        </p:spPr>
      </p:pic>
    </p:spTree>
    <p:custDataLst>
      <p:tags r:id="rId4"/>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计算机视觉系统：2.4.6 三维重建模块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2"/>
            </p:custDataLst>
          </p:nvPr>
        </p:nvSpPr>
        <p:spPr>
          <a:xfrm>
            <a:off x="5530215" y="1355090"/>
            <a:ext cx="6052185" cy="5160010"/>
          </a:xfrm>
        </p:spPr>
        <p:txBody>
          <a:bodyPr>
            <a:noAutofit/>
          </a:bodyPr>
          <a:p>
            <a:r>
              <a:rPr lang="zh-CN" altLang="en-US" sz="2000">
                <a:solidFill>
                  <a:schemeClr val="tx1"/>
                </a:solidFill>
              </a:rPr>
              <a:t>是计算机视觉关键技术，依据单幅或多幅二维图像信息，恢复场景</a:t>
            </a:r>
            <a:r>
              <a:rPr lang="en-US" altLang="zh-CN" sz="2000">
                <a:solidFill>
                  <a:schemeClr val="tx1"/>
                </a:solidFill>
              </a:rPr>
              <a:t> / </a:t>
            </a:r>
            <a:r>
              <a:rPr lang="zh-CN" altLang="en-US" sz="2000">
                <a:solidFill>
                  <a:schemeClr val="tx1"/>
                </a:solidFill>
              </a:rPr>
              <a:t>物体三维结构形状，转化为含深度和空间维度的三维模型，助计算机理解现实物体几何形态。</a:t>
            </a:r>
            <a:endParaRPr lang="zh-CN" altLang="en-US" sz="2000">
              <a:solidFill>
                <a:schemeClr val="tx1"/>
              </a:solidFill>
            </a:endParaRPr>
          </a:p>
          <a:p>
            <a:r>
              <a:rPr lang="zh-CN" altLang="en-US" sz="2000">
                <a:solidFill>
                  <a:schemeClr val="tx1"/>
                </a:solidFill>
              </a:rPr>
              <a:t>主要基于三角测量原理和立体视觉原理，通过不同方法利用图像或数据实现三维重建：</a:t>
            </a:r>
            <a:endParaRPr lang="zh-CN" altLang="en-US" sz="2000">
              <a:solidFill>
                <a:schemeClr val="tx1"/>
              </a:solidFill>
            </a:endParaRPr>
          </a:p>
          <a:p>
            <a:r>
              <a:rPr lang="en-US" altLang="zh-CN" sz="2000" b="1">
                <a:solidFill>
                  <a:schemeClr val="tx1"/>
                </a:solidFill>
              </a:rPr>
              <a:t>1</a:t>
            </a:r>
            <a:r>
              <a:rPr lang="zh-CN" altLang="en-US" sz="2000" b="1">
                <a:solidFill>
                  <a:schemeClr val="tx1"/>
                </a:solidFill>
              </a:rPr>
              <a:t>）基于多视图几何的方法</a:t>
            </a:r>
            <a:endParaRPr lang="zh-CN" altLang="en-US" sz="2000" b="1">
              <a:solidFill>
                <a:schemeClr val="tx1"/>
              </a:solidFill>
            </a:endParaRPr>
          </a:p>
          <a:p>
            <a:r>
              <a:rPr lang="zh-CN" altLang="en-US" sz="2000">
                <a:solidFill>
                  <a:schemeClr val="tx1"/>
                </a:solidFill>
              </a:rPr>
              <a:t>利用多视图几何关系，从不同角度图像找对应点，借视差信息用三角测量算三维坐标，精度高，但对图像拍摄角度、场景要求严，需足够重叠区域与特征点。</a:t>
            </a:r>
            <a:endParaRPr lang="zh-CN" altLang="en-US" sz="2000">
              <a:solidFill>
                <a:schemeClr val="tx1"/>
              </a:solidFill>
            </a:endParaRPr>
          </a:p>
          <a:p>
            <a:endParaRPr lang="zh-CN" altLang="en-US" sz="2000">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nvPicPr>
        <p:blipFill>
          <a:blip r:embed="rId3"/>
          <a:stretch>
            <a:fillRect/>
          </a:stretch>
        </p:blipFill>
        <p:spPr>
          <a:xfrm>
            <a:off x="922020" y="1085215"/>
            <a:ext cx="4210050" cy="2647950"/>
          </a:xfrm>
          <a:prstGeom prst="rect">
            <a:avLst/>
          </a:prstGeom>
        </p:spPr>
      </p:pic>
      <p:pic>
        <p:nvPicPr>
          <p:cNvPr id="6" name="图片 5"/>
          <p:cNvPicPr>
            <a:picLocks noChangeAspect="1"/>
          </p:cNvPicPr>
          <p:nvPr/>
        </p:nvPicPr>
        <p:blipFill>
          <a:blip r:embed="rId4"/>
          <a:stretch>
            <a:fillRect/>
          </a:stretch>
        </p:blipFill>
        <p:spPr>
          <a:xfrm>
            <a:off x="922020" y="3910330"/>
            <a:ext cx="4302125" cy="2048510"/>
          </a:xfrm>
          <a:prstGeom prst="rect">
            <a:avLst/>
          </a:prstGeom>
        </p:spPr>
      </p:pic>
    </p:spTree>
    <p:custDataLst>
      <p:tags r:id="rId5"/>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计算机视觉系统：2.4.6 三维重建模块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2"/>
            </p:custDataLst>
          </p:nvPr>
        </p:nvSpPr>
        <p:spPr>
          <a:xfrm>
            <a:off x="4784090" y="1083945"/>
            <a:ext cx="6798310" cy="5161280"/>
          </a:xfrm>
        </p:spPr>
        <p:txBody>
          <a:bodyPr>
            <a:noAutofit/>
          </a:bodyPr>
          <a:p>
            <a:r>
              <a:rPr lang="en-US" altLang="zh-CN" sz="2000" b="1">
                <a:solidFill>
                  <a:schemeClr val="tx1"/>
                </a:solidFill>
              </a:rPr>
              <a:t>2</a:t>
            </a:r>
            <a:r>
              <a:rPr lang="zh-CN" altLang="en-US" sz="2000" b="1">
                <a:solidFill>
                  <a:schemeClr val="tx1"/>
                </a:solidFill>
              </a:rPr>
              <a:t>）基于结构光的方法</a:t>
            </a:r>
            <a:endParaRPr lang="zh-CN" altLang="en-US" sz="2000" b="1">
              <a:solidFill>
                <a:schemeClr val="tx1"/>
              </a:solidFill>
            </a:endParaRPr>
          </a:p>
          <a:p>
            <a:r>
              <a:rPr lang="zh-CN" altLang="en-US" sz="2000">
                <a:solidFill>
                  <a:schemeClr val="tx1"/>
                </a:solidFill>
              </a:rPr>
              <a:t>投射特定结构光图案，根据图案在物体表面变形，分析扭曲程度与编码规则算三维坐标，测量精度高、速度快，适用于工业检测、逆向工程等领域。</a:t>
            </a:r>
            <a:endParaRPr lang="zh-CN" altLang="en-US" sz="2000">
              <a:solidFill>
                <a:schemeClr val="tx1"/>
              </a:solidFill>
            </a:endParaRPr>
          </a:p>
          <a:p>
            <a:r>
              <a:rPr lang="en-US" altLang="zh-CN" sz="2000" b="1">
                <a:solidFill>
                  <a:schemeClr val="tx1"/>
                </a:solidFill>
              </a:rPr>
              <a:t>3</a:t>
            </a:r>
            <a:r>
              <a:rPr lang="zh-CN" altLang="en-US" sz="2000" b="1">
                <a:solidFill>
                  <a:schemeClr val="tx1"/>
                </a:solidFill>
              </a:rPr>
              <a:t>）基于点云的方法</a:t>
            </a:r>
            <a:endParaRPr lang="zh-CN" altLang="en-US" sz="2000" b="1">
              <a:solidFill>
                <a:schemeClr val="tx1"/>
              </a:solidFill>
            </a:endParaRPr>
          </a:p>
          <a:p>
            <a:r>
              <a:rPr lang="zh-CN" altLang="en-US" sz="2000">
                <a:solidFill>
                  <a:schemeClr val="tx1"/>
                </a:solidFill>
              </a:rPr>
              <a:t>先通过激光雷达等获取点云数据（含三维坐标等信息），经滤波、配准等处理构建三维模型，能快速获取大规模场景信息，却面临较高数据处理和存储成本。</a:t>
            </a:r>
            <a:endParaRPr lang="zh-CN" altLang="en-US" sz="2000">
              <a:solidFill>
                <a:schemeClr val="tx1"/>
              </a:solidFill>
            </a:endParaRPr>
          </a:p>
          <a:p>
            <a:r>
              <a:rPr lang="en-US" altLang="zh-CN" sz="2000" b="1">
                <a:solidFill>
                  <a:schemeClr val="tx1"/>
                </a:solidFill>
              </a:rPr>
              <a:t>4</a:t>
            </a:r>
            <a:r>
              <a:rPr lang="zh-CN" altLang="en-US" sz="2000" b="1">
                <a:solidFill>
                  <a:schemeClr val="tx1"/>
                </a:solidFill>
              </a:rPr>
              <a:t>）基于深度学习的方法</a:t>
            </a:r>
            <a:endParaRPr lang="zh-CN" altLang="en-US" sz="2000" b="1">
              <a:solidFill>
                <a:schemeClr val="tx1"/>
              </a:solidFill>
            </a:endParaRPr>
          </a:p>
          <a:p>
            <a:r>
              <a:rPr lang="zh-CN" altLang="en-US" sz="2000">
                <a:solidFill>
                  <a:schemeClr val="tx1"/>
                </a:solidFill>
              </a:rPr>
              <a:t>构建深度神经网络模型，学习大量图像数据以掌握图像特征与三维结构映射关系，可处理复杂场景，对噪声、遮挡有鲁棒性，但需大量数据、强计算资源，模型可解释性差。</a:t>
            </a:r>
            <a:endParaRPr lang="zh-CN" altLang="en-US" sz="2000">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nvPicPr>
        <p:blipFill>
          <a:blip r:embed="rId3"/>
          <a:stretch>
            <a:fillRect/>
          </a:stretch>
        </p:blipFill>
        <p:spPr>
          <a:xfrm>
            <a:off x="1384300" y="1252220"/>
            <a:ext cx="3051175" cy="1997710"/>
          </a:xfrm>
          <a:prstGeom prst="rect">
            <a:avLst/>
          </a:prstGeom>
        </p:spPr>
      </p:pic>
      <p:pic>
        <p:nvPicPr>
          <p:cNvPr id="6" name="图片 5"/>
          <p:cNvPicPr>
            <a:picLocks noChangeAspect="1"/>
          </p:cNvPicPr>
          <p:nvPr/>
        </p:nvPicPr>
        <p:blipFill>
          <a:blip r:embed="rId4"/>
          <a:stretch>
            <a:fillRect/>
          </a:stretch>
        </p:blipFill>
        <p:spPr>
          <a:xfrm>
            <a:off x="1425575" y="3348990"/>
            <a:ext cx="2922270" cy="2730500"/>
          </a:xfrm>
          <a:prstGeom prst="rect">
            <a:avLst/>
          </a:prstGeom>
        </p:spPr>
      </p:pic>
    </p:spTree>
    <p:custDataLst>
      <p:tags r:id="rId5"/>
    </p:custDataLst>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66233" y="304800"/>
            <a:ext cx="10668000" cy="603250"/>
          </a:xfrm>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a:t>
            </a:r>
            <a:r>
              <a:rPr lang="en-US" altLang="zh-CN" sz="2800" dirty="0">
                <a:solidFill>
                  <a:schemeClr val="tx1"/>
                </a:solidFill>
                <a:latin typeface="楷体_GB2312" panose="02010609030101010101" charset="-122"/>
                <a:sym typeface="+mn-ea"/>
              </a:rPr>
              <a:t>7</a:t>
            </a:r>
            <a:r>
              <a:rPr sz="2800" dirty="0">
                <a:solidFill>
                  <a:schemeClr val="tx1"/>
                </a:solidFill>
                <a:latin typeface="楷体_GB2312" panose="02010609030101010101" charset="-122"/>
                <a:sym typeface="+mn-ea"/>
              </a:rPr>
              <a:t> 决策控制模块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2"/>
            </p:custDataLst>
          </p:nvPr>
        </p:nvSpPr>
        <p:spPr>
          <a:xfrm>
            <a:off x="382905" y="3986530"/>
            <a:ext cx="5340350" cy="2082165"/>
          </a:xfrm>
        </p:spPr>
        <p:txBody>
          <a:bodyPr>
            <a:noAutofit/>
          </a:bodyPr>
          <a:p>
            <a:endParaRPr lang="zh-CN" altLang="en-US">
              <a:solidFill>
                <a:schemeClr val="tx1"/>
              </a:solidFill>
            </a:endParaRPr>
          </a:p>
          <a:p>
            <a:endParaRPr lang="zh-CN" altLang="en-US">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sp>
        <p:nvSpPr>
          <p:cNvPr id="6" name="文本占位符 3"/>
          <p:cNvSpPr>
            <a:spLocks noGrp="1"/>
          </p:cNvSpPr>
          <p:nvPr>
            <p:custDataLst>
              <p:tags r:id="rId3"/>
            </p:custDataLst>
          </p:nvPr>
        </p:nvSpPr>
        <p:spPr>
          <a:xfrm>
            <a:off x="1028065" y="4177030"/>
            <a:ext cx="10527030" cy="4922520"/>
          </a:xfrm>
          <a:prstGeom prst="rect">
            <a:avLst/>
          </a:prstGeom>
          <a:noFill/>
          <a:ln>
            <a:noFill/>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ym typeface="+mn-ea"/>
              </a:rPr>
              <a:t>是计算机视觉系统</a:t>
            </a:r>
            <a:r>
              <a:rPr lang="en-US" altLang="zh-CN" sz="1800">
                <a:sym typeface="+mn-ea"/>
              </a:rPr>
              <a:t> “</a:t>
            </a:r>
            <a:r>
              <a:rPr lang="zh-CN" altLang="en-US" sz="1800">
                <a:sym typeface="+mn-ea"/>
              </a:rPr>
              <a:t>大脑</a:t>
            </a:r>
            <a:r>
              <a:rPr lang="en-US" altLang="zh-CN" sz="1800">
                <a:sym typeface="+mn-ea"/>
              </a:rPr>
              <a:t>”</a:t>
            </a:r>
            <a:r>
              <a:rPr lang="zh-CN" altLang="en-US" sz="1800">
                <a:sym typeface="+mn-ea"/>
              </a:rPr>
              <a:t>，依据前序模块结果决策，控制设备</a:t>
            </a:r>
            <a:r>
              <a:rPr lang="en-US" altLang="zh-CN" sz="1800">
                <a:sym typeface="+mn-ea"/>
              </a:rPr>
              <a:t> / </a:t>
            </a:r>
            <a:r>
              <a:rPr lang="zh-CN" altLang="en-US" sz="1800">
                <a:sym typeface="+mn-ea"/>
              </a:rPr>
              <a:t>系统，明确</a:t>
            </a:r>
            <a:r>
              <a:rPr lang="en-US" altLang="zh-CN" sz="1800">
                <a:sym typeface="+mn-ea"/>
              </a:rPr>
              <a:t> “</a:t>
            </a:r>
            <a:r>
              <a:rPr lang="zh-CN" altLang="en-US" sz="1800">
                <a:sym typeface="+mn-ea"/>
              </a:rPr>
              <a:t>做什么</a:t>
            </a:r>
            <a:r>
              <a:rPr lang="en-US" altLang="zh-CN" sz="1800">
                <a:sym typeface="+mn-ea"/>
              </a:rPr>
              <a:t>”“</a:t>
            </a:r>
            <a:r>
              <a:rPr lang="zh-CN" altLang="en-US" sz="1800">
                <a:sym typeface="+mn-ea"/>
              </a:rPr>
              <a:t>如何做</a:t>
            </a:r>
            <a:r>
              <a:rPr lang="en-US" altLang="zh-CN" sz="1800">
                <a:sym typeface="+mn-ea"/>
              </a:rPr>
              <a:t>” </a:t>
            </a:r>
            <a:r>
              <a:rPr lang="zh-CN" altLang="en-US" sz="1800">
                <a:sym typeface="+mn-ea"/>
              </a:rPr>
              <a:t>以实现任务目标。</a:t>
            </a:r>
            <a:endParaRPr lang="zh-CN" altLang="en-US" sz="1800">
              <a:solidFill>
                <a:schemeClr val="tx1"/>
              </a:solidFill>
              <a:sym typeface="+mn-ea"/>
            </a:endParaRPr>
          </a:p>
          <a:p>
            <a:r>
              <a:rPr lang="en-US" altLang="zh-CN" sz="1800" b="1">
                <a:sym typeface="+mn-ea"/>
              </a:rPr>
              <a:t>1</a:t>
            </a:r>
            <a:r>
              <a:rPr lang="zh-CN" altLang="en-US" sz="1800" b="1">
                <a:sym typeface="+mn-ea"/>
              </a:rPr>
              <a:t>）决策与控制的工作原理</a:t>
            </a:r>
            <a:endParaRPr lang="zh-CN" altLang="en-US" sz="1800" b="1">
              <a:solidFill>
                <a:schemeClr val="tx1"/>
              </a:solidFill>
            </a:endParaRPr>
          </a:p>
          <a:p>
            <a:r>
              <a:rPr lang="zh-CN" altLang="en-US" sz="1800">
                <a:sym typeface="+mn-ea"/>
              </a:rPr>
              <a:t>决策制定：综合分析前序模块信息，依预设规则、模型等判断场景状态与需求。</a:t>
            </a:r>
            <a:endParaRPr lang="zh-CN" altLang="en-US" sz="1800">
              <a:solidFill>
                <a:schemeClr val="tx1"/>
              </a:solidFill>
            </a:endParaRPr>
          </a:p>
          <a:p>
            <a:r>
              <a:rPr lang="zh-CN" altLang="en-US" sz="1800">
                <a:sym typeface="+mn-ea"/>
              </a:rPr>
              <a:t>控制执行：按决策方案，向执行设备</a:t>
            </a:r>
            <a:r>
              <a:rPr lang="en-US" altLang="zh-CN" sz="1800">
                <a:sym typeface="+mn-ea"/>
              </a:rPr>
              <a:t> / </a:t>
            </a:r>
            <a:r>
              <a:rPr lang="zh-CN" altLang="en-US" sz="1800">
                <a:sym typeface="+mn-ea"/>
              </a:rPr>
              <a:t>系统发指令，控制其动作、参数等。</a:t>
            </a:r>
            <a:endParaRPr lang="zh-CN" altLang="en-US" sz="1800">
              <a:solidFill>
                <a:schemeClr val="tx1"/>
              </a:solidFill>
              <a:sym typeface="+mn-ea"/>
            </a:endParaRPr>
          </a:p>
        </p:txBody>
      </p:sp>
      <p:pic>
        <p:nvPicPr>
          <p:cNvPr id="3" name="图片 2"/>
          <p:cNvPicPr>
            <a:picLocks noChangeAspect="1"/>
          </p:cNvPicPr>
          <p:nvPr/>
        </p:nvPicPr>
        <p:blipFill>
          <a:blip r:embed="rId4"/>
          <a:stretch>
            <a:fillRect/>
          </a:stretch>
        </p:blipFill>
        <p:spPr>
          <a:xfrm>
            <a:off x="853440" y="1136650"/>
            <a:ext cx="10193020" cy="2824480"/>
          </a:xfrm>
          <a:prstGeom prst="rect">
            <a:avLst/>
          </a:prstGeom>
        </p:spPr>
      </p:pic>
    </p:spTree>
    <p:custDataLst>
      <p:tags r:id="rId5"/>
    </p:custDataLst>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66233" y="304800"/>
            <a:ext cx="10668000" cy="603250"/>
          </a:xfrm>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2.4 计算机视觉系统：2.4.</a:t>
            </a:r>
            <a:r>
              <a:rPr lang="en-US" altLang="zh-CN" sz="2800" dirty="0">
                <a:solidFill>
                  <a:schemeClr val="tx1"/>
                </a:solidFill>
                <a:latin typeface="楷体_GB2312" panose="02010609030101010101" charset="-122"/>
                <a:sym typeface="+mn-ea"/>
              </a:rPr>
              <a:t>7</a:t>
            </a:r>
            <a:r>
              <a:rPr sz="2800" dirty="0">
                <a:solidFill>
                  <a:schemeClr val="tx1"/>
                </a:solidFill>
                <a:latin typeface="楷体_GB2312" panose="02010609030101010101" charset="-122"/>
                <a:sym typeface="+mn-ea"/>
              </a:rPr>
              <a:t> 决策控制模块</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2"/>
            </p:custDataLst>
          </p:nvPr>
        </p:nvSpPr>
        <p:spPr>
          <a:xfrm>
            <a:off x="382905" y="3986530"/>
            <a:ext cx="5340350" cy="2082165"/>
          </a:xfrm>
        </p:spPr>
        <p:txBody>
          <a:bodyPr>
            <a:noAutofit/>
          </a:bodyPr>
          <a:p>
            <a:endParaRPr lang="zh-CN" altLang="en-US">
              <a:solidFill>
                <a:schemeClr val="tx1"/>
              </a:solidFill>
            </a:endParaRPr>
          </a:p>
          <a:p>
            <a:endParaRPr lang="zh-CN" altLang="en-US">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sp>
        <p:nvSpPr>
          <p:cNvPr id="6" name="文本占位符 3"/>
          <p:cNvSpPr>
            <a:spLocks noGrp="1"/>
          </p:cNvSpPr>
          <p:nvPr>
            <p:custDataLst>
              <p:tags r:id="rId3"/>
            </p:custDataLst>
          </p:nvPr>
        </p:nvSpPr>
        <p:spPr>
          <a:xfrm>
            <a:off x="886460" y="4116705"/>
            <a:ext cx="10647045" cy="1951990"/>
          </a:xfrm>
          <a:prstGeom prst="rect">
            <a:avLst/>
          </a:prstGeom>
          <a:noFill/>
          <a:ln>
            <a:noFill/>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a:sym typeface="+mn-ea"/>
              </a:rPr>
              <a:t>2</a:t>
            </a:r>
            <a:r>
              <a:rPr lang="zh-CN" altLang="en-US" sz="2000" b="1">
                <a:sym typeface="+mn-ea"/>
              </a:rPr>
              <a:t>）决策与控制的方法</a:t>
            </a:r>
            <a:endParaRPr lang="zh-CN" altLang="en-US" sz="2000" b="1">
              <a:solidFill>
                <a:schemeClr val="tx1"/>
              </a:solidFill>
            </a:endParaRPr>
          </a:p>
          <a:p>
            <a:r>
              <a:rPr lang="zh-CN" altLang="en-US" sz="2000">
                <a:sym typeface="+mn-ea"/>
              </a:rPr>
              <a:t>基于规则：预设明确规则，模块将视觉信息与规则匹配，如交通信号灯识别系统的通行规则。</a:t>
            </a:r>
            <a:endParaRPr lang="zh-CN" altLang="en-US" sz="2000">
              <a:solidFill>
                <a:schemeClr val="tx1"/>
              </a:solidFill>
            </a:endParaRPr>
          </a:p>
          <a:p>
            <a:r>
              <a:rPr lang="zh-CN" altLang="en-US" sz="2000">
                <a:sym typeface="+mn-ea"/>
              </a:rPr>
              <a:t>基于模型：建数学或机器学习模型（如强化学习）描述决策，优化策略实现目标最大化。</a:t>
            </a:r>
            <a:endParaRPr lang="zh-CN" altLang="en-US" sz="2000">
              <a:solidFill>
                <a:schemeClr val="tx1"/>
              </a:solidFill>
            </a:endParaRPr>
          </a:p>
          <a:p>
            <a:r>
              <a:rPr lang="zh-CN" altLang="en-US" sz="2000">
                <a:sym typeface="+mn-ea"/>
              </a:rPr>
              <a:t>模糊逻辑：应对难精确描述的复杂情况，用模糊集合扩展二值逻辑，允许模糊状态</a:t>
            </a:r>
            <a:endParaRPr lang="zh-CN" altLang="en-US" sz="2000">
              <a:solidFill>
                <a:schemeClr val="tx1"/>
              </a:solidFill>
            </a:endParaRPr>
          </a:p>
          <a:p>
            <a:r>
              <a:rPr lang="zh-CN" altLang="en-US" sz="2000">
                <a:sym typeface="+mn-ea"/>
              </a:rPr>
              <a:t>分布式：大规模系统用分布式架构，子系统依局部视觉信息决策，交互协调，如多机器人协作</a:t>
            </a:r>
            <a:endParaRPr lang="zh-CN" altLang="en-US" sz="2000">
              <a:solidFill>
                <a:schemeClr val="tx1"/>
              </a:solidFill>
            </a:endParaRPr>
          </a:p>
          <a:p>
            <a:endParaRPr lang="zh-CN" altLang="en-US" sz="2000">
              <a:solidFill>
                <a:schemeClr val="tx1"/>
              </a:solidFill>
            </a:endParaRPr>
          </a:p>
        </p:txBody>
      </p:sp>
      <p:pic>
        <p:nvPicPr>
          <p:cNvPr id="3" name="图片 2"/>
          <p:cNvPicPr>
            <a:picLocks noChangeAspect="1"/>
          </p:cNvPicPr>
          <p:nvPr/>
        </p:nvPicPr>
        <p:blipFill>
          <a:blip r:embed="rId4"/>
          <a:stretch>
            <a:fillRect/>
          </a:stretch>
        </p:blipFill>
        <p:spPr>
          <a:xfrm>
            <a:off x="886460" y="1094740"/>
            <a:ext cx="10547985" cy="2959735"/>
          </a:xfrm>
          <a:prstGeom prst="rect">
            <a:avLst/>
          </a:prstGeom>
        </p:spPr>
      </p:pic>
    </p:spTree>
    <p:custDataLst>
      <p:tags r:id="rId5"/>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ctrTitle" idx="16385"/>
            <p:custDataLst>
              <p:tags r:id="rId1"/>
            </p:custDataLst>
          </p:nvPr>
        </p:nvSpPr>
        <p:spPr/>
        <p:txBody>
          <a:bodyPr>
            <a:noAutofit/>
          </a:bodyPr>
          <a:p>
            <a:r>
              <a:rPr lang="zh-CN" altLang="en-US" sz="2800">
                <a:solidFill>
                  <a:schemeClr val="tx1"/>
                </a:solidFill>
              </a:rPr>
              <a:t>任务导入</a:t>
            </a:r>
            <a:endParaRPr lang="zh-CN" altLang="en-US" sz="2800">
              <a:solidFill>
                <a:schemeClr val="tx1"/>
              </a:solidFill>
            </a:endParaRPr>
          </a:p>
        </p:txBody>
      </p:sp>
      <p:sp>
        <p:nvSpPr>
          <p:cNvPr id="5" name="文本占位符 4"/>
          <p:cNvSpPr>
            <a:spLocks noGrp="1"/>
          </p:cNvSpPr>
          <p:nvPr>
            <p:ph type="body" idx="16386"/>
            <p:custDataLst>
              <p:tags r:id="rId2"/>
            </p:custDataLst>
          </p:nvPr>
        </p:nvSpPr>
        <p:spPr>
          <a:xfrm>
            <a:off x="4882515" y="1430655"/>
            <a:ext cx="6779895" cy="4225290"/>
          </a:xfrm>
        </p:spPr>
        <p:txBody>
          <a:bodyPr>
            <a:noAutofit/>
          </a:bodyPr>
          <a:p>
            <a:pPr>
              <a:spcBef>
                <a:spcPct val="42000"/>
              </a:spcBef>
              <a:spcAft>
                <a:spcPct val="42000"/>
              </a:spcAft>
            </a:pPr>
            <a:r>
              <a:rPr lang="zh-CN" altLang="en-US" sz="2000">
                <a:solidFill>
                  <a:schemeClr val="tx1"/>
                </a:solidFill>
              </a:rPr>
              <a:t>核心内容：以生活场景引发兴趣，引出图像识别技术</a:t>
            </a:r>
            <a:endParaRPr lang="zh-CN" altLang="en-US" sz="2000">
              <a:solidFill>
                <a:schemeClr val="tx1"/>
              </a:solidFill>
            </a:endParaRPr>
          </a:p>
          <a:p>
            <a:pPr>
              <a:spcAft>
                <a:spcPct val="63000"/>
              </a:spcAft>
            </a:pPr>
            <a:r>
              <a:rPr lang="zh-CN" altLang="en-US" sz="2000">
                <a:solidFill>
                  <a:schemeClr val="tx1"/>
                </a:solidFill>
              </a:rPr>
              <a:t>场景提问：“漫步公园遇到不知名花卉，想知道它的名字和习性，该怎么办？”</a:t>
            </a:r>
            <a:endParaRPr lang="zh-CN" altLang="en-US" sz="2000">
              <a:solidFill>
                <a:schemeClr val="tx1"/>
              </a:solidFill>
            </a:endParaRPr>
          </a:p>
          <a:p>
            <a:pPr>
              <a:spcAft>
                <a:spcPct val="63000"/>
              </a:spcAft>
            </a:pPr>
            <a:r>
              <a:rPr lang="zh-CN" altLang="en-US" sz="2000">
                <a:solidFill>
                  <a:schemeClr val="tx1"/>
                </a:solidFill>
              </a:rPr>
              <a:t>解决方案</a:t>
            </a:r>
            <a:endParaRPr lang="zh-CN" altLang="en-US" sz="2000">
              <a:solidFill>
                <a:schemeClr val="tx1"/>
              </a:solidFill>
            </a:endParaRPr>
          </a:p>
          <a:p>
            <a:pPr>
              <a:spcAft>
                <a:spcPct val="63000"/>
              </a:spcAft>
            </a:pPr>
            <a:r>
              <a:rPr lang="zh-CN" altLang="en-US" sz="2000">
                <a:solidFill>
                  <a:schemeClr val="tx1"/>
                </a:solidFill>
              </a:rPr>
              <a:t>介绍花卉识别 App “形色”，展示其功能 —— 拍照 / 上传图片即可识别花卉，还能获取花期、习性等信息</a:t>
            </a:r>
            <a:endParaRPr lang="zh-CN" altLang="en-US" sz="2000">
              <a:solidFill>
                <a:schemeClr val="tx1"/>
              </a:solidFill>
            </a:endParaRPr>
          </a:p>
          <a:p>
            <a:pPr>
              <a:spcBef>
                <a:spcPct val="42000"/>
              </a:spcBef>
              <a:spcAft>
                <a:spcPct val="42000"/>
              </a:spcAft>
            </a:pPr>
            <a:r>
              <a:rPr lang="zh-CN" altLang="en-US" sz="2000">
                <a:solidFill>
                  <a:schemeClr val="tx1"/>
                </a:solidFill>
              </a:rPr>
              <a:t>引出主题</a:t>
            </a:r>
            <a:endParaRPr lang="zh-CN" altLang="en-US" sz="2000">
              <a:solidFill>
                <a:schemeClr val="tx1"/>
              </a:solidFill>
            </a:endParaRPr>
          </a:p>
          <a:p>
            <a:pPr>
              <a:spcAft>
                <a:spcPct val="63000"/>
              </a:spcAft>
            </a:pPr>
            <a:r>
              <a:rPr lang="zh-CN" altLang="en-US" sz="2000">
                <a:solidFill>
                  <a:schemeClr val="tx1"/>
                </a:solidFill>
              </a:rPr>
              <a:t>“形色 App 背后的核心技术是图像识别，这节课我们就来揭开图像识别的奥秘，看看机器如何像人一样‘看懂’图像”</a:t>
            </a:r>
            <a:endParaRPr lang="zh-CN" altLang="en-US" sz="2000">
              <a:solidFill>
                <a:schemeClr val="tx1"/>
              </a:solidFill>
            </a:endParaRPr>
          </a:p>
        </p:txBody>
      </p:sp>
      <p:pic>
        <p:nvPicPr>
          <p:cNvPr id="17" name="图片占位符 16" descr="3fe6d349-8ccf-11f0-b3b7-3eb6a80ba892"/>
          <p:cNvPicPr>
            <a:picLocks noChangeAspect="1"/>
          </p:cNvPicPr>
          <p:nvPr>
            <p:ph type="pic" idx="16391"/>
            <p:custDataLst>
              <p:tags r:id="rId3"/>
            </p:custDataLst>
          </p:nvPr>
        </p:nvPicPr>
        <p:blipFill>
          <a:blip r:embed="rId4"/>
          <a:srcRect t="198" r="6746" b="15873"/>
          <a:stretch>
            <a:fillRect/>
          </a:stretch>
        </p:blipFill>
        <p:spPr>
          <a:xfrm>
            <a:off x="560070" y="2043430"/>
            <a:ext cx="3705225" cy="3200400"/>
          </a:xfrm>
          <a:custGeom>
            <a:avLst/>
            <a:gdLst>
              <a:gd name="connisteX0" fmla="*/ 0 w 5334000"/>
              <a:gd name="connsiteY0" fmla="*/ 0 h 3200400"/>
              <a:gd name="connisteX1" fmla="*/ 5334000 w 5334000"/>
              <a:gd name="connsiteY1" fmla="*/ 0 h 3200400"/>
              <a:gd name="connisteX2" fmla="*/ 5334000 w 5334000"/>
              <a:gd name="connsiteY2" fmla="*/ 2997200 h 3200400"/>
              <a:gd name="connisteX3" fmla="*/ 5130800 w 5334000"/>
              <a:gd name="connsiteY3" fmla="*/ 3200400 h 3200400"/>
              <a:gd name="connisteX4" fmla="*/ 203200 w 5334000"/>
              <a:gd name="connsiteY4" fmla="*/ 3200400 h 3200400"/>
              <a:gd name="connisteX5" fmla="*/ 0 w 5334000"/>
              <a:gd name="connsiteY5" fmla="*/ 2997200 h 3200400"/>
              <a:gd name="connisteX6" fmla="*/ 0 w 5334000"/>
              <a:gd name="connsiteY6" fmla="*/ 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0"/>
                </a:moveTo>
                <a:lnTo>
                  <a:pt x="5334000" y="0"/>
                </a:lnTo>
                <a:lnTo>
                  <a:pt x="5334000" y="2997200"/>
                </a:lnTo>
                <a:cubicBezTo>
                  <a:pt x="5334000" y="3109424"/>
                  <a:pt x="5243024" y="3200400"/>
                  <a:pt x="5130800" y="3200400"/>
                </a:cubicBezTo>
                <a:lnTo>
                  <a:pt x="203200" y="3200400"/>
                </a:lnTo>
                <a:cubicBezTo>
                  <a:pt x="90976" y="3200400"/>
                  <a:pt x="0" y="3109424"/>
                  <a:pt x="0" y="2997200"/>
                </a:cubicBezTo>
                <a:lnTo>
                  <a:pt x="0" y="0"/>
                </a:lnTo>
                <a:close/>
              </a:path>
            </a:pathLst>
          </a:custGeom>
        </p:spPr>
      </p:pic>
    </p:spTree>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2" name="矩形 21"/>
          <p:cNvSpPr/>
          <p:nvPr/>
        </p:nvSpPr>
        <p:spPr>
          <a:xfrm>
            <a:off x="905510" y="3409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.1-</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.6</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
        <p:nvSpPr>
          <p:cNvPr id="23" name="文本占位符 22"/>
          <p:cNvSpPr>
            <a:spLocks noGrp="1"/>
          </p:cNvSpPr>
          <p:nvPr>
            <p:ph type="body" idx="16388"/>
            <p:custDataLst>
              <p:tags r:id="rId3"/>
            </p:custDataLst>
          </p:nvPr>
        </p:nvSpPr>
        <p:spPr>
          <a:xfrm>
            <a:off x="3125470" y="1515745"/>
            <a:ext cx="834390" cy="440055"/>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4043680" y="1373505"/>
            <a:ext cx="3360420" cy="836295"/>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2.1    </a:t>
            </a:r>
            <a:r>
              <a:rPr lang="zh-CN" altLang="en-US" sz="2000">
                <a:sym typeface="+mn-ea"/>
              </a:rPr>
              <a:t>体验使用花卉识别</a:t>
            </a:r>
            <a:r>
              <a:rPr lang="en-US" altLang="zh-CN" sz="2000">
                <a:sym typeface="+mn-ea"/>
              </a:rPr>
              <a:t> App——</a:t>
            </a:r>
            <a:r>
              <a:rPr lang="zh-CN" altLang="en-US" sz="2000">
                <a:sym typeface="+mn-ea"/>
              </a:rPr>
              <a:t>形色</a:t>
            </a:r>
            <a:endParaRPr lang="zh-CN" altLang="en-US" sz="2000">
              <a:solidFill>
                <a:schemeClr val="tx1"/>
              </a:solidFill>
            </a:endParaRPr>
          </a:p>
        </p:txBody>
      </p:sp>
      <p:sp>
        <p:nvSpPr>
          <p:cNvPr id="26" name="文本占位符 6"/>
          <p:cNvSpPr>
            <a:spLocks noGrp="1"/>
          </p:cNvSpPr>
          <p:nvPr>
            <p:custDataLst>
              <p:tags r:id="rId5"/>
            </p:custDataLst>
          </p:nvPr>
        </p:nvSpPr>
        <p:spPr>
          <a:xfrm>
            <a:off x="7404100" y="1466850"/>
            <a:ext cx="590550" cy="48895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8326120" y="1314450"/>
            <a:ext cx="3002280" cy="89535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2.2    </a:t>
            </a:r>
            <a:r>
              <a:rPr lang="zh-CN" altLang="en-US" sz="2000">
                <a:sym typeface="+mn-ea"/>
              </a:rPr>
              <a:t>形色</a:t>
            </a:r>
            <a:r>
              <a:rPr lang="en-US" altLang="zh-CN" sz="2000">
                <a:sym typeface="+mn-ea"/>
              </a:rPr>
              <a:t> App </a:t>
            </a:r>
            <a:r>
              <a:rPr lang="zh-CN" altLang="en-US" sz="2000">
                <a:sym typeface="+mn-ea"/>
              </a:rPr>
              <a:t>识别</a:t>
            </a:r>
            <a:endParaRPr lang="zh-CN" altLang="en-US" sz="2000">
              <a:sym typeface="+mn-ea"/>
            </a:endParaRPr>
          </a:p>
          <a:p>
            <a:r>
              <a:rPr lang="zh-CN" altLang="en-US" sz="2000">
                <a:sym typeface="+mn-ea"/>
              </a:rPr>
              <a:t>花卉的基本流程</a:t>
            </a:r>
            <a:endParaRPr lang="zh-CN" altLang="en-US" sz="2000">
              <a:solidFill>
                <a:schemeClr val="tx1"/>
              </a:solidFill>
            </a:endParaRPr>
          </a:p>
        </p:txBody>
      </p:sp>
      <p:sp>
        <p:nvSpPr>
          <p:cNvPr id="29" name="文本占位符 9"/>
          <p:cNvSpPr>
            <a:spLocks noGrp="1"/>
          </p:cNvSpPr>
          <p:nvPr>
            <p:custDataLst>
              <p:tags r:id="rId7"/>
            </p:custDataLst>
          </p:nvPr>
        </p:nvSpPr>
        <p:spPr>
          <a:xfrm>
            <a:off x="3256915" y="2972435"/>
            <a:ext cx="603250" cy="65976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4044315" y="2884805"/>
            <a:ext cx="3359785" cy="1001395"/>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2000">
                <a:sym typeface="+mn-ea"/>
              </a:rPr>
              <a:t>2.3    </a:t>
            </a:r>
            <a:r>
              <a:rPr lang="zh-CN" altLang="en-US" sz="2000">
                <a:sym typeface="+mn-ea"/>
              </a:rPr>
              <a:t>图像处理和图像识</a:t>
            </a:r>
            <a:endParaRPr lang="zh-CN" altLang="en-US" sz="2000">
              <a:sym typeface="+mn-ea"/>
            </a:endParaRPr>
          </a:p>
          <a:p>
            <a:pPr lvl="0" algn="l"/>
            <a:r>
              <a:rPr lang="zh-CN" altLang="en-US" sz="2000">
                <a:sym typeface="+mn-ea"/>
              </a:rPr>
              <a:t>别基础</a:t>
            </a:r>
            <a:endParaRPr lang="zh-CN" altLang="en-US" sz="2000">
              <a:sym typeface="+mn-ea"/>
            </a:endParaRPr>
          </a:p>
        </p:txBody>
      </p:sp>
      <p:sp>
        <p:nvSpPr>
          <p:cNvPr id="32" name="文本占位符 12"/>
          <p:cNvSpPr>
            <a:spLocks noGrp="1"/>
          </p:cNvSpPr>
          <p:nvPr>
            <p:custDataLst>
              <p:tags r:id="rId9"/>
            </p:custDataLst>
          </p:nvPr>
        </p:nvSpPr>
        <p:spPr>
          <a:xfrm>
            <a:off x="7404100" y="3056890"/>
            <a:ext cx="654685" cy="57531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8323580" y="3107055"/>
            <a:ext cx="3004820" cy="525145"/>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2.4    </a:t>
            </a:r>
            <a:r>
              <a:rPr lang="zh-CN" altLang="en-US" sz="2000">
                <a:sym typeface="+mn-ea"/>
              </a:rPr>
              <a:t>计算机视觉系统</a:t>
            </a:r>
            <a:endParaRPr lang="zh-CN" altLang="en-US" sz="2000">
              <a:solidFill>
                <a:schemeClr val="tx1"/>
              </a:solidFill>
            </a:endParaRPr>
          </a:p>
        </p:txBody>
      </p:sp>
      <p:sp>
        <p:nvSpPr>
          <p:cNvPr id="35" name="文本占位符 15"/>
          <p:cNvSpPr>
            <a:spLocks noGrp="1"/>
          </p:cNvSpPr>
          <p:nvPr>
            <p:custDataLst>
              <p:tags r:id="rId11"/>
            </p:custDataLst>
          </p:nvPr>
        </p:nvSpPr>
        <p:spPr>
          <a:xfrm>
            <a:off x="3256915" y="4800600"/>
            <a:ext cx="60325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4044950" y="4464050"/>
            <a:ext cx="3359150" cy="109855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2.5    </a:t>
            </a:r>
            <a:r>
              <a:rPr lang="zh-CN" altLang="en-US" sz="2000">
                <a:sym typeface="+mn-ea"/>
              </a:rPr>
              <a:t>图像识别中的人工</a:t>
            </a:r>
            <a:endParaRPr lang="zh-CN" altLang="en-US" sz="2000">
              <a:sym typeface="+mn-ea"/>
            </a:endParaRPr>
          </a:p>
          <a:p>
            <a:r>
              <a:rPr lang="zh-CN" altLang="en-US" sz="2000">
                <a:sym typeface="+mn-ea"/>
              </a:rPr>
              <a:t>智能算法</a:t>
            </a:r>
            <a:endParaRPr lang="zh-CN" altLang="en-US" sz="2000">
              <a:solidFill>
                <a:schemeClr val="tx1"/>
              </a:solidFill>
            </a:endParaRPr>
          </a:p>
        </p:txBody>
      </p:sp>
      <p:sp>
        <p:nvSpPr>
          <p:cNvPr id="38" name="文本占位符 18"/>
          <p:cNvSpPr>
            <a:spLocks noGrp="1"/>
          </p:cNvSpPr>
          <p:nvPr>
            <p:custDataLst>
              <p:tags r:id="rId13"/>
            </p:custDataLst>
          </p:nvPr>
        </p:nvSpPr>
        <p:spPr>
          <a:xfrm>
            <a:off x="7404100" y="4713605"/>
            <a:ext cx="723265" cy="59499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8326120" y="4463415"/>
            <a:ext cx="2943860" cy="98298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olidFill>
                  <a:schemeClr val="tx1"/>
                </a:solidFill>
              </a:rPr>
              <a:t>2.6   </a:t>
            </a:r>
            <a:r>
              <a:rPr lang="zh-CN" altLang="en-US" sz="2000">
                <a:solidFill>
                  <a:schemeClr val="tx1"/>
                </a:solidFill>
              </a:rPr>
              <a:t>【趣味案例】手</a:t>
            </a:r>
            <a:endParaRPr lang="zh-CN" altLang="en-US" sz="2000">
              <a:solidFill>
                <a:schemeClr val="tx1"/>
              </a:solidFill>
            </a:endParaRPr>
          </a:p>
          <a:p>
            <a:r>
              <a:rPr lang="zh-CN" altLang="en-US" sz="2000">
                <a:solidFill>
                  <a:schemeClr val="tx1"/>
                </a:solidFill>
              </a:rPr>
              <a:t>写数字识别过程</a:t>
            </a:r>
            <a:endParaRPr lang="zh-CN" altLang="en-US" sz="2000">
              <a:solidFill>
                <a:schemeClr val="tx1"/>
              </a:solidFill>
            </a:endParaRPr>
          </a:p>
        </p:txBody>
      </p:sp>
      <p:sp>
        <p:nvSpPr>
          <p:cNvPr id="30" name="文本框 29"/>
          <p:cNvSpPr txBox="1"/>
          <p:nvPr>
            <p:custDataLst>
              <p:tags r:id="rId15"/>
            </p:custDataLst>
          </p:nvPr>
        </p:nvSpPr>
        <p:spPr>
          <a:xfrm>
            <a:off x="2673350" y="4799965"/>
            <a:ext cx="669925" cy="646430"/>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16"/>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5450205" y="1484630"/>
            <a:ext cx="4090670" cy="600075"/>
          </a:xfrm>
        </p:spPr>
        <p:txBody>
          <a:bodyPr/>
          <a:p>
            <a:pPr algn="l"/>
            <a:r>
              <a:rPr lang="zh-CN" altLang="en-US" b="1">
                <a:solidFill>
                  <a:schemeClr val="tx1"/>
                </a:solidFill>
              </a:rPr>
              <a:t>KNN算法示例</a:t>
            </a:r>
            <a:endParaRPr lang="zh-CN" altLang="en-US"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2.5 图像识别中的人工智能算法：2.5.1 K 最近邻算法（KNN）</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7"/>
            <p:custDataLst>
              <p:tags r:id="rId3"/>
            </p:custDataLst>
          </p:nvPr>
        </p:nvSpPr>
        <p:spPr>
          <a:xfrm>
            <a:off x="5449570" y="2392680"/>
            <a:ext cx="5686425" cy="2601595"/>
          </a:xfrm>
        </p:spPr>
        <p:txBody>
          <a:bodyPr>
            <a:noAutofit/>
          </a:bodyPr>
          <a:p>
            <a:r>
              <a:rPr lang="zh-CN" altLang="en-US" sz="2000">
                <a:solidFill>
                  <a:schemeClr val="tx1"/>
                </a:solidFill>
              </a:rPr>
              <a:t>以判断未知花卉品种为例，假设有一堆已知品种的花，如玫瑰、郁金香。现在有一朵未知品种的花，KNN 算法会看它周围最近的 K 朵花的品种。若 K 取 3，最近的 3 朵花中有 2 朵是玫瑰、1 朵是郁金香，那么就认为这朵未知的花很可能是玫瑰，通过邻居的类别来推断待识别对象的类别</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7" name="图片 6"/>
          <p:cNvPicPr>
            <a:picLocks noChangeAspect="1"/>
          </p:cNvPicPr>
          <p:nvPr>
            <p:custDataLst>
              <p:tags r:id="rId4"/>
            </p:custDataLst>
          </p:nvPr>
        </p:nvPicPr>
        <p:blipFill>
          <a:blip r:embed="rId5"/>
          <a:stretch>
            <a:fillRect/>
          </a:stretch>
        </p:blipFill>
        <p:spPr>
          <a:xfrm>
            <a:off x="1725930" y="1101090"/>
            <a:ext cx="2767330" cy="2327910"/>
          </a:xfrm>
          <a:prstGeom prst="rect">
            <a:avLst/>
          </a:prstGeom>
        </p:spPr>
      </p:pic>
      <p:pic>
        <p:nvPicPr>
          <p:cNvPr id="4" name="图片 3"/>
          <p:cNvPicPr>
            <a:picLocks noChangeAspect="1"/>
          </p:cNvPicPr>
          <p:nvPr/>
        </p:nvPicPr>
        <p:blipFill>
          <a:blip r:embed="rId6"/>
          <a:stretch>
            <a:fillRect/>
          </a:stretch>
        </p:blipFill>
        <p:spPr>
          <a:xfrm>
            <a:off x="1626235" y="3523615"/>
            <a:ext cx="3124200" cy="2505075"/>
          </a:xfrm>
          <a:prstGeom prst="rect">
            <a:avLst/>
          </a:prstGeom>
        </p:spPr>
      </p:pic>
    </p:spTree>
    <p:custDataLst>
      <p:tags r:id="rId7"/>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4c491b1-8e5b-11f0-b6b8-4690a42291ca"/>
          <p:cNvPicPr>
            <a:picLocks noChangeAspect="1"/>
          </p:cNvPicPr>
          <p:nvPr>
            <p:ph idx="16388"/>
            <p:custDataLst>
              <p:tags r:id="rId1"/>
            </p:custDataLst>
          </p:nvPr>
        </p:nvPicPr>
        <p:blipFill>
          <a:blip r:embed="rId2"/>
          <a:srcRect t="1309" b="1309"/>
          <a:stretch>
            <a:fillRect/>
          </a:stretch>
        </p:blipFill>
        <p:spPr>
          <a:xfrm>
            <a:off x="920115" y="1524000"/>
            <a:ext cx="6004560" cy="2027555"/>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2.5 图像识别中的人工智能算法：2.5.2 支持向量机（SVM）</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609600" y="4230370"/>
            <a:ext cx="50800" cy="17272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848995" y="3905885"/>
            <a:ext cx="10733405" cy="1021715"/>
          </a:xfrm>
        </p:spPr>
        <p:txBody>
          <a:bodyPr/>
          <a:p>
            <a:r>
              <a:rPr lang="zh-CN" altLang="en-US" b="1">
                <a:solidFill>
                  <a:schemeClr val="tx1"/>
                </a:solidFill>
              </a:rPr>
              <a:t>SVM图像分类</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848995" y="4508500"/>
            <a:ext cx="10733405" cy="1739900"/>
          </a:xfrm>
        </p:spPr>
        <p:txBody>
          <a:bodyPr/>
          <a:p>
            <a:r>
              <a:rPr lang="zh-CN" altLang="en-US" sz="2000">
                <a:solidFill>
                  <a:schemeClr val="tx1"/>
                </a:solidFill>
              </a:rPr>
              <a:t>支持向量机（SVM）通过寻找一个最优超平面来对不同类别的图像数据进行分类，它会将图像特征映射到高维空间，使不同类别的数据能更好地分离。比如区分苹果和橙子，SVM 会在它们中间画一条线（高维空间是超平面），让线到两类水果的距离尽可能大，新水果按在线的哪一侧判断类别。</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nvPicPr>
        <p:blipFill>
          <a:blip r:embed="rId7"/>
          <a:stretch>
            <a:fillRect/>
          </a:stretch>
        </p:blipFill>
        <p:spPr>
          <a:xfrm>
            <a:off x="7168515" y="1524635"/>
            <a:ext cx="3571875" cy="2011680"/>
          </a:xfrm>
          <a:prstGeom prst="rect">
            <a:avLst/>
          </a:prstGeom>
        </p:spPr>
      </p:pic>
    </p:spTree>
    <p:custDataLst>
      <p:tags r:id="rId8"/>
    </p:custDataLst>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3b44c7c-8e5b-11f0-b6b8-4690a42291ca"/>
          <p:cNvPicPr>
            <a:picLocks noChangeAspect="1"/>
          </p:cNvPicPr>
          <p:nvPr>
            <p:ph idx="16388"/>
            <p:custDataLst>
              <p:tags r:id="rId1"/>
            </p:custDataLst>
          </p:nvPr>
        </p:nvPicPr>
        <p:blipFill>
          <a:blip r:embed="rId2"/>
          <a:srcRect l="15075" r="11738"/>
          <a:stretch>
            <a:fillRect/>
          </a:stretch>
        </p:blipFill>
        <p:spPr>
          <a:xfrm>
            <a:off x="7712075" y="1581785"/>
            <a:ext cx="3721735"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2.5 图像识别中的人工智能算法：2.5.3 决策树算法</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526415" y="1524000"/>
            <a:ext cx="6934200" cy="472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b="1">
                <a:solidFill>
                  <a:schemeClr val="accent3"/>
                </a:solidFill>
              </a:rPr>
              <a:t>决策树算法介绍</a:t>
            </a:r>
            <a:endParaRPr lang="zh-CN" altLang="en-US" b="1">
              <a:solidFill>
                <a:schemeClr val="accent3"/>
              </a:solidFill>
            </a:endParaRPr>
          </a:p>
        </p:txBody>
      </p:sp>
      <p:sp>
        <p:nvSpPr>
          <p:cNvPr id="6" name="文本占位符 5"/>
          <p:cNvSpPr>
            <a:spLocks noGrp="1"/>
          </p:cNvSpPr>
          <p:nvPr>
            <p:ph type="body" idx="16387"/>
            <p:custDataLst>
              <p:tags r:id="rId6"/>
            </p:custDataLst>
          </p:nvPr>
        </p:nvSpPr>
        <p:spPr/>
        <p:txBody>
          <a:bodyPr>
            <a:noAutofit/>
          </a:bodyPr>
          <a:p>
            <a:r>
              <a:rPr lang="zh-CN" altLang="en-US" sz="1800">
                <a:solidFill>
                  <a:schemeClr val="accent3"/>
                </a:solidFill>
              </a:rPr>
              <a:t>决策树算法通过对数据进行一系列的特征测试，构建一个树形结构来进行分类。树中每个节点表示某个对象，每个分叉路径代表某个可能的属性值，每个叶节点对应从根节点到该叶节点路径所表示的对象的值。通过每个问题的答案引导至不同分支，最终到达叶节点，确定类别，如通过栖息地、体型等特征分类动物。</a:t>
            </a:r>
            <a:endParaRPr lang="zh-CN" altLang="en-US" sz="1800">
              <a:solidFill>
                <a:schemeClr val="accent3"/>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3f65d53-8e5b-11f0-9400-da3c9d796620"/>
          <p:cNvPicPr>
            <a:picLocks noChangeAspect="1"/>
          </p:cNvPicPr>
          <p:nvPr>
            <p:ph idx="16388"/>
            <p:custDataLst>
              <p:tags r:id="rId1"/>
            </p:custDataLst>
          </p:nvPr>
        </p:nvPicPr>
        <p:blipFill>
          <a:blip r:embed="rId2"/>
          <a:srcRect l="17115" r="17115"/>
          <a:stretch>
            <a:fillRect/>
          </a:stretch>
        </p:blipFill>
        <p:spPr>
          <a:xfrm>
            <a:off x="8868410" y="1118235"/>
            <a:ext cx="2498725" cy="292354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2.5 图像识别中的人工智能算法：2.5.4 卷积神经网络（CNN）</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6"/>
            <p:custDataLst>
              <p:tags r:id="rId4"/>
            </p:custDataLst>
          </p:nvPr>
        </p:nvSpPr>
        <p:spPr>
          <a:xfrm>
            <a:off x="939800" y="4351020"/>
            <a:ext cx="6019800" cy="541655"/>
          </a:xfrm>
        </p:spPr>
        <p:txBody>
          <a:bodyPr/>
          <a:p>
            <a:r>
              <a:rPr lang="zh-CN" altLang="en-US" b="1">
                <a:solidFill>
                  <a:schemeClr val="tx1"/>
                </a:solidFill>
              </a:rPr>
              <a:t>CNN 的核心组件各有作用</a:t>
            </a:r>
            <a:endParaRPr lang="zh-CN" altLang="en-US" b="1">
              <a:solidFill>
                <a:schemeClr val="tx1"/>
              </a:solidFill>
            </a:endParaRPr>
          </a:p>
        </p:txBody>
      </p:sp>
      <p:sp>
        <p:nvSpPr>
          <p:cNvPr id="6" name="文本占位符 5"/>
          <p:cNvSpPr>
            <a:spLocks noGrp="1"/>
          </p:cNvSpPr>
          <p:nvPr>
            <p:ph type="body" idx="16387"/>
            <p:custDataLst>
              <p:tags r:id="rId5"/>
            </p:custDataLst>
          </p:nvPr>
        </p:nvSpPr>
        <p:spPr>
          <a:xfrm>
            <a:off x="940435" y="4789805"/>
            <a:ext cx="10184765" cy="1595120"/>
          </a:xfrm>
        </p:spPr>
        <p:txBody>
          <a:bodyPr/>
          <a:p>
            <a:r>
              <a:rPr lang="zh-CN" altLang="en-US" sz="1800">
                <a:solidFill>
                  <a:schemeClr val="tx1"/>
                </a:solidFill>
              </a:rPr>
              <a:t>卷积层像 “图像侦探” 的放大镜，在图片上移动，每次看一小部分，记录发现的直线、曲线等小图案（特征）；池化层是 “精简大师”，整理简化卷积层发现的特征，减少信息数量，保留关键特征，让 “侦探” 更轻松处理信息；全连接层是 “判断专家”，综合关键信息，根据所学知识判断图片内容。</a:t>
            </a:r>
            <a:endParaRPr lang="zh-CN" altLang="en-US" sz="18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nvPicPr>
        <p:blipFill>
          <a:blip r:embed="rId6"/>
          <a:stretch>
            <a:fillRect/>
          </a:stretch>
        </p:blipFill>
        <p:spPr>
          <a:xfrm>
            <a:off x="844550" y="1044575"/>
            <a:ext cx="7743825" cy="3061970"/>
          </a:xfrm>
          <a:prstGeom prst="rect">
            <a:avLst/>
          </a:prstGeom>
        </p:spPr>
      </p:pic>
    </p:spTree>
    <p:custDataLst>
      <p:tags r:id="rId7"/>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2.5 图像识别中的人工智能算法：2.5.4 卷积神经网络（CNN）</a:t>
            </a:r>
            <a:endParaRPr sz="2800" dirty="0">
              <a:solidFill>
                <a:schemeClr val="tx1"/>
              </a:solidFill>
              <a:latin typeface="楷体_GB2312" panose="02010609030101010101" charset="-122"/>
              <a:sym typeface="+mn-ea"/>
            </a:endParaRPr>
          </a:p>
        </p:txBody>
      </p:sp>
      <p:sp>
        <p:nvSpPr>
          <p:cNvPr id="5" name="文本占位符 4"/>
          <p:cNvSpPr>
            <a:spLocks noGrp="1"/>
          </p:cNvSpPr>
          <p:nvPr>
            <p:ph type="body" idx="16386"/>
            <p:custDataLst>
              <p:tags r:id="rId2"/>
            </p:custDataLst>
          </p:nvPr>
        </p:nvSpPr>
        <p:spPr>
          <a:xfrm>
            <a:off x="895985" y="4079240"/>
            <a:ext cx="6083300" cy="406400"/>
          </a:xfrm>
        </p:spPr>
        <p:txBody>
          <a:bodyPr>
            <a:normAutofit/>
          </a:bodyPr>
          <a:p>
            <a:r>
              <a:rPr lang="zh-CN" altLang="en-US" b="1">
                <a:sym typeface="+mn-ea"/>
              </a:rPr>
              <a:t>CNN 的应用广泛</a:t>
            </a:r>
            <a:endParaRPr lang="zh-CN" altLang="en-US" b="1">
              <a:solidFill>
                <a:schemeClr val="tx1"/>
              </a:solidFill>
            </a:endParaRPr>
          </a:p>
        </p:txBody>
      </p:sp>
      <p:sp>
        <p:nvSpPr>
          <p:cNvPr id="6" name="文本占位符 5"/>
          <p:cNvSpPr>
            <a:spLocks noGrp="1"/>
          </p:cNvSpPr>
          <p:nvPr>
            <p:ph type="body" idx="16387"/>
            <p:custDataLst>
              <p:tags r:id="rId3"/>
            </p:custDataLst>
          </p:nvPr>
        </p:nvSpPr>
        <p:spPr>
          <a:xfrm>
            <a:off x="895350" y="4683125"/>
            <a:ext cx="10229850" cy="1701800"/>
          </a:xfrm>
        </p:spPr>
        <p:txBody>
          <a:bodyPr>
            <a:normAutofit/>
          </a:bodyPr>
          <a:p>
            <a:r>
              <a:rPr lang="zh-CN" altLang="en-US" sz="2000">
                <a:sym typeface="+mn-ea"/>
              </a:rPr>
              <a:t>在图像识别中，能快速准确分类动物图片，还能在手机拍照软件中识别人脸并自动标注；在医疗影像诊断中，可帮助医生查看 X 光、CT 片子，发现肿瘤、结石等病变；在自动驾驶中，安装在汽车 “大脑” 里，分析摄像头画面，识别交通信号、行人等，帮助汽车安全行驶。</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28" name="图片占位符 27" descr="44f9969a-8ccf-11f0-a69d-8abfff222058"/>
          <p:cNvPicPr>
            <a:picLocks noChangeAspect="1"/>
          </p:cNvPicPr>
          <p:nvPr>
            <p:custDataLst>
              <p:tags r:id="rId4"/>
            </p:custDataLst>
          </p:nvPr>
        </p:nvPicPr>
        <p:blipFill>
          <a:blip r:embed="rId5"/>
          <a:srcRect l="1370" r="1370"/>
          <a:stretch>
            <a:fillRect/>
          </a:stretch>
        </p:blipFill>
        <p:spPr>
          <a:xfrm>
            <a:off x="8737600" y="1334135"/>
            <a:ext cx="2794000" cy="2431415"/>
          </a:xfrm>
          <a:custGeom>
            <a:av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avLst>
            <a:gdLst>
              <a:gd name="connisteX0-1" fmla="*/ 0 w 2540000"/>
              <a:gd name="connsiteY0-2" fmla="*/ 203200 h 2209800"/>
              <a:gd name="connisteX1-3" fmla="*/ 203200 w 2540000"/>
              <a:gd name="connsiteY1-4" fmla="*/ 0 h 2209800"/>
              <a:gd name="connisteX2-5" fmla="*/ 2540000 w 2540000"/>
              <a:gd name="connsiteY2-6" fmla="*/ 0 h 2209800"/>
              <a:gd name="connisteX3-7" fmla="*/ 2540000 w 2540000"/>
              <a:gd name="connsiteY3-8" fmla="*/ 2209800 h 2209800"/>
              <a:gd name="connisteX4-9" fmla="*/ 203200 w 2540000"/>
              <a:gd name="connsiteY4-10" fmla="*/ 2209800 h 2209800"/>
              <a:gd name="connisteX5-11" fmla="*/ 0 w 2540000"/>
              <a:gd name="connsiteY5-12" fmla="*/ 2006600 h 2209800"/>
              <a:gd name="connisteX6-13" fmla="*/ 0 w 2540000"/>
              <a:gd name="connsiteY6-14"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noFill/>
          <a:ln>
            <a:noFill/>
          </a:ln>
          <a:effectLst/>
        </p:spPr>
      </p:pic>
      <p:pic>
        <p:nvPicPr>
          <p:cNvPr id="8" name="图片 7"/>
          <p:cNvPicPr>
            <a:picLocks noChangeAspect="1"/>
          </p:cNvPicPr>
          <p:nvPr/>
        </p:nvPicPr>
        <p:blipFill>
          <a:blip r:embed="rId6"/>
          <a:stretch>
            <a:fillRect/>
          </a:stretch>
        </p:blipFill>
        <p:spPr>
          <a:xfrm>
            <a:off x="895985" y="1221105"/>
            <a:ext cx="7164070" cy="2545080"/>
          </a:xfrm>
          <a:prstGeom prst="rect">
            <a:avLst/>
          </a:prstGeom>
        </p:spPr>
      </p:pic>
    </p:spTree>
    <p:custDataLst>
      <p:tags r:id="rId7"/>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22" name="矩形 21"/>
          <p:cNvSpPr/>
          <p:nvPr/>
        </p:nvSpPr>
        <p:spPr>
          <a:xfrm>
            <a:off x="905510" y="3409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.1-</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.6</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
        <p:nvSpPr>
          <p:cNvPr id="23" name="文本占位符 22"/>
          <p:cNvSpPr>
            <a:spLocks noGrp="1"/>
          </p:cNvSpPr>
          <p:nvPr>
            <p:ph type="body" idx="16388"/>
            <p:custDataLst>
              <p:tags r:id="rId3"/>
            </p:custDataLst>
          </p:nvPr>
        </p:nvSpPr>
        <p:spPr>
          <a:xfrm>
            <a:off x="3125470" y="1447800"/>
            <a:ext cx="596900"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4043680" y="1324610"/>
            <a:ext cx="3360420" cy="88519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2.1    </a:t>
            </a:r>
            <a:r>
              <a:rPr lang="zh-CN" altLang="en-US" sz="2000">
                <a:sym typeface="+mn-ea"/>
              </a:rPr>
              <a:t>体验使用花卉识别</a:t>
            </a:r>
            <a:r>
              <a:rPr lang="en-US" altLang="zh-CN" sz="2000">
                <a:sym typeface="+mn-ea"/>
              </a:rPr>
              <a:t>App——</a:t>
            </a:r>
            <a:r>
              <a:rPr lang="zh-CN" altLang="en-US" sz="2000">
                <a:sym typeface="+mn-ea"/>
              </a:rPr>
              <a:t>形色</a:t>
            </a:r>
            <a:endParaRPr lang="zh-CN" altLang="en-US" sz="2000">
              <a:solidFill>
                <a:schemeClr val="tx1"/>
              </a:solidFill>
            </a:endParaRPr>
          </a:p>
        </p:txBody>
      </p:sp>
      <p:sp>
        <p:nvSpPr>
          <p:cNvPr id="26" name="文本占位符 6"/>
          <p:cNvSpPr>
            <a:spLocks noGrp="1"/>
          </p:cNvSpPr>
          <p:nvPr>
            <p:custDataLst>
              <p:tags r:id="rId5"/>
            </p:custDataLst>
          </p:nvPr>
        </p:nvSpPr>
        <p:spPr>
          <a:xfrm>
            <a:off x="7317105" y="1508125"/>
            <a:ext cx="1088390" cy="49847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8505190" y="1343660"/>
            <a:ext cx="2823210" cy="86614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2.2    </a:t>
            </a:r>
            <a:r>
              <a:rPr lang="zh-CN" altLang="en-US" sz="2000">
                <a:sym typeface="+mn-ea"/>
              </a:rPr>
              <a:t>形色</a:t>
            </a:r>
            <a:r>
              <a:rPr lang="en-US" altLang="zh-CN" sz="2000">
                <a:sym typeface="+mn-ea"/>
              </a:rPr>
              <a:t> App </a:t>
            </a:r>
            <a:r>
              <a:rPr lang="zh-CN" altLang="en-US" sz="2000">
                <a:sym typeface="+mn-ea"/>
              </a:rPr>
              <a:t>识别</a:t>
            </a:r>
            <a:endParaRPr lang="zh-CN" altLang="en-US" sz="2000">
              <a:sym typeface="+mn-ea"/>
            </a:endParaRPr>
          </a:p>
          <a:p>
            <a:r>
              <a:rPr lang="zh-CN" altLang="en-US" sz="2000">
                <a:sym typeface="+mn-ea"/>
              </a:rPr>
              <a:t>花卉的基本流程</a:t>
            </a:r>
            <a:endParaRPr lang="zh-CN" altLang="en-US" sz="2000">
              <a:solidFill>
                <a:schemeClr val="tx1"/>
              </a:solidFill>
            </a:endParaRPr>
          </a:p>
        </p:txBody>
      </p:sp>
      <p:sp>
        <p:nvSpPr>
          <p:cNvPr id="29" name="文本占位符 9"/>
          <p:cNvSpPr>
            <a:spLocks noGrp="1"/>
          </p:cNvSpPr>
          <p:nvPr>
            <p:custDataLst>
              <p:tags r:id="rId7"/>
            </p:custDataLst>
          </p:nvPr>
        </p:nvSpPr>
        <p:spPr>
          <a:xfrm>
            <a:off x="3125470" y="2971800"/>
            <a:ext cx="669925" cy="6604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4044315" y="2966720"/>
            <a:ext cx="3359785" cy="91948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2000">
                <a:sym typeface="+mn-ea"/>
              </a:rPr>
              <a:t>2.3    </a:t>
            </a:r>
            <a:r>
              <a:rPr lang="zh-CN" altLang="en-US" sz="2000">
                <a:sym typeface="+mn-ea"/>
              </a:rPr>
              <a:t>图像处理和图像识别</a:t>
            </a:r>
            <a:endParaRPr lang="zh-CN" altLang="en-US" sz="2000">
              <a:sym typeface="+mn-ea"/>
            </a:endParaRPr>
          </a:p>
          <a:p>
            <a:pPr lvl="0" algn="l"/>
            <a:r>
              <a:rPr lang="zh-CN" altLang="en-US" sz="2000">
                <a:sym typeface="+mn-ea"/>
              </a:rPr>
              <a:t>基础</a:t>
            </a:r>
            <a:endParaRPr lang="zh-CN" altLang="en-US" sz="2000">
              <a:sym typeface="+mn-ea"/>
            </a:endParaRPr>
          </a:p>
        </p:txBody>
      </p:sp>
      <p:sp>
        <p:nvSpPr>
          <p:cNvPr id="32" name="文本占位符 12"/>
          <p:cNvSpPr>
            <a:spLocks noGrp="1"/>
          </p:cNvSpPr>
          <p:nvPr>
            <p:custDataLst>
              <p:tags r:id="rId9"/>
            </p:custDataLst>
          </p:nvPr>
        </p:nvSpPr>
        <p:spPr>
          <a:xfrm>
            <a:off x="7317105" y="3220085"/>
            <a:ext cx="1187450" cy="41211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8505190" y="3001010"/>
            <a:ext cx="2823210" cy="88519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2.4    </a:t>
            </a:r>
            <a:r>
              <a:rPr lang="zh-CN" altLang="en-US" sz="2000">
                <a:sym typeface="+mn-ea"/>
              </a:rPr>
              <a:t>计算机视觉系统</a:t>
            </a:r>
            <a:endParaRPr lang="zh-CN" altLang="en-US" sz="2000">
              <a:solidFill>
                <a:schemeClr val="tx1"/>
              </a:solidFill>
            </a:endParaRPr>
          </a:p>
        </p:txBody>
      </p:sp>
      <p:sp>
        <p:nvSpPr>
          <p:cNvPr id="35" name="文本占位符 15"/>
          <p:cNvSpPr>
            <a:spLocks noGrp="1"/>
          </p:cNvSpPr>
          <p:nvPr>
            <p:custDataLst>
              <p:tags r:id="rId11"/>
            </p:custDataLst>
          </p:nvPr>
        </p:nvSpPr>
        <p:spPr>
          <a:xfrm>
            <a:off x="3125470" y="4732655"/>
            <a:ext cx="596900" cy="5080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4024630" y="4643120"/>
            <a:ext cx="3379470" cy="919480"/>
          </a:xfrm>
          <a:prstGeom prst="rect">
            <a:avLst/>
          </a:prstGeom>
          <a:noFill/>
          <a:ln>
            <a:noFill/>
          </a:ln>
          <a:effectLst/>
        </p:spPr>
        <p:txBody>
          <a:bodyPr vert="horz" wrap="square" lIns="0" tIns="0" rIns="0" bIns="0" numCol="1" anchor="ctr" anchorCtr="0" compatLnSpc="1">
            <a:normAutofit lnSpcReduction="20000"/>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2.5    </a:t>
            </a:r>
            <a:r>
              <a:rPr lang="zh-CN" altLang="en-US" sz="2000">
                <a:sym typeface="+mn-ea"/>
              </a:rPr>
              <a:t>图像识别中的人工</a:t>
            </a:r>
            <a:endParaRPr lang="zh-CN" altLang="en-US" sz="2000">
              <a:sym typeface="+mn-ea"/>
            </a:endParaRPr>
          </a:p>
          <a:p>
            <a:r>
              <a:rPr lang="zh-CN" altLang="en-US" sz="2000">
                <a:sym typeface="+mn-ea"/>
              </a:rPr>
              <a:t>智能算法</a:t>
            </a:r>
            <a:endParaRPr lang="zh-CN" altLang="en-US" sz="2000">
              <a:solidFill>
                <a:schemeClr val="tx1"/>
              </a:solidFill>
            </a:endParaRPr>
          </a:p>
        </p:txBody>
      </p:sp>
      <p:sp>
        <p:nvSpPr>
          <p:cNvPr id="38" name="文本占位符 18"/>
          <p:cNvSpPr>
            <a:spLocks noGrp="1"/>
          </p:cNvSpPr>
          <p:nvPr>
            <p:custDataLst>
              <p:tags r:id="rId13"/>
            </p:custDataLst>
          </p:nvPr>
        </p:nvSpPr>
        <p:spPr>
          <a:xfrm>
            <a:off x="7610475" y="4732020"/>
            <a:ext cx="767715" cy="57658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8505190" y="4677410"/>
            <a:ext cx="2823210" cy="88519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olidFill>
                  <a:schemeClr val="tx1"/>
                </a:solidFill>
              </a:rPr>
              <a:t>2.6   </a:t>
            </a:r>
            <a:r>
              <a:rPr lang="zh-CN" altLang="en-US" sz="2000">
                <a:solidFill>
                  <a:schemeClr val="tx1"/>
                </a:solidFill>
              </a:rPr>
              <a:t>【趣味案例】手</a:t>
            </a:r>
            <a:endParaRPr lang="zh-CN" altLang="en-US" sz="2000">
              <a:solidFill>
                <a:schemeClr val="tx1"/>
              </a:solidFill>
            </a:endParaRPr>
          </a:p>
          <a:p>
            <a:r>
              <a:rPr lang="zh-CN" altLang="en-US" sz="2000">
                <a:solidFill>
                  <a:schemeClr val="tx1"/>
                </a:solidFill>
              </a:rPr>
              <a:t>写数字识别过程</a:t>
            </a:r>
            <a:endParaRPr lang="zh-CN" altLang="en-US" sz="2000">
              <a:solidFill>
                <a:schemeClr val="tx1"/>
              </a:solidFill>
            </a:endParaRPr>
          </a:p>
        </p:txBody>
      </p:sp>
      <p:sp>
        <p:nvSpPr>
          <p:cNvPr id="30" name="文本框 29"/>
          <p:cNvSpPr txBox="1"/>
          <p:nvPr>
            <p:custDataLst>
              <p:tags r:id="rId15"/>
            </p:custDataLst>
          </p:nvPr>
        </p:nvSpPr>
        <p:spPr>
          <a:xfrm>
            <a:off x="7173595" y="4732655"/>
            <a:ext cx="722630" cy="713740"/>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16"/>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67796b0-8e5b-11f0-9400-da3c9d796620"/>
          <p:cNvPicPr>
            <a:picLocks noChangeAspect="1"/>
          </p:cNvPicPr>
          <p:nvPr>
            <p:ph idx="16388"/>
            <p:custDataLst>
              <p:tags r:id="rId1"/>
            </p:custDataLst>
          </p:nvPr>
        </p:nvPicPr>
        <p:blipFill>
          <a:blip r:embed="rId2"/>
          <a:srcRect l="969" r="969"/>
          <a:stretch>
            <a:fillRect/>
          </a:stretch>
        </p:blipFill>
        <p:spPr>
          <a:xfrm>
            <a:off x="609600" y="3858260"/>
            <a:ext cx="10972800" cy="239014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2.6 【趣味案例】手写数字识别过程：2.6.1 数据准备</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921385" y="1523365"/>
            <a:ext cx="10913110" cy="407035"/>
          </a:xfrm>
        </p:spPr>
        <p:txBody>
          <a:bodyPr/>
          <a:p>
            <a:r>
              <a:rPr lang="zh-CN" altLang="en-US" b="1">
                <a:solidFill>
                  <a:schemeClr val="tx1"/>
                </a:solidFill>
              </a:rPr>
              <a:t>数据准备分为收集数据和预处理</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921385" y="2022475"/>
            <a:ext cx="10513060" cy="1117600"/>
          </a:xfrm>
        </p:spPr>
        <p:txBody>
          <a:bodyPr>
            <a:noAutofit/>
          </a:bodyPr>
          <a:p>
            <a:r>
              <a:rPr lang="zh-CN" altLang="en-US" sz="2000">
                <a:solidFill>
                  <a:schemeClr val="tx1"/>
                </a:solidFill>
              </a:rPr>
              <a:t>收集数据方面，MNIST 数据集包含大量手写数字图片，训练集有 60000 张图片，测试集有 10000 张图片，均为 0-9 的手写数字。预处理时，将图片进行归一化处理，把像素值缩放到 0～1，让数据更适合模型学习，同时将图片尺寸统一调整为 28×28 像素。</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7431c3f-8e5b-11f0-9aae-9ee242200285"/>
          <p:cNvPicPr>
            <a:picLocks noChangeAspect="1"/>
          </p:cNvPicPr>
          <p:nvPr>
            <p:ph idx="16388"/>
            <p:custDataLst>
              <p:tags r:id="rId1"/>
            </p:custDataLst>
          </p:nvPr>
        </p:nvPicPr>
        <p:blipFill>
          <a:blip r:embed="rId2"/>
          <a:srcRect t="933" b="933"/>
          <a:stretch>
            <a:fillRect/>
          </a:stretch>
        </p:blipFill>
        <p:spPr>
          <a:xfrm>
            <a:off x="901700" y="1591945"/>
            <a:ext cx="4363720" cy="3938905"/>
          </a:xfrm>
          <a:custGeom>
            <a:avLst/>
            <a:gdLst>
              <a:gd name="connisteX0" fmla="*/ 0 w 5588000"/>
              <a:gd name="connsiteY0" fmla="*/ 203200 h 4724400"/>
              <a:gd name="connisteX1" fmla="*/ 203200 w 5588000"/>
              <a:gd name="connsiteY1" fmla="*/ 0 h 4724400"/>
              <a:gd name="connisteX2" fmla="*/ 5384800 w 5588000"/>
              <a:gd name="connsiteY2" fmla="*/ 0 h 4724400"/>
              <a:gd name="connisteX3" fmla="*/ 5588000 w 5588000"/>
              <a:gd name="connsiteY3" fmla="*/ 203200 h 4724400"/>
              <a:gd name="connisteX4" fmla="*/ 5588000 w 5588000"/>
              <a:gd name="connsiteY4" fmla="*/ 4521200 h 4724400"/>
              <a:gd name="connisteX5" fmla="*/ 5384800 w 5588000"/>
              <a:gd name="connsiteY5" fmla="*/ 4724400 h 4724400"/>
              <a:gd name="connisteX6" fmla="*/ 203200 w 5588000"/>
              <a:gd name="connsiteY6" fmla="*/ 4724400 h 4724400"/>
              <a:gd name="connisteX7" fmla="*/ 0 w 5588000"/>
              <a:gd name="connsiteY7" fmla="*/ 4521200 h 4724400"/>
              <a:gd name="connisteX8" fmla="*/ 0 w 55880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588000" h="4724400">
                <a:moveTo>
                  <a:pt x="0" y="203200"/>
                </a:moveTo>
                <a:cubicBezTo>
                  <a:pt x="0" y="90976"/>
                  <a:pt x="90976" y="0"/>
                  <a:pt x="203200" y="0"/>
                </a:cubicBezTo>
                <a:lnTo>
                  <a:pt x="5384800" y="0"/>
                </a:lnTo>
                <a:cubicBezTo>
                  <a:pt x="5497024" y="0"/>
                  <a:pt x="5588000" y="90976"/>
                  <a:pt x="5588000" y="203200"/>
                </a:cubicBezTo>
                <a:lnTo>
                  <a:pt x="5588000" y="4521200"/>
                </a:lnTo>
                <a:cubicBezTo>
                  <a:pt x="5588000" y="4633424"/>
                  <a:pt x="5497024" y="4724400"/>
                  <a:pt x="5384800" y="4724400"/>
                </a:cubicBez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2.6 【趣味案例】手写数字识别过程：2.6.2 构建 CNN 模型</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5968365" y="1708785"/>
            <a:ext cx="5614035" cy="837565"/>
          </a:xfrm>
        </p:spPr>
        <p:txBody>
          <a:bodyPr/>
          <a:p>
            <a:r>
              <a:rPr lang="zh-CN" altLang="en-US" b="1">
                <a:solidFill>
                  <a:schemeClr val="tx1"/>
                </a:solidFill>
              </a:rPr>
              <a:t>CNN模型结构解析</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5967730" y="2546350"/>
            <a:ext cx="5467350" cy="2228850"/>
          </a:xfrm>
        </p:spPr>
        <p:txBody>
          <a:bodyPr>
            <a:noAutofit/>
          </a:bodyPr>
          <a:p>
            <a:r>
              <a:rPr lang="zh-CN" altLang="en-US" sz="1900">
                <a:solidFill>
                  <a:schemeClr val="tx1"/>
                </a:solidFill>
              </a:rPr>
              <a:t>构建 CNN 模型包含卷积层、池化层和全连接层：卷积层常用多个卷积层提取手写数字特征，如第一个卷积层用 32 个 5×5 的卷积核，对输入的手写数字图片进行卷积操作，提取边缘、线条等基础特征；池化层在卷积层后，用 2×2 最大池化，降低数据维度并保留关键特征；全连接层在多次卷积和池化后，扁平化特征并连接，最后用 10 个神经元对应 0-9 数字，输出概率。</a:t>
            </a:r>
            <a:endParaRPr lang="zh-CN" altLang="en-US" sz="19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63ecb37-8e5b-11f0-b6b8-4690a42291ca"/>
          <p:cNvPicPr>
            <a:picLocks noChangeAspect="1"/>
          </p:cNvPicPr>
          <p:nvPr>
            <p:ph idx="16388"/>
            <p:custDataLst>
              <p:tags r:id="rId1"/>
            </p:custDataLst>
          </p:nvPr>
        </p:nvPicPr>
        <p:blipFill>
          <a:blip r:embed="rId2"/>
          <a:srcRect t="2170" b="2170"/>
          <a:stretch>
            <a:fillRect/>
          </a:stretch>
        </p:blipFill>
        <p:spPr>
          <a:xfrm>
            <a:off x="600075" y="1241425"/>
            <a:ext cx="10972800" cy="2187575"/>
          </a:xfrm>
          <a:custGeom>
            <a:avLst/>
            <a:gdLst>
              <a:gd name="connisteX0" fmla="*/ 0 w 10972800"/>
              <a:gd name="connsiteY0" fmla="*/ 203200 h 2946400"/>
              <a:gd name="connisteX1" fmla="*/ 203200 w 10972800"/>
              <a:gd name="connsiteY1" fmla="*/ 0 h 2946400"/>
              <a:gd name="connisteX2" fmla="*/ 10769600 w 10972800"/>
              <a:gd name="connsiteY2" fmla="*/ 0 h 2946400"/>
              <a:gd name="connisteX3" fmla="*/ 10972800 w 10972800"/>
              <a:gd name="connsiteY3" fmla="*/ 203200 h 2946400"/>
              <a:gd name="connisteX4" fmla="*/ 10972800 w 10972800"/>
              <a:gd name="connsiteY4" fmla="*/ 2743200 h 2946400"/>
              <a:gd name="connisteX5" fmla="*/ 10769600 w 10972800"/>
              <a:gd name="connsiteY5" fmla="*/ 2946400 h 2946400"/>
              <a:gd name="connisteX6" fmla="*/ 203200 w 10972800"/>
              <a:gd name="connsiteY6" fmla="*/ 2946400 h 2946400"/>
              <a:gd name="connisteX7" fmla="*/ 0 w 10972800"/>
              <a:gd name="connsiteY7" fmla="*/ 2743200 h 2946400"/>
              <a:gd name="connisteX8" fmla="*/ 0 w 10972800"/>
              <a:gd name="connsiteY8" fmla="*/ 203200 h 2946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946400">
                <a:moveTo>
                  <a:pt x="0" y="203200"/>
                </a:moveTo>
                <a:cubicBezTo>
                  <a:pt x="0" y="90976"/>
                  <a:pt x="90976" y="0"/>
                  <a:pt x="203200" y="0"/>
                </a:cubicBezTo>
                <a:lnTo>
                  <a:pt x="10769600" y="0"/>
                </a:lnTo>
                <a:cubicBezTo>
                  <a:pt x="10881824" y="0"/>
                  <a:pt x="10972800" y="90976"/>
                  <a:pt x="10972800" y="203200"/>
                </a:cubicBezTo>
                <a:lnTo>
                  <a:pt x="10972800" y="2743200"/>
                </a:lnTo>
                <a:cubicBezTo>
                  <a:pt x="10972800" y="2855424"/>
                  <a:pt x="10881824" y="2946400"/>
                  <a:pt x="10769600" y="2946400"/>
                </a:cubicBezTo>
                <a:lnTo>
                  <a:pt x="203200" y="2946400"/>
                </a:lnTo>
                <a:cubicBezTo>
                  <a:pt x="90976" y="2946400"/>
                  <a:pt x="0" y="2855424"/>
                  <a:pt x="0" y="2743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2.6 【趣味案例】手写数字识别过程：2.6.3 模型训练</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609600" y="3564890"/>
            <a:ext cx="10972800" cy="829310"/>
          </a:xfrm>
        </p:spPr>
        <p:txBody>
          <a:bodyPr/>
          <a:p>
            <a:r>
              <a:rPr lang="zh-CN" altLang="en-US" b="1">
                <a:solidFill>
                  <a:schemeClr val="tx1"/>
                </a:solidFill>
              </a:rPr>
              <a:t>模型训练需完成三步</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609600" y="4222115"/>
            <a:ext cx="10963275" cy="2026285"/>
          </a:xfrm>
        </p:spPr>
        <p:txBody>
          <a:bodyPr>
            <a:noAutofit/>
          </a:bodyPr>
          <a:p>
            <a:r>
              <a:rPr lang="zh-CN" altLang="en-US" sz="2000">
                <a:solidFill>
                  <a:schemeClr val="tx1"/>
                </a:solidFill>
              </a:rPr>
              <a:t>一是定义损失函数，在 MNIST 手写数字识别中，常用交叉熵损失函数衡量模型预测结果与真实标签的差异；二是选择优化器，如随机梯度下降（SGD）、AdaGrad 等，根据损失函数梯度调整模型参数，使损失函数值最小化；三是迭代训练，将训练数据分批输入模型，每次输入后更新参数，多次迭代让模型学习特征规律。</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 name="内容占位符 13" descr="26ece3d5-8d1c-11f0-8d82-861a0568ce84"/>
          <p:cNvPicPr>
            <a:picLocks noChangeAspect="1"/>
          </p:cNvPicPr>
          <p:nvPr>
            <p:ph idx="16392"/>
            <p:custDataLst>
              <p:tags r:id="rId1"/>
            </p:custDataLst>
          </p:nvPr>
        </p:nvPicPr>
        <p:blipFill>
          <a:blip r:embed="rId2"/>
          <a:srcRect t="10849" b="10849"/>
          <a:stretch>
            <a:fillRect/>
          </a:stretch>
        </p:blipFill>
        <p:spPr>
          <a:xfrm>
            <a:off x="599440" y="1244600"/>
            <a:ext cx="10972800" cy="2019935"/>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学习目标</a:t>
            </a:r>
            <a:endParaRPr sz="311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599440" y="3729355"/>
            <a:ext cx="2440305" cy="2259330"/>
          </a:xfrm>
        </p:spPr>
        <p:txBody>
          <a:bodyPr>
            <a:noAutofit/>
          </a:bodyPr>
          <a:p>
            <a:r>
              <a:rPr lang="zh-CN" altLang="en-US" sz="2000" b="1">
                <a:solidFill>
                  <a:schemeClr val="tx1"/>
                </a:solidFill>
              </a:rPr>
              <a:t>核心内容：分点列出 11 项学习目标，明确学生需掌握的知识与技能</a:t>
            </a:r>
            <a:endParaRPr lang="zh-CN" altLang="en-US" sz="2000" b="1">
              <a:solidFill>
                <a:schemeClr val="tx1"/>
              </a:solidFill>
            </a:endParaRPr>
          </a:p>
        </p:txBody>
      </p:sp>
      <p:sp>
        <p:nvSpPr>
          <p:cNvPr id="6" name="文本占位符 5"/>
          <p:cNvSpPr>
            <a:spLocks noGrp="1"/>
          </p:cNvSpPr>
          <p:nvPr>
            <p:ph type="body" idx="16388"/>
            <p:custDataLst>
              <p:tags r:id="rId5"/>
            </p:custDataLst>
          </p:nvPr>
        </p:nvSpPr>
        <p:spPr>
          <a:xfrm>
            <a:off x="3341370" y="3728720"/>
            <a:ext cx="1725930" cy="2186305"/>
          </a:xfrm>
        </p:spPr>
        <p:txBody>
          <a:bodyPr>
            <a:noAutofit/>
          </a:bodyPr>
          <a:p>
            <a:r>
              <a:rPr lang="zh-CN" altLang="en-US" sz="2000">
                <a:solidFill>
                  <a:schemeClr val="tx1"/>
                </a:solidFill>
              </a:rPr>
              <a:t>（</a:t>
            </a:r>
            <a:r>
              <a:rPr lang="en-US" altLang="zh-CN" sz="2000">
                <a:solidFill>
                  <a:schemeClr val="tx1"/>
                </a:solidFill>
              </a:rPr>
              <a:t>1</a:t>
            </a:r>
            <a:r>
              <a:rPr lang="zh-CN" altLang="en-US" sz="2000">
                <a:solidFill>
                  <a:schemeClr val="tx1"/>
                </a:solidFill>
              </a:rPr>
              <a:t>）掌握形色 App 操作（下载安装、拍照 / 相册识花、查看社区）</a:t>
            </a:r>
            <a:endParaRPr lang="zh-CN" altLang="en-US" sz="2000">
              <a:solidFill>
                <a:schemeClr val="tx1"/>
              </a:solidFill>
            </a:endParaRPr>
          </a:p>
        </p:txBody>
      </p:sp>
      <p:sp>
        <p:nvSpPr>
          <p:cNvPr id="7" name="文本占位符 6"/>
          <p:cNvSpPr>
            <a:spLocks noGrp="1"/>
          </p:cNvSpPr>
          <p:nvPr>
            <p:ph type="body" idx="16389"/>
            <p:custDataLst>
              <p:tags r:id="rId6"/>
            </p:custDataLst>
          </p:nvPr>
        </p:nvSpPr>
        <p:spPr>
          <a:xfrm>
            <a:off x="5572760" y="3728085"/>
            <a:ext cx="1550670" cy="2186940"/>
          </a:xfrm>
        </p:spPr>
        <p:txBody>
          <a:bodyPr>
            <a:noAutofit/>
          </a:bodyPr>
          <a:p>
            <a:r>
              <a:rPr lang="zh-CN" altLang="en-US" sz="2000">
                <a:sym typeface="+mn-ea"/>
              </a:rPr>
              <a:t>（</a:t>
            </a:r>
            <a:r>
              <a:rPr lang="en-US" altLang="zh-CN" sz="2000">
                <a:sym typeface="+mn-ea"/>
              </a:rPr>
              <a:t>2</a:t>
            </a:r>
            <a:r>
              <a:rPr lang="zh-CN" altLang="en-US" sz="2000">
                <a:sym typeface="+mn-ea"/>
              </a:rPr>
              <a:t>）</a:t>
            </a:r>
            <a:r>
              <a:rPr lang="zh-CN" altLang="en-US" sz="2000">
                <a:solidFill>
                  <a:schemeClr val="tx1"/>
                </a:solidFill>
              </a:rPr>
              <a:t>了解图像在计算机中的表示（像素、分辨率、位深度等）</a:t>
            </a:r>
            <a:endParaRPr lang="zh-CN" altLang="en-US" sz="2000">
              <a:solidFill>
                <a:schemeClr val="tx1"/>
              </a:solidFill>
            </a:endParaRPr>
          </a:p>
        </p:txBody>
      </p:sp>
      <p:sp>
        <p:nvSpPr>
          <p:cNvPr id="8" name="文本占位符 7"/>
          <p:cNvSpPr>
            <a:spLocks noGrp="1"/>
          </p:cNvSpPr>
          <p:nvPr>
            <p:ph type="body" idx="16390"/>
            <p:custDataLst>
              <p:tags r:id="rId7"/>
            </p:custDataLst>
          </p:nvPr>
        </p:nvSpPr>
        <p:spPr>
          <a:xfrm>
            <a:off x="7635875" y="3729355"/>
            <a:ext cx="1628140" cy="2185670"/>
          </a:xfrm>
        </p:spPr>
        <p:txBody>
          <a:bodyPr/>
          <a:p>
            <a:r>
              <a:rPr lang="zh-CN" altLang="en-US" sz="2000">
                <a:sym typeface="+mn-ea"/>
              </a:rPr>
              <a:t>（</a:t>
            </a:r>
            <a:r>
              <a:rPr lang="en-US" altLang="zh-CN" sz="2000">
                <a:sym typeface="+mn-ea"/>
              </a:rPr>
              <a:t>3</a:t>
            </a:r>
            <a:r>
              <a:rPr lang="zh-CN" altLang="en-US" sz="2000">
                <a:sym typeface="+mn-ea"/>
              </a:rPr>
              <a:t>）</a:t>
            </a:r>
            <a:r>
              <a:rPr lang="zh-CN" altLang="en-US" sz="2000">
                <a:solidFill>
                  <a:schemeClr val="tx1"/>
                </a:solidFill>
              </a:rPr>
              <a:t>会用图像增强技术提升图像质量</a:t>
            </a:r>
            <a:endParaRPr lang="zh-CN" altLang="en-US" sz="2000">
              <a:solidFill>
                <a:schemeClr val="tx1"/>
              </a:solidFill>
            </a:endParaRPr>
          </a:p>
        </p:txBody>
      </p:sp>
      <p:sp>
        <p:nvSpPr>
          <p:cNvPr id="9" name="文本占位符 8"/>
          <p:cNvSpPr>
            <a:spLocks noGrp="1"/>
          </p:cNvSpPr>
          <p:nvPr>
            <p:ph type="body" idx="16391"/>
            <p:custDataLst>
              <p:tags r:id="rId8"/>
            </p:custDataLst>
          </p:nvPr>
        </p:nvSpPr>
        <p:spPr>
          <a:xfrm>
            <a:off x="9776460" y="3728085"/>
            <a:ext cx="1657350" cy="2186940"/>
          </a:xfrm>
        </p:spPr>
        <p:txBody>
          <a:bodyPr/>
          <a:p>
            <a:r>
              <a:rPr lang="zh-CN" altLang="en-US" sz="2000">
                <a:sym typeface="+mn-ea"/>
              </a:rPr>
              <a:t>（</a:t>
            </a:r>
            <a:r>
              <a:rPr lang="en-US" altLang="zh-CN" sz="2000">
                <a:sym typeface="+mn-ea"/>
              </a:rPr>
              <a:t>4</a:t>
            </a:r>
            <a:r>
              <a:rPr lang="zh-CN" altLang="en-US" sz="2000">
                <a:sym typeface="+mn-ea"/>
              </a:rPr>
              <a:t>）</a:t>
            </a:r>
            <a:r>
              <a:rPr lang="zh-CN" altLang="en-US" sz="2000">
                <a:solidFill>
                  <a:schemeClr val="tx1"/>
                </a:solidFill>
              </a:rPr>
              <a:t>了解图像滤波、特征提取对识别效果的作用</a:t>
            </a:r>
            <a:endParaRPr lang="zh-CN" altLang="en-US" sz="2000">
              <a:solidFill>
                <a:schemeClr val="tx1"/>
              </a:solidFill>
            </a:endParaRPr>
          </a:p>
        </p:txBody>
      </p:sp>
      <p:sp>
        <p:nvSpPr>
          <p:cNvPr id="10" name="Rectangle 8"/>
          <p:cNvSpPr>
            <a:spLocks noGrp="1"/>
          </p:cNvSpPr>
          <p:nvPr>
            <p:ph type="sldNum" sz="quarter" idx="12"/>
          </p:nvPr>
        </p:nvSpPr>
        <p:spPr>
          <a:xfrm>
            <a:off x="8242300" y="6245225"/>
            <a:ext cx="2641600" cy="476250"/>
          </a:xfrm>
        </p:spPr>
        <p:txBody>
          <a:bodyPr/>
          <a:p>
            <a:fld id="{B19FFF7F-911D-4AA4-B25A-604B28FB7321}" type="slidenum">
              <a:rPr lang="en-US" altLang="zh-CN"/>
            </a:fld>
            <a:endParaRPr lang="en-US" altLang="zh-CN"/>
          </a:p>
        </p:txBody>
      </p:sp>
    </p:spTree>
    <p:custDataLst>
      <p:tags r:id="rId9"/>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856615" y="3722370"/>
            <a:ext cx="11030585" cy="727075"/>
          </a:xfrm>
        </p:spPr>
        <p:txBody>
          <a:bodyPr/>
          <a:p>
            <a:pPr algn="l"/>
            <a:r>
              <a:rPr lang="zh-CN" altLang="en-US" b="1">
                <a:solidFill>
                  <a:schemeClr val="tx1"/>
                </a:solidFill>
              </a:rPr>
              <a:t>MNIST模型性能评估</a:t>
            </a:r>
            <a:endParaRPr lang="zh-CN" altLang="en-US"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2.6 【趣味案例】手写数字识别过程：2.6.4 模型评估</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8"/>
            <p:custDataLst>
              <p:tags r:id="rId3"/>
            </p:custDataLst>
          </p:nvPr>
        </p:nvSpPr>
        <p:spPr>
          <a:xfrm>
            <a:off x="766445" y="4736465"/>
            <a:ext cx="10972800" cy="1906905"/>
          </a:xfrm>
        </p:spPr>
        <p:txBody>
          <a:bodyPr/>
          <a:p>
            <a:r>
              <a:rPr lang="zh-CN" altLang="en-US"/>
              <a:t> </a:t>
            </a:r>
            <a:endParaRPr lang="zh-CN" altLang="en-US"/>
          </a:p>
        </p:txBody>
      </p:sp>
      <p:sp>
        <p:nvSpPr>
          <p:cNvPr id="5" name="文本占位符 4"/>
          <p:cNvSpPr>
            <a:spLocks noGrp="1"/>
          </p:cNvSpPr>
          <p:nvPr>
            <p:ph type="body" idx="16387"/>
            <p:custDataLst>
              <p:tags r:id="rId4"/>
            </p:custDataLst>
          </p:nvPr>
        </p:nvSpPr>
        <p:spPr>
          <a:xfrm>
            <a:off x="914400" y="4342130"/>
            <a:ext cx="10363200" cy="1719580"/>
          </a:xfrm>
        </p:spPr>
        <p:txBody>
          <a:bodyPr>
            <a:noAutofit/>
          </a:bodyPr>
          <a:p>
            <a:r>
              <a:rPr lang="zh-CN" altLang="en-US" sz="2000">
                <a:solidFill>
                  <a:schemeClr val="tx1"/>
                </a:solidFill>
              </a:rPr>
              <a:t>模型训练完成后，使用测试集评估性能。将测试集中的图片输入模型，模型输出对这些图片中数字的预测结果，然后与测试集中的真实标签进行对比。常用的评估指标有准确率、精确率、召回率、F1 值等，在 MNIST 手写数字识别任务中，准确率是最常用的指标，即正确预测的数字数量与测试集总数量的比值。</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18" name="内容占位符 17" descr="149194e4-8e5b-11f0-8923-66864a92edc6"/>
          <p:cNvPicPr>
            <a:picLocks noChangeAspect="1"/>
          </p:cNvPicPr>
          <p:nvPr>
            <p:custDataLst>
              <p:tags r:id="rId5"/>
            </p:custDataLst>
          </p:nvPr>
        </p:nvPicPr>
        <p:blipFill>
          <a:blip r:embed="rId6"/>
          <a:srcRect t="15033" b="15033"/>
          <a:stretch>
            <a:fillRect/>
          </a:stretch>
        </p:blipFill>
        <p:spPr>
          <a:xfrm>
            <a:off x="914400" y="1170940"/>
            <a:ext cx="10464165" cy="2111375"/>
          </a:xfrm>
          <a:custGeom>
            <a:avLst>
              <a:gd name="connisteX0" fmla="*/ 0 w 10972800"/>
              <a:gd name="connsiteY0" fmla="*/ 203200 h 2438400"/>
              <a:gd name="connisteX1" fmla="*/ 203200 w 10972800"/>
              <a:gd name="connsiteY1" fmla="*/ 0 h 2438400"/>
              <a:gd name="connisteX2" fmla="*/ 10769600 w 10972800"/>
              <a:gd name="connsiteY2" fmla="*/ 0 h 2438400"/>
              <a:gd name="connisteX3" fmla="*/ 10972800 w 10972800"/>
              <a:gd name="connsiteY3" fmla="*/ 203200 h 2438400"/>
              <a:gd name="connisteX4" fmla="*/ 10972800 w 10972800"/>
              <a:gd name="connsiteY4" fmla="*/ 2235200 h 2438400"/>
              <a:gd name="connisteX5" fmla="*/ 10769600 w 10972800"/>
              <a:gd name="connsiteY5" fmla="*/ 2438400 h 2438400"/>
              <a:gd name="connisteX6" fmla="*/ 203200 w 10972800"/>
              <a:gd name="connsiteY6" fmla="*/ 2438400 h 2438400"/>
              <a:gd name="connisteX7" fmla="*/ 0 w 10972800"/>
              <a:gd name="connsiteY7" fmla="*/ 2235200 h 2438400"/>
              <a:gd name="connisteX8" fmla="*/ 0 w 10972800"/>
              <a:gd name="connsiteY8" fmla="*/ 203200 h 2438400"/>
            </a:avLst>
            <a:gdLst>
              <a:gd name="connisteX0-1" fmla="*/ 0 w 10972800"/>
              <a:gd name="connsiteY0-2" fmla="*/ 203200 h 2438400"/>
              <a:gd name="connisteX1-3" fmla="*/ 203200 w 10972800"/>
              <a:gd name="connsiteY1-4" fmla="*/ 0 h 2438400"/>
              <a:gd name="connisteX2-5" fmla="*/ 10769600 w 10972800"/>
              <a:gd name="connsiteY2-6" fmla="*/ 0 h 2438400"/>
              <a:gd name="connisteX3-7" fmla="*/ 10972800 w 10972800"/>
              <a:gd name="connsiteY3-8" fmla="*/ 203200 h 2438400"/>
              <a:gd name="connisteX4-9" fmla="*/ 10972800 w 10972800"/>
              <a:gd name="connsiteY4-10" fmla="*/ 2235200 h 2438400"/>
              <a:gd name="connisteX5-11" fmla="*/ 10769600 w 10972800"/>
              <a:gd name="connsiteY5-12" fmla="*/ 2438400 h 2438400"/>
              <a:gd name="connisteX6-13" fmla="*/ 203200 w 10972800"/>
              <a:gd name="connsiteY6-14" fmla="*/ 2438400 h 2438400"/>
              <a:gd name="connisteX7-15" fmla="*/ 0 w 10972800"/>
              <a:gd name="connsiteY7-16" fmla="*/ 2235200 h 2438400"/>
              <a:gd name="connisteX8-17" fmla="*/ 0 w 10972800"/>
              <a:gd name="connsiteY8-18" fmla="*/ 203200 h 2438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0972800" h="2438400">
                <a:moveTo>
                  <a:pt x="0" y="203200"/>
                </a:moveTo>
                <a:cubicBezTo>
                  <a:pt x="0" y="90976"/>
                  <a:pt x="90976" y="0"/>
                  <a:pt x="203200" y="0"/>
                </a:cubicBezTo>
                <a:lnTo>
                  <a:pt x="10769600" y="0"/>
                </a:lnTo>
                <a:cubicBezTo>
                  <a:pt x="10881824" y="0"/>
                  <a:pt x="10972800" y="90976"/>
                  <a:pt x="10972800" y="203200"/>
                </a:cubicBezTo>
                <a:lnTo>
                  <a:pt x="10972800" y="2235200"/>
                </a:lnTo>
                <a:cubicBezTo>
                  <a:pt x="10972800" y="2347424"/>
                  <a:pt x="10881824" y="2438400"/>
                  <a:pt x="10769600" y="2438400"/>
                </a:cubicBezTo>
                <a:lnTo>
                  <a:pt x="203200" y="2438400"/>
                </a:lnTo>
                <a:cubicBezTo>
                  <a:pt x="90976" y="2438400"/>
                  <a:pt x="0" y="2347424"/>
                  <a:pt x="0" y="2235200"/>
                </a:cubicBezTo>
                <a:lnTo>
                  <a:pt x="0" y="203200"/>
                </a:lnTo>
                <a:close/>
              </a:path>
              <a:path w="10972800" h="2438400">
                <a:moveTo>
                  <a:pt x="0" y="203200"/>
                </a:moveTo>
                <a:cubicBezTo>
                  <a:pt x="0" y="90976"/>
                  <a:pt x="90976" y="0"/>
                  <a:pt x="203200" y="0"/>
                </a:cubicBezTo>
                <a:lnTo>
                  <a:pt x="10769600" y="0"/>
                </a:lnTo>
                <a:cubicBezTo>
                  <a:pt x="10881824" y="0"/>
                  <a:pt x="10972800" y="90976"/>
                  <a:pt x="10972800" y="203200"/>
                </a:cubicBezTo>
                <a:lnTo>
                  <a:pt x="10972800" y="2235200"/>
                </a:lnTo>
                <a:cubicBezTo>
                  <a:pt x="10972800" y="2347424"/>
                  <a:pt x="10881824" y="2438400"/>
                  <a:pt x="10769600" y="2438400"/>
                </a:cubicBezTo>
                <a:lnTo>
                  <a:pt x="203200" y="2438400"/>
                </a:lnTo>
                <a:cubicBezTo>
                  <a:pt x="90976" y="2438400"/>
                  <a:pt x="0" y="2347424"/>
                  <a:pt x="0" y="2235200"/>
                </a:cubicBezTo>
                <a:lnTo>
                  <a:pt x="0" y="203200"/>
                </a:lnTo>
                <a:close/>
              </a:path>
            </a:pathLst>
          </a:custGeom>
          <a:solidFill>
            <a:srgbClr val="DDDDDD"/>
          </a:solidFill>
          <a:ln>
            <a:noFill/>
          </a:ln>
          <a:effectLst/>
        </p:spPr>
      </p:pic>
    </p:spTree>
    <p:custDataLst>
      <p:tags r:id="rId7"/>
    </p:custDataLst>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64b2253-8e5b-11f0-adbe-8e1ad6342464"/>
          <p:cNvPicPr>
            <a:picLocks noChangeAspect="1"/>
          </p:cNvPicPr>
          <p:nvPr>
            <p:ph idx="16388"/>
            <p:custDataLst>
              <p:tags r:id="rId1"/>
            </p:custDataLst>
          </p:nvPr>
        </p:nvPicPr>
        <p:blipFill>
          <a:blip r:embed="rId2"/>
          <a:srcRect t="2160" b="2160"/>
          <a:stretch>
            <a:fillRect/>
          </a:stretch>
        </p:blipFill>
        <p:spPr>
          <a:xfrm>
            <a:off x="609600" y="1524000"/>
            <a:ext cx="10972800" cy="1792605"/>
          </a:xfrm>
          <a:custGeom>
            <a:avLst/>
            <a:gdLst>
              <a:gd name="connisteX0" fmla="*/ 0 w 10972800"/>
              <a:gd name="connsiteY0" fmla="*/ 203200 h 3149600"/>
              <a:gd name="connisteX1" fmla="*/ 203200 w 10972800"/>
              <a:gd name="connsiteY1" fmla="*/ 0 h 3149600"/>
              <a:gd name="connisteX2" fmla="*/ 10769600 w 10972800"/>
              <a:gd name="connsiteY2" fmla="*/ 0 h 3149600"/>
              <a:gd name="connisteX3" fmla="*/ 10972800 w 10972800"/>
              <a:gd name="connsiteY3" fmla="*/ 203200 h 3149600"/>
              <a:gd name="connisteX4" fmla="*/ 10972800 w 10972800"/>
              <a:gd name="connsiteY4" fmla="*/ 2946400 h 3149600"/>
              <a:gd name="connisteX5" fmla="*/ 10769600 w 10972800"/>
              <a:gd name="connsiteY5" fmla="*/ 3149600 h 3149600"/>
              <a:gd name="connisteX6" fmla="*/ 203200 w 10972800"/>
              <a:gd name="connsiteY6" fmla="*/ 3149600 h 3149600"/>
              <a:gd name="connisteX7" fmla="*/ 0 w 10972800"/>
              <a:gd name="connsiteY7" fmla="*/ 2946400 h 3149600"/>
              <a:gd name="connisteX8" fmla="*/ 0 w 10972800"/>
              <a:gd name="connsiteY8" fmla="*/ 203200 h 3149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149600">
                <a:moveTo>
                  <a:pt x="0" y="203200"/>
                </a:moveTo>
                <a:cubicBezTo>
                  <a:pt x="0" y="90976"/>
                  <a:pt x="90976" y="0"/>
                  <a:pt x="203200" y="0"/>
                </a:cubicBezTo>
                <a:lnTo>
                  <a:pt x="10769600" y="0"/>
                </a:lnTo>
                <a:cubicBezTo>
                  <a:pt x="10881824" y="0"/>
                  <a:pt x="10972800" y="90976"/>
                  <a:pt x="10972800" y="203200"/>
                </a:cubicBezTo>
                <a:lnTo>
                  <a:pt x="10972800" y="2946400"/>
                </a:lnTo>
                <a:cubicBezTo>
                  <a:pt x="10972800" y="3058624"/>
                  <a:pt x="10881824" y="3149600"/>
                  <a:pt x="10769600" y="3149600"/>
                </a:cubicBezTo>
                <a:lnTo>
                  <a:pt x="203200" y="3149600"/>
                </a:lnTo>
                <a:cubicBezTo>
                  <a:pt x="90976" y="3149600"/>
                  <a:pt x="0" y="3058624"/>
                  <a:pt x="0" y="29464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2.6 【趣味案例】手写数字识别过程：2.6.5 数字识别</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660400" y="3865245"/>
            <a:ext cx="50800" cy="11176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897255" y="3719830"/>
            <a:ext cx="10685145" cy="1120140"/>
          </a:xfrm>
        </p:spPr>
        <p:txBody>
          <a:bodyPr/>
          <a:p>
            <a:r>
              <a:rPr lang="zh-CN" altLang="en-US" b="1">
                <a:solidFill>
                  <a:schemeClr val="tx1"/>
                </a:solidFill>
              </a:rPr>
              <a:t>手写数字识别技术应用</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897890" y="4273550"/>
            <a:ext cx="10684510" cy="1974850"/>
          </a:xfrm>
        </p:spPr>
        <p:txBody>
          <a:bodyPr>
            <a:normAutofit/>
          </a:bodyPr>
          <a:p>
            <a:r>
              <a:rPr lang="zh-CN" altLang="en-US" sz="2000">
                <a:solidFill>
                  <a:schemeClr val="tx1"/>
                </a:solidFill>
              </a:rPr>
              <a:t>手写数字识别技术在生活中有诸多应用，比如银行处理手写存单时，可快速识别存单上的数字信息，提高业务办理效率；在教育领域，能自动批改学生的手写数字作业，减轻教师批改负担；还可用于快递单、票据上手写数字的识别，助力各行业实现数据电子化管理。</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知识拓展</a:t>
            </a:r>
            <a:endParaRPr sz="311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2"/>
            </p:custDataLst>
          </p:nvPr>
        </p:nvSpPr>
        <p:spPr>
          <a:xfrm>
            <a:off x="5952490" y="1442085"/>
            <a:ext cx="6964680" cy="406400"/>
          </a:xfrm>
        </p:spPr>
        <p:txBody>
          <a:bodyPr>
            <a:noAutofit/>
          </a:bodyPr>
          <a:p>
            <a:pPr algn="l"/>
            <a:r>
              <a:rPr lang="zh-CN" altLang="en-US" b="1">
                <a:solidFill>
                  <a:schemeClr val="tx1"/>
                </a:solidFill>
              </a:rPr>
              <a:t>机器学习核心与应用</a:t>
            </a:r>
            <a:endParaRPr lang="zh-CN" altLang="en-US" b="1">
              <a:solidFill>
                <a:schemeClr val="tx1"/>
              </a:solidFill>
            </a:endParaRPr>
          </a:p>
        </p:txBody>
      </p:sp>
      <p:sp>
        <p:nvSpPr>
          <p:cNvPr id="5" name="文本占位符 4"/>
          <p:cNvSpPr>
            <a:spLocks noGrp="1"/>
          </p:cNvSpPr>
          <p:nvPr>
            <p:ph type="body" idx="16387"/>
            <p:custDataLst>
              <p:tags r:id="rId3"/>
            </p:custDataLst>
          </p:nvPr>
        </p:nvSpPr>
        <p:spPr>
          <a:xfrm>
            <a:off x="5208905" y="2098675"/>
            <a:ext cx="6096635" cy="3872230"/>
          </a:xfrm>
        </p:spPr>
        <p:txBody>
          <a:bodyPr/>
          <a:p>
            <a:pPr algn="l"/>
            <a:r>
              <a:rPr lang="zh-CN" altLang="en-US" sz="2000">
                <a:solidFill>
                  <a:schemeClr val="tx1"/>
                </a:solidFill>
              </a:rPr>
              <a:t>机器学习旨在让计算机系统自动从数据中学习规律和模式，从而具备对新数据进行预测、分类、聚类等任务的能力。其核心是利用数据构建模型，通过分析大量训练数据，寻找潜在关系和特征，建立数学模型（如函数、决策树、神经网络）。模型建立后，就能对新的未知数据进行预测或分类，类似人类学习过程，但可处理大维度数据且不知疲倦。</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custDataLst>
              <p:tags r:id="rId4"/>
            </p:custDataLst>
          </p:nvPr>
        </p:nvPicPr>
        <p:blipFill>
          <a:blip r:embed="rId5"/>
          <a:stretch>
            <a:fillRect/>
          </a:stretch>
        </p:blipFill>
        <p:spPr>
          <a:xfrm>
            <a:off x="767080" y="1442720"/>
            <a:ext cx="3858895" cy="4032250"/>
          </a:xfrm>
          <a:prstGeom prst="rect">
            <a:avLst/>
          </a:prstGeom>
        </p:spPr>
      </p:pic>
    </p:spTree>
    <p:custDataLst>
      <p:tags r:id="rId6"/>
    </p:custData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6cf40a7-8e5b-11f0-adbe-8e1ad6342464"/>
          <p:cNvPicPr>
            <a:picLocks noChangeAspect="1"/>
          </p:cNvPicPr>
          <p:nvPr>
            <p:ph idx="16388"/>
            <p:custDataLst>
              <p:tags r:id="rId1"/>
            </p:custDataLst>
          </p:nvPr>
        </p:nvPicPr>
        <p:blipFill>
          <a:blip r:embed="rId2"/>
          <a:srcRect l="77" r="77"/>
          <a:stretch>
            <a:fillRect/>
          </a:stretch>
        </p:blipFill>
        <p:spPr>
          <a:xfrm>
            <a:off x="609600" y="1140460"/>
            <a:ext cx="10972800" cy="231013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知识拓展</a:t>
            </a:r>
            <a:endParaRPr sz="311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695960" y="3682365"/>
            <a:ext cx="10886440" cy="539115"/>
          </a:xfrm>
        </p:spPr>
        <p:txBody>
          <a:bodyPr/>
          <a:p>
            <a:r>
              <a:rPr lang="zh-CN" altLang="en-US" b="1">
                <a:solidFill>
                  <a:schemeClr val="tx1"/>
                </a:solidFill>
              </a:rPr>
              <a:t>人脸识别技术原理</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609600" y="4154170"/>
            <a:ext cx="10972800" cy="1789430"/>
          </a:xfrm>
        </p:spPr>
        <p:txBody>
          <a:bodyPr>
            <a:noAutofit/>
          </a:bodyPr>
          <a:p>
            <a:r>
              <a:rPr lang="zh-CN" altLang="en-US" sz="2000">
                <a:solidFill>
                  <a:schemeClr val="tx1"/>
                </a:solidFill>
              </a:rPr>
              <a:t>人脸识别技术是基于人工智能与计算机视觉的前沿科技成果。其工作原理是运用先进算法，通过摄像头等设备获取人脸图像后，对人脸的五官比例、轮廓线条、面部纹理等上百个特征点展开深度剖析和精准提取，这些特征点构成每个人独一无二的面部 “生物密码”。工作流程包括人脸检测、特征提取和识别比对三个关键环节。</a:t>
            </a:r>
            <a:endParaRPr lang="zh-CN" altLang="en-US" sz="20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知识拓展：</a:t>
            </a:r>
            <a:r>
              <a:rPr sz="2800" dirty="0">
                <a:solidFill>
                  <a:schemeClr val="tx1"/>
                </a:solidFill>
                <a:latin typeface="楷体_GB2312" panose="02010609030101010101" charset="-122"/>
                <a:sym typeface="+mn-ea"/>
              </a:rPr>
              <a:t>图像处理相关算法总结</a:t>
            </a:r>
            <a:endParaRPr sz="2800" dirty="0">
              <a:solidFill>
                <a:schemeClr val="tx1"/>
              </a:solidFill>
              <a:latin typeface="楷体_GB2312" panose="02010609030101010101" charset="-122"/>
              <a:sym typeface="+mn-ea"/>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
        <p:nvSpPr>
          <p:cNvPr id="11" name="文本占位符 10"/>
          <p:cNvSpPr>
            <a:spLocks noGrp="1"/>
          </p:cNvSpPr>
          <p:nvPr>
            <p:ph type="body" idx="16387"/>
            <p:custDataLst>
              <p:tags r:id="rId2"/>
            </p:custDataLst>
          </p:nvPr>
        </p:nvSpPr>
        <p:spPr>
          <a:xfrm>
            <a:off x="857250" y="1341120"/>
            <a:ext cx="10267950" cy="4613275"/>
          </a:xfrm>
        </p:spPr>
        <p:txBody>
          <a:bodyPr>
            <a:noAutofit/>
          </a:bodyPr>
          <a:p>
            <a:r>
              <a:rPr lang="zh-CN" altLang="en-US" sz="2000">
                <a:solidFill>
                  <a:schemeClr val="tx1"/>
                </a:solidFill>
              </a:rPr>
              <a:t>图像处理直接相关的核心算法集中于卷积神经网络（</a:t>
            </a:r>
            <a:r>
              <a:rPr lang="en-US" altLang="zh-CN" sz="2000">
                <a:solidFill>
                  <a:schemeClr val="tx1"/>
                </a:solidFill>
              </a:rPr>
              <a:t>CNN</a:t>
            </a:r>
            <a:r>
              <a:rPr lang="zh-CN" altLang="en-US" sz="2000">
                <a:solidFill>
                  <a:schemeClr val="tx1"/>
                </a:solidFill>
              </a:rPr>
              <a:t>）</a:t>
            </a:r>
            <a:r>
              <a:rPr lang="en-US" altLang="en-US" sz="2000">
                <a:solidFill>
                  <a:schemeClr val="tx1"/>
                </a:solidFill>
              </a:rPr>
              <a:t> </a:t>
            </a:r>
            <a:r>
              <a:rPr lang="zh-CN" altLang="en-US" sz="2000">
                <a:solidFill>
                  <a:schemeClr val="tx1"/>
                </a:solidFill>
              </a:rPr>
              <a:t>，其专为高维图像数据设计，通过多模块协同实现特征提取与分类。</a:t>
            </a:r>
            <a:endParaRPr lang="zh-CN" altLang="en-US" sz="2000">
              <a:solidFill>
                <a:schemeClr val="tx1"/>
              </a:solidFill>
            </a:endParaRPr>
          </a:p>
          <a:p>
            <a:r>
              <a:rPr lang="en-US" altLang="zh-CN" sz="2000">
                <a:solidFill>
                  <a:schemeClr val="tx1"/>
                </a:solidFill>
              </a:rPr>
              <a:t>CNN </a:t>
            </a:r>
            <a:r>
              <a:rPr lang="zh-CN" altLang="en-US" sz="2000">
                <a:solidFill>
                  <a:schemeClr val="tx1"/>
                </a:solidFill>
              </a:rPr>
              <a:t>核心层包括卷积层、池化层、全连接层与输出层：卷积层通过卷积核局部连接与权重共享，扫描图像提取局部特征（如边缘、纹理），卷积核大小、步长及填充操作决定特征图细节与尺寸，有效减少参数量；池化层（最大池化、平均池化）通过下采样压缩数据维度，降低计算量并保留关键信息，其中最大池化擅提取显著特征，平均池化适用于平滑特征场景；全连接层整合前序层提取的特征，输出层用</a:t>
            </a:r>
            <a:r>
              <a:rPr lang="en-US" altLang="zh-CN" sz="2000">
                <a:solidFill>
                  <a:schemeClr val="tx1"/>
                </a:solidFill>
              </a:rPr>
              <a:t> Softmax </a:t>
            </a:r>
            <a:r>
              <a:rPr lang="zh-CN" altLang="en-US" sz="2000">
                <a:solidFill>
                  <a:schemeClr val="tx1"/>
                </a:solidFill>
              </a:rPr>
              <a:t>等算法完成图像分类。</a:t>
            </a:r>
            <a:endParaRPr lang="zh-CN" altLang="en-US" sz="2000">
              <a:solidFill>
                <a:schemeClr val="tx1"/>
              </a:solidFill>
            </a:endParaRPr>
          </a:p>
          <a:p>
            <a:r>
              <a:rPr lang="zh-CN" altLang="en-US" sz="2000">
                <a:solidFill>
                  <a:schemeClr val="tx1"/>
                </a:solidFill>
              </a:rPr>
              <a:t>深度学习框架（如</a:t>
            </a:r>
            <a:r>
              <a:rPr lang="en-US" altLang="zh-CN" sz="2000">
                <a:solidFill>
                  <a:schemeClr val="tx1"/>
                </a:solidFill>
              </a:rPr>
              <a:t> PyTorch</a:t>
            </a:r>
            <a:r>
              <a:rPr lang="zh-CN" altLang="en-US" sz="2000">
                <a:solidFill>
                  <a:schemeClr val="tx1"/>
                </a:solidFill>
              </a:rPr>
              <a:t>、</a:t>
            </a:r>
            <a:r>
              <a:rPr lang="en-US" altLang="zh-CN" sz="2000">
                <a:solidFill>
                  <a:schemeClr val="tx1"/>
                </a:solidFill>
              </a:rPr>
              <a:t>TensorFlow</a:t>
            </a:r>
            <a:r>
              <a:rPr lang="zh-CN" altLang="en-US" sz="2000">
                <a:solidFill>
                  <a:schemeClr val="tx1"/>
                </a:solidFill>
              </a:rPr>
              <a:t>、</a:t>
            </a:r>
            <a:r>
              <a:rPr lang="en-US" altLang="zh-CN" sz="2000">
                <a:solidFill>
                  <a:schemeClr val="tx1"/>
                </a:solidFill>
              </a:rPr>
              <a:t>Caffe</a:t>
            </a:r>
            <a:r>
              <a:rPr lang="zh-CN" altLang="en-US" sz="2000">
                <a:solidFill>
                  <a:schemeClr val="tx1"/>
                </a:solidFill>
              </a:rPr>
              <a:t>）为</a:t>
            </a:r>
            <a:r>
              <a:rPr lang="en-US" altLang="zh-CN" sz="2000">
                <a:solidFill>
                  <a:schemeClr val="tx1"/>
                </a:solidFill>
              </a:rPr>
              <a:t> CNN </a:t>
            </a:r>
            <a:r>
              <a:rPr lang="zh-CN" altLang="en-US" sz="2000">
                <a:solidFill>
                  <a:schemeClr val="tx1"/>
                </a:solidFill>
              </a:rPr>
              <a:t>实现提供支持，</a:t>
            </a:r>
            <a:r>
              <a:rPr lang="en-US" altLang="zh-CN" sz="2000">
                <a:solidFill>
                  <a:schemeClr val="tx1"/>
                </a:solidFill>
              </a:rPr>
              <a:t>Caffe </a:t>
            </a:r>
            <a:r>
              <a:rPr lang="zh-CN" altLang="en-US" sz="2000">
                <a:solidFill>
                  <a:schemeClr val="tx1"/>
                </a:solidFill>
              </a:rPr>
              <a:t>尤专注于</a:t>
            </a:r>
            <a:r>
              <a:rPr lang="en-US" altLang="zh-CN" sz="2000">
                <a:solidFill>
                  <a:schemeClr val="tx1"/>
                </a:solidFill>
              </a:rPr>
              <a:t> CNN</a:t>
            </a:r>
            <a:r>
              <a:rPr lang="zh-CN" altLang="en-US" sz="2000">
                <a:solidFill>
                  <a:schemeClr val="tx1"/>
                </a:solidFill>
              </a:rPr>
              <a:t>，可高效部署图像处理任务；张量计算作为基础，用于表示图像数据（如彩色图像以三阶张量存储宽度、高度、颜色通道信息，批量图像以四阶张量表示），为</a:t>
            </a:r>
            <a:r>
              <a:rPr lang="en-US" altLang="zh-CN" sz="2000">
                <a:solidFill>
                  <a:schemeClr val="tx1"/>
                </a:solidFill>
              </a:rPr>
              <a:t> CNN </a:t>
            </a:r>
            <a:r>
              <a:rPr lang="zh-CN" altLang="en-US" sz="2000">
                <a:solidFill>
                  <a:schemeClr val="tx1"/>
                </a:solidFill>
              </a:rPr>
              <a:t>各层数据传递与运算提供结构支撑。</a:t>
            </a:r>
            <a:endParaRPr lang="zh-CN" altLang="en-US" sz="2000">
              <a:solidFill>
                <a:schemeClr val="tx1"/>
              </a:solidFill>
            </a:endParaRPr>
          </a:p>
          <a:p>
            <a:endParaRPr lang="zh-CN" altLang="en-US" sz="2000">
              <a:solidFill>
                <a:schemeClr val="tx1"/>
              </a:solidFill>
            </a:endParaRPr>
          </a:p>
        </p:txBody>
      </p:sp>
    </p:spTree>
    <p:custDataLst>
      <p:tags r:id="rId3"/>
    </p:custDataLst>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占位符 2"/>
          <p:cNvSpPr>
            <a:spLocks noGrp="1"/>
          </p:cNvSpPr>
          <p:nvPr>
            <p:ph type="body" idx="16386"/>
            <p:custDataLst>
              <p:tags r:id="rId1"/>
            </p:custDataLst>
          </p:nvPr>
        </p:nvSpPr>
        <p:spPr>
          <a:xfrm>
            <a:off x="689610" y="3832225"/>
            <a:ext cx="10972800" cy="551815"/>
          </a:xfrm>
        </p:spPr>
        <p:txBody>
          <a:bodyPr/>
          <a:p>
            <a:r>
              <a:rPr lang="zh-CN" altLang="en-US" b="1">
                <a:solidFill>
                  <a:schemeClr val="tx1"/>
                </a:solidFill>
              </a:rPr>
              <a:t>修复家庭老旧照片</a:t>
            </a:r>
            <a:endParaRPr lang="zh-CN" altLang="en-US" b="1">
              <a:solidFill>
                <a:schemeClr val="tx1"/>
              </a:solidFill>
            </a:endParaRPr>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技能训练</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7"/>
            <p:custDataLst>
              <p:tags r:id="rId3"/>
            </p:custDataLst>
          </p:nvPr>
        </p:nvSpPr>
        <p:spPr>
          <a:xfrm>
            <a:off x="689610" y="4384040"/>
            <a:ext cx="10972800" cy="1610360"/>
          </a:xfrm>
        </p:spPr>
        <p:txBody>
          <a:bodyPr>
            <a:noAutofit/>
          </a:bodyPr>
          <a:p>
            <a:r>
              <a:rPr lang="zh-CN" altLang="en-US" sz="2000">
                <a:solidFill>
                  <a:schemeClr val="tx1"/>
                </a:solidFill>
              </a:rPr>
              <a:t>家里的老照片可能存在划痕、褪色等问题，影响观感。利用图像增强技术，去除照片上的划痕，修复褪色的颜色，让老照片尽可能恢复原本模样，掌握图像修复的基本思路和方法。4. 简述图像识别中特征提取的作用，以及颜色特征提取（如统计颜色直方图）和纹理特征提取（如灰度共生矩阵）的常用方法，深化对图像特征提取的理解。</a:t>
            </a:r>
            <a:endParaRPr lang="zh-CN" altLang="en-US" sz="2000">
              <a:solidFill>
                <a:schemeClr val="tx1"/>
              </a:solidFill>
            </a:endParaRPr>
          </a:p>
        </p:txBody>
      </p:sp>
      <p:sp>
        <p:nvSpPr>
          <p:cNvPr id="5"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6" name="图片 5"/>
          <p:cNvPicPr>
            <a:picLocks noChangeAspect="1"/>
          </p:cNvPicPr>
          <p:nvPr>
            <p:custDataLst>
              <p:tags r:id="rId4"/>
            </p:custDataLst>
          </p:nvPr>
        </p:nvPicPr>
        <p:blipFill>
          <a:blip r:embed="rId5"/>
          <a:stretch>
            <a:fillRect/>
          </a:stretch>
        </p:blipFill>
        <p:spPr>
          <a:xfrm>
            <a:off x="6096000" y="1175385"/>
            <a:ext cx="2479675" cy="2450465"/>
          </a:xfrm>
          <a:prstGeom prst="rect">
            <a:avLst/>
          </a:prstGeom>
        </p:spPr>
      </p:pic>
      <p:pic>
        <p:nvPicPr>
          <p:cNvPr id="7" name="图片 6"/>
          <p:cNvPicPr>
            <a:picLocks noChangeAspect="1"/>
          </p:cNvPicPr>
          <p:nvPr>
            <p:custDataLst>
              <p:tags r:id="rId6"/>
            </p:custDataLst>
          </p:nvPr>
        </p:nvPicPr>
        <p:blipFill>
          <a:blip r:embed="rId7"/>
          <a:stretch>
            <a:fillRect/>
          </a:stretch>
        </p:blipFill>
        <p:spPr>
          <a:xfrm>
            <a:off x="2730500" y="1268730"/>
            <a:ext cx="2380615" cy="2342515"/>
          </a:xfrm>
          <a:prstGeom prst="rect">
            <a:avLst/>
          </a:prstGeom>
        </p:spPr>
      </p:pic>
    </p:spTree>
    <p:custDataLst>
      <p:tags r:id="rId8"/>
    </p:custDataLst>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4a1b044-8e5b-11f0-9400-da3c9d796620"/>
          <p:cNvPicPr>
            <a:picLocks noChangeAspect="1"/>
          </p:cNvPicPr>
          <p:nvPr>
            <p:ph idx="16388"/>
            <p:custDataLst>
              <p:tags r:id="rId1"/>
            </p:custDataLst>
          </p:nvPr>
        </p:nvPicPr>
        <p:blipFill>
          <a:blip r:embed="rId2"/>
          <a:srcRect l="7191" r="7325"/>
          <a:stretch>
            <a:fillRect/>
          </a:stretch>
        </p:blipFill>
        <p:spPr>
          <a:xfrm>
            <a:off x="7518400" y="1524000"/>
            <a:ext cx="4038600" cy="4724400"/>
          </a:xfrm>
          <a:custGeom>
            <a:avLst/>
            <a:gdLst>
              <a:gd name="connisteX0" fmla="*/ 0 w 4038600"/>
              <a:gd name="connsiteY0" fmla="*/ 0 h 4724400"/>
              <a:gd name="connisteX1" fmla="*/ 3835400 w 4038600"/>
              <a:gd name="connsiteY1" fmla="*/ 0 h 4724400"/>
              <a:gd name="connisteX2" fmla="*/ 4038600 w 4038600"/>
              <a:gd name="connsiteY2" fmla="*/ 203200 h 4724400"/>
              <a:gd name="connisteX3" fmla="*/ 4038600 w 4038600"/>
              <a:gd name="connsiteY3" fmla="*/ 4521200 h 4724400"/>
              <a:gd name="connisteX4" fmla="*/ 3835400 w 4038600"/>
              <a:gd name="connsiteY4" fmla="*/ 4724400 h 4724400"/>
              <a:gd name="connisteX5" fmla="*/ 0 w 4038600"/>
              <a:gd name="connsiteY5" fmla="*/ 4724400 h 4724400"/>
              <a:gd name="connisteX6" fmla="*/ 0 w 40386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0"/>
                </a:moveTo>
                <a:lnTo>
                  <a:pt x="3835400" y="0"/>
                </a:lnTo>
                <a:cubicBezTo>
                  <a:pt x="3947624" y="0"/>
                  <a:pt x="4038600" y="90976"/>
                  <a:pt x="4038600" y="203200"/>
                </a:cubicBezTo>
                <a:lnTo>
                  <a:pt x="4038600" y="4521200"/>
                </a:lnTo>
                <a:cubicBezTo>
                  <a:pt x="4038600" y="4633424"/>
                  <a:pt x="3947624" y="4724400"/>
                  <a:pt x="3835400" y="4724400"/>
                </a:cubicBezTo>
                <a:lnTo>
                  <a:pt x="0" y="4724400"/>
                </a:lnTo>
                <a:lnTo>
                  <a:pt x="0" y="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技能训练</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b="1">
                <a:solidFill>
                  <a:schemeClr val="accent3"/>
                </a:solidFill>
              </a:rPr>
              <a:t>物体识别对比：人眼与App</a:t>
            </a:r>
            <a:endParaRPr lang="zh-CN" altLang="en-US" b="1">
              <a:solidFill>
                <a:schemeClr val="accent3"/>
              </a:solidFill>
            </a:endParaRPr>
          </a:p>
        </p:txBody>
      </p:sp>
      <p:sp>
        <p:nvSpPr>
          <p:cNvPr id="6" name="文本占位符 5"/>
          <p:cNvSpPr>
            <a:spLocks noGrp="1"/>
          </p:cNvSpPr>
          <p:nvPr>
            <p:ph type="body" idx="16387"/>
            <p:custDataLst>
              <p:tags r:id="rId6"/>
            </p:custDataLst>
          </p:nvPr>
        </p:nvSpPr>
        <p:spPr/>
        <p:txBody>
          <a:bodyPr>
            <a:noAutofit/>
          </a:bodyPr>
          <a:p>
            <a:r>
              <a:rPr lang="zh-CN" altLang="en-US" sz="2000">
                <a:solidFill>
                  <a:schemeClr val="accent3"/>
                </a:solidFill>
              </a:rPr>
              <a:t>对比人眼识别物体和图像识别 App 识别物体的过程，分析两者的优缺点：人眼识别灵活，能结合经验判断，但受主观因素和经验限制，识别速度和准确率不稳定；App 识别依赖数据和算法，速度快、准确率高，可批量处理，但对复杂场景和未见过的物体识别能力较弱。</a:t>
            </a:r>
            <a:endParaRPr lang="zh-CN" altLang="en-US" sz="2000">
              <a:solidFill>
                <a:schemeClr val="accent3"/>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内容占位符 10" descr="14a0ede1-8e5b-11f0-9400-da3c9d796620"/>
          <p:cNvPicPr>
            <a:picLocks noChangeAspect="1"/>
          </p:cNvPicPr>
          <p:nvPr>
            <p:ph idx="16388"/>
            <p:custDataLst>
              <p:tags r:id="rId1"/>
            </p:custDataLst>
          </p:nvPr>
        </p:nvPicPr>
        <p:blipFill>
          <a:blip r:embed="rId2"/>
          <a:srcRect l="14839" r="16774"/>
          <a:stretch>
            <a:fillRect/>
          </a:stretch>
        </p:blipFill>
        <p:spPr>
          <a:xfrm>
            <a:off x="687070" y="1520825"/>
            <a:ext cx="4038600" cy="4724400"/>
          </a:xfrm>
          <a:custGeom>
            <a:avLst/>
            <a:gdLst>
              <a:gd name="connisteX0" fmla="*/ 0 w 4038600"/>
              <a:gd name="connsiteY0" fmla="*/ 203200 h 4724400"/>
              <a:gd name="connisteX1" fmla="*/ 203200 w 4038600"/>
              <a:gd name="connsiteY1" fmla="*/ 0 h 4724400"/>
              <a:gd name="connisteX2" fmla="*/ 4038600 w 4038600"/>
              <a:gd name="connsiteY2" fmla="*/ 0 h 4724400"/>
              <a:gd name="connisteX3" fmla="*/ 4038600 w 4038600"/>
              <a:gd name="connsiteY3" fmla="*/ 4724400 h 4724400"/>
              <a:gd name="connisteX4" fmla="*/ 203200 w 4038600"/>
              <a:gd name="connsiteY4" fmla="*/ 4724400 h 4724400"/>
              <a:gd name="connisteX5" fmla="*/ 0 w 4038600"/>
              <a:gd name="connsiteY5" fmla="*/ 4521200 h 4724400"/>
              <a:gd name="connisteX6" fmla="*/ 0 w 40386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4038600" h="4724400">
                <a:moveTo>
                  <a:pt x="0" y="203200"/>
                </a:moveTo>
                <a:cubicBezTo>
                  <a:pt x="0" y="90976"/>
                  <a:pt x="90976" y="0"/>
                  <a:pt x="203200" y="0"/>
                </a:cubicBezTo>
                <a:lnTo>
                  <a:pt x="4038600" y="0"/>
                </a:lnTo>
                <a:lnTo>
                  <a:pt x="4038600" y="4724400"/>
                </a:lnTo>
                <a:lnTo>
                  <a:pt x="203200" y="4724400"/>
                </a:lnTo>
                <a:cubicBezTo>
                  <a:pt x="90976" y="4724400"/>
                  <a:pt x="0" y="4633424"/>
                  <a:pt x="0" y="45212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技能训练</a:t>
            </a:r>
            <a:endParaRPr sz="2800" dirty="0">
              <a:solidFill>
                <a:schemeClr val="tx1"/>
              </a:solidFill>
              <a:latin typeface="楷体_GB2312" panose="02010609030101010101" charset="-122"/>
              <a:sym typeface="+mn-ea"/>
            </a:endParaRPr>
          </a:p>
        </p:txBody>
      </p:sp>
      <p:sp>
        <p:nvSpPr>
          <p:cNvPr id="4" name="装饰  9"/>
          <p:cNvSpPr>
            <a:spLocks noGrp="1"/>
          </p:cNvSpPr>
          <p:nvPr>
            <p:ph type="body" idx="16389"/>
            <p:custDataLst>
              <p:tags r:id="rId4"/>
            </p:custDataLst>
          </p:nvPr>
        </p:nvSpPr>
        <p:spPr>
          <a:xfrm>
            <a:off x="4500245" y="1426845"/>
            <a:ext cx="6934200" cy="472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5106035" y="1587500"/>
            <a:ext cx="6019165" cy="647700"/>
          </a:xfrm>
        </p:spPr>
        <p:txBody>
          <a:bodyPr/>
          <a:p>
            <a:r>
              <a:rPr lang="zh-CN" altLang="en-US" b="1">
                <a:solidFill>
                  <a:schemeClr val="tx1"/>
                </a:solidFill>
              </a:rPr>
              <a:t>工业产品缺陷检测与车牌识别流程</a:t>
            </a:r>
            <a:endParaRPr lang="zh-CN" altLang="en-US" b="1">
              <a:solidFill>
                <a:schemeClr val="tx1"/>
              </a:solidFill>
            </a:endParaRPr>
          </a:p>
        </p:txBody>
      </p:sp>
      <p:sp>
        <p:nvSpPr>
          <p:cNvPr id="6" name="文本占位符 5"/>
          <p:cNvSpPr>
            <a:spLocks noGrp="1"/>
          </p:cNvSpPr>
          <p:nvPr>
            <p:ph type="body" idx="16387"/>
            <p:custDataLst>
              <p:tags r:id="rId6"/>
            </p:custDataLst>
          </p:nvPr>
        </p:nvSpPr>
        <p:spPr>
          <a:xfrm>
            <a:off x="5106035" y="2124710"/>
            <a:ext cx="6019165" cy="3829685"/>
          </a:xfrm>
        </p:spPr>
        <p:txBody>
          <a:bodyPr>
            <a:noAutofit/>
          </a:bodyPr>
          <a:p>
            <a:r>
              <a:rPr lang="zh-CN" altLang="en-US" sz="2000">
                <a:solidFill>
                  <a:schemeClr val="tx1"/>
                </a:solidFill>
              </a:rPr>
              <a:t>开发工业产品缺陷检测图像识别系统的主要流程：首先进行图像采集，用工业相机拍摄产品图像；然后对图像预处理，去除噪声、校正畸变；接着提取图像特征，如缺陷的形状、颜色等；再通过目标检测与识别模块，定位并识别缺陷；最后根据识别结果判断产品是否有缺陷。9. 车牌识别的工作流程：首先通过摄像头采集车辆图像；然后进行车牌定位，从图像中找到车牌区域；接着对车牌图像预处理，去除干扰；再进行字符分割，将车牌上的字符分开；最后进行字符识别，输出车辆信息，完成车牌识别。</a:t>
            </a:r>
            <a:endParaRPr lang="zh-CN" altLang="en-US" sz="2000">
              <a:solidFill>
                <a:schemeClr val="tx1"/>
              </a:solidFill>
            </a:endParaRPr>
          </a:p>
        </p:txBody>
      </p:sp>
      <p:sp>
        <p:nvSpPr>
          <p:cNvPr id="7"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7"/>
    </p:custDataLst>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7" name="文本框 6"/>
          <p:cNvSpPr txBox="1"/>
          <p:nvPr/>
        </p:nvSpPr>
        <p:spPr>
          <a:xfrm>
            <a:off x="857885" y="370840"/>
            <a:ext cx="8618855" cy="442595"/>
          </a:xfrm>
          <a:prstGeom prst="rect">
            <a:avLst/>
          </a:prstGeom>
          <a:noFill/>
        </p:spPr>
        <p:txBody>
          <a:bodyPr wrap="square" rtlCol="0">
            <a:noAutofit/>
          </a:bodyPr>
          <a:p>
            <a:r>
              <a:rPr lang="zh-CN" altLang="en-US" sz="2800">
                <a:sym typeface="+mn-ea"/>
              </a:rPr>
              <a:t>任务评价</a:t>
            </a:r>
            <a:r>
              <a:rPr lang="zh-CN" altLang="en-US" sz="2800"/>
              <a:t>：表 </a:t>
            </a:r>
            <a:r>
              <a:rPr lang="en-US" altLang="zh-CN" sz="2800"/>
              <a:t>2-</a:t>
            </a:r>
            <a:r>
              <a:rPr lang="zh-CN" altLang="en-US" sz="2800"/>
              <a:t>1 任务评价表</a:t>
            </a:r>
            <a:endParaRPr lang="zh-CN" altLang="en-US" sz="2800"/>
          </a:p>
        </p:txBody>
      </p:sp>
      <p:graphicFrame>
        <p:nvGraphicFramePr>
          <p:cNvPr id="8" name="表格 7"/>
          <p:cNvGraphicFramePr/>
          <p:nvPr>
            <p:custDataLst>
              <p:tags r:id="rId1"/>
            </p:custDataLst>
          </p:nvPr>
        </p:nvGraphicFramePr>
        <p:xfrm>
          <a:off x="592455" y="1104900"/>
          <a:ext cx="11006455" cy="5309235"/>
        </p:xfrm>
        <a:graphic>
          <a:graphicData uri="http://schemas.openxmlformats.org/drawingml/2006/table">
            <a:tbl>
              <a:tblPr firstRow="1" bandRow="1">
                <a:tableStyleId>{5C22544A-7EE6-4342-B048-85BDC9FD1C3A}</a:tableStyleId>
              </a:tblPr>
              <a:tblGrid>
                <a:gridCol w="556895"/>
                <a:gridCol w="6714490"/>
                <a:gridCol w="953135"/>
                <a:gridCol w="984250"/>
                <a:gridCol w="923290"/>
                <a:gridCol w="874395"/>
              </a:tblGrid>
              <a:tr h="466725">
                <a:tc>
                  <a:txBody>
                    <a:bodyPr/>
                    <a:p>
                      <a:pPr marL="131445"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序号</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21666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评价标准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9304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分值</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366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学生自评</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5565"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小组互评</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493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教师评价</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r>
              <a:tr h="391795">
                <a:tc>
                  <a:txBody>
                    <a:bodyPr/>
                    <a:p>
                      <a:pPr marL="187325" indent="0" algn="l" eaLnBrk="0" fontAlgn="base">
                        <a:spcBef>
                          <a:spcPts val="1200"/>
                        </a:spcBef>
                        <a:spcAft>
                          <a:spcPct val="0"/>
                        </a:spcAft>
                      </a:pPr>
                      <a:r>
                        <a:rPr lang="en-US" altLang="zh-CN" sz="1600">
                          <a:solidFill>
                            <a:srgbClr val="231F20"/>
                          </a:solidFill>
                          <a:latin typeface="Times New Roman" panose="02020603050405020304"/>
                          <a:ea typeface="Times New Roman" panose="02020603050405020304"/>
                        </a:rPr>
                        <a:t>1</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57150" indent="5715" algn="l" eaLnBrk="0" fontAlgn="base">
                        <a:lnSpc>
                          <a:spcPct val="113000"/>
                        </a:lnSpc>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能清楚地解释图像在计算机中的表示形式（像素、分辨</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率等）</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75590" indent="0" algn="l" eaLnBrk="0" fontAlgn="base">
                        <a:spcBef>
                          <a:spcPts val="1200"/>
                        </a:spcBef>
                        <a:spcAft>
                          <a:spcPct val="0"/>
                        </a:spcAft>
                      </a:pPr>
                      <a:r>
                        <a:rPr lang="en-US" altLang="zh-CN" sz="1600">
                          <a:solidFill>
                            <a:srgbClr val="231F20"/>
                          </a:solidFill>
                          <a:latin typeface="Times New Roman" panose="02020603050405020304"/>
                          <a:ea typeface="Times New Roman" panose="02020603050405020304"/>
                        </a:rPr>
                        <a:t>10</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r>
              <a:tr h="406400">
                <a:tc>
                  <a:txBody>
                    <a:bodyPr/>
                    <a:p>
                      <a:pPr marL="176530" indent="0" algn="l" eaLnBrk="0" fontAlgn="base">
                        <a:spcBef>
                          <a:spcPts val="1200"/>
                        </a:spcBef>
                        <a:spcAft>
                          <a:spcPct val="0"/>
                        </a:spcAft>
                      </a:pPr>
                      <a:r>
                        <a:rPr lang="en-US" altLang="zh-CN" sz="1600">
                          <a:solidFill>
                            <a:srgbClr val="231F20"/>
                          </a:solidFill>
                          <a:latin typeface="Times New Roman" panose="02020603050405020304"/>
                          <a:ea typeface="Times New Roman" panose="02020603050405020304"/>
                        </a:rPr>
                        <a:t>2</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56515" indent="6350" algn="l" eaLnBrk="0" fontAlgn="base">
                        <a:lnSpc>
                          <a:spcPct val="113000"/>
                        </a:lnSpc>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能用通俗易懂的语言阐述计算机视觉的基本概念（图像</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获取、预处理、分析等环节）</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75590" indent="0" algn="l" eaLnBrk="0" fontAlgn="base">
                        <a:spcBef>
                          <a:spcPts val="1200"/>
                        </a:spcBef>
                        <a:spcAft>
                          <a:spcPct val="0"/>
                        </a:spcAft>
                      </a:pPr>
                      <a:r>
                        <a:rPr lang="en-US" altLang="zh-CN" sz="1600">
                          <a:solidFill>
                            <a:srgbClr val="231F20"/>
                          </a:solidFill>
                          <a:latin typeface="Times New Roman" panose="02020603050405020304"/>
                          <a:ea typeface="Times New Roman" panose="02020603050405020304"/>
                        </a:rPr>
                        <a:t>15</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r>
              <a:tr h="353060">
                <a:tc>
                  <a:txBody>
                    <a:bodyPr/>
                    <a:p>
                      <a:pPr marL="179070" indent="0" algn="l" eaLnBrk="0" fontAlgn="base">
                        <a:spcBef>
                          <a:spcPts val="1200"/>
                        </a:spcBef>
                        <a:spcAft>
                          <a:spcPct val="0"/>
                        </a:spcAft>
                      </a:pPr>
                      <a:r>
                        <a:rPr lang="en-US" altLang="zh-CN" sz="1600">
                          <a:solidFill>
                            <a:srgbClr val="231F20"/>
                          </a:solidFill>
                          <a:latin typeface="Times New Roman" panose="02020603050405020304"/>
                          <a:ea typeface="Times New Roman" panose="02020603050405020304"/>
                        </a:rPr>
                        <a:t>3</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55880" indent="635" algn="l" eaLnBrk="0" fontAlgn="base">
                        <a:lnSpc>
                          <a:spcPct val="112000"/>
                        </a:lnSpc>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对图像识别需解决的问题（特征提取、分类等）有深度</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认识</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75590" indent="0" algn="l" eaLnBrk="0" fontAlgn="base">
                        <a:spcBef>
                          <a:spcPts val="1200"/>
                        </a:spcBef>
                        <a:spcAft>
                          <a:spcPct val="0"/>
                        </a:spcAft>
                      </a:pPr>
                      <a:r>
                        <a:rPr lang="en-US" altLang="zh-CN" sz="1600">
                          <a:solidFill>
                            <a:srgbClr val="231F20"/>
                          </a:solidFill>
                          <a:latin typeface="Times New Roman" panose="02020603050405020304"/>
                          <a:ea typeface="Times New Roman" panose="02020603050405020304"/>
                        </a:rPr>
                        <a:t>15</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r>
              <a:tr h="662305">
                <a:tc>
                  <a:txBody>
                    <a:bodyPr/>
                    <a:p>
                      <a:pPr marL="175895" indent="0" algn="l" eaLnBrk="0" fontAlgn="base">
                        <a:spcBef>
                          <a:spcPts val="500"/>
                        </a:spcBef>
                        <a:spcAft>
                          <a:spcPct val="0"/>
                        </a:spcAft>
                      </a:pPr>
                      <a:r>
                        <a:rPr lang="en-US" altLang="zh-CN" sz="1600">
                          <a:solidFill>
                            <a:srgbClr val="231F20"/>
                          </a:solidFill>
                          <a:latin typeface="Times New Roman" panose="02020603050405020304"/>
                          <a:ea typeface="Times New Roman" panose="02020603050405020304"/>
                        </a:rPr>
                        <a:t>4</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63500"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能准确说出机器学习和深度学习在图像识别中的应用</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75590" indent="0" algn="l" eaLnBrk="0" fontAlgn="base">
                        <a:spcBef>
                          <a:spcPts val="500"/>
                        </a:spcBef>
                        <a:spcAft>
                          <a:spcPct val="0"/>
                        </a:spcAft>
                      </a:pPr>
                      <a:r>
                        <a:rPr lang="en-US" altLang="zh-CN" sz="1600">
                          <a:solidFill>
                            <a:srgbClr val="231F20"/>
                          </a:solidFill>
                          <a:latin typeface="Times New Roman" panose="02020603050405020304"/>
                          <a:ea typeface="Times New Roman" panose="02020603050405020304"/>
                        </a:rPr>
                        <a:t>10</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r>
              <a:tr h="586105">
                <a:tc>
                  <a:txBody>
                    <a:bodyPr/>
                    <a:p>
                      <a:pPr marL="179705" indent="0" algn="l" eaLnBrk="0" fontAlgn="base">
                        <a:spcBef>
                          <a:spcPts val="500"/>
                        </a:spcBef>
                        <a:spcAft>
                          <a:spcPct val="0"/>
                        </a:spcAft>
                      </a:pPr>
                      <a:r>
                        <a:rPr lang="en-US" altLang="zh-CN" sz="1600">
                          <a:solidFill>
                            <a:srgbClr val="231F20"/>
                          </a:solidFill>
                          <a:latin typeface="Times New Roman" panose="02020603050405020304"/>
                          <a:ea typeface="Times New Roman" panose="02020603050405020304"/>
                        </a:rPr>
                        <a:t>5</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63500"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能理解卷积神经网络的基本原理和结构特点</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76225" indent="0" algn="l" eaLnBrk="0" fontAlgn="base">
                        <a:spcBef>
                          <a:spcPts val="500"/>
                        </a:spcBef>
                        <a:spcAft>
                          <a:spcPct val="0"/>
                        </a:spcAft>
                      </a:pPr>
                      <a:r>
                        <a:rPr lang="en-US" altLang="zh-CN" sz="1600">
                          <a:solidFill>
                            <a:srgbClr val="231F20"/>
                          </a:solidFill>
                          <a:latin typeface="Times New Roman" panose="02020603050405020304"/>
                          <a:ea typeface="Times New Roman" panose="02020603050405020304"/>
                        </a:rPr>
                        <a:t>10</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r>
              <a:tr h="466725">
                <a:tc>
                  <a:txBody>
                    <a:bodyPr/>
                    <a:p>
                      <a:pPr marL="179070" indent="0" algn="l" eaLnBrk="0" fontAlgn="base">
                        <a:spcBef>
                          <a:spcPts val="500"/>
                        </a:spcBef>
                        <a:spcAft>
                          <a:spcPct val="0"/>
                        </a:spcAft>
                      </a:pPr>
                      <a:r>
                        <a:rPr lang="en-US" altLang="zh-CN" sz="1600">
                          <a:solidFill>
                            <a:srgbClr val="231F20"/>
                          </a:solidFill>
                          <a:latin typeface="Times New Roman" panose="02020603050405020304"/>
                          <a:ea typeface="Times New Roman" panose="02020603050405020304"/>
                        </a:rPr>
                        <a:t>6</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64135"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能准确阐述人眼与</a:t>
                      </a:r>
                      <a:r>
                        <a:rPr lang="zh-CN" altLang="en-US" sz="1600">
                          <a:solidFill>
                            <a:srgbClr val="231F20"/>
                          </a:solidFill>
                          <a:latin typeface="宋体" panose="02010600030101010101" pitchFamily="2" charset="-122"/>
                          <a:ea typeface="宋体" panose="02010600030101010101" pitchFamily="2" charset="-122"/>
                        </a:rPr>
                        <a:t> </a:t>
                      </a:r>
                      <a:r>
                        <a:rPr lang="en-US" altLang="zh-CN" sz="1600">
                          <a:solidFill>
                            <a:srgbClr val="231F20"/>
                          </a:solidFill>
                          <a:latin typeface="Times New Roman" panose="02020603050405020304"/>
                          <a:ea typeface="Times New Roman" panose="02020603050405020304"/>
                        </a:rPr>
                        <a:t>App </a:t>
                      </a:r>
                      <a:r>
                        <a:rPr lang="zh-CN" sz="1600">
                          <a:solidFill>
                            <a:srgbClr val="231F20"/>
                          </a:solidFill>
                          <a:latin typeface="宋体" panose="02010600030101010101" pitchFamily="2" charset="-122"/>
                          <a:ea typeface="宋体" panose="02010600030101010101" pitchFamily="2" charset="-122"/>
                        </a:rPr>
                        <a:t>识别花卉过程的差异</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76225" indent="0" algn="l" eaLnBrk="0" fontAlgn="base">
                        <a:spcBef>
                          <a:spcPts val="500"/>
                        </a:spcBef>
                        <a:spcAft>
                          <a:spcPct val="0"/>
                        </a:spcAft>
                      </a:pPr>
                      <a:r>
                        <a:rPr lang="en-US" altLang="zh-CN" sz="1600">
                          <a:solidFill>
                            <a:srgbClr val="231F20"/>
                          </a:solidFill>
                          <a:latin typeface="Times New Roman" panose="02020603050405020304"/>
                          <a:ea typeface="Times New Roman" panose="02020603050405020304"/>
                        </a:rPr>
                        <a:t>10</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r>
              <a:tr h="467360">
                <a:tc>
                  <a:txBody>
                    <a:bodyPr/>
                    <a:p>
                      <a:pPr marL="178435" indent="0" algn="l" eaLnBrk="0" fontAlgn="base">
                        <a:spcBef>
                          <a:spcPts val="1200"/>
                        </a:spcBef>
                        <a:spcAft>
                          <a:spcPct val="0"/>
                        </a:spcAft>
                      </a:pPr>
                      <a:r>
                        <a:rPr lang="en-US" altLang="zh-CN" sz="1600">
                          <a:solidFill>
                            <a:srgbClr val="231F20"/>
                          </a:solidFill>
                          <a:latin typeface="Times New Roman" panose="02020603050405020304"/>
                          <a:ea typeface="Times New Roman" panose="02020603050405020304"/>
                        </a:rPr>
                        <a:t>7</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56515" indent="7620" algn="l" eaLnBrk="0" fontAlgn="base">
                        <a:lnSpc>
                          <a:spcPct val="111000"/>
                        </a:lnSpc>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能用清晰、易懂的语言精准阐述人工智能、机器学习、</a:t>
                      </a:r>
                      <a:r>
                        <a:rPr lang="zh-CN" altLang="en-US" sz="1600">
                          <a:solidFill>
                            <a:srgbClr val="231F20"/>
                          </a:solidFill>
                          <a:latin typeface="宋体" panose="02010600030101010101" pitchFamily="2" charset="-122"/>
                          <a:ea typeface="宋体" panose="02010600030101010101" pitchFamily="2" charset="-122"/>
                        </a:rPr>
                        <a:t> </a:t>
                      </a:r>
                      <a:r>
                        <a:rPr lang="zh-CN" sz="1600">
                          <a:solidFill>
                            <a:srgbClr val="231F20"/>
                          </a:solidFill>
                          <a:latin typeface="宋体" panose="02010600030101010101" pitchFamily="2" charset="-122"/>
                          <a:ea typeface="宋体" panose="02010600030101010101" pitchFamily="2" charset="-122"/>
                        </a:rPr>
                        <a:t>深度学习的关系</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76225" indent="0" algn="l" eaLnBrk="0" fontAlgn="base">
                        <a:spcBef>
                          <a:spcPts val="1200"/>
                        </a:spcBef>
                        <a:spcAft>
                          <a:spcPct val="0"/>
                        </a:spcAft>
                      </a:pPr>
                      <a:r>
                        <a:rPr lang="en-US" altLang="zh-CN" sz="1600">
                          <a:solidFill>
                            <a:srgbClr val="231F20"/>
                          </a:solidFill>
                          <a:latin typeface="Times New Roman" panose="02020603050405020304"/>
                          <a:ea typeface="Times New Roman" panose="02020603050405020304"/>
                        </a:rPr>
                        <a:t>15</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r>
              <a:tr h="499745">
                <a:tc>
                  <a:txBody>
                    <a:bodyPr/>
                    <a:p>
                      <a:pPr marL="181610" indent="0" algn="l" eaLnBrk="0" fontAlgn="base">
                        <a:spcBef>
                          <a:spcPts val="500"/>
                        </a:spcBef>
                        <a:spcAft>
                          <a:spcPct val="0"/>
                        </a:spcAft>
                      </a:pPr>
                      <a:r>
                        <a:rPr lang="en-US" altLang="zh-CN" sz="1600">
                          <a:solidFill>
                            <a:srgbClr val="231F20"/>
                          </a:solidFill>
                          <a:latin typeface="Times New Roman" panose="02020603050405020304"/>
                          <a:ea typeface="Times New Roman" panose="02020603050405020304"/>
                        </a:rPr>
                        <a:t>8</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64135"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能列举出至少</a:t>
                      </a:r>
                      <a:r>
                        <a:rPr lang="zh-CN" altLang="en-US" sz="1600">
                          <a:solidFill>
                            <a:srgbClr val="231F20"/>
                          </a:solidFill>
                          <a:latin typeface="宋体" panose="02010600030101010101" pitchFamily="2" charset="-122"/>
                          <a:ea typeface="宋体" panose="02010600030101010101" pitchFamily="2" charset="-122"/>
                        </a:rPr>
                        <a:t> </a:t>
                      </a:r>
                      <a:r>
                        <a:rPr lang="en-US" altLang="zh-CN" sz="1600">
                          <a:solidFill>
                            <a:srgbClr val="231F20"/>
                          </a:solidFill>
                          <a:latin typeface="Times New Roman" panose="02020603050405020304"/>
                          <a:ea typeface="Times New Roman" panose="02020603050405020304"/>
                        </a:rPr>
                        <a:t>3 </a:t>
                      </a:r>
                      <a:r>
                        <a:rPr lang="zh-CN" sz="1600">
                          <a:solidFill>
                            <a:srgbClr val="231F20"/>
                          </a:solidFill>
                          <a:latin typeface="宋体" panose="02010600030101010101" pitchFamily="2" charset="-122"/>
                          <a:ea typeface="宋体" panose="02010600030101010101" pitchFamily="2" charset="-122"/>
                        </a:rPr>
                        <a:t>项图像识别在人工智能中的应用场景</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76225" indent="0" algn="l" eaLnBrk="0" fontAlgn="base">
                        <a:spcBef>
                          <a:spcPts val="500"/>
                        </a:spcBef>
                        <a:spcAft>
                          <a:spcPct val="0"/>
                        </a:spcAft>
                      </a:pPr>
                      <a:r>
                        <a:rPr lang="en-US" altLang="zh-CN" sz="1600">
                          <a:solidFill>
                            <a:srgbClr val="231F20"/>
                          </a:solidFill>
                          <a:latin typeface="Times New Roman" panose="02020603050405020304"/>
                          <a:ea typeface="Times New Roman" panose="02020603050405020304"/>
                        </a:rPr>
                        <a:t>15</a:t>
                      </a:r>
                      <a:endParaRPr lang="en-US" altLang="zh-CN" sz="1600">
                        <a:solidFill>
                          <a:srgbClr val="231F20"/>
                        </a:solidFill>
                        <a:latin typeface="Times New Roman" panose="02020603050405020304"/>
                        <a:ea typeface="Times New Roman" panose="020206030504050203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tc>
                <a:tc>
                  <a:txBody>
                    <a:bodyPr/>
                    <a:p>
                      <a:pPr marL="1080770" indent="0">
                        <a:spcBef>
                          <a:spcPct val="0"/>
                        </a:spcBef>
                        <a:spcAft>
                          <a:spcPct val="0"/>
                        </a:spcAft>
                      </a:pPr>
                      <a:endParaRPr sz="1800">
                        <a:solidFill>
                          <a:srgbClr val="000000"/>
                        </a:solidFill>
                        <a:latin typeface="Arial" panose="020B0604020202020204"/>
                        <a:ea typeface="Arial" panose="020B0604020202020204"/>
                      </a:endParaRPr>
                    </a:p>
                  </a:txBody>
                  <a:tcPr marL="0" marR="0" marT="0" marB="0" anchor="t" anchorCtr="0"/>
                </a:tc>
              </a:tr>
              <a:tr h="358140">
                <a:tc rowSpan="2" gridSpan="2">
                  <a:txBody>
                    <a:bodyPr/>
                    <a:p>
                      <a:pPr marL="1482725" indent="0" algn="l" eaLnBrk="0" fontAlgn="base">
                        <a:lnSpc>
                          <a:spcPct val="137000"/>
                        </a:lnSpc>
                        <a:spcBef>
                          <a:spcPts val="1300"/>
                        </a:spcBef>
                        <a:spcAft>
                          <a:spcPct val="0"/>
                        </a:spcAft>
                      </a:pPr>
                      <a:r>
                        <a:rPr lang="zh-CN" sz="1400">
                          <a:solidFill>
                            <a:srgbClr val="231F20"/>
                          </a:solidFill>
                          <a:latin typeface="宋体" panose="02010600030101010101" pitchFamily="2" charset="-122"/>
                          <a:ea typeface="宋体" panose="02010600030101010101" pitchFamily="2" charset="-122"/>
                        </a:rPr>
                        <a:t>综合评价</a:t>
                      </a:r>
                      <a:endParaRPr lang="zh-CN" sz="1400">
                        <a:solidFill>
                          <a:srgbClr val="231F20"/>
                        </a:solidFill>
                        <a:latin typeface="宋体" panose="02010600030101010101" pitchFamily="2" charset="-122"/>
                        <a:ea typeface="宋体" panose="02010600030101010101" pitchFamily="2" charset="-122"/>
                      </a:endParaRPr>
                    </a:p>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rowSpan="2" hMerge="1">
                  <a:tcPr/>
                </a:tc>
                <a:tc rowSpan="2">
                  <a:txBody>
                    <a:bodyPr/>
                    <a:p>
                      <a:pPr marL="133985" indent="0" algn="l" eaLnBrk="0" fontAlgn="base">
                        <a:lnSpc>
                          <a:spcPct val="137000"/>
                        </a:lnSpc>
                        <a:spcBef>
                          <a:spcPts val="13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100</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80010"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20%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8064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30%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8191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50%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293370">
                <a:tc vMerge="1" gridSpan="2">
                  <a:tcPr marL="0" marR="0" marT="0" marB="0" anchor="t" anchorCtr="0"/>
                </a:tc>
                <a:tc vMerge="1" hMerge="1">
                  <a:tcPr/>
                </a:tc>
                <a:tc vMerge="1">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57505">
                <a:tc gridSpan="2">
                  <a:txBody>
                    <a:bodyPr/>
                    <a:p>
                      <a:pPr marL="148272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综合得分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hMerge="1">
                  <a:tcPr/>
                </a:tc>
                <a:tc>
                  <a:txBody>
                    <a:bodyPr/>
                    <a:p>
                      <a:pPr marL="13398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100</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gridSpan="3">
                  <a:txBody>
                    <a:bodyPr/>
                    <a:p>
                      <a:pPr marL="1080770" indent="0">
                        <a:spcBef>
                          <a:spcPct val="0"/>
                        </a:spcBef>
                        <a:spcAft>
                          <a:spcPct val="0"/>
                        </a:spcAft>
                      </a:pPr>
                      <a:endParaRPr sz="1400">
                        <a:solidFill>
                          <a:srgbClr val="000000"/>
                        </a:solidFill>
                        <a:latin typeface="宋体" panose="02010600030101010101" pitchFamily="2" charset="-122"/>
                        <a:ea typeface="宋体" panose="02010600030101010101" pitchFamily="2" charset="-122"/>
                      </a:endParaRPr>
                    </a:p>
                  </a:txBody>
                  <a:tcPr marL="0" marR="0" marT="0" marB="0" anchor="t" anchorCtr="0"/>
                </a:tc>
                <a:tc hMerge="1">
                  <a:tcPr/>
                </a:tc>
                <a:tc hMerge="1">
                  <a:tcPr/>
                </a:tc>
              </a:tr>
            </a:tbl>
          </a:graphicData>
        </a:graphic>
      </p:graphicFrame>
    </p:spTree>
    <p:custDataLst>
      <p:tags r:id="rId2"/>
    </p:custDataLst>
  </p:cSld>
  <p:clrMapOvr>
    <a:masterClrMapping/>
  </p:clrMapOvr>
  <p:transition>
    <p:cu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内容占位符 9" descr="16a169a9-8e5b-11f0-8923-66864a92edc6"/>
          <p:cNvPicPr>
            <a:picLocks noChangeAspect="1"/>
          </p:cNvPicPr>
          <p:nvPr>
            <p:ph idx="16388"/>
            <p:custDataLst>
              <p:tags r:id="rId1"/>
            </p:custDataLst>
          </p:nvPr>
        </p:nvPicPr>
        <p:blipFill>
          <a:blip r:embed="rId2"/>
          <a:srcRect l="631" r="631"/>
          <a:stretch>
            <a:fillRect/>
          </a:stretch>
        </p:blipFill>
        <p:spPr>
          <a:xfrm>
            <a:off x="609600" y="1310640"/>
            <a:ext cx="10972800" cy="217678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总结页</a:t>
            </a:r>
            <a:endParaRPr sz="280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609600" y="3764280"/>
            <a:ext cx="10972800" cy="551815"/>
          </a:xfrm>
        </p:spPr>
        <p:txBody>
          <a:bodyPr/>
          <a:p>
            <a:r>
              <a:rPr lang="zh-CN" altLang="en-US" b="1">
                <a:solidFill>
                  <a:schemeClr val="tx1"/>
                </a:solidFill>
              </a:rPr>
              <a:t>花卉识别App的奥秘</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609600" y="4316095"/>
            <a:ext cx="10972800" cy="1476375"/>
          </a:xfrm>
        </p:spPr>
        <p:txBody>
          <a:bodyPr>
            <a:noAutofit/>
          </a:bodyPr>
          <a:p>
            <a:r>
              <a:rPr lang="zh-CN" altLang="en-US" sz="1900">
                <a:solidFill>
                  <a:schemeClr val="tx1"/>
                </a:solidFill>
              </a:rPr>
              <a:t>本章节围绕 “图像识别 —— 花卉识别 App 的奥秘” 展开，我们先通过任务导入了解形色 App 的实用价值，明确学习目标。在任务实施中，体验了形色 App 的使用，掌握了其识别花卉的流程，学习了图像处理、计算机视觉系统及相关 AI 算法知识，还通过手写数字识别案例深化理解。最后通过知识拓展、技能训练和任务评价，全面巩固所学，为后续探索图像识别技术的更多应用奠定基础。</a:t>
            </a:r>
            <a:endParaRPr lang="zh-CN" altLang="en-US" sz="1900">
              <a:solidFill>
                <a:schemeClr val="tx1"/>
              </a:solidFill>
            </a:endParaRPr>
          </a:p>
        </p:txBody>
      </p:sp>
      <p:sp>
        <p:nvSpPr>
          <p:cNvPr id="6"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6"/>
    </p:custData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0"/>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学习目标</a:t>
            </a:r>
            <a:endParaRPr sz="3110" dirty="0">
              <a:solidFill>
                <a:schemeClr val="tx1"/>
              </a:solidFill>
              <a:latin typeface="楷体_GB2312" panose="02010609030101010101" charset="-122"/>
              <a:sym typeface="+mn-ea"/>
            </a:endParaRPr>
          </a:p>
        </p:txBody>
      </p:sp>
      <p:pic>
        <p:nvPicPr>
          <p:cNvPr id="28" name="图片占位符 27" descr="263ce620-8d1c-11f0-8d82-861a0568ce84"/>
          <p:cNvPicPr>
            <a:picLocks noChangeAspect="1"/>
          </p:cNvPicPr>
          <p:nvPr>
            <p:ph type="pic" idx="16391"/>
            <p:custDataLst>
              <p:tags r:id="rId3"/>
            </p:custDataLst>
          </p:nvPr>
        </p:nvPicPr>
        <p:blipFill>
          <a:blip r:embed="rId4"/>
          <a:srcRect l="15517" r="15517"/>
          <a:stretch>
            <a:fillRect/>
          </a:stretch>
        </p:blipFill>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p>
            <a:r>
              <a:rPr lang="zh-CN" altLang="en-US" sz="2000">
                <a:sym typeface="+mn-ea"/>
              </a:rPr>
              <a:t>（</a:t>
            </a:r>
            <a:r>
              <a:rPr lang="en-US" altLang="zh-CN" sz="2000">
                <a:sym typeface="+mn-ea"/>
              </a:rPr>
              <a:t>5</a:t>
            </a:r>
            <a:r>
              <a:rPr lang="zh-CN" altLang="en-US" sz="2000">
                <a:sym typeface="+mn-ea"/>
              </a:rPr>
              <a:t>）</a:t>
            </a:r>
            <a:r>
              <a:rPr lang="zh-CN" altLang="en-US" sz="2000">
                <a:solidFill>
                  <a:schemeClr val="tx1"/>
                </a:solidFill>
              </a:rPr>
              <a:t>理解计算机视觉概念，熟悉图像识别关键环节</a:t>
            </a:r>
            <a:endParaRPr lang="zh-CN" altLang="en-US" sz="2000">
              <a:solidFill>
                <a:schemeClr val="tx1"/>
              </a:solidFill>
            </a:endParaRPr>
          </a:p>
        </p:txBody>
      </p:sp>
      <p:sp>
        <p:nvSpPr>
          <p:cNvPr id="6" name="装饰  1"/>
          <p:cNvSpPr>
            <a:spLocks noGrp="1"/>
          </p:cNvSpPr>
          <p:nvPr>
            <p:ph type="body" idx="16392"/>
            <p:custDataLst>
              <p:tags r:id="rId6"/>
            </p:custDataLst>
          </p:nvPr>
        </p:nvSpPr>
        <p:spPr/>
        <p:txBody>
          <a:bodyPr/>
          <a:p>
            <a:r>
              <a:rPr lang="zh-CN" altLang="en-US"/>
              <a:t> </a:t>
            </a:r>
            <a:endParaRPr lang="zh-CN" altLang="en-US"/>
          </a:p>
        </p:txBody>
      </p:sp>
      <p:pic>
        <p:nvPicPr>
          <p:cNvPr id="29" name="图片占位符 28" descr="263ce861-8d1c-11f0-8d82-861a0568ce84"/>
          <p:cNvPicPr>
            <a:picLocks noChangeAspect="1"/>
          </p:cNvPicPr>
          <p:nvPr>
            <p:ph type="pic" idx="16393"/>
            <p:custDataLst>
              <p:tags r:id="rId7"/>
            </p:custDataLst>
          </p:nvPr>
        </p:nvPicPr>
        <p:blipFill>
          <a:blip r:embed="rId8"/>
          <a:srcRect t="1667" b="1667"/>
          <a:stretch>
            <a:fillRect/>
          </a:stretch>
        </p:blipFill>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p:spPr>
      </p:pic>
      <p:sp>
        <p:nvSpPr>
          <p:cNvPr id="8" name="文本占位符 7"/>
          <p:cNvSpPr>
            <a:spLocks noGrp="1"/>
          </p:cNvSpPr>
          <p:nvPr>
            <p:ph type="body" idx="16387"/>
            <p:custDataLst>
              <p:tags r:id="rId9"/>
            </p:custDataLst>
          </p:nvPr>
        </p:nvSpPr>
        <p:spPr/>
        <p:txBody>
          <a:bodyPr>
            <a:noAutofit/>
          </a:bodyPr>
          <a:p>
            <a:r>
              <a:rPr lang="zh-CN" altLang="en-US" sz="2000">
                <a:sym typeface="+mn-ea"/>
              </a:rPr>
              <a:t>（</a:t>
            </a:r>
            <a:r>
              <a:rPr lang="en-US" altLang="zh-CN" sz="2000">
                <a:sym typeface="+mn-ea"/>
              </a:rPr>
              <a:t>6</a:t>
            </a:r>
            <a:r>
              <a:rPr lang="zh-CN" altLang="en-US" sz="2000">
                <a:sym typeface="+mn-ea"/>
              </a:rPr>
              <a:t>）</a:t>
            </a:r>
            <a:r>
              <a:rPr lang="zh-CN" altLang="en-US" sz="2000">
                <a:solidFill>
                  <a:schemeClr val="tx1"/>
                </a:solidFill>
              </a:rPr>
              <a:t>了解机器学习 / 深度学习在图像识别中的应用及常见算法机制</a:t>
            </a:r>
            <a:endParaRPr lang="zh-CN" altLang="en-US" sz="2000">
              <a:solidFill>
                <a:schemeClr val="tx1"/>
              </a:solidFill>
            </a:endParaRPr>
          </a:p>
        </p:txBody>
      </p:sp>
      <p:sp>
        <p:nvSpPr>
          <p:cNvPr id="9" name="装饰  4"/>
          <p:cNvSpPr>
            <a:spLocks noGrp="1"/>
          </p:cNvSpPr>
          <p:nvPr>
            <p:ph type="body" idx="16394"/>
            <p:custDataLst>
              <p:tags r:id="rId10"/>
            </p:custDataLst>
          </p:nvPr>
        </p:nvSpPr>
        <p:spPr/>
        <p:txBody>
          <a:bodyPr/>
          <a:p>
            <a:r>
              <a:rPr lang="zh-CN" altLang="en-US"/>
              <a:t> </a:t>
            </a:r>
            <a:endParaRPr lang="zh-CN" altLang="en-US"/>
          </a:p>
        </p:txBody>
      </p:sp>
      <p:pic>
        <p:nvPicPr>
          <p:cNvPr id="30" name="图片占位符 29" descr="263ce763-8d1c-11f0-8d82-861a0568ce84"/>
          <p:cNvPicPr>
            <a:picLocks noChangeAspect="1"/>
          </p:cNvPicPr>
          <p:nvPr>
            <p:ph type="pic" idx="16395"/>
            <p:custDataLst>
              <p:tags r:id="rId11"/>
            </p:custDataLst>
          </p:nvPr>
        </p:nvPicPr>
        <p:blipFill>
          <a:blip r:embed="rId12"/>
          <a:srcRect l="15517" r="15517"/>
          <a:stretch>
            <a:fillRect/>
          </a:stretch>
        </p:blipFill>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1" name="文本占位符 10"/>
          <p:cNvSpPr>
            <a:spLocks noGrp="1"/>
          </p:cNvSpPr>
          <p:nvPr>
            <p:ph type="body" idx="16388"/>
            <p:custDataLst>
              <p:tags r:id="rId13"/>
            </p:custDataLst>
          </p:nvPr>
        </p:nvSpPr>
        <p:spPr/>
        <p:txBody>
          <a:bodyPr>
            <a:noAutofit/>
          </a:bodyPr>
          <a:p>
            <a:r>
              <a:rPr lang="zh-CN" altLang="en-US" sz="2000">
                <a:sym typeface="+mn-ea"/>
              </a:rPr>
              <a:t>（</a:t>
            </a:r>
            <a:r>
              <a:rPr lang="en-US" altLang="zh-CN" sz="2000">
                <a:sym typeface="+mn-ea"/>
              </a:rPr>
              <a:t>7</a:t>
            </a:r>
            <a:r>
              <a:rPr lang="zh-CN" altLang="en-US" sz="2000">
                <a:sym typeface="+mn-ea"/>
              </a:rPr>
              <a:t>）</a:t>
            </a:r>
            <a:r>
              <a:rPr lang="zh-CN" altLang="en-US" sz="2000">
                <a:solidFill>
                  <a:schemeClr val="tx1"/>
                </a:solidFill>
              </a:rPr>
              <a:t>理解人工智能、机器学习、深度学习的关系及核心思想</a:t>
            </a:r>
            <a:endParaRPr lang="zh-CN" altLang="en-US" sz="2000">
              <a:solidFill>
                <a:schemeClr val="tx1"/>
              </a:solidFill>
            </a:endParaRPr>
          </a:p>
        </p:txBody>
      </p:sp>
      <p:sp>
        <p:nvSpPr>
          <p:cNvPr id="12" name="装饰  7"/>
          <p:cNvSpPr>
            <a:spLocks noGrp="1"/>
          </p:cNvSpPr>
          <p:nvPr>
            <p:ph type="body" idx="16396"/>
            <p:custDataLst>
              <p:tags r:id="rId14"/>
            </p:custDataLst>
          </p:nvPr>
        </p:nvSpPr>
        <p:spPr/>
        <p:txBody>
          <a:bodyPr/>
          <a:p>
            <a:r>
              <a:rPr lang="zh-CN" altLang="en-US"/>
              <a:t> </a:t>
            </a:r>
            <a:endParaRPr lang="zh-CN" altLang="en-US"/>
          </a:p>
        </p:txBody>
      </p:sp>
      <p:pic>
        <p:nvPicPr>
          <p:cNvPr id="31" name="图片占位符 30" descr="263ce6be-8d1c-11f0-8d82-861a0568ce84"/>
          <p:cNvPicPr>
            <a:picLocks noChangeAspect="1"/>
          </p:cNvPicPr>
          <p:nvPr>
            <p:ph type="pic" idx="16397"/>
            <p:custDataLst>
              <p:tags r:id="rId15"/>
            </p:custDataLst>
          </p:nvPr>
        </p:nvPicPr>
        <p:blipFill>
          <a:blip r:embed="rId16"/>
          <a:srcRect l="15517" r="15517"/>
          <a:stretch>
            <a:fillRect/>
          </a:stretch>
        </p:blipFill>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4" name="文本占位符 13"/>
          <p:cNvSpPr>
            <a:spLocks noGrp="1"/>
          </p:cNvSpPr>
          <p:nvPr>
            <p:ph type="body" idx="16389"/>
            <p:custDataLst>
              <p:tags r:id="rId17"/>
            </p:custDataLst>
          </p:nvPr>
        </p:nvSpPr>
        <p:spPr/>
        <p:txBody>
          <a:bodyPr>
            <a:noAutofit/>
          </a:bodyPr>
          <a:p>
            <a:r>
              <a:rPr lang="zh-CN" altLang="en-US" sz="2000">
                <a:sym typeface="+mn-ea"/>
              </a:rPr>
              <a:t>（</a:t>
            </a:r>
            <a:r>
              <a:rPr lang="en-US" altLang="zh-CN" sz="2000">
                <a:sym typeface="+mn-ea"/>
              </a:rPr>
              <a:t>8</a:t>
            </a:r>
            <a:r>
              <a:rPr lang="zh-CN" altLang="en-US" sz="2000">
                <a:sym typeface="+mn-ea"/>
              </a:rPr>
              <a:t>）</a:t>
            </a:r>
            <a:r>
              <a:rPr lang="zh-CN" altLang="en-US" sz="2000">
                <a:solidFill>
                  <a:schemeClr val="tx1"/>
                </a:solidFill>
              </a:rPr>
              <a:t>了解图像识别技术应用（文档分类、安防监控目标识别）</a:t>
            </a:r>
            <a:endParaRPr lang="zh-CN" altLang="en-US" sz="20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8"/>
    </p:custDataLst>
  </p:cSld>
  <p:clrMapOvr>
    <a:masterClrMapping/>
  </p:clrMapOvr>
  <p:transition>
    <p:cu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0"/>
            <p:custDataLst>
              <p:tags r:id="rId1"/>
            </p:custDataLst>
          </p:nvPr>
        </p:nvSpPr>
        <p:spPr/>
        <p:txBody>
          <a:bodyPr/>
          <a:p>
            <a:r>
              <a:rPr lang="zh-CN" altLang="en-US"/>
              <a:t> </a:t>
            </a:r>
            <a:endParaRPr lang="zh-CN" altLang="en-US"/>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课堂总结</a:t>
            </a:r>
            <a:endParaRPr sz="2800" dirty="0">
              <a:solidFill>
                <a:schemeClr val="tx1"/>
              </a:solidFill>
              <a:latin typeface="楷体_GB2312" panose="02010609030101010101" charset="-122"/>
              <a:sym typeface="+mn-ea"/>
            </a:endParaRPr>
          </a:p>
        </p:txBody>
      </p:sp>
      <p:pic>
        <p:nvPicPr>
          <p:cNvPr id="28" name="图片占位符 27" descr="2ca9ef58-8d1c-11f0-8d82-861a0568ce84"/>
          <p:cNvPicPr>
            <a:picLocks noChangeAspect="1"/>
          </p:cNvPicPr>
          <p:nvPr>
            <p:ph type="pic" idx="16391"/>
            <p:custDataLst>
              <p:tags r:id="rId3"/>
            </p:custDataLst>
          </p:nvPr>
        </p:nvPicPr>
        <p:blipFill>
          <a:blip r:embed="rId4"/>
          <a:srcRect l="2671" r="2671"/>
          <a:stretch>
            <a:fillRect/>
          </a:stretch>
        </p:blipFill>
        <p:spPr>
          <a:xfrm>
            <a:off x="44196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5" name="文本占位符 4"/>
          <p:cNvSpPr>
            <a:spLocks noGrp="1"/>
          </p:cNvSpPr>
          <p:nvPr>
            <p:ph type="body" idx="16386"/>
            <p:custDataLst>
              <p:tags r:id="rId5"/>
            </p:custDataLst>
          </p:nvPr>
        </p:nvSpPr>
        <p:spPr/>
        <p:txBody>
          <a:bodyPr>
            <a:noAutofit/>
          </a:bodyPr>
          <a:p>
            <a:r>
              <a:rPr lang="zh-CN" altLang="en-US" sz="2000">
                <a:solidFill>
                  <a:schemeClr val="tx1"/>
                </a:solidFill>
              </a:rPr>
              <a:t>形色 App 识别花卉依赖 “数据预处理→特征提取→模型训练→分类预测” 流程</a:t>
            </a:r>
            <a:endParaRPr lang="zh-CN" altLang="en-US" sz="2000">
              <a:solidFill>
                <a:schemeClr val="tx1"/>
              </a:solidFill>
            </a:endParaRPr>
          </a:p>
        </p:txBody>
      </p:sp>
      <p:sp>
        <p:nvSpPr>
          <p:cNvPr id="6" name="装饰  1"/>
          <p:cNvSpPr>
            <a:spLocks noGrp="1"/>
          </p:cNvSpPr>
          <p:nvPr>
            <p:ph type="body" idx="16392"/>
            <p:custDataLst>
              <p:tags r:id="rId6"/>
            </p:custDataLst>
          </p:nvPr>
        </p:nvSpPr>
        <p:spPr/>
        <p:txBody>
          <a:bodyPr/>
          <a:p>
            <a:r>
              <a:rPr lang="zh-CN" altLang="en-US"/>
              <a:t> </a:t>
            </a:r>
            <a:endParaRPr lang="zh-CN" altLang="en-US"/>
          </a:p>
        </p:txBody>
      </p:sp>
      <p:pic>
        <p:nvPicPr>
          <p:cNvPr id="29" name="图片占位符 28" descr="2ca9ee50-8d1c-11f0-8d82-861a0568ce84"/>
          <p:cNvPicPr>
            <a:picLocks noChangeAspect="1"/>
          </p:cNvPicPr>
          <p:nvPr>
            <p:ph type="pic" idx="16393"/>
            <p:custDataLst>
              <p:tags r:id="rId7"/>
            </p:custDataLst>
          </p:nvPr>
        </p:nvPicPr>
        <p:blipFill>
          <a:blip r:embed="rId8"/>
          <a:srcRect l="1724" r="1724"/>
          <a:stretch>
            <a:fillRect/>
          </a:stretch>
        </p:blipFill>
        <p:spPr>
          <a:xfrm>
            <a:off x="10058400" y="15240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8" name="文本占位符 7"/>
          <p:cNvSpPr>
            <a:spLocks noGrp="1"/>
          </p:cNvSpPr>
          <p:nvPr>
            <p:ph type="body" idx="16387"/>
            <p:custDataLst>
              <p:tags r:id="rId9"/>
            </p:custDataLst>
          </p:nvPr>
        </p:nvSpPr>
        <p:spPr/>
        <p:txBody>
          <a:bodyPr>
            <a:noAutofit/>
          </a:bodyPr>
          <a:p>
            <a:r>
              <a:rPr lang="zh-CN" altLang="en-US">
                <a:solidFill>
                  <a:schemeClr val="tx1"/>
                </a:solidFill>
              </a:rPr>
              <a:t>图</a:t>
            </a:r>
            <a:r>
              <a:rPr lang="zh-CN" altLang="en-US" sz="2000">
                <a:solidFill>
                  <a:schemeClr val="tx1"/>
                </a:solidFill>
              </a:rPr>
              <a:t>像在计算机中以像素、分辨率等形式表示，图像处理（增强、滤波等）是识别基础</a:t>
            </a:r>
            <a:endParaRPr lang="zh-CN" altLang="en-US" sz="2000">
              <a:solidFill>
                <a:schemeClr val="tx1"/>
              </a:solidFill>
            </a:endParaRPr>
          </a:p>
        </p:txBody>
      </p:sp>
      <p:sp>
        <p:nvSpPr>
          <p:cNvPr id="9" name="装饰  4"/>
          <p:cNvSpPr>
            <a:spLocks noGrp="1"/>
          </p:cNvSpPr>
          <p:nvPr>
            <p:ph type="body" idx="16394"/>
            <p:custDataLst>
              <p:tags r:id="rId10"/>
            </p:custDataLst>
          </p:nvPr>
        </p:nvSpPr>
        <p:spPr/>
        <p:txBody>
          <a:bodyPr/>
          <a:p>
            <a:r>
              <a:rPr lang="zh-CN" altLang="en-US"/>
              <a:t> </a:t>
            </a:r>
            <a:endParaRPr lang="zh-CN" altLang="en-US"/>
          </a:p>
        </p:txBody>
      </p:sp>
      <p:pic>
        <p:nvPicPr>
          <p:cNvPr id="30" name="图片占位符 29" descr="2ca9efa5-8d1c-11f0-8d82-861a0568ce84"/>
          <p:cNvPicPr>
            <a:picLocks noChangeAspect="1"/>
          </p:cNvPicPr>
          <p:nvPr>
            <p:ph type="pic" idx="16395"/>
            <p:custDataLst>
              <p:tags r:id="rId11"/>
            </p:custDataLst>
          </p:nvPr>
        </p:nvPicPr>
        <p:blipFill>
          <a:blip r:embed="rId12"/>
          <a:srcRect l="20874" r="20874"/>
          <a:stretch>
            <a:fillRect/>
          </a:stretch>
        </p:blipFill>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1" name="文本占位符 10"/>
          <p:cNvSpPr>
            <a:spLocks noGrp="1"/>
          </p:cNvSpPr>
          <p:nvPr>
            <p:ph type="body" idx="16388"/>
            <p:custDataLst>
              <p:tags r:id="rId13"/>
            </p:custDataLst>
          </p:nvPr>
        </p:nvSpPr>
        <p:spPr/>
        <p:txBody>
          <a:bodyPr/>
          <a:p>
            <a:r>
              <a:rPr lang="zh-CN" altLang="en-US" sz="2000">
                <a:solidFill>
                  <a:schemeClr val="tx1"/>
                </a:solidFill>
              </a:rPr>
              <a:t>计算机视觉系统含 7 大模块，协同实现图像分析与理解</a:t>
            </a:r>
            <a:endParaRPr lang="zh-CN" altLang="en-US" sz="2000">
              <a:solidFill>
                <a:schemeClr val="tx1"/>
              </a:solidFill>
            </a:endParaRPr>
          </a:p>
        </p:txBody>
      </p:sp>
      <p:sp>
        <p:nvSpPr>
          <p:cNvPr id="12" name="装饰  7"/>
          <p:cNvSpPr>
            <a:spLocks noGrp="1"/>
          </p:cNvSpPr>
          <p:nvPr>
            <p:ph type="body" idx="16396"/>
            <p:custDataLst>
              <p:tags r:id="rId14"/>
            </p:custDataLst>
          </p:nvPr>
        </p:nvSpPr>
        <p:spPr/>
        <p:txBody>
          <a:bodyPr/>
          <a:p>
            <a:r>
              <a:rPr lang="zh-CN" altLang="en-US"/>
              <a:t> </a:t>
            </a:r>
            <a:endParaRPr lang="zh-CN" altLang="en-US"/>
          </a:p>
        </p:txBody>
      </p:sp>
      <p:pic>
        <p:nvPicPr>
          <p:cNvPr id="31" name="图片占位符 30" descr="2ca9ed94-8d1c-11f0-8d82-861a0568ce84"/>
          <p:cNvPicPr>
            <a:picLocks noChangeAspect="1"/>
          </p:cNvPicPr>
          <p:nvPr>
            <p:ph type="pic" idx="16397"/>
            <p:custDataLst>
              <p:tags r:id="rId15"/>
            </p:custDataLst>
          </p:nvPr>
        </p:nvPicPr>
        <p:blipFill>
          <a:blip r:embed="rId16"/>
          <a:srcRect l="15517" r="15517"/>
          <a:stretch>
            <a:fillRect/>
          </a:stretch>
        </p:blipFill>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4" name="文本占位符 13"/>
          <p:cNvSpPr>
            <a:spLocks noGrp="1"/>
          </p:cNvSpPr>
          <p:nvPr>
            <p:ph type="body" idx="16389"/>
            <p:custDataLst>
              <p:tags r:id="rId17"/>
            </p:custDataLst>
          </p:nvPr>
        </p:nvSpPr>
        <p:spPr/>
        <p:txBody>
          <a:bodyPr>
            <a:noAutofit/>
          </a:bodyPr>
          <a:p>
            <a:r>
              <a:rPr lang="zh-CN" altLang="en-US" sz="2000">
                <a:solidFill>
                  <a:schemeClr val="tx1"/>
                </a:solidFill>
              </a:rPr>
              <a:t>图像识别常用 KNN、SVM、CNN 等算法，CNN 在复杂任务中表现突出</a:t>
            </a:r>
            <a:endParaRPr lang="zh-CN" altLang="en-US" sz="2000">
              <a:solidFill>
                <a:schemeClr val="tx1"/>
              </a:solidFill>
            </a:endParaRPr>
          </a:p>
        </p:txBody>
      </p:sp>
      <p:sp>
        <p:nvSpPr>
          <p:cNvPr id="15"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8"/>
    </p:custDataLst>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装饰  8"/>
          <p:cNvSpPr>
            <a:spLocks noGrp="1"/>
          </p:cNvSpPr>
          <p:nvPr>
            <p:ph type="body" idx="16392"/>
            <p:custDataLst>
              <p:tags r:id="rId1"/>
            </p:custDataLst>
          </p:nvPr>
        </p:nvSpPr>
        <p:spPr/>
        <p:txBody>
          <a:bodyPr/>
          <a:p>
            <a:r>
              <a:rPr lang="zh-CN" altLang="en-US" sz="4800"/>
              <a:t> </a:t>
            </a:r>
            <a:endParaRPr lang="zh-CN" altLang="en-US" sz="4800"/>
          </a:p>
        </p:txBody>
      </p:sp>
      <p:sp>
        <p:nvSpPr>
          <p:cNvPr id="2" name="标题 1"/>
          <p:cNvSpPr>
            <a:spLocks noGrp="1"/>
          </p:cNvSpPr>
          <p:nvPr>
            <p:ph type="ctrTitle" idx="16385"/>
            <p:custDataLst>
              <p:tags r:id="rId2"/>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2800" dirty="0">
                <a:solidFill>
                  <a:schemeClr val="tx1"/>
                </a:solidFill>
                <a:latin typeface="楷体_GB2312" panose="02010609030101010101" charset="-122"/>
                <a:sym typeface="+mn-ea"/>
              </a:rPr>
              <a:t>作业布置</a:t>
            </a:r>
            <a:endParaRPr sz="2800" dirty="0">
              <a:solidFill>
                <a:schemeClr val="tx1"/>
              </a:solidFill>
              <a:latin typeface="楷体_GB2312" panose="02010609030101010101" charset="-122"/>
              <a:sym typeface="+mn-ea"/>
            </a:endParaRPr>
          </a:p>
        </p:txBody>
      </p:sp>
      <p:pic>
        <p:nvPicPr>
          <p:cNvPr id="40" name="图片占位符 39" descr="2e272467-8d1c-11f0-9c71-a64c0c21c412"/>
          <p:cNvPicPr>
            <a:picLocks noChangeAspect="1"/>
          </p:cNvPicPr>
          <p:nvPr>
            <p:ph type="pic" idx="16393"/>
            <p:custDataLst>
              <p:tags r:id="rId3"/>
            </p:custDataLst>
          </p:nvPr>
        </p:nvPicPr>
        <p:blipFill>
          <a:blip r:embed="rId4"/>
          <a:srcRect l="340" r="340"/>
          <a:stretch>
            <a:fillRect/>
          </a:stretch>
        </p:blipFill>
        <p:spPr>
          <a:xfrm>
            <a:off x="609600" y="15240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p:spPr>
      </p:pic>
      <p:sp>
        <p:nvSpPr>
          <p:cNvPr id="5" name="文本占位符 4"/>
          <p:cNvSpPr>
            <a:spLocks noGrp="1"/>
          </p:cNvSpPr>
          <p:nvPr>
            <p:ph type="body" idx="16386"/>
            <p:custDataLst>
              <p:tags r:id="rId5"/>
            </p:custDataLst>
          </p:nvPr>
        </p:nvSpPr>
        <p:spPr>
          <a:xfrm>
            <a:off x="2287270" y="1513840"/>
            <a:ext cx="1877060" cy="2375535"/>
          </a:xfrm>
        </p:spPr>
        <p:txBody>
          <a:bodyPr>
            <a:noAutofit/>
          </a:bodyPr>
          <a:p>
            <a:r>
              <a:rPr lang="zh-CN" altLang="en-US" sz="2000">
                <a:solidFill>
                  <a:schemeClr val="tx1"/>
                </a:solidFill>
              </a:rPr>
              <a:t>基础作业：用形色 App 识别 3 种不同花卉，记录识别结果（名称、科属），分析识别准确率</a:t>
            </a:r>
            <a:endParaRPr lang="zh-CN" altLang="en-US" sz="2000">
              <a:solidFill>
                <a:schemeClr val="tx1"/>
              </a:solidFill>
            </a:endParaRPr>
          </a:p>
        </p:txBody>
      </p:sp>
      <p:sp>
        <p:nvSpPr>
          <p:cNvPr id="6" name="装饰  1"/>
          <p:cNvSpPr>
            <a:spLocks noGrp="1"/>
          </p:cNvSpPr>
          <p:nvPr>
            <p:ph type="body" idx="16394"/>
            <p:custDataLst>
              <p:tags r:id="rId6"/>
            </p:custDataLst>
          </p:nvPr>
        </p:nvSpPr>
        <p:spPr/>
        <p:txBody>
          <a:bodyPr/>
          <a:p>
            <a:r>
              <a:rPr lang="zh-CN" altLang="en-US" sz="4800"/>
              <a:t> </a:t>
            </a:r>
            <a:endParaRPr lang="zh-CN" altLang="en-US" sz="4800"/>
          </a:p>
        </p:txBody>
      </p:sp>
      <p:pic>
        <p:nvPicPr>
          <p:cNvPr id="41" name="图片占位符 40" descr="2e2726a0-8d1c-11f0-9c71-a64c0c21c412"/>
          <p:cNvPicPr>
            <a:picLocks noChangeAspect="1"/>
          </p:cNvPicPr>
          <p:nvPr>
            <p:ph type="pic" idx="16395"/>
            <p:custDataLst>
              <p:tags r:id="rId7"/>
            </p:custDataLst>
          </p:nvPr>
        </p:nvPicPr>
        <p:blipFill>
          <a:blip r:embed="rId8"/>
          <a:srcRect r="40447"/>
          <a:stretch>
            <a:fillRect/>
          </a:stretch>
        </p:blipFill>
        <p:spPr>
          <a:xfrm>
            <a:off x="4318000" y="15240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p:spPr>
      </p:pic>
      <p:sp>
        <p:nvSpPr>
          <p:cNvPr id="8" name="文本占位符 7"/>
          <p:cNvSpPr>
            <a:spLocks noGrp="1"/>
          </p:cNvSpPr>
          <p:nvPr>
            <p:ph type="body" idx="16387"/>
            <p:custDataLst>
              <p:tags r:id="rId9"/>
            </p:custDataLst>
          </p:nvPr>
        </p:nvSpPr>
        <p:spPr>
          <a:xfrm>
            <a:off x="5994400" y="1423670"/>
            <a:ext cx="1846580" cy="1190625"/>
          </a:xfrm>
        </p:spPr>
        <p:txBody>
          <a:bodyPr>
            <a:noAutofit/>
          </a:bodyPr>
          <a:p>
            <a:r>
              <a:rPr lang="zh-CN" altLang="en-US" sz="2000">
                <a:solidFill>
                  <a:schemeClr val="tx1"/>
                </a:solidFill>
              </a:rPr>
              <a:t>拓展作业：查找 1 个图像识别在医疗 / 工业领域的应用案例，下节课分享案例细节与技术亮点</a:t>
            </a:r>
            <a:endParaRPr lang="zh-CN" altLang="en-US" sz="2000">
              <a:solidFill>
                <a:schemeClr val="tx1"/>
              </a:solidFill>
            </a:endParaRPr>
          </a:p>
        </p:txBody>
      </p:sp>
      <p:sp>
        <p:nvSpPr>
          <p:cNvPr id="9" name="装饰  4"/>
          <p:cNvSpPr>
            <a:spLocks noGrp="1"/>
          </p:cNvSpPr>
          <p:nvPr>
            <p:ph type="body" idx="16396"/>
            <p:custDataLst>
              <p:tags r:id="rId10"/>
            </p:custDataLst>
          </p:nvPr>
        </p:nvSpPr>
        <p:spPr/>
        <p:txBody>
          <a:bodyPr/>
          <a:p>
            <a:r>
              <a:rPr lang="zh-CN" altLang="en-US" sz="4800"/>
              <a:t> </a:t>
            </a:r>
            <a:endParaRPr lang="zh-CN" altLang="en-US" sz="4800"/>
          </a:p>
        </p:txBody>
      </p:sp>
      <p:pic>
        <p:nvPicPr>
          <p:cNvPr id="42" name="图片占位符 41" descr="2e27274f-8d1c-11f0-9c71-a64c0c21c412"/>
          <p:cNvPicPr>
            <a:picLocks noChangeAspect="1"/>
          </p:cNvPicPr>
          <p:nvPr>
            <p:ph type="pic" idx="16397"/>
            <p:custDataLst>
              <p:tags r:id="rId11"/>
            </p:custDataLst>
          </p:nvPr>
        </p:nvPicPr>
        <p:blipFill>
          <a:blip r:embed="rId12"/>
          <a:srcRect l="5556" r="5556"/>
          <a:stretch>
            <a:fillRect/>
          </a:stretch>
        </p:blipFill>
        <p:spPr>
          <a:xfrm>
            <a:off x="8026400" y="15240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p:spPr>
      </p:pic>
      <p:sp>
        <p:nvSpPr>
          <p:cNvPr id="11" name="文本占位符 10"/>
          <p:cNvSpPr>
            <a:spLocks noGrp="1"/>
          </p:cNvSpPr>
          <p:nvPr>
            <p:ph type="body" idx="16388"/>
            <p:custDataLst>
              <p:tags r:id="rId13"/>
            </p:custDataLst>
          </p:nvPr>
        </p:nvSpPr>
        <p:spPr/>
        <p:txBody>
          <a:bodyPr/>
          <a:p>
            <a:r>
              <a:rPr lang="zh-CN" altLang="en-US" sz="2000">
                <a:solidFill>
                  <a:schemeClr val="tx1"/>
                </a:solidFill>
              </a:rPr>
              <a:t>编辑分享</a:t>
            </a:r>
            <a:endParaRPr lang="zh-CN" altLang="en-US" sz="2000">
              <a:solidFill>
                <a:schemeClr val="tx1"/>
              </a:solidFill>
            </a:endParaRPr>
          </a:p>
        </p:txBody>
      </p:sp>
      <p:sp>
        <p:nvSpPr>
          <p:cNvPr id="12" name="装饰  7"/>
          <p:cNvSpPr>
            <a:spLocks noGrp="1"/>
          </p:cNvSpPr>
          <p:nvPr>
            <p:ph type="body" idx="16398"/>
            <p:custDataLst>
              <p:tags r:id="rId14"/>
            </p:custDataLst>
          </p:nvPr>
        </p:nvSpPr>
        <p:spPr/>
        <p:txBody>
          <a:bodyPr/>
          <a:p>
            <a:r>
              <a:rPr lang="zh-CN" altLang="en-US" sz="4800"/>
              <a:t> </a:t>
            </a:r>
            <a:endParaRPr lang="zh-CN" altLang="en-US" sz="4800"/>
          </a:p>
        </p:txBody>
      </p:sp>
      <p:pic>
        <p:nvPicPr>
          <p:cNvPr id="43" name="图片占位符 42" descr="2e272863-8d1c-11f0-9c71-a64c0c21c412"/>
          <p:cNvPicPr>
            <a:picLocks noChangeAspect="1"/>
          </p:cNvPicPr>
          <p:nvPr>
            <p:ph type="pic" idx="16399"/>
            <p:custDataLst>
              <p:tags r:id="rId15"/>
            </p:custDataLst>
          </p:nvPr>
        </p:nvPicPr>
        <p:blipFill>
          <a:blip r:embed="rId16"/>
          <a:srcRect l="16667" r="16667"/>
          <a:stretch>
            <a:fillRect/>
          </a:stretch>
        </p:blipFill>
        <p:spPr>
          <a:xfrm>
            <a:off x="609600" y="39624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p:spPr>
      </p:pic>
      <p:sp>
        <p:nvSpPr>
          <p:cNvPr id="14" name="文本占位符 13"/>
          <p:cNvSpPr>
            <a:spLocks noGrp="1"/>
          </p:cNvSpPr>
          <p:nvPr>
            <p:ph type="body" idx="16389"/>
            <p:custDataLst>
              <p:tags r:id="rId17"/>
            </p:custDataLst>
          </p:nvPr>
        </p:nvSpPr>
        <p:spPr/>
        <p:txBody>
          <a:bodyPr/>
          <a:p>
            <a:r>
              <a:rPr lang="zh-CN" altLang="en-US" sz="2000">
                <a:solidFill>
                  <a:schemeClr val="tx1"/>
                </a:solidFill>
              </a:rPr>
              <a:t>推荐一些有关PPT制作的技巧</a:t>
            </a:r>
            <a:endParaRPr lang="zh-CN" altLang="en-US" sz="2000">
              <a:solidFill>
                <a:schemeClr val="tx1"/>
              </a:solidFill>
            </a:endParaRPr>
          </a:p>
        </p:txBody>
      </p:sp>
      <p:sp>
        <p:nvSpPr>
          <p:cNvPr id="15" name="装饰  0"/>
          <p:cNvSpPr>
            <a:spLocks noGrp="1"/>
          </p:cNvSpPr>
          <p:nvPr>
            <p:ph type="body" idx="16400"/>
            <p:custDataLst>
              <p:tags r:id="rId18"/>
            </p:custDataLst>
          </p:nvPr>
        </p:nvSpPr>
        <p:spPr/>
        <p:txBody>
          <a:bodyPr/>
          <a:p>
            <a:r>
              <a:rPr lang="zh-CN" altLang="en-US" sz="4800"/>
              <a:t> </a:t>
            </a:r>
            <a:endParaRPr lang="zh-CN" altLang="en-US" sz="4800"/>
          </a:p>
        </p:txBody>
      </p:sp>
      <p:pic>
        <p:nvPicPr>
          <p:cNvPr id="44" name="图片占位符 43" descr="2e272a25-8d1c-11f0-9c71-a64c0c21c412"/>
          <p:cNvPicPr>
            <a:picLocks noChangeAspect="1"/>
          </p:cNvPicPr>
          <p:nvPr>
            <p:ph type="pic" idx="16401"/>
            <p:custDataLst>
              <p:tags r:id="rId19"/>
            </p:custDataLst>
          </p:nvPr>
        </p:nvPicPr>
        <p:blipFill>
          <a:blip r:embed="rId20"/>
          <a:srcRect l="2500" t="4514" r="7917" b="5903"/>
          <a:stretch>
            <a:fillRect/>
          </a:stretch>
        </p:blipFill>
        <p:spPr>
          <a:xfrm>
            <a:off x="4318000" y="39624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p:spPr>
      </p:pic>
      <p:sp>
        <p:nvSpPr>
          <p:cNvPr id="17" name="文本占位符 16"/>
          <p:cNvSpPr>
            <a:spLocks noGrp="1"/>
          </p:cNvSpPr>
          <p:nvPr>
            <p:ph type="body" idx="16390"/>
            <p:custDataLst>
              <p:tags r:id="rId21"/>
            </p:custDataLst>
          </p:nvPr>
        </p:nvSpPr>
        <p:spPr>
          <a:xfrm>
            <a:off x="6146800" y="4495800"/>
            <a:ext cx="1422400" cy="1818640"/>
          </a:xfrm>
        </p:spPr>
        <p:txBody>
          <a:bodyPr>
            <a:noAutofit/>
          </a:bodyPr>
          <a:p>
            <a:r>
              <a:rPr lang="zh-CN" altLang="en-US" sz="2000">
                <a:solidFill>
                  <a:schemeClr val="tx1"/>
                </a:solidFill>
              </a:rPr>
              <a:t>如何将PPT的大纲转换为具体的内容</a:t>
            </a:r>
            <a:endParaRPr lang="zh-CN" altLang="en-US" sz="2000">
              <a:solidFill>
                <a:schemeClr val="tx1"/>
              </a:solidFill>
            </a:endParaRPr>
          </a:p>
        </p:txBody>
      </p:sp>
      <p:sp>
        <p:nvSpPr>
          <p:cNvPr id="18" name="装饰  3"/>
          <p:cNvSpPr>
            <a:spLocks noGrp="1"/>
          </p:cNvSpPr>
          <p:nvPr>
            <p:ph type="body" idx="16402"/>
            <p:custDataLst>
              <p:tags r:id="rId22"/>
            </p:custDataLst>
          </p:nvPr>
        </p:nvSpPr>
        <p:spPr/>
        <p:txBody>
          <a:bodyPr/>
          <a:p>
            <a:r>
              <a:rPr lang="zh-CN" altLang="en-US" sz="4800"/>
              <a:t> </a:t>
            </a:r>
            <a:endParaRPr lang="zh-CN" altLang="en-US" sz="4800"/>
          </a:p>
        </p:txBody>
      </p:sp>
      <p:pic>
        <p:nvPicPr>
          <p:cNvPr id="45" name="图片占位符 44" descr="2e2724e3-8d1c-11f0-9c71-a64c0c21c412"/>
          <p:cNvPicPr>
            <a:picLocks noChangeAspect="1"/>
          </p:cNvPicPr>
          <p:nvPr>
            <p:ph type="pic" idx="16403"/>
            <p:custDataLst>
              <p:tags r:id="rId23"/>
            </p:custDataLst>
          </p:nvPr>
        </p:nvPicPr>
        <p:blipFill>
          <a:blip r:embed="rId24"/>
          <a:srcRect l="340" r="340"/>
          <a:stretch>
            <a:fillRect/>
          </a:stretch>
        </p:blipFill>
        <p:spPr>
          <a:xfrm>
            <a:off x="8026400" y="3962400"/>
            <a:ext cx="1524000" cy="2286000"/>
          </a:xfrm>
          <a:custGeom>
            <a:avLst/>
            <a:gdLst>
              <a:gd name="connisteX0" fmla="*/ 0 w 1524000"/>
              <a:gd name="connsiteY0" fmla="*/ 203200 h 2286000"/>
              <a:gd name="connisteX1" fmla="*/ 203200 w 1524000"/>
              <a:gd name="connsiteY1" fmla="*/ 0 h 2286000"/>
              <a:gd name="connisteX2" fmla="*/ 1524000 w 1524000"/>
              <a:gd name="connsiteY2" fmla="*/ 0 h 2286000"/>
              <a:gd name="connisteX3" fmla="*/ 1524000 w 1524000"/>
              <a:gd name="connsiteY3" fmla="*/ 2286000 h 2286000"/>
              <a:gd name="connisteX4" fmla="*/ 203200 w 1524000"/>
              <a:gd name="connsiteY4" fmla="*/ 2286000 h 2286000"/>
              <a:gd name="connisteX5" fmla="*/ 0 w 1524000"/>
              <a:gd name="connsiteY5" fmla="*/ 2082800 h 2286000"/>
              <a:gd name="connisteX6" fmla="*/ 0 w 1524000"/>
              <a:gd name="connsiteY6"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86000">
                <a:moveTo>
                  <a:pt x="0" y="203200"/>
                </a:moveTo>
                <a:cubicBezTo>
                  <a:pt x="0" y="90976"/>
                  <a:pt x="90976" y="0"/>
                  <a:pt x="203200" y="0"/>
                </a:cubicBezTo>
                <a:lnTo>
                  <a:pt x="1524000" y="0"/>
                </a:lnTo>
                <a:lnTo>
                  <a:pt x="1524000" y="2286000"/>
                </a:lnTo>
                <a:lnTo>
                  <a:pt x="203200" y="2286000"/>
                </a:lnTo>
                <a:cubicBezTo>
                  <a:pt x="90976" y="2286000"/>
                  <a:pt x="0" y="2195024"/>
                  <a:pt x="0" y="2082800"/>
                </a:cubicBezTo>
                <a:lnTo>
                  <a:pt x="0" y="203200"/>
                </a:lnTo>
                <a:close/>
              </a:path>
            </a:pathLst>
          </a:custGeom>
        </p:spPr>
      </p:pic>
      <p:sp>
        <p:nvSpPr>
          <p:cNvPr id="20" name="文本占位符 19"/>
          <p:cNvSpPr>
            <a:spLocks noGrp="1"/>
          </p:cNvSpPr>
          <p:nvPr>
            <p:ph type="body" idx="16391"/>
            <p:custDataLst>
              <p:tags r:id="rId25"/>
            </p:custDataLst>
          </p:nvPr>
        </p:nvSpPr>
        <p:spPr>
          <a:xfrm>
            <a:off x="9855200" y="4495800"/>
            <a:ext cx="1422400" cy="1609090"/>
          </a:xfrm>
        </p:spPr>
        <p:txBody>
          <a:bodyPr/>
          <a:p>
            <a:r>
              <a:rPr lang="zh-CN" altLang="en-US" sz="2000">
                <a:solidFill>
                  <a:schemeClr val="tx1"/>
                </a:solidFill>
              </a:rPr>
              <a:t>有没有专门的花卉识别App推荐</a:t>
            </a:r>
            <a:endParaRPr lang="zh-CN" altLang="en-US" sz="2000">
              <a:solidFill>
                <a:schemeClr val="tx1"/>
              </a:solidFill>
            </a:endParaRPr>
          </a:p>
        </p:txBody>
      </p:sp>
      <p:sp>
        <p:nvSpPr>
          <p:cNvPr id="21" name="Rectangle 8"/>
          <p:cNvSpPr>
            <a:spLocks noGrp="1"/>
          </p:cNvSpPr>
          <p:nvPr>
            <p:ph type="sldNum" sz="quarter" idx="12"/>
          </p:nvPr>
        </p:nvSpPr>
        <p:spPr/>
        <p:txBody>
          <a:bodyPr/>
          <a:p>
            <a:fld id="{B19FFF7F-911D-4AA4-B25A-604B28FB7321}" type="slidenum">
              <a:rPr lang="en-US" altLang="zh-CN" sz="2400"/>
            </a:fld>
            <a:endParaRPr lang="en-US" altLang="zh-CN" sz="2400"/>
          </a:p>
        </p:txBody>
      </p:sp>
    </p:spTree>
    <p:custDataLst>
      <p:tags r:id="rId26"/>
    </p:custDataLst>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副标题 1"/>
          <p:cNvSpPr>
            <a:spLocks noGrp="1"/>
          </p:cNvSpPr>
          <p:nvPr>
            <p:ph type="body" idx="16386"/>
            <p:custDataLst>
              <p:tags r:id="rId1"/>
            </p:custDataLst>
          </p:nvPr>
        </p:nvSpPr>
        <p:spPr/>
        <p:txBody>
          <a:bodyPr/>
          <a:p>
            <a:r>
              <a:rPr lang="zh-CN" altLang="en-US">
                <a:solidFill>
                  <a:schemeClr val="tx1"/>
                </a:solidFill>
              </a:rPr>
              <a:t>THE END</a:t>
            </a:r>
            <a:endParaRPr lang="zh-CN" altLang="en-US">
              <a:solidFill>
                <a:schemeClr val="tx1"/>
              </a:solidFill>
            </a:endParaRPr>
          </a:p>
        </p:txBody>
      </p:sp>
      <p:sp>
        <p:nvSpPr>
          <p:cNvPr id="5" name="标题 4"/>
          <p:cNvSpPr>
            <a:spLocks noGrp="1"/>
          </p:cNvSpPr>
          <p:nvPr>
            <p:ph type="ctrTitle" idx="16385"/>
            <p:custDataLst>
              <p:tags r:id="rId2"/>
            </p:custDataLst>
          </p:nvPr>
        </p:nvSpPr>
        <p:spPr/>
        <p:txBody>
          <a:bodyPr/>
          <a:p>
            <a:r>
              <a:rPr lang="zh-CN" altLang="en-US">
                <a:solidFill>
                  <a:schemeClr val="tx1"/>
                </a:solidFill>
              </a:rPr>
              <a:t>谢谢观看</a:t>
            </a:r>
            <a:endParaRPr lang="zh-CN" altLang="en-US">
              <a:solidFill>
                <a:schemeClr val="tx1"/>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 name="图片占位符 18" descr="26115026-8d1c-11f0-9474-22a1290af206"/>
          <p:cNvPicPr>
            <a:picLocks noChangeAspect="1"/>
          </p:cNvPicPr>
          <p:nvPr>
            <p:ph type="pic" idx="16389"/>
            <p:custDataLst>
              <p:tags r:id="rId1"/>
            </p:custDataLst>
          </p:nvPr>
        </p:nvPicPr>
        <p:blipFill>
          <a:blip r:embed="rId2"/>
          <a:srcRect/>
          <a:stretch>
            <a:fillRect/>
          </a:stretch>
        </p:blipFill>
        <p:spPr>
          <a:xfrm>
            <a:off x="1168400" y="1724025"/>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p:spPr>
      </p:pic>
      <p:sp>
        <p:nvSpPr>
          <p:cNvPr id="2" name="标题 1"/>
          <p:cNvSpPr>
            <a:spLocks noGrp="1"/>
          </p:cNvSpPr>
          <p:nvPr>
            <p:ph type="ctrTitle" idx="16385"/>
            <p:custDataLst>
              <p:tags r:id="rId3"/>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sz="3110" dirty="0">
                <a:solidFill>
                  <a:schemeClr val="tx1"/>
                </a:solidFill>
                <a:latin typeface="楷体_GB2312" panose="02010609030101010101" charset="-122"/>
                <a:sym typeface="+mn-ea"/>
              </a:rPr>
              <a:t>学习目标</a:t>
            </a:r>
            <a:endParaRPr sz="3110" dirty="0">
              <a:solidFill>
                <a:schemeClr val="tx1"/>
              </a:solidFill>
              <a:latin typeface="楷体_GB2312" panose="02010609030101010101" charset="-122"/>
              <a:sym typeface="+mn-ea"/>
            </a:endParaRPr>
          </a:p>
        </p:txBody>
      </p:sp>
      <p:sp>
        <p:nvSpPr>
          <p:cNvPr id="4" name="文本占位符 3"/>
          <p:cNvSpPr>
            <a:spLocks noGrp="1"/>
          </p:cNvSpPr>
          <p:nvPr>
            <p:ph type="body" idx="16386"/>
            <p:custDataLst>
              <p:tags r:id="rId4"/>
            </p:custDataLst>
          </p:nvPr>
        </p:nvSpPr>
        <p:spPr>
          <a:xfrm>
            <a:off x="551180" y="4353560"/>
            <a:ext cx="3357880" cy="1147445"/>
          </a:xfrm>
        </p:spPr>
        <p:txBody>
          <a:bodyPr>
            <a:noAutofit/>
          </a:bodyPr>
          <a:p>
            <a:r>
              <a:rPr lang="zh-CN" altLang="en-US" sz="2000">
                <a:sym typeface="+mn-ea"/>
              </a:rPr>
              <a:t>（</a:t>
            </a:r>
            <a:r>
              <a:rPr lang="en-US" altLang="zh-CN" sz="2000">
                <a:sym typeface="+mn-ea"/>
              </a:rPr>
              <a:t>9</a:t>
            </a:r>
            <a:r>
              <a:rPr lang="zh-CN" altLang="en-US" sz="2000">
                <a:sym typeface="+mn-ea"/>
              </a:rPr>
              <a:t>）</a:t>
            </a:r>
            <a:r>
              <a:rPr lang="zh-CN" altLang="en-US" sz="2000">
                <a:solidFill>
                  <a:schemeClr val="tx1"/>
                </a:solidFill>
              </a:rPr>
              <a:t>了解手写数字识别从数据准备到模型评估的完整过程</a:t>
            </a:r>
            <a:endParaRPr lang="zh-CN" altLang="en-US" sz="2000">
              <a:solidFill>
                <a:schemeClr val="tx1"/>
              </a:solidFill>
            </a:endParaRPr>
          </a:p>
        </p:txBody>
      </p:sp>
      <p:pic>
        <p:nvPicPr>
          <p:cNvPr id="20" name="图片占位符 19" descr="26115291-8d1c-11f0-9474-22a1290af206"/>
          <p:cNvPicPr>
            <a:picLocks noChangeAspect="1"/>
          </p:cNvPicPr>
          <p:nvPr>
            <p:ph type="pic" idx="16390"/>
            <p:custDataLst>
              <p:tags r:id="rId5"/>
            </p:custDataLst>
          </p:nvPr>
        </p:nvPicPr>
        <p:blipFill>
          <a:blip r:embed="rId6"/>
          <a:srcRect l="16667" r="16667"/>
          <a:stretch>
            <a:fillRect/>
          </a:stretch>
        </p:blipFill>
        <p:spPr>
          <a:xfrm>
            <a:off x="5029200" y="1825625"/>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p:spPr>
      </p:pic>
      <p:sp>
        <p:nvSpPr>
          <p:cNvPr id="6" name="文本占位符 5"/>
          <p:cNvSpPr>
            <a:spLocks noGrp="1"/>
          </p:cNvSpPr>
          <p:nvPr>
            <p:ph type="body" idx="16387"/>
            <p:custDataLst>
              <p:tags r:id="rId7"/>
            </p:custDataLst>
          </p:nvPr>
        </p:nvSpPr>
        <p:spPr>
          <a:xfrm>
            <a:off x="4470400" y="4440555"/>
            <a:ext cx="3376295" cy="1060450"/>
          </a:xfrm>
        </p:spPr>
        <p:txBody>
          <a:bodyPr>
            <a:noAutofit/>
          </a:bodyPr>
          <a:p>
            <a:r>
              <a:rPr lang="zh-CN" altLang="en-US" sz="2000">
                <a:sym typeface="+mn-ea"/>
              </a:rPr>
              <a:t>（</a:t>
            </a:r>
            <a:r>
              <a:rPr lang="en-US" altLang="zh-CN" sz="2000">
                <a:sym typeface="+mn-ea"/>
              </a:rPr>
              <a:t>10</a:t>
            </a:r>
            <a:r>
              <a:rPr lang="zh-CN" altLang="en-US" sz="2000">
                <a:sym typeface="+mn-ea"/>
              </a:rPr>
              <a:t>）</a:t>
            </a:r>
            <a:r>
              <a:rPr lang="zh-CN" altLang="en-US" sz="2000">
                <a:solidFill>
                  <a:schemeClr val="tx1"/>
                </a:solidFill>
              </a:rPr>
              <a:t>对比人眼与 App 识别花卉过程，分析特征提取、判断方式差异</a:t>
            </a:r>
            <a:endParaRPr lang="zh-CN" altLang="en-US" sz="2000">
              <a:solidFill>
                <a:schemeClr val="tx1"/>
              </a:solidFill>
            </a:endParaRPr>
          </a:p>
        </p:txBody>
      </p:sp>
      <p:pic>
        <p:nvPicPr>
          <p:cNvPr id="21" name="图片占位符 20" descr="2611502e-8d1c-11f0-9474-22a1290af206"/>
          <p:cNvPicPr>
            <a:picLocks noChangeAspect="1"/>
          </p:cNvPicPr>
          <p:nvPr>
            <p:ph type="pic" idx="16391"/>
            <p:custDataLst>
              <p:tags r:id="rId8"/>
            </p:custDataLst>
          </p:nvPr>
        </p:nvPicPr>
        <p:blipFill>
          <a:blip r:embed="rId9"/>
          <a:srcRect l="11740" r="17820"/>
          <a:stretch>
            <a:fillRect/>
          </a:stretch>
        </p:blipFill>
        <p:spPr>
          <a:xfrm>
            <a:off x="8890000" y="1716405"/>
            <a:ext cx="2133600" cy="2133600"/>
          </a:xfrm>
          <a:custGeom>
            <a:avLst/>
            <a:gdLst>
              <a:gd name="connisteX0" fmla="*/ 0 w 2133600"/>
              <a:gd name="connsiteY0" fmla="*/ 1066800 h 2133600"/>
              <a:gd name="connisteX1" fmla="*/ 1066800 w 2133600"/>
              <a:gd name="connsiteY1" fmla="*/ 0 h 2133600"/>
              <a:gd name="connisteX2" fmla="*/ 1066800 w 2133600"/>
              <a:gd name="connsiteY2" fmla="*/ 0 h 2133600"/>
              <a:gd name="connisteX3" fmla="*/ 2133600 w 2133600"/>
              <a:gd name="connsiteY3" fmla="*/ 1066800 h 2133600"/>
              <a:gd name="connisteX4" fmla="*/ 2133600 w 2133600"/>
              <a:gd name="connsiteY4" fmla="*/ 1066800 h 2133600"/>
              <a:gd name="connisteX5" fmla="*/ 1066800 w 2133600"/>
              <a:gd name="connsiteY5" fmla="*/ 2133600 h 2133600"/>
              <a:gd name="connisteX6" fmla="*/ 1066800 w 2133600"/>
              <a:gd name="connsiteY6" fmla="*/ 2133600 h 2133600"/>
              <a:gd name="connisteX7" fmla="*/ 0 w 2133600"/>
              <a:gd name="connsiteY7" fmla="*/ 1066800 h 2133600"/>
              <a:gd name="connisteX8" fmla="*/ 0 w 2133600"/>
              <a:gd name="connsiteY8" fmla="*/ 1066800 h 2133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133600" h="2133600">
                <a:moveTo>
                  <a:pt x="0" y="1066800"/>
                </a:moveTo>
                <a:cubicBezTo>
                  <a:pt x="0" y="477623"/>
                  <a:pt x="477623" y="0"/>
                  <a:pt x="1066800" y="0"/>
                </a:cubicBezTo>
                <a:lnTo>
                  <a:pt x="1066800" y="0"/>
                </a:lnTo>
                <a:cubicBezTo>
                  <a:pt x="1655977" y="0"/>
                  <a:pt x="2133600" y="477623"/>
                  <a:pt x="2133600" y="1066800"/>
                </a:cubicBezTo>
                <a:lnTo>
                  <a:pt x="2133600" y="1066800"/>
                </a:lnTo>
                <a:cubicBezTo>
                  <a:pt x="2133600" y="1655977"/>
                  <a:pt x="1655977" y="2133600"/>
                  <a:pt x="1066800" y="2133600"/>
                </a:cubicBezTo>
                <a:lnTo>
                  <a:pt x="1066800" y="2133600"/>
                </a:lnTo>
                <a:cubicBezTo>
                  <a:pt x="477623" y="2133600"/>
                  <a:pt x="0" y="1655977"/>
                  <a:pt x="0" y="1066800"/>
                </a:cubicBezTo>
                <a:lnTo>
                  <a:pt x="0" y="1066800"/>
                </a:lnTo>
                <a:close/>
              </a:path>
            </a:pathLst>
          </a:custGeom>
        </p:spPr>
      </p:pic>
      <p:sp>
        <p:nvSpPr>
          <p:cNvPr id="8" name="文本占位符 7"/>
          <p:cNvSpPr>
            <a:spLocks noGrp="1"/>
          </p:cNvSpPr>
          <p:nvPr>
            <p:ph type="body" idx="16388"/>
            <p:custDataLst>
              <p:tags r:id="rId10"/>
            </p:custDataLst>
          </p:nvPr>
        </p:nvSpPr>
        <p:spPr>
          <a:xfrm>
            <a:off x="8224520" y="4507230"/>
            <a:ext cx="3209925" cy="1080770"/>
          </a:xfrm>
        </p:spPr>
        <p:txBody>
          <a:bodyPr>
            <a:normAutofit lnSpcReduction="10000"/>
          </a:bodyPr>
          <a:p>
            <a:r>
              <a:rPr lang="zh-CN" altLang="en-US" sz="2000">
                <a:sym typeface="+mn-ea"/>
              </a:rPr>
              <a:t>（</a:t>
            </a:r>
            <a:r>
              <a:rPr lang="en-US" altLang="zh-CN" sz="2000">
                <a:sym typeface="+mn-ea"/>
              </a:rPr>
              <a:t>11</a:t>
            </a:r>
            <a:r>
              <a:rPr lang="zh-CN" altLang="en-US" sz="2000">
                <a:sym typeface="+mn-ea"/>
              </a:rPr>
              <a:t>）</a:t>
            </a:r>
            <a:r>
              <a:rPr lang="zh-CN" altLang="en-US" sz="2000">
                <a:solidFill>
                  <a:schemeClr val="tx1"/>
                </a:solidFill>
              </a:rPr>
              <a:t>锻炼创新思维，探索 AI 算法在新领域的应用可能</a:t>
            </a:r>
            <a:endParaRPr lang="zh-CN" altLang="en-US" sz="2000">
              <a:solidFill>
                <a:schemeClr val="tx1"/>
              </a:solidFill>
            </a:endParaRPr>
          </a:p>
        </p:txBody>
      </p:sp>
      <p:sp>
        <p:nvSpPr>
          <p:cNvPr id="9" name="Rectangle 8"/>
          <p:cNvSpPr>
            <a:spLocks noGrp="1"/>
          </p:cNvSpPr>
          <p:nvPr>
            <p:ph type="sldNum" sz="quarter" idx="12"/>
          </p:nvPr>
        </p:nvSpPr>
        <p:spPr/>
        <p:txBody>
          <a:bodyPr/>
          <a:p>
            <a:fld id="{B19FFF7F-911D-4AA4-B25A-604B28FB7321}" type="slidenum">
              <a:rPr lang="en-US" altLang="zh-CN"/>
            </a:fld>
            <a:endParaRPr lang="en-US" altLang="zh-CN"/>
          </a:p>
        </p:txBody>
      </p:sp>
    </p:spTree>
    <p:custDataLst>
      <p:tags r:id="rId11"/>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2800">
                <a:solidFill>
                  <a:schemeClr val="tx1"/>
                </a:solidFill>
              </a:rPr>
              <a:t>子目录</a:t>
            </a:r>
            <a:endParaRPr lang="zh-CN" altLang="en-US" sz="2800">
              <a:solidFill>
                <a:schemeClr val="tx1"/>
              </a:solidFill>
            </a:endParaRPr>
          </a:p>
        </p:txBody>
      </p:sp>
      <p:sp>
        <p:nvSpPr>
          <p:cNvPr id="22" name="矩形 21"/>
          <p:cNvSpPr/>
          <p:nvPr/>
        </p:nvSpPr>
        <p:spPr>
          <a:xfrm>
            <a:off x="905510" y="3409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.1-</a:t>
            </a:r>
            <a:r>
              <a:rPr lang="en-US" altLang="zh-CN"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2</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.6</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
        <p:nvSpPr>
          <p:cNvPr id="23" name="文本占位符 22"/>
          <p:cNvSpPr>
            <a:spLocks noGrp="1"/>
          </p:cNvSpPr>
          <p:nvPr>
            <p:ph type="body" idx="16388"/>
            <p:custDataLst>
              <p:tags r:id="rId3"/>
            </p:custDataLst>
          </p:nvPr>
        </p:nvSpPr>
        <p:spPr>
          <a:xfrm>
            <a:off x="3585210" y="1447800"/>
            <a:ext cx="857885" cy="508000"/>
          </a:xfrm>
        </p:spPr>
        <p:txBody>
          <a:bodyPr/>
          <a:p>
            <a:r>
              <a:rPr lang="zh-CN" altLang="en-US">
                <a:solidFill>
                  <a:schemeClr val="accent1"/>
                </a:solidFill>
              </a:rPr>
              <a:t>01</a:t>
            </a:r>
            <a:endParaRPr lang="zh-CN" altLang="en-US">
              <a:solidFill>
                <a:schemeClr val="accent1"/>
              </a:solidFill>
            </a:endParaRPr>
          </a:p>
        </p:txBody>
      </p:sp>
      <p:sp>
        <p:nvSpPr>
          <p:cNvPr id="25" name="文本占位符 5"/>
          <p:cNvSpPr>
            <a:spLocks noGrp="1"/>
          </p:cNvSpPr>
          <p:nvPr>
            <p:custDataLst>
              <p:tags r:id="rId4"/>
            </p:custDataLst>
          </p:nvPr>
        </p:nvSpPr>
        <p:spPr>
          <a:xfrm>
            <a:off x="4595495" y="1285875"/>
            <a:ext cx="2808605" cy="923925"/>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2.1    </a:t>
            </a:r>
            <a:r>
              <a:rPr lang="zh-CN" altLang="en-US" sz="2000">
                <a:sym typeface="+mn-ea"/>
              </a:rPr>
              <a:t>体验使用花卉识别</a:t>
            </a:r>
            <a:r>
              <a:rPr lang="en-US" altLang="zh-CN" sz="2000">
                <a:sym typeface="+mn-ea"/>
              </a:rPr>
              <a:t> App——</a:t>
            </a:r>
            <a:r>
              <a:rPr lang="zh-CN" altLang="en-US" sz="2000">
                <a:sym typeface="+mn-ea"/>
              </a:rPr>
              <a:t>形色</a:t>
            </a:r>
            <a:endParaRPr lang="zh-CN" altLang="en-US" sz="2000">
              <a:solidFill>
                <a:schemeClr val="tx1"/>
              </a:solidFill>
            </a:endParaRPr>
          </a:p>
        </p:txBody>
      </p:sp>
      <p:sp>
        <p:nvSpPr>
          <p:cNvPr id="26" name="文本占位符 6"/>
          <p:cNvSpPr>
            <a:spLocks noGrp="1"/>
          </p:cNvSpPr>
          <p:nvPr>
            <p:custDataLst>
              <p:tags r:id="rId5"/>
            </p:custDataLst>
          </p:nvPr>
        </p:nvSpPr>
        <p:spPr>
          <a:xfrm>
            <a:off x="7675880" y="1475740"/>
            <a:ext cx="770255" cy="48006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02</a:t>
            </a:r>
            <a:endParaRPr lang="zh-CN" altLang="en-US">
              <a:solidFill>
                <a:schemeClr val="accent1"/>
              </a:solidFill>
            </a:endParaRPr>
          </a:p>
        </p:txBody>
      </p:sp>
      <p:sp>
        <p:nvSpPr>
          <p:cNvPr id="28" name="文本占位符 8"/>
          <p:cNvSpPr>
            <a:spLocks noGrp="1"/>
          </p:cNvSpPr>
          <p:nvPr>
            <p:custDataLst>
              <p:tags r:id="rId6"/>
            </p:custDataLst>
          </p:nvPr>
        </p:nvSpPr>
        <p:spPr>
          <a:xfrm>
            <a:off x="8587740" y="1295400"/>
            <a:ext cx="23241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2.2    </a:t>
            </a:r>
            <a:r>
              <a:rPr lang="zh-CN" altLang="en-US" sz="2000">
                <a:sym typeface="+mn-ea"/>
              </a:rPr>
              <a:t>形色</a:t>
            </a:r>
            <a:r>
              <a:rPr lang="en-US" altLang="zh-CN" sz="2000">
                <a:sym typeface="+mn-ea"/>
              </a:rPr>
              <a:t> App </a:t>
            </a:r>
            <a:r>
              <a:rPr lang="zh-CN" altLang="en-US" sz="2000">
                <a:sym typeface="+mn-ea"/>
              </a:rPr>
              <a:t>识别花卉的基本流程</a:t>
            </a:r>
            <a:endParaRPr lang="zh-CN" altLang="en-US" sz="2000">
              <a:solidFill>
                <a:schemeClr val="tx1"/>
              </a:solidFill>
            </a:endParaRPr>
          </a:p>
        </p:txBody>
      </p:sp>
      <p:sp>
        <p:nvSpPr>
          <p:cNvPr id="29" name="文本占位符 9"/>
          <p:cNvSpPr>
            <a:spLocks noGrp="1"/>
          </p:cNvSpPr>
          <p:nvPr>
            <p:custDataLst>
              <p:tags r:id="rId7"/>
            </p:custDataLst>
          </p:nvPr>
        </p:nvSpPr>
        <p:spPr>
          <a:xfrm>
            <a:off x="3644900" y="3053715"/>
            <a:ext cx="654050" cy="57848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03</a:t>
            </a:r>
            <a:endParaRPr lang="zh-CN" altLang="en-US">
              <a:solidFill>
                <a:schemeClr val="accent1"/>
              </a:solidFill>
            </a:endParaRPr>
          </a:p>
        </p:txBody>
      </p:sp>
      <p:sp>
        <p:nvSpPr>
          <p:cNvPr id="31" name="文本占位符 11"/>
          <p:cNvSpPr>
            <a:spLocks noGrp="1"/>
          </p:cNvSpPr>
          <p:nvPr>
            <p:custDataLst>
              <p:tags r:id="rId8"/>
            </p:custDataLst>
          </p:nvPr>
        </p:nvSpPr>
        <p:spPr>
          <a:xfrm>
            <a:off x="4596130" y="2971800"/>
            <a:ext cx="2807970" cy="914400"/>
          </a:xfrm>
          <a:prstGeom prst="rect">
            <a:avLst/>
          </a:prstGeom>
          <a:noFill/>
          <a:ln>
            <a:noFill/>
          </a:ln>
          <a:effectLst/>
        </p:spPr>
        <p:txBody>
          <a:bodyPr vert="horz" wrap="square" lIns="0" tIns="0" rIns="0" bIns="0" numCol="1" rtlCol="0"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r>
              <a:rPr lang="en-US" altLang="zh-CN" sz="2000">
                <a:sym typeface="+mn-ea"/>
              </a:rPr>
              <a:t>2.3    </a:t>
            </a:r>
            <a:r>
              <a:rPr lang="zh-CN" altLang="en-US" sz="2000">
                <a:sym typeface="+mn-ea"/>
              </a:rPr>
              <a:t>图像处理和图像识别基础</a:t>
            </a:r>
            <a:endParaRPr lang="zh-CN" altLang="en-US" sz="2000">
              <a:sym typeface="+mn-ea"/>
            </a:endParaRPr>
          </a:p>
        </p:txBody>
      </p:sp>
      <p:sp>
        <p:nvSpPr>
          <p:cNvPr id="32" name="文本占位符 12"/>
          <p:cNvSpPr>
            <a:spLocks noGrp="1"/>
          </p:cNvSpPr>
          <p:nvPr>
            <p:custDataLst>
              <p:tags r:id="rId9"/>
            </p:custDataLst>
          </p:nvPr>
        </p:nvSpPr>
        <p:spPr>
          <a:xfrm>
            <a:off x="7804150" y="3109595"/>
            <a:ext cx="555625" cy="52260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04</a:t>
            </a:r>
            <a:endParaRPr lang="zh-CN" altLang="en-US">
              <a:solidFill>
                <a:schemeClr val="accent1"/>
              </a:solidFill>
            </a:endParaRPr>
          </a:p>
        </p:txBody>
      </p:sp>
      <p:sp>
        <p:nvSpPr>
          <p:cNvPr id="34" name="文本占位符 14"/>
          <p:cNvSpPr>
            <a:spLocks noGrp="1"/>
          </p:cNvSpPr>
          <p:nvPr>
            <p:custDataLst>
              <p:tags r:id="rId10"/>
            </p:custDataLst>
          </p:nvPr>
        </p:nvSpPr>
        <p:spPr>
          <a:xfrm>
            <a:off x="8694420" y="2890520"/>
            <a:ext cx="2633980" cy="904875"/>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2.4  </a:t>
            </a:r>
            <a:r>
              <a:rPr lang="zh-CN" altLang="en-US" sz="2000">
                <a:sym typeface="+mn-ea"/>
              </a:rPr>
              <a:t>计算机视觉系统</a:t>
            </a:r>
            <a:endParaRPr lang="zh-CN" altLang="en-US" sz="2000">
              <a:solidFill>
                <a:schemeClr val="tx1"/>
              </a:solidFill>
            </a:endParaRPr>
          </a:p>
        </p:txBody>
      </p:sp>
      <p:sp>
        <p:nvSpPr>
          <p:cNvPr id="35" name="文本占位符 15"/>
          <p:cNvSpPr>
            <a:spLocks noGrp="1"/>
          </p:cNvSpPr>
          <p:nvPr>
            <p:custDataLst>
              <p:tags r:id="rId11"/>
            </p:custDataLst>
          </p:nvPr>
        </p:nvSpPr>
        <p:spPr>
          <a:xfrm>
            <a:off x="3585845" y="4729480"/>
            <a:ext cx="713105" cy="50165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05</a:t>
            </a:r>
            <a:endParaRPr lang="zh-CN" altLang="en-US">
              <a:solidFill>
                <a:schemeClr val="accent1"/>
              </a:solidFill>
            </a:endParaRPr>
          </a:p>
        </p:txBody>
      </p:sp>
      <p:sp>
        <p:nvSpPr>
          <p:cNvPr id="37" name="文本占位符 17"/>
          <p:cNvSpPr>
            <a:spLocks noGrp="1"/>
          </p:cNvSpPr>
          <p:nvPr>
            <p:custDataLst>
              <p:tags r:id="rId12"/>
            </p:custDataLst>
          </p:nvPr>
        </p:nvSpPr>
        <p:spPr>
          <a:xfrm>
            <a:off x="4596130" y="4633595"/>
            <a:ext cx="2565400" cy="9144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ym typeface="+mn-ea"/>
              </a:rPr>
              <a:t>2.5    </a:t>
            </a:r>
            <a:r>
              <a:rPr lang="zh-CN" altLang="en-US" sz="2000">
                <a:sym typeface="+mn-ea"/>
              </a:rPr>
              <a:t>图像识别中的人工智能算法</a:t>
            </a:r>
            <a:endParaRPr lang="zh-CN" altLang="en-US" sz="2000">
              <a:solidFill>
                <a:schemeClr val="tx1"/>
              </a:solidFill>
            </a:endParaRPr>
          </a:p>
        </p:txBody>
      </p:sp>
      <p:sp>
        <p:nvSpPr>
          <p:cNvPr id="38" name="文本占位符 18"/>
          <p:cNvSpPr>
            <a:spLocks noGrp="1"/>
          </p:cNvSpPr>
          <p:nvPr>
            <p:custDataLst>
              <p:tags r:id="rId13"/>
            </p:custDataLst>
          </p:nvPr>
        </p:nvSpPr>
        <p:spPr>
          <a:xfrm>
            <a:off x="7804785" y="4844415"/>
            <a:ext cx="641350" cy="464185"/>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0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06</a:t>
            </a:r>
            <a:endParaRPr lang="zh-CN" altLang="en-US">
              <a:solidFill>
                <a:schemeClr val="accent1"/>
              </a:solidFill>
            </a:endParaRPr>
          </a:p>
        </p:txBody>
      </p:sp>
      <p:sp>
        <p:nvSpPr>
          <p:cNvPr id="40" name="文本占位符 20"/>
          <p:cNvSpPr>
            <a:spLocks noGrp="1"/>
          </p:cNvSpPr>
          <p:nvPr>
            <p:custDataLst>
              <p:tags r:id="rId14"/>
            </p:custDataLst>
          </p:nvPr>
        </p:nvSpPr>
        <p:spPr>
          <a:xfrm>
            <a:off x="8694420" y="4657725"/>
            <a:ext cx="2479040" cy="89535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8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a:solidFill>
                  <a:schemeClr val="tx1"/>
                </a:solidFill>
              </a:rPr>
              <a:t>2.6   </a:t>
            </a:r>
            <a:r>
              <a:rPr lang="zh-CN" altLang="en-US" sz="2000">
                <a:solidFill>
                  <a:schemeClr val="tx1"/>
                </a:solidFill>
              </a:rPr>
              <a:t>【趣味案例】手写数字识别过程</a:t>
            </a:r>
            <a:endParaRPr lang="zh-CN" altLang="en-US" sz="2000">
              <a:solidFill>
                <a:schemeClr val="tx1"/>
              </a:solidFill>
            </a:endParaRPr>
          </a:p>
        </p:txBody>
      </p:sp>
      <p:sp>
        <p:nvSpPr>
          <p:cNvPr id="30" name="文本框 29"/>
          <p:cNvSpPr txBox="1"/>
          <p:nvPr>
            <p:custDataLst>
              <p:tags r:id="rId15"/>
            </p:custDataLst>
          </p:nvPr>
        </p:nvSpPr>
        <p:spPr>
          <a:xfrm>
            <a:off x="2960370" y="1447800"/>
            <a:ext cx="683895" cy="645795"/>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16"/>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63525"/>
            <a:ext cx="10972800" cy="609600"/>
          </a:xfrm>
        </p:spPr>
        <p:txBody>
          <a:bodyPr/>
          <a:p>
            <a:r>
              <a:rPr lang="zh-CN" altLang="en-US" sz="2800" b="1">
                <a:solidFill>
                  <a:schemeClr val="tx1"/>
                </a:solidFill>
              </a:rPr>
              <a:t>花卉识别App“形色”功能展示</a:t>
            </a:r>
            <a:endParaRPr lang="zh-CN" altLang="en-US" sz="2800" b="1">
              <a:solidFill>
                <a:schemeClr val="tx1"/>
              </a:solidFill>
            </a:endParaRPr>
          </a:p>
        </p:txBody>
      </p:sp>
      <p:pic>
        <p:nvPicPr>
          <p:cNvPr id="29" name="内容占位符 28" descr="44105a3d-8ccf-11f0-9c19-c663912a6788"/>
          <p:cNvPicPr>
            <a:picLocks noChangeAspect="1"/>
          </p:cNvPicPr>
          <p:nvPr>
            <p:ph idx="16391"/>
            <p:custDataLst>
              <p:tags r:id="rId2"/>
            </p:custDataLst>
          </p:nvPr>
        </p:nvPicPr>
        <p:blipFill>
          <a:blip r:embed="rId3"/>
          <a:srcRect l="24400" r="24400"/>
          <a:stretch>
            <a:fillRect/>
          </a:stretch>
        </p:blipFill>
        <p:spPr>
          <a:xfrm>
            <a:off x="609600" y="2622550"/>
            <a:ext cx="1950720" cy="3442335"/>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p:spPr>
      </p:pic>
      <p:sp>
        <p:nvSpPr>
          <p:cNvPr id="4" name="文本占位符 3"/>
          <p:cNvSpPr>
            <a:spLocks noGrp="1"/>
          </p:cNvSpPr>
          <p:nvPr>
            <p:ph type="body" idx="16386"/>
            <p:custDataLst>
              <p:tags r:id="rId4"/>
            </p:custDataLst>
          </p:nvPr>
        </p:nvSpPr>
        <p:spPr/>
        <p:txBody>
          <a:bodyPr>
            <a:noAutofit/>
          </a:bodyPr>
          <a:p>
            <a:r>
              <a:rPr lang="zh-CN" altLang="en-US" sz="2000">
                <a:solidFill>
                  <a:schemeClr val="tx1"/>
                </a:solidFill>
              </a:rPr>
              <a:t>形色 App 识别花卉的基本流程</a:t>
            </a:r>
            <a:endParaRPr lang="zh-CN" altLang="en-US" sz="2000">
              <a:solidFill>
                <a:schemeClr val="tx1"/>
              </a:solidFill>
            </a:endParaRPr>
          </a:p>
        </p:txBody>
      </p:sp>
      <p:pic>
        <p:nvPicPr>
          <p:cNvPr id="30" name="内容占位符 29" descr="44105a43-8ccf-11f0-9c19-c663912a6788"/>
          <p:cNvPicPr>
            <a:picLocks noChangeAspect="1"/>
          </p:cNvPicPr>
          <p:nvPr>
            <p:ph idx="16392"/>
            <p:custDataLst>
              <p:tags r:id="rId5"/>
            </p:custDataLst>
          </p:nvPr>
        </p:nvPicPr>
        <p:blipFill>
          <a:blip r:embed="rId6"/>
          <a:srcRect l="24400" r="24400"/>
          <a:stretch>
            <a:fillRect/>
          </a:stretch>
        </p:blipFill>
        <p:spPr>
          <a:xfrm>
            <a:off x="2865120" y="2599690"/>
            <a:ext cx="1950720" cy="3461385"/>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p:spPr>
      </p:pic>
      <p:sp>
        <p:nvSpPr>
          <p:cNvPr id="6" name="文本占位符 5"/>
          <p:cNvSpPr>
            <a:spLocks noGrp="1"/>
          </p:cNvSpPr>
          <p:nvPr>
            <p:ph type="body" idx="16387"/>
            <p:custDataLst>
              <p:tags r:id="rId7"/>
            </p:custDataLst>
          </p:nvPr>
        </p:nvSpPr>
        <p:spPr/>
        <p:txBody>
          <a:bodyPr>
            <a:noAutofit/>
          </a:bodyPr>
          <a:p>
            <a:r>
              <a:rPr lang="zh-CN" altLang="en-US" sz="2000">
                <a:solidFill>
                  <a:schemeClr val="tx1"/>
                </a:solidFill>
              </a:rPr>
              <a:t>图像处理和图像识别基础</a:t>
            </a:r>
            <a:endParaRPr lang="zh-CN" altLang="en-US" sz="2000">
              <a:solidFill>
                <a:schemeClr val="tx1"/>
              </a:solidFill>
            </a:endParaRPr>
          </a:p>
        </p:txBody>
      </p:sp>
      <p:pic>
        <p:nvPicPr>
          <p:cNvPr id="31" name="内容占位符 30" descr="441057b5-8ccf-11f0-9c19-c663912a6788"/>
          <p:cNvPicPr>
            <a:picLocks noChangeAspect="1"/>
          </p:cNvPicPr>
          <p:nvPr>
            <p:ph idx="16393"/>
            <p:custDataLst>
              <p:tags r:id="rId8"/>
            </p:custDataLst>
          </p:nvPr>
        </p:nvPicPr>
        <p:blipFill>
          <a:blip r:embed="rId9"/>
          <a:srcRect l="24400" r="24400"/>
          <a:stretch>
            <a:fillRect/>
          </a:stretch>
        </p:blipFill>
        <p:spPr>
          <a:xfrm>
            <a:off x="5120640" y="2599690"/>
            <a:ext cx="1950720" cy="3465195"/>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p:spPr>
      </p:pic>
      <p:sp>
        <p:nvSpPr>
          <p:cNvPr id="8" name="文本占位符 7"/>
          <p:cNvSpPr>
            <a:spLocks noGrp="1"/>
          </p:cNvSpPr>
          <p:nvPr>
            <p:ph type="body" idx="16388"/>
            <p:custDataLst>
              <p:tags r:id="rId10"/>
            </p:custDataLst>
          </p:nvPr>
        </p:nvSpPr>
        <p:spPr/>
        <p:txBody>
          <a:bodyPr/>
          <a:p>
            <a:r>
              <a:rPr lang="zh-CN" altLang="en-US" sz="2000">
                <a:solidFill>
                  <a:schemeClr val="tx1"/>
                </a:solidFill>
              </a:rPr>
              <a:t>计算机视觉系统</a:t>
            </a:r>
            <a:endParaRPr lang="zh-CN" altLang="en-US" sz="2000">
              <a:solidFill>
                <a:schemeClr val="tx1"/>
              </a:solidFill>
            </a:endParaRPr>
          </a:p>
        </p:txBody>
      </p:sp>
      <p:pic>
        <p:nvPicPr>
          <p:cNvPr id="32" name="内容占位符 31" descr="44105814-8ccf-11f0-9c19-c663912a6788"/>
          <p:cNvPicPr>
            <a:picLocks noChangeAspect="1"/>
          </p:cNvPicPr>
          <p:nvPr>
            <p:ph idx="16394"/>
            <p:custDataLst>
              <p:tags r:id="rId11"/>
            </p:custDataLst>
          </p:nvPr>
        </p:nvPicPr>
        <p:blipFill>
          <a:blip r:embed="rId12"/>
          <a:srcRect l="1709" r="1709"/>
          <a:stretch>
            <a:fillRect/>
          </a:stretch>
        </p:blipFill>
        <p:spPr>
          <a:xfrm>
            <a:off x="7376160" y="2600325"/>
            <a:ext cx="1950720" cy="3460750"/>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p:spPr>
      </p:pic>
      <p:sp>
        <p:nvSpPr>
          <p:cNvPr id="10" name="文本占位符 9"/>
          <p:cNvSpPr>
            <a:spLocks noGrp="1"/>
          </p:cNvSpPr>
          <p:nvPr>
            <p:ph type="body" idx="16389"/>
            <p:custDataLst>
              <p:tags r:id="rId13"/>
            </p:custDataLst>
          </p:nvPr>
        </p:nvSpPr>
        <p:spPr/>
        <p:txBody>
          <a:bodyPr>
            <a:noAutofit/>
          </a:bodyPr>
          <a:p>
            <a:r>
              <a:rPr lang="zh-CN" altLang="en-US" sz="2000">
                <a:solidFill>
                  <a:schemeClr val="tx1"/>
                </a:solidFill>
              </a:rPr>
              <a:t>图像识别中的人工智能算法</a:t>
            </a:r>
            <a:endParaRPr lang="zh-CN" altLang="en-US" sz="2000">
              <a:solidFill>
                <a:schemeClr val="tx1"/>
              </a:solidFill>
            </a:endParaRPr>
          </a:p>
        </p:txBody>
      </p:sp>
      <p:pic>
        <p:nvPicPr>
          <p:cNvPr id="33" name="内容占位符 32" descr="44105a28-8ccf-11f0-9c19-c663912a6788"/>
          <p:cNvPicPr>
            <a:picLocks noChangeAspect="1"/>
          </p:cNvPicPr>
          <p:nvPr>
            <p:ph idx="16395"/>
            <p:custDataLst>
              <p:tags r:id="rId14"/>
            </p:custDataLst>
          </p:nvPr>
        </p:nvPicPr>
        <p:blipFill>
          <a:blip r:embed="rId15"/>
          <a:srcRect l="24400" r="24400"/>
          <a:stretch>
            <a:fillRect/>
          </a:stretch>
        </p:blipFill>
        <p:spPr>
          <a:xfrm>
            <a:off x="9631680" y="2600325"/>
            <a:ext cx="1950720" cy="3541395"/>
          </a:xfrm>
          <a:custGeom>
            <a:avLst/>
            <a:gd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p:spPr>
      </p:pic>
      <p:sp>
        <p:nvSpPr>
          <p:cNvPr id="12" name="文本占位符 11"/>
          <p:cNvSpPr>
            <a:spLocks noGrp="1"/>
          </p:cNvSpPr>
          <p:nvPr>
            <p:ph type="body" idx="16390"/>
            <p:custDataLst>
              <p:tags r:id="rId16"/>
            </p:custDataLst>
          </p:nvPr>
        </p:nvSpPr>
        <p:spPr/>
        <p:txBody>
          <a:bodyPr>
            <a:noAutofit/>
          </a:bodyPr>
          <a:p>
            <a:r>
              <a:rPr lang="zh-CN" altLang="en-US" sz="2000">
                <a:solidFill>
                  <a:schemeClr val="tx1"/>
                </a:solidFill>
              </a:rPr>
              <a:t>【趣味案例】手写数字识别过程</a:t>
            </a:r>
            <a:endParaRPr lang="zh-CN" altLang="en-US" sz="2000">
              <a:solidFill>
                <a:schemeClr val="tx1"/>
              </a:solidFill>
            </a:endParaRPr>
          </a:p>
        </p:txBody>
      </p:sp>
      <p:sp>
        <p:nvSpPr>
          <p:cNvPr id="13"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17"/>
    </p:custDataLst>
  </p:cSld>
  <p:clrMapOvr>
    <a:masterClrMapping/>
  </p:clrMapOvr>
  <p:transition>
    <p:cut/>
  </p:transition>
</p:sld>
</file>

<file path=ppt/tags/tag1.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0.xml><?xml version="1.0" encoding="utf-8"?>
<p:tagLst xmlns:p="http://schemas.openxmlformats.org/presentationml/2006/main">
  <p:tag name="KSO_WM_BEAUTIFY_FLAG" val="#fgm#"/>
  <p:tag name="KSO_WM_FIGMA_FLAG" val="#fgm#"/>
  <p:tag name="KSO_WM_UNIT_INDEX" val="1"/>
  <p:tag name="KSO_WM_UNIT_TYPE" val="a"/>
  <p:tag name="KSO_WM_LAYOUT_CHECK_HASH" val="417e0e8e3171ad0e60d5bf134225f2bb5f074608"/>
  <p:tag name="KSO_WM_NEWLAYOUT_GROUP_ID" val="layout_10004"/>
  <p:tag name="KSO_WM_NEWLAYOUT_ID" val="slide_ef5e123a78bc12b4"/>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0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03.xml><?xml version="1.0" encoding="utf-8"?>
<p:tagLst xmlns:p="http://schemas.openxmlformats.org/presentationml/2006/main">
  <p:tag name="KSO_WM_BEAUTIFY_FLAG" val="#fgm#"/>
  <p:tag name="KSO_WM_FIGMA_FLAG" val="#fgm#"/>
  <p:tag name="KSO_WM_UNIT_INDEX" val="1"/>
  <p:tag name="KSO_WM_UNIT_TYPE" val="a"/>
  <p:tag name="KSO_WM_LAYOUT_CHECK_HASH" val="db6606702e0d0c75c1183465c20e13a00ffd93da"/>
  <p:tag name="KSO_WM_NEWLAYOUT_GROUP_ID" val="layout_10008"/>
  <p:tag name="KSO_WM_NEWLAYOUT_ID" val="slide_9707020542e85349"/>
</p:tagLst>
</file>

<file path=ppt/tags/tag1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07.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0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9.xml><?xml version="1.0" encoding="utf-8"?>
<p:tagLst xmlns:p="http://schemas.openxmlformats.org/presentationml/2006/main">
  <p:tag name="KSO_WM_BEAUTIFY_FLAG" val="#fgm#"/>
  <p:tag name="KSO_WM_FIGMA_FLAG" val="#fgm#"/>
  <p:tag name="KSO_WM_UNIT_INDEX" val="1"/>
  <p:tag name="KSO_WM_UNIT_TYPE" val="a"/>
  <p:tag name="KSO_WM_LAYOUT_CHECK_HASH" val="427c7625270113ebbdf704c842097a17a3eeea0d"/>
  <p:tag name="KSO_WM_NEWLAYOUT_GROUP_ID" val="layout_10014"/>
  <p:tag name="KSO_WM_NEWLAYOUT_ID" val="slide_b2d098f594b06fea"/>
</p:tagLst>
</file>

<file path=ppt/tags/tag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2.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1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1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5.xml><?xml version="1.0" encoding="utf-8"?>
<p:tagLst xmlns:p="http://schemas.openxmlformats.org/presentationml/2006/main">
  <p:tag name="KSO_WM_BEAUTIFY_FLAG" val="#fgm#"/>
  <p:tag name="KSO_WM_FIGMA_FLAG" val="#fgm#"/>
  <p:tag name="KSO_WM_UNIT_INDEX" val="1"/>
  <p:tag name="KSO_WM_UNIT_TYPE" val="a"/>
  <p:tag name="KSO_WM_LAYOUT_CHECK_HASH" val="bd079aa85e02dbcd30515b3d07235b2036a5ed5e"/>
  <p:tag name="KSO_WM_NEWLAYOUT_GROUP_ID" val="layout_10009"/>
  <p:tag name="KSO_WM_NEWLAYOUT_ID" val="slide_207a04935508193d"/>
</p:tagLst>
</file>

<file path=ppt/tags/tag11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1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0.xml><?xml version="1.0" encoding="utf-8"?>
<p:tagLst xmlns:p="http://schemas.openxmlformats.org/presentationml/2006/main">
  <p:tag name="KSO_WM_BEAUTIFY_FLAG" val="#fgm#"/>
  <p:tag name="KSO_WM_FIGMA_FLAG" val="#fgm#"/>
  <p:tag name="KSO_WM_UNIT_INDEX" val="1"/>
  <p:tag name="KSO_WM_UNIT_TYPE" val="d"/>
</p:tagLst>
</file>

<file path=ppt/tags/tag121.xml><?xml version="1.0" encoding="utf-8"?>
<p:tagLst xmlns:p="http://schemas.openxmlformats.org/presentationml/2006/main">
  <p:tag name="KSO_WM_BEAUTIFY_FLAG" val="#fgm#"/>
  <p:tag name="KSO_WM_FIGMA_FLAG" val="#fgm#"/>
  <p:tag name="KSO_WM_UNIT_INDEX" val="1"/>
  <p:tag name="KSO_WM_UNIT_TYPE" val="a"/>
  <p:tag name="KSO_WM_LAYOUT_CHECK_HASH" val="fe05ba9a906c9d2bab5a035af5e8a172c9a5b219"/>
  <p:tag name="KSO_WM_NEWLAYOUT_GROUP_ID" val="layout_60"/>
  <p:tag name="KSO_WM_NEWLAYOUT_ID" val="slide_506629c550fd97d9"/>
</p:tagLst>
</file>

<file path=ppt/tags/tag12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2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27.xml><?xml version="1.0" encoding="utf-8"?>
<p:tagLst xmlns:p="http://schemas.openxmlformats.org/presentationml/2006/main">
  <p:tag name="KSO_WM_BEAUTIFY_FLAG" val="#fgm#"/>
  <p:tag name="KSO_WM_FIGMA_FLAG" val="#fgm#"/>
  <p:tag name="KSO_WM_UNIT_INDEX" val="1"/>
  <p:tag name="KSO_WM_UNIT_TYPE" val="d"/>
</p:tagLst>
</file>

<file path=ppt/tags/tag128.xml><?xml version="1.0" encoding="utf-8"?>
<p:tagLst xmlns:p="http://schemas.openxmlformats.org/presentationml/2006/main">
  <p:tag name="KSO_WM_BEAUTIFY_FLAG" val="#fgm#"/>
  <p:tag name="KSO_WM_FIGMA_FLAG" val="#fgm#"/>
  <p:tag name="KSO_WM_UNIT_INDEX" val="1"/>
  <p:tag name="KSO_WM_UNIT_TYPE" val="a"/>
  <p:tag name="KSO_WM_LAYOUT_CHECK_HASH" val="1c6796f33b43e8d4bbc0e308ff11e2a14003d6a1"/>
  <p:tag name="KSO_WM_NEWLAYOUT_GROUP_ID" val="layout_10013"/>
  <p:tag name="KSO_WM_NEWLAYOUT_ID" val="slide_fea17d35f3a42992"/>
</p:tagLst>
</file>

<file path=ppt/tags/tag1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1.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32.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33.xml><?xml version="1.0" encoding="utf-8"?>
<p:tagLst xmlns:p="http://schemas.openxmlformats.org/presentationml/2006/main">
  <p:tag name="KSO_WM_BEAUTIFY_FLAG" val="#fgm#"/>
  <p:tag name="KSO_WM_FIGMA_FLAG" val="#fgm#"/>
  <p:tag name="KSO_WM_UNIT_INDEX" val="1"/>
  <p:tag name="KSO_WM_UNIT_TYPE" val="d"/>
</p:tagLst>
</file>

<file path=ppt/tags/tag134.xml><?xml version="1.0" encoding="utf-8"?>
<p:tagLst xmlns:p="http://schemas.openxmlformats.org/presentationml/2006/main">
  <p:tag name="KSO_WM_BEAUTIFY_FLAG" val="#fgm#"/>
  <p:tag name="KSO_WM_FIGMA_FLAG" val="#fgm#"/>
  <p:tag name="KSO_WM_UNIT_INDEX" val="1"/>
  <p:tag name="KSO_WM_UNIT_TYPE" val="a"/>
  <p:tag name="KSO_WM_LAYOUT_CHECK_HASH" val="ff5d18a8e87aab2959b8e4a9c291631aae2a19e7"/>
  <p:tag name="KSO_WM_NEWLAYOUT_GROUP_ID" val="layout_59"/>
  <p:tag name="KSO_WM_NEWLAYOUT_ID" val="slide_401ab4eff3e33ded"/>
</p:tagLst>
</file>

<file path=ppt/tags/tag13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3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3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3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4.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40.xml><?xml version="1.0" encoding="utf-8"?>
<p:tagLst xmlns:p="http://schemas.openxmlformats.org/presentationml/2006/main">
  <p:tag name="KSO_WM_BEAUTIFY_FLAG" val="#fgm#"/>
  <p:tag name="KSO_WM_FIGMA_FLAG" val="#fgm#"/>
  <p:tag name="KSO_WM_UNIT_INDEX" val="1"/>
  <p:tag name="KSO_WM_UNIT_TYPE" val="d"/>
</p:tagLst>
</file>

<file path=ppt/tags/tag141.xml><?xml version="1.0" encoding="utf-8"?>
<p:tagLst xmlns:p="http://schemas.openxmlformats.org/presentationml/2006/main">
  <p:tag name="KSO_WM_BEAUTIFY_FLAG" val="#fgm#"/>
  <p:tag name="KSO_WM_FIGMA_FLAG" val="#fgm#"/>
  <p:tag name="KSO_WM_UNIT_INDEX" val="1"/>
  <p:tag name="KSO_WM_UNIT_TYPE" val="a"/>
  <p:tag name="KSO_WM_LAYOUT_CHECK_HASH" val="b9faecb5c60b91c9196c3fdf8ea35793c5096007"/>
  <p:tag name="KSO_WM_NEWLAYOUT_GROUP_ID" val="layout_61"/>
  <p:tag name="KSO_WM_NEWLAYOUT_ID" val="slide_1fabe581cef1fe3f"/>
</p:tagLst>
</file>

<file path=ppt/tags/tag142.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4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48.xml><?xml version="1.0" encoding="utf-8"?>
<p:tagLst xmlns:p="http://schemas.openxmlformats.org/presentationml/2006/main">
  <p:tag name="KSO_WM_BEAUTIFY_FLAG" val="#fgm#"/>
  <p:tag name="KSO_WM_FIGMA_FLAG" val="#fgm#"/>
  <p:tag name="KSO_WM_UNIT_INDEX" val="1"/>
  <p:tag name="KSO_WM_UNIT_TYPE" val="a"/>
  <p:tag name="KSO_WM_LAYOUT_CHECK_HASH" val="7cf75b540b162a372d851583e94a4ce9b23014e4"/>
  <p:tag name="KSO_WM_NEWLAYOUT_GROUP_ID" val="layout_10004"/>
  <p:tag name="KSO_WM_NEWLAYOUT_ID" val="slide_39365c36b00cc2e5"/>
</p:tagLst>
</file>

<file path=ppt/tags/tag1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1.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52.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54.xml><?xml version="1.0" encoding="utf-8"?>
<p:tagLst xmlns:p="http://schemas.openxmlformats.org/presentationml/2006/main">
  <p:tag name="KSO_WM_BEAUTIFY_FLAG" val="#fgm#"/>
  <p:tag name="KSO_WM_FIGMA_FLAG" val="#fgm#"/>
  <p:tag name="KSO_WM_UNIT_INDEX" val="1"/>
  <p:tag name="KSO_WM_UNIT_TYPE" val="a"/>
  <p:tag name="KSO_WM_LAYOUT_CHECK_HASH" val="a023d942119d78783018bdaf0f015963d0b6e714"/>
  <p:tag name="KSO_WM_NEWLAYOUT_GROUP_ID" val="layout_10007"/>
  <p:tag name="KSO_WM_NEWLAYOUT_ID" val="slide_3f335b4947da46c9"/>
</p:tagLst>
</file>

<file path=ppt/tags/tag1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57.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58.xml><?xml version="1.0" encoding="utf-8"?>
<p:tagLst xmlns:p="http://schemas.openxmlformats.org/presentationml/2006/main">
  <p:tag name="KSO_WM_BEAUTIFY_FLAG" val="#fgm#"/>
  <p:tag name="KSO_WM_FIGMA_FLAG" val="#fgm#"/>
  <p:tag name="KSO_WM_UNIT_INDEX" val="1"/>
  <p:tag name="KSO_WM_UNIT_TYPE" val="d"/>
</p:tagLst>
</file>

<file path=ppt/tags/tag159.xml><?xml version="1.0" encoding="utf-8"?>
<p:tagLst xmlns:p="http://schemas.openxmlformats.org/presentationml/2006/main">
  <p:tag name="KSO_WM_BEAUTIFY_FLAG" val="#fgm#"/>
  <p:tag name="KSO_WM_FIGMA_FLAG" val="#fgm#"/>
  <p:tag name="KSO_WM_UNIT_INDEX" val="1"/>
  <p:tag name="KSO_WM_UNIT_TYPE" val="a"/>
  <p:tag name="KSO_WM_LAYOUT_CHECK_HASH" val="0963f939687eab6d7098c3d1a5719d0235963746"/>
  <p:tag name="KSO_WM_NEWLAYOUT_GROUP_ID" val="layout_42"/>
  <p:tag name="KSO_WM_NEWLAYOUT_ID" val="slide_6d6aa6c8b5b8e23d"/>
</p:tagLst>
</file>

<file path=ppt/tags/tag16.xml><?xml version="1.0" encoding="utf-8"?>
<p:tagLst xmlns:p="http://schemas.openxmlformats.org/presentationml/2006/main">
  <p:tag name="KSO_WM_BEAUTIFY_FLAG" val="#fgm#"/>
  <p:tag name="KSO_WM_FIGMA_FLAG" val="#fgm#"/>
  <p:tag name="KSO_WM_UNIT_INDEX" val="1"/>
  <p:tag name="KSO_WM_UNIT_TYPE" val="a"/>
  <p:tag name="KSO_WM_LAYOUT_CHECK_HASH" val="69f043580088044cd2ec883891f953da1df3f42b"/>
  <p:tag name="KSO_WM_NEWLAYOUT_GROUP_ID" val="layout_10007"/>
  <p:tag name="KSO_WM_NEWLAYOUT_ID" val="slide_040f6c957289bbce"/>
</p:tagLst>
</file>

<file path=ppt/tags/tag16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6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64.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6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66.xml><?xml version="1.0" encoding="utf-8"?>
<p:tagLst xmlns:p="http://schemas.openxmlformats.org/presentationml/2006/main">
  <p:tag name="KSO_WM_BEAUTIFY_FLAG" val="#fgm#"/>
  <p:tag name="KSO_WM_FIGMA_FLAG" val="#fgm#"/>
  <p:tag name="KSO_WM_UNIT_INDEX" val="1"/>
  <p:tag name="KSO_WM_UNIT_TYPE" val="a"/>
  <p:tag name="KSO_WM_LAYOUT_CHECK_HASH" val="e88ff4660c48d77f6bbcf998cb0d756f279994ad"/>
  <p:tag name="KSO_WM_NEWLAYOUT_GROUP_ID" val="layout_10003"/>
  <p:tag name="KSO_WM_NEWLAYOUT_ID" val="slide_ad369a9275f94eb0"/>
</p:tagLst>
</file>

<file path=ppt/tags/tag1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0.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7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2.xml><?xml version="1.0" encoding="utf-8"?>
<p:tagLst xmlns:p="http://schemas.openxmlformats.org/presentationml/2006/main">
  <p:tag name="KSO_WM_BEAUTIFY_FLAG" val="#fgm#"/>
  <p:tag name="KSO_WM_FIGMA_FLAG" val="#fgm#"/>
  <p:tag name="KSO_WM_UNIT_INDEX" val="1"/>
  <p:tag name="KSO_WM_UNIT_TYPE" val="a"/>
  <p:tag name="KSO_WM_LAYOUT_CHECK_HASH" val="cdff495a95ba1760929553c8ed9434282347a511"/>
  <p:tag name="KSO_WM_NEWLAYOUT_GROUP_ID" val="layout_10014"/>
  <p:tag name="KSO_WM_NEWLAYOUT_ID" val="slide_983af99de9f3d0ba"/>
</p:tagLst>
</file>

<file path=ppt/tags/tag1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7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77.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78.xml><?xml version="1.0" encoding="utf-8"?>
<p:tagLst xmlns:p="http://schemas.openxmlformats.org/presentationml/2006/main">
  <p:tag name="KSO_WM_BEAUTIFY_FLAG" val="#fgm#"/>
  <p:tag name="KSO_WM_FIGMA_FLAG" val="#fgm#"/>
  <p:tag name="KSO_WM_UNIT_INDEX" val="1"/>
  <p:tag name="KSO_WM_UNIT_TYPE" val="a"/>
  <p:tag name="KSO_WM_LAYOUT_CHECK_HASH" val="7ca6c8e8194e4492d253cb6e056006607ac4b4cf"/>
  <p:tag name="KSO_WM_NEWLAYOUT_GROUP_ID" val="layout_10008"/>
  <p:tag name="KSO_WM_NEWLAYOUT_ID" val="slide_26824100ed9a57d5"/>
</p:tagLst>
</file>

<file path=ppt/tags/tag17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8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1.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82.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83.xml><?xml version="1.0" encoding="utf-8"?>
<p:tagLst xmlns:p="http://schemas.openxmlformats.org/presentationml/2006/main">
  <p:tag name="KSO_WM_BEAUTIFY_FLAG" val="#fgm#"/>
  <p:tag name="KSO_WM_FIGMA_FLAG" val="#fgm#"/>
  <p:tag name="KSO_WM_UNIT_INDEX" val="1"/>
  <p:tag name="KSO_WM_UNIT_TYPE" val="d"/>
</p:tagLst>
</file>

<file path=ppt/tags/tag184.xml><?xml version="1.0" encoding="utf-8"?>
<p:tagLst xmlns:p="http://schemas.openxmlformats.org/presentationml/2006/main">
  <p:tag name="KSO_WM_BEAUTIFY_FLAG" val="#fgm#"/>
  <p:tag name="KSO_WM_FIGMA_FLAG" val="#fgm#"/>
  <p:tag name="KSO_WM_UNIT_INDEX" val="1"/>
  <p:tag name="KSO_WM_UNIT_TYPE" val="a"/>
  <p:tag name="KSO_WM_LAYOUT_CHECK_HASH" val="3daf726ca3dbf944024c1ed0a1883dfbb71b1b23"/>
  <p:tag name="KSO_WM_NEWLAYOUT_GROUP_ID" val="layout_10013"/>
  <p:tag name="KSO_WM_NEWLAYOUT_ID" val="slide_bd4d551519a82ed2"/>
</p:tagLst>
</file>

<file path=ppt/tags/tag18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8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7.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8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8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90.xml><?xml version="1.0" encoding="utf-8"?>
<p:tagLst xmlns:p="http://schemas.openxmlformats.org/presentationml/2006/main">
  <p:tag name="KSO_WM_BEAUTIFY_FLAG" val="#fgm#"/>
  <p:tag name="KSO_WM_FIGMA_FLAG" val="#fgm#"/>
  <p:tag name="KSO_WM_UNIT_INDEX" val="1"/>
  <p:tag name="KSO_WM_UNIT_TYPE" val="a"/>
  <p:tag name="KSO_WM_LAYOUT_CHECK_HASH" val="5e6b66badae1b5bd32002c2e571d46d4cbfd4e39"/>
  <p:tag name="KSO_WM_NEWLAYOUT_GROUP_ID" val="layout_10009"/>
  <p:tag name="KSO_WM_NEWLAYOUT_ID" val="slide_c3e04deeb08e51db"/>
</p:tagLst>
</file>

<file path=ppt/tags/tag1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94.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195.xml><?xml version="1.0" encoding="utf-8"?>
<p:tagLst xmlns:p="http://schemas.openxmlformats.org/presentationml/2006/main">
  <p:tag name="KSO_WM_BEAUTIFY_FLAG" val="#fgm#"/>
  <p:tag name="KSO_WM_FIGMA_FLAG" val="#fgm#"/>
  <p:tag name="KSO_WM_UNIT_INDEX" val="1"/>
  <p:tag name="KSO_WM_UNIT_TYPE" val="d"/>
</p:tagLst>
</file>

<file path=ppt/tags/tag196.xml><?xml version="1.0" encoding="utf-8"?>
<p:tagLst xmlns:p="http://schemas.openxmlformats.org/presentationml/2006/main">
  <p:tag name="KSO_WM_BEAUTIFY_FLAG" val="#fgm#"/>
  <p:tag name="KSO_WM_FIGMA_FLAG" val="#fgm#"/>
  <p:tag name="KSO_WM_UNIT_INDEX" val="1"/>
  <p:tag name="KSO_WM_UNIT_TYPE" val="a"/>
  <p:tag name="KSO_WM_LAYOUT_CHECK_HASH" val="aec1dbbc7bd734e1b6381a8e7caf9e9ba77e2bc4"/>
  <p:tag name="KSO_WM_NEWLAYOUT_GROUP_ID" val="layout_59"/>
  <p:tag name="KSO_WM_NEWLAYOUT_ID" val="slide_bb03e4d874dff4e4"/>
</p:tagLst>
</file>

<file path=ppt/tags/tag19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0.xml><?xml version="1.0" encoding="utf-8"?>
<p:tagLst xmlns:p="http://schemas.openxmlformats.org/presentationml/2006/main">
  <p:tag name="KSO_WM_BEAUTIFY_FLAG" val="#fgm#"/>
  <p:tag name="KSO_WM_FIGMA_FLAG" val="#fgm#"/>
  <p:tag name="KSO_WM_UNIT_INDEX" val="1"/>
  <p:tag name="KSO_WM_UNIT_TYPE" val="d"/>
</p:tagLst>
</file>

<file path=ppt/tags/tag200.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01.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02.xml><?xml version="1.0" encoding="utf-8"?>
<p:tagLst xmlns:p="http://schemas.openxmlformats.org/presentationml/2006/main">
  <p:tag name="KSO_WM_BEAUTIFY_FLAG" val="#fgm#"/>
  <p:tag name="KSO_WM_FIGMA_FLAG" val="#fgm#"/>
  <p:tag name="KSO_WM_UNIT_INDEX" val="1"/>
  <p:tag name="KSO_WM_UNIT_TYPE" val="d"/>
</p:tagLst>
</file>

<file path=ppt/tags/tag203.xml><?xml version="1.0" encoding="utf-8"?>
<p:tagLst xmlns:p="http://schemas.openxmlformats.org/presentationml/2006/main">
  <p:tag name="KSO_WM_BEAUTIFY_FLAG" val="#fgm#"/>
  <p:tag name="KSO_WM_FIGMA_FLAG" val="#fgm#"/>
  <p:tag name="KSO_WM_UNIT_INDEX" val="1"/>
  <p:tag name="KSO_WM_UNIT_TYPE" val="a"/>
  <p:tag name="KSO_WM_LAYOUT_CHECK_HASH" val="5c5a34988696c8b510525270b69c11b74dd1c487"/>
  <p:tag name="KSO_WM_NEWLAYOUT_GROUP_ID" val="layout_61"/>
  <p:tag name="KSO_WM_NEWLAYOUT_ID" val="slide_b88750c2a6ff8ec8"/>
</p:tagLst>
</file>

<file path=ppt/tags/tag204.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2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7.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0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1.xml><?xml version="1.0" encoding="utf-8"?>
<p:tagLst xmlns:p="http://schemas.openxmlformats.org/presentationml/2006/main">
  <p:tag name="KSO_WM_BEAUTIFY_FLAG" val="#fgm#"/>
  <p:tag name="KSO_WM_FIGMA_FLAG" val="#fgm#"/>
  <p:tag name="KSO_WM_UNIT_INDEX" val="1"/>
  <p:tag name="KSO_WM_UNIT_TYPE" val="a"/>
  <p:tag name="KSO_WM_LAYOUT_CHECK_HASH" val="b19e08649ebc47aaf1455db784451042c6916d64"/>
  <p:tag name="KSO_WM_NEWLAYOUT_GROUP_ID" val="layout_10013"/>
  <p:tag name="KSO_WM_NEWLAYOUT_ID" val="slide_0fb9fcdeb55520f2"/>
</p:tagLst>
</file>

<file path=ppt/tags/tag210.xml><?xml version="1.0" encoding="utf-8"?>
<p:tagLst xmlns:p="http://schemas.openxmlformats.org/presentationml/2006/main">
  <p:tag name="KSO_WM_BEAUTIFY_FLAG" val="#fgm#"/>
  <p:tag name="KSO_WM_FIGMA_FLAG" val="#fgm#"/>
  <p:tag name="KSO_WM_UNIT_INDEX" val="1"/>
  <p:tag name="KSO_WM_UNIT_TYPE" val="a"/>
  <p:tag name="KSO_WM_LAYOUT_CHECK_HASH" val="839ba5feaf90ab2df4bf1ecbdbeda5f3e88c10fa"/>
  <p:tag name="KSO_WM_NEWLAYOUT_GROUP_ID" val="layout_10004"/>
  <p:tag name="KSO_WM_NEWLAYOUT_ID" val="slide_468ece13c61b3939"/>
</p:tagLst>
</file>

<file path=ppt/tags/tag21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14.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1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6.xml><?xml version="1.0" encoding="utf-8"?>
<p:tagLst xmlns:p="http://schemas.openxmlformats.org/presentationml/2006/main">
  <p:tag name="KSO_WM_BEAUTIFY_FLAG" val="#fgm#"/>
  <p:tag name="KSO_WM_FIGMA_FLAG" val="#fgm#"/>
  <p:tag name="KSO_WM_UNIT_INDEX" val="1"/>
  <p:tag name="KSO_WM_UNIT_TYPE" val="a"/>
  <p:tag name="KSO_WM_LAYOUT_CHECK_HASH" val="2f9a0aa8bf1a132ea83bca578b178daadd19fe43"/>
  <p:tag name="KSO_WM_NEWLAYOUT_GROUP_ID" val="layout_10007"/>
  <p:tag name="KSO_WM_NEWLAYOUT_ID" val="slide_77a488e21263fc46"/>
</p:tagLst>
</file>

<file path=ppt/tags/tag2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1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0.xml><?xml version="1.0" encoding="utf-8"?>
<p:tagLst xmlns:p="http://schemas.openxmlformats.org/presentationml/2006/main">
  <p:tag name="KSO_WM_BEAUTIFY_FLAG" val="#fgm#"/>
  <p:tag name="KSO_WM_FIGMA_FLAG" val="#fgm#"/>
  <p:tag name="KSO_WM_UNIT_INDEX" val="1"/>
  <p:tag name="KSO_WM_UNIT_TYPE" val="d"/>
</p:tagLst>
</file>

<file path=ppt/tags/tag221.xml><?xml version="1.0" encoding="utf-8"?>
<p:tagLst xmlns:p="http://schemas.openxmlformats.org/presentationml/2006/main">
  <p:tag name="KSO_WM_BEAUTIFY_FLAG" val="#fgm#"/>
  <p:tag name="KSO_WM_FIGMA_FLAG" val="#fgm#"/>
  <p:tag name="KSO_WM_UNIT_INDEX" val="1"/>
  <p:tag name="KSO_WM_UNIT_TYPE" val="a"/>
  <p:tag name="KSO_WM_LAYOUT_CHECK_HASH" val="269fc8ba56f6b69a83c8ca7498e219dec6ac636b"/>
  <p:tag name="KSO_WM_NEWLAYOUT_GROUP_ID" val="layout_60"/>
  <p:tag name="KSO_WM_NEWLAYOUT_ID" val="slide_03e21f5032d441c6"/>
</p:tagLst>
</file>

<file path=ppt/tags/tag22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2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2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8.xml><?xml version="1.0" encoding="utf-8"?>
<p:tagLst xmlns:p="http://schemas.openxmlformats.org/presentationml/2006/main">
  <p:tag name="KSO_WM_BEAUTIFY_FLAG" val="#fgm#"/>
  <p:tag name="KSO_WM_FIGMA_FLAG" val="#fgm#"/>
  <p:tag name="KSO_WM_UNIT_INDEX" val="1"/>
  <p:tag name="KSO_WM_UNIT_TYPE" val="a"/>
  <p:tag name="KSO_WM_LAYOUT_CHECK_HASH" val="876093db0b077f05c652e90cf4c9b252412994f9"/>
  <p:tag name="KSO_WM_NEWLAYOUT_GROUP_ID" val="layout_26"/>
  <p:tag name="KSO_WM_NEWLAYOUT_ID" val="slide_bfca52058765b933"/>
</p:tagLst>
</file>

<file path=ppt/tags/tag22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4.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3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36.xml><?xml version="1.0" encoding="utf-8"?>
<p:tagLst xmlns:p="http://schemas.openxmlformats.org/presentationml/2006/main">
  <p:tag name="KSO_WM_BEAUTIFY_FLAG" val="#fgm#"/>
  <p:tag name="KSO_WM_FIGMA_FLAG" val="#fgm#"/>
  <p:tag name="KSO_WM_UNIT_INDEX" val="1"/>
  <p:tag name="KSO_WM_UNIT_TYPE" val="d"/>
</p:tagLst>
</file>

<file path=ppt/tags/tag237.xml><?xml version="1.0" encoding="utf-8"?>
<p:tagLst xmlns:p="http://schemas.openxmlformats.org/presentationml/2006/main">
  <p:tag name="KSO_WM_BEAUTIFY_FLAG" val="#fgm#"/>
  <p:tag name="KSO_WM_FIGMA_FLAG" val="#fgm#"/>
  <p:tag name="KSO_WM_UNIT_INDEX" val="1"/>
  <p:tag name="KSO_WM_UNIT_TYPE" val="a"/>
  <p:tag name="KSO_WM_LAYOUT_CHECK_HASH" val="42b8f0a007d56050beca57449abceeb156b9be24"/>
  <p:tag name="KSO_WM_NEWLAYOUT_GROUP_ID" val="layout_42"/>
  <p:tag name="KSO_WM_NEWLAYOUT_ID" val="slide_ddeff902a6c82c41"/>
</p:tagLst>
</file>

<file path=ppt/tags/tag2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4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4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24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4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4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51.xml><?xml version="1.0" encoding="utf-8"?>
<p:tagLst xmlns:p="http://schemas.openxmlformats.org/presentationml/2006/main">
  <p:tag name="KSO_WM_BEAUTIFY_FLAG" val="#fgm#"/>
  <p:tag name="KSO_WM_FIGMA_FLAG" val="#fgm#"/>
  <p:tag name="KSO_WM_UNIT_INDEX" val="1"/>
  <p:tag name="KSO_WM_UNIT_TYPE" val="a"/>
  <p:tag name="KSO_WM_LAYOUT_CHECK_HASH" val="153ef9a44d72371342afe628f0600c4988150904"/>
  <p:tag name="KSO_WM_NEWLAYOUT_GROUP_ID" val="layout_39"/>
  <p:tag name="KSO_WM_NEWLAYOUT_ID" val="slide_e98350dc32e64e2f"/>
</p:tagLst>
</file>

<file path=ppt/tags/tag25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5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5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5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5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5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61.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6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264.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26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6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267.xml><?xml version="1.0" encoding="utf-8"?>
<p:tagLst xmlns:p="http://schemas.openxmlformats.org/presentationml/2006/main">
  <p:tag name="KSO_WM_FIGMA_DECORATION_INDEX" val="6"/>
  <p:tag name="$PH_EXT" val="1"/>
  <p:tag name="KSO_WM_BEAUTIFY_FLAG" val="#fgm#"/>
  <p:tag name="KSO_WM_DIAGRAM_GROUP_CODE" val="1"/>
  <p:tag name="KSO_WM_FIGMA_FLAG" val="#fgm#"/>
  <p:tag name="KSO_WM_UNIT_INDEX" val="1_6_1"/>
  <p:tag name="KSO_WM_UNIT_TYPE" val="l_h_x"/>
</p:tagLst>
</file>

<file path=ppt/tags/tag26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26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7.xml><?xml version="1.0" encoding="utf-8"?>
<p:tagLst xmlns:p="http://schemas.openxmlformats.org/presentationml/2006/main">
  <p:tag name="KSO_WM_BEAUTIFY_FLAG" val="#fgm#"/>
  <p:tag name="KSO_WM_FIGMA_FLAG" val="#fgm#"/>
  <p:tag name="KSO_WM_UNIT_INDEX" val="1"/>
  <p:tag name="KSO_WM_UNIT_TYPE" val="a"/>
  <p:tag name="KSO_WM_LAYOUT_CHECK_HASH" val="7acc52e91aa092daeea69c6d39588133ec12348f"/>
  <p:tag name="KSO_WM_NEWLAYOUT_GROUP_ID" val="layout_10008"/>
  <p:tag name="KSO_WM_NEWLAYOUT_ID" val="slide_a49a2b297e85c5ff"/>
</p:tagLst>
</file>

<file path=ppt/tags/tag270.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2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72.xml><?xml version="1.0" encoding="utf-8"?>
<p:tagLst xmlns:p="http://schemas.openxmlformats.org/presentationml/2006/main">
  <p:tag name="KSO_WM_BEAUTIFY_FLAG" val="#fgm#"/>
  <p:tag name="KSO_WM_FIGMA_FLAG" val="#fgm#"/>
  <p:tag name="KSO_WM_UNIT_INDEX" val="1"/>
  <p:tag name="KSO_WM_UNIT_TYPE" val="a"/>
  <p:tag name="KSO_WM_LAYOUT_CHECK_HASH" val="752e9161e277d4d0cf4b33fb868d32a580b419cc"/>
  <p:tag name="KSO_WM_NEWLAYOUT_GROUP_ID" val="layout_10003"/>
  <p:tag name="KSO_WM_NEWLAYOUT_ID" val="slide_f64366f9c8321ef3"/>
</p:tagLst>
</file>

<file path=ppt/tags/tag2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7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7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28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28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28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b*1"/>
  <p:tag name="KSO_WM_TAG_VERSION" val="3.0"/>
  <p:tag name="KSO_WM_UNIT_LAYERLEVEL" val="1"/>
  <p:tag name="KSO_WM_TEMPLATE_INDEX" val="24"/>
  <p:tag name="KSO_WM_TEMPLATE_CATEGORY" val="custom"/>
</p:tagLst>
</file>

<file path=ppt/tags/tag28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UNIT_ID" val="_1*a*1"/>
  <p:tag name="KSO_WM_TAG_VERSION" val="3.0"/>
  <p:tag name="KSO_WM_UNIT_LAYERLEVEL" val="1"/>
  <p:tag name="KSO_WM_TEMPLATE_INDEX" val="24"/>
  <p:tag name="KSO_WM_TEMPLATE_CATEGORY" val="custom"/>
</p:tagLst>
</file>

<file path=ppt/tags/tag28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l_h_i*1_1_1"/>
  <p:tag name="KSO_WM_TAG_VERSION" val="3.0"/>
  <p:tag name="KSO_WM_UNIT_LAYERLEVEL" val="1_1_1"/>
  <p:tag name="KSO_WM_TEMPLATE_INDEX" val="24"/>
  <p:tag name="KSO_WM_TEMPLATE_CATEGORY" val="custom"/>
</p:tagLst>
</file>

<file path=ppt/tags/tag28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l_h_i*1_1_2"/>
  <p:tag name="KSO_WM_TAG_VERSION" val="3.0"/>
  <p:tag name="KSO_WM_UNIT_LAYERLEVEL" val="1_1_1"/>
  <p:tag name="KSO_WM_TEMPLATE_INDEX" val="24"/>
  <p:tag name="KSO_WM_TEMPLATE_CATEGORY" val="custom"/>
</p:tagLst>
</file>

<file path=ppt/tags/tag28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24"/>
  <p:tag name="KSO_WM_TEMPLATE_CATEGORY" val="custom"/>
</p:tagLst>
</file>

<file path=ppt/tags/tag289.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l_h_i*1_2_1"/>
  <p:tag name="KSO_WM_TAG_VERSION" val="3.0"/>
  <p:tag name="KSO_WM_UNIT_LAYERLEVEL" val="1_1_1"/>
  <p:tag name="KSO_WM_TEMPLATE_INDEX" val="24"/>
  <p:tag name="KSO_WM_TEMPLATE_CATEGORY" val="custom"/>
</p:tagLst>
</file>

<file path=ppt/tags/tag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9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l_h_i*1_2_2"/>
  <p:tag name="KSO_WM_TAG_VERSION" val="3.0"/>
  <p:tag name="KSO_WM_UNIT_LAYERLEVEL" val="1_1_1"/>
  <p:tag name="KSO_WM_TEMPLATE_INDEX" val="24"/>
  <p:tag name="KSO_WM_TEMPLATE_CATEGORY" val="custom"/>
</p:tagLst>
</file>

<file path=ppt/tags/tag291.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l_h_i*1_3_1"/>
  <p:tag name="KSO_WM_TAG_VERSION" val="3.0"/>
  <p:tag name="KSO_WM_UNIT_LAYERLEVEL" val="1_1_1"/>
  <p:tag name="KSO_WM_TEMPLATE_INDEX" val="24"/>
  <p:tag name="KSO_WM_TEMPLATE_CATEGORY" val="custom"/>
</p:tagLst>
</file>

<file path=ppt/tags/tag29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l_h_i*1_3_2"/>
  <p:tag name="KSO_WM_TAG_VERSION" val="3.0"/>
  <p:tag name="KSO_WM_UNIT_LAYERLEVEL" val="1_1_1"/>
  <p:tag name="KSO_WM_TEMPLATE_INDEX" val="24"/>
  <p:tag name="KSO_WM_TEMPLATE_CATEGORY" val="custom"/>
</p:tagLst>
</file>

<file path=ppt/tags/tag293.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l_h_i*1_4_1"/>
  <p:tag name="KSO_WM_TAG_VERSION" val="3.0"/>
  <p:tag name="KSO_WM_UNIT_LAYERLEVEL" val="1_1_1"/>
  <p:tag name="KSO_WM_TEMPLATE_INDEX" val="24"/>
  <p:tag name="KSO_WM_TEMPLATE_CATEGORY" val="custom"/>
</p:tagLst>
</file>

<file path=ppt/tags/tag29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l_h_i*1_4_2"/>
  <p:tag name="KSO_WM_TAG_VERSION" val="3.0"/>
  <p:tag name="KSO_WM_UNIT_LAYERLEVEL" val="1_1_1"/>
  <p:tag name="KSO_WM_TEMPLATE_INDEX" val="24"/>
  <p:tag name="KSO_WM_TEMPLATE_CATEGORY" val="custom"/>
</p:tagLst>
</file>

<file path=ppt/tags/tag295.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1*l_h_i*1_5_1"/>
  <p:tag name="KSO_WM_TAG_VERSION" val="3.0"/>
  <p:tag name="KSO_WM_UNIT_LAYERLEVEL" val="1_1_1"/>
  <p:tag name="KSO_WM_TEMPLATE_INDEX" val="24"/>
  <p:tag name="KSO_WM_TEMPLATE_CATEGORY" val="custom"/>
</p:tagLst>
</file>

<file path=ppt/tags/tag29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1*l_h_i*1_5_2"/>
  <p:tag name="KSO_WM_TAG_VERSION" val="3.0"/>
  <p:tag name="KSO_WM_UNIT_LAYERLEVEL" val="1_1_1"/>
  <p:tag name="KSO_WM_TEMPLATE_INDEX" val="24"/>
  <p:tag name="KSO_WM_TEMPLATE_CATEGORY" val="custom"/>
</p:tagLst>
</file>

<file path=ppt/tags/tag297.xml><?xml version="1.0" encoding="utf-8"?>
<p:tagLst xmlns:p="http://schemas.openxmlformats.org/presentationml/2006/main">
  <p:tag name="KSO_WM_BEAUTIFY_FLAG" val="#wm#"/>
  <p:tag name="KSO_WM_DIAGRAM_GROUP_CODE" val="1"/>
  <p:tag name="KSO_WM_FIGMA_FLAG" val="#fgm#"/>
  <p:tag name="KSO_WM_UNIT_INDEX" val="1_6_1"/>
  <p:tag name="KSO_WM_UNIT_SUBTYPE" val="d"/>
  <p:tag name="KSO_WM_UNIT_TYPE" val="l_h_i"/>
  <p:tag name="KSO_WM_UNIT_ID" val="_1*l_h_i*1_6_1"/>
  <p:tag name="KSO_WM_TAG_VERSION" val="3.0"/>
  <p:tag name="KSO_WM_UNIT_LAYERLEVEL" val="1_1_1"/>
  <p:tag name="KSO_WM_TEMPLATE_INDEX" val="24"/>
  <p:tag name="KSO_WM_TEMPLATE_CATEGORY" val="custom"/>
</p:tagLst>
</file>

<file path=ppt/tags/tag29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6_2"/>
  <p:tag name="KSO_WM_UNIT_TYPE" val="l_h_i"/>
  <p:tag name="KSO_WM_UNIT_ID" val="_1*l_h_i*1_6_2"/>
  <p:tag name="KSO_WM_TAG_VERSION" val="3.0"/>
  <p:tag name="KSO_WM_UNIT_LAYERLEVEL" val="1_1_1"/>
  <p:tag name="KSO_WM_TEMPLATE_INDEX" val="24"/>
  <p:tag name="KSO_WM_TEMPLATE_CATEGORY" val="custom"/>
</p:tagLst>
</file>

<file path=ppt/tags/tag29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24"/>
  <p:tag name="KSO_WM_TEMPLATE_CATEGORY" val="custom"/>
</p:tagLst>
</file>

<file path=ppt/tags/tag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30.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300.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24"/>
  <p:tag name="KSO_WM_TEMPLATE_CATEGORY" val="custom"/>
</p:tagLst>
</file>

<file path=ppt/tags/tag30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24"/>
  <p:tag name="KSO_WM_TEMPLATE_CATEGORY" val="custom"/>
</p:tagLst>
</file>

<file path=ppt/tags/tag302.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24"/>
  <p:tag name="KSO_WM_TEMPLATE_CATEGORY" val="custom"/>
</p:tagLst>
</file>

<file path=ppt/tags/tag30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l_h_a*1_1_1"/>
  <p:tag name="KSO_WM_TAG_VERSION" val="3.0"/>
  <p:tag name="KSO_WM_UNIT_LAYERLEVEL" val="1_1_1"/>
  <p:tag name="KSO_WM_TEMPLATE_INDEX" val="24"/>
  <p:tag name="KSO_WM_TEMPLATE_CATEGORY" val="custom"/>
</p:tagLst>
</file>

<file path=ppt/tags/tag304.xml><?xml version="1.0" encoding="utf-8"?>
<p:tagLst xmlns:p="http://schemas.openxmlformats.org/presentationml/2006/main">
  <p:tag name="KSO_WM_UNIT_ID" val="_2**"/>
  <p:tag name="KSO_WM_BEAUTIFY_FLAG" val="#wm#"/>
  <p:tag name="KSO_WM_TAG_VERSION" val="3.0"/>
  <p:tag name="KSO_WM_UNIT_LAYERLEVEL" val="1"/>
  <p:tag name="KSO_WM_TEMPLATE_INDEX" val="24"/>
  <p:tag name="KSO_WM_TEMPLATE_CATEGORY" val="custom"/>
</p:tagLst>
</file>

<file path=ppt/tags/tag305.xml><?xml version="1.0" encoding="utf-8"?>
<p:tagLst xmlns:p="http://schemas.openxmlformats.org/presentationml/2006/main">
  <p:tag name="KSO_WM_UNIT_ID" val="_2**"/>
  <p:tag name="KSO_WM_BEAUTIFY_FLAG" val="#wm#"/>
  <p:tag name="KSO_WM_TAG_VERSION" val="3.0"/>
  <p:tag name="KSO_WM_UNIT_LAYERLEVEL" val="1"/>
  <p:tag name="KSO_WM_TEMPLATE_INDEX" val="24"/>
  <p:tag name="KSO_WM_TEMPLATE_CATEGORY" val="custom"/>
</p:tagLst>
</file>

<file path=ppt/tags/tag306.xml><?xml version="1.0" encoding="utf-8"?>
<p:tagLst xmlns:p="http://schemas.openxmlformats.org/presentationml/2006/main">
  <p:tag name="KSO_WM_UNIT_ID" val="_2**"/>
  <p:tag name="KSO_WM_BEAUTIFY_FLAG" val="#wm#"/>
  <p:tag name="KSO_WM_TAG_VERSION" val="3.0"/>
  <p:tag name="KSO_WM_UNIT_LAYERLEVEL" val="1"/>
  <p:tag name="KSO_WM_TEMPLATE_INDEX" val="24"/>
  <p:tag name="KSO_WM_TEMPLATE_CATEGORY" val="custom"/>
</p:tagLst>
</file>

<file path=ppt/tags/tag307.xml><?xml version="1.0" encoding="utf-8"?>
<p:tagLst xmlns:p="http://schemas.openxmlformats.org/presentationml/2006/main">
  <p:tag name="KSO_WM_UNIT_ID" val="_2**"/>
  <p:tag name="KSO_WM_BEAUTIFY_FLAG" val="#wm#"/>
  <p:tag name="KSO_WM_TAG_VERSION" val="3.0"/>
  <p:tag name="KSO_WM_UNIT_LAYERLEVEL" val="1"/>
  <p:tag name="KSO_WM_TEMPLATE_INDEX" val="24"/>
  <p:tag name="KSO_WM_TEMPLATE_CATEGORY" val="custom"/>
</p:tagLst>
</file>

<file path=ppt/tags/tag308.xml><?xml version="1.0" encoding="utf-8"?>
<p:tagLst xmlns:p="http://schemas.openxmlformats.org/presentationml/2006/main">
  <p:tag name="KSO_WM_UNIT_ID" val="_2**"/>
  <p:tag name="KSO_WM_BEAUTIFY_FLAG" val="#wm#"/>
  <p:tag name="KSO_WM_TAG_VERSION" val="3.0"/>
  <p:tag name="KSO_WM_UNIT_LAYERLEVEL" val="1"/>
  <p:tag name="KSO_WM_TEMPLATE_INDEX" val="24"/>
  <p:tag name="KSO_WM_TEMPLATE_CATEGORY" val="custom"/>
</p:tagLst>
</file>

<file path=ppt/tags/tag309.xml><?xml version="1.0" encoding="utf-8"?>
<p:tagLst xmlns:p="http://schemas.openxmlformats.org/presentationml/2006/main">
  <p:tag name="KSO_WM_UNIT_ID" val="_3**"/>
  <p:tag name="KSO_WM_BEAUTIFY_FLAG" val="#wm#"/>
  <p:tag name="KSO_WM_TAG_VERSION" val="3.0"/>
  <p:tag name="KSO_WM_UNIT_LAYERLEVEL" val="1"/>
  <p:tag name="KSO_WM_TEMPLATE_INDEX" val="24"/>
  <p:tag name="KSO_WM_TEMPLATE_CATEGORY" val="custom"/>
</p:tagLst>
</file>

<file path=ppt/tags/tag31.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310.xml><?xml version="1.0" encoding="utf-8"?>
<p:tagLst xmlns:p="http://schemas.openxmlformats.org/presentationml/2006/main">
  <p:tag name="KSO_WM_UNIT_ID" val="_3**"/>
  <p:tag name="KSO_WM_BEAUTIFY_FLAG" val="#wm#"/>
  <p:tag name="KSO_WM_TAG_VERSION" val="3.0"/>
  <p:tag name="KSO_WM_UNIT_LAYERLEVEL" val="1"/>
  <p:tag name="KSO_WM_TEMPLATE_INDEX" val="24"/>
  <p:tag name="KSO_WM_TEMPLATE_CATEGORY" val="custom"/>
</p:tagLst>
</file>

<file path=ppt/tags/tag311.xml><?xml version="1.0" encoding="utf-8"?>
<p:tagLst xmlns:p="http://schemas.openxmlformats.org/presentationml/2006/main">
  <p:tag name="KSO_WM_UNIT_ID" val="_3**"/>
  <p:tag name="KSO_WM_BEAUTIFY_FLAG" val="#wm#"/>
  <p:tag name="KSO_WM_TAG_VERSION" val="3.0"/>
  <p:tag name="KSO_WM_UNIT_LAYERLEVEL" val="1"/>
  <p:tag name="KSO_WM_TEMPLATE_INDEX" val="24"/>
  <p:tag name="KSO_WM_TEMPLATE_CATEGORY" val="custom"/>
</p:tagLst>
</file>

<file path=ppt/tags/tag312.xml><?xml version="1.0" encoding="utf-8"?>
<p:tagLst xmlns:p="http://schemas.openxmlformats.org/presentationml/2006/main">
  <p:tag name="KSO_WM_UNIT_ID" val="_3**"/>
  <p:tag name="KSO_WM_BEAUTIFY_FLAG" val="#wm#"/>
  <p:tag name="KSO_WM_TAG_VERSION" val="3.0"/>
  <p:tag name="KSO_WM_UNIT_LAYERLEVEL" val="1"/>
  <p:tag name="KSO_WM_TEMPLATE_INDEX" val="24"/>
  <p:tag name="KSO_WM_TEMPLATE_CATEGORY" val="custom"/>
</p:tagLst>
</file>

<file path=ppt/tags/tag313.xml><?xml version="1.0" encoding="utf-8"?>
<p:tagLst xmlns:p="http://schemas.openxmlformats.org/presentationml/2006/main">
  <p:tag name="KSO_WM_UNIT_ID" val="_4**"/>
  <p:tag name="KSO_WM_BEAUTIFY_FLAG" val="#wm#"/>
  <p:tag name="KSO_WM_TAG_VERSION" val="3.0"/>
  <p:tag name="KSO_WM_UNIT_LAYERLEVEL" val="1"/>
  <p:tag name="KSO_WM_TEMPLATE_INDEX" val="24"/>
  <p:tag name="KSO_WM_TEMPLATE_CATEGORY" val="custom"/>
</p:tagLst>
</file>

<file path=ppt/tags/tag314.xml><?xml version="1.0" encoding="utf-8"?>
<p:tagLst xmlns:p="http://schemas.openxmlformats.org/presentationml/2006/main">
  <p:tag name="KSO_WM_UNIT_ID" val="_4**"/>
  <p:tag name="KSO_WM_BEAUTIFY_FLAG" val="#wm#"/>
  <p:tag name="KSO_WM_TAG_VERSION" val="3.0"/>
  <p:tag name="KSO_WM_UNIT_LAYERLEVEL" val="1"/>
  <p:tag name="KSO_WM_TEMPLATE_INDEX" val="24"/>
  <p:tag name="KSO_WM_TEMPLATE_CATEGORY" val="custom"/>
</p:tagLst>
</file>

<file path=ppt/tags/tag315.xml><?xml version="1.0" encoding="utf-8"?>
<p:tagLst xmlns:p="http://schemas.openxmlformats.org/presentationml/2006/main">
  <p:tag name="KSO_WM_UNIT_ID" val="_4**"/>
  <p:tag name="KSO_WM_BEAUTIFY_FLAG" val="#wm#"/>
  <p:tag name="KSO_WM_TAG_VERSION" val="3.0"/>
  <p:tag name="KSO_WM_UNIT_LAYERLEVEL" val="1"/>
  <p:tag name="KSO_WM_TEMPLATE_INDEX" val="24"/>
  <p:tag name="KSO_WM_TEMPLATE_CATEGORY" val="custom"/>
</p:tagLst>
</file>

<file path=ppt/tags/tag316.xml><?xml version="1.0" encoding="utf-8"?>
<p:tagLst xmlns:p="http://schemas.openxmlformats.org/presentationml/2006/main">
  <p:tag name="KSO_WM_UNIT_ID" val="_4**"/>
  <p:tag name="KSO_WM_BEAUTIFY_FLAG" val="#wm#"/>
  <p:tag name="KSO_WM_TAG_VERSION" val="3.0"/>
  <p:tag name="KSO_WM_UNIT_LAYERLEVEL" val="1"/>
  <p:tag name="KSO_WM_TEMPLATE_INDEX" val="24"/>
  <p:tag name="KSO_WM_TEMPLATE_CATEGORY" val="custom"/>
</p:tagLst>
</file>

<file path=ppt/tags/tag317.xml><?xml version="1.0" encoding="utf-8"?>
<p:tagLst xmlns:p="http://schemas.openxmlformats.org/presentationml/2006/main">
  <p:tag name="KSO_WM_UNIT_ID" val="_5**"/>
  <p:tag name="KSO_WM_BEAUTIFY_FLAG" val="#wm#"/>
  <p:tag name="KSO_WM_TAG_VERSION" val="3.0"/>
  <p:tag name="KSO_WM_UNIT_LAYERLEVEL" val="1"/>
  <p:tag name="KSO_WM_TEMPLATE_INDEX" val="24"/>
  <p:tag name="KSO_WM_TEMPLATE_CATEGORY" val="custom"/>
</p:tagLst>
</file>

<file path=ppt/tags/tag318.xml><?xml version="1.0" encoding="utf-8"?>
<p:tagLst xmlns:p="http://schemas.openxmlformats.org/presentationml/2006/main">
  <p:tag name="KSO_WM_UNIT_ID" val="_5**"/>
  <p:tag name="KSO_WM_BEAUTIFY_FLAG" val="#wm#"/>
  <p:tag name="KSO_WM_TAG_VERSION" val="3.0"/>
  <p:tag name="KSO_WM_UNIT_LAYERLEVEL" val="1"/>
  <p:tag name="KSO_WM_TEMPLATE_INDEX" val="24"/>
  <p:tag name="KSO_WM_TEMPLATE_CATEGORY" val="custom"/>
</p:tagLst>
</file>

<file path=ppt/tags/tag319.xml><?xml version="1.0" encoding="utf-8"?>
<p:tagLst xmlns:p="http://schemas.openxmlformats.org/presentationml/2006/main">
  <p:tag name="KSO_WM_UNIT_ID" val="_5**"/>
  <p:tag name="KSO_WM_BEAUTIFY_FLAG" val="#wm#"/>
  <p:tag name="KSO_WM_TAG_VERSION" val="3.0"/>
  <p:tag name="KSO_WM_UNIT_LAYERLEVEL" val="1"/>
  <p:tag name="KSO_WM_TEMPLATE_INDEX" val="24"/>
  <p:tag name="KSO_WM_TEMPLATE_CATEGORY" val="custom"/>
</p:tagLst>
</file>

<file path=ppt/tags/tag32.xml><?xml version="1.0" encoding="utf-8"?>
<p:tagLst xmlns:p="http://schemas.openxmlformats.org/presentationml/2006/main">
  <p:tag name="KSO_WM_BEAUTIFY_FLAG" val="#fgm#"/>
  <p:tag name="KSO_WM_FIGMA_FLAG" val="#fgm#"/>
  <p:tag name="KSO_WM_UNIT_INDEX" val="1"/>
  <p:tag name="KSO_WM_UNIT_TYPE" val="d"/>
</p:tagLst>
</file>

<file path=ppt/tags/tag320.xml><?xml version="1.0" encoding="utf-8"?>
<p:tagLst xmlns:p="http://schemas.openxmlformats.org/presentationml/2006/main">
  <p:tag name="KSO_WM_UNIT_ID" val="_5**"/>
  <p:tag name="KSO_WM_BEAUTIFY_FLAG" val="#wm#"/>
  <p:tag name="KSO_WM_TAG_VERSION" val="3.0"/>
  <p:tag name="KSO_WM_UNIT_LAYERLEVEL" val="1"/>
  <p:tag name="KSO_WM_TEMPLATE_INDEX" val="24"/>
  <p:tag name="KSO_WM_TEMPLATE_CATEGORY" val="custom"/>
</p:tagLst>
</file>

<file path=ppt/tags/tag321.xml><?xml version="1.0" encoding="utf-8"?>
<p:tagLst xmlns:p="http://schemas.openxmlformats.org/presentationml/2006/main">
  <p:tag name="KSO_WM_UNIT_ID" val="_5**"/>
  <p:tag name="KSO_WM_BEAUTIFY_FLAG" val="#wm#"/>
  <p:tag name="KSO_WM_TAG_VERSION" val="3.0"/>
  <p:tag name="KSO_WM_UNIT_LAYERLEVEL" val="1"/>
  <p:tag name="KSO_WM_TEMPLATE_INDEX" val="24"/>
  <p:tag name="KSO_WM_TEMPLATE_CATEGORY" val="custom"/>
</p:tagLst>
</file>

<file path=ppt/tags/tag322.xml><?xml version="1.0" encoding="utf-8"?>
<p:tagLst xmlns:p="http://schemas.openxmlformats.org/presentationml/2006/main">
  <p:tag name="KSO_WM_UNIT_ID" val="_6**"/>
  <p:tag name="KSO_WM_BEAUTIFY_FLAG" val="#wm#"/>
  <p:tag name="KSO_WM_TAG_VERSION" val="3.0"/>
  <p:tag name="KSO_WM_UNIT_LAYERLEVEL" val="1"/>
  <p:tag name="KSO_WM_TEMPLATE_INDEX" val="24"/>
  <p:tag name="KSO_WM_TEMPLATE_CATEGORY" val="custom"/>
</p:tagLst>
</file>

<file path=ppt/tags/tag323.xml><?xml version="1.0" encoding="utf-8"?>
<p:tagLst xmlns:p="http://schemas.openxmlformats.org/presentationml/2006/main">
  <p:tag name="KSO_WM_UNIT_ID" val="_6**"/>
  <p:tag name="KSO_WM_BEAUTIFY_FLAG" val="#wm#"/>
  <p:tag name="KSO_WM_TAG_VERSION" val="3.0"/>
  <p:tag name="KSO_WM_UNIT_LAYERLEVEL" val="1"/>
  <p:tag name="KSO_WM_TEMPLATE_INDEX" val="24"/>
  <p:tag name="KSO_WM_TEMPLATE_CATEGORY" val="custom"/>
</p:tagLst>
</file>

<file path=ppt/tags/tag324.xml><?xml version="1.0" encoding="utf-8"?>
<p:tagLst xmlns:p="http://schemas.openxmlformats.org/presentationml/2006/main">
  <p:tag name="KSO_WM_UNIT_ID" val="_6**"/>
  <p:tag name="KSO_WM_BEAUTIFY_FLAG" val="#wm#"/>
  <p:tag name="KSO_WM_TAG_VERSION" val="3.0"/>
  <p:tag name="KSO_WM_UNIT_LAYERLEVEL" val="1"/>
  <p:tag name="KSO_WM_TEMPLATE_INDEX" val="24"/>
  <p:tag name="KSO_WM_TEMPLATE_CATEGORY" val="custom"/>
</p:tagLst>
</file>

<file path=ppt/tags/tag325.xml><?xml version="1.0" encoding="utf-8"?>
<p:tagLst xmlns:p="http://schemas.openxmlformats.org/presentationml/2006/main">
  <p:tag name="KSO_WM_UNIT_ID" val="_6**"/>
  <p:tag name="KSO_WM_BEAUTIFY_FLAG" val="#wm#"/>
  <p:tag name="KSO_WM_TAG_VERSION" val="3.0"/>
  <p:tag name="KSO_WM_UNIT_LAYERLEVEL" val="1"/>
  <p:tag name="KSO_WM_TEMPLATE_INDEX" val="24"/>
  <p:tag name="KSO_WM_TEMPLATE_CATEGORY" val="custom"/>
</p:tagLst>
</file>

<file path=ppt/tags/tag326.xml><?xml version="1.0" encoding="utf-8"?>
<p:tagLst xmlns:p="http://schemas.openxmlformats.org/presentationml/2006/main">
  <p:tag name="KSO_WM_UNIT_ID" val="_6**"/>
  <p:tag name="KSO_WM_BEAUTIFY_FLAG" val="#wm#"/>
  <p:tag name="KSO_WM_TAG_VERSION" val="3.0"/>
  <p:tag name="KSO_WM_UNIT_LAYERLEVEL" val="1"/>
  <p:tag name="KSO_WM_TEMPLATE_INDEX" val="24"/>
  <p:tag name="KSO_WM_TEMPLATE_CATEGORY" val="custom"/>
</p:tagLst>
</file>

<file path=ppt/tags/tag327.xml><?xml version="1.0" encoding="utf-8"?>
<p:tagLst xmlns:p="http://schemas.openxmlformats.org/presentationml/2006/main">
  <p:tag name="KSO_WM_UNIT_ID" val="_6**"/>
  <p:tag name="KSO_WM_BEAUTIFY_FLAG" val="#wm#"/>
  <p:tag name="KSO_WM_TAG_VERSION" val="3.0"/>
  <p:tag name="KSO_WM_UNIT_LAYERLEVEL" val="1"/>
  <p:tag name="KSO_WM_TEMPLATE_INDEX" val="24"/>
  <p:tag name="KSO_WM_TEMPLATE_CATEGORY" val="custom"/>
</p:tagLst>
</file>

<file path=ppt/tags/tag328.xml><?xml version="1.0" encoding="utf-8"?>
<p:tagLst xmlns:p="http://schemas.openxmlformats.org/presentationml/2006/main">
  <p:tag name="KSO_WM_UNIT_ID" val="_6**"/>
  <p:tag name="KSO_WM_BEAUTIFY_FLAG" val="#wm#"/>
  <p:tag name="KSO_WM_TAG_VERSION" val="3.0"/>
  <p:tag name="KSO_WM_UNIT_LAYERLEVEL" val="1"/>
  <p:tag name="KSO_WM_TEMPLATE_INDEX" val="24"/>
  <p:tag name="KSO_WM_TEMPLATE_CATEGORY" val="custom"/>
</p:tagLst>
</file>

<file path=ppt/tags/tag329.xml><?xml version="1.0" encoding="utf-8"?>
<p:tagLst xmlns:p="http://schemas.openxmlformats.org/presentationml/2006/main">
  <p:tag name="KSO_WM_UNIT_ID" val="_7**"/>
  <p:tag name="KSO_WM_BEAUTIFY_FLAG" val="#wm#"/>
  <p:tag name="KSO_WM_TAG_VERSION" val="3.0"/>
  <p:tag name="KSO_WM_UNIT_LAYERLEVEL" val="1"/>
  <p:tag name="KSO_WM_TEMPLATE_INDEX" val="24"/>
  <p:tag name="KSO_WM_TEMPLATE_CATEGORY" val="custom"/>
</p:tagLst>
</file>

<file path=ppt/tags/tag33.xml><?xml version="1.0" encoding="utf-8"?>
<p:tagLst xmlns:p="http://schemas.openxmlformats.org/presentationml/2006/main">
  <p:tag name="KSO_WM_BEAUTIFY_FLAG" val="#fgm#"/>
  <p:tag name="KSO_WM_FIGMA_FLAG" val="#fgm#"/>
  <p:tag name="KSO_WM_UNIT_INDEX" val="1"/>
  <p:tag name="KSO_WM_UNIT_TYPE" val="a"/>
  <p:tag name="KSO_WM_LAYOUT_CHECK_HASH" val="e31d47c52835d34f805bebe008902ce4283a3a10"/>
  <p:tag name="KSO_WM_NEWLAYOUT_GROUP_ID" val="layout_42"/>
  <p:tag name="KSO_WM_NEWLAYOUT_ID" val="slide_dba8058e217f20e1"/>
</p:tagLst>
</file>

<file path=ppt/tags/tag330.xml><?xml version="1.0" encoding="utf-8"?>
<p:tagLst xmlns:p="http://schemas.openxmlformats.org/presentationml/2006/main">
  <p:tag name="KSO_WM_UNIT_ID" val="_7**"/>
  <p:tag name="KSO_WM_BEAUTIFY_FLAG" val="#wm#"/>
  <p:tag name="KSO_WM_TAG_VERSION" val="3.0"/>
  <p:tag name="KSO_WM_UNIT_LAYERLEVEL" val="1"/>
  <p:tag name="KSO_WM_TEMPLATE_INDEX" val="24"/>
  <p:tag name="KSO_WM_TEMPLATE_CATEGORY" val="custom"/>
</p:tagLst>
</file>

<file path=ppt/tags/tag331.xml><?xml version="1.0" encoding="utf-8"?>
<p:tagLst xmlns:p="http://schemas.openxmlformats.org/presentationml/2006/main">
  <p:tag name="KSO_WM_UNIT_ID" val="_7**"/>
  <p:tag name="KSO_WM_BEAUTIFY_FLAG" val="#wm#"/>
  <p:tag name="KSO_WM_TAG_VERSION" val="3.0"/>
  <p:tag name="KSO_WM_UNIT_LAYERLEVEL" val="1"/>
  <p:tag name="KSO_WM_TEMPLATE_INDEX" val="24"/>
  <p:tag name="KSO_WM_TEMPLATE_CATEGORY" val="custom"/>
</p:tagLst>
</file>

<file path=ppt/tags/tag332.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33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334.xml><?xml version="1.0" encoding="utf-8"?>
<p:tagLst xmlns:p="http://schemas.openxmlformats.org/presentationml/2006/main">
  <p:tag name="KSO_WM_UNIT_ID" val="_9**"/>
  <p:tag name="KSO_WM_BEAUTIFY_FLAG" val="#wm#"/>
  <p:tag name="KSO_WM_TAG_VERSION" val="3.0"/>
  <p:tag name="KSO_WM_UNIT_LAYERLEVEL" val="1"/>
  <p:tag name="KSO_WM_TEMPLATE_INDEX" val="24"/>
  <p:tag name="KSO_WM_TEMPLATE_CATEGORY" val="custom"/>
</p:tagLst>
</file>

<file path=ppt/tags/tag335.xml><?xml version="1.0" encoding="utf-8"?>
<p:tagLst xmlns:p="http://schemas.openxmlformats.org/presentationml/2006/main">
  <p:tag name="KSO_WM_UNIT_ID" val="_9**"/>
  <p:tag name="KSO_WM_BEAUTIFY_FLAG" val="#wm#"/>
  <p:tag name="KSO_WM_TAG_VERSION" val="3.0"/>
  <p:tag name="KSO_WM_UNIT_LAYERLEVEL" val="1"/>
  <p:tag name="KSO_WM_TEMPLATE_INDEX" val="24"/>
  <p:tag name="KSO_WM_TEMPLATE_CATEGORY" val="custom"/>
</p:tagLst>
</file>

<file path=ppt/tags/tag336.xml><?xml version="1.0" encoding="utf-8"?>
<p:tagLst xmlns:p="http://schemas.openxmlformats.org/presentationml/2006/main">
  <p:tag name="KSO_WM_UNIT_ID" val="_9**"/>
  <p:tag name="KSO_WM_BEAUTIFY_FLAG" val="#wm#"/>
  <p:tag name="KSO_WM_TAG_VERSION" val="3.0"/>
  <p:tag name="KSO_WM_UNIT_LAYERLEVEL" val="1"/>
  <p:tag name="KSO_WM_TEMPLATE_INDEX" val="24"/>
  <p:tag name="KSO_WM_TEMPLATE_CATEGORY" val="custom"/>
</p:tagLst>
</file>

<file path=ppt/tags/tag337.xml><?xml version="1.0" encoding="utf-8"?>
<p:tagLst xmlns:p="http://schemas.openxmlformats.org/presentationml/2006/main">
  <p:tag name="KSO_WM_UNIT_ID" val="_9**"/>
  <p:tag name="KSO_WM_BEAUTIFY_FLAG" val="#wm#"/>
  <p:tag name="KSO_WM_TAG_VERSION" val="3.0"/>
  <p:tag name="KSO_WM_UNIT_LAYERLEVEL" val="1"/>
  <p:tag name="KSO_WM_TEMPLATE_INDEX" val="24"/>
  <p:tag name="KSO_WM_TEMPLATE_CATEGORY" val="custom"/>
</p:tagLst>
</file>

<file path=ppt/tags/tag338.xml><?xml version="1.0" encoding="utf-8"?>
<p:tagLst xmlns:p="http://schemas.openxmlformats.org/presentationml/2006/main">
  <p:tag name="KSO_WM_UNIT_ID" val="_9**"/>
  <p:tag name="KSO_WM_BEAUTIFY_FLAG" val="#wm#"/>
  <p:tag name="KSO_WM_TAG_VERSION" val="3.0"/>
  <p:tag name="KSO_WM_UNIT_LAYERLEVEL" val="1"/>
  <p:tag name="KSO_WM_TEMPLATE_INDEX" val="24"/>
  <p:tag name="KSO_WM_TEMPLATE_CATEGORY" val="custom"/>
</p:tagLst>
</file>

<file path=ppt/tags/tag339.xml><?xml version="1.0" encoding="utf-8"?>
<p:tagLst xmlns:p="http://schemas.openxmlformats.org/presentationml/2006/main">
  <p:tag name="KSO_WM_UNIT_ID" val="_10**"/>
  <p:tag name="KSO_WM_BEAUTIFY_FLAG" val="#wm#"/>
  <p:tag name="KSO_WM_TAG_VERSION" val="3.0"/>
  <p:tag name="KSO_WM_UNIT_LAYERLEVEL" val="1"/>
  <p:tag name="KSO_WM_TEMPLATE_INDEX" val="24"/>
  <p:tag name="KSO_WM_TEMPLATE_CATEGORY" val="custom"/>
</p:tagLst>
</file>

<file path=ppt/tags/tag3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340.xml><?xml version="1.0" encoding="utf-8"?>
<p:tagLst xmlns:p="http://schemas.openxmlformats.org/presentationml/2006/main">
  <p:tag name="KSO_WM_UNIT_ID" val="_10**"/>
  <p:tag name="KSO_WM_BEAUTIFY_FLAG" val="#wm#"/>
  <p:tag name="KSO_WM_TAG_VERSION" val="3.0"/>
  <p:tag name="KSO_WM_UNIT_LAYERLEVEL" val="1"/>
  <p:tag name="KSO_WM_TEMPLATE_INDEX" val="24"/>
  <p:tag name="KSO_WM_TEMPLATE_CATEGORY" val="custom"/>
</p:tagLst>
</file>

<file path=ppt/tags/tag341.xml><?xml version="1.0" encoding="utf-8"?>
<p:tagLst xmlns:p="http://schemas.openxmlformats.org/presentationml/2006/main">
  <p:tag name="KSO_WM_UNIT_ID" val="_10**"/>
  <p:tag name="KSO_WM_BEAUTIFY_FLAG" val="#wm#"/>
  <p:tag name="KSO_WM_TAG_VERSION" val="3.0"/>
  <p:tag name="KSO_WM_UNIT_LAYERLEVEL" val="1"/>
  <p:tag name="KSO_WM_TEMPLATE_INDEX" val="24"/>
  <p:tag name="KSO_WM_TEMPLATE_CATEGORY" val="custom"/>
</p:tagLst>
</file>

<file path=ppt/tags/tag342.xml><?xml version="1.0" encoding="utf-8"?>
<p:tagLst xmlns:p="http://schemas.openxmlformats.org/presentationml/2006/main">
  <p:tag name="KSO_WM_UNIT_ID" val="_10**"/>
  <p:tag name="KSO_WM_BEAUTIFY_FLAG" val="#wm#"/>
  <p:tag name="KSO_WM_TAG_VERSION" val="3.0"/>
  <p:tag name="KSO_WM_UNIT_LAYERLEVEL" val="1"/>
  <p:tag name="KSO_WM_TEMPLATE_INDEX" val="24"/>
  <p:tag name="KSO_WM_TEMPLATE_CATEGORY" val="custom"/>
</p:tagLst>
</file>

<file path=ppt/tags/tag343.xml><?xml version="1.0" encoding="utf-8"?>
<p:tagLst xmlns:p="http://schemas.openxmlformats.org/presentationml/2006/main">
  <p:tag name="KSO_WM_UNIT_ID" val="_10**"/>
  <p:tag name="KSO_WM_BEAUTIFY_FLAG" val="#wm#"/>
  <p:tag name="KSO_WM_TAG_VERSION" val="3.0"/>
  <p:tag name="KSO_WM_UNIT_LAYERLEVEL" val="1"/>
  <p:tag name="KSO_WM_TEMPLATE_INDEX" val="24"/>
  <p:tag name="KSO_WM_TEMPLATE_CATEGORY" val="custom"/>
</p:tagLst>
</file>

<file path=ppt/tags/tag344.xml><?xml version="1.0" encoding="utf-8"?>
<p:tagLst xmlns:p="http://schemas.openxmlformats.org/presentationml/2006/main">
  <p:tag name="KSO_WM_UNIT_ID" val="_11**"/>
  <p:tag name="KSO_WM_BEAUTIFY_FLAG" val="#wm#"/>
  <p:tag name="KSO_WM_TAG_VERSION" val="3.0"/>
  <p:tag name="KSO_WM_UNIT_LAYERLEVEL" val="1"/>
  <p:tag name="KSO_WM_TEMPLATE_INDEX" val="24"/>
  <p:tag name="KSO_WM_TEMPLATE_CATEGORY" val="custom"/>
</p:tagLst>
</file>

<file path=ppt/tags/tag345.xml><?xml version="1.0" encoding="utf-8"?>
<p:tagLst xmlns:p="http://schemas.openxmlformats.org/presentationml/2006/main">
  <p:tag name="KSO_WM_UNIT_ID" val="_11**"/>
  <p:tag name="KSO_WM_BEAUTIFY_FLAG" val="#wm#"/>
  <p:tag name="KSO_WM_TAG_VERSION" val="3.0"/>
  <p:tag name="KSO_WM_UNIT_LAYERLEVEL" val="1"/>
  <p:tag name="KSO_WM_TEMPLATE_INDEX" val="24"/>
  <p:tag name="KSO_WM_TEMPLATE_CATEGORY" val="custom"/>
</p:tagLst>
</file>

<file path=ppt/tags/tag346.xml><?xml version="1.0" encoding="utf-8"?>
<p:tagLst xmlns:p="http://schemas.openxmlformats.org/presentationml/2006/main">
  <p:tag name="KSO_WM_UNIT_ID" val="_11**"/>
  <p:tag name="KSO_WM_BEAUTIFY_FLAG" val="#wm#"/>
  <p:tag name="KSO_WM_TAG_VERSION" val="3.0"/>
  <p:tag name="KSO_WM_UNIT_LAYERLEVEL" val="1"/>
  <p:tag name="KSO_WM_TEMPLATE_INDEX" val="24"/>
  <p:tag name="KSO_WM_TEMPLATE_CATEGORY" val="custom"/>
</p:tagLst>
</file>

<file path=ppt/tags/tag347.xml><?xml version="1.0" encoding="utf-8"?>
<p:tagLst xmlns:p="http://schemas.openxmlformats.org/presentationml/2006/main">
  <p:tag name="KSO_WM_UNIT_ID" val="_11**"/>
  <p:tag name="KSO_WM_BEAUTIFY_FLAG" val="#wm#"/>
  <p:tag name="KSO_WM_TAG_VERSION" val="3.0"/>
  <p:tag name="KSO_WM_UNIT_LAYERLEVEL" val="1"/>
  <p:tag name="KSO_WM_TEMPLATE_INDEX" val="24"/>
  <p:tag name="KSO_WM_TEMPLATE_CATEGORY" val="custom"/>
</p:tagLst>
</file>

<file path=ppt/tags/tag348.xml><?xml version="1.0" encoding="utf-8"?>
<p:tagLst xmlns:p="http://schemas.openxmlformats.org/presentationml/2006/main">
  <p:tag name="KSO_WM_UNIT_ID" val="_11**"/>
  <p:tag name="KSO_WM_BEAUTIFY_FLAG" val="#wm#"/>
  <p:tag name="KSO_WM_TAG_VERSION" val="3.0"/>
  <p:tag name="KSO_WM_UNIT_LAYERLEVEL" val="1"/>
  <p:tag name="KSO_WM_TEMPLATE_INDEX" val="24"/>
  <p:tag name="KSO_WM_TEMPLATE_CATEGORY" val="custom"/>
</p:tagLst>
</file>

<file path=ppt/tags/tag34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2*l_h_a*1_1_1"/>
  <p:tag name="KSO_WM_TAG_VERSION" val="3.0"/>
  <p:tag name="KSO_WM_UNIT_LAYERLEVEL" val="1_1_1"/>
  <p:tag name="KSO_WM_TEMPLATE_INDEX" val="24"/>
  <p:tag name="KSO_WM_TEMPLATE_CATEGORY" val="custom"/>
</p:tagLst>
</file>

<file path=ppt/tags/tag3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5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2*l_h_i*1_1_2"/>
  <p:tag name="KSO_WM_TAG_VERSION" val="3.0"/>
  <p:tag name="KSO_WM_UNIT_LAYERLEVEL" val="1_1_1"/>
  <p:tag name="KSO_WM_TEMPLATE_INDEX" val="24"/>
  <p:tag name="KSO_WM_TEMPLATE_CATEGORY" val="custom"/>
</p:tagLst>
</file>

<file path=ppt/tags/tag35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2*l_h_i*1_1_1"/>
  <p:tag name="KSO_WM_TAG_VERSION" val="3.0"/>
  <p:tag name="KSO_WM_UNIT_LAYERLEVEL" val="1_1_1"/>
  <p:tag name="KSO_WM_TEMPLATE_INDEX" val="24"/>
  <p:tag name="KSO_WM_TEMPLATE_CATEGORY" val="custom"/>
</p:tagLst>
</file>

<file path=ppt/tags/tag352.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73ed97d95f023ce0ab57be66cbddc62fd5f53e8"/>
  <p:tag name="KSO_WM_NEWLAYOUT_ID" val="slide_412a1f3c717d8f5a"/>
  <p:tag name="KSO_WM_UNIT_ID" val="_12*a*2"/>
  <p:tag name="KSO_WM_TAG_VERSION" val="3.0"/>
  <p:tag name="KSO_WM_UNIT_LAYERLEVEL" val="1"/>
  <p:tag name="KSO_WM_TEMPLATE_INDEX" val="24"/>
  <p:tag name="KSO_WM_TEMPLATE_CATEGORY" val="custom"/>
</p:tagLst>
</file>

<file path=ppt/tags/tag35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2*b*1"/>
  <p:tag name="KSO_WM_TAG_VERSION" val="3.0"/>
  <p:tag name="KSO_WM_UNIT_LAYERLEVEL" val="1"/>
  <p:tag name="KSO_WM_TEMPLATE_INDEX" val="24"/>
  <p:tag name="KSO_WM_TEMPLATE_CATEGORY" val="custom"/>
</p:tagLst>
</file>

<file path=ppt/tags/tag35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3*b*1"/>
  <p:tag name="KSO_WM_TAG_VERSION" val="3.0"/>
  <p:tag name="KSO_WM_UNIT_LAYERLEVEL" val="1"/>
  <p:tag name="KSO_WM_TEMPLATE_INDEX" val="24"/>
  <p:tag name="KSO_WM_TEMPLATE_CATEGORY" val="custom"/>
</p:tagLst>
</file>

<file path=ppt/tags/tag355.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a36f9384d322461d1823036c3bfde91d922236d"/>
  <p:tag name="KSO_WM_NEWLAYOUT_ID" val="slide_5e65b803a1c10ff4"/>
  <p:tag name="KSO_WM_UNIT_ID" val="_13*a*2"/>
  <p:tag name="KSO_WM_TAG_VERSION" val="3.0"/>
  <p:tag name="KSO_WM_UNIT_LAYERLEVEL" val="1"/>
  <p:tag name="KSO_WM_TEMPLATE_INDEX" val="24"/>
  <p:tag name="KSO_WM_TEMPLATE_CATEGORY" val="custom"/>
</p:tagLst>
</file>

<file path=ppt/tags/tag35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3*l_h_i*1_1_1"/>
  <p:tag name="KSO_WM_TAG_VERSION" val="3.0"/>
  <p:tag name="KSO_WM_UNIT_LAYERLEVEL" val="1_1_1"/>
  <p:tag name="KSO_WM_TEMPLATE_INDEX" val="24"/>
  <p:tag name="KSO_WM_TEMPLATE_CATEGORY" val="custom"/>
</p:tagLst>
</file>

<file path=ppt/tags/tag35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3*l_h_i*1_1_2"/>
  <p:tag name="KSO_WM_TAG_VERSION" val="3.0"/>
  <p:tag name="KSO_WM_UNIT_LAYERLEVEL" val="1_1_1"/>
  <p:tag name="KSO_WM_TEMPLATE_INDEX" val="24"/>
  <p:tag name="KSO_WM_TEMPLATE_CATEGORY" val="custom"/>
</p:tagLst>
</file>

<file path=ppt/tags/tag35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3*l_h_a*1_1_1"/>
  <p:tag name="KSO_WM_TAG_VERSION" val="3.0"/>
  <p:tag name="KSO_WM_UNIT_LAYERLEVEL" val="1_1_1"/>
  <p:tag name="KSO_WM_TEMPLATE_INDEX" val="24"/>
  <p:tag name="KSO_WM_TEMPLATE_CATEGORY" val="custom"/>
</p:tagLst>
</file>

<file path=ppt/tags/tag359.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3*l_h_i*1_2_1"/>
  <p:tag name="KSO_WM_TAG_VERSION" val="3.0"/>
  <p:tag name="KSO_WM_UNIT_LAYERLEVEL" val="1_1_1"/>
  <p:tag name="KSO_WM_TEMPLATE_INDEX" val="24"/>
  <p:tag name="KSO_WM_TEMPLATE_CATEGORY" val="custom"/>
</p:tagLst>
</file>

<file path=ppt/tags/tag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3*l_h_i*1_2_2"/>
  <p:tag name="KSO_WM_TAG_VERSION" val="3.0"/>
  <p:tag name="KSO_WM_UNIT_LAYERLEVEL" val="1_1_1"/>
  <p:tag name="KSO_WM_TEMPLATE_INDEX" val="24"/>
  <p:tag name="KSO_WM_TEMPLATE_CATEGORY" val="custom"/>
</p:tagLst>
</file>

<file path=ppt/tags/tag361.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3*l_h_a*1_2_1"/>
  <p:tag name="KSO_WM_TAG_VERSION" val="3.0"/>
  <p:tag name="KSO_WM_UNIT_LAYERLEVEL" val="1_1_1"/>
  <p:tag name="KSO_WM_TEMPLATE_INDEX" val="24"/>
  <p:tag name="KSO_WM_TEMPLATE_CATEGORY" val="custom"/>
</p:tagLst>
</file>

<file path=ppt/tags/tag36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4*b*1"/>
  <p:tag name="KSO_WM_TAG_VERSION" val="3.0"/>
  <p:tag name="KSO_WM_UNIT_LAYERLEVEL" val="1"/>
  <p:tag name="KSO_WM_TEMPLATE_INDEX" val="24"/>
  <p:tag name="KSO_WM_TEMPLATE_CATEGORY" val="custom"/>
</p:tagLst>
</file>

<file path=ppt/tags/tag363.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UNIT_ID" val="_14*a*2"/>
  <p:tag name="KSO_WM_TAG_VERSION" val="3.0"/>
  <p:tag name="KSO_WM_UNIT_LAYERLEVEL" val="1"/>
  <p:tag name="KSO_WM_TEMPLATE_INDEX" val="24"/>
  <p:tag name="KSO_WM_TEMPLATE_CATEGORY" val="custom"/>
</p:tagLst>
</file>

<file path=ppt/tags/tag364.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4*l_h_i*1_1_1"/>
  <p:tag name="KSO_WM_TAG_VERSION" val="3.0"/>
  <p:tag name="KSO_WM_UNIT_LAYERLEVEL" val="1_1_1"/>
  <p:tag name="KSO_WM_TEMPLATE_INDEX" val="24"/>
  <p:tag name="KSO_WM_TEMPLATE_CATEGORY" val="custom"/>
</p:tagLst>
</file>

<file path=ppt/tags/tag36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4*l_h_i*1_1_2"/>
  <p:tag name="KSO_WM_TAG_VERSION" val="3.0"/>
  <p:tag name="KSO_WM_UNIT_LAYERLEVEL" val="1_1_1"/>
  <p:tag name="KSO_WM_TEMPLATE_INDEX" val="24"/>
  <p:tag name="KSO_WM_TEMPLATE_CATEGORY" val="custom"/>
</p:tagLst>
</file>

<file path=ppt/tags/tag36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4*l_h_a*1_1_1"/>
  <p:tag name="KSO_WM_TAG_VERSION" val="3.0"/>
  <p:tag name="KSO_WM_UNIT_LAYERLEVEL" val="1_1_1"/>
  <p:tag name="KSO_WM_TEMPLATE_INDEX" val="24"/>
  <p:tag name="KSO_WM_TEMPLATE_CATEGORY" val="custom"/>
</p:tagLst>
</file>

<file path=ppt/tags/tag367.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4*l_h_i*1_2_1"/>
  <p:tag name="KSO_WM_TAG_VERSION" val="3.0"/>
  <p:tag name="KSO_WM_UNIT_LAYERLEVEL" val="1_1_1"/>
  <p:tag name="KSO_WM_TEMPLATE_INDEX" val="24"/>
  <p:tag name="KSO_WM_TEMPLATE_CATEGORY" val="custom"/>
</p:tagLst>
</file>

<file path=ppt/tags/tag36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4*l_h_i*1_2_2"/>
  <p:tag name="KSO_WM_TAG_VERSION" val="3.0"/>
  <p:tag name="KSO_WM_UNIT_LAYERLEVEL" val="1_1_1"/>
  <p:tag name="KSO_WM_TEMPLATE_INDEX" val="24"/>
  <p:tag name="KSO_WM_TEMPLATE_CATEGORY" val="custom"/>
</p:tagLst>
</file>

<file path=ppt/tags/tag369.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4*l_h_a*1_2_1"/>
  <p:tag name="KSO_WM_TAG_VERSION" val="3.0"/>
  <p:tag name="KSO_WM_UNIT_LAYERLEVEL" val="1_1_1"/>
  <p:tag name="KSO_WM_TEMPLATE_INDEX" val="24"/>
  <p:tag name="KSO_WM_TEMPLATE_CATEGORY" val="custom"/>
</p:tagLst>
</file>

<file path=ppt/tags/tag37.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370.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4*l_h_i*1_3_1"/>
  <p:tag name="KSO_WM_TAG_VERSION" val="3.0"/>
  <p:tag name="KSO_WM_UNIT_LAYERLEVEL" val="1_1_1"/>
  <p:tag name="KSO_WM_TEMPLATE_INDEX" val="24"/>
  <p:tag name="KSO_WM_TEMPLATE_CATEGORY" val="custom"/>
</p:tagLst>
</file>

<file path=ppt/tags/tag37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4*l_h_i*1_3_2"/>
  <p:tag name="KSO_WM_TAG_VERSION" val="3.0"/>
  <p:tag name="KSO_WM_UNIT_LAYERLEVEL" val="1_1_1"/>
  <p:tag name="KSO_WM_TEMPLATE_INDEX" val="24"/>
  <p:tag name="KSO_WM_TEMPLATE_CATEGORY" val="custom"/>
</p:tagLst>
</file>

<file path=ppt/tags/tag372.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4*l_h_a*1_3_1"/>
  <p:tag name="KSO_WM_TAG_VERSION" val="3.0"/>
  <p:tag name="KSO_WM_UNIT_LAYERLEVEL" val="1_1_1"/>
  <p:tag name="KSO_WM_TEMPLATE_INDEX" val="24"/>
  <p:tag name="KSO_WM_TEMPLATE_CATEGORY" val="custom"/>
</p:tagLst>
</file>

<file path=ppt/tags/tag37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5*b*1"/>
  <p:tag name="KSO_WM_TAG_VERSION" val="3.0"/>
  <p:tag name="KSO_WM_UNIT_LAYERLEVEL" val="1"/>
  <p:tag name="KSO_WM_TEMPLATE_INDEX" val="24"/>
  <p:tag name="KSO_WM_TEMPLATE_CATEGORY" val="custom"/>
</p:tagLst>
</file>

<file path=ppt/tags/tag374.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UNIT_ID" val="_15*a*2"/>
  <p:tag name="KSO_WM_TAG_VERSION" val="3.0"/>
  <p:tag name="KSO_WM_UNIT_LAYERLEVEL" val="1"/>
  <p:tag name="KSO_WM_TEMPLATE_INDEX" val="24"/>
  <p:tag name="KSO_WM_TEMPLATE_CATEGORY" val="custom"/>
</p:tagLst>
</file>

<file path=ppt/tags/tag375.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5*l_h_i*1_1_1"/>
  <p:tag name="KSO_WM_TAG_VERSION" val="3.0"/>
  <p:tag name="KSO_WM_UNIT_LAYERLEVEL" val="1_1_1"/>
  <p:tag name="KSO_WM_TEMPLATE_INDEX" val="24"/>
  <p:tag name="KSO_WM_TEMPLATE_CATEGORY" val="custom"/>
</p:tagLst>
</file>

<file path=ppt/tags/tag37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5*l_h_i*1_1_2"/>
  <p:tag name="KSO_WM_TAG_VERSION" val="3.0"/>
  <p:tag name="KSO_WM_UNIT_LAYERLEVEL" val="1_1_1"/>
  <p:tag name="KSO_WM_TEMPLATE_INDEX" val="24"/>
  <p:tag name="KSO_WM_TEMPLATE_CATEGORY" val="custom"/>
</p:tagLst>
</file>

<file path=ppt/tags/tag377.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5*l_h_a*1_1_1"/>
  <p:tag name="KSO_WM_TAG_VERSION" val="3.0"/>
  <p:tag name="KSO_WM_UNIT_LAYERLEVEL" val="1_1_1"/>
  <p:tag name="KSO_WM_TEMPLATE_INDEX" val="24"/>
  <p:tag name="KSO_WM_TEMPLATE_CATEGORY" val="custom"/>
</p:tagLst>
</file>

<file path=ppt/tags/tag378.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5*l_h_i*1_2_1"/>
  <p:tag name="KSO_WM_TAG_VERSION" val="3.0"/>
  <p:tag name="KSO_WM_UNIT_LAYERLEVEL" val="1_1_1"/>
  <p:tag name="KSO_WM_TEMPLATE_INDEX" val="24"/>
  <p:tag name="KSO_WM_TEMPLATE_CATEGORY" val="custom"/>
</p:tagLst>
</file>

<file path=ppt/tags/tag37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5*l_h_i*1_2_2"/>
  <p:tag name="KSO_WM_TAG_VERSION" val="3.0"/>
  <p:tag name="KSO_WM_UNIT_LAYERLEVEL" val="1_1_1"/>
  <p:tag name="KSO_WM_TEMPLATE_INDEX" val="24"/>
  <p:tag name="KSO_WM_TEMPLATE_CATEGORY" val="custom"/>
</p:tagLst>
</file>

<file path=ppt/tags/tag3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380.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5*l_h_a*1_2_1"/>
  <p:tag name="KSO_WM_TAG_VERSION" val="3.0"/>
  <p:tag name="KSO_WM_UNIT_LAYERLEVEL" val="1_1_1"/>
  <p:tag name="KSO_WM_TEMPLATE_INDEX" val="24"/>
  <p:tag name="KSO_WM_TEMPLATE_CATEGORY" val="custom"/>
</p:tagLst>
</file>

<file path=ppt/tags/tag381.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5*l_h_i*1_3_1"/>
  <p:tag name="KSO_WM_TAG_VERSION" val="3.0"/>
  <p:tag name="KSO_WM_UNIT_LAYERLEVEL" val="1_1_1"/>
  <p:tag name="KSO_WM_TEMPLATE_INDEX" val="24"/>
  <p:tag name="KSO_WM_TEMPLATE_CATEGORY" val="custom"/>
</p:tagLst>
</file>

<file path=ppt/tags/tag38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5*l_h_i*1_3_2"/>
  <p:tag name="KSO_WM_TAG_VERSION" val="3.0"/>
  <p:tag name="KSO_WM_UNIT_LAYERLEVEL" val="1_1_1"/>
  <p:tag name="KSO_WM_TEMPLATE_INDEX" val="24"/>
  <p:tag name="KSO_WM_TEMPLATE_CATEGORY" val="custom"/>
</p:tagLst>
</file>

<file path=ppt/tags/tag383.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5*l_h_a*1_3_1"/>
  <p:tag name="KSO_WM_TAG_VERSION" val="3.0"/>
  <p:tag name="KSO_WM_UNIT_LAYERLEVEL" val="1_1_1"/>
  <p:tag name="KSO_WM_TEMPLATE_INDEX" val="24"/>
  <p:tag name="KSO_WM_TEMPLATE_CATEGORY" val="custom"/>
</p:tagLst>
</file>

<file path=ppt/tags/tag384.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5*l_h_i*1_4_1"/>
  <p:tag name="KSO_WM_TAG_VERSION" val="3.0"/>
  <p:tag name="KSO_WM_UNIT_LAYERLEVEL" val="1_1_1"/>
  <p:tag name="KSO_WM_TEMPLATE_INDEX" val="24"/>
  <p:tag name="KSO_WM_TEMPLATE_CATEGORY" val="custom"/>
</p:tagLst>
</file>

<file path=ppt/tags/tag38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5*l_h_i*1_4_2"/>
  <p:tag name="KSO_WM_TAG_VERSION" val="3.0"/>
  <p:tag name="KSO_WM_UNIT_LAYERLEVEL" val="1_1_1"/>
  <p:tag name="KSO_WM_TEMPLATE_INDEX" val="24"/>
  <p:tag name="KSO_WM_TEMPLATE_CATEGORY" val="custom"/>
</p:tagLst>
</file>

<file path=ppt/tags/tag386.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5*l_h_a*1_4_1"/>
  <p:tag name="KSO_WM_TAG_VERSION" val="3.0"/>
  <p:tag name="KSO_WM_UNIT_LAYERLEVEL" val="1_1_1"/>
  <p:tag name="KSO_WM_TEMPLATE_INDEX" val="24"/>
  <p:tag name="KSO_WM_TEMPLATE_CATEGORY" val="custom"/>
</p:tagLst>
</file>

<file path=ppt/tags/tag38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6*b*1"/>
  <p:tag name="KSO_WM_TAG_VERSION" val="3.0"/>
  <p:tag name="KSO_WM_UNIT_LAYERLEVEL" val="1"/>
  <p:tag name="KSO_WM_TEMPLATE_INDEX" val="24"/>
  <p:tag name="KSO_WM_TEMPLATE_CATEGORY" val="custom"/>
</p:tagLst>
</file>

<file path=ppt/tags/tag38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a34f39b0f57225eae2ab00d8816958fa6669c166"/>
  <p:tag name="KSO_WM_NEWLAYOUT_ID" val="slide_f6eba500053b1ebb"/>
  <p:tag name="KSO_WM_UNIT_ID" val="_16*a*1"/>
  <p:tag name="KSO_WM_TAG_VERSION" val="3.0"/>
  <p:tag name="KSO_WM_UNIT_LAYERLEVEL" val="1"/>
  <p:tag name="KSO_WM_TEMPLATE_INDEX" val="24"/>
  <p:tag name="KSO_WM_TEMPLATE_CATEGORY" val="custom"/>
</p:tagLst>
</file>

<file path=ppt/tags/tag389.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6*l_h_i*1_1_1"/>
  <p:tag name="KSO_WM_TAG_VERSION" val="3.0"/>
  <p:tag name="KSO_WM_UNIT_LAYERLEVEL" val="1_1_1"/>
  <p:tag name="KSO_WM_TEMPLATE_INDEX" val="24"/>
  <p:tag name="KSO_WM_TEMPLATE_CATEGORY" val="custom"/>
</p:tagLst>
</file>

<file path=ppt/tags/tag3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39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6*l_h_i*1_1_2"/>
  <p:tag name="KSO_WM_TAG_VERSION" val="3.0"/>
  <p:tag name="KSO_WM_UNIT_LAYERLEVEL" val="1_1_1"/>
  <p:tag name="KSO_WM_TEMPLATE_INDEX" val="24"/>
  <p:tag name="KSO_WM_TEMPLATE_CATEGORY" val="custom"/>
</p:tagLst>
</file>

<file path=ppt/tags/tag39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6*l_h_a*1_1_1"/>
  <p:tag name="KSO_WM_TAG_VERSION" val="3.0"/>
  <p:tag name="KSO_WM_UNIT_LAYERLEVEL" val="1_1_1"/>
  <p:tag name="KSO_WM_TEMPLATE_INDEX" val="24"/>
  <p:tag name="KSO_WM_TEMPLATE_CATEGORY" val="custom"/>
</p:tagLst>
</file>

<file path=ppt/tags/tag39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7*b*1"/>
  <p:tag name="KSO_WM_TAG_VERSION" val="3.0"/>
  <p:tag name="KSO_WM_UNIT_LAYERLEVEL" val="1"/>
  <p:tag name="KSO_WM_TEMPLATE_INDEX" val="24"/>
  <p:tag name="KSO_WM_TEMPLATE_CATEGORY" val="custom"/>
</p:tagLst>
</file>

<file path=ppt/tags/tag393.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3a08ede37e44c7bf26bd4ab1678c2a61082d961"/>
  <p:tag name="KSO_WM_NEWLAYOUT_ID" val="slide_16e3c7e9f5c87664"/>
  <p:tag name="KSO_WM_UNIT_ID" val="_17*a*1"/>
  <p:tag name="KSO_WM_TAG_VERSION" val="3.0"/>
  <p:tag name="KSO_WM_UNIT_LAYERLEVEL" val="1"/>
  <p:tag name="KSO_WM_TEMPLATE_INDEX" val="24"/>
  <p:tag name="KSO_WM_TEMPLATE_CATEGORY" val="custom"/>
</p:tagLst>
</file>

<file path=ppt/tags/tag394.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7*l_h_i*1_1_1"/>
  <p:tag name="KSO_WM_TAG_VERSION" val="3.0"/>
  <p:tag name="KSO_WM_UNIT_LAYERLEVEL" val="1_1_1"/>
  <p:tag name="KSO_WM_TEMPLATE_INDEX" val="24"/>
  <p:tag name="KSO_WM_TEMPLATE_CATEGORY" val="custom"/>
</p:tagLst>
</file>

<file path=ppt/tags/tag39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7*l_h_i*1_1_2"/>
  <p:tag name="KSO_WM_TAG_VERSION" val="3.0"/>
  <p:tag name="KSO_WM_UNIT_LAYERLEVEL" val="1_1_1"/>
  <p:tag name="KSO_WM_TEMPLATE_INDEX" val="24"/>
  <p:tag name="KSO_WM_TEMPLATE_CATEGORY" val="custom"/>
</p:tagLst>
</file>

<file path=ppt/tags/tag39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7*l_h_a*1_1_1"/>
  <p:tag name="KSO_WM_TAG_VERSION" val="3.0"/>
  <p:tag name="KSO_WM_UNIT_LAYERLEVEL" val="1_1_1"/>
  <p:tag name="KSO_WM_TEMPLATE_INDEX" val="24"/>
  <p:tag name="KSO_WM_TEMPLATE_CATEGORY" val="custom"/>
</p:tagLst>
</file>

<file path=ppt/tags/tag397.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7*l_h_i*1_2_1"/>
  <p:tag name="KSO_WM_TAG_VERSION" val="3.0"/>
  <p:tag name="KSO_WM_UNIT_LAYERLEVEL" val="1_1_1"/>
  <p:tag name="KSO_WM_TEMPLATE_INDEX" val="24"/>
  <p:tag name="KSO_WM_TEMPLATE_CATEGORY" val="custom"/>
</p:tagLst>
</file>

<file path=ppt/tags/tag39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7*l_h_i*1_2_2"/>
  <p:tag name="KSO_WM_TAG_VERSION" val="3.0"/>
  <p:tag name="KSO_WM_UNIT_LAYERLEVEL" val="1_1_1"/>
  <p:tag name="KSO_WM_TEMPLATE_INDEX" val="24"/>
  <p:tag name="KSO_WM_TEMPLATE_CATEGORY" val="custom"/>
</p:tagLst>
</file>

<file path=ppt/tags/tag399.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7*l_h_a*1_2_1"/>
  <p:tag name="KSO_WM_TAG_VERSION" val="3.0"/>
  <p:tag name="KSO_WM_UNIT_LAYERLEVEL" val="1_1_1"/>
  <p:tag name="KSO_WM_TEMPLATE_INDEX" val="24"/>
  <p:tag name="KSO_WM_TEMPLATE_CATEGORY" val="custom"/>
</p:tagLst>
</file>

<file path=ppt/tags/tag4.xml><?xml version="1.0" encoding="utf-8"?>
<p:tagLst xmlns:p="http://schemas.openxmlformats.org/presentationml/2006/main">
  <p:tag name="KSO_WM_BEAUTIFY_FLAG" val="#fgm#"/>
  <p:tag name="KSO_WM_FIGMA_FLAG" val="#fgm#"/>
  <p:tag name="KSO_WM_UNIT_INDEX" val="1"/>
  <p:tag name="KSO_WM_UNIT_TYPE" val="a"/>
  <p:tag name="KSO_WM_LAYOUT_CHECK_HASH" val="85b4ae0b3b46a56cf26174d72a4b63e28c942b6c"/>
  <p:tag name="KSO_WM_NEWLAYOUT_GROUP_ID" val="layout_10009"/>
  <p:tag name="KSO_WM_NEWLAYOUT_ID" val="slide_0b21b75ca7239f86"/>
</p:tagLst>
</file>

<file path=ppt/tags/tag40.xml><?xml version="1.0" encoding="utf-8"?>
<p:tagLst xmlns:p="http://schemas.openxmlformats.org/presentationml/2006/main">
  <p:tag name="KSO_WM_BEAUTIFY_FLAG" val="#fgm#"/>
  <p:tag name="KSO_WM_FIGMA_FLAG" val="#fgm#"/>
  <p:tag name="KSO_WM_UNIT_INDEX" val="1"/>
  <p:tag name="KSO_WM_UNIT_TYPE" val="a"/>
  <p:tag name="KSO_WM_LAYOUT_CHECK_HASH" val="f505cc50b3be036c6c307a3f1b4a7933fdbc6843"/>
  <p:tag name="KSO_WM_NEWLAYOUT_GROUP_ID" val="layout_10003"/>
  <p:tag name="KSO_WM_NEWLAYOUT_ID" val="slide_4612159399148207"/>
</p:tagLst>
</file>

<file path=ppt/tags/tag40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8*b*1"/>
  <p:tag name="KSO_WM_TAG_VERSION" val="3.0"/>
  <p:tag name="KSO_WM_UNIT_LAYERLEVEL" val="1"/>
  <p:tag name="KSO_WM_TEMPLATE_INDEX" val="24"/>
  <p:tag name="KSO_WM_TEMPLATE_CATEGORY" val="custom"/>
</p:tagLst>
</file>

<file path=ppt/tags/tag401.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2fa966edd601908493ea872df859186a58318e8e"/>
  <p:tag name="KSO_WM_NEWLAYOUT_ID" val="slide_063b19861dc0a508"/>
  <p:tag name="KSO_WM_UNIT_ID" val="_18*a*1"/>
  <p:tag name="KSO_WM_TAG_VERSION" val="3.0"/>
  <p:tag name="KSO_WM_UNIT_LAYERLEVEL" val="1"/>
  <p:tag name="KSO_WM_TEMPLATE_INDEX" val="24"/>
  <p:tag name="KSO_WM_TEMPLATE_CATEGORY" val="custom"/>
</p:tagLst>
</file>

<file path=ppt/tags/tag402.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8*l_h_i*1_1_1"/>
  <p:tag name="KSO_WM_TAG_VERSION" val="3.0"/>
  <p:tag name="KSO_WM_UNIT_LAYERLEVEL" val="1_1_1"/>
  <p:tag name="KSO_WM_TEMPLATE_INDEX" val="24"/>
  <p:tag name="KSO_WM_TEMPLATE_CATEGORY" val="custom"/>
</p:tagLst>
</file>

<file path=ppt/tags/tag40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8*l_h_i*1_1_2"/>
  <p:tag name="KSO_WM_TAG_VERSION" val="3.0"/>
  <p:tag name="KSO_WM_UNIT_LAYERLEVEL" val="1_1_1"/>
  <p:tag name="KSO_WM_TEMPLATE_INDEX" val="24"/>
  <p:tag name="KSO_WM_TEMPLATE_CATEGORY" val="custom"/>
</p:tagLst>
</file>

<file path=ppt/tags/tag404.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8*l_h_a*1_1_1"/>
  <p:tag name="KSO_WM_TAG_VERSION" val="3.0"/>
  <p:tag name="KSO_WM_UNIT_LAYERLEVEL" val="1_1_1"/>
  <p:tag name="KSO_WM_TEMPLATE_INDEX" val="24"/>
  <p:tag name="KSO_WM_TEMPLATE_CATEGORY" val="custom"/>
</p:tagLst>
</file>

<file path=ppt/tags/tag405.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8*l_h_i*1_2_1"/>
  <p:tag name="KSO_WM_TAG_VERSION" val="3.0"/>
  <p:tag name="KSO_WM_UNIT_LAYERLEVEL" val="1_1_1"/>
  <p:tag name="KSO_WM_TEMPLATE_INDEX" val="24"/>
  <p:tag name="KSO_WM_TEMPLATE_CATEGORY" val="custom"/>
</p:tagLst>
</file>

<file path=ppt/tags/tag40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8*l_h_i*1_2_2"/>
  <p:tag name="KSO_WM_TAG_VERSION" val="3.0"/>
  <p:tag name="KSO_WM_UNIT_LAYERLEVEL" val="1_1_1"/>
  <p:tag name="KSO_WM_TEMPLATE_INDEX" val="24"/>
  <p:tag name="KSO_WM_TEMPLATE_CATEGORY" val="custom"/>
</p:tagLst>
</file>

<file path=ppt/tags/tag407.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8*l_h_a*1_2_1"/>
  <p:tag name="KSO_WM_TAG_VERSION" val="3.0"/>
  <p:tag name="KSO_WM_UNIT_LAYERLEVEL" val="1_1_1"/>
  <p:tag name="KSO_WM_TEMPLATE_INDEX" val="24"/>
  <p:tag name="KSO_WM_TEMPLATE_CATEGORY" val="custom"/>
</p:tagLst>
</file>

<file path=ppt/tags/tag408.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8*l_h_i*1_3_1"/>
  <p:tag name="KSO_WM_TAG_VERSION" val="3.0"/>
  <p:tag name="KSO_WM_UNIT_LAYERLEVEL" val="1_1_1"/>
  <p:tag name="KSO_WM_TEMPLATE_INDEX" val="24"/>
  <p:tag name="KSO_WM_TEMPLATE_CATEGORY" val="custom"/>
</p:tagLst>
</file>

<file path=ppt/tags/tag40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8*l_h_i*1_3_2"/>
  <p:tag name="KSO_WM_TAG_VERSION" val="3.0"/>
  <p:tag name="KSO_WM_UNIT_LAYERLEVEL" val="1_1_1"/>
  <p:tag name="KSO_WM_TEMPLATE_INDEX" val="24"/>
  <p:tag name="KSO_WM_TEMPLATE_CATEGORY" val="custom"/>
</p:tagLst>
</file>

<file path=ppt/tags/tag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10.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8*l_h_a*1_3_1"/>
  <p:tag name="KSO_WM_TAG_VERSION" val="3.0"/>
  <p:tag name="KSO_WM_UNIT_LAYERLEVEL" val="1_1_1"/>
  <p:tag name="KSO_WM_TEMPLATE_INDEX" val="24"/>
  <p:tag name="KSO_WM_TEMPLATE_CATEGORY" val="custom"/>
</p:tagLst>
</file>

<file path=ppt/tags/tag41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9*b*1"/>
  <p:tag name="KSO_WM_TAG_VERSION" val="3.0"/>
  <p:tag name="KSO_WM_UNIT_LAYERLEVEL" val="1"/>
  <p:tag name="KSO_WM_TEMPLATE_INDEX" val="24"/>
  <p:tag name="KSO_WM_TEMPLATE_CATEGORY" val="custom"/>
</p:tagLst>
</file>

<file path=ppt/tags/tag41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df3e0c35c1ec2267373f9c62811257d1864d125a"/>
  <p:tag name="KSO_WM_NEWLAYOUT_ID" val="slide_61223ae7a7f7aefc"/>
  <p:tag name="KSO_WM_UNIT_ID" val="_19*a*1"/>
  <p:tag name="KSO_WM_TAG_VERSION" val="3.0"/>
  <p:tag name="KSO_WM_UNIT_LAYERLEVEL" val="1"/>
  <p:tag name="KSO_WM_TEMPLATE_INDEX" val="24"/>
  <p:tag name="KSO_WM_TEMPLATE_CATEGORY" val="custom"/>
</p:tagLst>
</file>

<file path=ppt/tags/tag413.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9*l_h_i*1_1_1"/>
  <p:tag name="KSO_WM_TAG_VERSION" val="3.0"/>
  <p:tag name="KSO_WM_UNIT_LAYERLEVEL" val="1_1_1"/>
  <p:tag name="KSO_WM_TEMPLATE_INDEX" val="24"/>
  <p:tag name="KSO_WM_TEMPLATE_CATEGORY" val="custom"/>
</p:tagLst>
</file>

<file path=ppt/tags/tag41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9*l_h_i*1_1_2"/>
  <p:tag name="KSO_WM_TAG_VERSION" val="3.0"/>
  <p:tag name="KSO_WM_UNIT_LAYERLEVEL" val="1_1_1"/>
  <p:tag name="KSO_WM_TEMPLATE_INDEX" val="24"/>
  <p:tag name="KSO_WM_TEMPLATE_CATEGORY" val="custom"/>
</p:tagLst>
</file>

<file path=ppt/tags/tag415.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9*l_h_a*1_1_1"/>
  <p:tag name="KSO_WM_TAG_VERSION" val="3.0"/>
  <p:tag name="KSO_WM_UNIT_LAYERLEVEL" val="1_1_1"/>
  <p:tag name="KSO_WM_TEMPLATE_INDEX" val="24"/>
  <p:tag name="KSO_WM_TEMPLATE_CATEGORY" val="custom"/>
</p:tagLst>
</file>

<file path=ppt/tags/tag416.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9*l_h_i*1_2_1"/>
  <p:tag name="KSO_WM_TAG_VERSION" val="3.0"/>
  <p:tag name="KSO_WM_UNIT_LAYERLEVEL" val="1_1_1"/>
  <p:tag name="KSO_WM_TEMPLATE_INDEX" val="24"/>
  <p:tag name="KSO_WM_TEMPLATE_CATEGORY" val="custom"/>
</p:tagLst>
</file>

<file path=ppt/tags/tag41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9*l_h_i*1_2_2"/>
  <p:tag name="KSO_WM_TAG_VERSION" val="3.0"/>
  <p:tag name="KSO_WM_UNIT_LAYERLEVEL" val="1_1_1"/>
  <p:tag name="KSO_WM_TEMPLATE_INDEX" val="24"/>
  <p:tag name="KSO_WM_TEMPLATE_CATEGORY" val="custom"/>
</p:tagLst>
</file>

<file path=ppt/tags/tag418.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9*l_h_a*1_2_1"/>
  <p:tag name="KSO_WM_TAG_VERSION" val="3.0"/>
  <p:tag name="KSO_WM_UNIT_LAYERLEVEL" val="1_1_1"/>
  <p:tag name="KSO_WM_TEMPLATE_INDEX" val="24"/>
  <p:tag name="KSO_WM_TEMPLATE_CATEGORY" val="custom"/>
</p:tagLst>
</file>

<file path=ppt/tags/tag419.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9*l_h_i*1_3_1"/>
  <p:tag name="KSO_WM_TAG_VERSION" val="3.0"/>
  <p:tag name="KSO_WM_UNIT_LAYERLEVEL" val="1_1_1"/>
  <p:tag name="KSO_WM_TEMPLATE_INDEX" val="24"/>
  <p:tag name="KSO_WM_TEMPLATE_CATEGORY" val="custom"/>
</p:tagLst>
</file>

<file path=ppt/tags/tag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9*l_h_i*1_3_2"/>
  <p:tag name="KSO_WM_TAG_VERSION" val="3.0"/>
  <p:tag name="KSO_WM_UNIT_LAYERLEVEL" val="1_1_1"/>
  <p:tag name="KSO_WM_TEMPLATE_INDEX" val="24"/>
  <p:tag name="KSO_WM_TEMPLATE_CATEGORY" val="custom"/>
</p:tagLst>
</file>

<file path=ppt/tags/tag421.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9*l_h_a*1_3_1"/>
  <p:tag name="KSO_WM_TAG_VERSION" val="3.0"/>
  <p:tag name="KSO_WM_UNIT_LAYERLEVEL" val="1_1_1"/>
  <p:tag name="KSO_WM_TEMPLATE_INDEX" val="24"/>
  <p:tag name="KSO_WM_TEMPLATE_CATEGORY" val="custom"/>
</p:tagLst>
</file>

<file path=ppt/tags/tag422.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9*l_h_i*1_4_1"/>
  <p:tag name="KSO_WM_TAG_VERSION" val="3.0"/>
  <p:tag name="KSO_WM_UNIT_LAYERLEVEL" val="1_1_1"/>
  <p:tag name="KSO_WM_TEMPLATE_INDEX" val="24"/>
  <p:tag name="KSO_WM_TEMPLATE_CATEGORY" val="custom"/>
</p:tagLst>
</file>

<file path=ppt/tags/tag42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9*l_h_i*1_4_2"/>
  <p:tag name="KSO_WM_TAG_VERSION" val="3.0"/>
  <p:tag name="KSO_WM_UNIT_LAYERLEVEL" val="1_1_1"/>
  <p:tag name="KSO_WM_TEMPLATE_INDEX" val="24"/>
  <p:tag name="KSO_WM_TEMPLATE_CATEGORY" val="custom"/>
</p:tagLst>
</file>

<file path=ppt/tags/tag424.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9*l_h_a*1_4_1"/>
  <p:tag name="KSO_WM_TAG_VERSION" val="3.0"/>
  <p:tag name="KSO_WM_UNIT_LAYERLEVEL" val="1_1_1"/>
  <p:tag name="KSO_WM_TEMPLATE_INDEX" val="24"/>
  <p:tag name="KSO_WM_TEMPLATE_CATEGORY" val="custom"/>
</p:tagLst>
</file>

<file path=ppt/tags/tag42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0*b*1"/>
  <p:tag name="KSO_WM_TAG_VERSION" val="3.0"/>
  <p:tag name="KSO_WM_UNIT_LAYERLEVEL" val="1"/>
  <p:tag name="KSO_WM_TEMPLATE_INDEX" val="24"/>
  <p:tag name="KSO_WM_TEMPLATE_CATEGORY" val="custom"/>
</p:tagLst>
</file>

<file path=ppt/tags/tag426.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dc804e7abf0c8c854756807082f64502966170"/>
  <p:tag name="KSO_WM_NEWLAYOUT_ID" val="slide_cea45c27deb23863"/>
  <p:tag name="KSO_WM_UNIT_ID" val="_20*a*1"/>
  <p:tag name="KSO_WM_TAG_VERSION" val="3.0"/>
  <p:tag name="KSO_WM_UNIT_LAYERLEVEL" val="1"/>
  <p:tag name="KSO_WM_TEMPLATE_INDEX" val="24"/>
  <p:tag name="KSO_WM_TEMPLATE_CATEGORY" val="custom"/>
</p:tagLst>
</file>

<file path=ppt/tags/tag427.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0*l_h_i*1_1_1"/>
  <p:tag name="KSO_WM_TAG_VERSION" val="3.0"/>
  <p:tag name="KSO_WM_UNIT_LAYERLEVEL" val="1_1_1"/>
  <p:tag name="KSO_WM_TEMPLATE_INDEX" val="24"/>
  <p:tag name="KSO_WM_TEMPLATE_CATEGORY" val="custom"/>
</p:tagLst>
</file>

<file path=ppt/tags/tag42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0*l_h_i*1_1_2"/>
  <p:tag name="KSO_WM_TAG_VERSION" val="3.0"/>
  <p:tag name="KSO_WM_UNIT_LAYERLEVEL" val="1_1_1"/>
  <p:tag name="KSO_WM_TEMPLATE_INDEX" val="24"/>
  <p:tag name="KSO_WM_TEMPLATE_CATEGORY" val="custom"/>
</p:tagLst>
</file>

<file path=ppt/tags/tag42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0*l_h_a*1_1_1"/>
  <p:tag name="KSO_WM_TAG_VERSION" val="3.0"/>
  <p:tag name="KSO_WM_UNIT_LAYERLEVEL" val="1_1_1"/>
  <p:tag name="KSO_WM_TEMPLATE_INDEX" val="24"/>
  <p:tag name="KSO_WM_TEMPLATE_CATEGORY" val="custom"/>
</p:tagLst>
</file>

<file path=ppt/tags/tag4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430.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0*l_h_i*1_2_1"/>
  <p:tag name="KSO_WM_TAG_VERSION" val="3.0"/>
  <p:tag name="KSO_WM_UNIT_LAYERLEVEL" val="1_1_1"/>
  <p:tag name="KSO_WM_TEMPLATE_INDEX" val="24"/>
  <p:tag name="KSO_WM_TEMPLATE_CATEGORY" val="custom"/>
</p:tagLst>
</file>

<file path=ppt/tags/tag43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0*l_h_i*1_2_2"/>
  <p:tag name="KSO_WM_TAG_VERSION" val="3.0"/>
  <p:tag name="KSO_WM_UNIT_LAYERLEVEL" val="1_1_1"/>
  <p:tag name="KSO_WM_TEMPLATE_INDEX" val="24"/>
  <p:tag name="KSO_WM_TEMPLATE_CATEGORY" val="custom"/>
</p:tagLst>
</file>

<file path=ppt/tags/tag432.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0*l_h_a*1_2_1"/>
  <p:tag name="KSO_WM_TAG_VERSION" val="3.0"/>
  <p:tag name="KSO_WM_UNIT_LAYERLEVEL" val="1_1_1"/>
  <p:tag name="KSO_WM_TEMPLATE_INDEX" val="24"/>
  <p:tag name="KSO_WM_TEMPLATE_CATEGORY" val="custom"/>
</p:tagLst>
</file>

<file path=ppt/tags/tag433.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0*l_h_i*1_3_1"/>
  <p:tag name="KSO_WM_TAG_VERSION" val="3.0"/>
  <p:tag name="KSO_WM_UNIT_LAYERLEVEL" val="1_1_1"/>
  <p:tag name="KSO_WM_TEMPLATE_INDEX" val="24"/>
  <p:tag name="KSO_WM_TEMPLATE_CATEGORY" val="custom"/>
</p:tagLst>
</file>

<file path=ppt/tags/tag43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0*l_h_i*1_3_2"/>
  <p:tag name="KSO_WM_TAG_VERSION" val="3.0"/>
  <p:tag name="KSO_WM_UNIT_LAYERLEVEL" val="1_1_1"/>
  <p:tag name="KSO_WM_TEMPLATE_INDEX" val="24"/>
  <p:tag name="KSO_WM_TEMPLATE_CATEGORY" val="custom"/>
</p:tagLst>
</file>

<file path=ppt/tags/tag435.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0*l_h_a*1_3_1"/>
  <p:tag name="KSO_WM_TAG_VERSION" val="3.0"/>
  <p:tag name="KSO_WM_UNIT_LAYERLEVEL" val="1_1_1"/>
  <p:tag name="KSO_WM_TEMPLATE_INDEX" val="24"/>
  <p:tag name="KSO_WM_TEMPLATE_CATEGORY" val="custom"/>
</p:tagLst>
</file>

<file path=ppt/tags/tag436.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0*l_h_i*1_4_1"/>
  <p:tag name="KSO_WM_TAG_VERSION" val="3.0"/>
  <p:tag name="KSO_WM_UNIT_LAYERLEVEL" val="1_1_1"/>
  <p:tag name="KSO_WM_TEMPLATE_INDEX" val="24"/>
  <p:tag name="KSO_WM_TEMPLATE_CATEGORY" val="custom"/>
</p:tagLst>
</file>

<file path=ppt/tags/tag43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0*l_h_i*1_4_2"/>
  <p:tag name="KSO_WM_TAG_VERSION" val="3.0"/>
  <p:tag name="KSO_WM_UNIT_LAYERLEVEL" val="1_1_1"/>
  <p:tag name="KSO_WM_TEMPLATE_INDEX" val="24"/>
  <p:tag name="KSO_WM_TEMPLATE_CATEGORY" val="custom"/>
</p:tagLst>
</file>

<file path=ppt/tags/tag438.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0*l_h_a*1_4_1"/>
  <p:tag name="KSO_WM_TAG_VERSION" val="3.0"/>
  <p:tag name="KSO_WM_UNIT_LAYERLEVEL" val="1_1_1"/>
  <p:tag name="KSO_WM_TEMPLATE_INDEX" val="24"/>
  <p:tag name="KSO_WM_TEMPLATE_CATEGORY" val="custom"/>
</p:tagLst>
</file>

<file path=ppt/tags/tag439.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0*l_h_i*1_5_1"/>
  <p:tag name="KSO_WM_TAG_VERSION" val="3.0"/>
  <p:tag name="KSO_WM_UNIT_LAYERLEVEL" val="1_1_1"/>
  <p:tag name="KSO_WM_TEMPLATE_INDEX" val="24"/>
  <p:tag name="KSO_WM_TEMPLATE_CATEGORY" val="custom"/>
</p:tagLst>
</file>

<file path=ppt/tags/tag44.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44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0*l_h_i*1_5_2"/>
  <p:tag name="KSO_WM_TAG_VERSION" val="3.0"/>
  <p:tag name="KSO_WM_UNIT_LAYERLEVEL" val="1_1_1"/>
  <p:tag name="KSO_WM_TEMPLATE_INDEX" val="24"/>
  <p:tag name="KSO_WM_TEMPLATE_CATEGORY" val="custom"/>
</p:tagLst>
</file>

<file path=ppt/tags/tag441.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0*l_h_a*1_5_1"/>
  <p:tag name="KSO_WM_TAG_VERSION" val="3.0"/>
  <p:tag name="KSO_WM_UNIT_LAYERLEVEL" val="1_1_1"/>
  <p:tag name="KSO_WM_TEMPLATE_INDEX" val="24"/>
  <p:tag name="KSO_WM_TEMPLATE_CATEGORY" val="custom"/>
</p:tagLst>
</file>

<file path=ppt/tags/tag442.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43.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44.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445.xml><?xml version="1.0" encoding="utf-8"?>
<p:tagLst xmlns:p="http://schemas.openxmlformats.org/presentationml/2006/main">
  <p:tag name="KSO_WM_BEAUTIFY_FLAG" val="#fgm#"/>
  <p:tag name="KSO_WM_FIGMA_FLAG" val="#fgm#"/>
  <p:tag name="KSO_WM_UNIT_INDEX" val="1"/>
  <p:tag name="KSO_WM_UNIT_TYPE" val="a"/>
  <p:tag name="KSO_WM_LAYOUT_CHECK_HASH" val="2233c4db791ab91802e171cc319769d449a04a5e"/>
  <p:tag name="KSO_WM_NEWLAYOUT_GROUP_ID" val="layout_35"/>
  <p:tag name="KSO_WM_NEWLAYOUT_ID" val="slide_3a8d68c4cb9e2e1d"/>
</p:tagLst>
</file>

<file path=ppt/tags/tag4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48.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4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4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1.xml><?xml version="1.0" encoding="utf-8"?>
<p:tagLst xmlns:p="http://schemas.openxmlformats.org/presentationml/2006/main">
  <p:tag name="KSO_WM_BEAUTIFY_FLAG" val="#fgm#"/>
  <p:tag name="KSO_WM_DIAGRAM_GROUP_CODE" val="1"/>
  <p:tag name="KSO_WM_FIGMA_FLAG" val="#fgm#"/>
  <p:tag name="KSO_WM_UNIT_INDEX" val="1_3_2"/>
  <p:tag name="KSO_WM_UNIT_SUBTYPE" val="d"/>
  <p:tag name="KSO_WM_UNIT_TYPE" val="l_h_i"/>
</p:tagLst>
</file>

<file path=ppt/tags/tag45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45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54.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55.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56.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57.xml><?xml version="1.0" encoding="utf-8"?>
<p:tagLst xmlns:p="http://schemas.openxmlformats.org/presentationml/2006/main">
  <p:tag name="KSO_WM_BEAUTIFY_FLAG" val="#fgm#"/>
  <p:tag name="KSO_WM_FIGMA_FLAG" val="#fgm#"/>
  <p:tag name="KSO_WM_UNIT_INDEX" val="1"/>
  <p:tag name="KSO_WM_UNIT_TYPE" val="a"/>
  <p:tag name="KSO_WM_LAYOUT_CHECK_HASH" val="309f70c8d39e6e9c2670b86dc2909eca52464c47"/>
  <p:tag name="KSO_WM_NEWLAYOUT_GROUP_ID" val="layout_34"/>
  <p:tag name="KSO_WM_NEWLAYOUT_ID" val="slide_f4eb885ebccb8572"/>
</p:tagLst>
</file>

<file path=ppt/tags/tag4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5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6.xml><?xml version="1.0" encoding="utf-8"?>
<p:tagLst xmlns:p="http://schemas.openxmlformats.org/presentationml/2006/main">
  <p:tag name="KSO_WM_BEAUTIFY_FLAG" val="#fgm#"/>
  <p:tag name="KSO_WM_FIGMA_FLAG" val="#fgm#"/>
  <p:tag name="KSO_WM_UNIT_INDEX" val="1"/>
  <p:tag name="KSO_WM_UNIT_TYPE" val="a"/>
  <p:tag name="KSO_WM_LAYOUT_CHECK_HASH" val="4ba22aadaa3ed478b6f61e396697ef6d96541055"/>
  <p:tag name="KSO_WM_NEWLAYOUT_GROUP_ID" val="layout_10009"/>
  <p:tag name="KSO_WM_NEWLAYOUT_ID" val="slide_85828d90f2487e75"/>
</p:tagLst>
</file>

<file path=ppt/tags/tag4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6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63.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64.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66.xml><?xml version="1.0" encoding="utf-8"?>
<p:tagLst xmlns:p="http://schemas.openxmlformats.org/presentationml/2006/main">
  <p:tag name="KSO_WM_BEAUTIFY_FLAG" val="#fgm#"/>
  <p:tag name="KSO_WM_FIGMA_FLAG" val="#fgm#"/>
  <p:tag name="KSO_WM_UNIT_INDEX" val="1"/>
  <p:tag name="KSO_WM_UNIT_TYPE" val="a"/>
  <p:tag name="KSO_WM_LAYOUT_CHECK_HASH" val="845771f603165db2200374b50c8da7a57e4bfcb7"/>
  <p:tag name="KSO_WM_NEWLAYOUT_GROUP_ID" val="layout_26"/>
  <p:tag name="KSO_WM_NEWLAYOUT_ID" val="slide_4f7025fa8c80a9ff"/>
</p:tagLst>
</file>

<file path=ppt/tags/tag46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6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7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7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47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7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47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78.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79.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0.xml><?xml version="1.0" encoding="utf-8"?>
<p:tagLst xmlns:p="http://schemas.openxmlformats.org/presentationml/2006/main">
  <p:tag name="KSO_WM_BEAUTIFY_FLAG" val="#fgm#"/>
  <p:tag name="KSO_WM_FIGMA_FLAG" val="#fgm#"/>
  <p:tag name="KSO_WM_UNIT_INDEX" val="1"/>
  <p:tag name="KSO_WM_UNIT_TYPE" val="d"/>
</p:tagLst>
</file>

<file path=ppt/tags/tag481.xml><?xml version="1.0" encoding="utf-8"?>
<p:tagLst xmlns:p="http://schemas.openxmlformats.org/presentationml/2006/main">
  <p:tag name="KSO_WM_BEAUTIFY_FLAG" val="#fgm#"/>
  <p:tag name="KSO_WM_FIGMA_FLAG" val="#fgm#"/>
  <p:tag name="KSO_WM_UNIT_INDEX" val="1"/>
  <p:tag name="KSO_WM_UNIT_TYPE" val="a"/>
  <p:tag name="KSO_WM_LAYOUT_CHECK_HASH" val="54326415ac3a4265f89ba8c0604fb8aefd035a98"/>
  <p:tag name="KSO_WM_NEWLAYOUT_GROUP_ID" val="layout_10013"/>
  <p:tag name="KSO_WM_NEWLAYOUT_ID" val="slide_f3e90e3e187a1785"/>
</p:tagLst>
</file>

<file path=ppt/tags/tag4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8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8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8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87.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488.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89.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4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490.xml><?xml version="1.0" encoding="utf-8"?>
<p:tagLst xmlns:p="http://schemas.openxmlformats.org/presentationml/2006/main">
  <p:tag name="KSO_WM_BEAUTIFY_FLAG" val="#fgm#"/>
  <p:tag name="KSO_WM_FIGMA_FLAG" val="#fgm#"/>
  <p:tag name="KSO_WM_UNIT_INDEX" val="1"/>
  <p:tag name="KSO_WM_UNIT_TYPE" val="f"/>
</p:tagLst>
</file>

<file path=ppt/tags/tag491.xml><?xml version="1.0" encoding="utf-8"?>
<p:tagLst xmlns:p="http://schemas.openxmlformats.org/presentationml/2006/main">
  <p:tag name="KSO_WM_BEAUTIFY_FLAG" val="#fgm#"/>
  <p:tag name="KSO_WM_FIGMA_FLAG" val="#fgm#"/>
  <p:tag name="KSO_WM_UNIT_INDEX" val="1"/>
  <p:tag name="KSO_WM_UNIT_TYPE" val="a"/>
  <p:tag name="KSO_WM_LAYOUT_CHECK_HASH" val="8f1f620cee3c1849ca870b7780691866254b918b"/>
  <p:tag name="KSO_WM_NEWLAYOUT_GROUP_ID" val="layout_10005"/>
  <p:tag name="KSO_WM_NEWLAYOUT_ID" val="slide_573859d49fa55bf5"/>
</p:tagLst>
</file>

<file path=ppt/tags/tag4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9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9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9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9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9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9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0.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5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50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02.xml><?xml version="1.0" encoding="utf-8"?>
<p:tagLst xmlns:p="http://schemas.openxmlformats.org/presentationml/2006/main">
  <p:tag name="KSO_WM_UNIT_ID" val="_42**"/>
  <p:tag name="KSO_WM_BEAUTIFY_FLAG" val="#wm#"/>
  <p:tag name="KSO_WM_TAG_VERSION" val="3.0"/>
  <p:tag name="KSO_WM_UNIT_LAYERLEVEL" val="1"/>
  <p:tag name="KSO_WM_TEMPLATE_INDEX" val="97"/>
  <p:tag name="KSO_WM_TEMPLATE_CATEGORY" val="custom"/>
</p:tagLst>
</file>

<file path=ppt/tags/tag503.xml><?xml version="1.0" encoding="utf-8"?>
<p:tagLst xmlns:p="http://schemas.openxmlformats.org/presentationml/2006/main">
  <p:tag name="KSO_WM_BEAUTIFY_FLAG" val="#fgm#"/>
  <p:tag name="KSO_WM_FIGMA_FLAG" val="#fgm#"/>
  <p:tag name="KSO_WM_UNIT_INDEX" val="1"/>
  <p:tag name="KSO_WM_UNIT_TYPE" val="a"/>
  <p:tag name="KSO_WM_LAYOUT_CHECK_HASH" val="01d7a758a119717621448ff9726759a99ac1d7cc"/>
  <p:tag name="KSO_WM_NEWLAYOUT_GROUP_ID" val="layout_10016"/>
  <p:tag name="KSO_WM_NEWLAYOUT_ID" val="slide_7b49295036718ecc"/>
</p:tagLst>
</file>

<file path=ppt/tags/tag50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0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0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50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1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51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12.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51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14.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515.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5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17.xml><?xml version="1.0" encoding="utf-8"?>
<p:tagLst xmlns:p="http://schemas.openxmlformats.org/presentationml/2006/main">
  <p:tag name="KSO_WM_BEAUTIFY_FLAG" val="#fgm#"/>
  <p:tag name="KSO_WM_FIGMA_FLAG" val="#fgm#"/>
  <p:tag name="KSO_WM_UNIT_INDEX" val="1"/>
  <p:tag name="KSO_WM_UNIT_TYPE" val="a"/>
  <p:tag name="KSO_WM_LAYOUT_CHECK_HASH" val="3134b0d42b09cdeb6f7c988af8373f5e2c824968"/>
  <p:tag name="KSO_WM_NEWLAYOUT_GROUP_ID" val="layout_53"/>
  <p:tag name="KSO_WM_NEWLAYOUT_ID" val="slide_bb2c0a54a5a69f5f"/>
</p:tagLst>
</file>

<file path=ppt/tags/tag51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1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2.xml><?xml version="1.0" encoding="utf-8"?>
<p:tagLst xmlns:p="http://schemas.openxmlformats.org/presentationml/2006/main">
  <p:tag name="KSO_WM_BEAUTIFY_FLAG" val="#fgm#"/>
  <p:tag name="KSO_WM_FIGMA_FLAG" val="#fgm#"/>
  <p:tag name="KSO_WM_UNIT_INDEX" val="1"/>
  <p:tag name="KSO_WM_UNIT_TYPE" val="a"/>
  <p:tag name="KSO_WM_LAYOUT_CHECK_HASH" val="2a74ebf9b928e2328ab153d0b5c608fd0d84997d"/>
  <p:tag name="KSO_WM_NEWLAYOUT_GROUP_ID" val="layout_10014"/>
  <p:tag name="KSO_WM_NEWLAYOUT_ID" val="slide_8bf42050c508f287"/>
</p:tagLst>
</file>

<file path=ppt/tags/tag5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2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2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5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2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2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52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5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30.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53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3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533.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534.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535.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536.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5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38.xml><?xml version="1.0" encoding="utf-8"?>
<p:tagLst xmlns:p="http://schemas.openxmlformats.org/presentationml/2006/main">
  <p:tag name="KSO_WM_BEAUTIFY_FLAG" val="#fgm#"/>
  <p:tag name="KSO_WM_FIGMA_FLAG" val="#fgm#"/>
  <p:tag name="KSO_WM_UNIT_INDEX" val="1"/>
  <p:tag name="KSO_WM_UNIT_TYPE" val="a"/>
  <p:tag name="KSO_WM_LAYOUT_CHECK_HASH" val="9bb06de65b9df7817e4665560c3938319a661cfd"/>
  <p:tag name="KSO_WM_NEWLAYOUT_GROUP_ID" val="layout_38"/>
  <p:tag name="KSO_WM_NEWLAYOUT_ID" val="slide_a36004e4e8c2b0ff"/>
</p:tagLst>
</file>

<file path=ppt/tags/tag53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54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4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54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5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548.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54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550.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51.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52.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53.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54.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55.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56.xml><?xml version="1.0" encoding="utf-8"?>
<p:tagLst xmlns:p="http://schemas.openxmlformats.org/presentationml/2006/main">
  <p:tag name="KSO_WM_AITEMPLATE_STYLE_ID" val="0"/>
</p:tagLst>
</file>

<file path=ppt/tags/tag557.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ID" val="_2*a*1"/>
  <p:tag name="KSO_WM_TAG_VERSION" val="3.0"/>
  <p:tag name="KSO_WM_UNIT_LAYERLEVEL" val="1"/>
  <p:tag name="KSO_WM_TEMPLATE_INDEX" val="24"/>
  <p:tag name="KSO_WM_TEMPLATE_CATEGORY" val="custom"/>
</p:tagLst>
</file>

<file path=ppt/tags/tag558.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b*1"/>
  <p:tag name="KSO_WM_TAG_VERSION" val="3.0"/>
  <p:tag name="KSO_WM_UNIT_LAYERLEVEL" val="1"/>
  <p:tag name="KSO_WM_TEMPLATE_INDEX" val="24"/>
  <p:tag name="KSO_WM_TEMPLATE_CATEGORY" val="custom"/>
</p:tagLst>
</file>

<file path=ppt/tags/tag559.xml><?xml version="1.0" encoding="utf-8"?>
<p:tagLst xmlns:p="http://schemas.openxmlformats.org/presentationml/2006/main">
  <p:tag name="KSO_WM_BEAUTIFY_FLAG" val="#wm#"/>
  <p:tag name="KSO_WM_FIGMA_FLAG" val="#fgm#"/>
  <p:tag name="KSO_WM_UNIT_INDEX" val="1"/>
  <p:tag name="KSO_WM_UNIT_TYPE" val="e"/>
  <p:tag name="KSO_WM_UNIT_ID" val="_1*e*1"/>
  <p:tag name="KSO_WM_TAG_VERSION" val="3.0"/>
  <p:tag name="KSO_WM_UNIT_LAYERLEVEL" val="1"/>
  <p:tag name="KSO_WM_TEMPLATE_INDEX" val="24"/>
  <p:tag name="KSO_WM_TEMPLATE_CATEGORY" val="custom"/>
</p:tagLst>
</file>

<file path=ppt/tags/tag5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560.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1*a*1"/>
  <p:tag name="KSO_WM_TAG_VERSION" val="3.0"/>
  <p:tag name="KSO_WM_UNIT_LAYERLEVEL" val="1"/>
  <p:tag name="KSO_WM_TEMPLATE_INDEX" val="24"/>
  <p:tag name="KSO_WM_TEMPLATE_CATEGORY" val="custom"/>
</p:tagLst>
</file>

<file path=ppt/tags/tag561.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62.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63.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64.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65.xml><?xml version="1.0" encoding="utf-8"?>
<p:tagLst xmlns:p="http://schemas.openxmlformats.org/presentationml/2006/main">
  <p:tag name="KSO_WM_UNIT_ID" val="_0**"/>
  <p:tag name="KSO_WM_BEAUTIFY_FLAG" val="#wm#"/>
  <p:tag name="KSO_WM_TAG_VERSION" val="3.0"/>
  <p:tag name="KSO_WM_UNIT_LAYERLEVEL" val="1"/>
  <p:tag name="KSO_WM_TEMPLATE_INDEX" val="24"/>
  <p:tag name="KSO_WM_TEMPLATE_CATEGORY" val="custom"/>
</p:tagLst>
</file>

<file path=ppt/tags/tag566.xml><?xml version="1.0" encoding="utf-8"?>
<p:tagLst xmlns:p="http://schemas.openxmlformats.org/presentationml/2006/main">
  <p:tag name="KSO_WM_AITEMPLATE_STYLE_ID" val="0"/>
</p:tagLst>
</file>

<file path=ppt/tags/tag567.xml><?xml version="1.0" encoding="utf-8"?>
<p:tagLst xmlns:p="http://schemas.openxmlformats.org/presentationml/2006/main">
  <p:tag name="KSO_WM_UNIT_ID" val="custom3_1**"/>
  <p:tag name="KSO_WM_BEAUTIFY_FLAG" val="#wm#"/>
  <p:tag name="KSO_WM_TAG_VERSION" val="3.0"/>
  <p:tag name="KSO_WM_UNIT_LAYERLEVEL" val="1"/>
  <p:tag name="KSO_WM_TEMPLATE_INDEX" val="3"/>
  <p:tag name="KSO_WM_TEMPLATE_CATEGORY" val="custom"/>
</p:tagLst>
</file>

<file path=ppt/tags/tag568.xml><?xml version="1.0" encoding="utf-8"?>
<p:tagLst xmlns:p="http://schemas.openxmlformats.org/presentationml/2006/main">
  <p:tag name="KSO_WM_UNIT_TYPE" val="f"/>
  <p:tag name="KSO_WM_UNIT_SUBTYPE" val="g"/>
  <p:tag name="KSO_WM_UNIT_INDEX" val="2"/>
  <p:tag name="KSO_WM_BEAUTIFY_FLAG" val="#wm#"/>
  <p:tag name="KSO_WM_TAG_VERSION" val="3.0"/>
  <p:tag name="KSO_WM_TEMPLATE_NEED_RESERVE" val="1"/>
  <p:tag name="KSO_WM_UNIT_ID" val="custom3_1*f*2"/>
  <p:tag name="KSO_WM_UNIT_LAYERLEVEL" val="1"/>
  <p:tag name="KSO_WM_TEMPLATE_INDEX" val="3"/>
  <p:tag name="KSO_WM_TEMPLATE_CATEGORY" val="custom"/>
</p:tagLst>
</file>

<file path=ppt/tags/tag569.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NEED_RESERVE" val="1"/>
  <p:tag name="KSO_WM_TEMPLATE_INDEX" val="3"/>
  <p:tag name="KSO_WM_TEMPLATE_CATEGORY" val="custom"/>
  <p:tag name="KSO_WM_UNIT_ID" val="custom3_1*f*1"/>
  <p:tag name="KSO_WM_UNIT_LAYERLEVEL" val="1"/>
</p:tagLst>
</file>

<file path=ppt/tags/tag57.xml><?xml version="1.0" encoding="utf-8"?>
<p:tagLst xmlns:p="http://schemas.openxmlformats.org/presentationml/2006/main">
  <p:tag name="KSO_WM_BEAUTIFY_FLAG" val="#fgm#"/>
  <p:tag name="KSO_WM_FIGMA_FLAG" val="#fgm#"/>
  <p:tag name="KSO_WM_UNIT_INDEX" val="1"/>
  <p:tag name="KSO_WM_UNIT_TYPE" val="d"/>
</p:tagLst>
</file>

<file path=ppt/tags/tag570.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3"/>
  <p:tag name="KSO_WM_SLIDE_THEME_ID" val="20240617"/>
  <p:tag name="KSO_WM_SLIDE_INDEX" val="1"/>
  <p:tag name="KSO_WM_BEAUTIFY_FLAG" val="#wm#"/>
  <p:tag name="KSO_WM_TEMPLATE_CATEGORY" val="custom"/>
  <p:tag name="KSO_WM_TEMPLATE_THUMBS_INDEX" val="1、14"/>
  <p:tag name="KSO_WM_SLIDE_ID" val="custom3_1"/>
  <p:tag name="KSO_WM_SLIDE_LAYOUT" val="_a_f"/>
  <p:tag name="KSO_WM_SLIDE_LAYOUT_CNT" val="1_1_2"/>
</p:tagLst>
</file>

<file path=ppt/tags/tag571.xml><?xml version="1.0" encoding="utf-8"?>
<p:tagLst xmlns:p="http://schemas.openxmlformats.org/presentationml/2006/main">
  <p:tag name="KSO_WM_BEAUTIFY_FLAG" val="#fgm#"/>
  <p:tag name="KSO_WM_FIGMA_FLAG" val="#fgm#"/>
  <p:tag name="KSO_WM_UNIT_INDEX" val="1"/>
  <p:tag name="KSO_WM_UNIT_TYPE" val="a"/>
  <p:tag name="KSO_WM_LAYOUT_CHECK_HASH" val="8f1f620cee3c1849ca870b7780691866254b918b"/>
  <p:tag name="KSO_WM_NEWLAYOUT_GROUP_ID" val="layout_10005"/>
  <p:tag name="KSO_WM_NEWLAYOUT_ID" val="slide_573859d49fa55bf5"/>
  <p:tag name="KSO_WM_UNIT_PRESET_TEXT" val="单击此处添加标题"/>
</p:tagLst>
</file>

<file path=ppt/tags/tag57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573859d49fa55bf5"/>
</p:tagLst>
</file>

<file path=ppt/tags/tag57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3_5*b*1"/>
  <p:tag name="KSO_WM_TAG_VERSION" val="3.0"/>
  <p:tag name="KSO_WM_UNIT_LAYERLEVEL" val="1"/>
  <p:tag name="KSO_WM_TEMPLATE_INDEX" val="3"/>
  <p:tag name="KSO_WM_TEMPLATE_CATEGORY" val="custom"/>
  <p:tag name="KSO_WM_SLIDE_FIGMA_DIAGRAM" val="1"/>
</p:tagLst>
</file>

<file path=ppt/tags/tag574.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3_5*a*2"/>
  <p:tag name="KSO_WM_TAG_VERSION" val="3.0"/>
  <p:tag name="KSO_WM_UNIT_LAYERLEVEL" val="1"/>
  <p:tag name="KSO_WM_TEMPLATE_INDEX" val="3"/>
  <p:tag name="KSO_WM_TEMPLATE_CATEGORY" val="custom"/>
  <p:tag name="KSO_WM_SLIDE_FIGMA_DIAGRAM" val="1"/>
</p:tagLst>
</file>

<file path=ppt/tags/tag575.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3_5*l_h_i*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3_5*l_h_i*1_1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7.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3_5*l_h_a*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8.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3_5*l_h_i*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7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3_5*l_h_i*1_2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xml><?xml version="1.0" encoding="utf-8"?>
<p:tagLst xmlns:p="http://schemas.openxmlformats.org/presentationml/2006/main">
  <p:tag name="KSO_WM_BEAUTIFY_FLAG" val="#fgm#"/>
  <p:tag name="KSO_WM_FIGMA_FLAG" val="#fgm#"/>
  <p:tag name="KSO_WM_UNIT_INDEX" val="1"/>
  <p:tag name="KSO_WM_UNIT_TYPE" val="a"/>
  <p:tag name="KSO_WM_LAYOUT_CHECK_HASH" val="fb40ab2040c998debc4c7836708cfabf999fbf95"/>
  <p:tag name="KSO_WM_NEWLAYOUT_GROUP_ID" val="layout_59"/>
  <p:tag name="KSO_WM_NEWLAYOUT_ID" val="slide_a0139072b4997ff5"/>
</p:tagLst>
</file>

<file path=ppt/tags/tag580.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3_5*l_h_a*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1.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3_5*l_h_i*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2.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3_5*l_h_i*1_3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3.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3_5*l_h_a*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4.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3_5*l_h_i*1_4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5.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3_5*l_h_i*1_4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6.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3_5*l_h_a*1_4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7.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3_4*l_h_i*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8.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3_4*l_h_a*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89.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3_4*l_h_i*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590.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3_4*l_h_a*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91.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3_4*l_h_i*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92.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3_4*l_h_a*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593.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3"/>
  <p:tag name="KSO_WM_SLIDE_THEME_ID" val="20238316"/>
  <p:tag name="KSO_WM_SLIDE_INDEX" val="5"/>
  <p:tag name="KSO_WM_TEMPLATE_CATEGORY" val="custom"/>
  <p:tag name="KSO_WM_TAG_VERSION" val="3.0"/>
  <p:tag name="KSO_WM_TEMPLATE_COLOR_TYPE" val="0"/>
  <p:tag name="KSO_WM_ASSEMBLE_CHIP_INDEX" val="diag"/>
  <p:tag name="KSO_WM_DIAGRAM_GROUP_CODE" val="l1-1"/>
  <p:tag name="KSO_WM_SLIDE_ID" val="custom3_5"/>
  <p:tag name="KSO_WM_SLIDE_LAYOUT" val="a_b_l"/>
  <p:tag name="KSO_WM_SLIDE_LAYOUT_CNT" val="1_1_1"/>
</p:tagLst>
</file>

<file path=ppt/tags/tag594.xml><?xml version="1.0" encoding="utf-8"?>
<p:tagLst xmlns:p="http://schemas.openxmlformats.org/presentationml/2006/main">
  <p:tag name="KSO_WM_BEAUTIFY_FLAG" val="#fgm#"/>
  <p:tag name="KSO_WM_FIGMA_FLAG" val="#fgm#"/>
  <p:tag name="KSO_WM_UNIT_INDEX" val="1"/>
  <p:tag name="KSO_WM_UNIT_TEXT_TYPE" val="1"/>
  <p:tag name="KSO_WM_UNIT_TYPE" val="a"/>
  <p:tag name="KSO_WM_LAYOUT_CHECK_HASH" val="2233c4db791ab91802e171cc319769d449a04a5e"/>
  <p:tag name="KSO_WM_NEWLAYOUT_ID" val="slide_3a8d68c4cb9e2e1d"/>
  <p:tag name="KSO_WM_UNIT_ID" val="_1*a*1"/>
  <p:tag name="KSO_WM_TAG_VERSION" val="3.0"/>
  <p:tag name="KSO_WM_UNIT_LAYERLEVEL" val="1"/>
  <p:tag name="KSO_WM_TEMPLATE_INDEX" val="3"/>
  <p:tag name="KSO_WM_TEMPLATE_CATEGORY" val="custom"/>
  <p:tag name="KSO_WM_NEWLAYOUT_GROUP_ID" val="layout_35"/>
</p:tagLst>
</file>

<file path=ppt/tags/tag59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9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64041155&quot;,&quot;product_name&quot;:&quot;wps-wpp-pc&quot;,&quot;intention_code&quot;:&quot;wps_wpp_generate_doc_pay&quot;}*auto_gallery_ai_v2.1.5_ONLINE*3565343864643837373563393066633935663838333039303563326365306662-slide-12"/>
</p:tagLst>
</file>

<file path=ppt/tags/tag59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aa9f0672-8e5f-407e-91a8-1bbb88ade4c8.jpg?Expires=1788917249\u0026AWSAccessKeyId=AKLT9NSy7kh8TIS1UzNqLRY2\u0026Signature=HgiSO1PkAc7PqEASU6jnMhBv0dM%3D&quot;,&quot;product_name&quot;:&quot;wps-wpp-pc&quot;,&quot;intention_code&quot;:&quot;wps_wpp_generate_doc_pay&quot;}*auto_qingqiu_ai_v2.1.5_ONLINE*3534653861306139336562346166666433386238323333336338343863666565-slide-8"/>
</p:tagLst>
</file>

<file path=ppt/tags/tag598.xml><?xml version="1.0" encoding="utf-8"?>
<p:tagLst xmlns:p="http://schemas.openxmlformats.org/presentationml/2006/main">
  <p:tag name="KSO_WM_BEAUTIFY_FLAG" val="#fgm#"/>
  <p:tag name="KSO_WM_FIGMA_FLAG" val="#fgm#"/>
  <p:tag name="KSO_WM_UNIT_INDEX" val="1"/>
  <p:tag name="KSO_WM_UNIT_TYPE" val="a"/>
  <p:tag name="KSO_WM_LAYOUT_CHECK_HASH" val="54326415ac3a4265f89ba8c0604fb8aefd035a98"/>
  <p:tag name="KSO_WM_NEWLAYOUT_GROUP_ID" val="layout_10013"/>
  <p:tag name="KSO_WM_NEWLAYOUT_ID" val="slide_f3e90e3e187a1785"/>
  <p:tag name="KSO_WM_UNIT_PRESET_TEXT" val="单击此处添加标题"/>
</p:tagLst>
</file>

<file path=ppt/tags/tag5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0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0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60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604.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f3e90e3e187a1785"/>
</p:tagLst>
</file>

<file path=ppt/tags/tag60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06.xml><?xml version="1.0" encoding="utf-8"?>
<p:tagLst xmlns:p="http://schemas.openxmlformats.org/presentationml/2006/main">
  <p:tag name="KSO_WM_BEAUTIFY_FLAG" val="#fgm#"/>
  <p:tag name="KSO_WM_FIGMA_FLAG" val="#fgm#"/>
  <p:tag name="KSO_WM_UNIT_INDEX" val="1"/>
  <p:tag name="KSO_WM_UNIT_TYPE" val="a"/>
  <p:tag name="KSO_WM_LAYOUT_CHECK_HASH" val="845771f603165db2200374b50c8da7a57e4bfcb7"/>
  <p:tag name="KSO_WM_NEWLAYOUT_GROUP_ID" val="layout_26"/>
  <p:tag name="KSO_WM_NEWLAYOUT_ID" val="slide_4f7025fa8c80a9ff"/>
  <p:tag name="KSO_WM_UNIT_PRESET_TEXT" val="单击此处添加标题"/>
</p:tagLst>
</file>

<file path=ppt/tags/tag6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12684101&quot;,&quot;product_name&quot;:&quot;wps-wpp-pc&quot;,&quot;intention_code&quot;:&quot;wps_wpp_generate_doc_pay&quot;}*auto_gallery_ai_3.0.1_online*3534653861306139336562346166666433386238323333336338343863666565-slide-9"/>
</p:tagLst>
</file>

<file path=ppt/tags/tag6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1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166197566&quot;,&quot;product_name&quot;:&quot;wps-wpp-pc&quot;,&quot;intention_code&quot;:&quot;wps_wpp_generate_doc_pay&quot;}*auto_gallery_ai_3.0.1_online*3534653861306139336562346166666433386238323333336338343863666565-slide-9"/>
</p:tagLst>
</file>

<file path=ppt/tags/tag61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1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469435158&quot;,&quot;product_name&quot;:&quot;wps-wpp-pc&quot;,&quot;intention_code&quot;:&quot;wps_wpp_generate_doc_pay&quot;}*auto_gallery_ai_3.0.1_online*3534653861306139336562346166666433386238323333336338343863666565-slide-9"/>
</p:tagLst>
</file>

<file path=ppt/tags/tag61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1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616.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390981548&quot;,&quot;product_name&quot;:&quot;wps-wpp-pc&quot;,&quot;intention_code&quot;:&quot;wps_wpp_generate_doc_pay&quot;}*auto_gallery_ai_3.0.1_online*3534653861306139336562346166666433386238323333336338343863666565-slide-9"/>
</p:tagLst>
</file>

<file path=ppt/tags/tag61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18.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4f7025fa8c80a9ff"/>
</p:tagLst>
</file>

<file path=ppt/tags/tag61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211358903575&quot;,&quot;product_name&quot;:&quot;wps-wpp-pc&quot;,&quot;intention_code&quot;:&quot;wps_wpp_generate_doc_pay&quot;}*auto_gallery_ai_v2.1.5_ONLINE*3534653861306139336562346166666433386238323333336338343863666565-slide-10"/>
</p:tagLst>
</file>

<file path=ppt/tags/tag62.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620.xml><?xml version="1.0" encoding="utf-8"?>
<p:tagLst xmlns:p="http://schemas.openxmlformats.org/presentationml/2006/main">
  <p:tag name="KSO_WM_BEAUTIFY_FLAG" val="#fgm#"/>
  <p:tag name="KSO_WM_FIGMA_FLAG" val="#fgm#"/>
  <p:tag name="KSO_WM_UNIT_INDEX" val="1"/>
  <p:tag name="KSO_WM_UNIT_TYPE" val="a"/>
  <p:tag name="KSO_WM_LAYOUT_CHECK_HASH" val="309f70c8d39e6e9c2670b86dc2909eca52464c47"/>
  <p:tag name="KSO_WM_NEWLAYOUT_GROUP_ID" val="layout_34"/>
  <p:tag name="KSO_WM_NEWLAYOUT_ID" val="slide_f4eb885ebccb8572"/>
  <p:tag name="KSO_WM_UNIT_PRESET_TEXT" val="单击此处添加标题"/>
</p:tagLst>
</file>

<file path=ppt/tags/tag6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2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64041155&quot;,&quot;product_name&quot;:&quot;wps-wpp-pc&quot;,&quot;intention_code&quot;:&quot;wps_wpp_generate_doc_pay&quot;}*auto_gallery_ai_v2.1.5_ONLINE*3534653861306139336562346166666433386238323333336338343863666565-slide-10"/>
</p:tagLst>
</file>

<file path=ppt/tags/tag6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2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46100076&quot;,&quot;product_name&quot;:&quot;wps-wpp-pc&quot;,&quot;intention_code&quot;:&quot;wps_wpp_generate_doc_pay&quot;}*auto_gallery_ai_v2.1.5_ONLINE*3534653861306139336562346166666433386238323333336338343863666565-slide-10"/>
</p:tagLst>
</file>

<file path=ppt/tags/tag6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2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f4eb885ebccb8572"/>
</p:tagLst>
</file>

<file path=ppt/tags/tag627.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628.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629.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630.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1.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2.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3.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4.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5.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6.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7.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8.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39.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640.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41.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642.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643.xml><?xml version="1.0" encoding="utf-8"?>
<p:tagLst xmlns:p="http://schemas.openxmlformats.org/presentationml/2006/main">
  <p:tag name="KSO_WM_BEAUTIFY_FLAG" val="#fgm#"/>
  <p:tag name="KSO_WM_FIGMA_FLAG" val="#fgm#"/>
  <p:tag name="KSO_WM_UNIT_INDEX" val="1"/>
  <p:tag name="KSO_WM_UNIT_TYPE" val="a"/>
  <p:tag name="KSO_WM_LAYOUT_CHECK_HASH" val="01d7a758a119717621448ff9726759a99ac1d7cc"/>
  <p:tag name="KSO_WM_NEWLAYOUT_GROUP_ID" val="layout_10016"/>
  <p:tag name="KSO_WM_NEWLAYOUT_ID" val="slide_7b49295036718ecc"/>
  <p:tag name="KSO_WM_UNIT_PRESET_TEXT" val="单击此处添加标题"/>
</p:tagLst>
</file>

<file path=ppt/tags/tag64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862168128&quot;,&quot;product_name&quot;:&quot;wps-wpp-pc&quot;,&quot;intention_code&quot;:&quot;wps_wpp_generate_doc_pay&quot;}*auto_gallery_ai_v2.1.5_ONLINE*3565343864643837373563393066633935663838333039303563326365306662-slide-4"/>
</p:tagLst>
</file>

<file path=ppt/tags/tag64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4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857015892&quot;,&quot;product_name&quot;:&quot;wps-wpp-pc&quot;,&quot;intention_code&quot;:&quot;wps_wpp_generate_doc_pay&quot;}*auto_gallery_ai_v2.1.5_ONLINE*3565343864643837373563393066633935663838333039303563326365306662-slide-4"/>
</p:tagLst>
</file>

<file path=ppt/tags/tag64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4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472467490&quot;,&quot;product_name&quot;:&quot;wps-wpp-pc&quot;,&quot;intention_code&quot;:&quot;wps_wpp_generate_doc_pay&quot;}*auto_gallery_ai_v2.1.5_ONLINE*3565343864643837373563393066633935663838333039303563326365306662-slide-4"/>
</p:tagLst>
</file>

<file path=ppt/tags/tag64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5.xml><?xml version="1.0" encoding="utf-8"?>
<p:tagLst xmlns:p="http://schemas.openxmlformats.org/presentationml/2006/main">
  <p:tag name="KSO_WM_BEAUTIFY_FLAG" val="#fgm#"/>
  <p:tag name="KSO_WM_FIGMA_FLAG" val="#fgm#"/>
  <p:tag name="KSO_WM_UNIT_INDEX" val="1"/>
  <p:tag name="KSO_WM_UNIT_TYPE" val="a"/>
  <p:tag name="KSO_WM_LAYOUT_CHECK_HASH" val="a8cebf877655d8a90ef4d8f6723072682bed7a76"/>
  <p:tag name="KSO_WM_NEWLAYOUT_GROUP_ID" val="layout_10004"/>
  <p:tag name="KSO_WM_NEWLAYOUT_ID" val="slide_aec818c1bcb6d7c7"/>
</p:tagLst>
</file>

<file path=ppt/tags/tag65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09/55f3f65d-49c8-437a-a741-0ab6e327b81c.jpg?Expires=1788884226\u0026AWSAccessKeyId=AKLT9NSy7kh8TIS1UzNqLRY2\u0026Signature=w9Cla7G4EdP0GHShsbJaNR03Ba4%3D&quot;,&quot;product_name&quot;:&quot;wps-wpp-pc&quot;,&quot;intention_code&quot;:&quot;wps_wpp_generate_doc_pay&quot;}*auto_qingqiu_ai_v2.1.5_ONLINE*3565343864643837373563393066633935663838333039303563326365306662-slide-4"/>
</p:tagLst>
</file>

<file path=ppt/tags/tag6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52.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VCG41N497391899&quot;,&quot;product_name&quot;:&quot;wps-wpp-pc&quot;,&quot;intention_code&quot;:&quot;wps_wpp_generate_doc_pay&quot;}*auto_gallery_ai_v2.1.5_ONLINE*3565343864643837373563393066633935663838333039303563326365306662-slide-4"/>
</p:tagLst>
</file>

<file path=ppt/tags/tag65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654.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0"/>
  <p:tag name="KSO_WM_TEMPLATE_SLIDE_ID" val="slide_7b49295036718ecc"/>
</p:tagLst>
</file>

<file path=ppt/tags/tag65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56.xml><?xml version="1.0" encoding="utf-8"?>
<p:tagLst xmlns:p="http://schemas.openxmlformats.org/presentationml/2006/main">
  <p:tag name="KSO_WM_BEAUTIFY_FLAG" val="#fgm#"/>
  <p:tag name="KSO_WM_FIGMA_FLAG" val="#fgm#"/>
  <p:tag name="KSO_WM_UNIT_INDEX" val="1"/>
  <p:tag name="KSO_WM_UNIT_TYPE" val="a"/>
  <p:tag name="KSO_WM_LAYOUT_CHECK_HASH" val="839ba5feaf90ab2df4bf1ecbdbeda5f3e88c10fa"/>
  <p:tag name="KSO_WM_NEWLAYOUT_GROUP_ID" val="layout_10004"/>
  <p:tag name="KSO_WM_NEWLAYOUT_ID" val="slide_468ece13c61b3939"/>
  <p:tag name="KSO_WM_UNIT_PRESET_TEXT" val="单击此处添加标题"/>
</p:tagLst>
</file>

<file path=ppt/tags/tag65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220304195&quot;,&quot;product_name&quot;:&quot;wps-wpp-pc&quot;,&quot;intention_code&quot;:&quot;wps_wpp_generate_doc_pay&quot;}*auto_gallery_ai_3.0.1_online*6330383936663333396163666432643164396636376265363739613234386339-slide-6"/>
</p:tagLst>
</file>

<file path=ppt/tags/tag65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468ece13c61b3939"/>
</p:tagLst>
</file>

<file path=ppt/tags/tag6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6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61.xml><?xml version="1.0" encoding="utf-8"?>
<p:tagLst xmlns:p="http://schemas.openxmlformats.org/presentationml/2006/main">
  <p:tag name="KSO_WM_BEAUTIFY_FLAG" val="#fgm#"/>
  <p:tag name="KSO_WM_FIGMA_FLAG" val="#fgm#"/>
  <p:tag name="KSO_WM_UNIT_INDEX" val="1"/>
  <p:tag name="KSO_WM_UNIT_TYPE" val="a"/>
  <p:tag name="KSO_WM_LAYOUT_CHECK_HASH" val="839ba5feaf90ab2df4bf1ecbdbeda5f3e88c10fa"/>
  <p:tag name="KSO_WM_NEWLAYOUT_GROUP_ID" val="layout_10004"/>
  <p:tag name="KSO_WM_NEWLAYOUT_ID" val="slide_468ece13c61b3939"/>
  <p:tag name="KSO_WM_UNIT_PRESET_TEXT" val="单击此处添加标题"/>
</p:tagLst>
</file>

<file path=ppt/tags/tag66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187876184&quot;,&quot;product_name&quot;:&quot;wps-wpp-pc&quot;,&quot;intention_code&quot;:&quot;wps_wpp_generate_doc_pay&quot;}*auto_gallery_ai_3.0.1_online*6330383936663333396163666432643164396636376265363739613234386339-slide-6"/>
</p:tagLst>
</file>

<file path=ppt/tags/tag6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6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468ece13c61b3939"/>
</p:tagLst>
</file>

<file path=ppt/tags/tag66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f0eae96b-72a9-4a42-9853-57094ec1d2f7.jpg?Expires=1789054227\u0026AWSAccessKeyId=AKLT9NSy7kh8TIS1UzNqLRY2\u0026Signature=smmysFU50kpQn7E946Q6C3%2BNQWE%3D&quot;,&quot;product_name&quot;:&quot;wps-wpp-pc&quot;,&quot;intention_code&quot;:&quot;wps_wpp_generate_doc_pay&quot;}*auto_qingqiu_ai_v2.1.5_ONLINE*6330383936663333396163666432643164396636376265363739613234386339-slide-15"/>
</p:tagLst>
</file>

<file path=ppt/tags/tag666.xml><?xml version="1.0" encoding="utf-8"?>
<p:tagLst xmlns:p="http://schemas.openxmlformats.org/presentationml/2006/main">
  <p:tag name="KSO_WM_BEAUTIFY_FLAG" val="#fgm#"/>
  <p:tag name="KSO_WM_FIGMA_FLAG" val="#fgm#"/>
  <p:tag name="KSO_WM_UNIT_INDEX" val="1"/>
  <p:tag name="KSO_WM_UNIT_TYPE" val="a"/>
  <p:tag name="KSO_WM_LAYOUT_CHECK_HASH" val="5c5a34988696c8b510525270b69c11b74dd1c487"/>
  <p:tag name="KSO_WM_NEWLAYOUT_GROUP_ID" val="layout_61"/>
  <p:tag name="KSO_WM_NEWLAYOUT_ID" val="slide_b88750c2a6ff8ec8"/>
  <p:tag name="KSO_WM_UNIT_PRESET_TEXT" val="单击此处添加标题"/>
</p:tagLst>
</file>

<file path=ppt/tags/tag66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66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6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b88750c2a6ff8ec8"/>
</p:tagLst>
</file>

<file path=ppt/tags/tag6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7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267c7fd4-3c21-4463-86b2-85f7ca424e4e.jpg?Expires=1789054227\u0026AWSAccessKeyId=AKLT9NSy7kh8TIS1UzNqLRY2\u0026Signature=N%2BLoDaLwf4cUn0uIDJMMGRZK%2Fg0%3D&quot;,&quot;product_name&quot;:&quot;wps-wpp-pc&quot;,&quot;intention_code&quot;:&quot;wps_wpp_generate_doc_pay&quot;}*auto_qingqiu_ai_v2.1.5_ONLINE*6330383936663333396163666432643164396636376265363739613234386339-slide-16"/>
</p:tagLst>
</file>

<file path=ppt/tags/tag671.xml><?xml version="1.0" encoding="utf-8"?>
<p:tagLst xmlns:p="http://schemas.openxmlformats.org/presentationml/2006/main">
  <p:tag name="KSO_WM_BEAUTIFY_FLAG" val="#fgm#"/>
  <p:tag name="KSO_WM_FIGMA_FLAG" val="#fgm#"/>
  <p:tag name="KSO_WM_UNIT_INDEX" val="1"/>
  <p:tag name="KSO_WM_UNIT_TYPE" val="a"/>
  <p:tag name="KSO_WM_LAYOUT_CHECK_HASH" val="aec1dbbc7bd734e1b6381a8e7caf9e9ba77e2bc4"/>
  <p:tag name="KSO_WM_NEWLAYOUT_GROUP_ID" val="layout_59"/>
  <p:tag name="KSO_WM_NEWLAYOUT_ID" val="slide_bb03e4d874dff4e4"/>
  <p:tag name="KSO_WM_UNIT_PRESET_TEXT" val="单击此处添加标题"/>
</p:tagLst>
</file>

<file path=ppt/tags/tag6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67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bb03e4d874dff4e4"/>
</p:tagLst>
</file>

<file path=ppt/tags/tag676.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67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678.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79.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680.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1.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2.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3.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4.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5.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6.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7.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8.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89.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6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690.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691.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69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839e975d-a0da-449f-b374-602a0fc84b8c.jpg?Expires=1789054227\u0026AWSAccessKeyId=AKLT9NSy7kh8TIS1UzNqLRY2\u0026Signature=uFY08gUpSspzUj8H4o4coUfRXns%3D&quot;,&quot;product_name&quot;:&quot;wps-wpp-pc&quot;,&quot;intention_code&quot;:&quot;wps_wpp_generate_doc_pay&quot;}*auto_qingqiu_ai_v2.1.5_ONLINE*6330383936663333396163666432643164396636376265363739613234386339-slide-17"/>
</p:tagLst>
</file>

<file path=ppt/tags/tag693.xml><?xml version="1.0" encoding="utf-8"?>
<p:tagLst xmlns:p="http://schemas.openxmlformats.org/presentationml/2006/main">
  <p:tag name="KSO_WM_BEAUTIFY_FLAG" val="#fgm#"/>
  <p:tag name="KSO_WM_FIGMA_FLAG" val="#fgm#"/>
  <p:tag name="KSO_WM_UNIT_INDEX" val="1"/>
  <p:tag name="KSO_WM_UNIT_TYPE" val="a"/>
  <p:tag name="KSO_WM_LAYOUT_CHECK_HASH" val="5e6b66badae1b5bd32002c2e571d46d4cbfd4e39"/>
  <p:tag name="KSO_WM_NEWLAYOUT_GROUP_ID" val="layout_10009"/>
  <p:tag name="KSO_WM_NEWLAYOUT_ID" val="slide_c3e04deeb08e51db"/>
  <p:tag name="KSO_WM_UNIT_PRESET_TEXT" val="单击此处添加标题"/>
</p:tagLst>
</file>

<file path=ppt/tags/tag6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9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c3e04deeb08e51db"/>
</p:tagLst>
</file>

<file path=ppt/tags/tag69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0dab9202-e76c-445e-85e0-34f1313f7e86.jpg?Expires=1789054227\u0026AWSAccessKeyId=AKLT9NSy7kh8TIS1UzNqLRY2\u0026Signature=CaiPSN9fBD1dT%2F5PaO9q5ZYUTLw%3D&quot;,&quot;product_name&quot;:&quot;wps-wpp-pc&quot;,&quot;intention_code&quot;:&quot;wps_wpp_generate_doc_pay&quot;}*auto_qingqiu_ai_v2.1.5_ONLINE*6330383936663333396163666432643164396636376265363739613234386339-slide-18"/>
</p:tagLst>
</file>

<file path=ppt/tags/tag698.xml><?xml version="1.0" encoding="utf-8"?>
<p:tagLst xmlns:p="http://schemas.openxmlformats.org/presentationml/2006/main">
  <p:tag name="KSO_WM_BEAUTIFY_FLAG" val="#fgm#"/>
  <p:tag name="KSO_WM_FIGMA_FLAG" val="#fgm#"/>
  <p:tag name="KSO_WM_UNIT_INDEX" val="1"/>
  <p:tag name="KSO_WM_UNIT_TYPE" val="a"/>
  <p:tag name="KSO_WM_LAYOUT_CHECK_HASH" val="3daf726ca3dbf944024c1ed0a1883dfbb71b1b23"/>
  <p:tag name="KSO_WM_NEWLAYOUT_GROUP_ID" val="layout_10013"/>
  <p:tag name="KSO_WM_NEWLAYOUT_ID" val="slide_bd4d551519a82ed2"/>
  <p:tag name="KSO_WM_UNIT_PRESET_TEXT" val="单击此处添加标题"/>
</p:tagLst>
</file>

<file path=ppt/tags/tag6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70.xml><?xml version="1.0" encoding="utf-8"?>
<p:tagLst xmlns:p="http://schemas.openxmlformats.org/presentationml/2006/main">
  <p:tag name="KSO_WM_BEAUTIFY_FLAG" val="#fgm#"/>
  <p:tag name="KSO_WM_FIGMA_FLAG" val="#fgm#"/>
  <p:tag name="KSO_WM_UNIT_INDEX" val="1"/>
  <p:tag name="KSO_WM_UNIT_TYPE" val="d"/>
</p:tagLst>
</file>

<file path=ppt/tags/tag7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0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bd4d551519a82ed2"/>
</p:tagLst>
</file>

<file path=ppt/tags/tag702.xml><?xml version="1.0" encoding="utf-8"?>
<p:tagLst xmlns:p="http://schemas.openxmlformats.org/presentationml/2006/main">
  <p:tag name="KSO_WM_BEAUTIFY_FLAG" val="#fgm#"/>
  <p:tag name="KSO_WM_FIGMA_FLAG" val="#fgm#"/>
  <p:tag name="KSO_WM_UNIT_INDEX" val="1"/>
  <p:tag name="KSO_WM_UNIT_TYPE" val="a"/>
  <p:tag name="KSO_WM_LAYOUT_CHECK_HASH" val="7ca6c8e8194e4492d253cb6e056006607ac4b4cf"/>
  <p:tag name="KSO_WM_NEWLAYOUT_GROUP_ID" val="layout_10008"/>
  <p:tag name="KSO_WM_NEWLAYOUT_ID" val="slide_26824100ed9a57d5"/>
  <p:tag name="KSO_WM_UNIT_PRESET_TEXT" val="单击此处添加标题"/>
</p:tagLst>
</file>

<file path=ppt/tags/tag70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0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211248591897&quot;,&quot;product_name&quot;:&quot;wps-wpp-pc&quot;,&quot;intention_code&quot;:&quot;wps_wpp_generate_doc_pay&quot;}*auto_gallery_ai_v2.1.5_ONLINE*6330383936663333396163666432643164396636376265363739613234386339-slide-8"/>
</p:tagLst>
</file>

<file path=ppt/tags/tag70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26824100ed9a57d5"/>
</p:tagLst>
</file>

<file path=ppt/tags/tag7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3d13e7d9-fa2a-4a67-af35-22becb0b4d73.jpg?Expires=1789054229\u0026AWSAccessKeyId=AKLT9NSy7kh8TIS1UzNqLRY2\u0026Signature=R6TekGw34pvlFJBvWQiwLyG3nDI%3D&quot;,&quot;product_name&quot;:&quot;wps-wpp-pc&quot;,&quot;intention_code&quot;:&quot;wps_wpp_generate_doc_pay&quot;}*auto_qingqiu_ai_v2.1.5_ONLINE*6330383936663333396163666432643164396636376265363739613234386339-slide-20"/>
</p:tagLst>
</file>

<file path=ppt/tags/tag708.xml><?xml version="1.0" encoding="utf-8"?>
<p:tagLst xmlns:p="http://schemas.openxmlformats.org/presentationml/2006/main">
  <p:tag name="KSO_WM_BEAUTIFY_FLAG" val="#fgm#"/>
  <p:tag name="KSO_WM_FIGMA_FLAG" val="#fgm#"/>
  <p:tag name="KSO_WM_UNIT_INDEX" val="1"/>
  <p:tag name="KSO_WM_UNIT_TYPE" val="a"/>
  <p:tag name="KSO_WM_LAYOUT_CHECK_HASH" val="cdff495a95ba1760929553c8ed9434282347a511"/>
  <p:tag name="KSO_WM_NEWLAYOUT_GROUP_ID" val="layout_10014"/>
  <p:tag name="KSO_WM_NEWLAYOUT_ID" val="slide_983af99de9f3d0ba"/>
  <p:tag name="KSO_WM_UNIT_PRESET_TEXT" val="单击此处添加标题"/>
</p:tagLst>
</file>

<file path=ppt/tags/tag70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1.xml><?xml version="1.0" encoding="utf-8"?>
<p:tagLst xmlns:p="http://schemas.openxmlformats.org/presentationml/2006/main">
  <p:tag name="KSO_WM_BEAUTIFY_FLAG" val="#fgm#"/>
  <p:tag name="KSO_WM_FIGMA_FLAG" val="#fgm#"/>
  <p:tag name="KSO_WM_UNIT_INDEX" val="1"/>
  <p:tag name="KSO_WM_UNIT_TYPE" val="a"/>
  <p:tag name="KSO_WM_LAYOUT_CHECK_HASH" val="1a723e125c341db951d8de6cb4608741449fa22f"/>
  <p:tag name="KSO_WM_NEWLAYOUT_GROUP_ID" val="layout_60"/>
  <p:tag name="KSO_WM_NEWLAYOUT_ID" val="slide_e1f4dfbe5714bd80"/>
</p:tagLst>
</file>

<file path=ppt/tags/tag71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1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983af99de9f3d0ba"/>
</p:tagLst>
</file>

<file path=ppt/tags/tag71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13.xml><?xml version="1.0" encoding="utf-8"?>
<p:tagLst xmlns:p="http://schemas.openxmlformats.org/presentationml/2006/main">
  <p:tag name="KSO_WM_BEAUTIFY_FLAG" val="#fgm#"/>
  <p:tag name="KSO_WM_FIGMA_FLAG" val="#fgm#"/>
  <p:tag name="KSO_WM_UNIT_INDEX" val="1"/>
  <p:tag name="KSO_WM_UNIT_TYPE" val="a"/>
  <p:tag name="KSO_WM_LAYOUT_CHECK_HASH" val="e88ff4660c48d77f6bbcf998cb0d756f279994ad"/>
  <p:tag name="KSO_WM_NEWLAYOUT_GROUP_ID" val="layout_10003"/>
  <p:tag name="KSO_WM_NEWLAYOUT_ID" val="slide_ad369a9275f94eb0"/>
  <p:tag name="KSO_WM_UNIT_PRESET_TEXT" val="单击此处添加标题"/>
</p:tagLst>
</file>

<file path=ppt/tags/tag7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16.xml><?xml version="1.0" encoding="utf-8"?>
<p:tagLst xmlns:p="http://schemas.openxmlformats.org/presentationml/2006/main">
  <p:tag name="wpp_generatepicture" val="1"/>
</p:tagLst>
</file>

<file path=ppt/tags/tag71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ad369a9275f94eb0"/>
</p:tagLst>
</file>

<file path=ppt/tags/tag71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19.xml><?xml version="1.0" encoding="utf-8"?>
<p:tagLst xmlns:p="http://schemas.openxmlformats.org/presentationml/2006/main">
  <p:tag name="KSO_WM_BEAUTIFY_FLAG" val="#fgm#"/>
  <p:tag name="KSO_WM_FIGMA_FLAG" val="#fgm#"/>
  <p:tag name="KSO_WM_UNIT_INDEX" val="1"/>
  <p:tag name="KSO_WM_UNIT_TYPE" val="a"/>
  <p:tag name="KSO_WM_LAYOUT_CHECK_HASH" val="e88ff4660c48d77f6bbcf998cb0d756f279994ad"/>
  <p:tag name="KSO_WM_NEWLAYOUT_GROUP_ID" val="layout_10003"/>
  <p:tag name="KSO_WM_NEWLAYOUT_ID" val="slide_ad369a9275f94eb0"/>
  <p:tag name="KSO_WM_UNIT_PRESET_TEXT" val="单击此处添加标题"/>
</p:tagLst>
</file>

<file path=ppt/tags/tag7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7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22.xml><?xml version="1.0" encoding="utf-8"?>
<p:tagLst xmlns:p="http://schemas.openxmlformats.org/presentationml/2006/main">
  <p:tag name="wpp_generatepicture" val="1"/>
</p:tagLst>
</file>

<file path=ppt/tags/tag72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ad369a9275f94eb0"/>
</p:tagLst>
</file>

<file path=ppt/tags/tag724.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25.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26.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27.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28.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29.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730.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1.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2.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3.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4.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5.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6.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7.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38.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739.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7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74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2284b927-01b8-4b8b-a6a5-b691daf59443.jpg?Expires=1789054227\u0026AWSAccessKeyId=AKLT9NSy7kh8TIS1UzNqLRY2\u0026Signature=tRvefg%2BYw6EDPuzlVOWpI3q%2BTaU%3D&quot;,&quot;product_name&quot;:&quot;wps-wpp-pc&quot;,&quot;intention_code&quot;:&quot;wps_wpp_generate_doc_pay&quot;}*auto_qingqiu_ai_v2.1.5_ONLINE*6330383936663333396163666432643164396636376265363739613234386339-slide-23"/>
</p:tagLst>
</file>

<file path=ppt/tags/tag741.xml><?xml version="1.0" encoding="utf-8"?>
<p:tagLst xmlns:p="http://schemas.openxmlformats.org/presentationml/2006/main">
  <p:tag name="KSO_WM_BEAUTIFY_FLAG" val="#fgm#"/>
  <p:tag name="KSO_WM_FIGMA_FLAG" val="#fgm#"/>
  <p:tag name="KSO_WM_UNIT_INDEX" val="1"/>
  <p:tag name="KSO_WM_UNIT_TYPE" val="a"/>
  <p:tag name="KSO_WM_LAYOUT_CHECK_HASH" val="0963f939687eab6d7098c3d1a5719d0235963746"/>
  <p:tag name="KSO_WM_NEWLAYOUT_GROUP_ID" val="layout_42"/>
  <p:tag name="KSO_WM_NEWLAYOUT_ID" val="slide_6d6aa6c8b5b8e23d"/>
  <p:tag name="KSO_WM_UNIT_PRESET_TEXT" val="单击此处添加标题"/>
</p:tagLst>
</file>

<file path=ppt/tags/tag7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4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4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4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6d6aa6c8b5b8e23d"/>
</p:tagLst>
</file>

<file path=ppt/tags/tag7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47.xml><?xml version="1.0" encoding="utf-8"?>
<p:tagLst xmlns:p="http://schemas.openxmlformats.org/presentationml/2006/main">
  <p:tag name="KSO_WM_BEAUTIFY_FLAG" val="#fgm#"/>
  <p:tag name="KSO_WM_FIGMA_FLAG" val="#fgm#"/>
  <p:tag name="KSO_WM_UNIT_INDEX" val="1"/>
  <p:tag name="KSO_WM_UNIT_TYPE" val="a"/>
  <p:tag name="KSO_WM_LAYOUT_CHECK_HASH" val="a023d942119d78783018bdaf0f015963d0b6e714"/>
  <p:tag name="KSO_WM_NEWLAYOUT_GROUP_ID" val="layout_10007"/>
  <p:tag name="KSO_WM_NEWLAYOUT_ID" val="slide_3f335b4947da46c9"/>
  <p:tag name="KSO_WM_UNIT_PRESET_TEXT" val="单击此处添加标题"/>
</p:tagLst>
</file>

<file path=ppt/tags/tag7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4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3f335b4947da46c9"/>
</p:tagLst>
</file>

<file path=ppt/tags/tag7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7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51.xml><?xml version="1.0" encoding="utf-8"?>
<p:tagLst xmlns:p="http://schemas.openxmlformats.org/presentationml/2006/main">
  <p:tag name="KSO_WM_BEAUTIFY_FLAG" val="#fgm#"/>
  <p:tag name="KSO_WM_FIGMA_FLAG" val="#fgm#"/>
  <p:tag name="KSO_WM_UNIT_INDEX" val="1"/>
  <p:tag name="KSO_WM_UNIT_TYPE" val="a"/>
  <p:tag name="KSO_WM_LAYOUT_CHECK_HASH" val="7cf75b540b162a372d851583e94a4ce9b23014e4"/>
  <p:tag name="KSO_WM_NEWLAYOUT_GROUP_ID" val="layout_10004"/>
  <p:tag name="KSO_WM_NEWLAYOUT_ID" val="slide_39365c36b00cc2e5"/>
  <p:tag name="KSO_WM_UNIT_PRESET_TEXT" val="单击此处添加标题"/>
</p:tagLst>
</file>

<file path=ppt/tags/tag7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5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801910424&quot;,&quot;product_name&quot;:&quot;wps-wpp-pc&quot;,&quot;intention_code&quot;:&quot;wps_wpp_generate_doc_pay&quot;}*auto_gallery_ai_v2.1.5_ONLINE*3565343864643837373563393066633935663838333039303563326365306662-slide-52"/>
</p:tagLst>
</file>

<file path=ppt/tags/tag75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39365c36b00cc2e5"/>
</p:tagLst>
</file>

<file path=ppt/tags/tag75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22266990&quot;,&quot;product_name&quot;:&quot;wps-wpp-pc&quot;,&quot;intention_code&quot;:&quot;wps_wpp_generate_doc_pay&quot;}*auto_gallery_ai_v2.1.5_ONLINE*6330383936663333396163666432643164396636376265363739613234386339-slide-26"/>
</p:tagLst>
</file>

<file path=ppt/tags/tag756.xml><?xml version="1.0" encoding="utf-8"?>
<p:tagLst xmlns:p="http://schemas.openxmlformats.org/presentationml/2006/main">
  <p:tag name="KSO_WM_BEAUTIFY_FLAG" val="#fgm#"/>
  <p:tag name="KSO_WM_FIGMA_FLAG" val="#fgm#"/>
  <p:tag name="KSO_WM_UNIT_INDEX" val="1"/>
  <p:tag name="KSO_WM_UNIT_TYPE" val="a"/>
  <p:tag name="KSO_WM_LAYOUT_CHECK_HASH" val="b9faecb5c60b91c9196c3fdf8ea35793c5096007"/>
  <p:tag name="KSO_WM_NEWLAYOUT_GROUP_ID" val="layout_61"/>
  <p:tag name="KSO_WM_NEWLAYOUT_ID" val="slide_1fabe581cef1fe3f"/>
  <p:tag name="KSO_WM_UNIT_PRESET_TEXT" val="单击此处添加标题"/>
</p:tagLst>
</file>

<file path=ppt/tags/tag757.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7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5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1fabe581cef1fe3f"/>
</p:tagLst>
</file>

<file path=ppt/tags/tag7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76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d28230b8-66c6-4483-b93a-387aebc46712.jpg?Expires=1789054228\u0026AWSAccessKeyId=AKLT9NSy7kh8TIS1UzNqLRY2\u0026Signature=iL6hZj536rJglfNYukBqumgRFGg%3D&quot;,&quot;product_name&quot;:&quot;wps-wpp-pc&quot;,&quot;intention_code&quot;:&quot;wps_wpp_generate_doc_pay&quot;}*auto_qingqiu_ai_v2.1.5_ONLINE*6330383936663333396163666432643164396636376265363739613234386339-slide-27"/>
</p:tagLst>
</file>

<file path=ppt/tags/tag761.xml><?xml version="1.0" encoding="utf-8"?>
<p:tagLst xmlns:p="http://schemas.openxmlformats.org/presentationml/2006/main">
  <p:tag name="KSO_WM_BEAUTIFY_FLAG" val="#fgm#"/>
  <p:tag name="KSO_WM_FIGMA_FLAG" val="#fgm#"/>
  <p:tag name="KSO_WM_UNIT_INDEX" val="1"/>
  <p:tag name="KSO_WM_UNIT_TYPE" val="a"/>
  <p:tag name="KSO_WM_LAYOUT_CHECK_HASH" val="ff5d18a8e87aab2959b8e4a9c291631aae2a19e7"/>
  <p:tag name="KSO_WM_NEWLAYOUT_GROUP_ID" val="layout_59"/>
  <p:tag name="KSO_WM_NEWLAYOUT_ID" val="slide_401ab4eff3e33ded"/>
  <p:tag name="KSO_WM_UNIT_PRESET_TEXT" val="单击此处添加标题"/>
</p:tagLst>
</file>

<file path=ppt/tags/tag76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6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401ab4eff3e33ded"/>
</p:tagLst>
</file>

<file path=ppt/tags/tag766.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6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68.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69.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xml><?xml version="1.0" encoding="utf-8"?>
<p:tagLst xmlns:p="http://schemas.openxmlformats.org/presentationml/2006/main">
  <p:tag name="KSO_WM_BEAUTIFY_FLAG" val="#fgm#"/>
  <p:tag name="KSO_WM_FIGMA_FLAG" val="#fgm#"/>
  <p:tag name="KSO_WM_UNIT_INDEX" val="1"/>
  <p:tag name="KSO_WM_UNIT_TYPE" val="d"/>
</p:tagLst>
</file>

<file path=ppt/tags/tag770.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1.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2.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3.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4.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5.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6.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7.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8.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79.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78.xml><?xml version="1.0" encoding="utf-8"?>
<p:tagLst xmlns:p="http://schemas.openxmlformats.org/presentationml/2006/main">
  <p:tag name="KSO_WM_BEAUTIFY_FLAG" val="#fgm#"/>
  <p:tag name="KSO_WM_FIGMA_FLAG" val="#fgm#"/>
  <p:tag name="KSO_WM_UNIT_INDEX" val="1"/>
  <p:tag name="KSO_WM_UNIT_TYPE" val="a"/>
  <p:tag name="KSO_WM_LAYOUT_CHECK_HASH" val="e1f86389b4537c745e589dd60fffa387f3bb2568"/>
  <p:tag name="KSO_WM_NEWLAYOUT_GROUP_ID" val="layout_61"/>
  <p:tag name="KSO_WM_NEWLAYOUT_ID" val="slide_366fb304533f48a4"/>
</p:tagLst>
</file>

<file path=ppt/tags/tag780.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781.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78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39bc1df5-9080-4357-9fc6-bd87b51c858b.jpg?Expires=1789054228\u0026AWSAccessKeyId=AKLT9NSy7kh8TIS1UzNqLRY2\u0026Signature=rkY3mtOLMbUY%2BuatH0w5Mwhyaww%3D&quot;,&quot;product_name&quot;:&quot;wps-wpp-pc&quot;,&quot;intention_code&quot;:&quot;wps_wpp_generate_doc_pay&quot;}*auto_qingqiu_ai_v2.1.5_ONLINE*6330383936663333396163666432643164396636376265363739613234386339-slide-28"/>
</p:tagLst>
</file>

<file path=ppt/tags/tag783.xml><?xml version="1.0" encoding="utf-8"?>
<p:tagLst xmlns:p="http://schemas.openxmlformats.org/presentationml/2006/main">
  <p:tag name="KSO_WM_BEAUTIFY_FLAG" val="#fgm#"/>
  <p:tag name="KSO_WM_FIGMA_FLAG" val="#fgm#"/>
  <p:tag name="KSO_WM_UNIT_INDEX" val="1"/>
  <p:tag name="KSO_WM_UNIT_TYPE" val="a"/>
  <p:tag name="KSO_WM_LAYOUT_CHECK_HASH" val="1c6796f33b43e8d4bbc0e308ff11e2a14003d6a1"/>
  <p:tag name="KSO_WM_NEWLAYOUT_GROUP_ID" val="layout_10013"/>
  <p:tag name="KSO_WM_NEWLAYOUT_ID" val="slide_fea17d35f3a42992"/>
  <p:tag name="KSO_WM_UNIT_PRESET_TEXT" val="单击此处添加标题"/>
</p:tagLst>
</file>

<file path=ppt/tags/tag78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8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ea17d35f3a42992"/>
</p:tagLst>
</file>

<file path=ppt/tags/tag787.xml><?xml version="1.0" encoding="utf-8"?>
<p:tagLst xmlns:p="http://schemas.openxmlformats.org/presentationml/2006/main">
  <p:tag name="KSO_WM_BEAUTIFY_FLAG" val="#fgm#"/>
  <p:tag name="KSO_WM_FIGMA_FLAG" val="#fgm#"/>
  <p:tag name="KSO_WM_UNIT_INDEX" val="1"/>
  <p:tag name="KSO_WM_UNIT_TYPE" val="a"/>
  <p:tag name="KSO_WM_LAYOUT_CHECK_HASH" val="1c6796f33b43e8d4bbc0e308ff11e2a14003d6a1"/>
  <p:tag name="KSO_WM_NEWLAYOUT_GROUP_ID" val="layout_10013"/>
  <p:tag name="KSO_WM_NEWLAYOUT_ID" val="slide_fea17d35f3a42992"/>
  <p:tag name="KSO_WM_UNIT_PRESET_TEXT" val="单击此处添加标题"/>
</p:tagLst>
</file>

<file path=ppt/tags/tag78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9.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79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ea17d35f3a42992"/>
</p:tagLst>
</file>

<file path=ppt/tags/tag79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3985789&quot;,&quot;product_name&quot;:&quot;wps-wpp-pc&quot;,&quot;intention_code&quot;:&quot;wps_wpp_generate_doc_pay&quot;}*auto_gallery_ai_v2.1.5_ONLINE*6330383936663333396163666432643164396636376265363739613234386339-slide-29"/>
</p:tagLst>
</file>

<file path=ppt/tags/tag792.xml><?xml version="1.0" encoding="utf-8"?>
<p:tagLst xmlns:p="http://schemas.openxmlformats.org/presentationml/2006/main">
  <p:tag name="KSO_WM_BEAUTIFY_FLAG" val="#fgm#"/>
  <p:tag name="KSO_WM_FIGMA_FLAG" val="#fgm#"/>
  <p:tag name="KSO_WM_UNIT_INDEX" val="1"/>
  <p:tag name="KSO_WM_UNIT_TYPE" val="a"/>
  <p:tag name="KSO_WM_LAYOUT_CHECK_HASH" val="fe05ba9a906c9d2bab5a035af5e8a172c9a5b219"/>
  <p:tag name="KSO_WM_NEWLAYOUT_GROUP_ID" val="layout_60"/>
  <p:tag name="KSO_WM_NEWLAYOUT_ID" val="slide_506629c550fd97d9"/>
  <p:tag name="KSO_WM_UNIT_PRESET_TEXT" val="单击此处添加标题"/>
</p:tagLst>
</file>

<file path=ppt/tags/tag79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79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79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506629c550fd97d9"/>
</p:tagLst>
</file>

<file path=ppt/tags/tag79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b7187215-41ad-464c-a6c1-9c09c1103a0a.jpg?Expires=1789054227\u0026AWSAccessKeyId=AKLT9NSy7kh8TIS1UzNqLRY2\u0026Signature=0K%2BTPVcRClP4xB7Jo1W92xam96U%3D&quot;,&quot;product_name&quot;:&quot;wps-wpp-pc&quot;,&quot;intention_code&quot;:&quot;wps_wpp_generate_doc_pay&quot;}*auto_qingqiu_ai_v2.1.5_ONLINE*6330383936663333396163666432643164396636376265363739613234386339-slide-30"/>
</p:tagLst>
</file>

<file path=ppt/tags/tag798.xml><?xml version="1.0" encoding="utf-8"?>
<p:tagLst xmlns:p="http://schemas.openxmlformats.org/presentationml/2006/main">
  <p:tag name="KSO_WM_BEAUTIFY_FLAG" val="#fgm#"/>
  <p:tag name="KSO_WM_FIGMA_FLAG" val="#fgm#"/>
  <p:tag name="KSO_WM_UNIT_INDEX" val="1"/>
  <p:tag name="KSO_WM_UNIT_TYPE" val="a"/>
  <p:tag name="KSO_WM_LAYOUT_CHECK_HASH" val="bd079aa85e02dbcd30515b3d07235b2036a5ed5e"/>
  <p:tag name="KSO_WM_NEWLAYOUT_GROUP_ID" val="layout_10009"/>
  <p:tag name="KSO_WM_NEWLAYOUT_ID" val="slide_207a04935508193d"/>
  <p:tag name="KSO_WM_UNIT_PRESET_TEXT" val="单击此处添加标题"/>
</p:tagLst>
</file>

<file path=ppt/tags/tag79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0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0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207a04935508193d"/>
</p:tagLst>
</file>

<file path=ppt/tags/tag80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857015892&quot;,&quot;product_name&quot;:&quot;wps-wpp-pc&quot;,&quot;intention_code&quot;:&quot;wps_wpp_generate_doc_pay&quot;}*auto_gallery_ai_v2.1.5_ONLINE*6330383936663333396163666432643164396636376265363739613234386339-slide-31"/>
</p:tagLst>
</file>

<file path=ppt/tags/tag803.xml><?xml version="1.0" encoding="utf-8"?>
<p:tagLst xmlns:p="http://schemas.openxmlformats.org/presentationml/2006/main">
  <p:tag name="KSO_WM_BEAUTIFY_FLAG" val="#fgm#"/>
  <p:tag name="KSO_WM_FIGMA_FLAG" val="#fgm#"/>
  <p:tag name="KSO_WM_UNIT_INDEX" val="1"/>
  <p:tag name="KSO_WM_UNIT_TYPE" val="a"/>
  <p:tag name="KSO_WM_LAYOUT_CHECK_HASH" val="427c7625270113ebbdf704c842097a17a3eeea0d"/>
  <p:tag name="KSO_WM_NEWLAYOUT_GROUP_ID" val="layout_10014"/>
  <p:tag name="KSO_WM_NEWLAYOUT_ID" val="slide_b2d098f594b06fea"/>
  <p:tag name="KSO_WM_UNIT_PRESET_TEXT" val="单击此处添加标题"/>
</p:tagLst>
</file>

<file path=ppt/tags/tag80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0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0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b2d098f594b06fea"/>
</p:tagLst>
</file>

<file path=ppt/tags/tag807.xml><?xml version="1.0" encoding="utf-8"?>
<p:tagLst xmlns:p="http://schemas.openxmlformats.org/presentationml/2006/main">
  <p:tag name="KSO_WM_BEAUTIFY_FLAG" val="#fgm#"/>
  <p:tag name="KSO_WM_FIGMA_FLAG" val="#fgm#"/>
  <p:tag name="KSO_WM_UNIT_INDEX" val="1"/>
  <p:tag name="KSO_WM_UNIT_TYPE" val="a"/>
  <p:tag name="KSO_WM_LAYOUT_CHECK_HASH" val="db6606702e0d0c75c1183465c20e13a00ffd93da"/>
  <p:tag name="KSO_WM_NEWLAYOUT_GROUP_ID" val="layout_10008"/>
  <p:tag name="KSO_WM_NEWLAYOUT_ID" val="slide_9707020542e85349"/>
  <p:tag name="KSO_WM_UNIT_PRESET_TEXT" val="单击此处添加标题"/>
</p:tagLst>
</file>

<file path=ppt/tags/tag8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0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1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386f34db-0449-4bb3-bb61-8f7e9bdf5870.jpg?Expires=1789054228\u0026AWSAccessKeyId=AKLT9NSy7kh8TIS1UzNqLRY2\u0026Signature=WuN9Olc2J5wnkQTEF5TR10CJ%2Bdc%3D&quot;,&quot;product_name&quot;:&quot;wps-wpp-pc&quot;,&quot;intention_code&quot;:&quot;wps_wpp_generate_doc_pay&quot;}*auto_qingqiu_ai_v2.1.5_ONLINE*6330383936663333396163666432643164396636376265363739613234386339-slide-5"/>
</p:tagLst>
</file>

<file path=ppt/tags/tag81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9707020542e85349"/>
</p:tagLst>
</file>

<file path=ppt/tags/tag812.xml><?xml version="1.0" encoding="utf-8"?>
<p:tagLst xmlns:p="http://schemas.openxmlformats.org/presentationml/2006/main">
  <p:tag name="KSO_WM_BEAUTIFY_FLAG" val="#fgm#"/>
  <p:tag name="KSO_WM_FIGMA_FLAG" val="#fgm#"/>
  <p:tag name="KSO_WM_UNIT_INDEX" val="1"/>
  <p:tag name="KSO_WM_UNIT_TYPE" val="a"/>
  <p:tag name="KSO_WM_LAYOUT_CHECK_HASH" val="f60aa27d3b6ab24825cc0996ee75ee14cdc6254e"/>
  <p:tag name="KSO_WM_NEWLAYOUT_GROUP_ID" val="layout_10007"/>
  <p:tag name="KSO_WM_NEWLAYOUT_ID" val="slide_0994f8a39f4eb7a9"/>
  <p:tag name="KSO_WM_UNIT_PRESET_TEXT" val="单击此处添加标题"/>
</p:tagLst>
</file>

<file path=ppt/tags/tag8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1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12684101&quot;,&quot;product_name&quot;:&quot;wps-wpp-pc&quot;,&quot;intention_code&quot;:&quot;wps_wpp_generate_doc_pay&quot;}*auto_gallery_ai_v2.1.5_ONLINE*3565343864643837373563393066633935663838333039303563326365306662-slide-52"/>
</p:tagLst>
</file>

<file path=ppt/tags/tag81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994f8a39f4eb7a9"/>
</p:tagLst>
</file>

<file path=ppt/tags/tag816.xml><?xml version="1.0" encoding="utf-8"?>
<p:tagLst xmlns:p="http://schemas.openxmlformats.org/presentationml/2006/main">
  <p:tag name="KSO_WM_BEAUTIFY_FLAG" val="#fgm#"/>
  <p:tag name="KSO_WM_FIGMA_FLAG" val="#fgm#"/>
  <p:tag name="KSO_WM_UNIT_INDEX" val="1"/>
  <p:tag name="KSO_WM_UNIT_TYPE" val="a"/>
  <p:tag name="KSO_WM_LAYOUT_CHECK_HASH" val="f60aa27d3b6ab24825cc0996ee75ee14cdc6254e"/>
  <p:tag name="KSO_WM_NEWLAYOUT_GROUP_ID" val="layout_10007"/>
  <p:tag name="KSO_WM_NEWLAYOUT_ID" val="slide_0994f8a39f4eb7a9"/>
  <p:tag name="KSO_WM_UNIT_PRESET_TEXT" val="单击此处添加标题"/>
</p:tagLst>
</file>

<file path=ppt/tags/tag8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1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994f8a39f4eb7a9"/>
</p:tagLst>
</file>

<file path=ppt/tags/tag819.xml><?xml version="1.0" encoding="utf-8"?>
<p:tagLst xmlns:p="http://schemas.openxmlformats.org/presentationml/2006/main">
  <p:tag name="KSO_WM_BEAUTIFY_FLAG" val="#fgm#"/>
  <p:tag name="KSO_WM_FIGMA_FLAG" val="#fgm#"/>
  <p:tag name="KSO_WM_UNIT_INDEX" val="1"/>
  <p:tag name="KSO_WM_UNIT_TYPE" val="a"/>
  <p:tag name="KSO_WM_LAYOUT_CHECK_HASH" val="f60aa27d3b6ab24825cc0996ee75ee14cdc6254e"/>
  <p:tag name="KSO_WM_NEWLAYOUT_GROUP_ID" val="layout_10007"/>
  <p:tag name="KSO_WM_NEWLAYOUT_ID" val="slide_0994f8a39f4eb7a9"/>
  <p:tag name="KSO_WM_UNIT_PRESET_TEXT" val="单击此处添加标题"/>
</p:tagLst>
</file>

<file path=ppt/tags/tag82.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8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2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994f8a39f4eb7a9"/>
</p:tagLst>
</file>

<file path=ppt/tags/tag822.xml><?xml version="1.0" encoding="utf-8"?>
<p:tagLst xmlns:p="http://schemas.openxmlformats.org/presentationml/2006/main">
  <p:tag name="KSO_WM_BEAUTIFY_FLAG" val="#fgm#"/>
  <p:tag name="KSO_WM_FIGMA_FLAG" val="#fgm#"/>
  <p:tag name="KSO_WM_UNIT_INDEX" val="1"/>
  <p:tag name="KSO_WM_UNIT_TYPE" val="a"/>
  <p:tag name="KSO_WM_LAYOUT_CHECK_HASH" val="f60aa27d3b6ab24825cc0996ee75ee14cdc6254e"/>
  <p:tag name="KSO_WM_NEWLAYOUT_GROUP_ID" val="layout_10007"/>
  <p:tag name="KSO_WM_NEWLAYOUT_ID" val="slide_0994f8a39f4eb7a9"/>
  <p:tag name="KSO_WM_UNIT_PRESET_TEXT" val="单击此处添加标题"/>
</p:tagLst>
</file>

<file path=ppt/tags/tag8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2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994f8a39f4eb7a9"/>
</p:tagLst>
</file>

<file path=ppt/tags/tag825.xml><?xml version="1.0" encoding="utf-8"?>
<p:tagLst xmlns:p="http://schemas.openxmlformats.org/presentationml/2006/main">
  <p:tag name="KSO_WM_BEAUTIFY_FLAG" val="#fgm#"/>
  <p:tag name="KSO_WM_FIGMA_FLAG" val="#fgm#"/>
  <p:tag name="KSO_WM_UNIT_INDEX" val="1"/>
  <p:tag name="KSO_WM_UNIT_TYPE" val="a"/>
  <p:tag name="KSO_WM_LAYOUT_CHECK_HASH" val="f60aa27d3b6ab24825cc0996ee75ee14cdc6254e"/>
  <p:tag name="KSO_WM_NEWLAYOUT_GROUP_ID" val="layout_10007"/>
  <p:tag name="KSO_WM_NEWLAYOUT_ID" val="slide_0994f8a39f4eb7a9"/>
  <p:tag name="KSO_WM_UNIT_PRESET_TEXT" val="单击此处添加标题"/>
</p:tagLst>
</file>

<file path=ppt/tags/tag8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2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2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994f8a39f4eb7a9"/>
</p:tagLst>
</file>

<file path=ppt/tags/tag829.xml><?xml version="1.0" encoding="utf-8"?>
<p:tagLst xmlns:p="http://schemas.openxmlformats.org/presentationml/2006/main">
  <p:tag name="KSO_WM_BEAUTIFY_FLAG" val="#fgm#"/>
  <p:tag name="KSO_WM_FIGMA_FLAG" val="#fgm#"/>
  <p:tag name="KSO_WM_UNIT_INDEX" val="1"/>
  <p:tag name="KSO_WM_UNIT_TYPE" val="a"/>
  <p:tag name="KSO_WM_LAYOUT_CHECK_HASH" val="f60aa27d3b6ab24825cc0996ee75ee14cdc6254e"/>
  <p:tag name="KSO_WM_NEWLAYOUT_GROUP_ID" val="layout_10007"/>
  <p:tag name="KSO_WM_NEWLAYOUT_ID" val="slide_0994f8a39f4eb7a9"/>
  <p:tag name="KSO_WM_UNIT_PRESET_TEXT" val="单击此处添加标题"/>
</p:tagLst>
</file>

<file path=ppt/tags/tag83.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8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3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994f8a39f4eb7a9"/>
</p:tagLst>
</file>

<file path=ppt/tags/tag833.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834.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835.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6.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7.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8.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39.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4.xml><?xml version="1.0" encoding="utf-8"?>
<p:tagLst xmlns:p="http://schemas.openxmlformats.org/presentationml/2006/main">
  <p:tag name="KSO_WM_BEAUTIFY_FLAG" val="#fgm#"/>
  <p:tag name="KSO_WM_FIGMA_FLAG" val="#fgm#"/>
  <p:tag name="KSO_WM_UNIT_INDEX" val="1"/>
  <p:tag name="KSO_WM_UNIT_TYPE" val="d"/>
</p:tagLst>
</file>

<file path=ppt/tags/tag840.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41.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42.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43.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44.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45.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46.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47.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848.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4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5.xml><?xml version="1.0" encoding="utf-8"?>
<p:tagLst xmlns:p="http://schemas.openxmlformats.org/presentationml/2006/main">
  <p:tag name="KSO_WM_BEAUTIFY_FLAG" val="#fgm#"/>
  <p:tag name="KSO_WM_FIGMA_FLAG" val="#fgm#"/>
  <p:tag name="KSO_WM_UNIT_INDEX" val="1"/>
  <p:tag name="KSO_WM_UNIT_TYPE" val="a"/>
  <p:tag name="KSO_WM_LAYOUT_CHECK_HASH" val="0e6bc1a7fb362ec039cd40116d4e091fb5ce8d3b"/>
  <p:tag name="KSO_WM_NEWLAYOUT_GROUP_ID" val="layout_42"/>
  <p:tag name="KSO_WM_NEWLAYOUT_ID" val="slide_dfd9a5fd5a135c44"/>
</p:tagLst>
</file>

<file path=ppt/tags/tag850.xml><?xml version="1.0" encoding="utf-8"?>
<p:tagLst xmlns:p="http://schemas.openxmlformats.org/presentationml/2006/main">
  <p:tag name="KSO_WM_BEAUTIFY_FLAG" val="#fgm#"/>
  <p:tag name="KSO_WM_FIGMA_FLAG" val="#fgm#"/>
  <p:tag name="KSO_WM_UNIT_INDEX" val="1"/>
  <p:tag name="KSO_WM_UNIT_TYPE" val="a"/>
  <p:tag name="KSO_WM_LAYOUT_CHECK_HASH" val="4e3cadcc4ee6ac64775428935e9060e42023b84c"/>
  <p:tag name="KSO_WM_NEWLAYOUT_GROUP_ID" val="layout_10003"/>
  <p:tag name="KSO_WM_NEWLAYOUT_ID" val="slide_19b37389fce2a47f"/>
  <p:tag name="KSO_WM_UNIT_PRESET_TEXT" val="单击此处添加标题"/>
</p:tagLst>
</file>

<file path=ppt/tags/tag85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52.xml><?xml version="1.0" encoding="utf-8"?>
<p:tagLst xmlns:p="http://schemas.openxmlformats.org/presentationml/2006/main">
  <p:tag name="wpp_generatepicture" val="1"/>
</p:tagLst>
</file>

<file path=ppt/tags/tag85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19b37389fce2a47f"/>
</p:tagLst>
</file>

<file path=ppt/tags/tag85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ce16e3fc-61ac-4842-8bc7-09ab3aa77b8d.jpg?Expires=1789054228\u0026AWSAccessKeyId=AKLT9NSy7kh8TIS1UzNqLRY2\u0026Signature=CcoKIVckru6dPx%2FePDCJKLvwz5I%3D&quot;,&quot;product_name&quot;:&quot;wps-wpp-pc&quot;,&quot;intention_code&quot;:&quot;wps_wpp_generate_doc_pay&quot;}*auto_qingqiu_ai_v2.1.5_ONLINE*6330383936663333396163666432643164396636376265363739613234386339-slide-35"/>
</p:tagLst>
</file>

<file path=ppt/tags/tag855.xml><?xml version="1.0" encoding="utf-8"?>
<p:tagLst xmlns:p="http://schemas.openxmlformats.org/presentationml/2006/main">
  <p:tag name="KSO_WM_BEAUTIFY_FLAG" val="#fgm#"/>
  <p:tag name="KSO_WM_FIGMA_FLAG" val="#fgm#"/>
  <p:tag name="KSO_WM_UNIT_INDEX" val="1"/>
  <p:tag name="KSO_WM_UNIT_TYPE" val="a"/>
  <p:tag name="KSO_WM_LAYOUT_CHECK_HASH" val="0e6bc1a7fb362ec039cd40116d4e091fb5ce8d3b"/>
  <p:tag name="KSO_WM_NEWLAYOUT_GROUP_ID" val="layout_42"/>
  <p:tag name="KSO_WM_NEWLAYOUT_ID" val="slide_dfd9a5fd5a135c44"/>
  <p:tag name="KSO_WM_UNIT_PRESET_TEXT" val="单击此处添加标题"/>
</p:tagLst>
</file>

<file path=ppt/tags/tag85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5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5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dfd9a5fd5a135c44"/>
</p:tagLst>
</file>

<file path=ppt/tags/tag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60.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525525643&quot;,&quot;product_name&quot;:&quot;wps-wpp-pc&quot;,&quot;intention_code&quot;:&quot;wps_wpp_generate_doc_pay&quot;}*auto_gallery_ai_3.0.1_online*6330383936663333396163666432643164396636376265363739613234386339-slide-36"/>
</p:tagLst>
</file>

<file path=ppt/tags/tag861.xml><?xml version="1.0" encoding="utf-8"?>
<p:tagLst xmlns:p="http://schemas.openxmlformats.org/presentationml/2006/main">
  <p:tag name="KSO_WM_BEAUTIFY_FLAG" val="#fgm#"/>
  <p:tag name="KSO_WM_FIGMA_FLAG" val="#fgm#"/>
  <p:tag name="KSO_WM_UNIT_INDEX" val="1"/>
  <p:tag name="KSO_WM_UNIT_TYPE" val="a"/>
  <p:tag name="KSO_WM_LAYOUT_CHECK_HASH" val="e1f86389b4537c745e589dd60fffa387f3bb2568"/>
  <p:tag name="KSO_WM_NEWLAYOUT_GROUP_ID" val="layout_61"/>
  <p:tag name="KSO_WM_NEWLAYOUT_ID" val="slide_366fb304533f48a4"/>
  <p:tag name="KSO_WM_UNIT_PRESET_TEXT" val="单击此处添加标题"/>
</p:tagLst>
</file>

<file path=ppt/tags/tag862.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86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6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6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366fb304533f48a4"/>
</p:tagLst>
</file>

<file path=ppt/tags/tag86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044115214&quot;,&quot;product_name&quot;:&quot;wps-wpp-pc&quot;,&quot;intention_code&quot;:&quot;wps_wpp_generate_doc_pay&quot;}*auto_gallery_ai_v2.1.5_ONLINE*6330383936663333396163666432643164396636376265363739613234386339-slide-37"/>
</p:tagLst>
</file>

<file path=ppt/tags/tag867.xml><?xml version="1.0" encoding="utf-8"?>
<p:tagLst xmlns:p="http://schemas.openxmlformats.org/presentationml/2006/main">
  <p:tag name="KSO_WM_BEAUTIFY_FLAG" val="#fgm#"/>
  <p:tag name="KSO_WM_FIGMA_FLAG" val="#fgm#"/>
  <p:tag name="KSO_WM_UNIT_INDEX" val="1"/>
  <p:tag name="KSO_WM_UNIT_TYPE" val="a"/>
  <p:tag name="KSO_WM_LAYOUT_CHECK_HASH" val="1a723e125c341db951d8de6cb4608741449fa22f"/>
  <p:tag name="KSO_WM_NEWLAYOUT_GROUP_ID" val="layout_60"/>
  <p:tag name="KSO_WM_NEWLAYOUT_ID" val="slide_e1f4dfbe5714bd80"/>
  <p:tag name="KSO_WM_UNIT_PRESET_TEXT" val="单击此处添加标题"/>
</p:tagLst>
</file>

<file path=ppt/tags/tag86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7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e1f4dfbe5714bd80"/>
</p:tagLst>
</file>

<file path=ppt/tags/tag871.xml><?xml version="1.0" encoding="utf-8"?>
<p:tagLst xmlns:p="http://schemas.openxmlformats.org/presentationml/2006/main">
  <p:tag name="KSO_WM_BEAUTIFY_FLAG" val="#fgm#"/>
  <p:tag name="KSO_WM_FIGMA_FLAG" val="#fgm#"/>
  <p:tag name="KSO_WM_UNIT_INDEX" val="1"/>
  <p:tag name="KSO_WM_UNIT_TYPE" val="a"/>
  <p:tag name="KSO_WM_LAYOUT_CHECK_HASH" val="1a723e125c341db951d8de6cb4608741449fa22f"/>
  <p:tag name="KSO_WM_NEWLAYOUT_GROUP_ID" val="layout_60"/>
  <p:tag name="KSO_WM_NEWLAYOUT_ID" val="slide_e1f4dfbe5714bd80"/>
  <p:tag name="KSO_WM_UNIT_PRESET_TEXT" val="单击此处添加标题"/>
</p:tagLst>
</file>

<file path=ppt/tags/tag87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7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1c1b14a1-053e-4e24-8372-55d8af83787c.jpg?Expires=1788884228\u0026AWSAccessKeyId=AKLT9NSy7kh8TIS1UzNqLRY2\u0026Signature=RPomlpAwit3ci5sr2o4ZNBjD740%3D&quot;,&quot;product_name&quot;:&quot;wps-wpp-pc&quot;,&quot;intention_code&quot;:&quot;wps_wpp_generate_doc_pay&quot;}*auto_qingqiu_ai_v2.1.5_ONLINE*3565343864643837373563393066633935663838333039303563326365306662-slide-52"/>
</p:tagLst>
</file>

<file path=ppt/tags/tag87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e1f4dfbe5714bd80"/>
</p:tagLst>
</file>

<file path=ppt/tags/tag876.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87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878.xml><?xml version="1.0" encoding="utf-8"?>
<p:tagLst xmlns:p="http://schemas.openxmlformats.org/presentationml/2006/main">
  <p:tag name="KSO_WM_UNIT_TYPE" val="l_h_i"/>
  <p:tag name="KSO_WM_UNIT_SUBTYPE" val="d"/>
  <p:tag name="KSO_WM_UNIT_INDEX" val="1_1_1"/>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79.xml><?xml version="1.0" encoding="utf-8"?>
<p:tagLst xmlns:p="http://schemas.openxmlformats.org/presentationml/2006/main">
  <p:tag name="KSO_WM_UNIT_TYPE" val="l_h_f"/>
  <p:tag name="KSO_WM_UNIT_SUBTYPE" val="a"/>
  <p:tag name="KSO_WM_UNIT_INDEX" val="1_1_1"/>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80.xml><?xml version="1.0" encoding="utf-8"?>
<p:tagLst xmlns:p="http://schemas.openxmlformats.org/presentationml/2006/main">
  <p:tag name="KSO_WM_UNIT_TYPE" val="l_h_i"/>
  <p:tag name="KSO_WM_UNIT_SUBTYPE" val="d"/>
  <p:tag name="KSO_WM_UNIT_INDEX" val="1_2_1"/>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1.xml><?xml version="1.0" encoding="utf-8"?>
<p:tagLst xmlns:p="http://schemas.openxmlformats.org/presentationml/2006/main">
  <p:tag name="KSO_WM_UNIT_TYPE" val="l_h_f"/>
  <p:tag name="KSO_WM_UNIT_SUBTYPE" val="a"/>
  <p:tag name="KSO_WM_UNIT_INDEX" val="1_2_1"/>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2.xml><?xml version="1.0" encoding="utf-8"?>
<p:tagLst xmlns:p="http://schemas.openxmlformats.org/presentationml/2006/main">
  <p:tag name="KSO_WM_UNIT_TYPE" val="l_h_i"/>
  <p:tag name="KSO_WM_UNIT_SUBTYPE" val="d"/>
  <p:tag name="KSO_WM_UNIT_INDEX" val="1_3_1"/>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3.xml><?xml version="1.0" encoding="utf-8"?>
<p:tagLst xmlns:p="http://schemas.openxmlformats.org/presentationml/2006/main">
  <p:tag name="KSO_WM_UNIT_TYPE" val="l_h_f"/>
  <p:tag name="KSO_WM_UNIT_SUBTYPE" val="a"/>
  <p:tag name="KSO_WM_UNIT_INDEX" val="1_3_1"/>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4.xml><?xml version="1.0" encoding="utf-8"?>
<p:tagLst xmlns:p="http://schemas.openxmlformats.org/presentationml/2006/main">
  <p:tag name="KSO_WM_UNIT_TYPE" val="l_h_i"/>
  <p:tag name="KSO_WM_UNIT_SUBTYPE" val="d"/>
  <p:tag name="KSO_WM_UNIT_INDEX" val="1_4_1"/>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5.xml><?xml version="1.0" encoding="utf-8"?>
<p:tagLst xmlns:p="http://schemas.openxmlformats.org/presentationml/2006/main">
  <p:tag name="KSO_WM_UNIT_TYPE" val="l_h_f"/>
  <p:tag name="KSO_WM_UNIT_SUBTYPE" val="a"/>
  <p:tag name="KSO_WM_UNIT_INDEX" val="1_4_1"/>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6.xml><?xml version="1.0" encoding="utf-8"?>
<p:tagLst xmlns:p="http://schemas.openxmlformats.org/presentationml/2006/main">
  <p:tag name="KSO_WM_UNIT_TYPE" val="l_h_i"/>
  <p:tag name="KSO_WM_UNIT_SUBTYPE" val="d"/>
  <p:tag name="KSO_WM_UNIT_INDEX" val="1_5_1"/>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7.xml><?xml version="1.0" encoding="utf-8"?>
<p:tagLst xmlns:p="http://schemas.openxmlformats.org/presentationml/2006/main">
  <p:tag name="KSO_WM_UNIT_TYPE" val="l_h_f"/>
  <p:tag name="KSO_WM_UNIT_SUBTYPE" val="a"/>
  <p:tag name="KSO_WM_UNIT_INDEX" val="1_5_1"/>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8.xml><?xml version="1.0" encoding="utf-8"?>
<p:tagLst xmlns:p="http://schemas.openxmlformats.org/presentationml/2006/main">
  <p:tag name="KSO_WM_UNIT_TYPE" val="l_h_i"/>
  <p:tag name="KSO_WM_UNIT_SUBTYPE" val="d"/>
  <p:tag name="KSO_WM_UNIT_INDEX" val="1_6_1"/>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89.xml><?xml version="1.0" encoding="utf-8"?>
<p:tagLst xmlns:p="http://schemas.openxmlformats.org/presentationml/2006/main">
  <p:tag name="KSO_WM_UNIT_TYPE" val="l_h_f"/>
  <p:tag name="KSO_WM_UNIT_SUBTYPE" val="a"/>
  <p:tag name="KSO_WM_UNIT_INDEX" val="1_6_1"/>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6,&quot;left&quot;:320.5,&quot;top&quot;:102,&quot;width&quot;:571.5}"/>
</p:tagLst>
</file>

<file path=ppt/tags/tag89.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890.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891.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9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c4472296-6483-4ac4-92e0-b9e7911df848.jpg?Expires=1789054231\u0026AWSAccessKeyId=AKLT9NSy7kh8TIS1UzNqLRY2\u0026Signature=C41XfwqwI73G8Xt2n7YREUKmgaA%3D&quot;,&quot;product_name&quot;:&quot;wps-wpp-pc&quot;,&quot;intention_code&quot;:&quot;wps_wpp_generate_doc_pay&quot;}*auto_qingqiu_ai_v2.1.5_ONLINE*6330383936663333396163666432643164396636376265363739613234386339-slide-39"/>
</p:tagLst>
</file>

<file path=ppt/tags/tag893.xml><?xml version="1.0" encoding="utf-8"?>
<p:tagLst xmlns:p="http://schemas.openxmlformats.org/presentationml/2006/main">
  <p:tag name="KSO_WM_BEAUTIFY_FLAG" val="#fgm#"/>
  <p:tag name="KSO_WM_FIGMA_FLAG" val="#fgm#"/>
  <p:tag name="KSO_WM_UNIT_INDEX" val="1"/>
  <p:tag name="KSO_WM_UNIT_TYPE" val="a"/>
  <p:tag name="KSO_WM_LAYOUT_CHECK_HASH" val="fb40ab2040c998debc4c7836708cfabf999fbf95"/>
  <p:tag name="KSO_WM_NEWLAYOUT_GROUP_ID" val="layout_59"/>
  <p:tag name="KSO_WM_NEWLAYOUT_ID" val="slide_a0139072b4997ff5"/>
  <p:tag name="KSO_WM_UNIT_PRESET_TEXT" val="单击此处添加标题"/>
</p:tagLst>
</file>

<file path=ppt/tags/tag89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9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89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89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a0139072b4997ff5"/>
</p:tagLst>
</file>

<file path=ppt/tags/tag89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2551eec2-e30a-493c-a1ae-9e1a9701e4d7.jpg?Expires=1789054233\u0026AWSAccessKeyId=AKLT9NSy7kh8TIS1UzNqLRY2\u0026Signature=4yW%2FUJPK6KKZIg4wYa9Lzy9Zwng%3D&quot;,&quot;product_name&quot;:&quot;wps-wpp-pc&quot;,&quot;intention_code&quot;:&quot;wps_wpp_generate_doc_pay&quot;}*auto_qingqiu_ai_v2.1.5_ONLINE*6330383936663333396163666432643164396636376265363739613234386339-slide-40"/>
</p:tagLst>
</file>

<file path=ppt/tags/tag899.xml><?xml version="1.0" encoding="utf-8"?>
<p:tagLst xmlns:p="http://schemas.openxmlformats.org/presentationml/2006/main">
  <p:tag name="KSO_WM_BEAUTIFY_FLAG" val="#fgm#"/>
  <p:tag name="KSO_WM_FIGMA_FLAG" val="#fgm#"/>
  <p:tag name="KSO_WM_UNIT_INDEX" val="1"/>
  <p:tag name="KSO_WM_UNIT_TYPE" val="a"/>
  <p:tag name="KSO_WM_LAYOUT_CHECK_HASH" val="2a74ebf9b928e2328ab153d0b5c608fd0d84997d"/>
  <p:tag name="KSO_WM_NEWLAYOUT_GROUP_ID" val="layout_10014"/>
  <p:tag name="KSO_WM_NEWLAYOUT_ID" val="slide_8bf42050c508f287"/>
  <p:tag name="KSO_WM_UNIT_PRESET_TEXT" val="单击此处添加标题"/>
</p:tagLst>
</file>

<file path=ppt/tags/tag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0.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90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0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8bf42050c508f287"/>
</p:tagLst>
</file>

<file path=ppt/tags/tag90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fa556562-f8c2-4a12-aa2f-0b36c0644ff1.jpg?Expires=1789054231\u0026AWSAccessKeyId=AKLT9NSy7kh8TIS1UzNqLRY2\u0026Signature=gEpttMIm9ZviINyRcr%2BHEnplF4A%3D&quot;,&quot;product_name&quot;:&quot;wps-wpp-pc&quot;,&quot;intention_code&quot;:&quot;wps_wpp_generate_doc_pay&quot;}*auto_qingqiu_ai_v2.1.5_ONLINE*6330383936663333396163666432643164396636376265363739613234386339-slide-41"/>
</p:tagLst>
</file>

<file path=ppt/tags/tag904.xml><?xml version="1.0" encoding="utf-8"?>
<p:tagLst xmlns:p="http://schemas.openxmlformats.org/presentationml/2006/main">
  <p:tag name="KSO_WM_BEAUTIFY_FLAG" val="#fgm#"/>
  <p:tag name="KSO_WM_FIGMA_FLAG" val="#fgm#"/>
  <p:tag name="KSO_WM_UNIT_INDEX" val="1"/>
  <p:tag name="KSO_WM_UNIT_TYPE" val="a"/>
  <p:tag name="KSO_WM_LAYOUT_CHECK_HASH" val="4ba22aadaa3ed478b6f61e396697ef6d96541055"/>
  <p:tag name="KSO_WM_NEWLAYOUT_GROUP_ID" val="layout_10009"/>
  <p:tag name="KSO_WM_NEWLAYOUT_ID" val="slide_85828d90f2487e75"/>
  <p:tag name="KSO_WM_UNIT_PRESET_TEXT" val="单击此处添加标题"/>
</p:tagLst>
</file>

<file path=ppt/tags/tag90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0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85828d90f2487e75"/>
</p:tagLst>
</file>

<file path=ppt/tags/tag90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09.xml><?xml version="1.0" encoding="utf-8"?>
<p:tagLst xmlns:p="http://schemas.openxmlformats.org/presentationml/2006/main">
  <p:tag name="KSO_WM_BEAUTIFY_FLAG" val="#fgm#"/>
  <p:tag name="KSO_WM_FIGMA_FLAG" val="#fgm#"/>
  <p:tag name="KSO_WM_UNIT_INDEX" val="1"/>
  <p:tag name="KSO_WM_UNIT_TYPE" val="a"/>
  <p:tag name="KSO_WM_LAYOUT_CHECK_HASH" val="f505cc50b3be036c6c307a3f1b4a7933fdbc6843"/>
  <p:tag name="KSO_WM_NEWLAYOUT_GROUP_ID" val="layout_10003"/>
  <p:tag name="KSO_WM_NEWLAYOUT_ID" val="slide_4612159399148207"/>
  <p:tag name="KSO_WM_UNIT_PRESET_TEXT" val="单击此处添加标题"/>
</p:tagLst>
</file>

<file path=ppt/tags/tag9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12.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386f34db-0449-4bb3-bb61-8f7e9bdf5870.jpg?Expires=1789054228\u0026AWSAccessKeyId=AKLT9NSy7kh8TIS1UzNqLRY2\u0026Signature=WuN9Olc2J5wnkQTEF5TR10CJ%2Bdc%3D&quot;,&quot;product_name&quot;:&quot;wps-wpp-pc&quot;,&quot;intention_code&quot;:&quot;wps_wpp_generate_doc_pay&quot;}*auto_qingqiu_ai_v2.1.5_ONLINE*6330383936663333396163666432643164396636376265363739613234386339-slide-5"/>
</p:tagLst>
</file>

<file path=ppt/tags/tag91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4612159399148207"/>
</p:tagLst>
</file>

<file path=ppt/tags/tag914.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de8e6c60-79c8-4bef-a6d8-f60f83330a92.jpg?Expires=1789054231\u0026AWSAccessKeyId=AKLT9NSy7kh8TIS1UzNqLRY2\u0026Signature=Yu%2BgcITXDbUyp6N833DvYK2GKgc%3D&quot;,&quot;product_name&quot;:&quot;wps-wpp-pc&quot;,&quot;intention_code&quot;:&quot;wps_wpp_generate_doc_pay&quot;}*auto_qingqiu_ai_v2.1.5_ONLINE*6330383936663333396163666432643164396636376265363739613234386339-slide-43"/>
</p:tagLst>
</file>

<file path=ppt/tags/tag915.xml><?xml version="1.0" encoding="utf-8"?>
<p:tagLst xmlns:p="http://schemas.openxmlformats.org/presentationml/2006/main">
  <p:tag name="KSO_WM_BEAUTIFY_FLAG" val="#fgm#"/>
  <p:tag name="KSO_WM_FIGMA_FLAG" val="#fgm#"/>
  <p:tag name="KSO_WM_UNIT_INDEX" val="1"/>
  <p:tag name="KSO_WM_UNIT_TYPE" val="a"/>
  <p:tag name="KSO_WM_LAYOUT_CHECK_HASH" val="e31d47c52835d34f805bebe008902ce4283a3a10"/>
  <p:tag name="KSO_WM_NEWLAYOUT_GROUP_ID" val="layout_42"/>
  <p:tag name="KSO_WM_NEWLAYOUT_ID" val="slide_dba8058e217f20e1"/>
  <p:tag name="KSO_WM_UNIT_PRESET_TEXT" val="单击此处添加标题"/>
</p:tagLst>
</file>

<file path=ppt/tags/tag9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1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1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dba8058e217f20e1"/>
</p:tagLst>
</file>

<file path=ppt/tags/tag92.xml><?xml version="1.0" encoding="utf-8"?>
<p:tagLst xmlns:p="http://schemas.openxmlformats.org/presentationml/2006/main">
  <p:tag name="KSO_WM_BEAUTIFY_FLAG" val="#fgm#"/>
  <p:tag name="KSO_WM_FIGMA_FLAG" val="#fgm#"/>
  <p:tag name="KSO_WM_UNIT_INDEX" val="1"/>
  <p:tag name="KSO_WM_UNIT_TYPE" val="a"/>
  <p:tag name="KSO_WM_LAYOUT_CHECK_HASH" val="4e3cadcc4ee6ac64775428935e9060e42023b84c"/>
  <p:tag name="KSO_WM_NEWLAYOUT_GROUP_ID" val="layout_10003"/>
  <p:tag name="KSO_WM_NEWLAYOUT_ID" val="slide_19b37389fce2a47f"/>
</p:tagLst>
</file>

<file path=ppt/tags/tag920.xml><?xml version="1.0" encoding="utf-8"?>
<p:tagLst xmlns:p="http://schemas.openxmlformats.org/presentationml/2006/main">
  <p:tag name="KSO_WM_BEAUTIFY_FLAG" val="#fgm#"/>
  <p:tag name="KSO_WM_FIGMA_FLAG" val="#fgm#"/>
  <p:tag name="KSO_WM_UNIT_INDEX" val="1"/>
  <p:tag name="KSO_WM_UNIT_TYPE" val="a"/>
  <p:tag name="KSO_WM_LAYOUT_CHECK_HASH" val="7acc52e91aa092daeea69c6d39588133ec12348f"/>
  <p:tag name="KSO_WM_NEWLAYOUT_GROUP_ID" val="layout_10008"/>
  <p:tag name="KSO_WM_NEWLAYOUT_ID" val="slide_a49a2b297e85c5ff"/>
  <p:tag name="KSO_WM_UNIT_PRESET_TEXT" val="单击此处添加标题"/>
</p:tagLst>
</file>

<file path=ppt/tags/tag92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23.xml><?xml version="1.0" encoding="utf-8"?>
<p:tagLst xmlns:p="http://schemas.openxmlformats.org/presentationml/2006/main">
  <p:tag name="wpp_generatepicture" val="1"/>
</p:tagLst>
</file>

<file path=ppt/tags/tag92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a49a2b297e85c5ff"/>
</p:tagLst>
</file>

<file path=ppt/tags/tag92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5e2fbfe8-b1ba-41cc-9237-73e450fcabeb.jpg?Expires=1789054232\u0026AWSAccessKeyId=AKLT9NSy7kh8TIS1UzNqLRY2\u0026Signature=tMwvOkTKPnltKSgKP89NCILqNoM%3D&quot;,&quot;product_name&quot;:&quot;wps-wpp-pc&quot;,&quot;intention_code&quot;:&quot;wps_wpp_generate_doc_pay&quot;}*auto_qingqiu_ai_v2.1.5_ONLINE*6330383936663333396163666432643164396636376265363739613234386339-slide-46"/>
</p:tagLst>
</file>

<file path=ppt/tags/tag926.xml><?xml version="1.0" encoding="utf-8"?>
<p:tagLst xmlns:p="http://schemas.openxmlformats.org/presentationml/2006/main">
  <p:tag name="KSO_WM_BEAUTIFY_FLAG" val="#fgm#"/>
  <p:tag name="KSO_WM_FIGMA_FLAG" val="#fgm#"/>
  <p:tag name="KSO_WM_UNIT_INDEX" val="1"/>
  <p:tag name="KSO_WM_UNIT_TYPE" val="a"/>
  <p:tag name="KSO_WM_LAYOUT_CHECK_HASH" val="b19e08649ebc47aaf1455db784451042c6916d64"/>
  <p:tag name="KSO_WM_NEWLAYOUT_GROUP_ID" val="layout_10013"/>
  <p:tag name="KSO_WM_NEWLAYOUT_ID" val="slide_0fb9fcdeb55520f2"/>
  <p:tag name="KSO_WM_UNIT_PRESET_TEXT" val="单击此处添加标题"/>
</p:tagLst>
</file>

<file path=ppt/tags/tag9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2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fb9fcdeb55520f2"/>
</p:tagLst>
</file>

<file path=ppt/tags/tag9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930.xml><?xml version="1.0" encoding="utf-8"?>
<p:tagLst xmlns:p="http://schemas.openxmlformats.org/presentationml/2006/main">
  <p:tag name="KSO_WM_BEAUTIFY_FLAG" val="#fgm#"/>
  <p:tag name="KSO_WM_FIGMA_FLAG" val="#fgm#"/>
  <p:tag name="KSO_WM_UNIT_INDEX" val="1"/>
  <p:tag name="KSO_WM_UNIT_TYPE" val="a"/>
  <p:tag name="KSO_WM_LAYOUT_CHECK_HASH" val="b19e08649ebc47aaf1455db784451042c6916d64"/>
  <p:tag name="KSO_WM_NEWLAYOUT_GROUP_ID" val="layout_10013"/>
  <p:tag name="KSO_WM_NEWLAYOUT_ID" val="slide_0fb9fcdeb55520f2"/>
  <p:tag name="KSO_WM_UNIT_PRESET_TEXT" val="单击此处添加标题"/>
</p:tagLst>
</file>

<file path=ppt/tags/tag9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3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fb9fcdeb55520f2"/>
</p:tagLst>
</file>

<file path=ppt/tags/tag93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34.xml><?xml version="1.0" encoding="utf-8"?>
<p:tagLst xmlns:p="http://schemas.openxmlformats.org/presentationml/2006/main">
  <p:tag name="KSO_WM_BEAUTIFY_FLAG" val="#fgm#"/>
  <p:tag name="KSO_WM_FIGMA_FLAG" val="#fgm#"/>
  <p:tag name="KSO_WM_UNIT_INDEX" val="1"/>
  <p:tag name="KSO_WM_UNIT_TYPE" val="a"/>
  <p:tag name="KSO_WM_LAYOUT_CHECK_HASH" val="69f043580088044cd2ec883891f953da1df3f42b"/>
  <p:tag name="KSO_WM_NEWLAYOUT_GROUP_ID" val="layout_10007"/>
  <p:tag name="KSO_WM_NEWLAYOUT_ID" val="slide_040f6c957289bbce"/>
  <p:tag name="KSO_WM_UNIT_PRESET_TEXT" val="单击此处添加标题"/>
</p:tagLst>
</file>

<file path=ppt/tags/tag9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36.xml><?xml version="1.0" encoding="utf-8"?>
<p:tagLst xmlns:p="http://schemas.openxmlformats.org/presentationml/2006/main">
  <p:tag name="wpp_generatepicture" val="1"/>
</p:tagLst>
</file>

<file path=ppt/tags/tag937.xml><?xml version="1.0" encoding="utf-8"?>
<p:tagLst xmlns:p="http://schemas.openxmlformats.org/presentationml/2006/main">
  <p:tag name="wpp_generatepicture" val="1"/>
</p:tagLst>
</file>

<file path=ppt/tags/tag93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40f6c957289bbce"/>
</p:tagLst>
</file>

<file path=ppt/tags/tag93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211246992103&quot;,&quot;product_name&quot;:&quot;wps-wpp-pc&quot;,&quot;intention_code&quot;:&quot;wps_wpp_generate_doc_pay&quot;}*auto_gallery_ai_v2.1.5_ONLINE*6330383936663333396163666432643164396636376265363739613234386339-slide-49"/>
</p:tagLst>
</file>

<file path=ppt/tags/tag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40.xml><?xml version="1.0" encoding="utf-8"?>
<p:tagLst xmlns:p="http://schemas.openxmlformats.org/presentationml/2006/main">
  <p:tag name="KSO_WM_BEAUTIFY_FLAG" val="#fgm#"/>
  <p:tag name="KSO_WM_FIGMA_FLAG" val="#fgm#"/>
  <p:tag name="KSO_WM_UNIT_INDEX" val="1"/>
  <p:tag name="KSO_WM_UNIT_TYPE" val="a"/>
  <p:tag name="KSO_WM_LAYOUT_CHECK_HASH" val="bd386663122ab18637aaf9e4a41da6fba454b9f6"/>
  <p:tag name="KSO_WM_NEWLAYOUT_GROUP_ID" val="layout_61"/>
  <p:tag name="KSO_WM_NEWLAYOUT_ID" val="slide_b88750c2a6ff8ec8"/>
  <p:tag name="KSO_WM_UNIT_PRESET_TEXT" val="单击此处添加标题"/>
</p:tagLst>
</file>

<file path=ppt/tags/tag941.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942.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4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b88750c2a6ff8ec8"/>
</p:tagLst>
</file>

<file path=ppt/tags/tag94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961916796&quot;,&quot;product_name&quot;:&quot;wps-wpp-pc&quot;,&quot;intention_code&quot;:&quot;wps_wpp_generate_doc_pay&quot;}*auto_gallery_ai_v2.1.5_ONLINE*6330383936663333396163666432643164396636376265363739613234386339-slide-50"/>
</p:tagLst>
</file>

<file path=ppt/tags/tag946.xml><?xml version="1.0" encoding="utf-8"?>
<p:tagLst xmlns:p="http://schemas.openxmlformats.org/presentationml/2006/main">
  <p:tag name="KSO_WM_BEAUTIFY_FLAG" val="#fgm#"/>
  <p:tag name="KSO_WM_FIGMA_FLAG" val="#fgm#"/>
  <p:tag name="KSO_WM_UNIT_INDEX" val="1"/>
  <p:tag name="KSO_WM_UNIT_TYPE" val="a"/>
  <p:tag name="KSO_WM_LAYOUT_CHECK_HASH" val="23395d01bb7d656c6d07abdde70533126842bac7"/>
  <p:tag name="KSO_WM_NEWLAYOUT_GROUP_ID" val="layout_60"/>
  <p:tag name="KSO_WM_NEWLAYOUT_ID" val="slide_03e21f5032d441c6"/>
  <p:tag name="KSO_WM_UNIT_PRESET_TEXT" val="单击此处添加标题"/>
</p:tagLst>
</file>

<file path=ppt/tags/tag947.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94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正文"/>
</p:tagLst>
</file>

<file path=ppt/tags/tag95.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95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3e21f5032d441c6"/>
</p:tagLst>
</file>

<file path=ppt/tags/tag951.xml><?xml version="1.0" encoding="utf-8"?>
<p:tagLst xmlns:p="http://schemas.openxmlformats.org/presentationml/2006/main">
  <p:tag name="TABLE_ENDDRAG_ORIGIN_RECT" val="866*495"/>
  <p:tag name="TABLE_ENDDRAG_RECT" val="35*81*866*495"/>
</p:tagLst>
</file>

<file path=ppt/tags/tag952.xml><?xml version="1.0" encoding="utf-8"?>
<p:tagLst xmlns:p="http://schemas.openxmlformats.org/presentationml/2006/main">
  <p:tag name="KSO_WM_BEAUTIFY_FLAG" val="#wm#"/>
  <p:tag name="KSO_WM_TEMPLATE_CATEGORY" val="custom"/>
  <p:tag name="KSO_WM_TEMPLATE_INDEX" val="20233230"/>
</p:tagLst>
</file>

<file path=ppt/tags/tag95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56cccbb6-13b3-427d-9a7d-2b8a792697c4.jpg?Expires=1789054232\u0026AWSAccessKeyId=AKLT9NSy7kh8TIS1UzNqLRY2\u0026Signature=AiEdeiE%2FJMkvhOXKy6k1LobTDDY%3D&quot;,&quot;product_name&quot;:&quot;wps-wpp-pc&quot;,&quot;intention_code&quot;:&quot;wps_wpp_generate_doc_pay&quot;}*auto_qingqiu_ai_v2.1.5_ONLINE*6330383936663333396163666432643164396636376265363739613234386339-slide-54"/>
</p:tagLst>
</file>

<file path=ppt/tags/tag954.xml><?xml version="1.0" encoding="utf-8"?>
<p:tagLst xmlns:p="http://schemas.openxmlformats.org/presentationml/2006/main">
  <p:tag name="KSO_WM_BEAUTIFY_FLAG" val="#fgm#"/>
  <p:tag name="KSO_WM_FIGMA_FLAG" val="#fgm#"/>
  <p:tag name="KSO_WM_UNIT_INDEX" val="1"/>
  <p:tag name="KSO_WM_UNIT_TYPE" val="a"/>
  <p:tag name="KSO_WM_LAYOUT_CHECK_HASH" val="85b4ae0b3b46a56cf26174d72a4b63e28c942b6c"/>
  <p:tag name="KSO_WM_NEWLAYOUT_GROUP_ID" val="layout_10009"/>
  <p:tag name="KSO_WM_NEWLAYOUT_ID" val="slide_0b21b75ca7239f86"/>
  <p:tag name="KSO_WM_UNIT_PRESET_TEXT" val="单击此处添加标题"/>
</p:tagLst>
</file>

<file path=ppt/tags/tag9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9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5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0b21b75ca7239f86"/>
</p:tagLst>
</file>

<file path=ppt/tags/tag95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59.xml><?xml version="1.0" encoding="utf-8"?>
<p:tagLst xmlns:p="http://schemas.openxmlformats.org/presentationml/2006/main">
  <p:tag name="KSO_WM_BEAUTIFY_FLAG" val="#fgm#"/>
  <p:tag name="KSO_WM_FIGMA_FLAG" val="#fgm#"/>
  <p:tag name="KSO_WM_UNIT_INDEX" val="1"/>
  <p:tag name="KSO_WM_UNIT_TYPE" val="a"/>
  <p:tag name="KSO_WM_LAYOUT_CHECK_HASH" val="9bb06de65b9df7817e4665560c3938319a661cfd"/>
  <p:tag name="KSO_WM_NEWLAYOUT_GROUP_ID" val="layout_38"/>
  <p:tag name="KSO_WM_NEWLAYOUT_ID" val="slide_a36004e4e8c2b0ff"/>
  <p:tag name="KSO_WM_UNIT_PRESET_TEXT" val="单击此处添加标题"/>
</p:tagLst>
</file>

<file path=ppt/tags/tag96.xml><?xml version="1.0" encoding="utf-8"?>
<p:tagLst xmlns:p="http://schemas.openxmlformats.org/presentationml/2006/main">
  <p:tag name="KSO_WM_UNIT_ID" val="_8**"/>
  <p:tag name="KSO_WM_BEAUTIFY_FLAG" val="#wm#"/>
  <p:tag name="KSO_WM_TAG_VERSION" val="3.0"/>
  <p:tag name="KSO_WM_UNIT_LAYERLEVEL" val="1"/>
  <p:tag name="KSO_WM_TEMPLATE_INDEX" val="24"/>
  <p:tag name="KSO_WM_TEMPLATE_CATEGORY" val="custom"/>
</p:tagLst>
</file>

<file path=ppt/tags/tag96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26c911b1-3806-48b9-aafd-5ba148ddba71.jpg?Expires=1788917258\u0026AWSAccessKeyId=AKLT9NSy7kh8TIS1UzNqLRY2\u0026Signature=jxGlCqNTS%2Bz8FQ0piC5aqS14IkQ%3D&quot;,&quot;product_name&quot;:&quot;wps-wpp-pc&quot;,&quot;intention_code&quot;:&quot;wps_wpp_generate_doc_pay&quot;}*auto_qingqiu_ai_v2.1.5_ONLINE*3534653861306139336562346166666433386238323333336338343863666565-slide-52"/>
</p:tagLst>
</file>

<file path=ppt/tags/tag96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96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505549541&quot;,&quot;product_name&quot;:&quot;wps-wpp-pc&quot;,&quot;intention_code&quot;:&quot;wps_wpp_generate_doc_pay&quot;}*auto_gallery_ai_v2.1.5_ONLINE*3534653861306139336562346166666433386238323333336338343863666565-slide-52"/>
</p:tagLst>
</file>

<file path=ppt/tags/tag9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966.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253013853&quot;,&quot;product_name&quot;:&quot;wps-wpp-pc&quot;,&quot;intention_code&quot;:&quot;wps_wpp_generate_doc_pay&quot;}*auto_gallery_ai_v2.1.5_ONLINE*3534653861306139336562346166666433386238323333336338343863666565-slide-52"/>
</p:tagLst>
</file>

<file path=ppt/tags/tag96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969.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282777067&quot;,&quot;product_name&quot;:&quot;wps-wpp-pc&quot;,&quot;intention_code&quot;:&quot;wps_wpp_generate_doc_pay&quot;}*auto_gallery_ai_v2.1.5_ONLINE*3534653861306139336562346166666433386238323333336338343863666565-slide-52"/>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97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71.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a36004e4e8c2b0ff"/>
</p:tagLst>
</file>

<file path=ppt/tags/tag9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73.xml><?xml version="1.0" encoding="utf-8"?>
<p:tagLst xmlns:p="http://schemas.openxmlformats.org/presentationml/2006/main">
  <p:tag name="KSO_WM_BEAUTIFY_FLAG" val="#fgm#"/>
  <p:tag name="KSO_WM_FIGMA_FLAG" val="#fgm#"/>
  <p:tag name="KSO_WM_UNIT_INDEX" val="1"/>
  <p:tag name="KSO_WM_UNIT_TYPE" val="a"/>
  <p:tag name="KSO_WM_LAYOUT_CHECK_HASH" val="3134b0d42b09cdeb6f7c988af8373f5e2c824968"/>
  <p:tag name="KSO_WM_NEWLAYOUT_GROUP_ID" val="layout_53"/>
  <p:tag name="KSO_WM_NEWLAYOUT_ID" val="slide_bb2c0a54a5a69f5f"/>
  <p:tag name="KSO_WM_UNIT_PRESET_TEXT" val="单击此处添加标题"/>
</p:tagLst>
</file>

<file path=ppt/tags/tag97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590c2ede-82b2-43da-965b-30f47ae4fee5.jpg?Expires=1788917261\u0026AWSAccessKeyId=AKLT9NSy7kh8TIS1UzNqLRY2\u0026Signature=dEPkwK4vfuOwdJJgX%2BFBySbCzAg%3D&quot;,&quot;product_name&quot;:&quot;wps-wpp-pc&quot;,&quot;intention_code&quot;:&quot;wps_wpp_generate_doc_pay&quot;}*auto_qingqiu_ai_v2.1.5_ONLINE*3534653861306139336562346166666433386238323333336338343863666565-slide-53"/>
</p:tagLst>
</file>

<file path=ppt/tags/tag97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7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97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211346634108&quot;,&quot;product_name&quot;:&quot;wps-wpp-pc&quot;,&quot;intention_code&quot;:&quot;wps_wpp_generate_doc_pay&quot;}*auto_gallery_ai_v2.1.5_ONLINE*3534653861306139336562346166666433386238323333336338343863666565-slide-53"/>
</p:tagLst>
</file>

<file path=ppt/tags/tag97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7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98.xml><?xml version="1.0" encoding="utf-8"?>
<p:tagLst xmlns:p="http://schemas.openxmlformats.org/presentationml/2006/main">
  <p:tag name="KSO_WM_BEAUTIFY_FLAG" val="#fgm#"/>
  <p:tag name="KSO_WM_FIGMA_FLAG" val="#fgm#"/>
  <p:tag name="KSO_WM_UNIT_INDEX" val="1"/>
  <p:tag name="KSO_WM_UNIT_TYPE" val="a"/>
  <p:tag name="KSO_WM_LAYOUT_CHECK_HASH" val="f60aa27d3b6ab24825cc0996ee75ee14cdc6254e"/>
  <p:tag name="KSO_WM_NEWLAYOUT_GROUP_ID" val="layout_10007"/>
  <p:tag name="KSO_WM_NEWLAYOUT_ID" val="slide_0994f8a39f4eb7a9"/>
</p:tagLst>
</file>

<file path=ppt/tags/tag98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19520242&quot;,&quot;product_name&quot;:&quot;wps-wpp-pc&quot;,&quot;intention_code&quot;:&quot;wps_wpp_generate_doc_pay&quot;}*auto_gallery_ai_v2.1.5_ONLINE*3534653861306139336562346166666433386238323333336338343863666565-slide-53"/>
</p:tagLst>
</file>

<file path=ppt/tags/tag98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8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98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211469212161&quot;,&quot;product_name&quot;:&quot;wps-wpp-pc&quot;,&quot;intention_code&quot;:&quot;wps_wpp_generate_doc_pay&quot;}*auto_gallery_ai_v2.1.5_ONLINE*3534653861306139336562346166666433386238323333336338343863666565-slide-53"/>
</p:tagLst>
</file>

<file path=ppt/tags/tag98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8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986.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VCG41N1298625449&quot;,&quot;product_name&quot;:&quot;wps-wpp-pc&quot;,&quot;intention_code&quot;:&quot;wps_wpp_generate_doc_pay&quot;}*auto_gallery_ai_v2.1.5_ONLINE*3534653861306139336562346166666433386238323333336338343863666565-slide-53"/>
</p:tagLst>
</file>

<file path=ppt/tags/tag98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98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 name="KSO_WM_UNIT_PRESET_TEXT" val=" "/>
</p:tagLst>
</file>

<file path=ppt/tags/tag989.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 name="MH_PIC_SOURCE_TYPE" val="generate_slide_ai*{&quot;id&quot;:&quot;http://zh-ai-group.ks3-cn-beijing-internal.ksyun.com/image_generate/image_process/production/202509/1808342e-0b3f-4fc0-b087-dbfaf1a47c1a.jpg?Expires=1788917260\u0026AWSAccessKeyId=AKLT9NSy7kh8TIS1UzNqLRY2\u0026Signature=2pngVePMtPv6%2BHEP9EQmOCfn2dw%3D&quot;,&quot;product_name&quot;:&quot;wps-wpp-pc&quot;,&quot;intention_code&quot;:&quot;wps_wpp_generate_doc_pay&quot;}*auto_qingqiu_ai_v2.1.5_ONLINE*3534653861306139336562346166666433386238323333336338343863666565-slide-53"/>
</p:tagLst>
</file>

<file path=ppt/tags/tag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90.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991.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bb2c0a54a5a69f5f"/>
</p:tagLst>
</file>

<file path=ppt/tags/tag99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SUBTYPE" val=""/>
  <p:tag name="KSO_WM_UNIT_PRESET_TEXT" val="THE END"/>
  <p:tag name="KSO_WM_UNIT_ID" val="custom24_14*b*1"/>
  <p:tag name="KSO_WM_TAG_VERSION" val="3.0"/>
  <p:tag name="KSO_WM_UNIT_LAYERLEVEL" val="1"/>
  <p:tag name="KSO_WM_TEMPLATE_INDEX" val="24"/>
  <p:tag name="KSO_WM_TEMPLATE_CATEGORY" val="custom"/>
</p:tagLst>
</file>

<file path=ppt/tags/tag993.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SUBTYPE" val=""/>
  <p:tag name="KSO_WM_UNIT_PRESET_TEXT" val="谢谢观看"/>
  <p:tag name="KSO_WM_UNIT_ID" val="custom24_14*a*1"/>
  <p:tag name="KSO_WM_TAG_VERSION" val="3.0"/>
  <p:tag name="KSO_WM_UNIT_LAYERLEVEL" val="1"/>
  <p:tag name="KSO_WM_TEMPLATE_INDEX" val="24"/>
  <p:tag name="KSO_WM_TEMPLATE_CATEGORY" val="custom"/>
</p:tagLst>
</file>

<file path=ppt/tags/tag994.xml><?xml version="1.0" encoding="utf-8"?>
<p:tagLst xmlns:p="http://schemas.openxmlformats.org/presentationml/2006/main">
  <p:tag name="KSO_WM_SLIDE_TYPE" val="endPage"/>
  <p:tag name="KSO_WM_TEMPLATE_INDEX" val="24"/>
  <p:tag name="KSO_WM_SLIDE_THEME_ID" val="20232792"/>
  <p:tag name="KSO_WM_SLIDE_INDEX" val="14"/>
  <p:tag name="KSO_WM_BEAUTIFY_FLAG" val="#wm#"/>
  <p:tag name="KSO_WM_TEMPLATE_CATEGORY" val="custom"/>
  <p:tag name="KSO_WM_TEMPLATE_SUBCATEGORY" val="29"/>
  <p:tag name="KSO_WM_TAG_VERSION" val="3.0"/>
  <p:tag name="KSO_WM_TEMPLATE_COLOR_TYPE" val="0"/>
  <p:tag name="KSO_WM_SLIDE_SUBTYPE" val="pureTxt"/>
  <p:tag name="KSO_WM_SLIDE_ID" val="custom24_14"/>
  <p:tag name="KSO_WM_SLIDE_LAYOUT" val="a_b"/>
  <p:tag name="KSO_WM_SLIDE_LAYOUT_CNT" val="1_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Microsoft YaHei UI"/>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panose="02010609030101010101"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panose="02010609030101010101"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11064</Words>
  <Application>WPS 演示</Application>
  <PresentationFormat>宽屏</PresentationFormat>
  <Paragraphs>969</Paragraphs>
  <Slides>62</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62</vt:i4>
      </vt:variant>
    </vt:vector>
  </HeadingPairs>
  <TitlesOfParts>
    <vt:vector size="76" baseType="lpstr">
      <vt:lpstr>Arial</vt:lpstr>
      <vt:lpstr>宋体</vt:lpstr>
      <vt:lpstr>Wingdings</vt:lpstr>
      <vt:lpstr>微软雅黑</vt:lpstr>
      <vt:lpstr>Verdana</vt:lpstr>
      <vt:lpstr>楷体_GB2312</vt:lpstr>
      <vt:lpstr>Microsoft YaHei UI</vt:lpstr>
      <vt:lpstr>Arial Unicode MS</vt:lpstr>
      <vt:lpstr>Calibri</vt:lpstr>
      <vt:lpstr>Times New Roman</vt:lpstr>
      <vt:lpstr>Arial</vt:lpstr>
      <vt:lpstr>Office 主题</vt:lpstr>
      <vt:lpstr> overriden</vt:lpstr>
      <vt:lpstr> overriden_2</vt:lpstr>
      <vt:lpstr>PowerPoint 演示文稿</vt:lpstr>
      <vt:lpstr>图像识别 ——花卉识别App的奥秘：学习导图</vt:lpstr>
      <vt:lpstr>目录</vt:lpstr>
      <vt:lpstr>任务导入</vt:lpstr>
      <vt:lpstr>学习目标</vt:lpstr>
      <vt:lpstr>学习目标</vt:lpstr>
      <vt:lpstr>学习目标</vt:lpstr>
      <vt:lpstr>子目录</vt:lpstr>
      <vt:lpstr>花卉识别App“形色”功能展示</vt:lpstr>
      <vt:lpstr>2.1 体验使用花卉识别 App—— 形色：2.1.1 下载和安装形色 App</vt:lpstr>
      <vt:lpstr>2.1 体验使用花卉识别 App—— 形色：2.1.2 拍照识花</vt:lpstr>
      <vt:lpstr>2.1 体验使用花卉识别 App—— 形色：2.1.3 相册识花</vt:lpstr>
      <vt:lpstr>2.1 体验使用花卉识别 App—— 形色：2.1.4 查看社区内容</vt:lpstr>
      <vt:lpstr>子目录</vt:lpstr>
      <vt:lpstr>2.2 形色 App 识别花卉的基本流程：2.2 流程总览</vt:lpstr>
      <vt:lpstr>2.2 形色 App 识别花卉的基本流程：2.2.1 数据收集与预处理</vt:lpstr>
      <vt:lpstr>2.2 形色 App 识别花卉的基本流程：2.2.2 特征提取</vt:lpstr>
      <vt:lpstr>2.2 形色 App 识别花卉的基本流程：2.2.3 模型训练</vt:lpstr>
      <vt:lpstr>2.2 形色 App 识别花卉的基本流程：2.2.4 分类预测</vt:lpstr>
      <vt:lpstr>2.2 形色 App 识别花卉的基本流程：2.2.5 人眼与 App 识别花卉过程对比</vt:lpstr>
      <vt:lpstr>子目录</vt:lpstr>
      <vt:lpstr>2.3 图像处理和图像识别基础：2.3.1 图像在计算机中的表示形式</vt:lpstr>
      <vt:lpstr>2.3 图像处理和图像识别基础：2.3.1 图像在计算机中的表示形式</vt:lpstr>
      <vt:lpstr>2.3 图像处理和图像识别基础：2.3.2 图像处理</vt:lpstr>
      <vt:lpstr>2.3 图像处理和图像识别基础：2.3.3 图像分类、2.2.4 目标检测</vt:lpstr>
      <vt:lpstr>2.3 图像处理和图像识别基础：2.3.5 图像分割</vt:lpstr>
      <vt:lpstr>子目录</vt:lpstr>
      <vt:lpstr>2.4 计算机视觉系统：2.4 系统总览</vt:lpstr>
      <vt:lpstr>2.4 计算机视觉系统：2.4 系统总览</vt:lpstr>
      <vt:lpstr>2.4 计算机视觉系统：2.4.1 图像采集模块</vt:lpstr>
      <vt:lpstr>2.4 计算机视觉系统：2.4.2 图像预处理模块</vt:lpstr>
      <vt:lpstr>2.4 计算机视觉系统：2.4.3 特征提取模块</vt:lpstr>
      <vt:lpstr>2.4 计算机视觉系统：2.4.4 目标检测与识别模块</vt:lpstr>
      <vt:lpstr>2.4 计算机视觉系统：2.4.5 图像分割模块</vt:lpstr>
      <vt:lpstr>2.4 计算机视觉系统：2.4.5 图像分割模块</vt:lpstr>
      <vt:lpstr>2.4 计算机视觉系统：2.4.6 三维重建模块</vt:lpstr>
      <vt:lpstr>2.4 计算机视觉系统：2.4.6 三维重建模块</vt:lpstr>
      <vt:lpstr>2.4 计算机视觉系统：2.4.7 决策控制模块</vt:lpstr>
      <vt:lpstr>2.4 计算机视觉系统：2.4.7 决策控制模块</vt:lpstr>
      <vt:lpstr>子目录</vt:lpstr>
      <vt:lpstr>2.5 图像识别中的人工智能算法：2.5.1 K 最近邻算法（KNN）</vt:lpstr>
      <vt:lpstr>2.5 图像识别中的人工智能算法：2.5.2 支持向量机（SVM）</vt:lpstr>
      <vt:lpstr>2.5 图像识别中的人工智能算法：2.5.3 决策树算法</vt:lpstr>
      <vt:lpstr>2.5 图像识别中的人工智能算法：2.5.4 卷积神经网络（CNN）</vt:lpstr>
      <vt:lpstr>2.5 图像识别中的人工智能算法：2.5.4 卷积神经网络（CNN）</vt:lpstr>
      <vt:lpstr>子目录</vt:lpstr>
      <vt:lpstr>2.6 【趣味案例】手写数字识别过程：2.6.1 数据准备</vt:lpstr>
      <vt:lpstr>2.6 【趣味案例】手写数字识别过程：2.6.2 构建 CNN 模型</vt:lpstr>
      <vt:lpstr>2.6 【趣味案例】手写数字识别过程：2.6.3 模型训练</vt:lpstr>
      <vt:lpstr>2.6 【趣味案例】手写数字识别过程：2.6.4 模型评估</vt:lpstr>
      <vt:lpstr>2.6 【趣味案例】手写数字识别过程：2.6.5 数字识别</vt:lpstr>
      <vt:lpstr>知识拓展</vt:lpstr>
      <vt:lpstr>知识拓展</vt:lpstr>
      <vt:lpstr>知识拓展：图像处理相关算法总结</vt:lpstr>
      <vt:lpstr>技能训练</vt:lpstr>
      <vt:lpstr>技能训练</vt:lpstr>
      <vt:lpstr>技能训练</vt:lpstr>
      <vt:lpstr>PowerPoint 演示文稿</vt:lpstr>
      <vt:lpstr>总结页</vt:lpstr>
      <vt:lpstr>课堂总结</vt:lpstr>
      <vt:lpstr>作业布置</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
  <cp:lastModifiedBy>武静影</cp:lastModifiedBy>
  <cp:revision>68</cp:revision>
  <dcterms:created xsi:type="dcterms:W3CDTF">2025-09-11T07:37:00Z</dcterms:created>
  <dcterms:modified xsi:type="dcterms:W3CDTF">2025-09-18T05:21:19Z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B75C98F4C40948689CB49D1002CA5FAC</vt:lpwstr>
  </property>
</Properties>
</file>