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40.svg" ContentType="image/svg+xml"/>
  <Override PartName="/ppt/media/image42.svg" ContentType="image/svg+xml"/>
  <Override PartName="/ppt/media/image4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80" r:id="rId4"/>
    <p:sldMasterId id="2147483699" r:id="rId5"/>
    <p:sldMasterId id="2147483718" r:id="rId6"/>
  </p:sldMasterIdLst>
  <p:notesMasterIdLst>
    <p:notesMasterId r:id="rId16"/>
  </p:notesMasterIdLst>
  <p:handoutMasterIdLst>
    <p:handoutMasterId r:id="rId46"/>
  </p:handoutMasterIdLst>
  <p:sldIdLst>
    <p:sldId id="277" r:id="rId7"/>
    <p:sldId id="278" r:id="rId8"/>
    <p:sldId id="279" r:id="rId9"/>
    <p:sldId id="280" r:id="rId10"/>
    <p:sldId id="281" r:id="rId11"/>
    <p:sldId id="295" r:id="rId12"/>
    <p:sldId id="296" r:id="rId13"/>
    <p:sldId id="297" r:id="rId14"/>
    <p:sldId id="300" r:id="rId15"/>
    <p:sldId id="301" r:id="rId17"/>
    <p:sldId id="302" r:id="rId18"/>
    <p:sldId id="303" r:id="rId19"/>
    <p:sldId id="304" r:id="rId20"/>
    <p:sldId id="305" r:id="rId21"/>
    <p:sldId id="306" r:id="rId22"/>
    <p:sldId id="307" r:id="rId23"/>
    <p:sldId id="308" r:id="rId24"/>
    <p:sldId id="309" r:id="rId25"/>
    <p:sldId id="310" r:id="rId26"/>
    <p:sldId id="283"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7" r:id="rId44"/>
    <p:sldId id="294" r:id="rId45"/>
  </p:sldIdLst>
  <p:sldSz cx="12192000" cy="6858000"/>
  <p:notesSz cx="6858000" cy="9144000"/>
  <p:embeddedFontLst>
    <p:embeddedFont>
      <p:font typeface="思源黑体 CN Regular" panose="020B0500000000000000" charset="-122"/>
      <p:regular r:id="rId50"/>
    </p:embeddedFont>
    <p:embeddedFont>
      <p:font typeface="汉仪大黑简" panose="02010609000101010101" charset="-122"/>
      <p:regular r:id="rId51"/>
    </p:embeddedFont>
    <p:embeddedFont>
      <p:font typeface="微软雅黑" panose="020B0503020204020204" charset="-122"/>
      <p:regular r:id="rId52"/>
    </p:embeddedFont>
    <p:embeddedFont>
      <p:font typeface="Arial Black" panose="020B0A04020102020204" charset="0"/>
      <p:bold r:id="rId53"/>
    </p:embeddedFont>
  </p:embeddedFontLst>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9" userDrawn="1">
          <p15:clr>
            <a:srgbClr val="A4A3A4"/>
          </p15:clr>
        </p15:guide>
        <p15:guide id="2" pos="3840" userDrawn="1">
          <p15:clr>
            <a:srgbClr val="A4A3A4"/>
          </p15:clr>
        </p15:guide>
        <p15:guide id="3" orient="horz" pos="418" userDrawn="1">
          <p15:clr>
            <a:srgbClr val="A4A3A4"/>
          </p15:clr>
        </p15:guide>
        <p15:guide id="4" orient="horz" pos="3861" userDrawn="1">
          <p15:clr>
            <a:srgbClr val="A4A3A4"/>
          </p15:clr>
        </p15:guide>
        <p15:guide id="5" pos="506" userDrawn="1">
          <p15:clr>
            <a:srgbClr val="A4A3A4"/>
          </p15:clr>
        </p15:guide>
        <p15:guide id="6" pos="7196" userDrawn="1">
          <p15:clr>
            <a:srgbClr val="A4A3A4"/>
          </p15:clr>
        </p15:guide>
        <p15:guide id="7" orient="horz" pos="12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163"/>
    <a:srgbClr val="F9F9F9"/>
    <a:srgbClr val="FEE7D8"/>
    <a:srgbClr val="FFFFFF"/>
    <a:srgbClr val="FF9E37"/>
    <a:srgbClr val="E58C31"/>
    <a:srgbClr val="58912C"/>
    <a:srgbClr val="ECB029"/>
    <a:srgbClr val="87B55E"/>
    <a:srgbClr val="FF8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89"/>
        <p:guide pos="3840"/>
        <p:guide orient="horz" pos="418"/>
        <p:guide orient="horz" pos="3861"/>
        <p:guide pos="506"/>
        <p:guide pos="7196"/>
        <p:guide orient="horz" pos="128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4" Type="http://schemas.openxmlformats.org/officeDocument/2006/relationships/tags" Target="tags/tag1301.xml"/><Relationship Id="rId53" Type="http://schemas.openxmlformats.org/officeDocument/2006/relationships/font" Target="fonts/font4.fntdata"/><Relationship Id="rId52" Type="http://schemas.openxmlformats.org/officeDocument/2006/relationships/font" Target="fonts/font3.fntdata"/><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Master" Target="slideMasters/slideMaster4.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notesMaster" Target="notesMasters/notesMaster1.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png"/><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7" Type="http://schemas.openxmlformats.org/officeDocument/2006/relationships/image" Target="../media/image12.png"/><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image" Target="../media/image11.png"/><Relationship Id="rId23" Type="http://schemas.openxmlformats.org/officeDocument/2006/relationships/tags" Target="../tags/tag12.xml"/><Relationship Id="rId22" Type="http://schemas.openxmlformats.org/officeDocument/2006/relationships/image" Target="../media/image10.png"/><Relationship Id="rId21" Type="http://schemas.openxmlformats.org/officeDocument/2006/relationships/tags" Target="../tags/tag11.xml"/><Relationship Id="rId20" Type="http://schemas.openxmlformats.org/officeDocument/2006/relationships/image" Target="../media/image9.png"/><Relationship Id="rId2" Type="http://schemas.openxmlformats.org/officeDocument/2006/relationships/tags" Target="../tags/tag1.xml"/><Relationship Id="rId19" Type="http://schemas.openxmlformats.org/officeDocument/2006/relationships/tags" Target="../tags/tag10.xml"/><Relationship Id="rId18" Type="http://schemas.openxmlformats.org/officeDocument/2006/relationships/image" Target="../media/image8.png"/><Relationship Id="rId17" Type="http://schemas.openxmlformats.org/officeDocument/2006/relationships/tags" Target="../tags/tag9.xml"/><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png"/><Relationship Id="rId13" Type="http://schemas.openxmlformats.org/officeDocument/2006/relationships/tags" Target="../tags/tag7.xml"/><Relationship Id="rId12" Type="http://schemas.openxmlformats.org/officeDocument/2006/relationships/image" Target="../media/image5.png"/><Relationship Id="rId11" Type="http://schemas.openxmlformats.org/officeDocument/2006/relationships/tags" Target="../tags/tag6.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1.xml"/><Relationship Id="rId7" Type="http://schemas.openxmlformats.org/officeDocument/2006/relationships/image" Target="../media/image15.png"/><Relationship Id="rId6" Type="http://schemas.openxmlformats.org/officeDocument/2006/relationships/tags" Target="../tags/tag90.xml"/><Relationship Id="rId5" Type="http://schemas.openxmlformats.org/officeDocument/2006/relationships/image" Target="../media/image14.png"/><Relationship Id="rId4" Type="http://schemas.openxmlformats.org/officeDocument/2006/relationships/tags" Target="../tags/tag89.xml"/><Relationship Id="rId3" Type="http://schemas.openxmlformats.org/officeDocument/2006/relationships/image" Target="../media/image13.jpeg"/><Relationship Id="rId2" Type="http://schemas.openxmlformats.org/officeDocument/2006/relationships/tags" Target="../tags/tag8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image" Target="../media/image17.png"/><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19.png"/><Relationship Id="rId6" Type="http://schemas.openxmlformats.org/officeDocument/2006/relationships/tags" Target="../tags/tag100.xml"/><Relationship Id="rId5" Type="http://schemas.openxmlformats.org/officeDocument/2006/relationships/image" Target="../media/image18.png"/><Relationship Id="rId4" Type="http://schemas.openxmlformats.org/officeDocument/2006/relationships/tags" Target="../tags/tag99.xml"/><Relationship Id="rId3" Type="http://schemas.openxmlformats.org/officeDocument/2006/relationships/image" Target="../media/image13.jpeg"/><Relationship Id="rId2" Type="http://schemas.openxmlformats.org/officeDocument/2006/relationships/tags" Target="../tags/tag9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20.png"/><Relationship Id="rId4" Type="http://schemas.openxmlformats.org/officeDocument/2006/relationships/tags" Target="../tags/tag109.xml"/><Relationship Id="rId3" Type="http://schemas.openxmlformats.org/officeDocument/2006/relationships/image" Target="../media/image13.jpeg"/><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9.png"/><Relationship Id="rId6" Type="http://schemas.openxmlformats.org/officeDocument/2006/relationships/tags" Target="../tags/tag116.xml"/><Relationship Id="rId5" Type="http://schemas.openxmlformats.org/officeDocument/2006/relationships/image" Target="../media/image18.png"/><Relationship Id="rId4" Type="http://schemas.openxmlformats.org/officeDocument/2006/relationships/tags" Target="../tags/tag115.xml"/><Relationship Id="rId3" Type="http://schemas.openxmlformats.org/officeDocument/2006/relationships/image" Target="../media/image13.jpeg"/><Relationship Id="rId2" Type="http://schemas.openxmlformats.org/officeDocument/2006/relationships/tags" Target="../tags/tag114.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media/image19.png"/><Relationship Id="rId6" Type="http://schemas.openxmlformats.org/officeDocument/2006/relationships/tags" Target="../tags/tag127.xml"/><Relationship Id="rId5" Type="http://schemas.openxmlformats.org/officeDocument/2006/relationships/image" Target="../media/image18.png"/><Relationship Id="rId4" Type="http://schemas.openxmlformats.org/officeDocument/2006/relationships/tags" Target="../tags/tag126.xml"/><Relationship Id="rId3" Type="http://schemas.openxmlformats.org/officeDocument/2006/relationships/image" Target="../media/image13.jpeg"/><Relationship Id="rId2" Type="http://schemas.openxmlformats.org/officeDocument/2006/relationships/tags" Target="../tags/tag125.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21.png"/><Relationship Id="rId4" Type="http://schemas.openxmlformats.org/officeDocument/2006/relationships/tags" Target="../tags/tag139.xml"/><Relationship Id="rId3" Type="http://schemas.openxmlformats.org/officeDocument/2006/relationships/image" Target="../media/image13.jpeg"/><Relationship Id="rId2" Type="http://schemas.openxmlformats.org/officeDocument/2006/relationships/tags" Target="../tags/tag138.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19.png"/><Relationship Id="rId6" Type="http://schemas.openxmlformats.org/officeDocument/2006/relationships/tags" Target="../tags/tag150.xml"/><Relationship Id="rId5" Type="http://schemas.openxmlformats.org/officeDocument/2006/relationships/image" Target="../media/image18.png"/><Relationship Id="rId4" Type="http://schemas.openxmlformats.org/officeDocument/2006/relationships/tags" Target="../tags/tag149.xml"/><Relationship Id="rId3" Type="http://schemas.openxmlformats.org/officeDocument/2006/relationships/image" Target="../media/image13.jpeg"/><Relationship Id="rId2" Type="http://schemas.openxmlformats.org/officeDocument/2006/relationships/tags" Target="../tags/tag148.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image" Target="../media/image4.png"/><Relationship Id="rId7" Type="http://schemas.openxmlformats.org/officeDocument/2006/relationships/tags" Target="../tags/tag18.xml"/><Relationship Id="rId6" Type="http://schemas.openxmlformats.org/officeDocument/2006/relationships/image" Target="../media/image3.png"/><Relationship Id="rId5" Type="http://schemas.openxmlformats.org/officeDocument/2006/relationships/tags" Target="../tags/tag17.xml"/><Relationship Id="rId4" Type="http://schemas.openxmlformats.org/officeDocument/2006/relationships/image" Target="../media/image2.png"/><Relationship Id="rId3" Type="http://schemas.openxmlformats.org/officeDocument/2006/relationships/tags" Target="../tags/tag16.xml"/><Relationship Id="rId23" Type="http://schemas.openxmlformats.org/officeDocument/2006/relationships/tags" Target="../tags/tag26.xml"/><Relationship Id="rId22" Type="http://schemas.openxmlformats.org/officeDocument/2006/relationships/image" Target="../media/image11.png"/><Relationship Id="rId21" Type="http://schemas.openxmlformats.org/officeDocument/2006/relationships/tags" Target="../tags/tag25.xml"/><Relationship Id="rId20" Type="http://schemas.openxmlformats.org/officeDocument/2006/relationships/image" Target="../media/image10.png"/><Relationship Id="rId2" Type="http://schemas.openxmlformats.org/officeDocument/2006/relationships/tags" Target="../tags/tag15.xml"/><Relationship Id="rId19" Type="http://schemas.openxmlformats.org/officeDocument/2006/relationships/tags" Target="../tags/tag24.xml"/><Relationship Id="rId18" Type="http://schemas.openxmlformats.org/officeDocument/2006/relationships/image" Target="../media/image9.png"/><Relationship Id="rId17" Type="http://schemas.openxmlformats.org/officeDocument/2006/relationships/tags" Target="../tags/tag23.xml"/><Relationship Id="rId16" Type="http://schemas.openxmlformats.org/officeDocument/2006/relationships/image" Target="../media/image8.png"/><Relationship Id="rId15" Type="http://schemas.openxmlformats.org/officeDocument/2006/relationships/tags" Target="../tags/tag22.xml"/><Relationship Id="rId14" Type="http://schemas.openxmlformats.org/officeDocument/2006/relationships/image" Target="../media/image7.png"/><Relationship Id="rId13" Type="http://schemas.openxmlformats.org/officeDocument/2006/relationships/tags" Target="../tags/tag21.xml"/><Relationship Id="rId12" Type="http://schemas.openxmlformats.org/officeDocument/2006/relationships/image" Target="../media/image6.png"/><Relationship Id="rId11" Type="http://schemas.openxmlformats.org/officeDocument/2006/relationships/tags" Target="../tags/tag20.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media/image19.png"/><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tags" Target="../tags/tag160.xml"/><Relationship Id="rId3" Type="http://schemas.openxmlformats.org/officeDocument/2006/relationships/image" Target="../media/image13.jpeg"/><Relationship Id="rId2" Type="http://schemas.openxmlformats.org/officeDocument/2006/relationships/tags" Target="../tags/tag15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media/image19.png"/><Relationship Id="rId6" Type="http://schemas.openxmlformats.org/officeDocument/2006/relationships/tags" Target="../tags/tag171.xml"/><Relationship Id="rId5" Type="http://schemas.openxmlformats.org/officeDocument/2006/relationships/image" Target="../media/image18.png"/><Relationship Id="rId4" Type="http://schemas.openxmlformats.org/officeDocument/2006/relationships/tags" Target="../tags/tag170.xml"/><Relationship Id="rId3" Type="http://schemas.openxmlformats.org/officeDocument/2006/relationships/image" Target="../media/image13.jpeg"/><Relationship Id="rId2" Type="http://schemas.openxmlformats.org/officeDocument/2006/relationships/tags" Target="../tags/tag169.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1.xml"/><Relationship Id="rId7" Type="http://schemas.openxmlformats.org/officeDocument/2006/relationships/image" Target="../media/image15.png"/><Relationship Id="rId6" Type="http://schemas.openxmlformats.org/officeDocument/2006/relationships/tags" Target="../tags/tag180.xml"/><Relationship Id="rId5" Type="http://schemas.openxmlformats.org/officeDocument/2006/relationships/image" Target="../media/image14.png"/><Relationship Id="rId4" Type="http://schemas.openxmlformats.org/officeDocument/2006/relationships/tags" Target="../tags/tag179.xml"/><Relationship Id="rId3" Type="http://schemas.openxmlformats.org/officeDocument/2006/relationships/image" Target="../media/image13.jpeg"/><Relationship Id="rId2" Type="http://schemas.openxmlformats.org/officeDocument/2006/relationships/tags" Target="../tags/tag17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image" Target="../media/image17.png"/><Relationship Id="rId10" Type="http://schemas.openxmlformats.org/officeDocument/2006/relationships/tags" Target="../tags/tag1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image" Target="../media/image19.png"/><Relationship Id="rId6" Type="http://schemas.openxmlformats.org/officeDocument/2006/relationships/tags" Target="../tags/tag190.xml"/><Relationship Id="rId5" Type="http://schemas.openxmlformats.org/officeDocument/2006/relationships/image" Target="../media/image18.png"/><Relationship Id="rId4" Type="http://schemas.openxmlformats.org/officeDocument/2006/relationships/tags" Target="../tags/tag189.xml"/><Relationship Id="rId3" Type="http://schemas.openxmlformats.org/officeDocument/2006/relationships/image" Target="../media/image13.jpeg"/><Relationship Id="rId2" Type="http://schemas.openxmlformats.org/officeDocument/2006/relationships/tags" Target="../tags/tag188.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image" Target="../media/image19.png"/><Relationship Id="rId6" Type="http://schemas.openxmlformats.org/officeDocument/2006/relationships/tags" Target="../tags/tag199.xml"/><Relationship Id="rId5" Type="http://schemas.openxmlformats.org/officeDocument/2006/relationships/image" Target="../media/image18.png"/><Relationship Id="rId4" Type="http://schemas.openxmlformats.org/officeDocument/2006/relationships/tags" Target="../tags/tag198.xml"/><Relationship Id="rId3" Type="http://schemas.openxmlformats.org/officeDocument/2006/relationships/image" Target="../media/image13.jpeg"/><Relationship Id="rId2" Type="http://schemas.openxmlformats.org/officeDocument/2006/relationships/tags" Target="../tags/tag197.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image" Target="../media/image18.pn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13.jpeg"/><Relationship Id="rId2" Type="http://schemas.openxmlformats.org/officeDocument/2006/relationships/tags" Target="../tags/tag20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8.pn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3.jpeg"/><Relationship Id="rId2" Type="http://schemas.openxmlformats.org/officeDocument/2006/relationships/tags" Target="../tags/tag2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18.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image" Target="../media/image13.jpeg"/><Relationship Id="rId2" Type="http://schemas.openxmlformats.org/officeDocument/2006/relationships/tags" Target="../tags/tag22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19.png"/><Relationship Id="rId7" Type="http://schemas.openxmlformats.org/officeDocument/2006/relationships/tags" Target="../tags/tag240.xml"/><Relationship Id="rId6" Type="http://schemas.openxmlformats.org/officeDocument/2006/relationships/image" Target="../media/image18.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image" Target="../media/image13.jpeg"/><Relationship Id="rId2" Type="http://schemas.openxmlformats.org/officeDocument/2006/relationships/tags" Target="../tags/tag237.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image" Target="../media/image18.png"/><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image" Target="../media/image13.jpeg"/><Relationship Id="rId2" Type="http://schemas.openxmlformats.org/officeDocument/2006/relationships/tags" Target="../tags/tag249.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1.png"/><Relationship Id="rId7" Type="http://schemas.openxmlformats.org/officeDocument/2006/relationships/tags" Target="../tags/tag30.xml"/><Relationship Id="rId6" Type="http://schemas.openxmlformats.org/officeDocument/2006/relationships/image" Target="../media/image3.png"/><Relationship Id="rId5" Type="http://schemas.openxmlformats.org/officeDocument/2006/relationships/tags" Target="../tags/tag29.xml"/><Relationship Id="rId4" Type="http://schemas.openxmlformats.org/officeDocument/2006/relationships/image" Target="../media/image2.png"/><Relationship Id="rId3" Type="http://schemas.openxmlformats.org/officeDocument/2006/relationships/tags" Target="../tags/tag28.xml"/><Relationship Id="rId27" Type="http://schemas.openxmlformats.org/officeDocument/2006/relationships/image" Target="../media/image12.png"/><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image" Target="../media/image11.png"/><Relationship Id="rId23" Type="http://schemas.openxmlformats.org/officeDocument/2006/relationships/tags" Target="../tags/tag38.xml"/><Relationship Id="rId22" Type="http://schemas.openxmlformats.org/officeDocument/2006/relationships/image" Target="../media/image10.png"/><Relationship Id="rId21" Type="http://schemas.openxmlformats.org/officeDocument/2006/relationships/tags" Target="../tags/tag37.xml"/><Relationship Id="rId20" Type="http://schemas.openxmlformats.org/officeDocument/2006/relationships/image" Target="../media/image9.png"/><Relationship Id="rId2" Type="http://schemas.openxmlformats.org/officeDocument/2006/relationships/tags" Target="../tags/tag27.xml"/><Relationship Id="rId19" Type="http://schemas.openxmlformats.org/officeDocument/2006/relationships/tags" Target="../tags/tag36.xml"/><Relationship Id="rId18" Type="http://schemas.openxmlformats.org/officeDocument/2006/relationships/image" Target="../media/image8.png"/><Relationship Id="rId17" Type="http://schemas.openxmlformats.org/officeDocument/2006/relationships/tags" Target="../tags/tag35.xml"/><Relationship Id="rId16" Type="http://schemas.openxmlformats.org/officeDocument/2006/relationships/image" Target="../media/image7.png"/><Relationship Id="rId15" Type="http://schemas.openxmlformats.org/officeDocument/2006/relationships/tags" Target="../tags/tag34.xml"/><Relationship Id="rId14" Type="http://schemas.openxmlformats.org/officeDocument/2006/relationships/image" Target="../media/image6.png"/><Relationship Id="rId13" Type="http://schemas.openxmlformats.org/officeDocument/2006/relationships/tags" Target="../tags/tag33.xml"/><Relationship Id="rId12" Type="http://schemas.openxmlformats.org/officeDocument/2006/relationships/image" Target="../media/image4.png"/><Relationship Id="rId11" Type="http://schemas.openxmlformats.org/officeDocument/2006/relationships/tags" Target="../tags/tag32.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266.xml"/><Relationship Id="rId7" Type="http://schemas.openxmlformats.org/officeDocument/2006/relationships/image" Target="../media/image15.png"/><Relationship Id="rId6" Type="http://schemas.openxmlformats.org/officeDocument/2006/relationships/tags" Target="../tags/tag265.xml"/><Relationship Id="rId5" Type="http://schemas.openxmlformats.org/officeDocument/2006/relationships/image" Target="../media/image14.png"/><Relationship Id="rId4" Type="http://schemas.openxmlformats.org/officeDocument/2006/relationships/tags" Target="../tags/tag264.xml"/><Relationship Id="rId3" Type="http://schemas.openxmlformats.org/officeDocument/2006/relationships/image" Target="../media/image13.jpeg"/><Relationship Id="rId2" Type="http://schemas.openxmlformats.org/officeDocument/2006/relationships/tags" Target="../tags/tag26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17.png"/><Relationship Id="rId10" Type="http://schemas.openxmlformats.org/officeDocument/2006/relationships/tags" Target="../tags/tag26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19.png"/><Relationship Id="rId6" Type="http://schemas.openxmlformats.org/officeDocument/2006/relationships/tags" Target="../tags/tag275.xml"/><Relationship Id="rId5" Type="http://schemas.openxmlformats.org/officeDocument/2006/relationships/image" Target="../media/image18.png"/><Relationship Id="rId4" Type="http://schemas.openxmlformats.org/officeDocument/2006/relationships/tags" Target="../tags/tag274.xml"/><Relationship Id="rId3" Type="http://schemas.openxmlformats.org/officeDocument/2006/relationships/image" Target="../media/image13.jpeg"/><Relationship Id="rId2" Type="http://schemas.openxmlformats.org/officeDocument/2006/relationships/tags" Target="../tags/tag27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image" Target="../media/image20.png"/><Relationship Id="rId4" Type="http://schemas.openxmlformats.org/officeDocument/2006/relationships/tags" Target="../tags/tag284.xml"/><Relationship Id="rId3" Type="http://schemas.openxmlformats.org/officeDocument/2006/relationships/image" Target="../media/image13.jpeg"/><Relationship Id="rId2" Type="http://schemas.openxmlformats.org/officeDocument/2006/relationships/tags" Target="../tags/tag28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media/image19.png"/><Relationship Id="rId6" Type="http://schemas.openxmlformats.org/officeDocument/2006/relationships/tags" Target="../tags/tag291.xml"/><Relationship Id="rId5" Type="http://schemas.openxmlformats.org/officeDocument/2006/relationships/image" Target="../media/image18.png"/><Relationship Id="rId4" Type="http://schemas.openxmlformats.org/officeDocument/2006/relationships/tags" Target="../tags/tag290.xml"/><Relationship Id="rId3" Type="http://schemas.openxmlformats.org/officeDocument/2006/relationships/image" Target="../media/image13.jpeg"/><Relationship Id="rId2" Type="http://schemas.openxmlformats.org/officeDocument/2006/relationships/tags" Target="../tags/tag289.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image" Target="../media/image19.png"/><Relationship Id="rId6" Type="http://schemas.openxmlformats.org/officeDocument/2006/relationships/tags" Target="../tags/tag302.xml"/><Relationship Id="rId5" Type="http://schemas.openxmlformats.org/officeDocument/2006/relationships/image" Target="../media/image18.png"/><Relationship Id="rId4" Type="http://schemas.openxmlformats.org/officeDocument/2006/relationships/tags" Target="../tags/tag301.xml"/><Relationship Id="rId3" Type="http://schemas.openxmlformats.org/officeDocument/2006/relationships/image" Target="../media/image13.jpeg"/><Relationship Id="rId2" Type="http://schemas.openxmlformats.org/officeDocument/2006/relationships/tags" Target="../tags/tag300.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image" Target="../media/image21.png"/><Relationship Id="rId4" Type="http://schemas.openxmlformats.org/officeDocument/2006/relationships/tags" Target="../tags/tag314.xml"/><Relationship Id="rId3" Type="http://schemas.openxmlformats.org/officeDocument/2006/relationships/image" Target="../media/image13.jpeg"/><Relationship Id="rId2" Type="http://schemas.openxmlformats.org/officeDocument/2006/relationships/tags" Target="../tags/tag313.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image" Target="../media/image19.png"/><Relationship Id="rId6" Type="http://schemas.openxmlformats.org/officeDocument/2006/relationships/tags" Target="../tags/tag325.xml"/><Relationship Id="rId5" Type="http://schemas.openxmlformats.org/officeDocument/2006/relationships/image" Target="../media/image18.png"/><Relationship Id="rId4" Type="http://schemas.openxmlformats.org/officeDocument/2006/relationships/tags" Target="../tags/tag324.xml"/><Relationship Id="rId3" Type="http://schemas.openxmlformats.org/officeDocument/2006/relationships/image" Target="../media/image13.jpeg"/><Relationship Id="rId2" Type="http://schemas.openxmlformats.org/officeDocument/2006/relationships/tags" Target="../tags/tag323.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image" Target="../media/image19.png"/><Relationship Id="rId6" Type="http://schemas.openxmlformats.org/officeDocument/2006/relationships/tags" Target="../tags/tag336.xml"/><Relationship Id="rId5" Type="http://schemas.openxmlformats.org/officeDocument/2006/relationships/image" Target="../media/image18.png"/><Relationship Id="rId4" Type="http://schemas.openxmlformats.org/officeDocument/2006/relationships/tags" Target="../tags/tag335.xml"/><Relationship Id="rId3" Type="http://schemas.openxmlformats.org/officeDocument/2006/relationships/image" Target="../media/image13.jpeg"/><Relationship Id="rId2" Type="http://schemas.openxmlformats.org/officeDocument/2006/relationships/tags" Target="../tags/tag33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media/image19.png"/><Relationship Id="rId6" Type="http://schemas.openxmlformats.org/officeDocument/2006/relationships/tags" Target="../tags/tag346.xml"/><Relationship Id="rId5" Type="http://schemas.openxmlformats.org/officeDocument/2006/relationships/image" Target="../media/image18.png"/><Relationship Id="rId4" Type="http://schemas.openxmlformats.org/officeDocument/2006/relationships/tags" Target="../tags/tag345.xml"/><Relationship Id="rId3" Type="http://schemas.openxmlformats.org/officeDocument/2006/relationships/image" Target="../media/image13.jpeg"/><Relationship Id="rId2" Type="http://schemas.openxmlformats.org/officeDocument/2006/relationships/tags" Target="../tags/tag344.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56.xml"/><Relationship Id="rId7" Type="http://schemas.openxmlformats.org/officeDocument/2006/relationships/image" Target="../media/image15.png"/><Relationship Id="rId6" Type="http://schemas.openxmlformats.org/officeDocument/2006/relationships/tags" Target="../tags/tag355.xml"/><Relationship Id="rId5" Type="http://schemas.openxmlformats.org/officeDocument/2006/relationships/image" Target="../media/image14.png"/><Relationship Id="rId4" Type="http://schemas.openxmlformats.org/officeDocument/2006/relationships/tags" Target="../tags/tag354.xml"/><Relationship Id="rId3" Type="http://schemas.openxmlformats.org/officeDocument/2006/relationships/image" Target="../media/image13.jpeg"/><Relationship Id="rId2" Type="http://schemas.openxmlformats.org/officeDocument/2006/relationships/tags" Target="../tags/tag353.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image" Target="../media/image17.png"/><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image" Target="../media/image19.png"/><Relationship Id="rId6" Type="http://schemas.openxmlformats.org/officeDocument/2006/relationships/tags" Target="../tags/tag365.xml"/><Relationship Id="rId5" Type="http://schemas.openxmlformats.org/officeDocument/2006/relationships/image" Target="../media/image18.png"/><Relationship Id="rId4" Type="http://schemas.openxmlformats.org/officeDocument/2006/relationships/tags" Target="../tags/tag364.xml"/><Relationship Id="rId3" Type="http://schemas.openxmlformats.org/officeDocument/2006/relationships/image" Target="../media/image13.jpeg"/><Relationship Id="rId2" Type="http://schemas.openxmlformats.org/officeDocument/2006/relationships/tags" Target="../tags/tag363.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image" Target="../media/image19.png"/><Relationship Id="rId6" Type="http://schemas.openxmlformats.org/officeDocument/2006/relationships/tags" Target="../tags/tag374.xml"/><Relationship Id="rId5" Type="http://schemas.openxmlformats.org/officeDocument/2006/relationships/image" Target="../media/image18.png"/><Relationship Id="rId4" Type="http://schemas.openxmlformats.org/officeDocument/2006/relationships/tags" Target="../tags/tag373.xml"/><Relationship Id="rId3" Type="http://schemas.openxmlformats.org/officeDocument/2006/relationships/image" Target="../media/image13.jpeg"/><Relationship Id="rId2" Type="http://schemas.openxmlformats.org/officeDocument/2006/relationships/tags" Target="../tags/tag372.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image" Target="../media/image18.png"/><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13.jpeg"/><Relationship Id="rId2" Type="http://schemas.openxmlformats.org/officeDocument/2006/relationships/tags" Target="../tags/tag38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media/image18.png"/><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image" Target="../media/image13.jpeg"/><Relationship Id="rId2" Type="http://schemas.openxmlformats.org/officeDocument/2006/relationships/tags" Target="../tags/tag393.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media/image18.png"/><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13.jpeg"/><Relationship Id="rId2" Type="http://schemas.openxmlformats.org/officeDocument/2006/relationships/tags" Target="../tags/tag40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9.png"/><Relationship Id="rId7" Type="http://schemas.openxmlformats.org/officeDocument/2006/relationships/tags" Target="../tags/tag415.xml"/><Relationship Id="rId6" Type="http://schemas.openxmlformats.org/officeDocument/2006/relationships/image" Target="../media/image18.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image" Target="../media/image13.jpeg"/><Relationship Id="rId2" Type="http://schemas.openxmlformats.org/officeDocument/2006/relationships/tags" Target="../tags/tag412.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18.png"/><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3.jpeg"/><Relationship Id="rId2" Type="http://schemas.openxmlformats.org/officeDocument/2006/relationships/tags" Target="../tags/tag424.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41.xml"/><Relationship Id="rId7" Type="http://schemas.openxmlformats.org/officeDocument/2006/relationships/image" Target="../media/image15.png"/><Relationship Id="rId6" Type="http://schemas.openxmlformats.org/officeDocument/2006/relationships/tags" Target="../tags/tag440.xml"/><Relationship Id="rId5" Type="http://schemas.openxmlformats.org/officeDocument/2006/relationships/image" Target="../media/image14.png"/><Relationship Id="rId4" Type="http://schemas.openxmlformats.org/officeDocument/2006/relationships/tags" Target="../tags/tag439.xml"/><Relationship Id="rId3" Type="http://schemas.openxmlformats.org/officeDocument/2006/relationships/image" Target="../media/image13.jpeg"/><Relationship Id="rId2" Type="http://schemas.openxmlformats.org/officeDocument/2006/relationships/tags" Target="../tags/tag438.xml"/><Relationship Id="rId16" Type="http://schemas.openxmlformats.org/officeDocument/2006/relationships/tags" Target="../tags/tag447.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image" Target="../media/image17.png"/><Relationship Id="rId10" Type="http://schemas.openxmlformats.org/officeDocument/2006/relationships/tags" Target="../tags/tag44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19.png"/><Relationship Id="rId6" Type="http://schemas.openxmlformats.org/officeDocument/2006/relationships/tags" Target="../tags/tag450.xml"/><Relationship Id="rId5" Type="http://schemas.openxmlformats.org/officeDocument/2006/relationships/image" Target="../media/image18.png"/><Relationship Id="rId4" Type="http://schemas.openxmlformats.org/officeDocument/2006/relationships/tags" Target="../tags/tag449.xml"/><Relationship Id="rId3" Type="http://schemas.openxmlformats.org/officeDocument/2006/relationships/image" Target="../media/image13.jpeg"/><Relationship Id="rId2" Type="http://schemas.openxmlformats.org/officeDocument/2006/relationships/tags" Target="../tags/tag44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image" Target="../media/image20.png"/><Relationship Id="rId4" Type="http://schemas.openxmlformats.org/officeDocument/2006/relationships/tags" Target="../tags/tag459.xml"/><Relationship Id="rId3" Type="http://schemas.openxmlformats.org/officeDocument/2006/relationships/image" Target="../media/image13.jpeg"/><Relationship Id="rId2" Type="http://schemas.openxmlformats.org/officeDocument/2006/relationships/tags" Target="../tags/tag458.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image" Target="../media/image19.png"/><Relationship Id="rId6" Type="http://schemas.openxmlformats.org/officeDocument/2006/relationships/tags" Target="../tags/tag466.xml"/><Relationship Id="rId5" Type="http://schemas.openxmlformats.org/officeDocument/2006/relationships/image" Target="../media/image18.png"/><Relationship Id="rId4" Type="http://schemas.openxmlformats.org/officeDocument/2006/relationships/tags" Target="../tags/tag465.xml"/><Relationship Id="rId3" Type="http://schemas.openxmlformats.org/officeDocument/2006/relationships/image" Target="../media/image13.jpeg"/><Relationship Id="rId2" Type="http://schemas.openxmlformats.org/officeDocument/2006/relationships/tags" Target="../tags/tag464.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image" Target="../media/image19.png"/><Relationship Id="rId6" Type="http://schemas.openxmlformats.org/officeDocument/2006/relationships/tags" Target="../tags/tag477.xml"/><Relationship Id="rId5" Type="http://schemas.openxmlformats.org/officeDocument/2006/relationships/image" Target="../media/image18.png"/><Relationship Id="rId4" Type="http://schemas.openxmlformats.org/officeDocument/2006/relationships/tags" Target="../tags/tag476.xml"/><Relationship Id="rId3" Type="http://schemas.openxmlformats.org/officeDocument/2006/relationships/image" Target="../media/image13.jpeg"/><Relationship Id="rId2" Type="http://schemas.openxmlformats.org/officeDocument/2006/relationships/tags" Target="../tags/tag475.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image" Target="../media/image21.png"/><Relationship Id="rId4" Type="http://schemas.openxmlformats.org/officeDocument/2006/relationships/tags" Target="../tags/tag489.xml"/><Relationship Id="rId3" Type="http://schemas.openxmlformats.org/officeDocument/2006/relationships/image" Target="../media/image13.jpeg"/><Relationship Id="rId2" Type="http://schemas.openxmlformats.org/officeDocument/2006/relationships/tags" Target="../tags/tag488.xml"/><Relationship Id="rId10" Type="http://schemas.openxmlformats.org/officeDocument/2006/relationships/tags" Target="../tags/tag494.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image" Target="../media/image19.png"/><Relationship Id="rId6" Type="http://schemas.openxmlformats.org/officeDocument/2006/relationships/tags" Target="../tags/tag500.xml"/><Relationship Id="rId5" Type="http://schemas.openxmlformats.org/officeDocument/2006/relationships/image" Target="../media/image18.png"/><Relationship Id="rId4" Type="http://schemas.openxmlformats.org/officeDocument/2006/relationships/tags" Target="../tags/tag499.xml"/><Relationship Id="rId3" Type="http://schemas.openxmlformats.org/officeDocument/2006/relationships/image" Target="../media/image13.jpeg"/><Relationship Id="rId2" Type="http://schemas.openxmlformats.org/officeDocument/2006/relationships/tags" Target="../tags/tag498.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image" Target="../media/image19.png"/><Relationship Id="rId6" Type="http://schemas.openxmlformats.org/officeDocument/2006/relationships/tags" Target="../tags/tag511.xml"/><Relationship Id="rId5" Type="http://schemas.openxmlformats.org/officeDocument/2006/relationships/image" Target="../media/image18.png"/><Relationship Id="rId4" Type="http://schemas.openxmlformats.org/officeDocument/2006/relationships/tags" Target="../tags/tag510.xml"/><Relationship Id="rId3" Type="http://schemas.openxmlformats.org/officeDocument/2006/relationships/image" Target="../media/image13.jpeg"/><Relationship Id="rId2" Type="http://schemas.openxmlformats.org/officeDocument/2006/relationships/tags" Target="../tags/tag50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image" Target="../media/image19.png"/><Relationship Id="rId6" Type="http://schemas.openxmlformats.org/officeDocument/2006/relationships/tags" Target="../tags/tag521.xml"/><Relationship Id="rId5" Type="http://schemas.openxmlformats.org/officeDocument/2006/relationships/image" Target="../media/image18.png"/><Relationship Id="rId4" Type="http://schemas.openxmlformats.org/officeDocument/2006/relationships/tags" Target="../tags/tag520.xml"/><Relationship Id="rId3" Type="http://schemas.openxmlformats.org/officeDocument/2006/relationships/image" Target="../media/image13.jpeg"/><Relationship Id="rId2" Type="http://schemas.openxmlformats.org/officeDocument/2006/relationships/tags" Target="../tags/tag519.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31.xml"/><Relationship Id="rId7" Type="http://schemas.openxmlformats.org/officeDocument/2006/relationships/image" Target="../media/image15.png"/><Relationship Id="rId6" Type="http://schemas.openxmlformats.org/officeDocument/2006/relationships/tags" Target="../tags/tag530.xml"/><Relationship Id="rId5" Type="http://schemas.openxmlformats.org/officeDocument/2006/relationships/image" Target="../media/image14.png"/><Relationship Id="rId4" Type="http://schemas.openxmlformats.org/officeDocument/2006/relationships/tags" Target="../tags/tag529.xml"/><Relationship Id="rId3" Type="http://schemas.openxmlformats.org/officeDocument/2006/relationships/image" Target="../media/image13.jpeg"/><Relationship Id="rId2" Type="http://schemas.openxmlformats.org/officeDocument/2006/relationships/tags" Target="../tags/tag52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image" Target="../media/image17.png"/><Relationship Id="rId10" Type="http://schemas.openxmlformats.org/officeDocument/2006/relationships/tags" Target="../tags/tag532.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image" Target="../media/image19.png"/><Relationship Id="rId6" Type="http://schemas.openxmlformats.org/officeDocument/2006/relationships/tags" Target="../tags/tag540.xml"/><Relationship Id="rId5" Type="http://schemas.openxmlformats.org/officeDocument/2006/relationships/image" Target="../media/image18.png"/><Relationship Id="rId4" Type="http://schemas.openxmlformats.org/officeDocument/2006/relationships/tags" Target="../tags/tag539.xml"/><Relationship Id="rId3" Type="http://schemas.openxmlformats.org/officeDocument/2006/relationships/image" Target="../media/image13.jpeg"/><Relationship Id="rId2" Type="http://schemas.openxmlformats.org/officeDocument/2006/relationships/tags" Target="../tags/tag538.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image" Target="../media/image19.png"/><Relationship Id="rId6" Type="http://schemas.openxmlformats.org/officeDocument/2006/relationships/tags" Target="../tags/tag549.xml"/><Relationship Id="rId5" Type="http://schemas.openxmlformats.org/officeDocument/2006/relationships/image" Target="../media/image18.png"/><Relationship Id="rId4" Type="http://schemas.openxmlformats.org/officeDocument/2006/relationships/tags" Target="../tags/tag548.xml"/><Relationship Id="rId3" Type="http://schemas.openxmlformats.org/officeDocument/2006/relationships/image" Target="../media/image13.jpeg"/><Relationship Id="rId2" Type="http://schemas.openxmlformats.org/officeDocument/2006/relationships/tags" Target="../tags/tag547.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18.png"/><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image" Target="../media/image13.jpeg"/><Relationship Id="rId2" Type="http://schemas.openxmlformats.org/officeDocument/2006/relationships/tags" Target="../tags/tag55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image" Target="../media/image18.png"/><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image" Target="../media/image13.jpeg"/><Relationship Id="rId2" Type="http://schemas.openxmlformats.org/officeDocument/2006/relationships/tags" Target="../tags/tag568.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image" Target="../media/image18.png"/><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image" Target="../media/image13.jpeg"/><Relationship Id="rId2" Type="http://schemas.openxmlformats.org/officeDocument/2006/relationships/tags" Target="../tags/tag57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image" Target="../media/image19.png"/><Relationship Id="rId7" Type="http://schemas.openxmlformats.org/officeDocument/2006/relationships/tags" Target="../tags/tag590.xml"/><Relationship Id="rId6" Type="http://schemas.openxmlformats.org/officeDocument/2006/relationships/image" Target="../media/image18.pn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image" Target="../media/image13.jpeg"/><Relationship Id="rId2" Type="http://schemas.openxmlformats.org/officeDocument/2006/relationships/tags" Target="../tags/tag587.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image" Target="../media/image18.png"/><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3.jpeg"/><Relationship Id="rId2" Type="http://schemas.openxmlformats.org/officeDocument/2006/relationships/tags" Target="../tags/tag599.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616.xml"/><Relationship Id="rId7" Type="http://schemas.openxmlformats.org/officeDocument/2006/relationships/image" Target="../media/image15.png"/><Relationship Id="rId6" Type="http://schemas.openxmlformats.org/officeDocument/2006/relationships/tags" Target="../tags/tag615.xml"/><Relationship Id="rId5" Type="http://schemas.openxmlformats.org/officeDocument/2006/relationships/image" Target="../media/image14.png"/><Relationship Id="rId4" Type="http://schemas.openxmlformats.org/officeDocument/2006/relationships/tags" Target="../tags/tag614.xml"/><Relationship Id="rId3" Type="http://schemas.openxmlformats.org/officeDocument/2006/relationships/image" Target="../media/image13.jpeg"/><Relationship Id="rId2" Type="http://schemas.openxmlformats.org/officeDocument/2006/relationships/tags" Target="../tags/tag61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image" Target="../media/image17.png"/><Relationship Id="rId10" Type="http://schemas.openxmlformats.org/officeDocument/2006/relationships/tags" Target="../tags/tag617.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image" Target="../media/image19.png"/><Relationship Id="rId6" Type="http://schemas.openxmlformats.org/officeDocument/2006/relationships/tags" Target="../tags/tag625.xml"/><Relationship Id="rId5" Type="http://schemas.openxmlformats.org/officeDocument/2006/relationships/image" Target="../media/image18.png"/><Relationship Id="rId4" Type="http://schemas.openxmlformats.org/officeDocument/2006/relationships/tags" Target="../tags/tag624.xml"/><Relationship Id="rId3" Type="http://schemas.openxmlformats.org/officeDocument/2006/relationships/image" Target="../media/image13.jpeg"/><Relationship Id="rId2" Type="http://schemas.openxmlformats.org/officeDocument/2006/relationships/tags" Target="../tags/tag62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20.png"/><Relationship Id="rId4" Type="http://schemas.openxmlformats.org/officeDocument/2006/relationships/tags" Target="../tags/tag634.xml"/><Relationship Id="rId3" Type="http://schemas.openxmlformats.org/officeDocument/2006/relationships/image" Target="../media/image13.jpeg"/><Relationship Id="rId2" Type="http://schemas.openxmlformats.org/officeDocument/2006/relationships/tags" Target="../tags/tag633.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image" Target="../media/image19.png"/><Relationship Id="rId6" Type="http://schemas.openxmlformats.org/officeDocument/2006/relationships/tags" Target="../tags/tag641.xml"/><Relationship Id="rId5" Type="http://schemas.openxmlformats.org/officeDocument/2006/relationships/image" Target="../media/image18.png"/><Relationship Id="rId4" Type="http://schemas.openxmlformats.org/officeDocument/2006/relationships/tags" Target="../tags/tag640.xml"/><Relationship Id="rId3" Type="http://schemas.openxmlformats.org/officeDocument/2006/relationships/image" Target="../media/image13.jpeg"/><Relationship Id="rId2" Type="http://schemas.openxmlformats.org/officeDocument/2006/relationships/tags" Target="../tags/tag639.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image" Target="../media/image19.png"/><Relationship Id="rId6" Type="http://schemas.openxmlformats.org/officeDocument/2006/relationships/tags" Target="../tags/tag652.xml"/><Relationship Id="rId5" Type="http://schemas.openxmlformats.org/officeDocument/2006/relationships/image" Target="../media/image18.png"/><Relationship Id="rId4" Type="http://schemas.openxmlformats.org/officeDocument/2006/relationships/tags" Target="../tags/tag651.xml"/><Relationship Id="rId3" Type="http://schemas.openxmlformats.org/officeDocument/2006/relationships/image" Target="../media/image13.jpeg"/><Relationship Id="rId2" Type="http://schemas.openxmlformats.org/officeDocument/2006/relationships/tags" Target="../tags/tag650.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image" Target="../media/image21.png"/><Relationship Id="rId4" Type="http://schemas.openxmlformats.org/officeDocument/2006/relationships/tags" Target="../tags/tag664.xml"/><Relationship Id="rId3" Type="http://schemas.openxmlformats.org/officeDocument/2006/relationships/image" Target="../media/image13.jpeg"/><Relationship Id="rId2" Type="http://schemas.openxmlformats.org/officeDocument/2006/relationships/tags" Target="../tags/tag663.xml"/><Relationship Id="rId10" Type="http://schemas.openxmlformats.org/officeDocument/2006/relationships/tags" Target="../tags/tag66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image" Target="../media/image19.png"/><Relationship Id="rId6" Type="http://schemas.openxmlformats.org/officeDocument/2006/relationships/tags" Target="../tags/tag675.xml"/><Relationship Id="rId5" Type="http://schemas.openxmlformats.org/officeDocument/2006/relationships/image" Target="../media/image18.png"/><Relationship Id="rId4" Type="http://schemas.openxmlformats.org/officeDocument/2006/relationships/tags" Target="../tags/tag674.xml"/><Relationship Id="rId3" Type="http://schemas.openxmlformats.org/officeDocument/2006/relationships/image" Target="../media/image13.jpeg"/><Relationship Id="rId2" Type="http://schemas.openxmlformats.org/officeDocument/2006/relationships/tags" Target="../tags/tag673.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image" Target="../media/image19.png"/><Relationship Id="rId6" Type="http://schemas.openxmlformats.org/officeDocument/2006/relationships/tags" Target="../tags/tag686.xml"/><Relationship Id="rId5" Type="http://schemas.openxmlformats.org/officeDocument/2006/relationships/image" Target="../media/image18.png"/><Relationship Id="rId4" Type="http://schemas.openxmlformats.org/officeDocument/2006/relationships/tags" Target="../tags/tag685.xml"/><Relationship Id="rId3" Type="http://schemas.openxmlformats.org/officeDocument/2006/relationships/image" Target="../media/image13.jpeg"/><Relationship Id="rId2" Type="http://schemas.openxmlformats.org/officeDocument/2006/relationships/tags" Target="../tags/tag68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image" Target="../media/image19.png"/><Relationship Id="rId6" Type="http://schemas.openxmlformats.org/officeDocument/2006/relationships/tags" Target="../tags/tag696.xml"/><Relationship Id="rId5" Type="http://schemas.openxmlformats.org/officeDocument/2006/relationships/image" Target="../media/image18.png"/><Relationship Id="rId4" Type="http://schemas.openxmlformats.org/officeDocument/2006/relationships/tags" Target="../tags/tag695.xml"/><Relationship Id="rId3" Type="http://schemas.openxmlformats.org/officeDocument/2006/relationships/image" Target="../media/image13.jpeg"/><Relationship Id="rId2" Type="http://schemas.openxmlformats.org/officeDocument/2006/relationships/tags" Target="../tags/tag694.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706.xml"/><Relationship Id="rId7" Type="http://schemas.openxmlformats.org/officeDocument/2006/relationships/image" Target="../media/image15.png"/><Relationship Id="rId6" Type="http://schemas.openxmlformats.org/officeDocument/2006/relationships/tags" Target="../tags/tag705.xml"/><Relationship Id="rId5" Type="http://schemas.openxmlformats.org/officeDocument/2006/relationships/image" Target="../media/image14.png"/><Relationship Id="rId4" Type="http://schemas.openxmlformats.org/officeDocument/2006/relationships/tags" Target="../tags/tag704.xml"/><Relationship Id="rId3" Type="http://schemas.openxmlformats.org/officeDocument/2006/relationships/image" Target="../media/image13.jpeg"/><Relationship Id="rId2" Type="http://schemas.openxmlformats.org/officeDocument/2006/relationships/tags" Target="../tags/tag703.xml"/><Relationship Id="rId16" Type="http://schemas.openxmlformats.org/officeDocument/2006/relationships/tags" Target="../tags/tag712.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image" Target="../media/image17.png"/><Relationship Id="rId10" Type="http://schemas.openxmlformats.org/officeDocument/2006/relationships/tags" Target="../tags/tag70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image" Target="../media/image19.png"/><Relationship Id="rId6" Type="http://schemas.openxmlformats.org/officeDocument/2006/relationships/tags" Target="../tags/tag715.xml"/><Relationship Id="rId5" Type="http://schemas.openxmlformats.org/officeDocument/2006/relationships/image" Target="../media/image18.png"/><Relationship Id="rId4" Type="http://schemas.openxmlformats.org/officeDocument/2006/relationships/tags" Target="../tags/tag714.xml"/><Relationship Id="rId3" Type="http://schemas.openxmlformats.org/officeDocument/2006/relationships/image" Target="../media/image13.jpeg"/><Relationship Id="rId2" Type="http://schemas.openxmlformats.org/officeDocument/2006/relationships/tags" Target="../tags/tag713.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image" Target="../media/image19.png"/><Relationship Id="rId6" Type="http://schemas.openxmlformats.org/officeDocument/2006/relationships/tags" Target="../tags/tag724.xml"/><Relationship Id="rId5" Type="http://schemas.openxmlformats.org/officeDocument/2006/relationships/image" Target="../media/image18.png"/><Relationship Id="rId4" Type="http://schemas.openxmlformats.org/officeDocument/2006/relationships/tags" Target="../tags/tag723.xml"/><Relationship Id="rId3" Type="http://schemas.openxmlformats.org/officeDocument/2006/relationships/image" Target="../media/image13.jpeg"/><Relationship Id="rId2" Type="http://schemas.openxmlformats.org/officeDocument/2006/relationships/tags" Target="../tags/tag722.xml"/><Relationship Id="rId15" Type="http://schemas.openxmlformats.org/officeDocument/2006/relationships/tags" Target="../tags/tag732.xml"/><Relationship Id="rId14" Type="http://schemas.openxmlformats.org/officeDocument/2006/relationships/tags" Target="../tags/tag731.xml"/><Relationship Id="rId13" Type="http://schemas.openxmlformats.org/officeDocument/2006/relationships/tags" Target="../tags/tag730.xml"/><Relationship Id="rId12" Type="http://schemas.openxmlformats.org/officeDocument/2006/relationships/tags" Target="../tags/tag729.xml"/><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image" Target="../media/image18.png"/><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image" Target="../media/image13.jpeg"/><Relationship Id="rId2" Type="http://schemas.openxmlformats.org/officeDocument/2006/relationships/tags" Target="../tags/tag73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image" Target="../media/image18.png"/><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image" Target="../media/image13.jpeg"/><Relationship Id="rId2" Type="http://schemas.openxmlformats.org/officeDocument/2006/relationships/tags" Target="../tags/tag743.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image" Target="../media/image18.png"/><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13.jpeg"/><Relationship Id="rId2" Type="http://schemas.openxmlformats.org/officeDocument/2006/relationships/tags" Target="../tags/tag75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19.png"/><Relationship Id="rId7" Type="http://schemas.openxmlformats.org/officeDocument/2006/relationships/tags" Target="../tags/tag765.xml"/><Relationship Id="rId6" Type="http://schemas.openxmlformats.org/officeDocument/2006/relationships/image" Target="../media/image18.png"/><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image" Target="../media/image13.jpeg"/><Relationship Id="rId2" Type="http://schemas.openxmlformats.org/officeDocument/2006/relationships/tags" Target="../tags/tag762.xml"/><Relationship Id="rId16" Type="http://schemas.openxmlformats.org/officeDocument/2006/relationships/tags" Target="../tags/tag773.xml"/><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image" Target="../media/image18.png"/><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image" Target="../media/image13.jpeg"/><Relationship Id="rId2" Type="http://schemas.openxmlformats.org/officeDocument/2006/relationships/tags" Target="../tags/tag774.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21" name="图片 20" descr="3-3"/>
          <p:cNvPicPr>
            <a:picLocks noChangeAspect="1"/>
          </p:cNvPicPr>
          <p:nvPr userDrawn="1">
            <p:custDataLst>
              <p:tags r:id="rId3"/>
            </p:custDataLst>
          </p:nvPr>
        </p:nvPicPr>
        <p:blipFill>
          <a:blip r:embed="rId4"/>
          <a:stretch>
            <a:fillRect/>
          </a:stretch>
        </p:blipFill>
        <p:spPr>
          <a:xfrm>
            <a:off x="554355" y="508635"/>
            <a:ext cx="10748645" cy="6114415"/>
          </a:xfrm>
          <a:prstGeom prst="rect">
            <a:avLst/>
          </a:prstGeom>
        </p:spPr>
      </p:pic>
      <p:pic>
        <p:nvPicPr>
          <p:cNvPr id="4" name="图片 3" descr="3-2"/>
          <p:cNvPicPr>
            <a:picLocks noChangeAspect="1"/>
          </p:cNvPicPr>
          <p:nvPr userDrawn="1">
            <p:custDataLst>
              <p:tags r:id="rId5"/>
            </p:custDataLst>
          </p:nvPr>
        </p:nvPicPr>
        <p:blipFill>
          <a:blip r:embed="rId6"/>
          <a:srcRect r="37584"/>
          <a:stretch>
            <a:fillRect/>
          </a:stretch>
        </p:blipFill>
        <p:spPr>
          <a:xfrm>
            <a:off x="10885170" y="1800860"/>
            <a:ext cx="1306830" cy="4822190"/>
          </a:xfrm>
          <a:prstGeom prst="rect">
            <a:avLst/>
          </a:prstGeom>
        </p:spPr>
      </p:pic>
      <p:pic>
        <p:nvPicPr>
          <p:cNvPr id="5" name="图片 4" descr="3-1"/>
          <p:cNvPicPr>
            <a:picLocks noChangeAspect="1"/>
          </p:cNvPicPr>
          <p:nvPr userDrawn="1">
            <p:custDataLst>
              <p:tags r:id="rId7"/>
            </p:custDataLst>
          </p:nvPr>
        </p:nvPicPr>
        <p:blipFill>
          <a:blip r:embed="rId8"/>
          <a:srcRect l="43219" t="13351" b="15942"/>
          <a:stretch>
            <a:fillRect/>
          </a:stretch>
        </p:blipFill>
        <p:spPr>
          <a:xfrm>
            <a:off x="-12700" y="2569210"/>
            <a:ext cx="683895" cy="2478405"/>
          </a:xfrm>
          <a:prstGeom prst="rect">
            <a:avLst/>
          </a:prstGeom>
        </p:spPr>
      </p:pic>
      <p:pic>
        <p:nvPicPr>
          <p:cNvPr id="7" name="图片 6" descr="2-1"/>
          <p:cNvPicPr>
            <a:picLocks noChangeAspect="1"/>
          </p:cNvPicPr>
          <p:nvPr userDrawn="1">
            <p:custDataLst>
              <p:tags r:id="rId9"/>
            </p:custDataLst>
          </p:nvPr>
        </p:nvPicPr>
        <p:blipFill>
          <a:blip r:embed="rId10"/>
          <a:stretch>
            <a:fillRect/>
          </a:stretch>
        </p:blipFill>
        <p:spPr>
          <a:xfrm>
            <a:off x="0" y="0"/>
            <a:ext cx="2533015" cy="2148205"/>
          </a:xfrm>
          <a:prstGeom prst="rect">
            <a:avLst/>
          </a:prstGeom>
        </p:spPr>
      </p:pic>
      <p:pic>
        <p:nvPicPr>
          <p:cNvPr id="8" name="图片 7" descr="2-2"/>
          <p:cNvPicPr>
            <a:picLocks noChangeAspect="1"/>
          </p:cNvPicPr>
          <p:nvPr userDrawn="1">
            <p:custDataLst>
              <p:tags r:id="rId11"/>
            </p:custDataLst>
          </p:nvPr>
        </p:nvPicPr>
        <p:blipFill>
          <a:blip r:embed="rId12"/>
          <a:stretch>
            <a:fillRect/>
          </a:stretch>
        </p:blipFill>
        <p:spPr>
          <a:xfrm>
            <a:off x="0" y="5038725"/>
            <a:ext cx="2277110" cy="1819275"/>
          </a:xfrm>
          <a:prstGeom prst="rect">
            <a:avLst/>
          </a:prstGeom>
        </p:spPr>
      </p:pic>
      <p:pic>
        <p:nvPicPr>
          <p:cNvPr id="9" name="图片 8" descr="2-3"/>
          <p:cNvPicPr>
            <a:picLocks noChangeAspect="1"/>
          </p:cNvPicPr>
          <p:nvPr userDrawn="1">
            <p:custDataLst>
              <p:tags r:id="rId13"/>
            </p:custDataLst>
          </p:nvPr>
        </p:nvPicPr>
        <p:blipFill>
          <a:blip r:embed="rId14"/>
          <a:stretch>
            <a:fillRect/>
          </a:stretch>
        </p:blipFill>
        <p:spPr>
          <a:xfrm>
            <a:off x="4505960" y="0"/>
            <a:ext cx="3180080" cy="944245"/>
          </a:xfrm>
          <a:prstGeom prst="rect">
            <a:avLst/>
          </a:prstGeom>
        </p:spPr>
      </p:pic>
      <p:pic>
        <p:nvPicPr>
          <p:cNvPr id="10" name="图片 9" descr="2-4"/>
          <p:cNvPicPr>
            <a:picLocks noChangeAspect="1"/>
          </p:cNvPicPr>
          <p:nvPr userDrawn="1">
            <p:custDataLst>
              <p:tags r:id="rId15"/>
            </p:custDataLst>
          </p:nvPr>
        </p:nvPicPr>
        <p:blipFill>
          <a:blip r:embed="rId16"/>
          <a:stretch>
            <a:fillRect/>
          </a:stretch>
        </p:blipFill>
        <p:spPr>
          <a:xfrm>
            <a:off x="4662170" y="5888990"/>
            <a:ext cx="2461260" cy="969010"/>
          </a:xfrm>
          <a:prstGeom prst="rect">
            <a:avLst/>
          </a:prstGeom>
        </p:spPr>
      </p:pic>
      <p:pic>
        <p:nvPicPr>
          <p:cNvPr id="11" name="图片 10" descr="2-5"/>
          <p:cNvPicPr>
            <a:picLocks noChangeAspect="1"/>
          </p:cNvPicPr>
          <p:nvPr userDrawn="1">
            <p:custDataLst>
              <p:tags r:id="rId17"/>
            </p:custDataLst>
          </p:nvPr>
        </p:nvPicPr>
        <p:blipFill>
          <a:blip r:embed="rId18"/>
          <a:stretch>
            <a:fillRect/>
          </a:stretch>
        </p:blipFill>
        <p:spPr>
          <a:xfrm>
            <a:off x="8964930" y="0"/>
            <a:ext cx="3239770" cy="1527175"/>
          </a:xfrm>
          <a:prstGeom prst="rect">
            <a:avLst/>
          </a:prstGeom>
        </p:spPr>
      </p:pic>
      <p:pic>
        <p:nvPicPr>
          <p:cNvPr id="12" name="图片 11" descr="2-6"/>
          <p:cNvPicPr>
            <a:picLocks noChangeAspect="1"/>
          </p:cNvPicPr>
          <p:nvPr userDrawn="1">
            <p:custDataLst>
              <p:tags r:id="rId19"/>
            </p:custDataLst>
          </p:nvPr>
        </p:nvPicPr>
        <p:blipFill>
          <a:blip r:embed="rId20"/>
          <a:stretch>
            <a:fillRect/>
          </a:stretch>
        </p:blipFill>
        <p:spPr>
          <a:xfrm>
            <a:off x="10229850" y="1800860"/>
            <a:ext cx="1962150" cy="1927225"/>
          </a:xfrm>
          <a:prstGeom prst="rect">
            <a:avLst/>
          </a:prstGeom>
        </p:spPr>
      </p:pic>
      <p:pic>
        <p:nvPicPr>
          <p:cNvPr id="13" name="图片 12" descr="2-7"/>
          <p:cNvPicPr>
            <a:picLocks noChangeAspect="1"/>
          </p:cNvPicPr>
          <p:nvPr userDrawn="1">
            <p:custDataLst>
              <p:tags r:id="rId21"/>
            </p:custDataLst>
          </p:nvPr>
        </p:nvPicPr>
        <p:blipFill>
          <a:blip r:embed="rId22"/>
          <a:stretch>
            <a:fillRect/>
          </a:stretch>
        </p:blipFill>
        <p:spPr>
          <a:xfrm>
            <a:off x="8266430" y="4895215"/>
            <a:ext cx="2425700" cy="1962785"/>
          </a:xfrm>
          <a:prstGeom prst="rect">
            <a:avLst/>
          </a:prstGeom>
        </p:spPr>
      </p:pic>
      <p:pic>
        <p:nvPicPr>
          <p:cNvPr id="14" name="图片 13" descr="2-8"/>
          <p:cNvPicPr>
            <a:picLocks noChangeAspect="1"/>
          </p:cNvPicPr>
          <p:nvPr userDrawn="1">
            <p:custDataLst>
              <p:tags r:id="rId23"/>
            </p:custDataLst>
          </p:nvPr>
        </p:nvPicPr>
        <p:blipFill>
          <a:blip r:embed="rId24"/>
          <a:stretch>
            <a:fillRect/>
          </a:stretch>
        </p:blipFill>
        <p:spPr>
          <a:xfrm>
            <a:off x="10692130" y="4733290"/>
            <a:ext cx="1499870" cy="2124710"/>
          </a:xfrm>
          <a:prstGeom prst="rect">
            <a:avLst/>
          </a:prstGeom>
        </p:spPr>
      </p:pic>
      <p:pic>
        <p:nvPicPr>
          <p:cNvPr id="15" name="图片 14" descr="2-6"/>
          <p:cNvPicPr>
            <a:picLocks noChangeAspect="1"/>
          </p:cNvPicPr>
          <p:nvPr userDrawn="1">
            <p:custDataLst>
              <p:tags r:id="rId25"/>
            </p:custDataLst>
          </p:nvPr>
        </p:nvPicPr>
        <p:blipFill>
          <a:blip r:embed="rId20"/>
          <a:stretch>
            <a:fillRect/>
          </a:stretch>
        </p:blipFill>
        <p:spPr>
          <a:xfrm flipH="1">
            <a:off x="-12700" y="2630170"/>
            <a:ext cx="1962150" cy="1927225"/>
          </a:xfrm>
          <a:prstGeom prst="rect">
            <a:avLst/>
          </a:prstGeom>
        </p:spPr>
      </p:pic>
      <p:pic>
        <p:nvPicPr>
          <p:cNvPr id="20" name="图片 19" descr="4"/>
          <p:cNvPicPr>
            <a:picLocks noChangeAspect="1"/>
          </p:cNvPicPr>
          <p:nvPr userDrawn="1">
            <p:custDataLst>
              <p:tags r:id="rId26"/>
            </p:custDataLst>
          </p:nvPr>
        </p:nvPicPr>
        <p:blipFill>
          <a:blip r:embed="rId27">
            <a:lum bright="6000" contrast="12000"/>
          </a:blip>
          <a:srcRect r="14615"/>
          <a:stretch>
            <a:fillRect/>
          </a:stretch>
        </p:blipFill>
        <p:spPr>
          <a:xfrm>
            <a:off x="690880" y="831850"/>
            <a:ext cx="11077575" cy="46958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12" name="图片 11" descr="3-2"/>
          <p:cNvPicPr>
            <a:picLocks noChangeAspect="1"/>
          </p:cNvPicPr>
          <p:nvPr userDrawn="1">
            <p:custDataLst>
              <p:tags r:id="rId3"/>
            </p:custDataLst>
          </p:nvPr>
        </p:nvPicPr>
        <p:blipFill>
          <a:blip r:embed="rId4"/>
          <a:srcRect r="37584"/>
          <a:stretch>
            <a:fillRect/>
          </a:stretch>
        </p:blipFill>
        <p:spPr>
          <a:xfrm>
            <a:off x="10885170" y="1800860"/>
            <a:ext cx="1306830" cy="4822190"/>
          </a:xfrm>
          <a:prstGeom prst="rect">
            <a:avLst/>
          </a:prstGeom>
        </p:spPr>
      </p:pic>
      <p:pic>
        <p:nvPicPr>
          <p:cNvPr id="15" name="图片 14" descr="3-1"/>
          <p:cNvPicPr>
            <a:picLocks noChangeAspect="1"/>
          </p:cNvPicPr>
          <p:nvPr userDrawn="1">
            <p:custDataLst>
              <p:tags r:id="rId5"/>
            </p:custDataLst>
          </p:nvPr>
        </p:nvPicPr>
        <p:blipFill>
          <a:blip r:embed="rId6"/>
          <a:srcRect l="43219" t="13351" b="15942"/>
          <a:stretch>
            <a:fillRect/>
          </a:stretch>
        </p:blipFill>
        <p:spPr>
          <a:xfrm>
            <a:off x="-12700" y="2569210"/>
            <a:ext cx="683895" cy="2478405"/>
          </a:xfrm>
          <a:prstGeom prst="rect">
            <a:avLst/>
          </a:prstGeom>
        </p:spPr>
      </p:pic>
      <p:pic>
        <p:nvPicPr>
          <p:cNvPr id="16" name="图片 15" descr="2-1"/>
          <p:cNvPicPr>
            <a:picLocks noChangeAspect="1"/>
          </p:cNvPicPr>
          <p:nvPr userDrawn="1">
            <p:custDataLst>
              <p:tags r:id="rId7"/>
            </p:custDataLst>
          </p:nvPr>
        </p:nvPicPr>
        <p:blipFill>
          <a:blip r:embed="rId8"/>
          <a:stretch>
            <a:fillRect/>
          </a:stretch>
        </p:blipFill>
        <p:spPr>
          <a:xfrm>
            <a:off x="0" y="0"/>
            <a:ext cx="2533015" cy="2148205"/>
          </a:xfrm>
          <a:prstGeom prst="rect">
            <a:avLst/>
          </a:prstGeom>
        </p:spPr>
      </p:pic>
      <p:pic>
        <p:nvPicPr>
          <p:cNvPr id="17" name="图片 16" descr="2-2"/>
          <p:cNvPicPr>
            <a:picLocks noChangeAspect="1"/>
          </p:cNvPicPr>
          <p:nvPr userDrawn="1">
            <p:custDataLst>
              <p:tags r:id="rId9"/>
            </p:custDataLst>
          </p:nvPr>
        </p:nvPicPr>
        <p:blipFill>
          <a:blip r:embed="rId10"/>
          <a:stretch>
            <a:fillRect/>
          </a:stretch>
        </p:blipFill>
        <p:spPr>
          <a:xfrm>
            <a:off x="0" y="5038725"/>
            <a:ext cx="2277110" cy="1819275"/>
          </a:xfrm>
          <a:prstGeom prst="rect">
            <a:avLst/>
          </a:prstGeom>
        </p:spPr>
      </p:pic>
      <p:pic>
        <p:nvPicPr>
          <p:cNvPr id="18" name="图片 17" descr="2-3"/>
          <p:cNvPicPr>
            <a:picLocks noChangeAspect="1"/>
          </p:cNvPicPr>
          <p:nvPr userDrawn="1">
            <p:custDataLst>
              <p:tags r:id="rId11"/>
            </p:custDataLst>
          </p:nvPr>
        </p:nvPicPr>
        <p:blipFill>
          <a:blip r:embed="rId12"/>
          <a:stretch>
            <a:fillRect/>
          </a:stretch>
        </p:blipFill>
        <p:spPr>
          <a:xfrm>
            <a:off x="4505960" y="0"/>
            <a:ext cx="3180080" cy="944245"/>
          </a:xfrm>
          <a:prstGeom prst="rect">
            <a:avLst/>
          </a:prstGeom>
        </p:spPr>
      </p:pic>
      <p:pic>
        <p:nvPicPr>
          <p:cNvPr id="20" name="图片 19" descr="2-4"/>
          <p:cNvPicPr>
            <a:picLocks noChangeAspect="1"/>
          </p:cNvPicPr>
          <p:nvPr userDrawn="1">
            <p:custDataLst>
              <p:tags r:id="rId13"/>
            </p:custDataLst>
          </p:nvPr>
        </p:nvPicPr>
        <p:blipFill>
          <a:blip r:embed="rId14"/>
          <a:stretch>
            <a:fillRect/>
          </a:stretch>
        </p:blipFill>
        <p:spPr>
          <a:xfrm>
            <a:off x="4662170" y="5888990"/>
            <a:ext cx="2461260" cy="969010"/>
          </a:xfrm>
          <a:prstGeom prst="rect">
            <a:avLst/>
          </a:prstGeom>
        </p:spPr>
      </p:pic>
      <p:pic>
        <p:nvPicPr>
          <p:cNvPr id="22" name="图片 21" descr="2-5"/>
          <p:cNvPicPr>
            <a:picLocks noChangeAspect="1"/>
          </p:cNvPicPr>
          <p:nvPr userDrawn="1">
            <p:custDataLst>
              <p:tags r:id="rId15"/>
            </p:custDataLst>
          </p:nvPr>
        </p:nvPicPr>
        <p:blipFill>
          <a:blip r:embed="rId16"/>
          <a:stretch>
            <a:fillRect/>
          </a:stretch>
        </p:blipFill>
        <p:spPr>
          <a:xfrm>
            <a:off x="8964930" y="0"/>
            <a:ext cx="3239770" cy="1527175"/>
          </a:xfrm>
          <a:prstGeom prst="rect">
            <a:avLst/>
          </a:prstGeom>
        </p:spPr>
      </p:pic>
      <p:pic>
        <p:nvPicPr>
          <p:cNvPr id="23" name="图片 22" descr="2-6"/>
          <p:cNvPicPr>
            <a:picLocks noChangeAspect="1"/>
          </p:cNvPicPr>
          <p:nvPr userDrawn="1">
            <p:custDataLst>
              <p:tags r:id="rId17"/>
            </p:custDataLst>
          </p:nvPr>
        </p:nvPicPr>
        <p:blipFill>
          <a:blip r:embed="rId18"/>
          <a:stretch>
            <a:fillRect/>
          </a:stretch>
        </p:blipFill>
        <p:spPr>
          <a:xfrm>
            <a:off x="10229850" y="1800860"/>
            <a:ext cx="1962150" cy="1927225"/>
          </a:xfrm>
          <a:prstGeom prst="rect">
            <a:avLst/>
          </a:prstGeom>
        </p:spPr>
      </p:pic>
      <p:pic>
        <p:nvPicPr>
          <p:cNvPr id="24" name="图片 23" descr="2-7"/>
          <p:cNvPicPr>
            <a:picLocks noChangeAspect="1"/>
          </p:cNvPicPr>
          <p:nvPr userDrawn="1">
            <p:custDataLst>
              <p:tags r:id="rId19"/>
            </p:custDataLst>
          </p:nvPr>
        </p:nvPicPr>
        <p:blipFill>
          <a:blip r:embed="rId20"/>
          <a:stretch>
            <a:fillRect/>
          </a:stretch>
        </p:blipFill>
        <p:spPr>
          <a:xfrm>
            <a:off x="8266430" y="4895215"/>
            <a:ext cx="2425700" cy="1962785"/>
          </a:xfrm>
          <a:prstGeom prst="rect">
            <a:avLst/>
          </a:prstGeom>
        </p:spPr>
      </p:pic>
      <p:pic>
        <p:nvPicPr>
          <p:cNvPr id="25" name="图片 24" descr="2-8"/>
          <p:cNvPicPr>
            <a:picLocks noChangeAspect="1"/>
          </p:cNvPicPr>
          <p:nvPr userDrawn="1">
            <p:custDataLst>
              <p:tags r:id="rId21"/>
            </p:custDataLst>
          </p:nvPr>
        </p:nvPicPr>
        <p:blipFill>
          <a:blip r:embed="rId22"/>
          <a:stretch>
            <a:fillRect/>
          </a:stretch>
        </p:blipFill>
        <p:spPr>
          <a:xfrm>
            <a:off x="10692130" y="4733290"/>
            <a:ext cx="1499870" cy="2124710"/>
          </a:xfrm>
          <a:prstGeom prst="rect">
            <a:avLst/>
          </a:prstGeom>
        </p:spPr>
      </p:pic>
      <p:pic>
        <p:nvPicPr>
          <p:cNvPr id="26" name="图片 25" descr="2-6"/>
          <p:cNvPicPr>
            <a:picLocks noChangeAspect="1"/>
          </p:cNvPicPr>
          <p:nvPr userDrawn="1">
            <p:custDataLst>
              <p:tags r:id="rId23"/>
            </p:custDataLst>
          </p:nvPr>
        </p:nvPicPr>
        <p:blipFill>
          <a:blip r:embed="rId18"/>
          <a:stretch>
            <a:fillRect/>
          </a:stretch>
        </p:blipFill>
        <p:spPr>
          <a:xfrm flipH="1">
            <a:off x="-12700" y="2630170"/>
            <a:ext cx="1962150" cy="1927225"/>
          </a:xfrm>
          <a:prstGeom prst="rect">
            <a:avLst/>
          </a:prstGeom>
        </p:spPr>
      </p:pic>
      <p:sp>
        <p:nvSpPr>
          <p:cNvPr id="7" name="圆角矩形 6"/>
          <p:cNvSpPr/>
          <p:nvPr userDrawn="1"/>
        </p:nvSpPr>
        <p:spPr>
          <a:xfrm>
            <a:off x="156000" y="153000"/>
            <a:ext cx="11880000" cy="6552000"/>
          </a:xfrm>
          <a:prstGeom prst="roundRect">
            <a:avLst>
              <a:gd name="adj" fmla="val 1184"/>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9" name="图片 8" descr="3-2"/>
          <p:cNvPicPr>
            <a:picLocks noChangeAspect="1"/>
          </p:cNvPicPr>
          <p:nvPr userDrawn="1">
            <p:custDataLst>
              <p:tags r:id="rId3"/>
            </p:custDataLst>
          </p:nvPr>
        </p:nvPicPr>
        <p:blipFill>
          <a:blip r:embed="rId4"/>
          <a:srcRect r="37584"/>
          <a:stretch>
            <a:fillRect/>
          </a:stretch>
        </p:blipFill>
        <p:spPr>
          <a:xfrm>
            <a:off x="11288395" y="1737360"/>
            <a:ext cx="911860" cy="4650105"/>
          </a:xfrm>
          <a:prstGeom prst="rect">
            <a:avLst/>
          </a:prstGeom>
        </p:spPr>
      </p:pic>
      <p:pic>
        <p:nvPicPr>
          <p:cNvPr id="10" name="图片 9" descr="3-1"/>
          <p:cNvPicPr>
            <a:picLocks noChangeAspect="1"/>
          </p:cNvPicPr>
          <p:nvPr userDrawn="1">
            <p:custDataLst>
              <p:tags r:id="rId5"/>
            </p:custDataLst>
          </p:nvPr>
        </p:nvPicPr>
        <p:blipFill>
          <a:blip r:embed="rId6"/>
          <a:srcRect l="43219" t="13351" b="15942"/>
          <a:stretch>
            <a:fillRect/>
          </a:stretch>
        </p:blipFill>
        <p:spPr>
          <a:xfrm>
            <a:off x="0" y="2884170"/>
            <a:ext cx="579120" cy="2099945"/>
          </a:xfrm>
          <a:prstGeom prst="rect">
            <a:avLst/>
          </a:prstGeom>
        </p:spPr>
      </p:pic>
      <p:pic>
        <p:nvPicPr>
          <p:cNvPr id="21" name="图片 20" descr="3-3"/>
          <p:cNvPicPr>
            <a:picLocks noChangeAspect="1"/>
          </p:cNvPicPr>
          <p:nvPr userDrawn="1">
            <p:custDataLst>
              <p:tags r:id="rId7"/>
            </p:custDataLst>
          </p:nvPr>
        </p:nvPicPr>
        <p:blipFill>
          <a:blip r:embed="rId8"/>
          <a:stretch>
            <a:fillRect/>
          </a:stretch>
        </p:blipFill>
        <p:spPr>
          <a:xfrm>
            <a:off x="-306070" y="7938"/>
            <a:ext cx="12457430" cy="6858635"/>
          </a:xfrm>
          <a:prstGeom prst="rect">
            <a:avLst/>
          </a:prstGeom>
        </p:spPr>
      </p:pic>
      <p:pic>
        <p:nvPicPr>
          <p:cNvPr id="12" name="图片 11" descr="2-2"/>
          <p:cNvPicPr>
            <a:picLocks noChangeAspect="1"/>
          </p:cNvPicPr>
          <p:nvPr userDrawn="1">
            <p:custDataLst>
              <p:tags r:id="rId9"/>
            </p:custDataLst>
          </p:nvPr>
        </p:nvPicPr>
        <p:blipFill>
          <a:blip r:embed="rId10"/>
          <a:stretch>
            <a:fillRect/>
          </a:stretch>
        </p:blipFill>
        <p:spPr>
          <a:xfrm>
            <a:off x="0" y="5797550"/>
            <a:ext cx="1329690" cy="1062990"/>
          </a:xfrm>
          <a:prstGeom prst="rect">
            <a:avLst/>
          </a:prstGeom>
        </p:spPr>
      </p:pic>
      <p:pic>
        <p:nvPicPr>
          <p:cNvPr id="11" name="图片 10" descr="2-1"/>
          <p:cNvPicPr>
            <a:picLocks noChangeAspect="1"/>
          </p:cNvPicPr>
          <p:nvPr userDrawn="1">
            <p:custDataLst>
              <p:tags r:id="rId11"/>
            </p:custDataLst>
          </p:nvPr>
        </p:nvPicPr>
        <p:blipFill>
          <a:blip r:embed="rId12"/>
          <a:stretch>
            <a:fillRect/>
          </a:stretch>
        </p:blipFill>
        <p:spPr>
          <a:xfrm>
            <a:off x="0" y="0"/>
            <a:ext cx="1457960" cy="1236345"/>
          </a:xfrm>
          <a:prstGeom prst="rect">
            <a:avLst/>
          </a:prstGeom>
        </p:spPr>
      </p:pic>
      <p:pic>
        <p:nvPicPr>
          <p:cNvPr id="13" name="图片 12" descr="2-3"/>
          <p:cNvPicPr>
            <a:picLocks noChangeAspect="1"/>
          </p:cNvPicPr>
          <p:nvPr userDrawn="1">
            <p:custDataLst>
              <p:tags r:id="rId13"/>
            </p:custDataLst>
          </p:nvPr>
        </p:nvPicPr>
        <p:blipFill>
          <a:blip r:embed="rId14"/>
          <a:stretch>
            <a:fillRect/>
          </a:stretch>
        </p:blipFill>
        <p:spPr>
          <a:xfrm>
            <a:off x="5086985" y="0"/>
            <a:ext cx="2018030" cy="599440"/>
          </a:xfrm>
          <a:prstGeom prst="rect">
            <a:avLst/>
          </a:prstGeom>
        </p:spPr>
      </p:pic>
      <p:pic>
        <p:nvPicPr>
          <p:cNvPr id="14" name="图片 13" descr="2-4"/>
          <p:cNvPicPr>
            <a:picLocks noChangeAspect="1"/>
          </p:cNvPicPr>
          <p:nvPr userDrawn="1">
            <p:custDataLst>
              <p:tags r:id="rId15"/>
            </p:custDataLst>
          </p:nvPr>
        </p:nvPicPr>
        <p:blipFill>
          <a:blip r:embed="rId16"/>
          <a:stretch>
            <a:fillRect/>
          </a:stretch>
        </p:blipFill>
        <p:spPr>
          <a:xfrm>
            <a:off x="5327650" y="6255385"/>
            <a:ext cx="1536700" cy="605155"/>
          </a:xfrm>
          <a:prstGeom prst="rect">
            <a:avLst/>
          </a:prstGeom>
        </p:spPr>
      </p:pic>
      <p:pic>
        <p:nvPicPr>
          <p:cNvPr id="15" name="图片 14" descr="2-5"/>
          <p:cNvPicPr>
            <a:picLocks noChangeAspect="1"/>
          </p:cNvPicPr>
          <p:nvPr userDrawn="1">
            <p:custDataLst>
              <p:tags r:id="rId17"/>
            </p:custDataLst>
          </p:nvPr>
        </p:nvPicPr>
        <p:blipFill>
          <a:blip r:embed="rId18"/>
          <a:stretch>
            <a:fillRect/>
          </a:stretch>
        </p:blipFill>
        <p:spPr>
          <a:xfrm>
            <a:off x="10365740" y="0"/>
            <a:ext cx="1826260" cy="861060"/>
          </a:xfrm>
          <a:prstGeom prst="rect">
            <a:avLst/>
          </a:prstGeom>
        </p:spPr>
      </p:pic>
      <p:pic>
        <p:nvPicPr>
          <p:cNvPr id="16" name="图片 15" descr="2-6"/>
          <p:cNvPicPr>
            <a:picLocks noChangeAspect="1"/>
          </p:cNvPicPr>
          <p:nvPr userDrawn="1">
            <p:custDataLst>
              <p:tags r:id="rId19"/>
            </p:custDataLst>
          </p:nvPr>
        </p:nvPicPr>
        <p:blipFill>
          <a:blip r:embed="rId20"/>
          <a:stretch>
            <a:fillRect/>
          </a:stretch>
        </p:blipFill>
        <p:spPr>
          <a:xfrm>
            <a:off x="11278870" y="2766060"/>
            <a:ext cx="913130" cy="898525"/>
          </a:xfrm>
          <a:prstGeom prst="rect">
            <a:avLst/>
          </a:prstGeom>
        </p:spPr>
      </p:pic>
      <p:pic>
        <p:nvPicPr>
          <p:cNvPr id="17" name="图片 16" descr="2-7"/>
          <p:cNvPicPr>
            <a:picLocks noChangeAspect="1"/>
          </p:cNvPicPr>
          <p:nvPr userDrawn="1">
            <p:custDataLst>
              <p:tags r:id="rId21"/>
            </p:custDataLst>
          </p:nvPr>
        </p:nvPicPr>
        <p:blipFill>
          <a:blip r:embed="rId22"/>
          <a:stretch>
            <a:fillRect/>
          </a:stretch>
        </p:blipFill>
        <p:spPr>
          <a:xfrm>
            <a:off x="8209280" y="5517515"/>
            <a:ext cx="1659890" cy="1343025"/>
          </a:xfrm>
          <a:prstGeom prst="rect">
            <a:avLst/>
          </a:prstGeom>
        </p:spPr>
      </p:pic>
      <p:pic>
        <p:nvPicPr>
          <p:cNvPr id="18" name="图片 17" descr="2-8"/>
          <p:cNvPicPr>
            <a:picLocks noChangeAspect="1"/>
          </p:cNvPicPr>
          <p:nvPr userDrawn="1">
            <p:custDataLst>
              <p:tags r:id="rId23"/>
            </p:custDataLst>
          </p:nvPr>
        </p:nvPicPr>
        <p:blipFill>
          <a:blip r:embed="rId24"/>
          <a:stretch>
            <a:fillRect/>
          </a:stretch>
        </p:blipFill>
        <p:spPr>
          <a:xfrm>
            <a:off x="11232515" y="5501005"/>
            <a:ext cx="959485" cy="1359535"/>
          </a:xfrm>
          <a:prstGeom prst="rect">
            <a:avLst/>
          </a:prstGeom>
        </p:spPr>
      </p:pic>
      <p:pic>
        <p:nvPicPr>
          <p:cNvPr id="20" name="图片 19" descr="2-6"/>
          <p:cNvPicPr>
            <a:picLocks noChangeAspect="1"/>
          </p:cNvPicPr>
          <p:nvPr userDrawn="1">
            <p:custDataLst>
              <p:tags r:id="rId25"/>
            </p:custDataLst>
          </p:nvPr>
        </p:nvPicPr>
        <p:blipFill>
          <a:blip r:embed="rId20"/>
          <a:stretch>
            <a:fillRect/>
          </a:stretch>
        </p:blipFill>
        <p:spPr>
          <a:xfrm flipH="1">
            <a:off x="0" y="3232150"/>
            <a:ext cx="1027430" cy="1010285"/>
          </a:xfrm>
          <a:prstGeom prst="rect">
            <a:avLst/>
          </a:prstGeom>
        </p:spPr>
      </p:pic>
      <p:pic>
        <p:nvPicPr>
          <p:cNvPr id="22" name="图片 21" descr="4"/>
          <p:cNvPicPr>
            <a:picLocks noChangeAspect="1"/>
          </p:cNvPicPr>
          <p:nvPr userDrawn="1">
            <p:custDataLst>
              <p:tags r:id="rId26"/>
            </p:custDataLst>
          </p:nvPr>
        </p:nvPicPr>
        <p:blipFill>
          <a:blip r:embed="rId27">
            <a:lum bright="6000" contrast="12000"/>
          </a:blip>
          <a:srcRect r="14615"/>
          <a:stretch>
            <a:fillRect/>
          </a:stretch>
        </p:blipFill>
        <p:spPr>
          <a:xfrm>
            <a:off x="276860" y="781050"/>
            <a:ext cx="11754485" cy="526542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5" Type="http://schemas.openxmlformats.org/officeDocument/2006/relationships/theme" Target="../theme/theme3.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slideLayout" Target="../slideLayouts/slideLayout32.xml"/><Relationship Id="rId19" Type="http://schemas.openxmlformats.org/officeDocument/2006/relationships/tags" Target="../tags/tag432.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5" Type="http://schemas.openxmlformats.org/officeDocument/2006/relationships/theme" Target="../theme/theme4.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slideLayout" Target="../slideLayouts/slideLayout50.xml"/><Relationship Id="rId19" Type="http://schemas.openxmlformats.org/officeDocument/2006/relationships/tags" Target="../tags/tag607.xml"/><Relationship Id="rId18" Type="http://schemas.openxmlformats.org/officeDocument/2006/relationships/slideLayout" Target="../slideLayouts/slideLayout66.xml"/><Relationship Id="rId17" Type="http://schemas.openxmlformats.org/officeDocument/2006/relationships/slideLayout" Target="../slideLayouts/slideLayout65.xml"/><Relationship Id="rId16" Type="http://schemas.openxmlformats.org/officeDocument/2006/relationships/slideLayout" Target="../slideLayouts/slideLayout64.xml"/><Relationship Id="rId15" Type="http://schemas.openxmlformats.org/officeDocument/2006/relationships/slideLayout" Target="../slideLayouts/slideLayout63.xml"/><Relationship Id="rId14" Type="http://schemas.openxmlformats.org/officeDocument/2006/relationships/slideLayout" Target="../slideLayouts/slideLayout62.xml"/><Relationship Id="rId13" Type="http://schemas.openxmlformats.org/officeDocument/2006/relationships/slideLayout" Target="../slideLayouts/slideLayout61.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5.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slideLayout" Target="../slideLayouts/slideLayout68.xml"/><Relationship Id="rId19" Type="http://schemas.openxmlformats.org/officeDocument/2006/relationships/tags" Target="../tags/tag782.xml"/><Relationship Id="rId18" Type="http://schemas.openxmlformats.org/officeDocument/2006/relationships/slideLayout" Target="../slideLayouts/slideLayout84.xml"/><Relationship Id="rId17" Type="http://schemas.openxmlformats.org/officeDocument/2006/relationships/slideLayout" Target="../slideLayouts/slideLayout83.xml"/><Relationship Id="rId16" Type="http://schemas.openxmlformats.org/officeDocument/2006/relationships/slideLayout" Target="../slideLayouts/slideLayout82.xml"/><Relationship Id="rId15" Type="http://schemas.openxmlformats.org/officeDocument/2006/relationships/slideLayout" Target="../slideLayouts/slideLayout81.xml"/><Relationship Id="rId14" Type="http://schemas.openxmlformats.org/officeDocument/2006/relationships/slideLayout" Target="../slideLayouts/slideLayout80.xml"/><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s>
</file>

<file path=ppt/slides/_rels/slide10.xml.rels><?xml version="1.0" encoding="UTF-8" standalone="yes"?>
<Relationships xmlns="http://schemas.openxmlformats.org/package/2006/relationships"><Relationship Id="rId9" Type="http://schemas.openxmlformats.org/officeDocument/2006/relationships/tags" Target="../tags/tag891.xml"/><Relationship Id="rId8" Type="http://schemas.openxmlformats.org/officeDocument/2006/relationships/tags" Target="../tags/tag890.xml"/><Relationship Id="rId7" Type="http://schemas.openxmlformats.org/officeDocument/2006/relationships/tags" Target="../tags/tag889.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3" Type="http://schemas.openxmlformats.org/officeDocument/2006/relationships/tags" Target="../tags/tag885.xml"/><Relationship Id="rId2" Type="http://schemas.openxmlformats.org/officeDocument/2006/relationships/tags" Target="../tags/tag884.xml"/><Relationship Id="rId19" Type="http://schemas.openxmlformats.org/officeDocument/2006/relationships/slideLayout" Target="../slideLayouts/slideLayout23.xml"/><Relationship Id="rId18" Type="http://schemas.openxmlformats.org/officeDocument/2006/relationships/tags" Target="../tags/tag896.xml"/><Relationship Id="rId17" Type="http://schemas.openxmlformats.org/officeDocument/2006/relationships/image" Target="../media/image34.jpeg"/><Relationship Id="rId16" Type="http://schemas.openxmlformats.org/officeDocument/2006/relationships/tags" Target="../tags/tag895.xml"/><Relationship Id="rId15" Type="http://schemas.openxmlformats.org/officeDocument/2006/relationships/image" Target="../media/image33.jpeg"/><Relationship Id="rId14" Type="http://schemas.openxmlformats.org/officeDocument/2006/relationships/tags" Target="../tags/tag894.xml"/><Relationship Id="rId13" Type="http://schemas.openxmlformats.org/officeDocument/2006/relationships/image" Target="../media/image32.jpeg"/><Relationship Id="rId12" Type="http://schemas.openxmlformats.org/officeDocument/2006/relationships/tags" Target="../tags/tag893.xml"/><Relationship Id="rId11" Type="http://schemas.openxmlformats.org/officeDocument/2006/relationships/image" Target="../media/image31.jpeg"/><Relationship Id="rId10" Type="http://schemas.openxmlformats.org/officeDocument/2006/relationships/tags" Target="../tags/tag892.xml"/><Relationship Id="rId1" Type="http://schemas.openxmlformats.org/officeDocument/2006/relationships/tags" Target="../tags/tag883.xml"/></Relationships>
</file>

<file path=ppt/slides/_rels/slide11.xml.rels><?xml version="1.0" encoding="UTF-8" standalone="yes"?>
<Relationships xmlns="http://schemas.openxmlformats.org/package/2006/relationships"><Relationship Id="rId9" Type="http://schemas.openxmlformats.org/officeDocument/2006/relationships/tags" Target="../tags/tag903.xml"/><Relationship Id="rId8" Type="http://schemas.openxmlformats.org/officeDocument/2006/relationships/image" Target="../media/image36.jpeg"/><Relationship Id="rId7" Type="http://schemas.openxmlformats.org/officeDocument/2006/relationships/tags" Target="../tags/tag902.xml"/><Relationship Id="rId6" Type="http://schemas.openxmlformats.org/officeDocument/2006/relationships/tags" Target="../tags/tag901.xml"/><Relationship Id="rId5" Type="http://schemas.openxmlformats.org/officeDocument/2006/relationships/image" Target="../media/image35.jpeg"/><Relationship Id="rId4" Type="http://schemas.openxmlformats.org/officeDocument/2006/relationships/tags" Target="../tags/tag900.xml"/><Relationship Id="rId3" Type="http://schemas.openxmlformats.org/officeDocument/2006/relationships/tags" Target="../tags/tag899.xml"/><Relationship Id="rId2" Type="http://schemas.openxmlformats.org/officeDocument/2006/relationships/tags" Target="../tags/tag898.xml"/><Relationship Id="rId18" Type="http://schemas.openxmlformats.org/officeDocument/2006/relationships/slideLayout" Target="../slideLayouts/slideLayout23.xml"/><Relationship Id="rId17" Type="http://schemas.openxmlformats.org/officeDocument/2006/relationships/tags" Target="../tags/tag910.xml"/><Relationship Id="rId16" Type="http://schemas.openxmlformats.org/officeDocument/2006/relationships/tags" Target="../tags/tag909.xml"/><Relationship Id="rId15" Type="http://schemas.openxmlformats.org/officeDocument/2006/relationships/tags" Target="../tags/tag908.xml"/><Relationship Id="rId14" Type="http://schemas.openxmlformats.org/officeDocument/2006/relationships/tags" Target="../tags/tag907.xml"/><Relationship Id="rId13" Type="http://schemas.openxmlformats.org/officeDocument/2006/relationships/image" Target="../media/image37.jpeg"/><Relationship Id="rId12" Type="http://schemas.openxmlformats.org/officeDocument/2006/relationships/tags" Target="../tags/tag906.xml"/><Relationship Id="rId11" Type="http://schemas.openxmlformats.org/officeDocument/2006/relationships/tags" Target="../tags/tag905.xml"/><Relationship Id="rId10" Type="http://schemas.openxmlformats.org/officeDocument/2006/relationships/tags" Target="../tags/tag904.xml"/><Relationship Id="rId1" Type="http://schemas.openxmlformats.org/officeDocument/2006/relationships/tags" Target="../tags/tag897.xml"/></Relationships>
</file>

<file path=ppt/slides/_rels/slide12.xml.rels><?xml version="1.0" encoding="UTF-8" standalone="yes"?>
<Relationships xmlns="http://schemas.openxmlformats.org/package/2006/relationships"><Relationship Id="rId9" Type="http://schemas.openxmlformats.org/officeDocument/2006/relationships/tags" Target="../tags/tag918.xml"/><Relationship Id="rId8" Type="http://schemas.openxmlformats.org/officeDocument/2006/relationships/tags" Target="../tags/tag917.xml"/><Relationship Id="rId7" Type="http://schemas.openxmlformats.org/officeDocument/2006/relationships/tags" Target="../tags/tag916.xml"/><Relationship Id="rId6" Type="http://schemas.openxmlformats.org/officeDocument/2006/relationships/tags" Target="../tags/tag915.xml"/><Relationship Id="rId5" Type="http://schemas.openxmlformats.org/officeDocument/2006/relationships/tags" Target="../tags/tag914.xml"/><Relationship Id="rId4" Type="http://schemas.openxmlformats.org/officeDocument/2006/relationships/tags" Target="../tags/tag913.xml"/><Relationship Id="rId3" Type="http://schemas.openxmlformats.org/officeDocument/2006/relationships/image" Target="../media/image38.jpeg"/><Relationship Id="rId24" Type="http://schemas.openxmlformats.org/officeDocument/2006/relationships/slideLayout" Target="../slideLayouts/slideLayout23.xml"/><Relationship Id="rId23" Type="http://schemas.openxmlformats.org/officeDocument/2006/relationships/tags" Target="../tags/tag926.xml"/><Relationship Id="rId22" Type="http://schemas.openxmlformats.org/officeDocument/2006/relationships/image" Target="../media/image44.svg"/><Relationship Id="rId21" Type="http://schemas.openxmlformats.org/officeDocument/2006/relationships/image" Target="../media/image43.png"/><Relationship Id="rId20" Type="http://schemas.openxmlformats.org/officeDocument/2006/relationships/tags" Target="../tags/tag925.xml"/><Relationship Id="rId2" Type="http://schemas.openxmlformats.org/officeDocument/2006/relationships/tags" Target="../tags/tag912.xml"/><Relationship Id="rId19" Type="http://schemas.openxmlformats.org/officeDocument/2006/relationships/image" Target="../media/image42.svg"/><Relationship Id="rId18" Type="http://schemas.openxmlformats.org/officeDocument/2006/relationships/image" Target="../media/image41.png"/><Relationship Id="rId17" Type="http://schemas.openxmlformats.org/officeDocument/2006/relationships/tags" Target="../tags/tag924.xml"/><Relationship Id="rId16" Type="http://schemas.openxmlformats.org/officeDocument/2006/relationships/image" Target="../media/image40.svg"/><Relationship Id="rId15" Type="http://schemas.openxmlformats.org/officeDocument/2006/relationships/image" Target="../media/image39.png"/><Relationship Id="rId14" Type="http://schemas.openxmlformats.org/officeDocument/2006/relationships/tags" Target="../tags/tag923.xml"/><Relationship Id="rId13" Type="http://schemas.openxmlformats.org/officeDocument/2006/relationships/tags" Target="../tags/tag922.xml"/><Relationship Id="rId12" Type="http://schemas.openxmlformats.org/officeDocument/2006/relationships/tags" Target="../tags/tag921.xml"/><Relationship Id="rId11" Type="http://schemas.openxmlformats.org/officeDocument/2006/relationships/tags" Target="../tags/tag920.xml"/><Relationship Id="rId10" Type="http://schemas.openxmlformats.org/officeDocument/2006/relationships/tags" Target="../tags/tag919.xml"/><Relationship Id="rId1" Type="http://schemas.openxmlformats.org/officeDocument/2006/relationships/tags" Target="../tags/tag911.xml"/></Relationships>
</file>

<file path=ppt/slides/_rels/slide13.xml.rels><?xml version="1.0" encoding="UTF-8" standalone="yes"?>
<Relationships xmlns="http://schemas.openxmlformats.org/package/2006/relationships"><Relationship Id="rId9" Type="http://schemas.openxmlformats.org/officeDocument/2006/relationships/tags" Target="../tags/tag934.xml"/><Relationship Id="rId8" Type="http://schemas.openxmlformats.org/officeDocument/2006/relationships/tags" Target="../tags/tag933.xml"/><Relationship Id="rId7" Type="http://schemas.openxmlformats.org/officeDocument/2006/relationships/tags" Target="../tags/tag932.xml"/><Relationship Id="rId6" Type="http://schemas.openxmlformats.org/officeDocument/2006/relationships/image" Target="../media/image45.jpeg"/><Relationship Id="rId5" Type="http://schemas.openxmlformats.org/officeDocument/2006/relationships/tags" Target="../tags/tag931.xml"/><Relationship Id="rId4" Type="http://schemas.openxmlformats.org/officeDocument/2006/relationships/tags" Target="../tags/tag930.xml"/><Relationship Id="rId3" Type="http://schemas.openxmlformats.org/officeDocument/2006/relationships/tags" Target="../tags/tag929.xml"/><Relationship Id="rId21" Type="http://schemas.openxmlformats.org/officeDocument/2006/relationships/slideLayout" Target="../slideLayouts/slideLayout23.xml"/><Relationship Id="rId20" Type="http://schemas.openxmlformats.org/officeDocument/2006/relationships/tags" Target="../tags/tag943.xml"/><Relationship Id="rId2" Type="http://schemas.openxmlformats.org/officeDocument/2006/relationships/tags" Target="../tags/tag928.xml"/><Relationship Id="rId19" Type="http://schemas.openxmlformats.org/officeDocument/2006/relationships/tags" Target="../tags/tag942.xml"/><Relationship Id="rId18" Type="http://schemas.openxmlformats.org/officeDocument/2006/relationships/tags" Target="../tags/tag941.xml"/><Relationship Id="rId17" Type="http://schemas.openxmlformats.org/officeDocument/2006/relationships/tags" Target="../tags/tag940.xml"/><Relationship Id="rId16" Type="http://schemas.openxmlformats.org/officeDocument/2006/relationships/image" Target="../media/image47.jpeg"/><Relationship Id="rId15" Type="http://schemas.openxmlformats.org/officeDocument/2006/relationships/tags" Target="../tags/tag939.xml"/><Relationship Id="rId14" Type="http://schemas.openxmlformats.org/officeDocument/2006/relationships/tags" Target="../tags/tag938.xml"/><Relationship Id="rId13" Type="http://schemas.openxmlformats.org/officeDocument/2006/relationships/tags" Target="../tags/tag937.xml"/><Relationship Id="rId12" Type="http://schemas.openxmlformats.org/officeDocument/2006/relationships/tags" Target="../tags/tag936.xml"/><Relationship Id="rId11" Type="http://schemas.openxmlformats.org/officeDocument/2006/relationships/image" Target="../media/image46.jpeg"/><Relationship Id="rId10" Type="http://schemas.openxmlformats.org/officeDocument/2006/relationships/tags" Target="../tags/tag935.xml"/><Relationship Id="rId1" Type="http://schemas.openxmlformats.org/officeDocument/2006/relationships/tags" Target="../tags/tag927.xml"/></Relationships>
</file>

<file path=ppt/slides/_rels/slide14.xml.rels><?xml version="1.0" encoding="UTF-8" standalone="yes"?>
<Relationships xmlns="http://schemas.openxmlformats.org/package/2006/relationships"><Relationship Id="rId9" Type="http://schemas.openxmlformats.org/officeDocument/2006/relationships/tags" Target="../tags/tag951.xml"/><Relationship Id="rId8" Type="http://schemas.openxmlformats.org/officeDocument/2006/relationships/tags" Target="../tags/tag950.xml"/><Relationship Id="rId7" Type="http://schemas.openxmlformats.org/officeDocument/2006/relationships/tags" Target="../tags/tag949.xml"/><Relationship Id="rId6" Type="http://schemas.openxmlformats.org/officeDocument/2006/relationships/tags" Target="../tags/tag948.xml"/><Relationship Id="rId5" Type="http://schemas.openxmlformats.org/officeDocument/2006/relationships/tags" Target="../tags/tag947.xml"/><Relationship Id="rId4" Type="http://schemas.openxmlformats.org/officeDocument/2006/relationships/tags" Target="../tags/tag946.xml"/><Relationship Id="rId3" Type="http://schemas.openxmlformats.org/officeDocument/2006/relationships/image" Target="../media/image48.jpeg"/><Relationship Id="rId2" Type="http://schemas.openxmlformats.org/officeDocument/2006/relationships/tags" Target="../tags/tag945.xml"/><Relationship Id="rId19" Type="http://schemas.openxmlformats.org/officeDocument/2006/relationships/notesSlide" Target="../notesSlides/notesSlide2.xml"/><Relationship Id="rId18" Type="http://schemas.openxmlformats.org/officeDocument/2006/relationships/slideLayout" Target="../slideLayouts/slideLayout23.xml"/><Relationship Id="rId17" Type="http://schemas.openxmlformats.org/officeDocument/2006/relationships/tags" Target="../tags/tag959.xml"/><Relationship Id="rId16" Type="http://schemas.openxmlformats.org/officeDocument/2006/relationships/tags" Target="../tags/tag958.xml"/><Relationship Id="rId15" Type="http://schemas.openxmlformats.org/officeDocument/2006/relationships/tags" Target="../tags/tag957.xml"/><Relationship Id="rId14" Type="http://schemas.openxmlformats.org/officeDocument/2006/relationships/tags" Target="../tags/tag956.xml"/><Relationship Id="rId13" Type="http://schemas.openxmlformats.org/officeDocument/2006/relationships/tags" Target="../tags/tag955.xml"/><Relationship Id="rId12" Type="http://schemas.openxmlformats.org/officeDocument/2006/relationships/tags" Target="../tags/tag954.xml"/><Relationship Id="rId11" Type="http://schemas.openxmlformats.org/officeDocument/2006/relationships/tags" Target="../tags/tag953.xml"/><Relationship Id="rId10" Type="http://schemas.openxmlformats.org/officeDocument/2006/relationships/tags" Target="../tags/tag952.xml"/><Relationship Id="rId1" Type="http://schemas.openxmlformats.org/officeDocument/2006/relationships/tags" Target="../tags/tag944.xml"/></Relationships>
</file>

<file path=ppt/slides/_rels/slide15.xml.rels><?xml version="1.0" encoding="UTF-8" standalone="yes"?>
<Relationships xmlns="http://schemas.openxmlformats.org/package/2006/relationships"><Relationship Id="rId9" Type="http://schemas.openxmlformats.org/officeDocument/2006/relationships/image" Target="../media/image49.jpeg"/><Relationship Id="rId8" Type="http://schemas.openxmlformats.org/officeDocument/2006/relationships/tags" Target="../tags/tag967.xml"/><Relationship Id="rId7" Type="http://schemas.openxmlformats.org/officeDocument/2006/relationships/tags" Target="../tags/tag966.xml"/><Relationship Id="rId6" Type="http://schemas.openxmlformats.org/officeDocument/2006/relationships/tags" Target="../tags/tag965.xml"/><Relationship Id="rId5" Type="http://schemas.openxmlformats.org/officeDocument/2006/relationships/tags" Target="../tags/tag964.xml"/><Relationship Id="rId4" Type="http://schemas.openxmlformats.org/officeDocument/2006/relationships/tags" Target="../tags/tag963.xml"/><Relationship Id="rId3" Type="http://schemas.openxmlformats.org/officeDocument/2006/relationships/tags" Target="../tags/tag962.xml"/><Relationship Id="rId2" Type="http://schemas.openxmlformats.org/officeDocument/2006/relationships/tags" Target="../tags/tag961.xml"/><Relationship Id="rId15" Type="http://schemas.openxmlformats.org/officeDocument/2006/relationships/slideLayout" Target="../slideLayouts/slideLayout23.xml"/><Relationship Id="rId14" Type="http://schemas.openxmlformats.org/officeDocument/2006/relationships/tags" Target="../tags/tag970.xml"/><Relationship Id="rId13" Type="http://schemas.openxmlformats.org/officeDocument/2006/relationships/image" Target="../media/image51.jpeg"/><Relationship Id="rId12" Type="http://schemas.openxmlformats.org/officeDocument/2006/relationships/tags" Target="../tags/tag969.xml"/><Relationship Id="rId11" Type="http://schemas.openxmlformats.org/officeDocument/2006/relationships/image" Target="../media/image50.jpeg"/><Relationship Id="rId10" Type="http://schemas.openxmlformats.org/officeDocument/2006/relationships/tags" Target="../tags/tag968.xml"/><Relationship Id="rId1" Type="http://schemas.openxmlformats.org/officeDocument/2006/relationships/tags" Target="../tags/tag960.xml"/></Relationships>
</file>

<file path=ppt/slides/_rels/slide16.xml.rels><?xml version="1.0" encoding="UTF-8" standalone="yes"?>
<Relationships xmlns="http://schemas.openxmlformats.org/package/2006/relationships"><Relationship Id="rId9" Type="http://schemas.openxmlformats.org/officeDocument/2006/relationships/tags" Target="../tags/tag978.xml"/><Relationship Id="rId8" Type="http://schemas.openxmlformats.org/officeDocument/2006/relationships/tags" Target="../tags/tag977.xml"/><Relationship Id="rId7" Type="http://schemas.openxmlformats.org/officeDocument/2006/relationships/tags" Target="../tags/tag976.xml"/><Relationship Id="rId6" Type="http://schemas.openxmlformats.org/officeDocument/2006/relationships/tags" Target="../tags/tag975.xml"/><Relationship Id="rId5" Type="http://schemas.openxmlformats.org/officeDocument/2006/relationships/tags" Target="../tags/tag974.xml"/><Relationship Id="rId4" Type="http://schemas.openxmlformats.org/officeDocument/2006/relationships/image" Target="../media/image52.jpeg"/><Relationship Id="rId3" Type="http://schemas.openxmlformats.org/officeDocument/2006/relationships/tags" Target="../tags/tag973.xml"/><Relationship Id="rId2" Type="http://schemas.openxmlformats.org/officeDocument/2006/relationships/tags" Target="../tags/tag972.xml"/><Relationship Id="rId19" Type="http://schemas.openxmlformats.org/officeDocument/2006/relationships/slideLayout" Target="../slideLayouts/slideLayout23.xml"/><Relationship Id="rId18" Type="http://schemas.openxmlformats.org/officeDocument/2006/relationships/tags" Target="../tags/tag987.xml"/><Relationship Id="rId17" Type="http://schemas.openxmlformats.org/officeDocument/2006/relationships/tags" Target="../tags/tag986.xml"/><Relationship Id="rId16" Type="http://schemas.openxmlformats.org/officeDocument/2006/relationships/tags" Target="../tags/tag985.xml"/><Relationship Id="rId15" Type="http://schemas.openxmlformats.org/officeDocument/2006/relationships/tags" Target="../tags/tag984.xml"/><Relationship Id="rId14" Type="http://schemas.openxmlformats.org/officeDocument/2006/relationships/tags" Target="../tags/tag983.xml"/><Relationship Id="rId13" Type="http://schemas.openxmlformats.org/officeDocument/2006/relationships/tags" Target="../tags/tag982.xml"/><Relationship Id="rId12" Type="http://schemas.openxmlformats.org/officeDocument/2006/relationships/tags" Target="../tags/tag981.xml"/><Relationship Id="rId11" Type="http://schemas.openxmlformats.org/officeDocument/2006/relationships/tags" Target="../tags/tag980.xml"/><Relationship Id="rId10" Type="http://schemas.openxmlformats.org/officeDocument/2006/relationships/tags" Target="../tags/tag979.xml"/><Relationship Id="rId1" Type="http://schemas.openxmlformats.org/officeDocument/2006/relationships/tags" Target="../tags/tag971.xml"/></Relationships>
</file>

<file path=ppt/slides/_rels/slide17.xml.rels><?xml version="1.0" encoding="UTF-8" standalone="yes"?>
<Relationships xmlns="http://schemas.openxmlformats.org/package/2006/relationships"><Relationship Id="rId9" Type="http://schemas.openxmlformats.org/officeDocument/2006/relationships/tags" Target="../tags/tag994.xml"/><Relationship Id="rId8" Type="http://schemas.openxmlformats.org/officeDocument/2006/relationships/image" Target="../media/image54.jpeg"/><Relationship Id="rId7" Type="http://schemas.openxmlformats.org/officeDocument/2006/relationships/tags" Target="../tags/tag993.xml"/><Relationship Id="rId6" Type="http://schemas.openxmlformats.org/officeDocument/2006/relationships/tags" Target="../tags/tag992.xml"/><Relationship Id="rId5" Type="http://schemas.openxmlformats.org/officeDocument/2006/relationships/image" Target="../media/image53.jpeg"/><Relationship Id="rId4" Type="http://schemas.openxmlformats.org/officeDocument/2006/relationships/tags" Target="../tags/tag991.xml"/><Relationship Id="rId3" Type="http://schemas.openxmlformats.org/officeDocument/2006/relationships/tags" Target="../tags/tag990.xml"/><Relationship Id="rId23" Type="http://schemas.openxmlformats.org/officeDocument/2006/relationships/slideLayout" Target="../slideLayouts/slideLayout23.xml"/><Relationship Id="rId22" Type="http://schemas.openxmlformats.org/officeDocument/2006/relationships/tags" Target="../tags/tag1005.xml"/><Relationship Id="rId21" Type="http://schemas.openxmlformats.org/officeDocument/2006/relationships/tags" Target="../tags/tag1004.xml"/><Relationship Id="rId20" Type="http://schemas.openxmlformats.org/officeDocument/2006/relationships/tags" Target="../tags/tag1003.xml"/><Relationship Id="rId2" Type="http://schemas.openxmlformats.org/officeDocument/2006/relationships/tags" Target="../tags/tag989.xml"/><Relationship Id="rId19" Type="http://schemas.openxmlformats.org/officeDocument/2006/relationships/tags" Target="../tags/tag1002.xml"/><Relationship Id="rId18" Type="http://schemas.openxmlformats.org/officeDocument/2006/relationships/image" Target="../media/image56.jpeg"/><Relationship Id="rId17" Type="http://schemas.openxmlformats.org/officeDocument/2006/relationships/tags" Target="../tags/tag1001.xml"/><Relationship Id="rId16" Type="http://schemas.openxmlformats.org/officeDocument/2006/relationships/tags" Target="../tags/tag1000.xml"/><Relationship Id="rId15" Type="http://schemas.openxmlformats.org/officeDocument/2006/relationships/tags" Target="../tags/tag999.xml"/><Relationship Id="rId14" Type="http://schemas.openxmlformats.org/officeDocument/2006/relationships/tags" Target="../tags/tag998.xml"/><Relationship Id="rId13" Type="http://schemas.openxmlformats.org/officeDocument/2006/relationships/image" Target="../media/image55.jpeg"/><Relationship Id="rId12" Type="http://schemas.openxmlformats.org/officeDocument/2006/relationships/tags" Target="../tags/tag997.xml"/><Relationship Id="rId11" Type="http://schemas.openxmlformats.org/officeDocument/2006/relationships/tags" Target="../tags/tag996.xml"/><Relationship Id="rId10" Type="http://schemas.openxmlformats.org/officeDocument/2006/relationships/tags" Target="../tags/tag995.xml"/><Relationship Id="rId1" Type="http://schemas.openxmlformats.org/officeDocument/2006/relationships/tags" Target="../tags/tag988.xml"/></Relationships>
</file>

<file path=ppt/slides/_rels/slide18.xml.rels><?xml version="1.0" encoding="UTF-8" standalone="yes"?>
<Relationships xmlns="http://schemas.openxmlformats.org/package/2006/relationships"><Relationship Id="rId9" Type="http://schemas.openxmlformats.org/officeDocument/2006/relationships/tags" Target="../tags/tag1013.xml"/><Relationship Id="rId8" Type="http://schemas.openxmlformats.org/officeDocument/2006/relationships/tags" Target="../tags/tag1012.xml"/><Relationship Id="rId7" Type="http://schemas.openxmlformats.org/officeDocument/2006/relationships/tags" Target="../tags/tag1011.xml"/><Relationship Id="rId6" Type="http://schemas.openxmlformats.org/officeDocument/2006/relationships/tags" Target="../tags/tag1010.xml"/><Relationship Id="rId5" Type="http://schemas.openxmlformats.org/officeDocument/2006/relationships/tags" Target="../tags/tag1009.xml"/><Relationship Id="rId4" Type="http://schemas.openxmlformats.org/officeDocument/2006/relationships/tags" Target="../tags/tag1008.xml"/><Relationship Id="rId3" Type="http://schemas.openxmlformats.org/officeDocument/2006/relationships/image" Target="../media/image57.jpeg"/><Relationship Id="rId23" Type="http://schemas.openxmlformats.org/officeDocument/2006/relationships/notesSlide" Target="../notesSlides/notesSlide3.xml"/><Relationship Id="rId22" Type="http://schemas.openxmlformats.org/officeDocument/2006/relationships/slideLayout" Target="../slideLayouts/slideLayout23.xml"/><Relationship Id="rId21" Type="http://schemas.openxmlformats.org/officeDocument/2006/relationships/tags" Target="../tags/tag1025.xml"/><Relationship Id="rId20" Type="http://schemas.openxmlformats.org/officeDocument/2006/relationships/tags" Target="../tags/tag1024.xml"/><Relationship Id="rId2" Type="http://schemas.openxmlformats.org/officeDocument/2006/relationships/tags" Target="../tags/tag1007.xml"/><Relationship Id="rId19" Type="http://schemas.openxmlformats.org/officeDocument/2006/relationships/tags" Target="../tags/tag1023.xml"/><Relationship Id="rId18" Type="http://schemas.openxmlformats.org/officeDocument/2006/relationships/tags" Target="../tags/tag1022.xml"/><Relationship Id="rId17" Type="http://schemas.openxmlformats.org/officeDocument/2006/relationships/tags" Target="../tags/tag1021.xml"/><Relationship Id="rId16" Type="http://schemas.openxmlformats.org/officeDocument/2006/relationships/tags" Target="../tags/tag1020.xml"/><Relationship Id="rId15" Type="http://schemas.openxmlformats.org/officeDocument/2006/relationships/tags" Target="../tags/tag1019.xml"/><Relationship Id="rId14" Type="http://schemas.openxmlformats.org/officeDocument/2006/relationships/tags" Target="../tags/tag1018.xml"/><Relationship Id="rId13" Type="http://schemas.openxmlformats.org/officeDocument/2006/relationships/tags" Target="../tags/tag1017.xml"/><Relationship Id="rId12" Type="http://schemas.openxmlformats.org/officeDocument/2006/relationships/tags" Target="../tags/tag1016.xml"/><Relationship Id="rId11" Type="http://schemas.openxmlformats.org/officeDocument/2006/relationships/tags" Target="../tags/tag1015.xml"/><Relationship Id="rId10" Type="http://schemas.openxmlformats.org/officeDocument/2006/relationships/tags" Target="../tags/tag1014.xml"/><Relationship Id="rId1" Type="http://schemas.openxmlformats.org/officeDocument/2006/relationships/tags" Target="../tags/tag1006.xml"/></Relationships>
</file>

<file path=ppt/slides/_rels/slide19.xml.rels><?xml version="1.0" encoding="UTF-8" standalone="yes"?>
<Relationships xmlns="http://schemas.openxmlformats.org/package/2006/relationships"><Relationship Id="rId9" Type="http://schemas.openxmlformats.org/officeDocument/2006/relationships/tags" Target="../tags/tag1034.xml"/><Relationship Id="rId8" Type="http://schemas.openxmlformats.org/officeDocument/2006/relationships/tags" Target="../tags/tag1033.xml"/><Relationship Id="rId7" Type="http://schemas.openxmlformats.org/officeDocument/2006/relationships/tags" Target="../tags/tag1032.xml"/><Relationship Id="rId6" Type="http://schemas.openxmlformats.org/officeDocument/2006/relationships/tags" Target="../tags/tag1031.xml"/><Relationship Id="rId5" Type="http://schemas.openxmlformats.org/officeDocument/2006/relationships/tags" Target="../tags/tag1030.xml"/><Relationship Id="rId4" Type="http://schemas.openxmlformats.org/officeDocument/2006/relationships/tags" Target="../tags/tag1029.xml"/><Relationship Id="rId3" Type="http://schemas.openxmlformats.org/officeDocument/2006/relationships/tags" Target="../tags/tag1028.xml"/><Relationship Id="rId2" Type="http://schemas.openxmlformats.org/officeDocument/2006/relationships/tags" Target="../tags/tag1027.xml"/><Relationship Id="rId19" Type="http://schemas.openxmlformats.org/officeDocument/2006/relationships/slideLayout" Target="../slideLayouts/slideLayout23.xml"/><Relationship Id="rId18" Type="http://schemas.openxmlformats.org/officeDocument/2006/relationships/tags" Target="../tags/tag1039.xml"/><Relationship Id="rId17" Type="http://schemas.openxmlformats.org/officeDocument/2006/relationships/image" Target="../media/image61.png"/><Relationship Id="rId16" Type="http://schemas.openxmlformats.org/officeDocument/2006/relationships/tags" Target="../tags/tag1038.xml"/><Relationship Id="rId15" Type="http://schemas.openxmlformats.org/officeDocument/2006/relationships/image" Target="../media/image60.png"/><Relationship Id="rId14" Type="http://schemas.openxmlformats.org/officeDocument/2006/relationships/tags" Target="../tags/tag1037.xml"/><Relationship Id="rId13" Type="http://schemas.openxmlformats.org/officeDocument/2006/relationships/image" Target="../media/image59.png"/><Relationship Id="rId12" Type="http://schemas.openxmlformats.org/officeDocument/2006/relationships/tags" Target="../tags/tag1036.xml"/><Relationship Id="rId11" Type="http://schemas.openxmlformats.org/officeDocument/2006/relationships/image" Target="../media/image58.png"/><Relationship Id="rId10" Type="http://schemas.openxmlformats.org/officeDocument/2006/relationships/tags" Target="../tags/tag1035.xml"/><Relationship Id="rId1" Type="http://schemas.openxmlformats.org/officeDocument/2006/relationships/tags" Target="../tags/tag1026.xml"/></Relationships>
</file>

<file path=ppt/slides/_rels/slide2.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image" Target="../media/image19.png"/><Relationship Id="rId5" Type="http://schemas.openxmlformats.org/officeDocument/2006/relationships/tags" Target="../tags/tag793.xml"/><Relationship Id="rId4" Type="http://schemas.openxmlformats.org/officeDocument/2006/relationships/image" Target="../media/image18.png"/><Relationship Id="rId3" Type="http://schemas.openxmlformats.org/officeDocument/2006/relationships/tags" Target="../tags/tag792.xml"/><Relationship Id="rId2" Type="http://schemas.openxmlformats.org/officeDocument/2006/relationships/image" Target="../media/image13.jpeg"/><Relationship Id="rId11" Type="http://schemas.openxmlformats.org/officeDocument/2006/relationships/slideLayout" Target="../slideLayouts/slideLayout73.xml"/><Relationship Id="rId10" Type="http://schemas.openxmlformats.org/officeDocument/2006/relationships/tags" Target="../tags/tag797.xml"/><Relationship Id="rId1" Type="http://schemas.openxmlformats.org/officeDocument/2006/relationships/tags" Target="../tags/tag79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1041.xml"/><Relationship Id="rId1" Type="http://schemas.openxmlformats.org/officeDocument/2006/relationships/tags" Target="../tags/tag1040.xml"/></Relationships>
</file>

<file path=ppt/slides/_rels/slide21.xml.rels><?xml version="1.0" encoding="UTF-8" standalone="yes"?>
<Relationships xmlns="http://schemas.openxmlformats.org/package/2006/relationships"><Relationship Id="rId9" Type="http://schemas.openxmlformats.org/officeDocument/2006/relationships/image" Target="../media/image62.jpeg"/><Relationship Id="rId8" Type="http://schemas.openxmlformats.org/officeDocument/2006/relationships/tags" Target="../tags/tag1049.xml"/><Relationship Id="rId7" Type="http://schemas.openxmlformats.org/officeDocument/2006/relationships/tags" Target="../tags/tag1048.xml"/><Relationship Id="rId6" Type="http://schemas.openxmlformats.org/officeDocument/2006/relationships/tags" Target="../tags/tag1047.xml"/><Relationship Id="rId5" Type="http://schemas.openxmlformats.org/officeDocument/2006/relationships/tags" Target="../tags/tag1046.xml"/><Relationship Id="rId4" Type="http://schemas.openxmlformats.org/officeDocument/2006/relationships/tags" Target="../tags/tag1045.xml"/><Relationship Id="rId3" Type="http://schemas.openxmlformats.org/officeDocument/2006/relationships/tags" Target="../tags/tag1044.xml"/><Relationship Id="rId2" Type="http://schemas.openxmlformats.org/officeDocument/2006/relationships/tags" Target="../tags/tag1043.xml"/><Relationship Id="rId15" Type="http://schemas.openxmlformats.org/officeDocument/2006/relationships/slideLayout" Target="../slideLayouts/slideLayout23.xml"/><Relationship Id="rId14" Type="http://schemas.openxmlformats.org/officeDocument/2006/relationships/tags" Target="../tags/tag1052.xml"/><Relationship Id="rId13" Type="http://schemas.openxmlformats.org/officeDocument/2006/relationships/image" Target="../media/image64.jpeg"/><Relationship Id="rId12" Type="http://schemas.openxmlformats.org/officeDocument/2006/relationships/tags" Target="../tags/tag1051.xml"/><Relationship Id="rId11" Type="http://schemas.openxmlformats.org/officeDocument/2006/relationships/image" Target="../media/image63.png"/><Relationship Id="rId10" Type="http://schemas.openxmlformats.org/officeDocument/2006/relationships/tags" Target="../tags/tag1050.xml"/><Relationship Id="rId1" Type="http://schemas.openxmlformats.org/officeDocument/2006/relationships/tags" Target="../tags/tag1042.xml"/></Relationships>
</file>

<file path=ppt/slides/_rels/slide22.xml.rels><?xml version="1.0" encoding="UTF-8" standalone="yes"?>
<Relationships xmlns="http://schemas.openxmlformats.org/package/2006/relationships"><Relationship Id="rId9" Type="http://schemas.openxmlformats.org/officeDocument/2006/relationships/tags" Target="../tags/tag1060.xml"/><Relationship Id="rId8" Type="http://schemas.openxmlformats.org/officeDocument/2006/relationships/tags" Target="../tags/tag1059.xml"/><Relationship Id="rId7" Type="http://schemas.openxmlformats.org/officeDocument/2006/relationships/tags" Target="../tags/tag1058.xml"/><Relationship Id="rId6" Type="http://schemas.openxmlformats.org/officeDocument/2006/relationships/tags" Target="../tags/tag1057.xml"/><Relationship Id="rId5" Type="http://schemas.openxmlformats.org/officeDocument/2006/relationships/tags" Target="../tags/tag1056.xml"/><Relationship Id="rId4" Type="http://schemas.openxmlformats.org/officeDocument/2006/relationships/tags" Target="../tags/tag1055.xml"/><Relationship Id="rId3" Type="http://schemas.openxmlformats.org/officeDocument/2006/relationships/tags" Target="../tags/tag1054.xml"/><Relationship Id="rId2" Type="http://schemas.openxmlformats.org/officeDocument/2006/relationships/image" Target="../media/image65.jpeg"/><Relationship Id="rId12" Type="http://schemas.openxmlformats.org/officeDocument/2006/relationships/slideLayout" Target="../slideLayouts/slideLayout23.xml"/><Relationship Id="rId11" Type="http://schemas.openxmlformats.org/officeDocument/2006/relationships/tags" Target="../tags/tag1062.xml"/><Relationship Id="rId10" Type="http://schemas.openxmlformats.org/officeDocument/2006/relationships/tags" Target="../tags/tag1061.xml"/><Relationship Id="rId1" Type="http://schemas.openxmlformats.org/officeDocument/2006/relationships/tags" Target="../tags/tag1053.xml"/></Relationships>
</file>

<file path=ppt/slides/_rels/slide23.xml.rels><?xml version="1.0" encoding="UTF-8" standalone="yes"?>
<Relationships xmlns="http://schemas.openxmlformats.org/package/2006/relationships"><Relationship Id="rId9" Type="http://schemas.openxmlformats.org/officeDocument/2006/relationships/tags" Target="../tags/tag1071.xml"/><Relationship Id="rId8" Type="http://schemas.openxmlformats.org/officeDocument/2006/relationships/tags" Target="../tags/tag1070.xml"/><Relationship Id="rId7" Type="http://schemas.openxmlformats.org/officeDocument/2006/relationships/tags" Target="../tags/tag1069.xml"/><Relationship Id="rId6" Type="http://schemas.openxmlformats.org/officeDocument/2006/relationships/tags" Target="../tags/tag1068.xml"/><Relationship Id="rId5" Type="http://schemas.openxmlformats.org/officeDocument/2006/relationships/tags" Target="../tags/tag1067.xml"/><Relationship Id="rId4" Type="http://schemas.openxmlformats.org/officeDocument/2006/relationships/tags" Target="../tags/tag1066.xml"/><Relationship Id="rId3" Type="http://schemas.openxmlformats.org/officeDocument/2006/relationships/tags" Target="../tags/tag1065.xml"/><Relationship Id="rId2" Type="http://schemas.openxmlformats.org/officeDocument/2006/relationships/tags" Target="../tags/tag1064.xml"/><Relationship Id="rId18" Type="http://schemas.openxmlformats.org/officeDocument/2006/relationships/slideLayout" Target="../slideLayouts/slideLayout23.xml"/><Relationship Id="rId17" Type="http://schemas.openxmlformats.org/officeDocument/2006/relationships/tags" Target="../tags/tag1079.xml"/><Relationship Id="rId16" Type="http://schemas.openxmlformats.org/officeDocument/2006/relationships/tags" Target="../tags/tag1078.xml"/><Relationship Id="rId15" Type="http://schemas.openxmlformats.org/officeDocument/2006/relationships/tags" Target="../tags/tag1077.xml"/><Relationship Id="rId14" Type="http://schemas.openxmlformats.org/officeDocument/2006/relationships/tags" Target="../tags/tag1076.xml"/><Relationship Id="rId13" Type="http://schemas.openxmlformats.org/officeDocument/2006/relationships/tags" Target="../tags/tag1075.xml"/><Relationship Id="rId12" Type="http://schemas.openxmlformats.org/officeDocument/2006/relationships/tags" Target="../tags/tag1074.xml"/><Relationship Id="rId11" Type="http://schemas.openxmlformats.org/officeDocument/2006/relationships/tags" Target="../tags/tag1073.xml"/><Relationship Id="rId10" Type="http://schemas.openxmlformats.org/officeDocument/2006/relationships/tags" Target="../tags/tag1072.xml"/><Relationship Id="rId1" Type="http://schemas.openxmlformats.org/officeDocument/2006/relationships/tags" Target="../tags/tag1063.xml"/></Relationships>
</file>

<file path=ppt/slides/_rels/slide24.xml.rels><?xml version="1.0" encoding="UTF-8" standalone="yes"?>
<Relationships xmlns="http://schemas.openxmlformats.org/package/2006/relationships"><Relationship Id="rId9" Type="http://schemas.openxmlformats.org/officeDocument/2006/relationships/tags" Target="../tags/tag1087.xml"/><Relationship Id="rId8" Type="http://schemas.openxmlformats.org/officeDocument/2006/relationships/tags" Target="../tags/tag1086.xml"/><Relationship Id="rId7" Type="http://schemas.openxmlformats.org/officeDocument/2006/relationships/tags" Target="../tags/tag1085.xml"/><Relationship Id="rId6" Type="http://schemas.openxmlformats.org/officeDocument/2006/relationships/tags" Target="../tags/tag1084.xml"/><Relationship Id="rId5" Type="http://schemas.openxmlformats.org/officeDocument/2006/relationships/tags" Target="../tags/tag1083.xml"/><Relationship Id="rId4" Type="http://schemas.openxmlformats.org/officeDocument/2006/relationships/tags" Target="../tags/tag1082.xml"/><Relationship Id="rId3" Type="http://schemas.openxmlformats.org/officeDocument/2006/relationships/image" Target="../media/image66.jpeg"/><Relationship Id="rId2" Type="http://schemas.openxmlformats.org/officeDocument/2006/relationships/tags" Target="../tags/tag1081.xml"/><Relationship Id="rId19" Type="http://schemas.openxmlformats.org/officeDocument/2006/relationships/notesSlide" Target="../notesSlides/notesSlide4.xml"/><Relationship Id="rId18" Type="http://schemas.openxmlformats.org/officeDocument/2006/relationships/slideLayout" Target="../slideLayouts/slideLayout23.xml"/><Relationship Id="rId17" Type="http://schemas.openxmlformats.org/officeDocument/2006/relationships/tags" Target="../tags/tag1095.xml"/><Relationship Id="rId16" Type="http://schemas.openxmlformats.org/officeDocument/2006/relationships/tags" Target="../tags/tag1094.xml"/><Relationship Id="rId15" Type="http://schemas.openxmlformats.org/officeDocument/2006/relationships/tags" Target="../tags/tag1093.xml"/><Relationship Id="rId14" Type="http://schemas.openxmlformats.org/officeDocument/2006/relationships/tags" Target="../tags/tag1092.xml"/><Relationship Id="rId13" Type="http://schemas.openxmlformats.org/officeDocument/2006/relationships/tags" Target="../tags/tag1091.xml"/><Relationship Id="rId12" Type="http://schemas.openxmlformats.org/officeDocument/2006/relationships/tags" Target="../tags/tag1090.xml"/><Relationship Id="rId11" Type="http://schemas.openxmlformats.org/officeDocument/2006/relationships/tags" Target="../tags/tag1089.xml"/><Relationship Id="rId10" Type="http://schemas.openxmlformats.org/officeDocument/2006/relationships/tags" Target="../tags/tag1088.xml"/><Relationship Id="rId1" Type="http://schemas.openxmlformats.org/officeDocument/2006/relationships/tags" Target="../tags/tag1080.xml"/></Relationships>
</file>

<file path=ppt/slides/_rels/slide25.xml.rels><?xml version="1.0" encoding="UTF-8" standalone="yes"?>
<Relationships xmlns="http://schemas.openxmlformats.org/package/2006/relationships"><Relationship Id="rId9" Type="http://schemas.openxmlformats.org/officeDocument/2006/relationships/tags" Target="../tags/tag1103.xml"/><Relationship Id="rId8" Type="http://schemas.openxmlformats.org/officeDocument/2006/relationships/tags" Target="../tags/tag1102.xml"/><Relationship Id="rId7" Type="http://schemas.openxmlformats.org/officeDocument/2006/relationships/tags" Target="../tags/tag1101.xml"/><Relationship Id="rId6" Type="http://schemas.openxmlformats.org/officeDocument/2006/relationships/image" Target="../media/image67.jpeg"/><Relationship Id="rId5" Type="http://schemas.openxmlformats.org/officeDocument/2006/relationships/tags" Target="../tags/tag1100.xml"/><Relationship Id="rId4" Type="http://schemas.openxmlformats.org/officeDocument/2006/relationships/tags" Target="../tags/tag1099.xml"/><Relationship Id="rId3" Type="http://schemas.openxmlformats.org/officeDocument/2006/relationships/tags" Target="../tags/tag1098.xml"/><Relationship Id="rId21" Type="http://schemas.openxmlformats.org/officeDocument/2006/relationships/slideLayout" Target="../slideLayouts/slideLayout23.xml"/><Relationship Id="rId20" Type="http://schemas.openxmlformats.org/officeDocument/2006/relationships/tags" Target="../tags/tag1112.xml"/><Relationship Id="rId2" Type="http://schemas.openxmlformats.org/officeDocument/2006/relationships/tags" Target="../tags/tag1097.xml"/><Relationship Id="rId19" Type="http://schemas.openxmlformats.org/officeDocument/2006/relationships/tags" Target="../tags/tag1111.xml"/><Relationship Id="rId18" Type="http://schemas.openxmlformats.org/officeDocument/2006/relationships/tags" Target="../tags/tag1110.xml"/><Relationship Id="rId17" Type="http://schemas.openxmlformats.org/officeDocument/2006/relationships/tags" Target="../tags/tag1109.xml"/><Relationship Id="rId16" Type="http://schemas.openxmlformats.org/officeDocument/2006/relationships/image" Target="../media/image69.jpeg"/><Relationship Id="rId15" Type="http://schemas.openxmlformats.org/officeDocument/2006/relationships/tags" Target="../tags/tag1108.xml"/><Relationship Id="rId14" Type="http://schemas.openxmlformats.org/officeDocument/2006/relationships/tags" Target="../tags/tag1107.xml"/><Relationship Id="rId13" Type="http://schemas.openxmlformats.org/officeDocument/2006/relationships/tags" Target="../tags/tag1106.xml"/><Relationship Id="rId12" Type="http://schemas.openxmlformats.org/officeDocument/2006/relationships/tags" Target="../tags/tag1105.xml"/><Relationship Id="rId11" Type="http://schemas.openxmlformats.org/officeDocument/2006/relationships/image" Target="../media/image68.jpeg"/><Relationship Id="rId10" Type="http://schemas.openxmlformats.org/officeDocument/2006/relationships/tags" Target="../tags/tag1104.xml"/><Relationship Id="rId1" Type="http://schemas.openxmlformats.org/officeDocument/2006/relationships/tags" Target="../tags/tag1096.xml"/></Relationships>
</file>

<file path=ppt/slides/_rels/slide26.xml.rels><?xml version="1.0" encoding="UTF-8" standalone="yes"?>
<Relationships xmlns="http://schemas.openxmlformats.org/package/2006/relationships"><Relationship Id="rId9" Type="http://schemas.openxmlformats.org/officeDocument/2006/relationships/tags" Target="../tags/tag1120.xml"/><Relationship Id="rId8" Type="http://schemas.openxmlformats.org/officeDocument/2006/relationships/tags" Target="../tags/tag1119.xml"/><Relationship Id="rId7" Type="http://schemas.openxmlformats.org/officeDocument/2006/relationships/tags" Target="../tags/tag1118.xml"/><Relationship Id="rId6" Type="http://schemas.openxmlformats.org/officeDocument/2006/relationships/tags" Target="../tags/tag1117.xml"/><Relationship Id="rId5" Type="http://schemas.openxmlformats.org/officeDocument/2006/relationships/tags" Target="../tags/tag1116.xml"/><Relationship Id="rId4" Type="http://schemas.openxmlformats.org/officeDocument/2006/relationships/tags" Target="../tags/tag1115.xml"/><Relationship Id="rId3" Type="http://schemas.openxmlformats.org/officeDocument/2006/relationships/image" Target="../media/image70.jpeg"/><Relationship Id="rId24" Type="http://schemas.openxmlformats.org/officeDocument/2006/relationships/slideLayout" Target="../slideLayouts/slideLayout23.xml"/><Relationship Id="rId23" Type="http://schemas.openxmlformats.org/officeDocument/2006/relationships/tags" Target="../tags/tag1128.xml"/><Relationship Id="rId22" Type="http://schemas.openxmlformats.org/officeDocument/2006/relationships/image" Target="../media/image44.svg"/><Relationship Id="rId21" Type="http://schemas.openxmlformats.org/officeDocument/2006/relationships/image" Target="../media/image43.png"/><Relationship Id="rId20" Type="http://schemas.openxmlformats.org/officeDocument/2006/relationships/tags" Target="../tags/tag1127.xml"/><Relationship Id="rId2" Type="http://schemas.openxmlformats.org/officeDocument/2006/relationships/tags" Target="../tags/tag1114.xml"/><Relationship Id="rId19" Type="http://schemas.openxmlformats.org/officeDocument/2006/relationships/image" Target="../media/image42.svg"/><Relationship Id="rId18" Type="http://schemas.openxmlformats.org/officeDocument/2006/relationships/image" Target="../media/image41.png"/><Relationship Id="rId17" Type="http://schemas.openxmlformats.org/officeDocument/2006/relationships/tags" Target="../tags/tag1126.xml"/><Relationship Id="rId16" Type="http://schemas.openxmlformats.org/officeDocument/2006/relationships/image" Target="../media/image40.svg"/><Relationship Id="rId15" Type="http://schemas.openxmlformats.org/officeDocument/2006/relationships/image" Target="../media/image39.png"/><Relationship Id="rId14" Type="http://schemas.openxmlformats.org/officeDocument/2006/relationships/tags" Target="../tags/tag1125.xml"/><Relationship Id="rId13" Type="http://schemas.openxmlformats.org/officeDocument/2006/relationships/tags" Target="../tags/tag1124.xml"/><Relationship Id="rId12" Type="http://schemas.openxmlformats.org/officeDocument/2006/relationships/tags" Target="../tags/tag1123.xml"/><Relationship Id="rId11" Type="http://schemas.openxmlformats.org/officeDocument/2006/relationships/tags" Target="../tags/tag1122.xml"/><Relationship Id="rId10" Type="http://schemas.openxmlformats.org/officeDocument/2006/relationships/tags" Target="../tags/tag1121.xml"/><Relationship Id="rId1" Type="http://schemas.openxmlformats.org/officeDocument/2006/relationships/tags" Target="../tags/tag1113.xml"/></Relationships>
</file>

<file path=ppt/slides/_rels/slide27.xml.rels><?xml version="1.0" encoding="UTF-8" standalone="yes"?>
<Relationships xmlns="http://schemas.openxmlformats.org/package/2006/relationships"><Relationship Id="rId9" Type="http://schemas.openxmlformats.org/officeDocument/2006/relationships/image" Target="../media/image71.jpeg"/><Relationship Id="rId8" Type="http://schemas.openxmlformats.org/officeDocument/2006/relationships/tags" Target="../tags/tag1136.xml"/><Relationship Id="rId7" Type="http://schemas.openxmlformats.org/officeDocument/2006/relationships/tags" Target="../tags/tag1135.xml"/><Relationship Id="rId6" Type="http://schemas.openxmlformats.org/officeDocument/2006/relationships/tags" Target="../tags/tag1134.xml"/><Relationship Id="rId5" Type="http://schemas.openxmlformats.org/officeDocument/2006/relationships/tags" Target="../tags/tag1133.xml"/><Relationship Id="rId4" Type="http://schemas.openxmlformats.org/officeDocument/2006/relationships/tags" Target="../tags/tag1132.xml"/><Relationship Id="rId3" Type="http://schemas.openxmlformats.org/officeDocument/2006/relationships/tags" Target="../tags/tag1131.xml"/><Relationship Id="rId2" Type="http://schemas.openxmlformats.org/officeDocument/2006/relationships/tags" Target="../tags/tag1130.xml"/><Relationship Id="rId15" Type="http://schemas.openxmlformats.org/officeDocument/2006/relationships/slideLayout" Target="../slideLayouts/slideLayout23.xml"/><Relationship Id="rId14" Type="http://schemas.openxmlformats.org/officeDocument/2006/relationships/tags" Target="../tags/tag1139.xml"/><Relationship Id="rId13" Type="http://schemas.openxmlformats.org/officeDocument/2006/relationships/image" Target="../media/image51.jpeg"/><Relationship Id="rId12" Type="http://schemas.openxmlformats.org/officeDocument/2006/relationships/tags" Target="../tags/tag1138.xml"/><Relationship Id="rId11" Type="http://schemas.openxmlformats.org/officeDocument/2006/relationships/image" Target="../media/image72.jpeg"/><Relationship Id="rId10" Type="http://schemas.openxmlformats.org/officeDocument/2006/relationships/tags" Target="../tags/tag1137.xml"/><Relationship Id="rId1" Type="http://schemas.openxmlformats.org/officeDocument/2006/relationships/tags" Target="../tags/tag1129.xml"/></Relationships>
</file>

<file path=ppt/slides/_rels/slide28.xml.rels><?xml version="1.0" encoding="UTF-8" standalone="yes"?>
<Relationships xmlns="http://schemas.openxmlformats.org/package/2006/relationships"><Relationship Id="rId9" Type="http://schemas.openxmlformats.org/officeDocument/2006/relationships/tags" Target="../tags/tag1148.xml"/><Relationship Id="rId8" Type="http://schemas.openxmlformats.org/officeDocument/2006/relationships/tags" Target="../tags/tag1147.xml"/><Relationship Id="rId7" Type="http://schemas.openxmlformats.org/officeDocument/2006/relationships/tags" Target="../tags/tag1146.xml"/><Relationship Id="rId6" Type="http://schemas.openxmlformats.org/officeDocument/2006/relationships/tags" Target="../tags/tag1145.xml"/><Relationship Id="rId5" Type="http://schemas.openxmlformats.org/officeDocument/2006/relationships/tags" Target="../tags/tag1144.xml"/><Relationship Id="rId4" Type="http://schemas.openxmlformats.org/officeDocument/2006/relationships/tags" Target="../tags/tag1143.xml"/><Relationship Id="rId3" Type="http://schemas.openxmlformats.org/officeDocument/2006/relationships/tags" Target="../tags/tag1142.xml"/><Relationship Id="rId2" Type="http://schemas.openxmlformats.org/officeDocument/2006/relationships/tags" Target="../tags/tag1141.xml"/><Relationship Id="rId12" Type="http://schemas.openxmlformats.org/officeDocument/2006/relationships/slideLayout" Target="../slideLayouts/slideLayout23.xml"/><Relationship Id="rId11" Type="http://schemas.openxmlformats.org/officeDocument/2006/relationships/tags" Target="../tags/tag1150.xml"/><Relationship Id="rId10" Type="http://schemas.openxmlformats.org/officeDocument/2006/relationships/tags" Target="../tags/tag1149.xml"/><Relationship Id="rId1" Type="http://schemas.openxmlformats.org/officeDocument/2006/relationships/tags" Target="../tags/tag1140.xml"/></Relationships>
</file>

<file path=ppt/slides/_rels/slide29.xml.rels><?xml version="1.0" encoding="UTF-8" standalone="yes"?>
<Relationships xmlns="http://schemas.openxmlformats.org/package/2006/relationships"><Relationship Id="rId9" Type="http://schemas.openxmlformats.org/officeDocument/2006/relationships/tags" Target="../tags/tag1157.xml"/><Relationship Id="rId8" Type="http://schemas.openxmlformats.org/officeDocument/2006/relationships/image" Target="../media/image74.png"/><Relationship Id="rId7" Type="http://schemas.openxmlformats.org/officeDocument/2006/relationships/tags" Target="../tags/tag1156.xml"/><Relationship Id="rId6" Type="http://schemas.openxmlformats.org/officeDocument/2006/relationships/tags" Target="../tags/tag1155.xml"/><Relationship Id="rId5" Type="http://schemas.openxmlformats.org/officeDocument/2006/relationships/image" Target="../media/image73.jpeg"/><Relationship Id="rId4" Type="http://schemas.openxmlformats.org/officeDocument/2006/relationships/tags" Target="../tags/tag1154.xml"/><Relationship Id="rId3" Type="http://schemas.openxmlformats.org/officeDocument/2006/relationships/tags" Target="../tags/tag1153.xml"/><Relationship Id="rId2" Type="http://schemas.openxmlformats.org/officeDocument/2006/relationships/tags" Target="../tags/tag1152.xml"/><Relationship Id="rId18" Type="http://schemas.openxmlformats.org/officeDocument/2006/relationships/slideLayout" Target="../slideLayouts/slideLayout23.xml"/><Relationship Id="rId17" Type="http://schemas.openxmlformats.org/officeDocument/2006/relationships/tags" Target="../tags/tag1164.xml"/><Relationship Id="rId16" Type="http://schemas.openxmlformats.org/officeDocument/2006/relationships/tags" Target="../tags/tag1163.xml"/><Relationship Id="rId15" Type="http://schemas.openxmlformats.org/officeDocument/2006/relationships/tags" Target="../tags/tag1162.xml"/><Relationship Id="rId14" Type="http://schemas.openxmlformats.org/officeDocument/2006/relationships/tags" Target="../tags/tag1161.xml"/><Relationship Id="rId13" Type="http://schemas.openxmlformats.org/officeDocument/2006/relationships/image" Target="../media/image75.jpeg"/><Relationship Id="rId12" Type="http://schemas.openxmlformats.org/officeDocument/2006/relationships/tags" Target="../tags/tag1160.xml"/><Relationship Id="rId11" Type="http://schemas.openxmlformats.org/officeDocument/2006/relationships/tags" Target="../tags/tag1159.xml"/><Relationship Id="rId10" Type="http://schemas.openxmlformats.org/officeDocument/2006/relationships/tags" Target="../tags/tag1158.xml"/><Relationship Id="rId1" Type="http://schemas.openxmlformats.org/officeDocument/2006/relationships/tags" Target="../tags/tag1151.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2.xml"/><Relationship Id="rId5" Type="http://schemas.openxmlformats.org/officeDocument/2006/relationships/tags" Target="../tags/tag802.xml"/><Relationship Id="rId4" Type="http://schemas.openxmlformats.org/officeDocument/2006/relationships/tags" Target="../tags/tag801.xml"/><Relationship Id="rId3" Type="http://schemas.openxmlformats.org/officeDocument/2006/relationships/tags" Target="../tags/tag800.xml"/><Relationship Id="rId2" Type="http://schemas.openxmlformats.org/officeDocument/2006/relationships/tags" Target="../tags/tag799.xml"/><Relationship Id="rId1" Type="http://schemas.openxmlformats.org/officeDocument/2006/relationships/tags" Target="../tags/tag798.xml"/></Relationships>
</file>

<file path=ppt/slides/_rels/slide30.xml.rels><?xml version="1.0" encoding="UTF-8" standalone="yes"?>
<Relationships xmlns="http://schemas.openxmlformats.org/package/2006/relationships"><Relationship Id="rId9" Type="http://schemas.openxmlformats.org/officeDocument/2006/relationships/tags" Target="../tags/tag1172.xml"/><Relationship Id="rId8" Type="http://schemas.openxmlformats.org/officeDocument/2006/relationships/tags" Target="../tags/tag1171.xml"/><Relationship Id="rId7" Type="http://schemas.openxmlformats.org/officeDocument/2006/relationships/tags" Target="../tags/tag1170.xml"/><Relationship Id="rId6" Type="http://schemas.openxmlformats.org/officeDocument/2006/relationships/tags" Target="../tags/tag1169.xml"/><Relationship Id="rId5" Type="http://schemas.openxmlformats.org/officeDocument/2006/relationships/tags" Target="../tags/tag1168.xml"/><Relationship Id="rId4" Type="http://schemas.openxmlformats.org/officeDocument/2006/relationships/tags" Target="../tags/tag1167.xml"/><Relationship Id="rId3" Type="http://schemas.openxmlformats.org/officeDocument/2006/relationships/image" Target="../media/image76.jpeg"/><Relationship Id="rId2" Type="http://schemas.openxmlformats.org/officeDocument/2006/relationships/tags" Target="../tags/tag1166.xml"/><Relationship Id="rId16" Type="http://schemas.openxmlformats.org/officeDocument/2006/relationships/notesSlide" Target="../notesSlides/notesSlide5.xml"/><Relationship Id="rId15" Type="http://schemas.openxmlformats.org/officeDocument/2006/relationships/slideLayout" Target="../slideLayouts/slideLayout23.xml"/><Relationship Id="rId14" Type="http://schemas.openxmlformats.org/officeDocument/2006/relationships/tags" Target="../tags/tag1177.xml"/><Relationship Id="rId13" Type="http://schemas.openxmlformats.org/officeDocument/2006/relationships/tags" Target="../tags/tag1176.xml"/><Relationship Id="rId12" Type="http://schemas.openxmlformats.org/officeDocument/2006/relationships/tags" Target="../tags/tag1175.xml"/><Relationship Id="rId11" Type="http://schemas.openxmlformats.org/officeDocument/2006/relationships/tags" Target="../tags/tag1174.xml"/><Relationship Id="rId10" Type="http://schemas.openxmlformats.org/officeDocument/2006/relationships/tags" Target="../tags/tag1173.xml"/><Relationship Id="rId1" Type="http://schemas.openxmlformats.org/officeDocument/2006/relationships/tags" Target="../tags/tag1165.xml"/></Relationships>
</file>

<file path=ppt/slides/_rels/slide31.xml.rels><?xml version="1.0" encoding="UTF-8" standalone="yes"?>
<Relationships xmlns="http://schemas.openxmlformats.org/package/2006/relationships"><Relationship Id="rId9" Type="http://schemas.openxmlformats.org/officeDocument/2006/relationships/tags" Target="../tags/tag1185.xml"/><Relationship Id="rId8" Type="http://schemas.openxmlformats.org/officeDocument/2006/relationships/tags" Target="../tags/tag1184.xml"/><Relationship Id="rId7" Type="http://schemas.openxmlformats.org/officeDocument/2006/relationships/tags" Target="../tags/tag1183.xml"/><Relationship Id="rId6" Type="http://schemas.openxmlformats.org/officeDocument/2006/relationships/image" Target="../media/image77.jpeg"/><Relationship Id="rId5" Type="http://schemas.openxmlformats.org/officeDocument/2006/relationships/tags" Target="../tags/tag1182.xml"/><Relationship Id="rId4" Type="http://schemas.openxmlformats.org/officeDocument/2006/relationships/tags" Target="../tags/tag1181.xml"/><Relationship Id="rId3" Type="http://schemas.openxmlformats.org/officeDocument/2006/relationships/tags" Target="../tags/tag1180.xml"/><Relationship Id="rId2" Type="http://schemas.openxmlformats.org/officeDocument/2006/relationships/tags" Target="../tags/tag1179.xml"/><Relationship Id="rId18" Type="http://schemas.openxmlformats.org/officeDocument/2006/relationships/slideLayout" Target="../slideLayouts/slideLayout23.xml"/><Relationship Id="rId17" Type="http://schemas.openxmlformats.org/officeDocument/2006/relationships/tags" Target="../tags/tag1191.xml"/><Relationship Id="rId16" Type="http://schemas.openxmlformats.org/officeDocument/2006/relationships/image" Target="../media/image79.jpeg"/><Relationship Id="rId15" Type="http://schemas.openxmlformats.org/officeDocument/2006/relationships/tags" Target="../tags/tag1190.xml"/><Relationship Id="rId14" Type="http://schemas.openxmlformats.org/officeDocument/2006/relationships/tags" Target="../tags/tag1189.xml"/><Relationship Id="rId13" Type="http://schemas.openxmlformats.org/officeDocument/2006/relationships/tags" Target="../tags/tag1188.xml"/><Relationship Id="rId12" Type="http://schemas.openxmlformats.org/officeDocument/2006/relationships/tags" Target="../tags/tag1187.xml"/><Relationship Id="rId11" Type="http://schemas.openxmlformats.org/officeDocument/2006/relationships/image" Target="../media/image78.jpeg"/><Relationship Id="rId10" Type="http://schemas.openxmlformats.org/officeDocument/2006/relationships/tags" Target="../tags/tag1186.xml"/><Relationship Id="rId1" Type="http://schemas.openxmlformats.org/officeDocument/2006/relationships/tags" Target="../tags/tag1178.xml"/></Relationships>
</file>

<file path=ppt/slides/_rels/slide32.xml.rels><?xml version="1.0" encoding="UTF-8" standalone="yes"?>
<Relationships xmlns="http://schemas.openxmlformats.org/package/2006/relationships"><Relationship Id="rId9" Type="http://schemas.openxmlformats.org/officeDocument/2006/relationships/tags" Target="../tags/tag1198.xml"/><Relationship Id="rId8" Type="http://schemas.openxmlformats.org/officeDocument/2006/relationships/image" Target="../media/image81.jpeg"/><Relationship Id="rId7" Type="http://schemas.openxmlformats.org/officeDocument/2006/relationships/tags" Target="../tags/tag1197.xml"/><Relationship Id="rId6" Type="http://schemas.openxmlformats.org/officeDocument/2006/relationships/tags" Target="../tags/tag1196.xml"/><Relationship Id="rId5" Type="http://schemas.openxmlformats.org/officeDocument/2006/relationships/image" Target="../media/image80.jpeg"/><Relationship Id="rId4" Type="http://schemas.openxmlformats.org/officeDocument/2006/relationships/tags" Target="../tags/tag1195.xml"/><Relationship Id="rId3" Type="http://schemas.openxmlformats.org/officeDocument/2006/relationships/tags" Target="../tags/tag1194.xml"/><Relationship Id="rId23" Type="http://schemas.openxmlformats.org/officeDocument/2006/relationships/slideLayout" Target="../slideLayouts/slideLayout23.xml"/><Relationship Id="rId22" Type="http://schemas.openxmlformats.org/officeDocument/2006/relationships/tags" Target="../tags/tag1209.xml"/><Relationship Id="rId21" Type="http://schemas.openxmlformats.org/officeDocument/2006/relationships/tags" Target="../tags/tag1208.xml"/><Relationship Id="rId20" Type="http://schemas.openxmlformats.org/officeDocument/2006/relationships/tags" Target="../tags/tag1207.xml"/><Relationship Id="rId2" Type="http://schemas.openxmlformats.org/officeDocument/2006/relationships/tags" Target="../tags/tag1193.xml"/><Relationship Id="rId19" Type="http://schemas.openxmlformats.org/officeDocument/2006/relationships/tags" Target="../tags/tag1206.xml"/><Relationship Id="rId18" Type="http://schemas.openxmlformats.org/officeDocument/2006/relationships/image" Target="../media/image83.jpeg"/><Relationship Id="rId17" Type="http://schemas.openxmlformats.org/officeDocument/2006/relationships/tags" Target="../tags/tag1205.xml"/><Relationship Id="rId16" Type="http://schemas.openxmlformats.org/officeDocument/2006/relationships/tags" Target="../tags/tag1204.xml"/><Relationship Id="rId15" Type="http://schemas.openxmlformats.org/officeDocument/2006/relationships/tags" Target="../tags/tag1203.xml"/><Relationship Id="rId14" Type="http://schemas.openxmlformats.org/officeDocument/2006/relationships/tags" Target="../tags/tag1202.xml"/><Relationship Id="rId13" Type="http://schemas.openxmlformats.org/officeDocument/2006/relationships/image" Target="../media/image82.jpeg"/><Relationship Id="rId12" Type="http://schemas.openxmlformats.org/officeDocument/2006/relationships/tags" Target="../tags/tag1201.xml"/><Relationship Id="rId11" Type="http://schemas.openxmlformats.org/officeDocument/2006/relationships/tags" Target="../tags/tag1200.xml"/><Relationship Id="rId10" Type="http://schemas.openxmlformats.org/officeDocument/2006/relationships/tags" Target="../tags/tag1199.xml"/><Relationship Id="rId1" Type="http://schemas.openxmlformats.org/officeDocument/2006/relationships/tags" Target="../tags/tag1192.xml"/></Relationships>
</file>

<file path=ppt/slides/_rels/slide33.xml.rels><?xml version="1.0" encoding="UTF-8" standalone="yes"?>
<Relationships xmlns="http://schemas.openxmlformats.org/package/2006/relationships"><Relationship Id="rId9" Type="http://schemas.openxmlformats.org/officeDocument/2006/relationships/tags" Target="../tags/tag1217.xml"/><Relationship Id="rId8" Type="http://schemas.openxmlformats.org/officeDocument/2006/relationships/tags" Target="../tags/tag1216.xml"/><Relationship Id="rId7" Type="http://schemas.openxmlformats.org/officeDocument/2006/relationships/tags" Target="../tags/tag1215.xml"/><Relationship Id="rId6" Type="http://schemas.openxmlformats.org/officeDocument/2006/relationships/tags" Target="../tags/tag1214.xml"/><Relationship Id="rId5" Type="http://schemas.openxmlformats.org/officeDocument/2006/relationships/tags" Target="../tags/tag1213.xml"/><Relationship Id="rId4" Type="http://schemas.openxmlformats.org/officeDocument/2006/relationships/tags" Target="../tags/tag1212.xml"/><Relationship Id="rId3" Type="http://schemas.openxmlformats.org/officeDocument/2006/relationships/image" Target="../media/image84.png"/><Relationship Id="rId23" Type="http://schemas.openxmlformats.org/officeDocument/2006/relationships/notesSlide" Target="../notesSlides/notesSlide6.xml"/><Relationship Id="rId22" Type="http://schemas.openxmlformats.org/officeDocument/2006/relationships/slideLayout" Target="../slideLayouts/slideLayout23.xml"/><Relationship Id="rId21" Type="http://schemas.openxmlformats.org/officeDocument/2006/relationships/tags" Target="../tags/tag1229.xml"/><Relationship Id="rId20" Type="http://schemas.openxmlformats.org/officeDocument/2006/relationships/tags" Target="../tags/tag1228.xml"/><Relationship Id="rId2" Type="http://schemas.openxmlformats.org/officeDocument/2006/relationships/tags" Target="../tags/tag1211.xml"/><Relationship Id="rId19" Type="http://schemas.openxmlformats.org/officeDocument/2006/relationships/tags" Target="../tags/tag1227.xml"/><Relationship Id="rId18" Type="http://schemas.openxmlformats.org/officeDocument/2006/relationships/tags" Target="../tags/tag1226.xml"/><Relationship Id="rId17" Type="http://schemas.openxmlformats.org/officeDocument/2006/relationships/tags" Target="../tags/tag1225.xml"/><Relationship Id="rId16" Type="http://schemas.openxmlformats.org/officeDocument/2006/relationships/tags" Target="../tags/tag1224.xml"/><Relationship Id="rId15" Type="http://schemas.openxmlformats.org/officeDocument/2006/relationships/tags" Target="../tags/tag1223.xml"/><Relationship Id="rId14" Type="http://schemas.openxmlformats.org/officeDocument/2006/relationships/tags" Target="../tags/tag1222.xml"/><Relationship Id="rId13" Type="http://schemas.openxmlformats.org/officeDocument/2006/relationships/tags" Target="../tags/tag1221.xml"/><Relationship Id="rId12" Type="http://schemas.openxmlformats.org/officeDocument/2006/relationships/tags" Target="../tags/tag1220.xml"/><Relationship Id="rId11" Type="http://schemas.openxmlformats.org/officeDocument/2006/relationships/tags" Target="../tags/tag1219.xml"/><Relationship Id="rId10" Type="http://schemas.openxmlformats.org/officeDocument/2006/relationships/tags" Target="../tags/tag1218.xml"/><Relationship Id="rId1" Type="http://schemas.openxmlformats.org/officeDocument/2006/relationships/tags" Target="../tags/tag1210.xml"/></Relationships>
</file>

<file path=ppt/slides/_rels/slide34.xml.rels><?xml version="1.0" encoding="UTF-8" standalone="yes"?>
<Relationships xmlns="http://schemas.openxmlformats.org/package/2006/relationships"><Relationship Id="rId9" Type="http://schemas.openxmlformats.org/officeDocument/2006/relationships/tags" Target="../tags/tag1238.xml"/><Relationship Id="rId8" Type="http://schemas.openxmlformats.org/officeDocument/2006/relationships/tags" Target="../tags/tag1237.xml"/><Relationship Id="rId7" Type="http://schemas.openxmlformats.org/officeDocument/2006/relationships/tags" Target="../tags/tag1236.xml"/><Relationship Id="rId6" Type="http://schemas.openxmlformats.org/officeDocument/2006/relationships/tags" Target="../tags/tag1235.xml"/><Relationship Id="rId5" Type="http://schemas.openxmlformats.org/officeDocument/2006/relationships/tags" Target="../tags/tag1234.xml"/><Relationship Id="rId4" Type="http://schemas.openxmlformats.org/officeDocument/2006/relationships/tags" Target="../tags/tag1233.xml"/><Relationship Id="rId3" Type="http://schemas.openxmlformats.org/officeDocument/2006/relationships/tags" Target="../tags/tag1232.xml"/><Relationship Id="rId2" Type="http://schemas.openxmlformats.org/officeDocument/2006/relationships/tags" Target="../tags/tag1231.xml"/><Relationship Id="rId15" Type="http://schemas.openxmlformats.org/officeDocument/2006/relationships/slideLayout" Target="../slideLayouts/slideLayout23.xml"/><Relationship Id="rId14" Type="http://schemas.openxmlformats.org/officeDocument/2006/relationships/tags" Target="../tags/tag1243.xml"/><Relationship Id="rId13" Type="http://schemas.openxmlformats.org/officeDocument/2006/relationships/tags" Target="../tags/tag1242.xml"/><Relationship Id="rId12" Type="http://schemas.openxmlformats.org/officeDocument/2006/relationships/tags" Target="../tags/tag1241.xml"/><Relationship Id="rId11" Type="http://schemas.openxmlformats.org/officeDocument/2006/relationships/tags" Target="../tags/tag1240.xml"/><Relationship Id="rId10" Type="http://schemas.openxmlformats.org/officeDocument/2006/relationships/tags" Target="../tags/tag1239.xml"/><Relationship Id="rId1" Type="http://schemas.openxmlformats.org/officeDocument/2006/relationships/tags" Target="../tags/tag1230.xml"/></Relationships>
</file>

<file path=ppt/slides/_rels/slide35.xml.rels><?xml version="1.0" encoding="UTF-8" standalone="yes"?>
<Relationships xmlns="http://schemas.openxmlformats.org/package/2006/relationships"><Relationship Id="rId9" Type="http://schemas.openxmlformats.org/officeDocument/2006/relationships/tags" Target="../tags/tag1251.xml"/><Relationship Id="rId8" Type="http://schemas.openxmlformats.org/officeDocument/2006/relationships/tags" Target="../tags/tag1250.xml"/><Relationship Id="rId7" Type="http://schemas.openxmlformats.org/officeDocument/2006/relationships/tags" Target="../tags/tag1249.xml"/><Relationship Id="rId6" Type="http://schemas.openxmlformats.org/officeDocument/2006/relationships/tags" Target="../tags/tag1248.xml"/><Relationship Id="rId5" Type="http://schemas.openxmlformats.org/officeDocument/2006/relationships/tags" Target="../tags/tag1247.xml"/><Relationship Id="rId4" Type="http://schemas.openxmlformats.org/officeDocument/2006/relationships/tags" Target="../tags/tag1246.xml"/><Relationship Id="rId3" Type="http://schemas.openxmlformats.org/officeDocument/2006/relationships/image" Target="../media/image85.jpeg"/><Relationship Id="rId22" Type="http://schemas.openxmlformats.org/officeDocument/2006/relationships/notesSlide" Target="../notesSlides/notesSlide7.xml"/><Relationship Id="rId21" Type="http://schemas.openxmlformats.org/officeDocument/2006/relationships/slideLayout" Target="../slideLayouts/slideLayout23.xml"/><Relationship Id="rId20" Type="http://schemas.openxmlformats.org/officeDocument/2006/relationships/tags" Target="../tags/tag1262.xml"/><Relationship Id="rId2" Type="http://schemas.openxmlformats.org/officeDocument/2006/relationships/tags" Target="../tags/tag1245.xml"/><Relationship Id="rId19" Type="http://schemas.openxmlformats.org/officeDocument/2006/relationships/tags" Target="../tags/tag1261.xml"/><Relationship Id="rId18" Type="http://schemas.openxmlformats.org/officeDocument/2006/relationships/tags" Target="../tags/tag1260.xml"/><Relationship Id="rId17" Type="http://schemas.openxmlformats.org/officeDocument/2006/relationships/tags" Target="../tags/tag1259.xml"/><Relationship Id="rId16" Type="http://schemas.openxmlformats.org/officeDocument/2006/relationships/tags" Target="../tags/tag1258.xml"/><Relationship Id="rId15" Type="http://schemas.openxmlformats.org/officeDocument/2006/relationships/tags" Target="../tags/tag1257.xml"/><Relationship Id="rId14" Type="http://schemas.openxmlformats.org/officeDocument/2006/relationships/tags" Target="../tags/tag1256.xml"/><Relationship Id="rId13" Type="http://schemas.openxmlformats.org/officeDocument/2006/relationships/tags" Target="../tags/tag1255.xml"/><Relationship Id="rId12" Type="http://schemas.openxmlformats.org/officeDocument/2006/relationships/tags" Target="../tags/tag1254.xml"/><Relationship Id="rId11" Type="http://schemas.openxmlformats.org/officeDocument/2006/relationships/tags" Target="../tags/tag1253.xml"/><Relationship Id="rId10" Type="http://schemas.openxmlformats.org/officeDocument/2006/relationships/tags" Target="../tags/tag1252.xml"/><Relationship Id="rId1" Type="http://schemas.openxmlformats.org/officeDocument/2006/relationships/tags" Target="../tags/tag1244.xml"/></Relationships>
</file>

<file path=ppt/slides/_rels/slide36.xml.rels><?xml version="1.0" encoding="UTF-8" standalone="yes"?>
<Relationships xmlns="http://schemas.openxmlformats.org/package/2006/relationships"><Relationship Id="rId9" Type="http://schemas.openxmlformats.org/officeDocument/2006/relationships/tags" Target="../tags/tag1269.xml"/><Relationship Id="rId8" Type="http://schemas.openxmlformats.org/officeDocument/2006/relationships/image" Target="../media/image87.jpeg"/><Relationship Id="rId7" Type="http://schemas.openxmlformats.org/officeDocument/2006/relationships/tags" Target="../tags/tag1268.xml"/><Relationship Id="rId6" Type="http://schemas.openxmlformats.org/officeDocument/2006/relationships/tags" Target="../tags/tag1267.xml"/><Relationship Id="rId5" Type="http://schemas.openxmlformats.org/officeDocument/2006/relationships/image" Target="../media/image86.png"/><Relationship Id="rId4" Type="http://schemas.openxmlformats.org/officeDocument/2006/relationships/tags" Target="../tags/tag1266.xml"/><Relationship Id="rId3" Type="http://schemas.openxmlformats.org/officeDocument/2006/relationships/tags" Target="../tags/tag1265.xml"/><Relationship Id="rId23" Type="http://schemas.openxmlformats.org/officeDocument/2006/relationships/slideLayout" Target="../slideLayouts/slideLayout23.xml"/><Relationship Id="rId22" Type="http://schemas.openxmlformats.org/officeDocument/2006/relationships/tags" Target="../tags/tag1280.xml"/><Relationship Id="rId21" Type="http://schemas.openxmlformats.org/officeDocument/2006/relationships/tags" Target="../tags/tag1279.xml"/><Relationship Id="rId20" Type="http://schemas.openxmlformats.org/officeDocument/2006/relationships/tags" Target="../tags/tag1278.xml"/><Relationship Id="rId2" Type="http://schemas.openxmlformats.org/officeDocument/2006/relationships/tags" Target="../tags/tag1264.xml"/><Relationship Id="rId19" Type="http://schemas.openxmlformats.org/officeDocument/2006/relationships/tags" Target="../tags/tag1277.xml"/><Relationship Id="rId18" Type="http://schemas.openxmlformats.org/officeDocument/2006/relationships/image" Target="../media/image89.jpeg"/><Relationship Id="rId17" Type="http://schemas.openxmlformats.org/officeDocument/2006/relationships/tags" Target="../tags/tag1276.xml"/><Relationship Id="rId16" Type="http://schemas.openxmlformats.org/officeDocument/2006/relationships/tags" Target="../tags/tag1275.xml"/><Relationship Id="rId15" Type="http://schemas.openxmlformats.org/officeDocument/2006/relationships/tags" Target="../tags/tag1274.xml"/><Relationship Id="rId14" Type="http://schemas.openxmlformats.org/officeDocument/2006/relationships/tags" Target="../tags/tag1273.xml"/><Relationship Id="rId13" Type="http://schemas.openxmlformats.org/officeDocument/2006/relationships/image" Target="../media/image88.jpeg"/><Relationship Id="rId12" Type="http://schemas.openxmlformats.org/officeDocument/2006/relationships/tags" Target="../tags/tag1272.xml"/><Relationship Id="rId11" Type="http://schemas.openxmlformats.org/officeDocument/2006/relationships/tags" Target="../tags/tag1271.xml"/><Relationship Id="rId10" Type="http://schemas.openxmlformats.org/officeDocument/2006/relationships/tags" Target="../tags/tag1270.xml"/><Relationship Id="rId1" Type="http://schemas.openxmlformats.org/officeDocument/2006/relationships/tags" Target="../tags/tag1263.xml"/></Relationships>
</file>

<file path=ppt/slides/_rels/slide37.xml.rels><?xml version="1.0" encoding="UTF-8" standalone="yes"?>
<Relationships xmlns="http://schemas.openxmlformats.org/package/2006/relationships"><Relationship Id="rId9" Type="http://schemas.openxmlformats.org/officeDocument/2006/relationships/tags" Target="../tags/tag1289.xml"/><Relationship Id="rId8" Type="http://schemas.openxmlformats.org/officeDocument/2006/relationships/tags" Target="../tags/tag1288.xml"/><Relationship Id="rId7" Type="http://schemas.openxmlformats.org/officeDocument/2006/relationships/tags" Target="../tags/tag1287.xml"/><Relationship Id="rId6" Type="http://schemas.openxmlformats.org/officeDocument/2006/relationships/tags" Target="../tags/tag1286.xml"/><Relationship Id="rId5" Type="http://schemas.openxmlformats.org/officeDocument/2006/relationships/tags" Target="../tags/tag1285.xml"/><Relationship Id="rId4" Type="http://schemas.openxmlformats.org/officeDocument/2006/relationships/tags" Target="../tags/tag1284.xml"/><Relationship Id="rId3" Type="http://schemas.openxmlformats.org/officeDocument/2006/relationships/tags" Target="../tags/tag1283.xml"/><Relationship Id="rId2" Type="http://schemas.openxmlformats.org/officeDocument/2006/relationships/tags" Target="../tags/tag1282.xml"/><Relationship Id="rId19" Type="http://schemas.openxmlformats.org/officeDocument/2006/relationships/slideLayout" Target="../slideLayouts/slideLayout23.xml"/><Relationship Id="rId18" Type="http://schemas.openxmlformats.org/officeDocument/2006/relationships/tags" Target="../tags/tag1298.xml"/><Relationship Id="rId17" Type="http://schemas.openxmlformats.org/officeDocument/2006/relationships/tags" Target="../tags/tag1297.xml"/><Relationship Id="rId16" Type="http://schemas.openxmlformats.org/officeDocument/2006/relationships/tags" Target="../tags/tag1296.xml"/><Relationship Id="rId15" Type="http://schemas.openxmlformats.org/officeDocument/2006/relationships/tags" Target="../tags/tag1295.xml"/><Relationship Id="rId14" Type="http://schemas.openxmlformats.org/officeDocument/2006/relationships/tags" Target="../tags/tag1294.xml"/><Relationship Id="rId13" Type="http://schemas.openxmlformats.org/officeDocument/2006/relationships/tags" Target="../tags/tag1293.xml"/><Relationship Id="rId12" Type="http://schemas.openxmlformats.org/officeDocument/2006/relationships/tags" Target="../tags/tag1292.xml"/><Relationship Id="rId11" Type="http://schemas.openxmlformats.org/officeDocument/2006/relationships/tags" Target="../tags/tag1291.xml"/><Relationship Id="rId10" Type="http://schemas.openxmlformats.org/officeDocument/2006/relationships/tags" Target="../tags/tag1290.xml"/><Relationship Id="rId1" Type="http://schemas.openxmlformats.org/officeDocument/2006/relationships/tags" Target="../tags/tag1281.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300.xml"/><Relationship Id="rId1" Type="http://schemas.openxmlformats.org/officeDocument/2006/relationships/tags" Target="../tags/tag1299.xml"/></Relationships>
</file>

<file path=ppt/slides/_rels/slide4.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19.png"/><Relationship Id="rId5" Type="http://schemas.openxmlformats.org/officeDocument/2006/relationships/tags" Target="../tags/tag805.xml"/><Relationship Id="rId4" Type="http://schemas.openxmlformats.org/officeDocument/2006/relationships/image" Target="../media/image18.png"/><Relationship Id="rId3" Type="http://schemas.openxmlformats.org/officeDocument/2006/relationships/tags" Target="../tags/tag804.xml"/><Relationship Id="rId2" Type="http://schemas.openxmlformats.org/officeDocument/2006/relationships/image" Target="../media/image13.jpeg"/><Relationship Id="rId12" Type="http://schemas.openxmlformats.org/officeDocument/2006/relationships/slideLayout" Target="../slideLayouts/slideLayout73.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12.xml"/><Relationship Id="rId1" Type="http://schemas.openxmlformats.org/officeDocument/2006/relationships/tags" Target="../tags/tag811.xml"/></Relationships>
</file>

<file path=ppt/slides/_rels/slide6.xml.rels><?xml version="1.0" encoding="UTF-8" standalone="yes"?>
<Relationships xmlns="http://schemas.openxmlformats.org/package/2006/relationships"><Relationship Id="rId9" Type="http://schemas.openxmlformats.org/officeDocument/2006/relationships/tags" Target="../tags/tag821.xml"/><Relationship Id="rId8" Type="http://schemas.openxmlformats.org/officeDocument/2006/relationships/tags" Target="../tags/tag820.xml"/><Relationship Id="rId7" Type="http://schemas.openxmlformats.org/officeDocument/2006/relationships/tags" Target="../tags/tag819.xml"/><Relationship Id="rId6" Type="http://schemas.openxmlformats.org/officeDocument/2006/relationships/tags" Target="../tags/tag818.xml"/><Relationship Id="rId5" Type="http://schemas.openxmlformats.org/officeDocument/2006/relationships/tags" Target="../tags/tag817.xml"/><Relationship Id="rId4" Type="http://schemas.openxmlformats.org/officeDocument/2006/relationships/tags" Target="../tags/tag816.xml"/><Relationship Id="rId3" Type="http://schemas.openxmlformats.org/officeDocument/2006/relationships/tags" Target="../tags/tag815.xml"/><Relationship Id="rId27" Type="http://schemas.openxmlformats.org/officeDocument/2006/relationships/slideLayout" Target="../slideLayouts/slideLayout23.xml"/><Relationship Id="rId26" Type="http://schemas.openxmlformats.org/officeDocument/2006/relationships/tags" Target="../tags/tag834.xml"/><Relationship Id="rId25" Type="http://schemas.openxmlformats.org/officeDocument/2006/relationships/image" Target="../media/image25.jpeg"/><Relationship Id="rId24" Type="http://schemas.openxmlformats.org/officeDocument/2006/relationships/tags" Target="../tags/tag833.xml"/><Relationship Id="rId23" Type="http://schemas.openxmlformats.org/officeDocument/2006/relationships/image" Target="../media/image24.jpeg"/><Relationship Id="rId22" Type="http://schemas.openxmlformats.org/officeDocument/2006/relationships/tags" Target="../tags/tag832.xml"/><Relationship Id="rId21" Type="http://schemas.openxmlformats.org/officeDocument/2006/relationships/image" Target="../media/image23.jpeg"/><Relationship Id="rId20" Type="http://schemas.openxmlformats.org/officeDocument/2006/relationships/tags" Target="../tags/tag831.xml"/><Relationship Id="rId2" Type="http://schemas.openxmlformats.org/officeDocument/2006/relationships/tags" Target="../tags/tag814.xml"/><Relationship Id="rId19" Type="http://schemas.openxmlformats.org/officeDocument/2006/relationships/image" Target="../media/image22.jpeg"/><Relationship Id="rId18" Type="http://schemas.openxmlformats.org/officeDocument/2006/relationships/tags" Target="../tags/tag830.xml"/><Relationship Id="rId17" Type="http://schemas.openxmlformats.org/officeDocument/2006/relationships/tags" Target="../tags/tag829.xml"/><Relationship Id="rId16" Type="http://schemas.openxmlformats.org/officeDocument/2006/relationships/tags" Target="../tags/tag828.xml"/><Relationship Id="rId15" Type="http://schemas.openxmlformats.org/officeDocument/2006/relationships/tags" Target="../tags/tag827.xml"/><Relationship Id="rId14" Type="http://schemas.openxmlformats.org/officeDocument/2006/relationships/tags" Target="../tags/tag826.xml"/><Relationship Id="rId13" Type="http://schemas.openxmlformats.org/officeDocument/2006/relationships/tags" Target="../tags/tag825.xml"/><Relationship Id="rId12" Type="http://schemas.openxmlformats.org/officeDocument/2006/relationships/tags" Target="../tags/tag824.xml"/><Relationship Id="rId11" Type="http://schemas.openxmlformats.org/officeDocument/2006/relationships/tags" Target="../tags/tag823.xml"/><Relationship Id="rId10" Type="http://schemas.openxmlformats.org/officeDocument/2006/relationships/tags" Target="../tags/tag822.xml"/><Relationship Id="rId1" Type="http://schemas.openxmlformats.org/officeDocument/2006/relationships/tags" Target="../tags/tag813.xml"/></Relationships>
</file>

<file path=ppt/slides/_rels/slide7.xml.rels><?xml version="1.0" encoding="UTF-8" standalone="yes"?>
<Relationships xmlns="http://schemas.openxmlformats.org/package/2006/relationships"><Relationship Id="rId9" Type="http://schemas.openxmlformats.org/officeDocument/2006/relationships/tags" Target="../tags/tag843.xml"/><Relationship Id="rId8" Type="http://schemas.openxmlformats.org/officeDocument/2006/relationships/tags" Target="../tags/tag842.xml"/><Relationship Id="rId7" Type="http://schemas.openxmlformats.org/officeDocument/2006/relationships/tags" Target="../tags/tag841.xml"/><Relationship Id="rId6" Type="http://schemas.openxmlformats.org/officeDocument/2006/relationships/tags" Target="../tags/tag840.xml"/><Relationship Id="rId5" Type="http://schemas.openxmlformats.org/officeDocument/2006/relationships/tags" Target="../tags/tag839.xml"/><Relationship Id="rId4" Type="http://schemas.openxmlformats.org/officeDocument/2006/relationships/tags" Target="../tags/tag838.xml"/><Relationship Id="rId3" Type="http://schemas.openxmlformats.org/officeDocument/2006/relationships/tags" Target="../tags/tag837.xml"/><Relationship Id="rId2" Type="http://schemas.openxmlformats.org/officeDocument/2006/relationships/tags" Target="../tags/tag836.xml"/><Relationship Id="rId11" Type="http://schemas.openxmlformats.org/officeDocument/2006/relationships/slideLayout" Target="../slideLayouts/slideLayout13.xml"/><Relationship Id="rId10" Type="http://schemas.openxmlformats.org/officeDocument/2006/relationships/tags" Target="../tags/tag844.xml"/><Relationship Id="rId1" Type="http://schemas.openxmlformats.org/officeDocument/2006/relationships/tags" Target="../tags/tag835.xml"/></Relationships>
</file>

<file path=ppt/slides/_rels/slide8.xml.rels><?xml version="1.0" encoding="UTF-8" standalone="yes"?>
<Relationships xmlns="http://schemas.openxmlformats.org/package/2006/relationships"><Relationship Id="rId9" Type="http://schemas.openxmlformats.org/officeDocument/2006/relationships/tags" Target="../tags/tag851.xml"/><Relationship Id="rId8" Type="http://schemas.openxmlformats.org/officeDocument/2006/relationships/image" Target="../media/image27.jpeg"/><Relationship Id="rId7" Type="http://schemas.openxmlformats.org/officeDocument/2006/relationships/tags" Target="../tags/tag850.xml"/><Relationship Id="rId6" Type="http://schemas.openxmlformats.org/officeDocument/2006/relationships/tags" Target="../tags/tag849.xml"/><Relationship Id="rId5" Type="http://schemas.openxmlformats.org/officeDocument/2006/relationships/image" Target="../media/image26.jpeg"/><Relationship Id="rId4" Type="http://schemas.openxmlformats.org/officeDocument/2006/relationships/tags" Target="../tags/tag848.xml"/><Relationship Id="rId3" Type="http://schemas.openxmlformats.org/officeDocument/2006/relationships/tags" Target="../tags/tag847.xml"/><Relationship Id="rId23" Type="http://schemas.openxmlformats.org/officeDocument/2006/relationships/slideLayout" Target="../slideLayouts/slideLayout23.xml"/><Relationship Id="rId22" Type="http://schemas.openxmlformats.org/officeDocument/2006/relationships/tags" Target="../tags/tag862.xml"/><Relationship Id="rId21" Type="http://schemas.openxmlformats.org/officeDocument/2006/relationships/tags" Target="../tags/tag861.xml"/><Relationship Id="rId20" Type="http://schemas.openxmlformats.org/officeDocument/2006/relationships/tags" Target="../tags/tag860.xml"/><Relationship Id="rId2" Type="http://schemas.openxmlformats.org/officeDocument/2006/relationships/tags" Target="../tags/tag846.xml"/><Relationship Id="rId19" Type="http://schemas.openxmlformats.org/officeDocument/2006/relationships/tags" Target="../tags/tag859.xml"/><Relationship Id="rId18" Type="http://schemas.openxmlformats.org/officeDocument/2006/relationships/image" Target="../media/image29.jpeg"/><Relationship Id="rId17" Type="http://schemas.openxmlformats.org/officeDocument/2006/relationships/tags" Target="../tags/tag858.xml"/><Relationship Id="rId16" Type="http://schemas.openxmlformats.org/officeDocument/2006/relationships/tags" Target="../tags/tag857.xml"/><Relationship Id="rId15" Type="http://schemas.openxmlformats.org/officeDocument/2006/relationships/tags" Target="../tags/tag856.xml"/><Relationship Id="rId14" Type="http://schemas.openxmlformats.org/officeDocument/2006/relationships/tags" Target="../tags/tag855.xml"/><Relationship Id="rId13" Type="http://schemas.openxmlformats.org/officeDocument/2006/relationships/image" Target="../media/image28.jpeg"/><Relationship Id="rId12" Type="http://schemas.openxmlformats.org/officeDocument/2006/relationships/tags" Target="../tags/tag854.xml"/><Relationship Id="rId11" Type="http://schemas.openxmlformats.org/officeDocument/2006/relationships/tags" Target="../tags/tag853.xml"/><Relationship Id="rId10" Type="http://schemas.openxmlformats.org/officeDocument/2006/relationships/tags" Target="../tags/tag852.xml"/><Relationship Id="rId1" Type="http://schemas.openxmlformats.org/officeDocument/2006/relationships/tags" Target="../tags/tag845.xml"/></Relationships>
</file>

<file path=ppt/slides/_rels/slide9.xml.rels><?xml version="1.0" encoding="UTF-8" standalone="yes"?>
<Relationships xmlns="http://schemas.openxmlformats.org/package/2006/relationships"><Relationship Id="rId9" Type="http://schemas.openxmlformats.org/officeDocument/2006/relationships/tags" Target="../tags/tag870.xml"/><Relationship Id="rId8" Type="http://schemas.openxmlformats.org/officeDocument/2006/relationships/tags" Target="../tags/tag869.xml"/><Relationship Id="rId7" Type="http://schemas.openxmlformats.org/officeDocument/2006/relationships/tags" Target="../tags/tag868.xml"/><Relationship Id="rId6" Type="http://schemas.openxmlformats.org/officeDocument/2006/relationships/tags" Target="../tags/tag867.xml"/><Relationship Id="rId5" Type="http://schemas.openxmlformats.org/officeDocument/2006/relationships/tags" Target="../tags/tag866.xml"/><Relationship Id="rId4" Type="http://schemas.openxmlformats.org/officeDocument/2006/relationships/tags" Target="../tags/tag865.xml"/><Relationship Id="rId3" Type="http://schemas.openxmlformats.org/officeDocument/2006/relationships/image" Target="../media/image30.jpeg"/><Relationship Id="rId23" Type="http://schemas.openxmlformats.org/officeDocument/2006/relationships/notesSlide" Target="../notesSlides/notesSlide1.xml"/><Relationship Id="rId22" Type="http://schemas.openxmlformats.org/officeDocument/2006/relationships/slideLayout" Target="../slideLayouts/slideLayout23.xml"/><Relationship Id="rId21" Type="http://schemas.openxmlformats.org/officeDocument/2006/relationships/tags" Target="../tags/tag882.xml"/><Relationship Id="rId20" Type="http://schemas.openxmlformats.org/officeDocument/2006/relationships/tags" Target="../tags/tag881.xml"/><Relationship Id="rId2" Type="http://schemas.openxmlformats.org/officeDocument/2006/relationships/tags" Target="../tags/tag864.xml"/><Relationship Id="rId19" Type="http://schemas.openxmlformats.org/officeDocument/2006/relationships/tags" Target="../tags/tag880.xml"/><Relationship Id="rId18" Type="http://schemas.openxmlformats.org/officeDocument/2006/relationships/tags" Target="../tags/tag879.xml"/><Relationship Id="rId17" Type="http://schemas.openxmlformats.org/officeDocument/2006/relationships/tags" Target="../tags/tag878.xml"/><Relationship Id="rId16" Type="http://schemas.openxmlformats.org/officeDocument/2006/relationships/tags" Target="../tags/tag877.xml"/><Relationship Id="rId15" Type="http://schemas.openxmlformats.org/officeDocument/2006/relationships/tags" Target="../tags/tag876.xml"/><Relationship Id="rId14" Type="http://schemas.openxmlformats.org/officeDocument/2006/relationships/tags" Target="../tags/tag875.xml"/><Relationship Id="rId13" Type="http://schemas.openxmlformats.org/officeDocument/2006/relationships/tags" Target="../tags/tag874.xml"/><Relationship Id="rId12" Type="http://schemas.openxmlformats.org/officeDocument/2006/relationships/tags" Target="../tags/tag873.xml"/><Relationship Id="rId11" Type="http://schemas.openxmlformats.org/officeDocument/2006/relationships/tags" Target="../tags/tag872.xml"/><Relationship Id="rId10" Type="http://schemas.openxmlformats.org/officeDocument/2006/relationships/tags" Target="../tags/tag871.xml"/><Relationship Id="rId1" Type="http://schemas.openxmlformats.org/officeDocument/2006/relationships/tags" Target="../tags/tag8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idx="1"/>
            <p:custDataLst>
              <p:tags r:id="rId1"/>
            </p:custDataLst>
          </p:nvPr>
        </p:nvSpPr>
        <p:spPr>
          <a:xfrm>
            <a:off x="1828800" y="1724025"/>
            <a:ext cx="8580120" cy="2208530"/>
          </a:xfrm>
        </p:spPr>
        <p:txBody>
          <a:bodyPr>
            <a:noAutofit/>
          </a:bodyPr>
          <a:p>
            <a:pPr marL="0" indent="0" algn="ctr">
              <a:lnSpc>
                <a:spcPct val="100000"/>
              </a:lnSpc>
              <a:spcBef>
                <a:spcPts val="0"/>
              </a:spcBef>
              <a:spcAft>
                <a:spcPts val="0"/>
              </a:spcAft>
              <a:buSzPct val="100000"/>
              <a:buNone/>
            </a:pPr>
            <a:r>
              <a:rPr lang="zh-CN" altLang="en-US" sz="7200">
                <a:solidFill>
                  <a:schemeClr val="accent1">
                    <a:lumMod val="50000"/>
                  </a:schemeClr>
                </a:solidFill>
              </a:rPr>
              <a:t>新时代劳动教育教程与实践</a:t>
            </a:r>
            <a:endParaRPr lang="zh-CN" altLang="en-US" sz="7200">
              <a:solidFill>
                <a:schemeClr val="accent1">
                  <a:lumMod val="50000"/>
                </a:schemeClr>
              </a:solidFill>
            </a:endParaRPr>
          </a:p>
        </p:txBody>
      </p:sp>
      <p:sp>
        <p:nvSpPr>
          <p:cNvPr id="5" name="文本占位符 4"/>
          <p:cNvSpPr/>
          <p:nvPr>
            <p:ph type="body" idx="2"/>
            <p:custDataLst>
              <p:tags r:id="rId2"/>
            </p:custDataLst>
          </p:nvPr>
        </p:nvSpPr>
        <p:spPr>
          <a:xfrm>
            <a:off x="2170072" y="4044938"/>
            <a:ext cx="7851856" cy="404494"/>
          </a:xfrm>
        </p:spPr>
        <p:txBody>
          <a:bodyPr/>
          <a:p>
            <a:pPr marL="0" lvl="0" indent="-228600" algn="ctr">
              <a:lnSpc>
                <a:spcPct val="100000"/>
              </a:lnSpc>
              <a:spcBef>
                <a:spcPts val="0"/>
              </a:spcBef>
              <a:spcAft>
                <a:spcPts val="1000"/>
              </a:spcAft>
              <a:buSzPct val="100000"/>
              <a:buNone/>
            </a:pPr>
            <a:r>
              <a:rPr lang="zh-CN" altLang="en-US" sz="2400">
                <a:solidFill>
                  <a:schemeClr val="accent1">
                    <a:lumMod val="50000"/>
                  </a:schemeClr>
                </a:solidFill>
              </a:rPr>
              <a:t>北京出版社</a:t>
            </a:r>
            <a:endParaRPr lang="zh-CN" altLang="en-US" sz="2400">
              <a:solidFill>
                <a:schemeClr val="accent1">
                  <a:lumMod val="50000"/>
                </a:schemeClr>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79220" y="423545"/>
            <a:ext cx="1011682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（四）简单劳动和复杂劳动</a:t>
            </a:r>
            <a:endParaRPr lang="zh-CN" altLang="en-US" sz="2800">
              <a:solidFill>
                <a:schemeClr val="accent6">
                  <a:lumMod val="75000"/>
                </a:schemeClr>
              </a:solidFill>
            </a:endParaRPr>
          </a:p>
        </p:txBody>
      </p:sp>
      <p:sp>
        <p:nvSpPr>
          <p:cNvPr id="2" name="矩形 2"/>
          <p:cNvSpPr/>
          <p:nvPr>
            <p:custDataLst>
              <p:tags r:id="rId2"/>
            </p:custDataLst>
          </p:nvPr>
        </p:nvSpPr>
        <p:spPr>
          <a:xfrm>
            <a:off x="574040" y="2324735"/>
            <a:ext cx="3572510"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简单劳动指不必经过特别训练的劳动，是每个正常劳动者都能从事的劳动形式。</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简单劳动的定义和特点</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5960" y="4625975"/>
            <a:ext cx="3622675"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复杂劳动由于需要较高的教育费用和较多的劳动时间，因此具有较高的价值。</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525145" y="3960495"/>
            <a:ext cx="3458210" cy="60833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复杂劳动与简单劳动的价值比较</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复杂劳动需要专门训练和技术专长，包含较多技巧和知识，是倍加的简单劳动。</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复杂劳动的定义和特点</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技术专长和知识的运用在劳动中体现为复杂劳动，其价值高于简单劳动，反映了劳动力的差异。</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技术专长在劳动中的价值体现</a:t>
            </a:r>
            <a:endParaRPr lang="zh-CN" altLang="en-US" sz="1900" b="1">
              <a:solidFill>
                <a:schemeClr val="accent4"/>
              </a:solidFill>
              <a:latin typeface="+mn-ea"/>
              <a:cs typeface="+mn-ea"/>
            </a:endParaRPr>
          </a:p>
        </p:txBody>
      </p:sp>
      <p:pic>
        <p:nvPicPr>
          <p:cNvPr id="19" name="图片 22" descr="/data/temp/75aed77e-88e0-11f0-aced-f60a682d7d00.jpg@base@tag=imgScale&amp;m=1&amp;w=450&amp;h=450&amp;q=9575aed77e-88e0-11f0-aced-f60a682d7d00"/>
          <p:cNvPicPr>
            <a:picLocks noChangeAspect="1"/>
          </p:cNvPicPr>
          <p:nvPr>
            <p:custDataLst>
              <p:tags r:id="rId10"/>
            </p:custDataLst>
          </p:nvPr>
        </p:nvPicPr>
        <p:blipFill rotWithShape="1">
          <a:blip r:embed="rId11"/>
          <a:srcRect l="33481" b="222"/>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p:cNvPicPr>
            <a:picLocks noChangeAspect="1"/>
          </p:cNvPicPr>
          <p:nvPr>
            <p:custDataLst>
              <p:tags r:id="rId12"/>
            </p:custDataLst>
          </p:nvPr>
        </p:nvPicPr>
        <p:blipFill rotWithShape="1">
          <a:blip r:embed="rId13" cstate="print">
            <a:extLst>
              <a:ext uri="{28A0092B-C50C-407E-A947-70E740481C1C}">
                <a14:useLocalDpi xmlns:a14="http://schemas.microsoft.com/office/drawing/2010/main" val="0"/>
              </a:ext>
            </a:extLst>
          </a:blip>
          <a:srcRect l="25588" t="2852" r="35943" b="3947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75aed8ac-88e0-11f0-aced-f60a682d7d00.jpg@base@tag=imgScale&amp;m=1&amp;w=450&amp;h=450&amp;q=9575aed8ac-88e0-11f0-aced-f60a682d7d00"/>
          <p:cNvPicPr>
            <a:picLocks noChangeAspect="1"/>
          </p:cNvPicPr>
          <p:nvPr>
            <p:custDataLst>
              <p:tags r:id="rId14"/>
            </p:custDataLst>
          </p:nvPr>
        </p:nvPicPr>
        <p:blipFill>
          <a:blip r:embed="rId15"/>
          <a:srcRect r="32735"/>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75aed7bd-88e0-11f0-aced-f60a682d7d00.jpg@base@tag=imgScale&amp;m=1&amp;w=450&amp;h=450&amp;q=9575aed7bd-88e0-11f0-aced-f60a682d7d00"/>
          <p:cNvPicPr>
            <a:picLocks noChangeAspect="1"/>
          </p:cNvPicPr>
          <p:nvPr>
            <p:custDataLst>
              <p:tags r:id="rId16"/>
            </p:custDataLst>
          </p:nvPr>
        </p:nvPicPr>
        <p:blipFill>
          <a:blip r:embed="rId17"/>
          <a:srcRect l="16667" r="16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38300" y="421640"/>
            <a:ext cx="988377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（五）日常生活劳动、生产劳动和服务性劳动</a:t>
            </a:r>
            <a:endParaRPr lang="zh-CN" altLang="en-US" sz="2800">
              <a:solidFill>
                <a:schemeClr val="accent6">
                  <a:lumMod val="75000"/>
                </a:schemeClr>
              </a:solidFill>
            </a:endParaRPr>
          </a:p>
        </p:txBody>
      </p:sp>
      <p:sp>
        <p:nvSpPr>
          <p:cNvPr id="2" name="矩形 5"/>
          <p:cNvSpPr/>
          <p:nvPr>
            <p:custDataLst>
              <p:tags r:id="rId2"/>
            </p:custDataLst>
          </p:nvPr>
        </p:nvSpPr>
        <p:spPr>
          <a:xfrm>
            <a:off x="2026650" y="3432657"/>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日常生活劳动的定义与特点</a:t>
            </a:r>
            <a:endParaRPr lang="zh-CN" altLang="en-US" b="1">
              <a:solidFill>
                <a:schemeClr val="accent1"/>
              </a:solidFill>
              <a:latin typeface="+mn-ea"/>
              <a:cs typeface="+mn-ea"/>
            </a:endParaRPr>
          </a:p>
        </p:txBody>
      </p:sp>
      <p:sp>
        <p:nvSpPr>
          <p:cNvPr id="3" name="矩形 8"/>
          <p:cNvSpPr/>
          <p:nvPr>
            <p:custDataLst>
              <p:tags r:id="rId3"/>
            </p:custDataLst>
          </p:nvPr>
        </p:nvSpPr>
        <p:spPr>
          <a:xfrm>
            <a:off x="1823720" y="4080510"/>
            <a:ext cx="22612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日常生活劳动涉及个人和家庭基本生活需求，如家务、自我照料和家庭事务，具有私人性、基础性、无偿性和重复性。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幸福的家庭母亲，父亲，儿女儿女在夕阳下"/>
          <p:cNvPicPr>
            <a:picLocks noChangeAspect="1"/>
          </p:cNvPicPr>
          <p:nvPr>
            <p:custDataLst>
              <p:tags r:id="rId4"/>
            </p:custDataLst>
          </p:nvPr>
        </p:nvPicPr>
        <p:blipFill>
          <a:blip r:embed="rId5"/>
          <a:srcRect l="22249" r="22249"/>
          <a:stretch>
            <a:fillRect/>
          </a:stretch>
        </p:blipFill>
        <p:spPr>
          <a:xfrm>
            <a:off x="2341880" y="1219835"/>
            <a:ext cx="1317625" cy="204724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30095" y="1932305"/>
            <a:ext cx="418465" cy="47371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09c044fe-88e1-11f0-b30f-c675559521cf.jpg@base@tag=imgScale&amp;m=1&amp;w=485&amp;h=753&amp;q=9509c044fe-88e1-11f0-b30f-c675559521cf"/>
          <p:cNvPicPr>
            <a:picLocks noChangeAspect="1"/>
          </p:cNvPicPr>
          <p:nvPr>
            <p:custDataLst>
              <p:tags r:id="rId7"/>
            </p:custDataLst>
          </p:nvPr>
        </p:nvPicPr>
        <p:blipFill>
          <a:blip r:embed="rId8"/>
          <a:srcRect l="1691" r="1691"/>
          <a:stretch>
            <a:fillRect/>
          </a:stretch>
        </p:blipFill>
        <p:spPr>
          <a:xfrm>
            <a:off x="5245100" y="1219835"/>
            <a:ext cx="1317625" cy="204724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31410" y="1932305"/>
            <a:ext cx="418465" cy="47371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937125" y="3429000"/>
            <a:ext cx="198247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生产劳动的定义</a:t>
            </a:r>
            <a:r>
              <a:rPr lang="en-US" altLang="zh-CN" b="1">
                <a:solidFill>
                  <a:schemeClr val="accent2"/>
                </a:solidFill>
                <a:latin typeface="+mn-ea"/>
                <a:cs typeface="+mn-ea"/>
              </a:rPr>
              <a:t>   </a:t>
            </a:r>
            <a:r>
              <a:rPr lang="zh-CN" altLang="en-US" b="1">
                <a:solidFill>
                  <a:schemeClr val="accent2"/>
                </a:solidFill>
                <a:latin typeface="+mn-ea"/>
                <a:cs typeface="+mn-ea"/>
              </a:rPr>
              <a:t>与特点</a:t>
            </a:r>
            <a:endParaRPr lang="zh-CN" altLang="en-US" b="1">
              <a:solidFill>
                <a:schemeClr val="accent2"/>
              </a:solidFill>
              <a:latin typeface="+mn-ea"/>
              <a:cs typeface="+mn-ea"/>
            </a:endParaRPr>
          </a:p>
        </p:txBody>
      </p:sp>
      <p:sp>
        <p:nvSpPr>
          <p:cNvPr id="21" name="矩形 12"/>
          <p:cNvSpPr/>
          <p:nvPr>
            <p:custDataLst>
              <p:tags r:id="rId11"/>
            </p:custDataLst>
          </p:nvPr>
        </p:nvSpPr>
        <p:spPr>
          <a:xfrm>
            <a:off x="4802505" y="4076700"/>
            <a:ext cx="22612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生产劳动创造物质财富或有形产品，如农业、工业、手工业和研发设计等，其特点包括物质性、价值可量化和社会驱动性。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桌上花瓶里的花的特写镜头"/>
          <p:cNvPicPr>
            <a:picLocks noChangeAspect="1"/>
          </p:cNvPicPr>
          <p:nvPr>
            <p:custDataLst>
              <p:tags r:id="rId12"/>
            </p:custDataLst>
          </p:nvPr>
        </p:nvPicPr>
        <p:blipFill>
          <a:blip r:embed="rId13"/>
          <a:srcRect l="24260" r="24260"/>
          <a:stretch>
            <a:fillRect/>
          </a:stretch>
        </p:blipFill>
        <p:spPr>
          <a:xfrm>
            <a:off x="8147685" y="1223645"/>
            <a:ext cx="1317625" cy="204724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27010" y="1922780"/>
            <a:ext cx="418465" cy="47371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847522" y="342884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服务性劳动的定义</a:t>
            </a:r>
            <a:r>
              <a:rPr lang="en-US" altLang="zh-CN" b="1">
                <a:solidFill>
                  <a:schemeClr val="accent3"/>
                </a:solidFill>
                <a:latin typeface="+mn-ea"/>
                <a:cs typeface="+mn-ea"/>
              </a:rPr>
              <a:t>  </a:t>
            </a:r>
            <a:r>
              <a:rPr lang="zh-CN" altLang="en-US" b="1">
                <a:solidFill>
                  <a:schemeClr val="accent3"/>
                </a:solidFill>
                <a:latin typeface="+mn-ea"/>
                <a:cs typeface="+mn-ea"/>
              </a:rPr>
              <a:t>与特点</a:t>
            </a:r>
            <a:endParaRPr lang="zh-CN" altLang="en-US" b="1">
              <a:solidFill>
                <a:schemeClr val="accent3"/>
              </a:solidFill>
              <a:latin typeface="+mn-ea"/>
              <a:cs typeface="+mn-ea"/>
            </a:endParaRPr>
          </a:p>
        </p:txBody>
      </p:sp>
      <p:sp>
        <p:nvSpPr>
          <p:cNvPr id="30" name="矩形 14"/>
          <p:cNvSpPr/>
          <p:nvPr>
            <p:custDataLst>
              <p:tags r:id="rId16"/>
            </p:custDataLst>
          </p:nvPr>
        </p:nvSpPr>
        <p:spPr>
          <a:xfrm>
            <a:off x="7815580" y="4076700"/>
            <a:ext cx="22612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服务性劳动提供无形服务，满足他人需求，包括商业、公共服务、个人服务和现代服务，具有无形性、即时性和社会黏合性。</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581150" y="186055"/>
            <a:ext cx="5841365" cy="1247140"/>
          </a:xfrm>
        </p:spPr>
        <p:txBody>
          <a:bodyPr>
            <a:noAutofit/>
          </a:bodyPr>
          <a:lstStyle/>
          <a:p>
            <a:pPr>
              <a:lnSpc>
                <a:spcPct val="130000"/>
              </a:lnSpc>
            </a:pPr>
            <a:r>
              <a:rPr lang="zh-CN" altLang="en-US" sz="3600">
                <a:solidFill>
                  <a:schemeClr val="accent6">
                    <a:lumMod val="75000"/>
                  </a:schemeClr>
                </a:solidFill>
              </a:rPr>
              <a:t>三、劳动的价值</a:t>
            </a:r>
            <a:br>
              <a:rPr lang="zh-CN" altLang="en-US">
                <a:solidFill>
                  <a:schemeClr val="accent6">
                    <a:lumMod val="75000"/>
                  </a:schemeClr>
                </a:solidFill>
              </a:rPr>
            </a:br>
            <a:r>
              <a:rPr lang="zh-CN" altLang="en-US" sz="2800">
                <a:solidFill>
                  <a:schemeClr val="accent6">
                    <a:lumMod val="75000"/>
                  </a:schemeClr>
                </a:solidFill>
              </a:rPr>
              <a:t>（一）劳动对个人的价值</a:t>
            </a:r>
            <a:br>
              <a:rPr lang="zh-CN" altLang="en-US">
                <a:solidFill>
                  <a:schemeClr val="accent6">
                    <a:lumMod val="75000"/>
                  </a:schemeClr>
                </a:solidFill>
              </a:rPr>
            </a:br>
            <a:r>
              <a:rPr lang="en-US" altLang="en-US">
                <a:solidFill>
                  <a:schemeClr val="accent6">
                    <a:lumMod val="75000"/>
                  </a:schemeClr>
                </a:solidFill>
              </a:rPr>
              <a:t>1. </a:t>
            </a:r>
            <a:r>
              <a:rPr lang="zh-CN" altLang="en-US">
                <a:solidFill>
                  <a:schemeClr val="accent6">
                    <a:lumMod val="75000"/>
                  </a:schemeClr>
                </a:solidFill>
              </a:rPr>
              <a:t>保障生存与发展</a:t>
            </a:r>
            <a:endParaRPr lang="zh-CN" altLang="en-US">
              <a:solidFill>
                <a:schemeClr val="accent6">
                  <a:lumMod val="75000"/>
                </a:schemeClr>
              </a:solidFill>
            </a:endParaRPr>
          </a:p>
        </p:txBody>
      </p:sp>
      <p:pic>
        <p:nvPicPr>
          <p:cNvPr id="129" name="图片 128" descr="/data/temp/8835ebb8-88e1-11f0-b2e9-a657bcf77597.jpg@base@tag=imgScale&amp;m=1&amp;w=1537&amp;h=1903&amp;q=958835ebb8-88e1-11f0-b2e9-a657bcf77597"/>
          <p:cNvPicPr>
            <a:picLocks noChangeAspect="1"/>
          </p:cNvPicPr>
          <p:nvPr>
            <p:custDataLst>
              <p:tags r:id="rId2"/>
            </p:custDataLst>
          </p:nvPr>
        </p:nvPicPr>
        <p:blipFill rotWithShape="1">
          <a:blip r:embed="rId3"/>
          <a:srcRect t="16278" b="1455"/>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951677" y="1808479"/>
            <a:ext cx="5176318" cy="4567563"/>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sym typeface="+mn-ea"/>
            </a:endParaRPr>
          </a:p>
        </p:txBody>
      </p:sp>
      <p:sp>
        <p:nvSpPr>
          <p:cNvPr id="13" name="正文"/>
          <p:cNvSpPr txBox="1"/>
          <p:nvPr>
            <p:custDataLst>
              <p:tags r:id="rId5"/>
            </p:custDataLst>
          </p:nvPr>
        </p:nvSpPr>
        <p:spPr>
          <a:xfrm>
            <a:off x="951677" y="2251729"/>
            <a:ext cx="5176951" cy="88967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劳动最直接的价值在于满足人的基本生存需求，如获取食物、住房、医疗等生活资料，维持生命存续。</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493215" y="1873160"/>
            <a:ext cx="4656974" cy="355741"/>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劳动满足基本生存需求</a:t>
            </a:r>
            <a:endParaRPr lang="zh-CN" altLang="en-US"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952310" y="1809748"/>
            <a:ext cx="431202" cy="431202"/>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951677" y="3871904"/>
            <a:ext cx="5176951" cy="88967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在现代社会，劳动是绝大多数人获取经济收入的主要方式，稳定的工作意味着稳定的生活保障。</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493215" y="3493335"/>
            <a:ext cx="4656974" cy="355741"/>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劳动作为经济收入来源</a:t>
            </a:r>
            <a:endParaRPr lang="zh-CN" altLang="en-US"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952310" y="3429923"/>
            <a:ext cx="431202" cy="431202"/>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951677" y="5492080"/>
            <a:ext cx="5176951" cy="88967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劳动收入的积累为个人接受教育、提升技能、改善生活品质提供了可能，是个人成长和发展的基础。</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493215" y="5113510"/>
            <a:ext cx="4656974" cy="355741"/>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劳动积累促进个人发展</a:t>
            </a:r>
            <a:endParaRPr lang="zh-CN" altLang="en-US"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952310" y="5050098"/>
            <a:ext cx="431202" cy="431202"/>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032844" y="1890280"/>
            <a:ext cx="269626" cy="269626"/>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032844" y="5130632"/>
            <a:ext cx="269626" cy="269626"/>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032844" y="3510457"/>
            <a:ext cx="269626" cy="269626"/>
          </a:xfrm>
          <a:prstGeom prst="rect">
            <a:avLst/>
          </a:prstGeom>
        </p:spPr>
      </p:pic>
    </p:spTree>
    <p:custDataLst>
      <p:tags r:id="rId2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533525" y="688340"/>
            <a:ext cx="9988550" cy="441960"/>
          </a:xfrm>
          <a:prstGeom prst="rect">
            <a:avLst/>
          </a:prstGeom>
        </p:spPr>
        <p:txBody>
          <a:bodyPr vert="horz" wrap="square"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a:solidFill>
                  <a:schemeClr val="accent6">
                    <a:lumMod val="75000"/>
                  </a:schemeClr>
                </a:solidFill>
              </a:rPr>
              <a:t>2. 促进能力提升与自我完善</a:t>
            </a:r>
            <a:endParaRPr lang="zh-CN" altLang="en-US">
              <a:solidFill>
                <a:schemeClr val="accent6">
                  <a:lumMod val="75000"/>
                </a:schemeClr>
              </a:solidFill>
            </a:endParaRPr>
          </a:p>
        </p:txBody>
      </p:sp>
      <p:sp>
        <p:nvSpPr>
          <p:cNvPr id="8" name="矩形 2"/>
          <p:cNvSpPr/>
          <p:nvPr>
            <p:custDataLst>
              <p:tags r:id="rId2"/>
            </p:custDataLst>
          </p:nvPr>
        </p:nvSpPr>
        <p:spPr>
          <a:xfrm>
            <a:off x="901097" y="26996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无论是体力劳动还是脑力劳动，都能锻炼人的技能、培养专业素养，如农民掌握农业知识，工程师精进技术能力。</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65" y="2114550"/>
            <a:ext cx="2880360" cy="44196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劳动锻炼技能与专业素养</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367790"/>
            <a:ext cx="1021715" cy="746760"/>
          </a:xfrm>
          <a:prstGeom prst="rect">
            <a:avLst/>
          </a:prstGeom>
          <a:noFill/>
        </p:spPr>
        <p:txBody>
          <a:bodyPr wrap="none" lIns="0" tIns="0" rIns="0" bIns="0" rtlCol="0" anchor="ctr">
            <a:normAutofit fontScale="6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29" descr="/data/temp/880e6696-88e1-11f0-a5d3-ca86ee31f0be.jpg@base@tag=imgScale&amp;m=1&amp;w=799&amp;h=422&amp;q=95880e6696-88e1-11f0-a5d3-ca86ee31f0be"/>
          <p:cNvPicPr>
            <a:picLocks noChangeAspect="1"/>
          </p:cNvPicPr>
          <p:nvPr>
            <p:custDataLst>
              <p:tags r:id="rId5"/>
            </p:custDataLst>
          </p:nvPr>
        </p:nvPicPr>
        <p:blipFill rotWithShape="1">
          <a:blip r:embed="rId6"/>
          <a:srcRect t="12026" b="8945"/>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59324" y="26996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劳动过程中的挑战与问题解决，能培养人的耐心、毅力和创新思维，例如艺术家通过创作提升审美水平。</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59325" y="2114550"/>
            <a:ext cx="2880360" cy="44196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劳动中的挑战与问题解决</a:t>
            </a:r>
            <a:endParaRPr lang="zh-CN" altLang="en-US" b="1" kern="0">
              <a:solidFill>
                <a:schemeClr val="accent2"/>
              </a:solidFill>
              <a:latin typeface="+mn-ea"/>
              <a:cs typeface="+mn-ea"/>
            </a:endParaRPr>
          </a:p>
        </p:txBody>
      </p:sp>
      <p:sp>
        <p:nvSpPr>
          <p:cNvPr id="20" name="矩形 9"/>
          <p:cNvSpPr/>
          <p:nvPr>
            <p:custDataLst>
              <p:tags r:id="rId9"/>
            </p:custDataLst>
          </p:nvPr>
        </p:nvSpPr>
        <p:spPr>
          <a:xfrm>
            <a:off x="4759325" y="1367790"/>
            <a:ext cx="1021715" cy="746760"/>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2"/>
                </a:solidFill>
                <a:latin typeface="+mn-ea"/>
                <a:cs typeface="+mn-ea"/>
              </a:rPr>
              <a:t>02</a:t>
            </a:r>
            <a:endParaRPr lang="en-US" altLang="zh-CN" sz="7200" b="1" kern="0">
              <a:solidFill>
                <a:schemeClr val="accent2"/>
              </a:solidFill>
              <a:latin typeface="+mn-ea"/>
              <a:cs typeface="+mn-ea"/>
            </a:endParaRPr>
          </a:p>
        </p:txBody>
      </p:sp>
      <p:pic>
        <p:nvPicPr>
          <p:cNvPr id="21" name="图片 30" descr="/data/temp/880e66d3-88e1-11f0-a5d3-ca86ee31f0be.jpg@base@tag=imgScale&amp;m=1&amp;w=799&amp;h=422&amp;q=95880e66d3-88e1-11f0-a5d3-ca86ee31f0be"/>
          <p:cNvPicPr>
            <a:picLocks noChangeAspect="1"/>
          </p:cNvPicPr>
          <p:nvPr>
            <p:custDataLst>
              <p:tags r:id="rId10"/>
            </p:custDataLst>
          </p:nvPr>
        </p:nvPicPr>
        <p:blipFill rotWithShape="1">
          <a:blip r:embed="rId11"/>
          <a:srcRect t="20846"/>
          <a:stretch>
            <a:fillRect/>
          </a:stretch>
        </p:blipFill>
        <p:spPr>
          <a:xfrm>
            <a:off x="4759324" y="4680337"/>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617551" y="269961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劳动不仅锻炼技能，还能培养面对困难时的耐心、毅力和创新思维，这些品质对于个人成长至关重要。</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17585" y="2114550"/>
            <a:ext cx="2880360" cy="44196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劳动培养耐心、毅力和创新</a:t>
            </a:r>
            <a:endParaRPr lang="zh-CN" altLang="en-US" b="1" kern="0">
              <a:solidFill>
                <a:schemeClr val="accent3"/>
              </a:solidFill>
              <a:latin typeface="+mn-ea"/>
              <a:cs typeface="+mn-ea"/>
            </a:endParaRPr>
          </a:p>
        </p:txBody>
      </p:sp>
      <p:sp>
        <p:nvSpPr>
          <p:cNvPr id="25" name="矩形 13"/>
          <p:cNvSpPr/>
          <p:nvPr>
            <p:custDataLst>
              <p:tags r:id="rId14"/>
            </p:custDataLst>
          </p:nvPr>
        </p:nvSpPr>
        <p:spPr>
          <a:xfrm>
            <a:off x="8617585" y="1367790"/>
            <a:ext cx="1021715" cy="746760"/>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3"/>
                </a:solidFill>
                <a:latin typeface="+mn-ea"/>
                <a:cs typeface="+mn-ea"/>
              </a:rPr>
              <a:t>03</a:t>
            </a:r>
            <a:endParaRPr lang="en-US" altLang="zh-CN" sz="7200" b="1" kern="0">
              <a:solidFill>
                <a:schemeClr val="accent3"/>
              </a:solidFill>
              <a:latin typeface="+mn-ea"/>
              <a:cs typeface="+mn-ea"/>
            </a:endParaRPr>
          </a:p>
        </p:txBody>
      </p:sp>
      <p:pic>
        <p:nvPicPr>
          <p:cNvPr id="26" name="图片 31" descr="/data/temp/880e680a-88e1-11f0-a5d3-ca86ee31f0be.jpg@base@tag=imgScale&amp;m=1&amp;w=799&amp;h=422&amp;q=95880e680a-88e1-11f0-a5d3-ca86ee31f0be"/>
          <p:cNvPicPr>
            <a:picLocks noChangeAspect="1"/>
          </p:cNvPicPr>
          <p:nvPr>
            <p:custDataLst>
              <p:tags r:id="rId15"/>
            </p:custDataLst>
          </p:nvPr>
        </p:nvPicPr>
        <p:blipFill rotWithShape="1">
          <a:blip r:embed="rId16"/>
          <a:srcRect t="11134" b="9712"/>
          <a:stretch>
            <a:fillRect/>
          </a:stretch>
        </p:blipFill>
        <p:spPr>
          <a:xfrm>
            <a:off x="8617551" y="4680337"/>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8810b93c-88e1-11f0-a5d3-ca86ee31f0be.jpg@base@tag=imgScale&amp;m=1&amp;w=1423&amp;h=1781&amp;q=958810b93c-88e1-11f0-a5d3-ca86ee31f0be"/>
          <p:cNvPicPr>
            <a:picLocks noChangeAspect="1"/>
          </p:cNvPicPr>
          <p:nvPr>
            <p:custDataLst>
              <p:tags r:id="rId2"/>
            </p:custDataLst>
          </p:nvPr>
        </p:nvPicPr>
        <p:blipFill>
          <a:blip r:embed="rId3"/>
          <a:srcRect r="667"/>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349375" y="717550"/>
            <a:ext cx="9812655" cy="441960"/>
          </a:xfrm>
        </p:spPr>
        <p:txBody>
          <a:bodyPr>
            <a:noAutofit/>
          </a:bodyPr>
          <a:lstStyle/>
          <a:p>
            <a:r>
              <a:rPr lang="en-US" altLang="en-US">
                <a:solidFill>
                  <a:schemeClr val="accent6">
                    <a:lumMod val="75000"/>
                  </a:schemeClr>
                </a:solidFill>
              </a:rPr>
              <a:t>3. </a:t>
            </a:r>
            <a:r>
              <a:rPr lang="zh-CN" altLang="en-US">
                <a:solidFill>
                  <a:schemeClr val="accent6">
                    <a:lumMod val="75000"/>
                  </a:schemeClr>
                </a:solidFill>
              </a:rPr>
              <a:t>实现自我价值与社会认同</a:t>
            </a:r>
            <a:endParaRPr lang="zh-CN" altLang="en-US">
              <a:solidFill>
                <a:schemeClr val="accent6">
                  <a:lumMod val="75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劳动作为实现自我价值的途径</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114425" y="2032635"/>
            <a:ext cx="5053965"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劳动不仅是谋生手段，更是个人实现自我价值的载体，通过辛勤工作取得的成就能带来满足感和自豪感。</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劳动成就带来的社会认同</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114425" y="3607435"/>
            <a:ext cx="5280025"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当一个人通过劳动取得成就时，会获得社会认可，如科学家推动科技进步，教师培养人才，工匠传承文化。</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劳动成果赋予生命意义</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114425" y="5182870"/>
            <a:ext cx="5403850"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劳动成果不仅带来个人成就感，也赋予生命更深层次的意义，实现自我价值和社会认同。</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01140" y="662940"/>
            <a:ext cx="10046970" cy="441960"/>
          </a:xfrm>
          <a:prstGeom prst="rect">
            <a:avLst/>
          </a:prstGeom>
        </p:spPr>
        <p:txBody>
          <a:bodyPr vert="horz" wrap="square"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a:solidFill>
                  <a:schemeClr val="accent6">
                    <a:lumMod val="75000"/>
                  </a:schemeClr>
                </a:solidFill>
              </a:rPr>
              <a:t>4. </a:t>
            </a:r>
            <a:r>
              <a:rPr lang="zh-CN" altLang="en-US">
                <a:solidFill>
                  <a:schemeClr val="accent6">
                    <a:lumMod val="75000"/>
                  </a:schemeClr>
                </a:solidFill>
              </a:rPr>
              <a:t>塑造健康心理与健全人格</a:t>
            </a:r>
            <a:endParaRPr lang="zh-CN" altLang="en-US">
              <a:solidFill>
                <a:schemeClr val="accent6">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规律的工作能带来生活秩序感，减少空虚和焦虑；劳动中的协作与责任意识能增强人的归属感。</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劳动对心理健康的积极作用</a:t>
            </a:r>
            <a:endParaRPr lang="zh-CN" altLang="en-US" sz="19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劳动中的努力获得回报的过程能培养自信与独立人格，而长期脱离劳动可能导致心理问题。</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劳动与自信、独立人格的培养</a:t>
            </a:r>
            <a:endParaRPr lang="zh-CN" altLang="en-US" sz="19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通过劳动中的协作与责任意识，人们能增强归属感，这对心理健康具有积极作用。</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劳动中的协作与责任意识</a:t>
            </a:r>
            <a:endParaRPr lang="zh-CN" altLang="en-US" sz="1900" b="1">
              <a:solidFill>
                <a:schemeClr val="accent2"/>
              </a:solidFill>
              <a:latin typeface="+mn-ea"/>
              <a:cs typeface="+mn-ea"/>
            </a:endParaRPr>
          </a:p>
        </p:txBody>
      </p:sp>
      <p:pic>
        <p:nvPicPr>
          <p:cNvPr id="25" name="图片 24" descr="/data/temp/880d3a71-88e1-11f0-9cfd-862378c49511.jpg@base@tag=imgScale&amp;m=1&amp;w=450&amp;h=450&amp;q=95880d3a71-88e1-11f0-9cfd-862378c49511"/>
          <p:cNvPicPr>
            <a:picLocks noChangeAspect="1"/>
          </p:cNvPicPr>
          <p:nvPr>
            <p:custDataLst>
              <p:tags r:id="rId8"/>
            </p:custDataLst>
          </p:nvPr>
        </p:nvPicPr>
        <p:blipFill rotWithShape="1">
          <a:blip r:embed="rId9"/>
          <a:srcRect l="17704" r="15630"/>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880d39c8-88e1-11f0-9cfd-862378c49511.jpg@base@tag=imgScale&amp;m=1&amp;w=450&amp;h=450&amp;q=95880d39c8-88e1-11f0-9cfd-862378c49511"/>
          <p:cNvPicPr>
            <a:picLocks noChangeAspect="1"/>
          </p:cNvPicPr>
          <p:nvPr>
            <p:custDataLst>
              <p:tags r:id="rId10"/>
            </p:custDataLst>
          </p:nvPr>
        </p:nvPicPr>
        <p:blipFill rotWithShape="1">
          <a:blip r:embed="rId11"/>
          <a:srcRect l="16617" r="1661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19675" t="4500" r="19675" b="4500"/>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14"/>
          <p:cNvSpPr/>
          <p:nvPr>
            <p:custDataLst>
              <p:tags r:id="rId1"/>
            </p:custDataLst>
          </p:nvPr>
        </p:nvSpPr>
        <p:spPr>
          <a:xfrm flipH="1" flipV="1">
            <a:off x="2235200" y="3078480"/>
            <a:ext cx="3455035" cy="2926715"/>
          </a:xfrm>
          <a:custGeom>
            <a:avLst/>
            <a:gdLst>
              <a:gd name="connsiteX0" fmla="*/ 1 w 570"/>
              <a:gd name="connsiteY0" fmla="*/ 476 h 476"/>
              <a:gd name="connsiteX1" fmla="*/ 0 w 570"/>
              <a:gd name="connsiteY1" fmla="*/ 0 h 476"/>
              <a:gd name="connsiteX2" fmla="*/ 570 w 570"/>
              <a:gd name="connsiteY2" fmla="*/ 476 h 476"/>
              <a:gd name="connsiteX3" fmla="*/ 1 w 570"/>
              <a:gd name="connsiteY3" fmla="*/ 476 h 476"/>
            </a:gdLst>
            <a:ahLst/>
            <a:cxnLst>
              <a:cxn ang="0">
                <a:pos x="connsiteX0" y="connsiteY0"/>
              </a:cxn>
              <a:cxn ang="0">
                <a:pos x="connsiteX1" y="connsiteY1"/>
              </a:cxn>
              <a:cxn ang="0">
                <a:pos x="connsiteX2" y="connsiteY2"/>
              </a:cxn>
              <a:cxn ang="0">
                <a:pos x="connsiteX3" y="connsiteY3"/>
              </a:cxn>
            </a:cxnLst>
            <a:rect l="l" t="t" r="r" b="b"/>
            <a:pathLst>
              <a:path w="5370" h="4547">
                <a:moveTo>
                  <a:pt x="579" y="0"/>
                </a:moveTo>
                <a:lnTo>
                  <a:pt x="1030" y="362"/>
                </a:lnTo>
                <a:lnTo>
                  <a:pt x="5026" y="362"/>
                </a:lnTo>
                <a:cubicBezTo>
                  <a:pt x="5185" y="362"/>
                  <a:pt x="5317" y="471"/>
                  <a:pt x="5354" y="618"/>
                </a:cubicBezTo>
                <a:lnTo>
                  <a:pt x="5355" y="624"/>
                </a:lnTo>
                <a:lnTo>
                  <a:pt x="5359" y="638"/>
                </a:lnTo>
                <a:cubicBezTo>
                  <a:pt x="5366" y="666"/>
                  <a:pt x="5370" y="695"/>
                  <a:pt x="5370" y="726"/>
                </a:cubicBezTo>
                <a:lnTo>
                  <a:pt x="5370" y="4198"/>
                </a:lnTo>
                <a:cubicBezTo>
                  <a:pt x="5370" y="4391"/>
                  <a:pt x="5214" y="4547"/>
                  <a:pt x="5021" y="4547"/>
                </a:cubicBezTo>
                <a:lnTo>
                  <a:pt x="349" y="4547"/>
                </a:lnTo>
                <a:cubicBezTo>
                  <a:pt x="258" y="4547"/>
                  <a:pt x="176" y="4513"/>
                  <a:pt x="114" y="4456"/>
                </a:cubicBezTo>
                <a:lnTo>
                  <a:pt x="114" y="4456"/>
                </a:lnTo>
                <a:lnTo>
                  <a:pt x="111" y="4453"/>
                </a:lnTo>
                <a:cubicBezTo>
                  <a:pt x="43" y="4392"/>
                  <a:pt x="0" y="4302"/>
                  <a:pt x="0" y="4203"/>
                </a:cubicBezTo>
                <a:lnTo>
                  <a:pt x="0" y="4198"/>
                </a:lnTo>
                <a:lnTo>
                  <a:pt x="0" y="726"/>
                </a:lnTo>
                <a:lnTo>
                  <a:pt x="0" y="700"/>
                </a:lnTo>
                <a:cubicBezTo>
                  <a:pt x="0" y="513"/>
                  <a:pt x="151" y="362"/>
                  <a:pt x="338" y="362"/>
                </a:cubicBezTo>
                <a:lnTo>
                  <a:pt x="580" y="362"/>
                </a:lnTo>
                <a:lnTo>
                  <a:pt x="579" y="0"/>
                </a:lnTo>
                <a:close/>
              </a:path>
            </a:pathLst>
          </a:custGeom>
          <a:gradFill>
            <a:gsLst>
              <a:gs pos="80000">
                <a:schemeClr val="accent1">
                  <a:alpha val="60000"/>
                </a:schemeClr>
              </a:gs>
              <a:gs pos="0">
                <a:schemeClr val="accent1">
                  <a:lumMod val="60000"/>
                  <a:lumOff val="40000"/>
                  <a:alpha val="40000"/>
                </a:schemeClr>
              </a:gs>
            </a:gsLst>
            <a:path path="circle">
              <a:fillToRect l="100000" t="100000"/>
            </a:path>
            <a:tileRect r="-100000" b="-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23" name="任意多边形 15"/>
          <p:cNvSpPr/>
          <p:nvPr>
            <p:custDataLst>
              <p:tags r:id="rId2"/>
            </p:custDataLst>
          </p:nvPr>
        </p:nvSpPr>
        <p:spPr>
          <a:xfrm>
            <a:off x="720725" y="1918970"/>
            <a:ext cx="4707890" cy="3895090"/>
          </a:xfrm>
          <a:custGeom>
            <a:avLst/>
            <a:gdLst>
              <a:gd name="adj" fmla="val 8696"/>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317" h="6052">
                <a:moveTo>
                  <a:pt x="489" y="0"/>
                </a:moveTo>
                <a:lnTo>
                  <a:pt x="6828" y="0"/>
                </a:lnTo>
                <a:cubicBezTo>
                  <a:pt x="7098" y="0"/>
                  <a:pt x="7317" y="219"/>
                  <a:pt x="7317" y="489"/>
                </a:cubicBezTo>
                <a:lnTo>
                  <a:pt x="7317" y="5134"/>
                </a:lnTo>
                <a:cubicBezTo>
                  <a:pt x="7317" y="5404"/>
                  <a:pt x="7098" y="5623"/>
                  <a:pt x="6828" y="5623"/>
                </a:cubicBezTo>
                <a:lnTo>
                  <a:pt x="1234" y="5623"/>
                </a:lnTo>
                <a:lnTo>
                  <a:pt x="699" y="6052"/>
                </a:lnTo>
                <a:lnTo>
                  <a:pt x="700" y="5623"/>
                </a:lnTo>
                <a:lnTo>
                  <a:pt x="489" y="5623"/>
                </a:lnTo>
                <a:cubicBezTo>
                  <a:pt x="219" y="5623"/>
                  <a:pt x="0" y="5404"/>
                  <a:pt x="0" y="5134"/>
                </a:cubicBezTo>
                <a:lnTo>
                  <a:pt x="0" y="489"/>
                </a:lnTo>
                <a:cubicBezTo>
                  <a:pt x="0" y="219"/>
                  <a:pt x="219" y="0"/>
                  <a:pt x="489" y="0"/>
                </a:cubicBezTo>
                <a:close/>
              </a:path>
            </a:pathLst>
          </a:custGeom>
          <a:gradFill>
            <a:gsLst>
              <a:gs pos="65000">
                <a:schemeClr val="accent1"/>
              </a:gs>
              <a:gs pos="2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4" name="图片 13" descr="/data/temp/2e771b5a-88e2-11f0-b2e9-a657bcf77597.jpg@base@tag=imgScale&amp;m=1&amp;w=1225&amp;h=921&amp;q=952e771b5a-88e2-11f0-b2e9-a657bcf77597"/>
          <p:cNvPicPr>
            <a:picLocks noChangeAspect="1"/>
          </p:cNvPicPr>
          <p:nvPr>
            <p:custDataLst>
              <p:tags r:id="rId3"/>
            </p:custDataLst>
          </p:nvPr>
        </p:nvPicPr>
        <p:blipFill rotWithShape="1">
          <a:blip r:embed="rId4"/>
          <a:srcRect l="5680" r="5680"/>
          <a:stretch>
            <a:fillRect/>
          </a:stretch>
        </p:blipFill>
        <p:spPr>
          <a:xfrm>
            <a:off x="856615" y="2065655"/>
            <a:ext cx="4413885" cy="3318510"/>
          </a:xfrm>
          <a:prstGeom prst="roundRect">
            <a:avLst>
              <a:gd name="adj" fmla="val 6291"/>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标题 2"/>
          <p:cNvSpPr>
            <a:spLocks noGrp="1"/>
          </p:cNvSpPr>
          <p:nvPr>
            <p:ph type="title"/>
            <p:custDataLst>
              <p:tags r:id="rId5"/>
            </p:custDataLst>
          </p:nvPr>
        </p:nvSpPr>
        <p:spPr>
          <a:xfrm>
            <a:off x="1393190" y="211455"/>
            <a:ext cx="9836785" cy="855980"/>
          </a:xfrm>
        </p:spPr>
        <p:txBody>
          <a:bodyPr>
            <a:normAutofit fontScale="90000"/>
          </a:bodyPr>
          <a:lstStyle/>
          <a:p>
            <a:pPr>
              <a:lnSpc>
                <a:spcPct val="120000"/>
              </a:lnSpc>
            </a:pPr>
            <a:r>
              <a:rPr lang="zh-CN" altLang="en-US" sz="3100">
                <a:solidFill>
                  <a:schemeClr val="accent6">
                    <a:lumMod val="75000"/>
                  </a:schemeClr>
                </a:solidFill>
              </a:rPr>
              <a:t>（二）劳动对社会的价值</a:t>
            </a:r>
            <a:br>
              <a:rPr lang="zh-CN" altLang="en-US">
                <a:solidFill>
                  <a:schemeClr val="accent6">
                    <a:lumMod val="75000"/>
                  </a:schemeClr>
                </a:solidFill>
              </a:rPr>
            </a:br>
            <a:r>
              <a:rPr lang="en-US" altLang="en-US" sz="2700">
                <a:solidFill>
                  <a:schemeClr val="accent6">
                    <a:lumMod val="75000"/>
                  </a:schemeClr>
                </a:solidFill>
              </a:rPr>
              <a:t>1. </a:t>
            </a:r>
            <a:r>
              <a:rPr lang="zh-CN" altLang="en-US" sz="2700">
                <a:solidFill>
                  <a:schemeClr val="accent6">
                    <a:lumMod val="75000"/>
                  </a:schemeClr>
                </a:solidFill>
              </a:rPr>
              <a:t>创造物质财富，推动经济发展</a:t>
            </a:r>
            <a:endParaRPr lang="zh-CN" altLang="en-US" sz="2700">
              <a:solidFill>
                <a:schemeClr val="accent6">
                  <a:lumMod val="75000"/>
                </a:schemeClr>
              </a:solidFill>
            </a:endParaRPr>
          </a:p>
        </p:txBody>
      </p:sp>
      <p:sp>
        <p:nvSpPr>
          <p:cNvPr id="4" name="矩形 8"/>
          <p:cNvSpPr/>
          <p:nvPr>
            <p:custDataLst>
              <p:tags r:id="rId6"/>
            </p:custDataLst>
          </p:nvPr>
        </p:nvSpPr>
        <p:spPr>
          <a:xfrm>
            <a:off x="6336665" y="1503680"/>
            <a:ext cx="5650865" cy="592455"/>
          </a:xfrm>
          <a:prstGeom prst="rect">
            <a:avLst/>
          </a:prstGeom>
          <a:noFill/>
        </p:spPr>
        <p:txBody>
          <a:bodyPr wrap="square" lIns="0" tIns="0" rIns="0" bIns="0" rtlCol="0" anchor="t" anchorCtr="0">
            <a:noAutofit/>
          </a:bodyPr>
          <a:p>
            <a:pPr lvl="0" algn="just">
              <a:lnSpc>
                <a:spcPct val="150000"/>
              </a:lnSpc>
              <a:buClrTx/>
              <a:buSzTx/>
              <a:buFontTx/>
            </a:pPr>
            <a:r>
              <a:rPr lang="zh-CN" altLang="en-US" sz="1600">
                <a:solidFill>
                  <a:schemeClr val="tx1">
                    <a:lumMod val="85000"/>
                    <a:lumOff val="15000"/>
                  </a:schemeClr>
                </a:solidFill>
                <a:latin typeface="+mn-ea"/>
                <a:cs typeface="+mn-ea"/>
                <a:sym typeface="+mn-ea"/>
              </a:rPr>
              <a:t>劳动是社会财富的源泉，从农业社会的粮食生产到工业社会的商品制造，再到现代服务业和数字经济的兴起，一切经济活动的核心都是劳动。</a:t>
            </a:r>
            <a:endParaRPr lang="zh-CN" altLang="en-US" sz="1600">
              <a:solidFill>
                <a:schemeClr val="tx1">
                  <a:lumMod val="85000"/>
                  <a:lumOff val="15000"/>
                </a:schemeClr>
              </a:solidFill>
              <a:latin typeface="+mn-ea"/>
              <a:cs typeface="+mn-ea"/>
              <a:sym typeface="+mn-ea"/>
            </a:endParaRPr>
          </a:p>
        </p:txBody>
      </p:sp>
      <p:sp>
        <p:nvSpPr>
          <p:cNvPr id="6" name="标题"/>
          <p:cNvSpPr txBox="1"/>
          <p:nvPr>
            <p:custDataLst>
              <p:tags r:id="rId7"/>
            </p:custDataLst>
          </p:nvPr>
        </p:nvSpPr>
        <p:spPr>
          <a:xfrm>
            <a:off x="6338294" y="1127755"/>
            <a:ext cx="5183422" cy="299678"/>
          </a:xfrm>
          <a:prstGeom prst="rect">
            <a:avLst/>
          </a:prstGeom>
          <a:noFill/>
        </p:spPr>
        <p:txBody>
          <a:bodyPr wrap="square" lIns="0" tIns="0" rIns="0" bIns="0" rtlCol="0" anchor="b" anchorCtr="0">
            <a:noAutofit/>
          </a:bodyPr>
          <a:p>
            <a:pPr algn="l"/>
            <a:r>
              <a:rPr lang="zh-CN" altLang="en-US" b="1" dirty="0">
                <a:solidFill>
                  <a:schemeClr val="tx1">
                    <a:lumMod val="85000"/>
                    <a:lumOff val="15000"/>
                  </a:schemeClr>
                </a:solidFill>
                <a:uFillTx/>
                <a:latin typeface="+mn-ea"/>
                <a:sym typeface="+mn-ea"/>
              </a:rPr>
              <a:t>劳动是社会财富的源泉</a:t>
            </a:r>
            <a:endParaRPr lang="zh-CN" altLang="en-US" b="1" dirty="0">
              <a:solidFill>
                <a:schemeClr val="tx1">
                  <a:lumMod val="85000"/>
                  <a:lumOff val="15000"/>
                </a:schemeClr>
              </a:solidFill>
              <a:uFillTx/>
              <a:latin typeface="+mn-ea"/>
              <a:sym typeface="+mn-ea"/>
            </a:endParaRPr>
          </a:p>
        </p:txBody>
      </p:sp>
      <p:cxnSp>
        <p:nvCxnSpPr>
          <p:cNvPr id="7" name="直接连接符 7"/>
          <p:cNvCxnSpPr/>
          <p:nvPr>
            <p:custDataLst>
              <p:tags r:id="rId8"/>
            </p:custDataLst>
          </p:nvPr>
        </p:nvCxnSpPr>
        <p:spPr>
          <a:xfrm>
            <a:off x="6348453" y="1487750"/>
            <a:ext cx="359995" cy="0"/>
          </a:xfrm>
          <a:prstGeom prst="line">
            <a:avLst/>
          </a:prstGeom>
          <a:ln w="31750" cap="rnd">
            <a:solidFill>
              <a:schemeClr val="accent1"/>
            </a:solidFill>
          </a:ln>
        </p:spPr>
        <p:style>
          <a:lnRef idx="2">
            <a:schemeClr val="accent1"/>
          </a:lnRef>
          <a:fillRef idx="0">
            <a:srgbClr val="FFFFFF"/>
          </a:fillRef>
          <a:effectRef idx="0">
            <a:srgbClr val="FFFFFF"/>
          </a:effectRef>
          <a:fontRef idx="minor">
            <a:schemeClr val="tx1"/>
          </a:fontRef>
        </p:style>
      </p:cxnSp>
      <p:sp>
        <p:nvSpPr>
          <p:cNvPr id="17" name="矩形 16"/>
          <p:cNvSpPr/>
          <p:nvPr>
            <p:custDataLst>
              <p:tags r:id="rId9"/>
            </p:custDataLst>
          </p:nvPr>
        </p:nvSpPr>
        <p:spPr>
          <a:xfrm>
            <a:off x="6320514" y="3104294"/>
            <a:ext cx="5183422" cy="592373"/>
          </a:xfrm>
          <a:prstGeom prst="rect">
            <a:avLst/>
          </a:prstGeom>
          <a:noFill/>
        </p:spPr>
        <p:txBody>
          <a:bodyPr wrap="square" lIns="0" tIns="0" rIns="0" bIns="0" rtlCol="0" anchor="t" anchorCtr="0">
            <a:noAutofit/>
          </a:bodyPr>
          <a:p>
            <a:pPr lvl="0" algn="just">
              <a:lnSpc>
                <a:spcPct val="150000"/>
              </a:lnSpc>
              <a:buClrTx/>
              <a:buSzTx/>
              <a:buFontTx/>
            </a:pPr>
            <a:r>
              <a:rPr lang="zh-CN" altLang="zh-CN" sz="1600">
                <a:solidFill>
                  <a:schemeClr val="tx1">
                    <a:lumMod val="85000"/>
                    <a:lumOff val="15000"/>
                  </a:schemeClr>
                </a:solidFill>
                <a:latin typeface="+mn-ea"/>
                <a:cs typeface="+mn-ea"/>
                <a:sym typeface="+mn-ea"/>
              </a:rPr>
              <a:t>劳动者的智慧与汗水积累起社会物质基础，促进生产力提升、市场繁荣和国家富强。</a:t>
            </a:r>
            <a:endParaRPr lang="zh-CN" altLang="zh-CN" sz="1600">
              <a:solidFill>
                <a:schemeClr val="tx1">
                  <a:lumMod val="85000"/>
                  <a:lumOff val="15000"/>
                </a:schemeClr>
              </a:solidFill>
              <a:latin typeface="+mn-ea"/>
              <a:cs typeface="+mn-ea"/>
              <a:sym typeface="+mn-ea"/>
            </a:endParaRPr>
          </a:p>
        </p:txBody>
      </p:sp>
      <p:sp>
        <p:nvSpPr>
          <p:cNvPr id="18" name="标题"/>
          <p:cNvSpPr txBox="1"/>
          <p:nvPr>
            <p:custDataLst>
              <p:tags r:id="rId10"/>
            </p:custDataLst>
          </p:nvPr>
        </p:nvSpPr>
        <p:spPr>
          <a:xfrm>
            <a:off x="6348454" y="2714456"/>
            <a:ext cx="5183422" cy="299678"/>
          </a:xfrm>
          <a:prstGeom prst="rect">
            <a:avLst/>
          </a:prstGeom>
          <a:noFill/>
        </p:spPr>
        <p:txBody>
          <a:bodyPr wrap="square" lIns="0" tIns="0" rIns="0" bIns="0" rtlCol="0" anchor="b" anchorCtr="0">
            <a:noAutofit/>
          </a:bodyPr>
          <a:p>
            <a:pPr algn="l"/>
            <a:r>
              <a:rPr lang="zh-CN" altLang="en-US" b="1" dirty="0">
                <a:solidFill>
                  <a:schemeClr val="tx1">
                    <a:lumMod val="85000"/>
                    <a:lumOff val="15000"/>
                  </a:schemeClr>
                </a:solidFill>
                <a:uFillTx/>
                <a:latin typeface="+mn-ea"/>
                <a:sym typeface="+mn-ea"/>
              </a:rPr>
              <a:t>劳动促进生产力提升</a:t>
            </a:r>
            <a:endParaRPr lang="zh-CN" altLang="en-US" b="1" dirty="0">
              <a:solidFill>
                <a:schemeClr val="tx1">
                  <a:lumMod val="85000"/>
                  <a:lumOff val="15000"/>
                </a:schemeClr>
              </a:solidFill>
              <a:uFillTx/>
              <a:latin typeface="+mn-ea"/>
              <a:sym typeface="+mn-ea"/>
            </a:endParaRPr>
          </a:p>
        </p:txBody>
      </p:sp>
      <p:cxnSp>
        <p:nvCxnSpPr>
          <p:cNvPr id="19" name="直接连接符 18"/>
          <p:cNvCxnSpPr/>
          <p:nvPr>
            <p:custDataLst>
              <p:tags r:id="rId11"/>
            </p:custDataLst>
          </p:nvPr>
        </p:nvCxnSpPr>
        <p:spPr>
          <a:xfrm>
            <a:off x="6338293" y="3059212"/>
            <a:ext cx="359995" cy="0"/>
          </a:xfrm>
          <a:prstGeom prst="line">
            <a:avLst/>
          </a:prstGeom>
          <a:ln w="31750" cap="rnd">
            <a:solidFill>
              <a:schemeClr val="accent2"/>
            </a:solidFill>
          </a:ln>
        </p:spPr>
        <p:style>
          <a:lnRef idx="2">
            <a:schemeClr val="accent1"/>
          </a:lnRef>
          <a:fillRef idx="0">
            <a:srgbClr val="FFFFFF"/>
          </a:fillRef>
          <a:effectRef idx="0">
            <a:srgbClr val="FFFFFF"/>
          </a:effectRef>
          <a:fontRef idx="minor">
            <a:schemeClr val="tx1"/>
          </a:fontRef>
        </p:style>
      </p:cxnSp>
      <p:sp>
        <p:nvSpPr>
          <p:cNvPr id="12" name="矩形 22"/>
          <p:cNvSpPr/>
          <p:nvPr>
            <p:custDataLst>
              <p:tags r:id="rId12"/>
            </p:custDataLst>
          </p:nvPr>
        </p:nvSpPr>
        <p:spPr>
          <a:xfrm>
            <a:off x="6343015" y="4359910"/>
            <a:ext cx="5183505" cy="690245"/>
          </a:xfrm>
          <a:prstGeom prst="rect">
            <a:avLst/>
          </a:prstGeom>
          <a:noFill/>
        </p:spPr>
        <p:txBody>
          <a:bodyPr wrap="square" lIns="0" tIns="0" rIns="0" bIns="0" rtlCol="0" anchor="t" anchorCtr="0">
            <a:noAutofit/>
          </a:bodyPr>
          <a:p>
            <a:pPr lvl="0" algn="just">
              <a:lnSpc>
                <a:spcPct val="150000"/>
              </a:lnSpc>
              <a:buClrTx/>
              <a:buSzTx/>
              <a:buFontTx/>
            </a:pPr>
            <a:r>
              <a:rPr lang="zh-CN" altLang="en-US" sz="1600">
                <a:solidFill>
                  <a:schemeClr val="tx1">
                    <a:lumMod val="85000"/>
                    <a:lumOff val="15000"/>
                  </a:schemeClr>
                </a:solidFill>
                <a:latin typeface="+mn-ea"/>
                <a:cs typeface="+mn-ea"/>
                <a:sym typeface="+mn-ea"/>
              </a:rPr>
              <a:t>劳动者的努力不仅创造物质财富，而且通过市场交换，推动了市场的繁荣。</a:t>
            </a:r>
            <a:endParaRPr lang="zh-CN" altLang="en-US" sz="1600">
              <a:solidFill>
                <a:schemeClr val="tx1">
                  <a:lumMod val="85000"/>
                  <a:lumOff val="15000"/>
                </a:schemeClr>
              </a:solidFill>
              <a:latin typeface="+mn-ea"/>
              <a:cs typeface="+mn-ea"/>
              <a:sym typeface="+mn-ea"/>
            </a:endParaRPr>
          </a:p>
        </p:txBody>
      </p:sp>
      <p:sp>
        <p:nvSpPr>
          <p:cNvPr id="24" name="标题"/>
          <p:cNvSpPr txBox="1"/>
          <p:nvPr>
            <p:custDataLst>
              <p:tags r:id="rId13"/>
            </p:custDataLst>
          </p:nvPr>
        </p:nvSpPr>
        <p:spPr>
          <a:xfrm>
            <a:off x="6348454" y="3969053"/>
            <a:ext cx="5183422" cy="299678"/>
          </a:xfrm>
          <a:prstGeom prst="rect">
            <a:avLst/>
          </a:prstGeom>
          <a:noFill/>
        </p:spPr>
        <p:txBody>
          <a:bodyPr wrap="square" lIns="0" tIns="0" rIns="0" bIns="0" rtlCol="0" anchor="b" anchorCtr="0">
            <a:noAutofit/>
          </a:bodyPr>
          <a:p>
            <a:pPr algn="l"/>
            <a:r>
              <a:rPr lang="zh-CN" altLang="en-US" b="1" dirty="0">
                <a:solidFill>
                  <a:schemeClr val="tx1">
                    <a:lumMod val="85000"/>
                    <a:lumOff val="15000"/>
                  </a:schemeClr>
                </a:solidFill>
                <a:uFillTx/>
                <a:latin typeface="+mn-ea"/>
                <a:sym typeface="+mn-ea"/>
              </a:rPr>
              <a:t>劳动与市场繁荣的关系</a:t>
            </a:r>
            <a:endParaRPr lang="zh-CN" altLang="en-US" b="1" dirty="0">
              <a:solidFill>
                <a:schemeClr val="tx1">
                  <a:lumMod val="85000"/>
                  <a:lumOff val="15000"/>
                </a:schemeClr>
              </a:solidFill>
              <a:uFillTx/>
              <a:latin typeface="+mn-ea"/>
              <a:sym typeface="+mn-ea"/>
            </a:endParaRPr>
          </a:p>
        </p:txBody>
      </p:sp>
      <p:cxnSp>
        <p:nvCxnSpPr>
          <p:cNvPr id="25" name="直接连接符 24"/>
          <p:cNvCxnSpPr/>
          <p:nvPr>
            <p:custDataLst>
              <p:tags r:id="rId14"/>
            </p:custDataLst>
          </p:nvPr>
        </p:nvCxnSpPr>
        <p:spPr>
          <a:xfrm>
            <a:off x="6358613" y="4329048"/>
            <a:ext cx="359995" cy="0"/>
          </a:xfrm>
          <a:prstGeom prst="line">
            <a:avLst/>
          </a:prstGeom>
          <a:ln w="31750" cap="rnd">
            <a:solidFill>
              <a:schemeClr val="accent3"/>
            </a:solidFill>
          </a:ln>
        </p:spPr>
        <p:style>
          <a:lnRef idx="2">
            <a:schemeClr val="accent1"/>
          </a:lnRef>
          <a:fillRef idx="0">
            <a:srgbClr val="FFFFFF"/>
          </a:fillRef>
          <a:effectRef idx="0">
            <a:srgbClr val="FFFFFF"/>
          </a:effectRef>
          <a:fontRef idx="minor">
            <a:schemeClr val="tx1"/>
          </a:fontRef>
        </p:style>
      </p:cxnSp>
      <p:sp>
        <p:nvSpPr>
          <p:cNvPr id="27" name="矩形 26"/>
          <p:cNvSpPr/>
          <p:nvPr>
            <p:custDataLst>
              <p:tags r:id="rId15"/>
            </p:custDataLst>
          </p:nvPr>
        </p:nvSpPr>
        <p:spPr>
          <a:xfrm>
            <a:off x="6332855" y="5621020"/>
            <a:ext cx="4949825" cy="592455"/>
          </a:xfrm>
          <a:prstGeom prst="rect">
            <a:avLst/>
          </a:prstGeom>
          <a:noFill/>
        </p:spPr>
        <p:txBody>
          <a:bodyPr wrap="square" lIns="0" tIns="0" rIns="0" bIns="0" rtlCol="0" anchor="t" anchorCtr="0">
            <a:noAutofit/>
          </a:bodyPr>
          <a:p>
            <a:pPr lvl="0" algn="just">
              <a:lnSpc>
                <a:spcPct val="150000"/>
              </a:lnSpc>
              <a:buClrTx/>
              <a:buSzTx/>
              <a:buFontTx/>
            </a:pPr>
            <a:r>
              <a:rPr lang="zh-CN" altLang="zh-CN" sz="1600">
                <a:solidFill>
                  <a:schemeClr val="tx1">
                    <a:lumMod val="85000"/>
                    <a:lumOff val="15000"/>
                  </a:schemeClr>
                </a:solidFill>
                <a:latin typeface="+mn-ea"/>
                <a:cs typeface="+mn-ea"/>
                <a:sym typeface="+mn-ea"/>
              </a:rPr>
              <a:t>劳动是国家富强的重要推动力，没有劳动，社会将停滞不前。</a:t>
            </a:r>
            <a:endParaRPr lang="zh-CN" altLang="zh-CN" sz="1600">
              <a:solidFill>
                <a:schemeClr val="tx1">
                  <a:lumMod val="85000"/>
                  <a:lumOff val="15000"/>
                </a:schemeClr>
              </a:solidFill>
              <a:latin typeface="+mn-ea"/>
              <a:cs typeface="+mn-ea"/>
              <a:sym typeface="+mn-ea"/>
            </a:endParaRPr>
          </a:p>
        </p:txBody>
      </p:sp>
      <p:sp>
        <p:nvSpPr>
          <p:cNvPr id="28" name="标题"/>
          <p:cNvSpPr txBox="1"/>
          <p:nvPr>
            <p:custDataLst>
              <p:tags r:id="rId16"/>
            </p:custDataLst>
          </p:nvPr>
        </p:nvSpPr>
        <p:spPr>
          <a:xfrm>
            <a:off x="6349724" y="5245239"/>
            <a:ext cx="5183422" cy="299678"/>
          </a:xfrm>
          <a:prstGeom prst="rect">
            <a:avLst/>
          </a:prstGeom>
          <a:noFill/>
        </p:spPr>
        <p:txBody>
          <a:bodyPr wrap="square" lIns="0" tIns="0" rIns="0" bIns="0" rtlCol="0" anchor="b" anchorCtr="0">
            <a:noAutofit/>
          </a:bodyPr>
          <a:p>
            <a:pPr algn="l"/>
            <a:r>
              <a:rPr lang="zh-CN" altLang="en-US" b="1" dirty="0">
                <a:solidFill>
                  <a:schemeClr val="tx1">
                    <a:lumMod val="85000"/>
                    <a:lumOff val="15000"/>
                  </a:schemeClr>
                </a:solidFill>
                <a:uFillTx/>
                <a:latin typeface="+mn-ea"/>
                <a:sym typeface="+mn-ea"/>
              </a:rPr>
              <a:t>劳动对国家富强的贡献</a:t>
            </a:r>
            <a:endParaRPr lang="zh-CN" altLang="en-US" b="1" dirty="0">
              <a:solidFill>
                <a:schemeClr val="tx1">
                  <a:lumMod val="85000"/>
                  <a:lumOff val="15000"/>
                </a:schemeClr>
              </a:solidFill>
              <a:uFillTx/>
              <a:latin typeface="+mn-ea"/>
              <a:sym typeface="+mn-ea"/>
            </a:endParaRPr>
          </a:p>
        </p:txBody>
      </p:sp>
      <p:cxnSp>
        <p:nvCxnSpPr>
          <p:cNvPr id="29" name="直接连接符 28"/>
          <p:cNvCxnSpPr/>
          <p:nvPr>
            <p:custDataLst>
              <p:tags r:id="rId17"/>
            </p:custDataLst>
          </p:nvPr>
        </p:nvCxnSpPr>
        <p:spPr>
          <a:xfrm>
            <a:off x="6377028" y="5605234"/>
            <a:ext cx="359995" cy="0"/>
          </a:xfrm>
          <a:prstGeom prst="line">
            <a:avLst/>
          </a:prstGeom>
          <a:ln w="31750" cap="rnd">
            <a:solidFill>
              <a:schemeClr val="accent4"/>
            </a:solidFill>
          </a:ln>
        </p:spPr>
        <p:style>
          <a:lnRef idx="2">
            <a:schemeClr val="accent1"/>
          </a:lnRef>
          <a:fillRef idx="0">
            <a:srgbClr val="FFFFFF"/>
          </a:fillRef>
          <a:effectRef idx="0">
            <a:srgbClr val="FFFFFF"/>
          </a:effectRef>
          <a:fontRef idx="minor">
            <a:schemeClr val="tx1"/>
          </a:fontRef>
        </p:style>
      </p:cxnSp>
    </p:spTree>
    <p:custDataLst>
      <p:tags r:id="rId18"/>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42390" y="526415"/>
            <a:ext cx="10260965" cy="441960"/>
          </a:xfrm>
          <a:prstGeom prst="rect">
            <a:avLst/>
          </a:prstGeom>
        </p:spPr>
        <p:txBody>
          <a:bodyPr vert="horz" wrap="square"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a:solidFill>
                  <a:schemeClr val="accent6">
                    <a:lumMod val="75000"/>
                  </a:schemeClr>
                </a:solidFill>
              </a:rPr>
              <a:t>2. </a:t>
            </a:r>
            <a:r>
              <a:rPr lang="zh-CN" altLang="en-US">
                <a:solidFill>
                  <a:schemeClr val="accent6">
                    <a:lumMod val="75000"/>
                  </a:schemeClr>
                </a:solidFill>
              </a:rPr>
              <a:t>传承与创新文明</a:t>
            </a:r>
            <a:endParaRPr lang="zh-CN" altLang="en-US">
              <a:solidFill>
                <a:schemeClr val="accent6">
                  <a:lumMod val="75000"/>
                </a:schemeClr>
              </a:solidFill>
            </a:endParaRPr>
          </a:p>
        </p:txBody>
      </p:sp>
      <p:sp>
        <p:nvSpPr>
          <p:cNvPr id="2" name="矩形 5"/>
          <p:cNvSpPr/>
          <p:nvPr>
            <p:custDataLst>
              <p:tags r:id="rId2"/>
            </p:custDataLst>
          </p:nvPr>
        </p:nvSpPr>
        <p:spPr>
          <a:xfrm>
            <a:off x="886281" y="318806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劳动在文化传承中的作用</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85646" y="377105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劳动不仅是物质生产，也是文化传承与创新的过程，传统工艺、科学技术、文学艺术等人类文明成果，都依赖一代代劳动者的实践与积累。</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2e7752d1-88e2-11f0-8020-4abd0da10334.jpg@base@tag=imgScale&amp;m=1&amp;w=475&amp;h=738&amp;q=952e7752d1-88e2-11f0-8020-4abd0da10334"/>
          <p:cNvPicPr>
            <a:picLocks noChangeAspect="1"/>
          </p:cNvPicPr>
          <p:nvPr>
            <p:custDataLst>
              <p:tags r:id="rId4"/>
            </p:custDataLst>
          </p:nvPr>
        </p:nvPicPr>
        <p:blipFill>
          <a:blip r:embed="rId5"/>
          <a:srcRect l="1690" r="1690"/>
          <a:stretch>
            <a:fillRect/>
          </a:stretch>
        </p:blipFill>
        <p:spPr>
          <a:xfrm>
            <a:off x="1343660" y="1056005"/>
            <a:ext cx="1254125" cy="194881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7275" y="1711960"/>
            <a:ext cx="409575" cy="42799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深圳罗湖京基100摩天大楼城市天际线和5G科技"/>
          <p:cNvPicPr>
            <a:picLocks noChangeAspect="1"/>
          </p:cNvPicPr>
          <p:nvPr>
            <p:custDataLst>
              <p:tags r:id="rId7"/>
            </p:custDataLst>
          </p:nvPr>
        </p:nvPicPr>
        <p:blipFill>
          <a:blip r:embed="rId8"/>
          <a:srcRect l="28527" r="28527"/>
          <a:stretch>
            <a:fillRect/>
          </a:stretch>
        </p:blipFill>
        <p:spPr>
          <a:xfrm>
            <a:off x="3975735" y="1059815"/>
            <a:ext cx="1254125" cy="194881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5060" y="1701800"/>
            <a:ext cx="409575" cy="42799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25004" y="318361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科学技术与劳动创新</a:t>
            </a:r>
            <a:endParaRPr lang="zh-CN" altLang="en-US" b="1">
              <a:solidFill>
                <a:schemeClr val="accent2"/>
              </a:solidFill>
              <a:latin typeface="+mn-ea"/>
              <a:cs typeface="+mn-ea"/>
            </a:endParaRPr>
          </a:p>
        </p:txBody>
      </p:sp>
      <p:sp>
        <p:nvSpPr>
          <p:cNvPr id="21" name="矩形 14"/>
          <p:cNvSpPr/>
          <p:nvPr>
            <p:custDataLst>
              <p:tags r:id="rId11"/>
            </p:custDataLst>
          </p:nvPr>
        </p:nvSpPr>
        <p:spPr>
          <a:xfrm>
            <a:off x="3524369" y="377676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科学家的研究推动技术革命，体现了劳动创新精神在科技进步中的重要作用。</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2e7753c9-88e2-11f0-8020-4abd0da10334.jpg@base@tag=imgScale&amp;m=1&amp;w=475&amp;h=738&amp;q=952e7753c9-88e2-11f0-8020-4abd0da10334"/>
          <p:cNvPicPr>
            <a:picLocks noChangeAspect="1"/>
          </p:cNvPicPr>
          <p:nvPr>
            <p:custDataLst>
              <p:tags r:id="rId12"/>
            </p:custDataLst>
          </p:nvPr>
        </p:nvPicPr>
        <p:blipFill>
          <a:blip r:embed="rId13"/>
          <a:srcRect l="1690" r="1690"/>
          <a:stretch>
            <a:fillRect/>
          </a:stretch>
        </p:blipFill>
        <p:spPr>
          <a:xfrm>
            <a:off x="6609715" y="1059815"/>
            <a:ext cx="1254125" cy="194881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3485" y="1701800"/>
            <a:ext cx="409575" cy="42799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42134" y="318361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文学艺术与劳动精神</a:t>
            </a:r>
            <a:endParaRPr lang="zh-CN" altLang="en-US" b="1">
              <a:solidFill>
                <a:schemeClr val="accent3"/>
              </a:solidFill>
              <a:latin typeface="+mn-ea"/>
              <a:cs typeface="+mn-ea"/>
            </a:endParaRPr>
          </a:p>
        </p:txBody>
      </p:sp>
      <p:sp>
        <p:nvSpPr>
          <p:cNvPr id="30" name="矩形 23"/>
          <p:cNvSpPr/>
          <p:nvPr>
            <p:custDataLst>
              <p:tags r:id="rId16"/>
            </p:custDataLst>
          </p:nvPr>
        </p:nvSpPr>
        <p:spPr>
          <a:xfrm>
            <a:off x="6134513" y="377676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作家的创作丰富人类精神世界，展现了劳动精神在文学艺术领域的深远影响。</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中国的故宫"/>
          <p:cNvPicPr>
            <a:picLocks noChangeAspect="1"/>
          </p:cNvPicPr>
          <p:nvPr>
            <p:custDataLst>
              <p:tags r:id="rId17"/>
            </p:custDataLst>
          </p:nvPr>
        </p:nvPicPr>
        <p:blipFill rotWithShape="1">
          <a:blip r:embed="rId18"/>
          <a:srcRect l="28560" r="28560"/>
          <a:stretch>
            <a:fillRect/>
          </a:stretch>
        </p:blipFill>
        <p:spPr>
          <a:xfrm>
            <a:off x="9170035" y="1056005"/>
            <a:ext cx="1254125" cy="194881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10320" y="1711960"/>
            <a:ext cx="409575" cy="42799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16714" y="318806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劳动对非物质文化</a:t>
            </a:r>
            <a:r>
              <a:rPr lang="en-US" altLang="zh-CN" b="1" dirty="0">
                <a:solidFill>
                  <a:schemeClr val="accent4"/>
                </a:solidFill>
                <a:latin typeface="+mn-ea"/>
                <a:cs typeface="+mn-ea"/>
              </a:rPr>
              <a:t>  </a:t>
            </a:r>
            <a:r>
              <a:rPr lang="zh-CN" altLang="en-US" b="1" dirty="0">
                <a:solidFill>
                  <a:schemeClr val="accent4"/>
                </a:solidFill>
                <a:latin typeface="+mn-ea"/>
                <a:cs typeface="+mn-ea"/>
              </a:rPr>
              <a:t>遗产的保护</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16079" y="377232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工匠的技艺传承保护了非物质文化遗产，说明劳动在文化遗产保护方面的重要性。</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2e074c80-88e2-11f0-b2e9-a657bcf77597.jpg@base@tag=imgScale&amp;m=1&amp;w=1423&amp;h=1781&amp;q=952e074c80-88e2-11f0-b2e9-a657bcf77597"/>
          <p:cNvPicPr>
            <a:picLocks noChangeAspect="1"/>
          </p:cNvPicPr>
          <p:nvPr>
            <p:custDataLst>
              <p:tags r:id="rId2"/>
            </p:custDataLst>
          </p:nvPr>
        </p:nvPicPr>
        <p:blipFill>
          <a:blip r:embed="rId3"/>
          <a:srcRect t="16561"/>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417320" y="443230"/>
            <a:ext cx="10104755" cy="441960"/>
          </a:xfrm>
        </p:spPr>
        <p:txBody>
          <a:bodyPr>
            <a:noAutofit/>
          </a:bodyPr>
          <a:lstStyle/>
          <a:p>
            <a:r>
              <a:rPr lang="en-US" altLang="en-US">
                <a:solidFill>
                  <a:schemeClr val="accent6">
                    <a:lumMod val="75000"/>
                  </a:schemeClr>
                </a:solidFill>
              </a:rPr>
              <a:t>3. </a:t>
            </a:r>
            <a:r>
              <a:rPr lang="zh-CN" altLang="en-US">
                <a:solidFill>
                  <a:schemeClr val="accent6">
                    <a:lumMod val="75000"/>
                  </a:schemeClr>
                </a:solidFill>
              </a:rPr>
              <a:t>促进社会协作与稳定</a:t>
            </a:r>
            <a:endParaRPr lang="zh-CN" altLang="en-US">
              <a:solidFill>
                <a:schemeClr val="accent6">
                  <a:lumMod val="75000"/>
                </a:schemeClr>
              </a:solidFill>
            </a:endParaRPr>
          </a:p>
        </p:txBody>
      </p:sp>
      <p:sp>
        <p:nvSpPr>
          <p:cNvPr id="3" name="边界"/>
          <p:cNvSpPr/>
          <p:nvPr>
            <p:custDataLst>
              <p:tags r:id="rId5"/>
            </p:custDataLst>
          </p:nvPr>
        </p:nvSpPr>
        <p:spPr>
          <a:xfrm>
            <a:off x="1100614" y="1358836"/>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panose="020B0503020204020204" charset="-122"/>
              <a:sym typeface="+mn-ea"/>
            </a:endParaRPr>
          </a:p>
        </p:txBody>
      </p:sp>
      <p:sp>
        <p:nvSpPr>
          <p:cNvPr id="4" name="矩形 8"/>
          <p:cNvSpPr/>
          <p:nvPr>
            <p:custDataLst>
              <p:tags r:id="rId6"/>
            </p:custDataLst>
          </p:nvPr>
        </p:nvSpPr>
        <p:spPr>
          <a:xfrm>
            <a:off x="1100614" y="1352484"/>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1499516" y="1353119"/>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劳动分工与社会运行</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1498246" y="1707558"/>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劳动分工是社会运行的基础，不同职业的劳动者相互依存，形成紧密的社会网络。</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1240992" y="1767266"/>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1100614" y="2575233"/>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1499516" y="2575868"/>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不同职业间的相互依存</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1498246" y="2930307"/>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农民生产粮食，工人制造商品，医生提供医疗服务，教师培育人才，这种分工协作维持社会正常运转。</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flipV="1">
            <a:off x="1240992" y="2990015"/>
            <a:ext cx="9528" cy="684209"/>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1100614" y="3797982"/>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1499516" y="3798618"/>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就业机会与社会稳定的关系</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1497965" y="4152900"/>
            <a:ext cx="501967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充分的就业机会能减少贫困和不平等，维护社会稳定。</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1240992" y="4212764"/>
            <a:ext cx="9528" cy="684209"/>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1100614" y="5020732"/>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1499516" y="5021367"/>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劳动对减少贫困和不平等的影响</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1498246" y="5375805"/>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劳动不仅推动经济发展，还通过提供就业机会，有助于减少贫困和不平等现象。</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287780" y="676275"/>
            <a:ext cx="10234295" cy="441960"/>
          </a:xfrm>
          <a:prstGeom prst="rect">
            <a:avLst/>
          </a:prstGeom>
        </p:spPr>
        <p:txBody>
          <a:bodyPr vert="horz" wrap="square"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a:solidFill>
                  <a:schemeClr val="accent6">
                    <a:lumMod val="75000"/>
                  </a:schemeClr>
                </a:solidFill>
              </a:rPr>
              <a:t>4. </a:t>
            </a:r>
            <a:r>
              <a:rPr lang="zh-CN" altLang="en-US">
                <a:solidFill>
                  <a:schemeClr val="accent6">
                    <a:lumMod val="75000"/>
                  </a:schemeClr>
                </a:solidFill>
              </a:rPr>
              <a:t>推动社会变革与进步</a:t>
            </a:r>
            <a:endParaRPr lang="zh-CN" altLang="en-US">
              <a:solidFill>
                <a:schemeClr val="accent6">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历史上，劳动方式的变革往往会引发社会结构的深刻变化，如工业革命和信息革命。</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劳动方式变革与社会结构变化</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劳动者通过创新，推动科技突破和制度优化，为社会进步提供动力。</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科技突破与制度优化</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劳动者的创新精神推动科技突破、制度优化和文化革新，使社会不断向更高效、更公平的方向发展。</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劳动者创新精神的推动作用</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劳动不仅推动社会效率的提升，也通过促进公平的制度和机会的形成，对社会公平产生积极影响。</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劳动对社会公平与效率的影响</a:t>
            </a:r>
            <a:endParaRPr lang="zh-CN" altLang="en-US" sz="1900" b="1">
              <a:solidFill>
                <a:schemeClr val="accent4"/>
              </a:solidFill>
              <a:latin typeface="+mn-ea"/>
              <a:cs typeface="+mn-ea"/>
            </a:endParaRPr>
          </a:p>
        </p:txBody>
      </p:sp>
      <p:pic>
        <p:nvPicPr>
          <p:cNvPr id="19" name="图片 22" descr="穿着西装笔挺的女子站在街道上&#10;&#10;描述已自动生成"/>
          <p:cNvPicPr>
            <a:picLocks noChangeAspect="1"/>
          </p:cNvPicPr>
          <p:nvPr>
            <p:custDataLst>
              <p:tags r:id="rId10"/>
            </p:custDataLst>
          </p:nvPr>
        </p:nvPicPr>
        <p:blipFill rotWithShape="1">
          <a:blip r:embed="rId11"/>
          <a:srcRect t="16684" b="16684"/>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p:cNvPicPr>
            <a:picLocks noChangeAspect="1"/>
          </p:cNvPicPr>
          <p:nvPr>
            <p:custDataLst>
              <p:tags r:id="rId12"/>
            </p:custDataLst>
          </p:nvPr>
        </p:nvPicPr>
        <p:blipFill rotWithShape="1">
          <a:blip r:embed="rId13"/>
          <a:srcRect l="9354" r="9354"/>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p:cNvPicPr>
            <a:picLocks noChangeAspect="1"/>
          </p:cNvPicPr>
          <p:nvPr>
            <p:custDataLst>
              <p:tags r:id="rId14"/>
            </p:custDataLst>
          </p:nvPr>
        </p:nvPicPr>
        <p:blipFill>
          <a:blip r:embed="rId15"/>
          <a:srcRect l="32667" t="-1450" r="1289" b="1450"/>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3" name="图片 13"/>
          <p:cNvPicPr>
            <a:picLocks noChangeAspect="1"/>
          </p:cNvPicPr>
          <p:nvPr>
            <p:custDataLst>
              <p:tags r:id="rId16"/>
            </p:custDataLst>
          </p:nvPr>
        </p:nvPicPr>
        <p:blipFill>
          <a:blip r:embed="rId17"/>
          <a:srcRect t="4141" b="4141"/>
          <a:stretch>
            <a:fillRect/>
          </a:stretch>
        </p:blipFill>
        <p:spPr>
          <a:xfrm>
            <a:off x="4384367" y="398496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2" name="图片 1"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6" name="标题"/>
          <p:cNvSpPr>
            <a:spLocks noGrp="1"/>
          </p:cNvSpPr>
          <p:nvPr>
            <p:custDataLst>
              <p:tags r:id="rId9"/>
            </p:custDataLst>
          </p:nvPr>
        </p:nvSpPr>
        <p:spPr>
          <a:xfrm>
            <a:off x="2381250" y="1858645"/>
            <a:ext cx="7409180" cy="2506345"/>
          </a:xfrm>
          <a:prstGeom prst="rect">
            <a:avLst/>
          </a:prstGeom>
        </p:spPr>
        <p:txBody>
          <a:bodyPr vert="horz" wrap="square" lIns="91440" tIns="45720" rIns="91440" bIns="45720" rtlCol="0" anchor="b" anchorCtr="0"/>
          <a:lstStyle>
            <a:lvl1pPr algn="l" defTabSz="914400" rtl="0" eaLnBrk="1" latinLnBrk="0" hangingPunct="1">
              <a:lnSpc>
                <a:spcPct val="100000"/>
              </a:lnSpc>
              <a:spcBef>
                <a:spcPct val="0"/>
              </a:spcBef>
              <a:buNone/>
              <a:defRPr sz="6000" b="1" i="0" u="none" kern="1200" spc="0">
                <a:solidFill>
                  <a:schemeClr val="tx1">
                    <a:lumMod val="85000"/>
                    <a:lumOff val="15000"/>
                  </a:schemeClr>
                </a:solidFill>
                <a:effectLst/>
                <a:uFill>
                  <a:solidFill>
                    <a:srgbClr val="738468"/>
                  </a:solidFill>
                </a:uFill>
                <a:latin typeface="+mj-ea"/>
                <a:ea typeface="+mj-ea"/>
                <a:cs typeface="+mj-cs"/>
              </a:defRPr>
            </a:lvl1pPr>
          </a:lstStyle>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项目一　</a:t>
            </a:r>
            <a:b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b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认识劳动和劳动教育</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3462020" y="2257425"/>
            <a:ext cx="8316595" cy="2522220"/>
          </a:xfrm>
        </p:spPr>
        <p:txBody>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任务二　</a:t>
            </a:r>
            <a:br>
              <a:rPr lang="zh-CN" altLang="en-US" sz="6600">
                <a:solidFill>
                  <a:schemeClr val="accent1">
                    <a:lumMod val="50000"/>
                  </a:schemeClr>
                </a:solidFill>
              </a:rPr>
            </a:br>
            <a:r>
              <a:rPr lang="zh-CN" altLang="en-US" sz="6600">
                <a:solidFill>
                  <a:schemeClr val="accent1">
                    <a:lumMod val="50000"/>
                  </a:schemeClr>
                </a:solidFill>
              </a:rPr>
              <a:t>认识劳动教育</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732280" y="81915"/>
            <a:ext cx="9789795" cy="136334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40000"/>
              </a:lnSpc>
            </a:pPr>
            <a:r>
              <a:rPr lang="zh-CN" altLang="en-US" sz="3600">
                <a:solidFill>
                  <a:schemeClr val="accent6">
                    <a:lumMod val="75000"/>
                  </a:schemeClr>
                </a:solidFill>
              </a:rPr>
              <a:t>一、劳动教育的主要内容</a:t>
            </a:r>
            <a:endParaRPr lang="zh-CN" altLang="en-US" sz="3600">
              <a:solidFill>
                <a:schemeClr val="accent6">
                  <a:lumMod val="75000"/>
                </a:schemeClr>
              </a:solidFill>
            </a:endParaRPr>
          </a:p>
          <a:p>
            <a:pPr>
              <a:lnSpc>
                <a:spcPct val="140000"/>
              </a:lnSpc>
            </a:pPr>
            <a:r>
              <a:rPr lang="zh-CN" altLang="en-US" sz="2800">
                <a:solidFill>
                  <a:schemeClr val="accent6">
                    <a:lumMod val="75000"/>
                  </a:schemeClr>
                </a:solidFill>
              </a:rPr>
              <a:t>（一）日常生活劳动教育</a:t>
            </a:r>
            <a:endParaRPr lang="zh-CN" altLang="en-US" sz="2800">
              <a:solidFill>
                <a:schemeClr val="accent6">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日常生活劳动教育强调个人生活事务的处理，如洗衣、做饭、打扫卫生等，旨在培养学生的自理能力。</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个人生活事务处理</a:t>
            </a:r>
            <a:endParaRPr lang="zh-CN" altLang="en-US" sz="22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通过日常生活劳动教育，学生能够培养良好的生活能力和卫生习惯，为独立生活打下坚实基础。</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培养生活能力和卫生习惯</a:t>
            </a:r>
            <a:endParaRPr lang="zh-CN" altLang="en-US" sz="22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结合新时代校园爱国卫生运动，日常生活劳动教育不仅关注个人卫生，还强调公共卫生意识的提升。</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校园爱国卫生运动</a:t>
            </a:r>
            <a:endParaRPr lang="zh-CN" altLang="en-US" sz="2200" b="1">
              <a:solidFill>
                <a:schemeClr val="accent2"/>
              </a:solidFill>
              <a:latin typeface="+mn-ea"/>
              <a:cs typeface="+mn-ea"/>
            </a:endParaRPr>
          </a:p>
        </p:txBody>
      </p:sp>
      <p:pic>
        <p:nvPicPr>
          <p:cNvPr id="25" name="图片 24" descr="/data/temp/15534008-88e4-11f0-a682-0623ffccfc17.jpg@base@tag=imgScale&amp;m=1&amp;w=450&amp;h=450&amp;q=9515534008-88e4-11f0-a682-0623ffccfc17"/>
          <p:cNvPicPr>
            <a:picLocks noChangeAspect="1"/>
          </p:cNvPicPr>
          <p:nvPr>
            <p:custDataLst>
              <p:tags r:id="rId8"/>
            </p:custDataLst>
          </p:nvPr>
        </p:nvPicPr>
        <p:blipFill rotWithShape="1">
          <a:blip r:embed="rId9"/>
          <a:srcRect/>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155340d0-88e4-11f0-a682-0623ffccfc17.png@base@tag=imgScale&amp;m=1&amp;w=450&amp;h=450&amp;q=95155340d0-88e4-11f0-a682-0623ffccfc17"/>
          <p:cNvPicPr>
            <a:picLocks noChangeAspect="1"/>
          </p:cNvPicPr>
          <p:nvPr>
            <p:custDataLst>
              <p:tags r:id="rId10"/>
            </p:custDataLst>
          </p:nvPr>
        </p:nvPicPr>
        <p:blipFill rotWithShape="1">
          <a:blip r:embed="rId11"/>
          <a:srcRect l="15909" r="15909"/>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15534026-88e4-11f0-a682-0623ffccfc17.jpg@base@tag=imgScale&amp;m=1&amp;w=450&amp;h=450&amp;q=9515534026-88e4-11f0-a682-0623ffccfc17"/>
          <p:cNvPicPr>
            <a:picLocks noChangeAspect="1"/>
          </p:cNvPicPr>
          <p:nvPr>
            <p:custDataLst>
              <p:tags r:id="rId12"/>
            </p:custDataLst>
          </p:nvPr>
        </p:nvPicPr>
        <p:blipFill>
          <a:blip r:embed="rId13"/>
          <a:srcRect t="16667" b="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用于印刷电路板(PCB)零件的高科技、现代自动化机器人"/>
          <p:cNvPicPr>
            <a:picLocks noChangeAspect="1"/>
          </p:cNvPicPr>
          <p:nvPr>
            <p:custDataLst>
              <p:tags r:id="rId1"/>
            </p:custDataLst>
          </p:nvPr>
        </p:nvPicPr>
        <p:blipFill>
          <a:blip r:embed="rId2"/>
          <a:srcRect t="23904" b="23904"/>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253447" y="3429000"/>
            <a:ext cx="10852237" cy="441964"/>
          </a:xfrm>
        </p:spPr>
        <p:txBody>
          <a:bodyPr anchor="ctr" anchorCtr="0">
            <a:noAutofit/>
          </a:bodyPr>
          <a:lstStyle/>
          <a:p>
            <a:r>
              <a:rPr lang="zh-CN" altLang="en-US" sz="2800">
                <a:solidFill>
                  <a:schemeClr val="accent6">
                    <a:lumMod val="75000"/>
                  </a:schemeClr>
                </a:solidFill>
              </a:rPr>
              <a:t>（二）生产劳动教育</a:t>
            </a:r>
            <a:endParaRPr lang="zh-CN" altLang="en-US" sz="2800">
              <a:solidFill>
                <a:schemeClr val="accent6">
                  <a:lumMod val="75000"/>
                </a:schemeClr>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生产劳动教育让学生直接经历物质财富的创造过程，体验劳动的价值和意义。</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物质财富创造过程体验</a:t>
            </a:r>
            <a:endParaRPr lang="zh-CN" altLang="en-US" sz="2000" b="1" dirty="0">
              <a:solidFill>
                <a:schemeClr val="accent1"/>
              </a:solidFill>
              <a:latin typeface="+mn-ea"/>
              <a:cs typeface="+mn-ea"/>
              <a:sym typeface="+mn-ea"/>
            </a:endParaRPr>
          </a:p>
        </p:txBody>
      </p:sp>
      <p:sp>
        <p:nvSpPr>
          <p:cNvPr id="9" name="矩形 6"/>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学生在生产劳动中感受劳动创造价值，体会平凡劳动中的伟大，从而增强产品质量意识。</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3"/>
                </a:solidFill>
                <a:latin typeface="+mn-ea"/>
                <a:cs typeface="+mn-ea"/>
                <a:sym typeface="+mn-ea"/>
              </a:rPr>
              <a:t>劳动创造价值的感悟</a:t>
            </a:r>
            <a:endParaRPr lang="zh-CN" altLang="en-US" sz="2000" b="1">
              <a:solidFill>
                <a:schemeClr val="accent3"/>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通过生产劳动教育，学生学会使用各种工具，掌握相关技术，增强实际操作能力。</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mn-ea"/>
                <a:cs typeface="+mn-ea"/>
                <a:sym typeface="+mn-ea"/>
              </a:rPr>
              <a:t>工具使用与技术掌握</a:t>
            </a:r>
            <a:endParaRPr lang="zh-CN" altLang="en-US" sz="2000" b="1">
              <a:solidFill>
                <a:schemeClr val="accent2"/>
              </a:solidFill>
              <a:latin typeface="+mn-ea"/>
              <a:cs typeface="+mn-ea"/>
              <a:sym typeface="+mn-ea"/>
            </a:endParaRPr>
          </a:p>
        </p:txBody>
      </p:sp>
    </p:spTree>
    <p:custDataLst>
      <p:tags r:id="rId1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881972" y="74104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（三）服务性劳动教育</a:t>
            </a:r>
            <a:endParaRPr lang="zh-CN" altLang="en-US" sz="2800">
              <a:solidFill>
                <a:schemeClr val="accent6">
                  <a:lumMod val="75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服务性劳动教育鼓励学生将所学知识和技能应用于社会服务中，通过实践提升服务意识。</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65" y="2832735"/>
            <a:ext cx="2820035" cy="45529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知识与技能的社会服务应用</a:t>
            </a:r>
            <a:endParaRPr lang="zh-CN" altLang="en-US"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学生在服务性岗位上进行见习实习，通过实际工作体验服务性劳动，增强社会责任感。</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705" y="2844800"/>
            <a:ext cx="282003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服务性岗位见习实习</a:t>
            </a:r>
            <a:endParaRPr lang="zh-CN" altLang="en-US"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服务性劳动教育的核心在于树立服务意识，同时通过实践活动培养学生的实际服务技能。</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a:off x="882026" y="3451525"/>
            <a:ext cx="296608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96608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a:off x="8451671" y="3451525"/>
            <a:ext cx="2966085"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225" y="2849880"/>
            <a:ext cx="2820035" cy="443230"/>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3"/>
                </a:solidFill>
                <a:latin typeface="+mn-ea"/>
                <a:cs typeface="+mn-ea"/>
              </a:rPr>
              <a:t>树立服务意识与实践技能</a:t>
            </a:r>
            <a:endParaRPr lang="zh-CN" altLang="en-US"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智能农业的概念。使用尖端技术种植作物，管理无毒蔬菜的生产。"/>
          <p:cNvPicPr>
            <a:picLocks noChangeAspect="1"/>
          </p:cNvPicPr>
          <p:nvPr>
            <p:custDataLst>
              <p:tags r:id="rId2"/>
            </p:custDataLst>
          </p:nvPr>
        </p:nvPicPr>
        <p:blipFill>
          <a:blip r:embed="rId3"/>
          <a:srcRect l="23385" r="23385"/>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334135" y="686435"/>
            <a:ext cx="10081895" cy="441960"/>
          </a:xfrm>
        </p:spPr>
        <p:txBody>
          <a:bodyPr>
            <a:noAutofit/>
          </a:bodyPr>
          <a:lstStyle/>
          <a:p>
            <a:r>
              <a:rPr lang="zh-CN" altLang="en-US" sz="2800">
                <a:solidFill>
                  <a:schemeClr val="accent6">
                    <a:lumMod val="75000"/>
                  </a:schemeClr>
                </a:solidFill>
              </a:rPr>
              <a:t>（四）劳动观念</a:t>
            </a:r>
            <a:endParaRPr lang="zh-CN" altLang="en-US" sz="2800">
              <a:solidFill>
                <a:schemeClr val="accent6">
                  <a:lumMod val="75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panose="020B0503020204020204"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1"/>
                </a:solidFill>
                <a:latin typeface="+mn-ea"/>
                <a:cs typeface="+mn-ea"/>
              </a:rPr>
              <a:t>01</a:t>
            </a:r>
            <a:endParaRPr lang="en-US" altLang="zh-CN" sz="24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劳动的综合认识与理解</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劳动观念教育要求学生对劳动有一个全面的认识和理解，认识到劳动是社会发展的基础。</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2"/>
                </a:solidFill>
                <a:latin typeface="+mn-ea"/>
                <a:cs typeface="+mn-ea"/>
              </a:rPr>
              <a:t>02</a:t>
            </a:r>
            <a:endParaRPr lang="en-US" altLang="zh-CN" sz="24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劳动观念对劳动行为的影响</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劳动观念直接影响人们的劳动行为，积极的劳动观念能够引导学生做出正确的劳动选择。</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3"/>
                </a:solidFill>
                <a:latin typeface="+mn-ea"/>
                <a:cs typeface="+mn-ea"/>
              </a:rPr>
              <a:t>03</a:t>
            </a:r>
            <a:endParaRPr lang="en-US" altLang="zh-CN" sz="24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劳动创造人与社会的理念</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教育学生认识到劳动不仅创造了人本身，也创造了人类社会，并推动了社会的进步。</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85900" y="532130"/>
            <a:ext cx="1001204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（五）劳动价值观</a:t>
            </a:r>
            <a:endParaRPr lang="zh-CN" altLang="en-US" sz="2800">
              <a:solidFill>
                <a:schemeClr val="accent6">
                  <a:lumMod val="75000"/>
                </a:schemeClr>
              </a:solidFill>
            </a:endParaRPr>
          </a:p>
        </p:txBody>
      </p:sp>
      <p:sp>
        <p:nvSpPr>
          <p:cNvPr id="8" name="矩形 2"/>
          <p:cNvSpPr/>
          <p:nvPr>
            <p:custDataLst>
              <p:tags r:id="rId2"/>
            </p:custDataLst>
          </p:nvPr>
        </p:nvSpPr>
        <p:spPr>
          <a:xfrm>
            <a:off x="901097" y="294282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当前大学生的劳动习惯存在诸多问题，如生活自理能力下降、不良行为习惯的产生等。</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97" y="2086737"/>
            <a:ext cx="2880444"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劳动习惯现状分析</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579880"/>
            <a:ext cx="9753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29" descr="/data/temp/167484d9-88e4-11f0-b30f-c675559521cf.jpg@base@tag=imgScale&amp;m=1&amp;w=799&amp;h=422&amp;q=95167484d9-88e4-11f0-b30f-c675559521cf"/>
          <p:cNvPicPr>
            <a:picLocks noChangeAspect="1"/>
          </p:cNvPicPr>
          <p:nvPr>
            <p:custDataLst>
              <p:tags r:id="rId5"/>
            </p:custDataLst>
          </p:nvPr>
        </p:nvPicPr>
        <p:blipFill rotWithShape="1">
          <a:blip r:embed="rId6"/>
          <a:srcRect t="11842"/>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59324" y="294282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劳动教育应重视培养学生的良好个人生活习惯，无论是在体力劳动还是脑力劳动方面。</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59324" y="2086737"/>
            <a:ext cx="2880444"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培养良好个人生活习惯</a:t>
            </a:r>
            <a:endParaRPr lang="zh-CN" altLang="en-US" b="1" kern="0">
              <a:solidFill>
                <a:schemeClr val="accent2"/>
              </a:solidFill>
              <a:latin typeface="+mn-ea"/>
              <a:cs typeface="+mn-ea"/>
            </a:endParaRPr>
          </a:p>
        </p:txBody>
      </p:sp>
      <p:sp>
        <p:nvSpPr>
          <p:cNvPr id="20" name="矩形 9"/>
          <p:cNvSpPr/>
          <p:nvPr>
            <p:custDataLst>
              <p:tags r:id="rId9"/>
            </p:custDataLst>
          </p:nvPr>
        </p:nvSpPr>
        <p:spPr>
          <a:xfrm>
            <a:off x="4759325" y="1579880"/>
            <a:ext cx="9753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2"/>
                </a:solidFill>
                <a:latin typeface="+mn-ea"/>
                <a:cs typeface="+mn-ea"/>
              </a:rPr>
              <a:t>02</a:t>
            </a:r>
            <a:endParaRPr lang="en-US" altLang="zh-CN" sz="7200" b="1" kern="0">
              <a:solidFill>
                <a:schemeClr val="accent2"/>
              </a:solidFill>
              <a:latin typeface="+mn-ea"/>
              <a:cs typeface="+mn-ea"/>
            </a:endParaRPr>
          </a:p>
        </p:txBody>
      </p:sp>
      <p:pic>
        <p:nvPicPr>
          <p:cNvPr id="21" name="图片 30" descr="/data/temp/16748561-88e4-11f0-b30f-c675559521cf.jpg@base@tag=imgScale&amp;m=1&amp;w=799&amp;h=422&amp;q=9516748561-88e4-11f0-b30f-c675559521cf"/>
          <p:cNvPicPr>
            <a:picLocks noChangeAspect="1"/>
          </p:cNvPicPr>
          <p:nvPr>
            <p:custDataLst>
              <p:tags r:id="rId10"/>
            </p:custDataLst>
          </p:nvPr>
        </p:nvPicPr>
        <p:blipFill rotWithShape="1">
          <a:blip r:embed="rId11"/>
          <a:srcRect t="10423" b="10423"/>
          <a:stretch>
            <a:fillRect/>
          </a:stretch>
        </p:blipFill>
        <p:spPr>
          <a:xfrm>
            <a:off x="4759324" y="4680337"/>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617551" y="294282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劳动教育对于培养全面发展的大学生至关重要，它能够使学生养成良好的个人习惯和学习风气。</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17551" y="2086737"/>
            <a:ext cx="2880443"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劳动教育与全面发展的人</a:t>
            </a:r>
            <a:endParaRPr lang="zh-CN" altLang="en-US" b="1" kern="0">
              <a:solidFill>
                <a:schemeClr val="accent3"/>
              </a:solidFill>
              <a:latin typeface="+mn-ea"/>
              <a:cs typeface="+mn-ea"/>
            </a:endParaRPr>
          </a:p>
        </p:txBody>
      </p:sp>
      <p:sp>
        <p:nvSpPr>
          <p:cNvPr id="25" name="矩形 13"/>
          <p:cNvSpPr/>
          <p:nvPr>
            <p:custDataLst>
              <p:tags r:id="rId14"/>
            </p:custDataLst>
          </p:nvPr>
        </p:nvSpPr>
        <p:spPr>
          <a:xfrm>
            <a:off x="8617585" y="1579880"/>
            <a:ext cx="9753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3"/>
                </a:solidFill>
                <a:latin typeface="+mn-ea"/>
                <a:cs typeface="+mn-ea"/>
              </a:rPr>
              <a:t>03</a:t>
            </a:r>
            <a:endParaRPr lang="en-US" altLang="zh-CN" sz="7200" b="1" kern="0">
              <a:solidFill>
                <a:schemeClr val="accent3"/>
              </a:solidFill>
              <a:latin typeface="+mn-ea"/>
              <a:cs typeface="+mn-ea"/>
            </a:endParaRPr>
          </a:p>
        </p:txBody>
      </p:sp>
      <p:pic>
        <p:nvPicPr>
          <p:cNvPr id="26" name="图片 31" descr="/data/temp/16748512-88e4-11f0-b30f-c675559521cf.jpg@base@tag=imgScale&amp;m=1&amp;w=799&amp;h=422&amp;q=9516748512-88e4-11f0-b30f-c675559521cf"/>
          <p:cNvPicPr>
            <a:picLocks noChangeAspect="1"/>
          </p:cNvPicPr>
          <p:nvPr>
            <p:custDataLst>
              <p:tags r:id="rId15"/>
            </p:custDataLst>
          </p:nvPr>
        </p:nvPicPr>
        <p:blipFill rotWithShape="1">
          <a:blip r:embed="rId16"/>
          <a:srcRect t="15281" b="5565"/>
          <a:stretch>
            <a:fillRect/>
          </a:stretch>
        </p:blipFill>
        <p:spPr>
          <a:xfrm>
            <a:off x="8617551" y="4680337"/>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604645" y="443230"/>
            <a:ext cx="9917430" cy="441960"/>
          </a:xfrm>
        </p:spPr>
        <p:txBody>
          <a:bodyPr>
            <a:noAutofit/>
          </a:bodyPr>
          <a:lstStyle/>
          <a:p>
            <a:r>
              <a:rPr lang="zh-CN" altLang="en-US" sz="2800">
                <a:solidFill>
                  <a:schemeClr val="accent6">
                    <a:lumMod val="75000"/>
                  </a:schemeClr>
                </a:solidFill>
              </a:rPr>
              <a:t>（六）劳动习惯</a:t>
            </a:r>
            <a:endParaRPr lang="zh-CN" altLang="en-US" sz="2800">
              <a:solidFill>
                <a:schemeClr val="accent6">
                  <a:lumMod val="75000"/>
                </a:schemeClr>
              </a:solidFill>
            </a:endParaRPr>
          </a:p>
        </p:txBody>
      </p:sp>
      <p:pic>
        <p:nvPicPr>
          <p:cNvPr id="129" name="图片 128" descr="/data/temp/e2237a1f-88e4-11f0-b08c-b23c57e3f146.jpg@base@tag=imgScale&amp;m=1&amp;w=1537&amp;h=1903&amp;q=95e2237a1f-88e4-11f0-b08c-b23c57e3f146"/>
          <p:cNvPicPr>
            <a:picLocks noChangeAspect="1"/>
          </p:cNvPicPr>
          <p:nvPr>
            <p:custDataLst>
              <p:tags r:id="rId2"/>
            </p:custDataLst>
          </p:nvPr>
        </p:nvPicPr>
        <p:blipFill rotWithShape="1">
          <a:blip r:embed="rId3"/>
          <a:srcRect l="9636" r="963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985332" y="1347962"/>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sym typeface="+mn-ea"/>
            </a:endParaRPr>
          </a:p>
        </p:txBody>
      </p:sp>
      <p:sp>
        <p:nvSpPr>
          <p:cNvPr id="13" name="正文"/>
          <p:cNvSpPr txBox="1"/>
          <p:nvPr>
            <p:custDataLst>
              <p:tags r:id="rId5"/>
            </p:custDataLst>
          </p:nvPr>
        </p:nvSpPr>
        <p:spPr>
          <a:xfrm>
            <a:off x="985332" y="1790993"/>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当代大学生需通过劳动教育提升洗衣、做饭等基本个人劳动能力，改善生活自理不足的问题。</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526603" y="1412611"/>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生活自理能力</a:t>
            </a:r>
            <a:endParaRPr lang="zh-CN" altLang="en-US"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985965" y="1349230"/>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985332" y="3410369"/>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大学生应培养刻苦钻研的精神和自律性，避免学业上的懒惰和考试作弊行为。</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526603" y="3031987"/>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学业上的勤奋自律</a:t>
            </a:r>
            <a:endParaRPr lang="zh-CN" altLang="en-US"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985965" y="2968606"/>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985332" y="5029746"/>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体力劳动教育和公共卫生意识的增强有助于学生形成积极的劳动态度和维护环境的自觉性。</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526603" y="4651363"/>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体力劳动与公共卫生意识</a:t>
            </a:r>
            <a:endParaRPr lang="zh-CN" altLang="en-US"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985965" y="4587982"/>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066459" y="1429723"/>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066459" y="4668476"/>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066459" y="3049100"/>
            <a:ext cx="269493" cy="269493"/>
          </a:xfrm>
          <a:prstGeom prst="rect">
            <a:avLst/>
          </a:prstGeom>
        </p:spPr>
      </p:pic>
    </p:spTree>
    <p:custDataLst>
      <p:tags r:id="rId2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008972" y="100393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（七）劳动精神</a:t>
            </a:r>
            <a:endParaRPr lang="zh-CN" altLang="en-US" sz="2800">
              <a:solidFill>
                <a:schemeClr val="accent6">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劳动精神是面对困难时的坚韧和努力克服挑战的意志力，是国家发展和社会进步的重要动力。</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劳动精神的定义与重要性</a:t>
            </a:r>
            <a:endParaRPr lang="zh-CN" altLang="en-US" sz="22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劳动精神是个人实现价值、获得社会认可的途径，通过劳动为社会进步做贡献，实现自我成长。</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劳动精神与个人价值实现</a:t>
            </a:r>
            <a:endParaRPr lang="zh-CN" altLang="en-US" sz="22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教育大学生培养“辛勤劳动、无私奉献、吃苦耐劳、艰苦奋斗”的劳动态度和创新意识。</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大学生劳动精神教育</a:t>
            </a:r>
            <a:endParaRPr lang="zh-CN" altLang="en-US" sz="2200" b="1">
              <a:solidFill>
                <a:schemeClr val="accent2"/>
              </a:solidFill>
              <a:latin typeface="+mn-ea"/>
              <a:cs typeface="+mn-ea"/>
            </a:endParaRPr>
          </a:p>
        </p:txBody>
      </p:sp>
      <p:pic>
        <p:nvPicPr>
          <p:cNvPr id="25" name="图片 24" descr="/data/temp/e3713208-88e4-11f0-b08c-b23c57e3f146.jpg@base@tag=imgScale&amp;m=1&amp;w=450&amp;h=450&amp;q=95e3713208-88e4-11f0-b08c-b23c57e3f146"/>
          <p:cNvPicPr>
            <a:picLocks noChangeAspect="1"/>
          </p:cNvPicPr>
          <p:nvPr>
            <p:custDataLst>
              <p:tags r:id="rId8"/>
            </p:custDataLst>
          </p:nvPr>
        </p:nvPicPr>
        <p:blipFill rotWithShape="1">
          <a:blip r:embed="rId9"/>
          <a:srcRect l="17926" r="1540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e371327c-88e4-11f0-b08c-b23c57e3f146.jpg@base@tag=imgScale&amp;m=1&amp;w=450&amp;h=450&amp;q=95e371327c-88e4-11f0-b08c-b23c57e3f146"/>
          <p:cNvPicPr>
            <a:picLocks noChangeAspect="1"/>
          </p:cNvPicPr>
          <p:nvPr>
            <p:custDataLst>
              <p:tags r:id="rId10"/>
            </p:custDataLst>
          </p:nvPr>
        </p:nvPicPr>
        <p:blipFill rotWithShape="1">
          <a:blip r:embed="rId11"/>
          <a:srcRect t="16617" b="1661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19675" t="4500" r="19675" b="4500"/>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52245" y="193675"/>
            <a:ext cx="10069830" cy="105346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3600">
                <a:solidFill>
                  <a:schemeClr val="accent6">
                    <a:lumMod val="75000"/>
                  </a:schemeClr>
                </a:solidFill>
              </a:rPr>
              <a:t>二、劳动教育的重要意义</a:t>
            </a:r>
            <a:endParaRPr lang="zh-CN" altLang="en-US" sz="3600">
              <a:solidFill>
                <a:schemeClr val="accent6">
                  <a:lumMod val="75000"/>
                </a:schemeClr>
              </a:solidFill>
            </a:endParaRPr>
          </a:p>
          <a:p>
            <a:pPr>
              <a:lnSpc>
                <a:spcPct val="130000"/>
              </a:lnSpc>
            </a:pPr>
            <a:r>
              <a:rPr lang="zh-CN" altLang="en-US" sz="2800">
                <a:solidFill>
                  <a:schemeClr val="accent6">
                    <a:lumMod val="75000"/>
                  </a:schemeClr>
                </a:solidFill>
              </a:rPr>
              <a:t>（一）劳动教育是实现中华民族伟大复兴的强大助推力量</a:t>
            </a:r>
            <a:endParaRPr lang="zh-CN" altLang="en-US" sz="2800">
              <a:solidFill>
                <a:schemeClr val="accent6">
                  <a:lumMod val="75000"/>
                </a:schemeClr>
              </a:solidFill>
            </a:endParaRPr>
          </a:p>
        </p:txBody>
      </p:sp>
      <p:sp>
        <p:nvSpPr>
          <p:cNvPr id="2" name="矩形 3"/>
          <p:cNvSpPr/>
          <p:nvPr>
            <p:custDataLst>
              <p:tags r:id="rId2"/>
            </p:custDataLst>
          </p:nvPr>
        </p:nvSpPr>
        <p:spPr>
          <a:xfrm>
            <a:off x="2053481" y="2103786"/>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马克思主义理论强调人民群众是历史的创造者，劳动者的不懈努力铸就了中华民族的辉煌历史，推动了国家和民族在文化、科技等领域的重大突破。</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053481" y="1635755"/>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6"/>
                </a:solidFill>
                <a:latin typeface="+mn-ea"/>
                <a:cs typeface="+mn-ea"/>
                <a:sym typeface="+mn-ea"/>
              </a:rPr>
              <a:t>劳动者推动社会历史发展</a:t>
            </a:r>
            <a:endParaRPr lang="zh-CN" altLang="en-US" sz="2000" b="1">
              <a:solidFill>
                <a:schemeClr val="accent6"/>
              </a:solidFill>
              <a:latin typeface="+mn-ea"/>
              <a:cs typeface="+mn-ea"/>
              <a:sym typeface="+mn-ea"/>
            </a:endParaRPr>
          </a:p>
        </p:txBody>
      </p:sp>
      <p:sp>
        <p:nvSpPr>
          <p:cNvPr id="14" name="矩形 7"/>
          <p:cNvSpPr/>
          <p:nvPr>
            <p:custDataLst>
              <p:tags r:id="rId4"/>
            </p:custDataLst>
          </p:nvPr>
        </p:nvSpPr>
        <p:spPr>
          <a:xfrm>
            <a:off x="1153615" y="1702435"/>
            <a:ext cx="579646" cy="579646"/>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061737" y="3704112"/>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实现中华民族伟大复兴，根本上要依靠劳动者的辛勤劳动、诚实劳动和创造性劳动，大学生对劳动的认知和态度将影响中华民族的未来。</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061737" y="323671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6"/>
                </a:solidFill>
                <a:latin typeface="+mn-ea"/>
                <a:cs typeface="+mn-ea"/>
                <a:sym typeface="+mn-ea"/>
              </a:rPr>
              <a:t>劳动教育对国家繁荣的重要性</a:t>
            </a:r>
            <a:endParaRPr lang="zh-CN" altLang="en-US" sz="2000" b="1">
              <a:solidFill>
                <a:schemeClr val="accent6"/>
              </a:solidFill>
              <a:latin typeface="+mn-ea"/>
              <a:cs typeface="+mn-ea"/>
              <a:sym typeface="+mn-ea"/>
            </a:endParaRPr>
          </a:p>
        </p:txBody>
      </p:sp>
      <p:sp>
        <p:nvSpPr>
          <p:cNvPr id="17" name="矩形 10"/>
          <p:cNvSpPr/>
          <p:nvPr>
            <p:custDataLst>
              <p:tags r:id="rId7"/>
            </p:custDataLst>
          </p:nvPr>
        </p:nvSpPr>
        <p:spPr>
          <a:xfrm>
            <a:off x="1162506" y="3303396"/>
            <a:ext cx="579646" cy="579646"/>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052846" y="5305073"/>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加强劳动教育对于培养学生的劳动兴趣、促进全面发展，坚持中国特色社会主义教育发展道路、推进教育现代化、实现中华民族伟大复兴具有重要的现实意义。</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052846" y="483704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6"/>
                </a:solidFill>
                <a:latin typeface="+mn-ea"/>
                <a:cs typeface="+mn-ea"/>
                <a:sym typeface="+mn-ea"/>
              </a:rPr>
              <a:t>劳动教育的现实意义</a:t>
            </a:r>
            <a:endParaRPr lang="zh-CN" altLang="en-US" sz="2000" b="1">
              <a:solidFill>
                <a:schemeClr val="accent6"/>
              </a:solidFill>
              <a:latin typeface="+mn-ea"/>
              <a:cs typeface="+mn-ea"/>
              <a:sym typeface="+mn-ea"/>
            </a:endParaRPr>
          </a:p>
        </p:txBody>
      </p:sp>
      <p:sp>
        <p:nvSpPr>
          <p:cNvPr id="23" name="矩形 18"/>
          <p:cNvSpPr/>
          <p:nvPr>
            <p:custDataLst>
              <p:tags r:id="rId10"/>
            </p:custDataLst>
          </p:nvPr>
        </p:nvSpPr>
        <p:spPr>
          <a:xfrm>
            <a:off x="1152980" y="4903722"/>
            <a:ext cx="579646" cy="579646"/>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39215" y="100965"/>
            <a:ext cx="9513570" cy="111188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（二）劳动教育是培养社会主义合格建设者和接班人的重要途径</a:t>
            </a:r>
            <a:endParaRPr lang="zh-CN" altLang="en-US" sz="2800">
              <a:solidFill>
                <a:schemeClr val="accent6">
                  <a:lumMod val="75000"/>
                </a:schemeClr>
              </a:solidFill>
            </a:endParaRPr>
          </a:p>
        </p:txBody>
      </p:sp>
      <p:sp>
        <p:nvSpPr>
          <p:cNvPr id="2" name="矩形 5"/>
          <p:cNvSpPr/>
          <p:nvPr>
            <p:custDataLst>
              <p:tags r:id="rId2"/>
            </p:custDataLst>
          </p:nvPr>
        </p:nvSpPr>
        <p:spPr>
          <a:xfrm>
            <a:off x="1789160" y="3105632"/>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马克思关于劳动教育的论述</a:t>
            </a:r>
            <a:endParaRPr lang="zh-CN" altLang="en-US" b="1">
              <a:solidFill>
                <a:schemeClr val="accent1"/>
              </a:solidFill>
              <a:latin typeface="+mn-ea"/>
              <a:cs typeface="+mn-ea"/>
            </a:endParaRPr>
          </a:p>
        </p:txBody>
      </p:sp>
      <p:sp>
        <p:nvSpPr>
          <p:cNvPr id="3" name="矩形 8"/>
          <p:cNvSpPr/>
          <p:nvPr>
            <p:custDataLst>
              <p:tags r:id="rId3"/>
            </p:custDataLst>
          </p:nvPr>
        </p:nvSpPr>
        <p:spPr>
          <a:xfrm>
            <a:off x="1606550" y="3823335"/>
            <a:ext cx="235140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马克思在《资本论》中提出，教育应将生产劳动与智育和体育相结合，是造就全面发展人的唯一方法。</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青年企业家团队会议，进行演讲、集思广益，并就工作和商业计划交换意见。"/>
          <p:cNvPicPr>
            <a:picLocks noChangeAspect="1"/>
          </p:cNvPicPr>
          <p:nvPr>
            <p:custDataLst>
              <p:tags r:id="rId4"/>
            </p:custDataLst>
          </p:nvPr>
        </p:nvPicPr>
        <p:blipFill>
          <a:blip r:embed="rId5"/>
          <a:srcRect l="28569" r="28569"/>
          <a:stretch>
            <a:fillRect/>
          </a:stretch>
        </p:blipFill>
        <p:spPr>
          <a:xfrm>
            <a:off x="2306955" y="1230630"/>
            <a:ext cx="1133475" cy="176149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995170" y="1943100"/>
            <a:ext cx="325755" cy="40767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室内,三维图形,起居室,斯堪的纳维亚半岛,沙发,公寓,住宅内部,装饰物,米色,住宅房间"/>
          <p:cNvPicPr>
            <a:picLocks noChangeAspect="1"/>
          </p:cNvPicPr>
          <p:nvPr>
            <p:custDataLst>
              <p:tags r:id="rId7"/>
            </p:custDataLst>
          </p:nvPr>
        </p:nvPicPr>
        <p:blipFill>
          <a:blip r:embed="rId8"/>
          <a:srcRect l="17826" r="17826"/>
          <a:stretch>
            <a:fillRect/>
          </a:stretch>
        </p:blipFill>
        <p:spPr>
          <a:xfrm>
            <a:off x="5210175" y="1230630"/>
            <a:ext cx="1133475" cy="176149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896485" y="1943100"/>
            <a:ext cx="325755" cy="40767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699914" y="313611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《教育强国建设规划纲要（</a:t>
            </a:r>
            <a:r>
              <a:rPr lang="en-US" altLang="zh-CN" b="1">
                <a:solidFill>
                  <a:schemeClr val="accent2"/>
                </a:solidFill>
                <a:latin typeface="+mn-ea"/>
                <a:cs typeface="+mn-ea"/>
              </a:rPr>
              <a:t>2024—2035 </a:t>
            </a:r>
            <a:r>
              <a:rPr lang="zh-CN" altLang="en-US" b="1">
                <a:solidFill>
                  <a:schemeClr val="accent2"/>
                </a:solidFill>
                <a:latin typeface="+mn-ea"/>
                <a:cs typeface="+mn-ea"/>
              </a:rPr>
              <a:t>年）</a:t>
            </a:r>
            <a:r>
              <a:rPr lang="zh-CN" altLang="en-US" b="1">
                <a:solidFill>
                  <a:schemeClr val="accent2"/>
                </a:solidFill>
                <a:latin typeface="+mn-ea"/>
                <a:cs typeface="+mn-ea"/>
              </a:rPr>
              <a:t>》的指导</a:t>
            </a:r>
            <a:endParaRPr lang="zh-CN" altLang="en-US" b="1">
              <a:solidFill>
                <a:schemeClr val="accent2"/>
              </a:solidFill>
              <a:latin typeface="+mn-ea"/>
              <a:cs typeface="+mn-ea"/>
            </a:endParaRPr>
          </a:p>
        </p:txBody>
      </p:sp>
      <p:sp>
        <p:nvSpPr>
          <p:cNvPr id="21" name="矩形 12"/>
          <p:cNvSpPr/>
          <p:nvPr>
            <p:custDataLst>
              <p:tags r:id="rId11"/>
            </p:custDataLst>
          </p:nvPr>
        </p:nvSpPr>
        <p:spPr>
          <a:xfrm>
            <a:off x="4516755" y="3819525"/>
            <a:ext cx="235140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《教育强国建设规划纲要（</a:t>
            </a:r>
            <a:r>
              <a:rPr lang="en-US" altLang="zh-CN" sz="1600" dirty="0">
                <a:ln>
                  <a:noFill/>
                  <a:prstDash val="sysDot"/>
                </a:ln>
                <a:solidFill>
                  <a:schemeClr val="tx1">
                    <a:lumMod val="85000"/>
                    <a:lumOff val="15000"/>
                  </a:schemeClr>
                </a:solidFill>
                <a:latin typeface="+mn-ea"/>
                <a:cs typeface="+mn-ea"/>
                <a:sym typeface="+mn-ea"/>
              </a:rPr>
              <a:t>2024—2035 </a:t>
            </a:r>
            <a:r>
              <a:rPr lang="zh-CN" altLang="en-US" sz="1600" dirty="0">
                <a:ln>
                  <a:noFill/>
                  <a:prstDash val="sysDot"/>
                </a:ln>
                <a:solidFill>
                  <a:schemeClr val="tx1">
                    <a:lumMod val="85000"/>
                    <a:lumOff val="15000"/>
                  </a:schemeClr>
                </a:solidFill>
                <a:latin typeface="+mn-ea"/>
                <a:cs typeface="+mn-ea"/>
                <a:sym typeface="+mn-ea"/>
              </a:rPr>
              <a:t>年）》强调要开足体育课程，抓好美育和劳动教育，推动学校、家庭、社会协同育人。</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两只手连接两个圆齿轮，土耳其"/>
          <p:cNvPicPr>
            <a:picLocks noChangeAspect="1"/>
          </p:cNvPicPr>
          <p:nvPr>
            <p:custDataLst>
              <p:tags r:id="rId12"/>
            </p:custDataLst>
          </p:nvPr>
        </p:nvPicPr>
        <p:blipFill>
          <a:blip r:embed="rId13"/>
          <a:srcRect l="28569" r="28569"/>
          <a:stretch>
            <a:fillRect/>
          </a:stretch>
        </p:blipFill>
        <p:spPr>
          <a:xfrm>
            <a:off x="8112760" y="1234440"/>
            <a:ext cx="1133475" cy="176149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792085" y="1933575"/>
            <a:ext cx="325755" cy="40767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610032" y="310182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大学生劳动教育的</a:t>
            </a:r>
            <a:r>
              <a:rPr lang="en-US" altLang="zh-CN" b="1">
                <a:solidFill>
                  <a:schemeClr val="accent3"/>
                </a:solidFill>
                <a:latin typeface="+mn-ea"/>
                <a:cs typeface="+mn-ea"/>
              </a:rPr>
              <a:t>  </a:t>
            </a:r>
            <a:r>
              <a:rPr lang="zh-CN" altLang="en-US" b="1">
                <a:solidFill>
                  <a:schemeClr val="accent3"/>
                </a:solidFill>
                <a:latin typeface="+mn-ea"/>
                <a:cs typeface="+mn-ea"/>
              </a:rPr>
              <a:t>必要性</a:t>
            </a:r>
            <a:endParaRPr lang="zh-CN" altLang="en-US" b="1">
              <a:solidFill>
                <a:schemeClr val="accent3"/>
              </a:solidFill>
              <a:latin typeface="+mn-ea"/>
              <a:cs typeface="+mn-ea"/>
            </a:endParaRPr>
          </a:p>
        </p:txBody>
      </p:sp>
      <p:sp>
        <p:nvSpPr>
          <p:cNvPr id="30" name="矩形 14"/>
          <p:cNvSpPr/>
          <p:nvPr>
            <p:custDataLst>
              <p:tags r:id="rId16"/>
            </p:custDataLst>
          </p:nvPr>
        </p:nvSpPr>
        <p:spPr>
          <a:xfrm>
            <a:off x="7426960" y="3819525"/>
            <a:ext cx="26854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当代大学生应主动接受劳动教育，树立正确的劳动观念，培养必要的劳动能力和素质，养成良好的劳动习惯和品质，弘扬劳动精神，成为合格的社会主义建设者和接班人。</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bject 107"/>
          <p:cNvSpPr txBox="1"/>
          <p:nvPr>
            <p:custDataLst>
              <p:tags r:id="rId1"/>
            </p:custDataLst>
          </p:nvPr>
        </p:nvSpPr>
        <p:spPr>
          <a:xfrm>
            <a:off x="1228726" y="1462405"/>
            <a:ext cx="2979420" cy="692785"/>
          </a:xfrm>
          <a:prstGeom prst="rect">
            <a:avLst/>
          </a:prstGeom>
        </p:spPr>
        <p:txBody>
          <a:bodyPr vert="horz" wrap="square" tIns="0" bIns="0" rtlCol="0" anchor="b" anchorCtr="0">
            <a:normAutofit/>
          </a:bodyPr>
          <a:p>
            <a:pPr marL="0" indent="0" algn="l">
              <a:lnSpc>
                <a:spcPct val="100000"/>
              </a:lnSpc>
              <a:spcBef>
                <a:spcPts val="0"/>
              </a:spcBef>
              <a:spcAft>
                <a:spcPts val="0"/>
              </a:spcAft>
              <a:buSzPct val="100000"/>
              <a:buNone/>
            </a:pPr>
            <a:r>
              <a:rPr lang="zh-CN" altLang="en-US" sz="4200" b="0" i="0" spc="430">
                <a:solidFill>
                  <a:schemeClr val="accent1">
                    <a:lumMod val="75000"/>
                  </a:schemeClr>
                </a:solidFill>
                <a:latin typeface="Arial Black" panose="020B0A04020102020204" charset="0"/>
                <a:ea typeface="汉仪大黑简" panose="02010609000101010101" charset="-122"/>
              </a:rPr>
              <a:t>目录</a:t>
            </a:r>
            <a:endParaRPr lang="zh-CN" altLang="en-US" sz="4200" b="0" i="0" spc="430">
              <a:solidFill>
                <a:schemeClr val="accent1">
                  <a:lumMod val="75000"/>
                </a:schemeClr>
              </a:solidFill>
              <a:latin typeface="Arial Black" panose="020B0A04020102020204" charset="0"/>
              <a:ea typeface="汉仪大黑简" panose="02010609000101010101" charset="-122"/>
            </a:endParaRPr>
          </a:p>
        </p:txBody>
      </p:sp>
      <p:sp>
        <p:nvSpPr>
          <p:cNvPr id="5" name="Object 108"/>
          <p:cNvSpPr txBox="1"/>
          <p:nvPr>
            <p:custDataLst>
              <p:tags r:id="rId2"/>
            </p:custDataLst>
          </p:nvPr>
        </p:nvSpPr>
        <p:spPr>
          <a:xfrm>
            <a:off x="1239520" y="3235325"/>
            <a:ext cx="5204460" cy="1576705"/>
          </a:xfrm>
          <a:prstGeom prst="rect">
            <a:avLst/>
          </a:prstGeom>
        </p:spPr>
        <p:txBody>
          <a:bodyPr vert="horz" wrap="square" tIns="0" bIns="0" rtlCol="0" anchor="t" anchorCtr="0"/>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任务一　认识劳动                   任务二　认识劳动教育</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p:txBody>
      </p:sp>
      <p:cxnSp>
        <p:nvCxnSpPr>
          <p:cNvPr id="28" name="直接连接符 27"/>
          <p:cNvCxnSpPr/>
          <p:nvPr>
            <p:custDataLst>
              <p:tags r:id="rId3"/>
            </p:custDataLst>
          </p:nvPr>
        </p:nvCxnSpPr>
        <p:spPr>
          <a:xfrm>
            <a:off x="1451611" y="2853055"/>
            <a:ext cx="361442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4"/>
            </p:custDataLst>
          </p:nvPr>
        </p:nvCxnSpPr>
        <p:spPr>
          <a:xfrm>
            <a:off x="1449071" y="2853055"/>
            <a:ext cx="676275" cy="0"/>
          </a:xfrm>
          <a:prstGeom prst="line">
            <a:avLst/>
          </a:prstGeom>
          <a:ln w="889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05255" y="511810"/>
            <a:ext cx="10116820" cy="441960"/>
          </a:xfrm>
        </p:spPr>
        <p:txBody>
          <a:bodyPr>
            <a:noAutofit/>
          </a:bodyPr>
          <a:lstStyle/>
          <a:p>
            <a:r>
              <a:rPr lang="zh-CN" altLang="en-US" sz="2800">
                <a:solidFill>
                  <a:schemeClr val="accent6">
                    <a:lumMod val="75000"/>
                  </a:schemeClr>
                </a:solidFill>
              </a:rPr>
              <a:t>（三）劳动教育是高校立德树人的重要载体</a:t>
            </a:r>
            <a:endParaRPr lang="zh-CN" altLang="en-US" sz="2800">
              <a:solidFill>
                <a:schemeClr val="accent6">
                  <a:lumMod val="75000"/>
                </a:schemeClr>
              </a:solidFill>
            </a:endParaRPr>
          </a:p>
        </p:txBody>
      </p:sp>
      <p:pic>
        <p:nvPicPr>
          <p:cNvPr id="12" name="图片 11" descr="/data/temp/5f8d73ab-88e5-11f0-b08c-b23c57e3f146.jpg@base@tag=imgScale&amp;m=1&amp;w=927&amp;h=1262&amp;q=955f8d73ab-88e5-11f0-b08c-b23c57e3f146"/>
          <p:cNvPicPr>
            <a:picLocks noChangeAspect="1"/>
          </p:cNvPicPr>
          <p:nvPr>
            <p:custDataLst>
              <p:tags r:id="rId2"/>
            </p:custDataLst>
          </p:nvPr>
        </p:nvPicPr>
        <p:blipFill rotWithShape="1">
          <a:blip r:embed="rId3">
            <a:lum bright="-6000" contrast="12000"/>
          </a:blip>
          <a:srcRect l="13271" r="13271"/>
          <a:stretch>
            <a:fillRect/>
          </a:stretch>
        </p:blipFill>
        <p:spPr>
          <a:xfrm>
            <a:off x="624205" y="1517650"/>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2"/>
          <p:cNvSpPr txBox="1"/>
          <p:nvPr>
            <p:custDataLst>
              <p:tags r:id="rId5"/>
            </p:custDataLst>
          </p:nvPr>
        </p:nvSpPr>
        <p:spPr>
          <a:xfrm>
            <a:off x="4561840" y="1974850"/>
            <a:ext cx="7014210" cy="889000"/>
          </a:xfrm>
          <a:prstGeom prst="rect">
            <a:avLst/>
          </a:prstGeom>
          <a:noFill/>
        </p:spPr>
        <p:txBody>
          <a:bodyPr wrap="square" lIns="0" tIns="0" rIns="0" bIns="0" rtlCol="0" anchor="t" anchorCtr="0">
            <a:noAutofit/>
          </a:bodyPr>
          <a:p>
            <a:pPr indent="0" fontAlgn="auto">
              <a:lnSpc>
                <a:spcPct val="140000"/>
              </a:lnSpc>
            </a:pPr>
            <a:r>
              <a:rPr lang="zh-CN" altLang="en-US" kern="0" dirty="0">
                <a:ln>
                  <a:noFill/>
                  <a:prstDash val="sysDot"/>
                </a:ln>
                <a:solidFill>
                  <a:schemeClr val="tx1">
                    <a:lumMod val="85000"/>
                    <a:lumOff val="15000"/>
                  </a:schemeClr>
                </a:solidFill>
                <a:latin typeface="+mn-ea"/>
                <a:sym typeface="+mn-ea"/>
              </a:rPr>
              <a:t>育人的根本在于立德，落实立德树人根本任务是高等教育事业不断取得新发展的关键，也是实现高质量发展、建设教育强国的必然要求。</a:t>
            </a:r>
            <a:endParaRPr lang="zh-CN" altLang="en-US" kern="0" dirty="0">
              <a:ln>
                <a:noFill/>
                <a:prstDash val="sysDot"/>
              </a:ln>
              <a:solidFill>
                <a:schemeClr val="tx1">
                  <a:lumMod val="85000"/>
                  <a:lumOff val="15000"/>
                </a:schemeClr>
              </a:solidFill>
              <a:latin typeface="+mn-ea"/>
              <a:sym typeface="+mn-ea"/>
            </a:endParaRPr>
          </a:p>
        </p:txBody>
      </p:sp>
      <p:sp>
        <p:nvSpPr>
          <p:cNvPr id="4" name="矩形: 圆角 6"/>
          <p:cNvSpPr/>
          <p:nvPr>
            <p:custDataLst>
              <p:tags r:id="rId6"/>
            </p:custDataLst>
          </p:nvPr>
        </p:nvSpPr>
        <p:spPr>
          <a:xfrm>
            <a:off x="4558030" y="1901825"/>
            <a:ext cx="2095500" cy="75565"/>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5" name="文本框 24"/>
          <p:cNvSpPr txBox="1"/>
          <p:nvPr>
            <p:custDataLst>
              <p:tags r:id="rId7"/>
            </p:custDataLst>
          </p:nvPr>
        </p:nvSpPr>
        <p:spPr>
          <a:xfrm>
            <a:off x="4550410" y="1482725"/>
            <a:ext cx="7014845" cy="493395"/>
          </a:xfrm>
          <a:prstGeom prst="rect">
            <a:avLst/>
          </a:prstGeom>
          <a:noFill/>
        </p:spPr>
        <p:txBody>
          <a:bodyPr wrap="square" lIns="0" tIns="0" rIns="0" bIns="0" anchor="b" anchorCtr="0">
            <a:noAutofit/>
          </a:bodyPr>
          <a:p>
            <a:pPr>
              <a:lnSpc>
                <a:spcPct val="120000"/>
              </a:lnSpc>
            </a:pPr>
            <a:r>
              <a:rPr lang="zh-CN" altLang="en-US" sz="2400" b="1" kern="0" dirty="0">
                <a:solidFill>
                  <a:schemeClr val="tx1"/>
                </a:solidFill>
                <a:latin typeface="Arial" panose="020B0604020202020204" pitchFamily="34" charset="0"/>
              </a:rPr>
              <a:t>立德树人根本任务的重要性</a:t>
            </a:r>
            <a:endParaRPr lang="zh-CN" altLang="en-US" sz="2400" b="1" kern="0" dirty="0">
              <a:solidFill>
                <a:schemeClr val="tx1"/>
              </a:solidFill>
              <a:latin typeface="Arial" panose="020B0604020202020204" pitchFamily="34" charset="0"/>
            </a:endParaRPr>
          </a:p>
        </p:txBody>
      </p:sp>
      <p:sp>
        <p:nvSpPr>
          <p:cNvPr id="6" name="文本框 25"/>
          <p:cNvSpPr txBox="1"/>
          <p:nvPr>
            <p:custDataLst>
              <p:tags r:id="rId8"/>
            </p:custDataLst>
          </p:nvPr>
        </p:nvSpPr>
        <p:spPr>
          <a:xfrm>
            <a:off x="4561840" y="5160010"/>
            <a:ext cx="7014210" cy="889000"/>
          </a:xfrm>
          <a:prstGeom prst="rect">
            <a:avLst/>
          </a:prstGeom>
          <a:noFill/>
        </p:spPr>
        <p:txBody>
          <a:bodyPr wrap="square" lIns="0" tIns="0" rIns="0" bIns="0" rtlCol="0" anchor="t" anchorCtr="0">
            <a:noAutofit/>
          </a:bodyPr>
          <a:p>
            <a:pPr indent="0" fontAlgn="auto">
              <a:lnSpc>
                <a:spcPct val="140000"/>
              </a:lnSpc>
            </a:pPr>
            <a:r>
              <a:rPr lang="zh-CN" altLang="en-US" kern="0" dirty="0">
                <a:ln>
                  <a:noFill/>
                  <a:prstDash val="sysDot"/>
                </a:ln>
                <a:solidFill>
                  <a:schemeClr val="tx1">
                    <a:lumMod val="85000"/>
                    <a:lumOff val="15000"/>
                  </a:schemeClr>
                </a:solidFill>
                <a:latin typeface="+mn-ea"/>
                <a:sym typeface="+mn-ea"/>
              </a:rPr>
              <a:t>培养学生正确的劳动观，让学生在“立德树人”的教育理念下实现全面发展，培养更多德智体美劳全面发展的社会主义建设者和接班人。</a:t>
            </a:r>
            <a:endParaRPr lang="zh-CN" altLang="en-US" kern="0" dirty="0">
              <a:ln>
                <a:noFill/>
                <a:prstDash val="sysDot"/>
              </a:ln>
              <a:solidFill>
                <a:schemeClr val="tx1">
                  <a:lumMod val="85000"/>
                  <a:lumOff val="15000"/>
                </a:schemeClr>
              </a:solidFill>
              <a:latin typeface="+mn-ea"/>
              <a:sym typeface="+mn-ea"/>
            </a:endParaRPr>
          </a:p>
        </p:txBody>
      </p:sp>
      <p:sp>
        <p:nvSpPr>
          <p:cNvPr id="7" name="矩形: 圆角 6"/>
          <p:cNvSpPr/>
          <p:nvPr>
            <p:custDataLst>
              <p:tags r:id="rId9"/>
            </p:custDataLst>
          </p:nvPr>
        </p:nvSpPr>
        <p:spPr>
          <a:xfrm>
            <a:off x="4558030" y="5086985"/>
            <a:ext cx="2095500" cy="75565"/>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8" name="文本框 27"/>
          <p:cNvSpPr txBox="1"/>
          <p:nvPr>
            <p:custDataLst>
              <p:tags r:id="rId10"/>
            </p:custDataLst>
          </p:nvPr>
        </p:nvSpPr>
        <p:spPr>
          <a:xfrm>
            <a:off x="4550410" y="4667885"/>
            <a:ext cx="7014845" cy="493395"/>
          </a:xfrm>
          <a:prstGeom prst="rect">
            <a:avLst/>
          </a:prstGeom>
          <a:noFill/>
        </p:spPr>
        <p:txBody>
          <a:bodyPr wrap="square" lIns="0" tIns="0" rIns="0" bIns="0" anchor="b" anchorCtr="0">
            <a:noAutofit/>
          </a:bodyPr>
          <a:p>
            <a:pPr>
              <a:lnSpc>
                <a:spcPct val="120000"/>
              </a:lnSpc>
            </a:pPr>
            <a:r>
              <a:rPr lang="zh-CN" altLang="en-US" sz="2400" b="1" kern="0" dirty="0">
                <a:solidFill>
                  <a:schemeClr val="tx1"/>
                </a:solidFill>
                <a:latin typeface="Arial" panose="020B0604020202020204" pitchFamily="34" charset="0"/>
              </a:rPr>
              <a:t>德智体美劳全面培养的教育体系</a:t>
            </a:r>
            <a:endParaRPr lang="zh-CN" altLang="en-US" sz="2400" b="1" kern="0" dirty="0">
              <a:solidFill>
                <a:schemeClr val="tx1"/>
              </a:solidFill>
              <a:latin typeface="Arial" panose="020B0604020202020204" pitchFamily="34" charset="0"/>
            </a:endParaRPr>
          </a:p>
        </p:txBody>
      </p:sp>
      <p:sp>
        <p:nvSpPr>
          <p:cNvPr id="9" name="文本框 28"/>
          <p:cNvSpPr txBox="1"/>
          <p:nvPr>
            <p:custDataLst>
              <p:tags r:id="rId11"/>
            </p:custDataLst>
          </p:nvPr>
        </p:nvSpPr>
        <p:spPr>
          <a:xfrm>
            <a:off x="4561840" y="3565525"/>
            <a:ext cx="7014210" cy="889000"/>
          </a:xfrm>
          <a:prstGeom prst="rect">
            <a:avLst/>
          </a:prstGeom>
          <a:noFill/>
        </p:spPr>
        <p:txBody>
          <a:bodyPr wrap="square" lIns="0" tIns="0" rIns="0" bIns="0" rtlCol="0" anchor="t" anchorCtr="0">
            <a:noAutofit/>
          </a:bodyPr>
          <a:p>
            <a:pPr indent="0" fontAlgn="auto">
              <a:lnSpc>
                <a:spcPct val="140000"/>
              </a:lnSpc>
            </a:pPr>
            <a:r>
              <a:rPr lang="zh-CN" altLang="en-US" kern="0" dirty="0">
                <a:ln>
                  <a:noFill/>
                  <a:prstDash val="sysDot"/>
                </a:ln>
                <a:solidFill>
                  <a:schemeClr val="tx1">
                    <a:lumMod val="85000"/>
                    <a:lumOff val="15000"/>
                  </a:schemeClr>
                </a:solidFill>
                <a:latin typeface="+mn-ea"/>
                <a:sym typeface="+mn-ea"/>
              </a:rPr>
              <a:t>为了落实立德树人根本任务，我国各大高校全面开设劳动教育课程，构建德智体美劳全面培养的教育体系。</a:t>
            </a:r>
            <a:endParaRPr lang="zh-CN" altLang="en-US" kern="0" dirty="0">
              <a:ln>
                <a:noFill/>
                <a:prstDash val="sysDot"/>
              </a:ln>
              <a:solidFill>
                <a:schemeClr val="tx1">
                  <a:lumMod val="85000"/>
                  <a:lumOff val="15000"/>
                </a:schemeClr>
              </a:solidFill>
              <a:latin typeface="+mn-ea"/>
              <a:sym typeface="+mn-ea"/>
            </a:endParaRPr>
          </a:p>
        </p:txBody>
      </p:sp>
      <p:sp>
        <p:nvSpPr>
          <p:cNvPr id="10" name="矩形: 圆角 6"/>
          <p:cNvSpPr/>
          <p:nvPr>
            <p:custDataLst>
              <p:tags r:id="rId12"/>
            </p:custDataLst>
          </p:nvPr>
        </p:nvSpPr>
        <p:spPr>
          <a:xfrm>
            <a:off x="4558030" y="3492500"/>
            <a:ext cx="2095500" cy="75565"/>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11" name="文本框 30"/>
          <p:cNvSpPr txBox="1"/>
          <p:nvPr>
            <p:custDataLst>
              <p:tags r:id="rId13"/>
            </p:custDataLst>
          </p:nvPr>
        </p:nvSpPr>
        <p:spPr>
          <a:xfrm>
            <a:off x="4550410" y="3073400"/>
            <a:ext cx="7014845" cy="493395"/>
          </a:xfrm>
          <a:prstGeom prst="rect">
            <a:avLst/>
          </a:prstGeom>
          <a:noFill/>
        </p:spPr>
        <p:txBody>
          <a:bodyPr wrap="square" lIns="0" tIns="0" rIns="0" bIns="0" anchor="b" anchorCtr="0">
            <a:noAutofit/>
          </a:bodyPr>
          <a:p>
            <a:pPr>
              <a:lnSpc>
                <a:spcPct val="120000"/>
              </a:lnSpc>
            </a:pPr>
            <a:r>
              <a:rPr lang="zh-CN" altLang="en-US" sz="2400" b="1" kern="0" dirty="0">
                <a:solidFill>
                  <a:schemeClr val="tx1"/>
                </a:solidFill>
                <a:latin typeface="Arial" panose="020B0604020202020204" pitchFamily="34" charset="0"/>
              </a:rPr>
              <a:t>高校劳动教育课程的开设</a:t>
            </a:r>
            <a:endParaRPr lang="zh-CN" altLang="en-US" sz="2400" b="1" kern="0" dirty="0">
              <a:solidFill>
                <a:schemeClr val="tx1"/>
              </a:solidFill>
              <a:latin typeface="Arial" panose="020B0604020202020204" pitchFamily="34" charset="0"/>
            </a:endParaRPr>
          </a:p>
        </p:txBody>
      </p:sp>
    </p:spTree>
    <p:custDataLst>
      <p:tags r:id="rId1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28115" y="377190"/>
            <a:ext cx="988377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（四）劳动教育是提高大学生职业素养的重要方法</a:t>
            </a:r>
            <a:endParaRPr lang="zh-CN" altLang="en-US" sz="2800">
              <a:solidFill>
                <a:schemeClr val="accent6">
                  <a:lumMod val="75000"/>
                </a:schemeClr>
              </a:solidFill>
            </a:endParaRPr>
          </a:p>
        </p:txBody>
      </p:sp>
      <p:sp>
        <p:nvSpPr>
          <p:cNvPr id="12" name="矩形 2"/>
          <p:cNvSpPr/>
          <p:nvPr>
            <p:custDataLst>
              <p:tags r:id="rId2"/>
            </p:custDataLst>
          </p:nvPr>
        </p:nvSpPr>
        <p:spPr>
          <a:xfrm>
            <a:off x="529650" y="364058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高校培养学生的目的之一是帮助学生掌握相关专业知识，培养相关专业劳动技能，劳动教育过程中弘扬劳动精神，帮助学生树立正确的职业岗位观念。</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529650" y="288679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培养正确的劳动观和职业技能</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994410" y="1067435"/>
            <a:ext cx="2024380" cy="14376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5f0977fd-88e5-11f0-a682-0623ffccfc17.jpg@base@tag=imgScale&amp;m=1&amp;w=650&amp;h=537&amp;q=955f0977fd-88e5-11f0-a682-0623ffccfc17"/>
          <p:cNvPicPr>
            <a:picLocks noChangeAspect="1"/>
          </p:cNvPicPr>
          <p:nvPr>
            <p:custDataLst>
              <p:tags r:id="rId5"/>
            </p:custDataLst>
          </p:nvPr>
        </p:nvPicPr>
        <p:blipFill rotWithShape="1">
          <a:blip r:embed="rId6"/>
          <a:srcRect l="18649" t="17877" r="15920" b="931"/>
          <a:stretch>
            <a:fillRect/>
          </a:stretch>
        </p:blipFill>
        <p:spPr>
          <a:xfrm>
            <a:off x="1034415" y="1137285"/>
            <a:ext cx="1957070" cy="16179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388837" y="364058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弘扬“工匠精神”“劳模精神”等劳动精神，能够帮助学生树立社会责任感，强化劳动教育，督促学生积极参加实习实践，提升职业综合素养。</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388837" y="288679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弘扬劳动精神，树立职业</a:t>
            </a:r>
            <a:r>
              <a:rPr lang="en-US" altLang="zh-CN" b="1" kern="0">
                <a:solidFill>
                  <a:schemeClr val="accent2"/>
                </a:solidFill>
                <a:latin typeface="+mn-ea"/>
                <a:cs typeface="+mn-ea"/>
              </a:rPr>
              <a:t>     </a:t>
            </a:r>
            <a:r>
              <a:rPr lang="zh-CN" altLang="en-US" b="1" kern="0">
                <a:solidFill>
                  <a:schemeClr val="accent2"/>
                </a:solidFill>
                <a:latin typeface="+mn-ea"/>
                <a:cs typeface="+mn-ea"/>
              </a:rPr>
              <a:t>岗位观念</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4854575" y="1067435"/>
            <a:ext cx="2024380" cy="14376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5f0978bc-88e5-11f0-a682-0623ffccfc17.jpg@base@tag=imgScale&amp;m=1&amp;w=650&amp;h=537&amp;q=955f0978bc-88e5-11f0-a682-0623ffccfc17"/>
          <p:cNvPicPr>
            <a:picLocks noChangeAspect="1"/>
          </p:cNvPicPr>
          <p:nvPr>
            <p:custDataLst>
              <p:tags r:id="rId10"/>
            </p:custDataLst>
          </p:nvPr>
        </p:nvPicPr>
        <p:blipFill rotWithShape="1">
          <a:blip r:embed="rId11"/>
          <a:srcRect l="7711" t="2943" r="17910" b="4992"/>
          <a:stretch>
            <a:fillRect/>
          </a:stretch>
        </p:blipFill>
        <p:spPr>
          <a:xfrm>
            <a:off x="4894580" y="1137285"/>
            <a:ext cx="1957070" cy="16179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248024" y="364058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强化劳动教育能够帮助学生树立提升自身劳动职业技能的意识，不断强化自身的职业综合素养。</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248024" y="288679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强化劳动教育，提升职业</a:t>
            </a:r>
            <a:r>
              <a:rPr lang="en-US" altLang="zh-CN" b="1" kern="0">
                <a:solidFill>
                  <a:schemeClr val="accent3"/>
                </a:solidFill>
                <a:latin typeface="+mn-ea"/>
                <a:cs typeface="+mn-ea"/>
              </a:rPr>
              <a:t>     </a:t>
            </a:r>
            <a:r>
              <a:rPr lang="zh-CN" altLang="en-US" b="1" kern="0">
                <a:solidFill>
                  <a:schemeClr val="accent3"/>
                </a:solidFill>
                <a:latin typeface="+mn-ea"/>
                <a:cs typeface="+mn-ea"/>
              </a:rPr>
              <a:t>综合素养</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8713470" y="1067435"/>
            <a:ext cx="2024380" cy="14376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5f097889-88e5-11f0-a682-0623ffccfc17.jpg@base@tag=imgScale&amp;m=1&amp;w=650&amp;h=537&amp;q=955f097889-88e5-11f0-a682-0623ffccfc17"/>
          <p:cNvPicPr>
            <a:picLocks noChangeAspect="1"/>
          </p:cNvPicPr>
          <p:nvPr>
            <p:custDataLst>
              <p:tags r:id="rId15"/>
            </p:custDataLst>
          </p:nvPr>
        </p:nvPicPr>
        <p:blipFill rotWithShape="1">
          <a:blip r:embed="rId16"/>
          <a:srcRect l="9706" r="9706"/>
          <a:stretch>
            <a:fillRect/>
          </a:stretch>
        </p:blipFill>
        <p:spPr>
          <a:xfrm>
            <a:off x="8753475" y="1137285"/>
            <a:ext cx="1957070" cy="16179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40180" y="186055"/>
            <a:ext cx="9953625" cy="107823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3600">
                <a:solidFill>
                  <a:schemeClr val="accent6">
                    <a:lumMod val="75000"/>
                  </a:schemeClr>
                </a:solidFill>
              </a:rPr>
              <a:t>三、劳动教育的基本原则</a:t>
            </a:r>
            <a:endParaRPr lang="zh-CN" altLang="en-US" sz="3600">
              <a:solidFill>
                <a:schemeClr val="accent6">
                  <a:lumMod val="75000"/>
                </a:schemeClr>
              </a:solidFill>
            </a:endParaRPr>
          </a:p>
          <a:p>
            <a:pPr>
              <a:lnSpc>
                <a:spcPct val="130000"/>
              </a:lnSpc>
            </a:pPr>
            <a:r>
              <a:rPr lang="zh-CN" altLang="en-US" sz="2800">
                <a:solidFill>
                  <a:schemeClr val="accent6">
                    <a:lumMod val="75000"/>
                  </a:schemeClr>
                </a:solidFill>
              </a:rPr>
              <a:t>（一）把握育人导向</a:t>
            </a:r>
            <a:endParaRPr lang="zh-CN" altLang="en-US" sz="2800">
              <a:solidFill>
                <a:schemeClr val="accent6">
                  <a:lumMod val="75000"/>
                </a:schemeClr>
              </a:solidFill>
            </a:endParaRPr>
          </a:p>
        </p:txBody>
      </p:sp>
      <p:sp>
        <p:nvSpPr>
          <p:cNvPr id="2" name="矩形 5"/>
          <p:cNvSpPr/>
          <p:nvPr>
            <p:custDataLst>
              <p:tags r:id="rId2"/>
            </p:custDataLst>
          </p:nvPr>
        </p:nvSpPr>
        <p:spPr>
          <a:xfrm>
            <a:off x="1120596" y="328585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劳动教育的重要性</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120775" y="3763645"/>
            <a:ext cx="23171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习近平总书记强调劳动是财富和幸福的源泉，是实现梦想和破解难题的关键，劳动教育是中国特色社会主义教育制度的重要组成部分，关系到社会主义建设者和接班人的全面发展。</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商人核实和管理商务文件和协议，签订商务合同，批准合同文件的确认书或保证书，加盖批准章"/>
          <p:cNvPicPr>
            <a:picLocks noChangeAspect="1"/>
          </p:cNvPicPr>
          <p:nvPr>
            <p:custDataLst>
              <p:tags r:id="rId4"/>
            </p:custDataLst>
          </p:nvPr>
        </p:nvPicPr>
        <p:blipFill>
          <a:blip r:embed="rId5"/>
          <a:srcRect l="31906" r="31906"/>
          <a:stretch>
            <a:fillRect/>
          </a:stretch>
        </p:blipFill>
        <p:spPr>
          <a:xfrm>
            <a:off x="1786255" y="1429385"/>
            <a:ext cx="1136015" cy="17653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499870" y="2085340"/>
            <a:ext cx="373380" cy="3879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建筑安全设备，头盔，马甲，眼镜和手套，马来西亚"/>
          <p:cNvPicPr>
            <a:picLocks noChangeAspect="1"/>
          </p:cNvPicPr>
          <p:nvPr>
            <p:custDataLst>
              <p:tags r:id="rId7"/>
            </p:custDataLst>
          </p:nvPr>
        </p:nvPicPr>
        <p:blipFill>
          <a:blip r:embed="rId8"/>
          <a:srcRect l="29586" r="29586"/>
          <a:stretch>
            <a:fillRect/>
          </a:stretch>
        </p:blipFill>
        <p:spPr>
          <a:xfrm>
            <a:off x="4418330" y="1433195"/>
            <a:ext cx="1136015" cy="17653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097655" y="2075180"/>
            <a:ext cx="373380" cy="3879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759319" y="328140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树立正确的劳动观</a:t>
            </a:r>
            <a:endParaRPr lang="zh-CN" altLang="en-US" b="1">
              <a:solidFill>
                <a:schemeClr val="accent2"/>
              </a:solidFill>
              <a:latin typeface="+mn-ea"/>
              <a:cs typeface="+mn-ea"/>
            </a:endParaRPr>
          </a:p>
        </p:txBody>
      </p:sp>
      <p:sp>
        <p:nvSpPr>
          <p:cNvPr id="21" name="矩形 14"/>
          <p:cNvSpPr/>
          <p:nvPr>
            <p:custDataLst>
              <p:tags r:id="rId11"/>
            </p:custDataLst>
          </p:nvPr>
        </p:nvSpPr>
        <p:spPr>
          <a:xfrm>
            <a:off x="3759200" y="3769360"/>
            <a:ext cx="23171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引导学生树立正确的劳动观，形成劳动最光荣、最崇高、最伟大、最美丽的观念，崇尚劳动、尊重劳动，通过诚实劳动报效国家、奉献社会。</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3373892c-88e6-11f0-b30f-c675559521cf.jpg@base@tag=imgScale&amp;m=1&amp;w=475&amp;h=738&amp;q=953373892c-88e6-11f0-b30f-c675559521cf"/>
          <p:cNvPicPr>
            <a:picLocks noChangeAspect="1"/>
          </p:cNvPicPr>
          <p:nvPr>
            <p:custDataLst>
              <p:tags r:id="rId12"/>
            </p:custDataLst>
          </p:nvPr>
        </p:nvPicPr>
        <p:blipFill>
          <a:blip r:embed="rId13"/>
          <a:srcRect l="9211" r="9211"/>
          <a:stretch>
            <a:fillRect/>
          </a:stretch>
        </p:blipFill>
        <p:spPr>
          <a:xfrm>
            <a:off x="7052310" y="1433195"/>
            <a:ext cx="1136015" cy="17653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736080" y="2075180"/>
            <a:ext cx="373380" cy="3879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376449" y="328140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培养时代新人的劳动精神</a:t>
            </a:r>
            <a:endParaRPr lang="zh-CN" altLang="en-US" b="1">
              <a:solidFill>
                <a:schemeClr val="accent3"/>
              </a:solidFill>
              <a:latin typeface="+mn-ea"/>
              <a:cs typeface="+mn-ea"/>
            </a:endParaRPr>
          </a:p>
        </p:txBody>
      </p:sp>
      <p:sp>
        <p:nvSpPr>
          <p:cNvPr id="30" name="矩形 23"/>
          <p:cNvSpPr/>
          <p:nvPr>
            <p:custDataLst>
              <p:tags r:id="rId16"/>
            </p:custDataLst>
          </p:nvPr>
        </p:nvSpPr>
        <p:spPr>
          <a:xfrm>
            <a:off x="6369050" y="3769360"/>
            <a:ext cx="23247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培养担当民族复兴大任的时代新人，必须提升学生综合素质，促进德智体美劳全面发展和身心健康成长，解决这些问题需要把准育人导向。</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一群年轻的商人在城市背景下竖起大拇指"/>
          <p:cNvPicPr>
            <a:picLocks noChangeAspect="1"/>
          </p:cNvPicPr>
          <p:nvPr>
            <p:custDataLst>
              <p:tags r:id="rId17"/>
            </p:custDataLst>
          </p:nvPr>
        </p:nvPicPr>
        <p:blipFill rotWithShape="1">
          <a:blip r:embed="rId18"/>
          <a:srcRect l="28543" r="28543"/>
          <a:stretch>
            <a:fillRect/>
          </a:stretch>
        </p:blipFill>
        <p:spPr>
          <a:xfrm>
            <a:off x="9612630" y="1429385"/>
            <a:ext cx="1136015" cy="17653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352915" y="2085340"/>
            <a:ext cx="373380" cy="3879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951029" y="328585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劳动与个人发展</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950960" y="3764915"/>
            <a:ext cx="23171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劳动教育不仅关乎社会主义建设者和接班人的精神面貌、价值取向与技能水平，还直接关系到个人的全面发展和成长。</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32387940-88e6-11f0-b30f-c675559521cf.png@base@tag=imgScale&amp;m=1&amp;w=1423&amp;h=1781&amp;q=9532387940-88e6-11f0-b30f-c675559521cf"/>
          <p:cNvPicPr>
            <a:picLocks noChangeAspect="1"/>
          </p:cNvPicPr>
          <p:nvPr>
            <p:custDataLst>
              <p:tags r:id="rId2"/>
            </p:custDataLst>
          </p:nvPr>
        </p:nvPicPr>
        <p:blipFill>
          <a:blip r:embed="rId3"/>
          <a:srcRect l="22776" r="22776"/>
          <a:stretch>
            <a:fillRect/>
          </a:stretch>
        </p:blipFill>
        <p:spPr>
          <a:xfrm>
            <a:off x="7077075" y="229870"/>
            <a:ext cx="5126355" cy="655510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328420" y="614680"/>
            <a:ext cx="9953625" cy="441960"/>
          </a:xfrm>
        </p:spPr>
        <p:txBody>
          <a:bodyPr>
            <a:noAutofit/>
          </a:bodyPr>
          <a:lstStyle/>
          <a:p>
            <a:r>
              <a:rPr lang="zh-CN" altLang="en-US" sz="2800">
                <a:solidFill>
                  <a:schemeClr val="accent6">
                    <a:lumMod val="75000"/>
                  </a:schemeClr>
                </a:solidFill>
              </a:rPr>
              <a:t>（二）遵循教育规律</a:t>
            </a:r>
            <a:endParaRPr lang="zh-CN" altLang="en-US" sz="2800">
              <a:solidFill>
                <a:schemeClr val="accent6">
                  <a:lumMod val="75000"/>
                </a:schemeClr>
              </a:solidFill>
            </a:endParaRPr>
          </a:p>
        </p:txBody>
      </p:sp>
      <p:sp>
        <p:nvSpPr>
          <p:cNvPr id="3" name="边界"/>
          <p:cNvSpPr/>
          <p:nvPr>
            <p:custDataLst>
              <p:tags r:id="rId5"/>
            </p:custDataLst>
          </p:nvPr>
        </p:nvSpPr>
        <p:spPr>
          <a:xfrm>
            <a:off x="608489" y="1549336"/>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8"/>
          <p:cNvSpPr/>
          <p:nvPr>
            <p:custDataLst>
              <p:tags r:id="rId6"/>
            </p:custDataLst>
          </p:nvPr>
        </p:nvSpPr>
        <p:spPr>
          <a:xfrm>
            <a:off x="608489" y="1542984"/>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1"/>
                </a:solidFill>
                <a:latin typeface="+mn-ea"/>
                <a:cs typeface="+mn-ea"/>
              </a:rPr>
              <a:t>01</a:t>
            </a:r>
            <a:endParaRPr lang="en-US" altLang="zh-CN" b="1" dirty="0">
              <a:solidFill>
                <a:schemeClr val="accent1"/>
              </a:solidFill>
              <a:latin typeface="+mn-ea"/>
              <a:cs typeface="+mn-ea"/>
            </a:endParaRPr>
          </a:p>
        </p:txBody>
      </p:sp>
      <p:sp>
        <p:nvSpPr>
          <p:cNvPr id="10" name="矩形 9"/>
          <p:cNvSpPr/>
          <p:nvPr>
            <p:custDataLst>
              <p:tags r:id="rId7"/>
            </p:custDataLst>
          </p:nvPr>
        </p:nvSpPr>
        <p:spPr>
          <a:xfrm>
            <a:off x="1007391" y="1543619"/>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教育规律与劳动教育的结合</a:t>
            </a:r>
            <a:endParaRPr lang="zh-CN" altLang="en-US" b="1" dirty="0">
              <a:solidFill>
                <a:schemeClr val="accent1"/>
              </a:solidFill>
              <a:latin typeface="+mn-ea"/>
              <a:cs typeface="+mn-ea"/>
            </a:endParaRPr>
          </a:p>
        </p:txBody>
      </p:sp>
      <p:sp>
        <p:nvSpPr>
          <p:cNvPr id="11" name="矩形 10"/>
          <p:cNvSpPr/>
          <p:nvPr>
            <p:custDataLst>
              <p:tags r:id="rId8"/>
            </p:custDataLst>
          </p:nvPr>
        </p:nvSpPr>
        <p:spPr>
          <a:xfrm>
            <a:off x="1005840" y="1898015"/>
            <a:ext cx="615950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新时代劳动教育必须遵循教育规律，契合学生的身心成长规律，符合学生年龄特点，以体力劳动为主，注重手脑并用、安全适度。</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748867" y="1957766"/>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608489" y="2765733"/>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2"/>
                </a:solidFill>
                <a:latin typeface="+mn-ea"/>
                <a:cs typeface="+mn-ea"/>
              </a:rPr>
              <a:t>02</a:t>
            </a:r>
            <a:endParaRPr lang="en-US" altLang="zh-CN" b="1" dirty="0">
              <a:solidFill>
                <a:schemeClr val="accent2"/>
              </a:solidFill>
              <a:latin typeface="+mn-ea"/>
              <a:cs typeface="+mn-ea"/>
            </a:endParaRPr>
          </a:p>
        </p:txBody>
      </p:sp>
      <p:sp>
        <p:nvSpPr>
          <p:cNvPr id="7" name="矩形 2"/>
          <p:cNvSpPr/>
          <p:nvPr>
            <p:custDataLst>
              <p:tags r:id="rId11"/>
            </p:custDataLst>
          </p:nvPr>
        </p:nvSpPr>
        <p:spPr>
          <a:xfrm>
            <a:off x="1007391" y="2766368"/>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学生身心成长与劳动教育</a:t>
            </a:r>
            <a:endParaRPr lang="zh-CN" altLang="en-US" b="1" dirty="0">
              <a:solidFill>
                <a:schemeClr val="accent2"/>
              </a:solidFill>
              <a:latin typeface="+mn-ea"/>
              <a:cs typeface="+mn-ea"/>
            </a:endParaRPr>
          </a:p>
        </p:txBody>
      </p:sp>
      <p:sp>
        <p:nvSpPr>
          <p:cNvPr id="8" name="矩形 3"/>
          <p:cNvSpPr/>
          <p:nvPr>
            <p:custDataLst>
              <p:tags r:id="rId12"/>
            </p:custDataLst>
          </p:nvPr>
        </p:nvSpPr>
        <p:spPr>
          <a:xfrm>
            <a:off x="1005840" y="3121025"/>
            <a:ext cx="592582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劳动教育需依据不同阶段的学生特点进行系统设计，强化实践体验，让学生亲历劳动过程，提升育人实效性。</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flipV="1">
            <a:off x="748867" y="3180515"/>
            <a:ext cx="9528" cy="684209"/>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608489" y="3988482"/>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3"/>
                </a:solidFill>
                <a:latin typeface="+mn-ea"/>
                <a:cs typeface="+mn-ea"/>
              </a:rPr>
              <a:t>03</a:t>
            </a:r>
            <a:endParaRPr lang="en-US" altLang="zh-CN" b="1" dirty="0">
              <a:solidFill>
                <a:schemeClr val="accent3"/>
              </a:solidFill>
              <a:latin typeface="+mn-ea"/>
              <a:cs typeface="+mn-ea"/>
            </a:endParaRPr>
          </a:p>
        </p:txBody>
      </p:sp>
      <p:sp>
        <p:nvSpPr>
          <p:cNvPr id="38" name="矩形 37"/>
          <p:cNvSpPr/>
          <p:nvPr>
            <p:custDataLst>
              <p:tags r:id="rId15"/>
            </p:custDataLst>
          </p:nvPr>
        </p:nvSpPr>
        <p:spPr>
          <a:xfrm>
            <a:off x="1007391" y="3989118"/>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劳动精神与职业技术教育</a:t>
            </a:r>
            <a:endParaRPr lang="zh-CN" altLang="en-US" b="1" dirty="0">
              <a:solidFill>
                <a:schemeClr val="accent3"/>
              </a:solidFill>
              <a:latin typeface="+mn-ea"/>
              <a:cs typeface="+mn-ea"/>
            </a:endParaRPr>
          </a:p>
        </p:txBody>
      </p:sp>
      <p:sp>
        <p:nvSpPr>
          <p:cNvPr id="39" name="矩形 38"/>
          <p:cNvSpPr/>
          <p:nvPr>
            <p:custDataLst>
              <p:tags r:id="rId16"/>
            </p:custDataLst>
          </p:nvPr>
        </p:nvSpPr>
        <p:spPr>
          <a:xfrm>
            <a:off x="1005840" y="4343400"/>
            <a:ext cx="584073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职业院校在抓好职业技术教育的同时，强化劳动精神、劳模精神和工匠精神教育，引导学生砥砺奋斗、吃苦耐劳。</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748867" y="4403264"/>
            <a:ext cx="9528" cy="684209"/>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608489" y="5211232"/>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4"/>
                </a:solidFill>
                <a:latin typeface="+mn-ea"/>
                <a:cs typeface="+mn-ea"/>
              </a:rPr>
              <a:t>04</a:t>
            </a:r>
            <a:endParaRPr lang="en-US" altLang="zh-CN" b="1" dirty="0">
              <a:solidFill>
                <a:schemeClr val="accent4"/>
              </a:solidFill>
              <a:latin typeface="+mn-ea"/>
              <a:cs typeface="+mn-ea"/>
            </a:endParaRPr>
          </a:p>
        </p:txBody>
      </p:sp>
      <p:sp>
        <p:nvSpPr>
          <p:cNvPr id="43" name="矩形 42"/>
          <p:cNvSpPr/>
          <p:nvPr>
            <p:custDataLst>
              <p:tags r:id="rId19"/>
            </p:custDataLst>
          </p:nvPr>
        </p:nvSpPr>
        <p:spPr>
          <a:xfrm>
            <a:off x="1007391" y="5211867"/>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4"/>
                </a:solidFill>
                <a:latin typeface="+mn-ea"/>
                <a:cs typeface="+mn-ea"/>
              </a:rPr>
              <a:t>实践体验在劳动教育中的作用</a:t>
            </a:r>
            <a:endParaRPr lang="zh-CN" altLang="en-US" b="1" dirty="0">
              <a:solidFill>
                <a:schemeClr val="accent4"/>
              </a:solidFill>
              <a:latin typeface="+mn-ea"/>
              <a:cs typeface="+mn-ea"/>
            </a:endParaRPr>
          </a:p>
        </p:txBody>
      </p:sp>
      <p:sp>
        <p:nvSpPr>
          <p:cNvPr id="44" name="矩形 43"/>
          <p:cNvSpPr/>
          <p:nvPr>
            <p:custDataLst>
              <p:tags r:id="rId20"/>
            </p:custDataLst>
          </p:nvPr>
        </p:nvSpPr>
        <p:spPr>
          <a:xfrm>
            <a:off x="1005840" y="5566410"/>
            <a:ext cx="60813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加强劳动教育，通过劳动过程中的创造性实践活动及其成果，让学生感受劳动乐趣，激发永远奋斗的精神。</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510030" y="565150"/>
            <a:ext cx="1001204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（三）体现时代特征</a:t>
            </a:r>
            <a:endParaRPr lang="zh-CN" altLang="en-US" sz="2800">
              <a:solidFill>
                <a:schemeClr val="accent6">
                  <a:lumMod val="75000"/>
                </a:schemeClr>
              </a:solidFill>
            </a:endParaRPr>
          </a:p>
        </p:txBody>
      </p:sp>
      <p:sp>
        <p:nvSpPr>
          <p:cNvPr id="2" name="矩形 3"/>
          <p:cNvSpPr/>
          <p:nvPr>
            <p:custDataLst>
              <p:tags r:id="rId2"/>
            </p:custDataLst>
          </p:nvPr>
        </p:nvSpPr>
        <p:spPr>
          <a:xfrm>
            <a:off x="2141746" y="198663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中华民族是勤于劳动、善于创造的民族，从古训格言到现代，劳动教育应体现勤俭自持、耕读传家的中华传统美德。</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111" y="152304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中华传统美德与劳动教育</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241880" y="158909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50002" y="316846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随着经济和社会发展，劳动形态发生巨大变化，劳动教育需与新技术、新产业、新业态相呼应，挖掘劳动教育新内涵。</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49366" y="270423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新兴劳动形态与劳动教育</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250136" y="277091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41111" y="435917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鼓励学生运用多学科知识开展创造性劳动，使新时代劳动教育适应科技发展和产业变革要求，创新劳动教育形式。</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40476" y="389559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创造性劳动与劳动教育创新</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241245" y="396163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50002" y="5511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劳动教育要深化产教融合，改进方式，强化诚实合法劳动意识，培养科学精神，提高创造性劳动能力，与立德、增智、强体、育美相结合。</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49366" y="504757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劳动教育与科技发展的结合</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250136" y="511425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农民妇女使用数字平板与虚拟现实人工智能(AI)分析玉米农田植物疾病。科技、智慧农业、创新农业理念。"/>
          <p:cNvPicPr>
            <a:picLocks noChangeAspect="1"/>
          </p:cNvPicPr>
          <p:nvPr>
            <p:custDataLst>
              <p:tags r:id="rId2"/>
            </p:custDataLst>
          </p:nvPr>
        </p:nvPicPr>
        <p:blipFill>
          <a:blip r:embed="rId3"/>
          <a:srcRect l="24968" r="24968"/>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469890" y="384810"/>
            <a:ext cx="9229090" cy="441960"/>
          </a:xfrm>
        </p:spPr>
        <p:txBody>
          <a:bodyPr>
            <a:noAutofit/>
          </a:bodyPr>
          <a:lstStyle/>
          <a:p>
            <a:r>
              <a:rPr lang="zh-CN" altLang="en-US" sz="2800">
                <a:solidFill>
                  <a:schemeClr val="accent6">
                    <a:lumMod val="75000"/>
                  </a:schemeClr>
                </a:solidFill>
              </a:rPr>
              <a:t>（四）强化综合实施</a:t>
            </a:r>
            <a:endParaRPr lang="zh-CN" altLang="en-US" sz="2800">
              <a:solidFill>
                <a:schemeClr val="accent6">
                  <a:lumMod val="75000"/>
                </a:schemeClr>
              </a:solidFill>
            </a:endParaRPr>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320030" y="2635435"/>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320665" y="169811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新时代劳动教育的社会性要求全社会共同努力，主管部门需加强统筹，拓宽劳动教育途径，通过政策支持劳动教育，建立和完善科学有效的劳动教育激励、督导和评价机制。</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320665" y="137424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社会各方的角色与责任</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320665" y="3121660"/>
            <a:ext cx="6233795" cy="587375"/>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家庭在劳动教育中扮演基础角色，应树立崇尚劳动的良好家风，抓住日常生活中的劳动实践机会，从小培养孩子热爱劳动的习惯。</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321300" y="284372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家庭劳动教育的日常化</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320030" y="3761385"/>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320030" y="430815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学校劳动教育应注重规范化，发挥主导作用，承担实施劳动教育的主体责任，明确实施机构和人员，确保劳动教育课程的开设。</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320030" y="396142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学校劳动教育的规范化</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320665" y="4974330"/>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320665" y="5326156"/>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社会各方面应支持劳动教育，利用各类资源为劳动教育提供保障，营造良好舆论氛围，形成协同育人格局。</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320665" y="5059429"/>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社会劳动教育的多样化</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34795" y="376555"/>
            <a:ext cx="1009269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（五）坚持因地制宜</a:t>
            </a:r>
            <a:endParaRPr lang="zh-CN" altLang="en-US" sz="2800">
              <a:solidFill>
                <a:schemeClr val="accent6">
                  <a:lumMod val="75000"/>
                </a:schemeClr>
              </a:solidFill>
            </a:endParaRPr>
          </a:p>
        </p:txBody>
      </p:sp>
      <p:sp>
        <p:nvSpPr>
          <p:cNvPr id="2" name="矩形 5"/>
          <p:cNvSpPr/>
          <p:nvPr>
            <p:custDataLst>
              <p:tags r:id="rId2"/>
            </p:custDataLst>
          </p:nvPr>
        </p:nvSpPr>
        <p:spPr>
          <a:xfrm>
            <a:off x="969645" y="2767965"/>
            <a:ext cx="204978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结合地区特色开展劳动教育</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29310" y="3455670"/>
            <a:ext cx="230822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结合不同地区和学校的自然、经济、文化条件，采取多种方式开展新时代劳动教育，宜工则工、宜农则农，发掘行业企业、职业院校等资源。</a:t>
            </a:r>
            <a:endParaRPr lang="zh-CN" altLang="en-US" dirty="0">
              <a:ln>
                <a:noFill/>
                <a:prstDash val="sysDot"/>
              </a:ln>
              <a:solidFill>
                <a:schemeClr val="tx1">
                  <a:lumMod val="85000"/>
                  <a:lumOff val="15000"/>
                </a:schemeClr>
              </a:solidFill>
              <a:latin typeface="+mn-ea"/>
              <a:cs typeface="+mn-ea"/>
              <a:sym typeface="+mn-ea"/>
            </a:endParaRPr>
          </a:p>
        </p:txBody>
      </p:sp>
      <p:pic>
        <p:nvPicPr>
          <p:cNvPr id="16" name="图片 1" descr="/data/temp/7c108b4d-88e6-11f0-b08c-b23c57e3f146.png@base@tag=imgScale&amp;m=1&amp;w=475&amp;h=738&amp;q=957c108b4d-88e6-11f0-b08c-b23c57e3f146"/>
          <p:cNvPicPr>
            <a:picLocks noChangeAspect="1"/>
          </p:cNvPicPr>
          <p:nvPr>
            <p:custDataLst>
              <p:tags r:id="rId4"/>
            </p:custDataLst>
          </p:nvPr>
        </p:nvPicPr>
        <p:blipFill>
          <a:blip r:embed="rId5"/>
          <a:srcRect l="28560" r="28560"/>
          <a:stretch>
            <a:fillRect/>
          </a:stretch>
        </p:blipFill>
        <p:spPr>
          <a:xfrm>
            <a:off x="1436370" y="997585"/>
            <a:ext cx="998855" cy="155194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49985" y="1653540"/>
            <a:ext cx="332740" cy="32766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7c108db5-88e6-11f0-b08c-b23c57e3f146.jpg@base@tag=imgScale&amp;m=1&amp;w=475&amp;h=738&amp;q=957c108db5-88e6-11f0-b08c-b23c57e3f146"/>
          <p:cNvPicPr>
            <a:picLocks noChangeAspect="1"/>
          </p:cNvPicPr>
          <p:nvPr>
            <p:custDataLst>
              <p:tags r:id="rId7"/>
            </p:custDataLst>
          </p:nvPr>
        </p:nvPicPr>
        <p:blipFill>
          <a:blip r:embed="rId8"/>
          <a:srcRect l="21691" r="21691"/>
          <a:stretch>
            <a:fillRect/>
          </a:stretch>
        </p:blipFill>
        <p:spPr>
          <a:xfrm>
            <a:off x="4068445" y="1001395"/>
            <a:ext cx="998855" cy="155194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47770" y="1643380"/>
            <a:ext cx="332740" cy="32766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08070" y="2763520"/>
            <a:ext cx="204025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利用现有资源建立实践基地</a:t>
            </a:r>
            <a:endParaRPr lang="zh-CN" altLang="en-US" b="1">
              <a:solidFill>
                <a:schemeClr val="accent2"/>
              </a:solidFill>
              <a:latin typeface="+mn-ea"/>
              <a:cs typeface="+mn-ea"/>
            </a:endParaRPr>
          </a:p>
        </p:txBody>
      </p:sp>
      <p:sp>
        <p:nvSpPr>
          <p:cNvPr id="21" name="矩形 14"/>
          <p:cNvSpPr/>
          <p:nvPr>
            <p:custDataLst>
              <p:tags r:id="rId11"/>
            </p:custDataLst>
          </p:nvPr>
        </p:nvSpPr>
        <p:spPr>
          <a:xfrm>
            <a:off x="3525639" y="346117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利用现有综合实践基地、青少年校外活动场所、职业院校和普通高等学校劳动实践场所，建立健全开放共享机制。</a:t>
            </a:r>
            <a:endParaRPr lang="zh-CN" altLang="en-US" dirty="0">
              <a:ln>
                <a:noFill/>
                <a:prstDash val="sysDot"/>
              </a:ln>
              <a:solidFill>
                <a:schemeClr val="tx1">
                  <a:lumMod val="85000"/>
                  <a:lumOff val="15000"/>
                </a:schemeClr>
              </a:solidFill>
              <a:latin typeface="+mn-ea"/>
              <a:cs typeface="+mn-ea"/>
              <a:sym typeface="+mn-ea"/>
            </a:endParaRPr>
          </a:p>
        </p:txBody>
      </p:sp>
      <p:pic>
        <p:nvPicPr>
          <p:cNvPr id="27" name="图片 3" descr="/data/temp/7c108ad3-88e6-11f0-b08c-b23c57e3f146.jpg@base@tag=imgScale&amp;m=1&amp;w=475&amp;h=738&amp;q=957c108ad3-88e6-11f0-b08c-b23c57e3f146"/>
          <p:cNvPicPr>
            <a:picLocks noChangeAspect="1"/>
          </p:cNvPicPr>
          <p:nvPr>
            <p:custDataLst>
              <p:tags r:id="rId12"/>
            </p:custDataLst>
          </p:nvPr>
        </p:nvPicPr>
        <p:blipFill>
          <a:blip r:embed="rId13"/>
          <a:srcRect l="8601" r="8602"/>
          <a:stretch>
            <a:fillRect/>
          </a:stretch>
        </p:blipFill>
        <p:spPr>
          <a:xfrm>
            <a:off x="6702425" y="1001395"/>
            <a:ext cx="998855" cy="155194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86195" y="1643380"/>
            <a:ext cx="332740" cy="32766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25540" y="2763520"/>
            <a:ext cx="195516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农村与城镇的劳动实践场所</a:t>
            </a:r>
            <a:endParaRPr lang="zh-CN" altLang="en-US" b="1">
              <a:solidFill>
                <a:schemeClr val="accent3"/>
              </a:solidFill>
              <a:latin typeface="+mn-ea"/>
              <a:cs typeface="+mn-ea"/>
            </a:endParaRPr>
          </a:p>
        </p:txBody>
      </p:sp>
      <p:sp>
        <p:nvSpPr>
          <p:cNvPr id="30" name="矩形 23"/>
          <p:cNvSpPr/>
          <p:nvPr>
            <p:custDataLst>
              <p:tags r:id="rId16"/>
            </p:custDataLst>
          </p:nvPr>
        </p:nvSpPr>
        <p:spPr>
          <a:xfrm>
            <a:off x="6067425" y="3461385"/>
            <a:ext cx="232600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农村地区可利用土地、山林、草场等作为学农实践基地，城镇地区可确认企事业单位和社会机构作为学生参加生产劳动、服务性劳动的实践场所。</a:t>
            </a:r>
            <a:endParaRPr lang="zh-CN" altLang="en-US" dirty="0">
              <a:ln>
                <a:noFill/>
                <a:prstDash val="sysDot"/>
              </a:ln>
              <a:solidFill>
                <a:schemeClr val="tx1">
                  <a:lumMod val="85000"/>
                  <a:lumOff val="15000"/>
                </a:schemeClr>
              </a:solidFill>
              <a:latin typeface="+mn-ea"/>
              <a:cs typeface="+mn-ea"/>
              <a:sym typeface="+mn-ea"/>
            </a:endParaRPr>
          </a:p>
        </p:txBody>
      </p:sp>
      <p:pic>
        <p:nvPicPr>
          <p:cNvPr id="31" name="图片 4" descr="一群商业人士组装拼图，合作的概念，团队合作，帮助和支持在商业，象征联系和联系。商业策略。"/>
          <p:cNvPicPr>
            <a:picLocks noChangeAspect="1"/>
          </p:cNvPicPr>
          <p:nvPr>
            <p:custDataLst>
              <p:tags r:id="rId17"/>
            </p:custDataLst>
          </p:nvPr>
        </p:nvPicPr>
        <p:blipFill rotWithShape="1">
          <a:blip r:embed="rId18"/>
          <a:srcRect l="28539" r="28539"/>
          <a:stretch>
            <a:fillRect/>
          </a:stretch>
        </p:blipFill>
        <p:spPr>
          <a:xfrm>
            <a:off x="9262745" y="997585"/>
            <a:ext cx="998855" cy="155194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03030" y="1653540"/>
            <a:ext cx="332740" cy="32766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99830" y="2767965"/>
            <a:ext cx="193167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政府部门的协调与引导作用</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99830" y="3456940"/>
            <a:ext cx="23221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政府部门应协调和引导企业、工厂、农场等开放实践场所，支持学校组织学生参加生产劳动、参与新型服务性劳动，使学生与普通劳动者一起经历劳动过程。</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94155" y="285115"/>
            <a:ext cx="998855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四、劳动教育的总体目标</a:t>
            </a:r>
            <a:endParaRPr lang="zh-CN" altLang="en-US" sz="3600">
              <a:solidFill>
                <a:schemeClr val="accent6">
                  <a:lumMod val="75000"/>
                </a:schemeClr>
              </a:solidFill>
            </a:endParaRPr>
          </a:p>
        </p:txBody>
      </p:sp>
      <p:sp>
        <p:nvSpPr>
          <p:cNvPr id="105" name="文本框 104"/>
          <p:cNvSpPr txBox="1"/>
          <p:nvPr>
            <p:custDataLst>
              <p:tags r:id="rId2"/>
            </p:custDataLst>
          </p:nvPr>
        </p:nvSpPr>
        <p:spPr>
          <a:xfrm>
            <a:off x="688975" y="1510665"/>
            <a:ext cx="3594100" cy="1401445"/>
          </a:xfrm>
          <a:prstGeom prst="rect">
            <a:avLst/>
          </a:prstGeom>
          <a:noFill/>
        </p:spPr>
        <p:txBody>
          <a:bodyPr wrap="square" lIns="0" tIns="0" rIns="0" bIns="0" rtlCol="0">
            <a:noAutofit/>
          </a:bodyPr>
          <a:lstStyle/>
          <a:p>
            <a:pPr indent="0" algn="l" fontAlgn="auto">
              <a:lnSpc>
                <a:spcPct val="140000"/>
              </a:lnSpc>
            </a:pPr>
            <a:r>
              <a:rPr lang="zh-CN" altLang="en-US" sz="1600" kern="0" dirty="0">
                <a:ln>
                  <a:noFill/>
                  <a:prstDash val="sysDot"/>
                </a:ln>
                <a:solidFill>
                  <a:schemeClr val="tx1">
                    <a:lumMod val="85000"/>
                    <a:lumOff val="15000"/>
                  </a:schemeClr>
                </a:solidFill>
                <a:latin typeface="+mn-ea"/>
                <a:sym typeface="+mn-ea"/>
              </a:rPr>
              <a:t>使学生正确理解劳动是人类发展和社会进步的根本力量，认识劳动创造人、劳动创造价值、创造财富、创造美好生活的道理，尊重劳动，尊重普通劳动者，牢固树立劳动最光荣、劳动最崇高、劳动最伟大、劳动最美丽的思想观念。</a:t>
            </a:r>
            <a:endParaRPr lang="zh-CN" altLang="en-US" sz="1600" kern="0" dirty="0">
              <a:ln>
                <a:noFill/>
                <a:prstDash val="sysDot"/>
              </a:ln>
              <a:solidFill>
                <a:schemeClr val="tx1">
                  <a:lumMod val="85000"/>
                  <a:lumOff val="15000"/>
                </a:schemeClr>
              </a:solidFill>
              <a:latin typeface="+mn-ea"/>
              <a:sym typeface="+mn-ea"/>
            </a:endParaRPr>
          </a:p>
        </p:txBody>
      </p:sp>
      <p:sp>
        <p:nvSpPr>
          <p:cNvPr id="108" name="任意多边形: 形状 34"/>
          <p:cNvSpPr/>
          <p:nvPr>
            <p:custDataLst>
              <p:tags r:id="rId3"/>
            </p:custDataLst>
          </p:nvPr>
        </p:nvSpPr>
        <p:spPr>
          <a:xfrm>
            <a:off x="4283057" y="2178757"/>
            <a:ext cx="1759661" cy="1752350"/>
          </a:xfrm>
          <a:custGeom>
            <a:avLst/>
            <a:gdLst>
              <a:gd name="connsiteX0" fmla="*/ 2536031 w 2537232"/>
              <a:gd name="connsiteY0" fmla="*/ 1186053 h 2527212"/>
              <a:gd name="connsiteX1" fmla="*/ 2535746 w 2537232"/>
              <a:gd name="connsiteY1" fmla="*/ 1162907 h 2527212"/>
              <a:gd name="connsiteX2" fmla="*/ 2535746 w 2537232"/>
              <a:gd name="connsiteY2" fmla="*/ 1162812 h 2527212"/>
              <a:gd name="connsiteX3" fmla="*/ 2535746 w 2537232"/>
              <a:gd name="connsiteY3" fmla="*/ 1162431 h 2527212"/>
              <a:gd name="connsiteX4" fmla="*/ 2535746 w 2537232"/>
              <a:gd name="connsiteY4" fmla="*/ 1162336 h 2527212"/>
              <a:gd name="connsiteX5" fmla="*/ 2535841 w 2537232"/>
              <a:gd name="connsiteY5" fmla="*/ 1162241 h 2527212"/>
              <a:gd name="connsiteX6" fmla="*/ 2535746 w 2537232"/>
              <a:gd name="connsiteY6" fmla="*/ 1162050 h 2527212"/>
              <a:gd name="connsiteX7" fmla="*/ 2535746 w 2537232"/>
              <a:gd name="connsiteY7" fmla="*/ 1161955 h 2527212"/>
              <a:gd name="connsiteX8" fmla="*/ 2535746 w 2537232"/>
              <a:gd name="connsiteY8" fmla="*/ 1161860 h 2527212"/>
              <a:gd name="connsiteX9" fmla="*/ 2536031 w 2537232"/>
              <a:gd name="connsiteY9" fmla="*/ 1151954 h 2527212"/>
              <a:gd name="connsiteX10" fmla="*/ 2536031 w 2537232"/>
              <a:gd name="connsiteY10" fmla="*/ 1083850 h 2527212"/>
              <a:gd name="connsiteX11" fmla="*/ 2536031 w 2537232"/>
              <a:gd name="connsiteY11" fmla="*/ 0 h 2527212"/>
              <a:gd name="connsiteX12" fmla="*/ 1949577 w 2537232"/>
              <a:gd name="connsiteY12" fmla="*/ 77343 h 2527212"/>
              <a:gd name="connsiteX13" fmla="*/ 1130903 w 2537232"/>
              <a:gd name="connsiteY13" fmla="*/ 444913 h 2527212"/>
              <a:gd name="connsiteX14" fmla="*/ 974408 w 2537232"/>
              <a:gd name="connsiteY14" fmla="*/ 560165 h 2527212"/>
              <a:gd name="connsiteX15" fmla="*/ 539591 w 2537232"/>
              <a:gd name="connsiteY15" fmla="*/ 1000411 h 2527212"/>
              <a:gd name="connsiteX16" fmla="*/ 513588 w 2537232"/>
              <a:gd name="connsiteY16" fmla="*/ 1034510 h 2527212"/>
              <a:gd name="connsiteX17" fmla="*/ 495110 w 2537232"/>
              <a:gd name="connsiteY17" fmla="*/ 1059466 h 2527212"/>
              <a:gd name="connsiteX18" fmla="*/ 476917 w 2537232"/>
              <a:gd name="connsiteY18" fmla="*/ 1084707 h 2527212"/>
              <a:gd name="connsiteX19" fmla="*/ 441484 w 2537232"/>
              <a:gd name="connsiteY19" fmla="*/ 1135856 h 2527212"/>
              <a:gd name="connsiteX20" fmla="*/ 81248 w 2537232"/>
              <a:gd name="connsiteY20" fmla="*/ 1932813 h 2527212"/>
              <a:gd name="connsiteX21" fmla="*/ 0 w 2537232"/>
              <a:gd name="connsiteY21" fmla="*/ 2516410 h 2527212"/>
              <a:gd name="connsiteX22" fmla="*/ 857 w 2537232"/>
              <a:gd name="connsiteY22" fmla="*/ 2516600 h 2527212"/>
              <a:gd name="connsiteX23" fmla="*/ 1098233 w 2537232"/>
              <a:gd name="connsiteY23" fmla="*/ 2526697 h 2527212"/>
              <a:gd name="connsiteX24" fmla="*/ 1156716 w 2537232"/>
              <a:gd name="connsiteY24" fmla="*/ 2526982 h 2527212"/>
              <a:gd name="connsiteX25" fmla="*/ 1168337 w 2537232"/>
              <a:gd name="connsiteY25" fmla="*/ 2526697 h 2527212"/>
              <a:gd name="connsiteX26" fmla="*/ 1195102 w 2537232"/>
              <a:gd name="connsiteY26" fmla="*/ 2526982 h 2527212"/>
              <a:gd name="connsiteX27" fmla="*/ 2536031 w 2537232"/>
              <a:gd name="connsiteY27" fmla="*/ 1186053 h 252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537232" h="2527212">
                <a:moveTo>
                  <a:pt x="2536031" y="1186053"/>
                </a:moveTo>
                <a:cubicBezTo>
                  <a:pt x="2536031" y="1178243"/>
                  <a:pt x="2535936" y="1170623"/>
                  <a:pt x="2535746" y="1162907"/>
                </a:cubicBezTo>
                <a:lnTo>
                  <a:pt x="2535746" y="1162812"/>
                </a:lnTo>
                <a:cubicBezTo>
                  <a:pt x="2535841" y="1162717"/>
                  <a:pt x="2535841" y="1162622"/>
                  <a:pt x="2535746" y="1162431"/>
                </a:cubicBezTo>
                <a:lnTo>
                  <a:pt x="2535746" y="1162336"/>
                </a:lnTo>
                <a:cubicBezTo>
                  <a:pt x="2535841" y="1162241"/>
                  <a:pt x="2535841" y="1162241"/>
                  <a:pt x="2535841" y="1162241"/>
                </a:cubicBezTo>
                <a:cubicBezTo>
                  <a:pt x="2535841" y="1162145"/>
                  <a:pt x="2535841" y="1162050"/>
                  <a:pt x="2535746" y="1162050"/>
                </a:cubicBezTo>
                <a:lnTo>
                  <a:pt x="2535746" y="1161955"/>
                </a:lnTo>
                <a:cubicBezTo>
                  <a:pt x="2535841" y="1161860"/>
                  <a:pt x="2535841" y="1161860"/>
                  <a:pt x="2535746" y="1161860"/>
                </a:cubicBezTo>
                <a:cubicBezTo>
                  <a:pt x="2535746" y="1161860"/>
                  <a:pt x="2536031" y="1155192"/>
                  <a:pt x="2536031" y="1151954"/>
                </a:cubicBezTo>
                <a:lnTo>
                  <a:pt x="2536031" y="1083850"/>
                </a:lnTo>
                <a:lnTo>
                  <a:pt x="2536031" y="0"/>
                </a:lnTo>
                <a:cubicBezTo>
                  <a:pt x="2334006" y="3429"/>
                  <a:pt x="2137696" y="30004"/>
                  <a:pt x="1949577" y="77343"/>
                </a:cubicBezTo>
                <a:cubicBezTo>
                  <a:pt x="1652968" y="151829"/>
                  <a:pt x="1376743" y="277654"/>
                  <a:pt x="1130903" y="444913"/>
                </a:cubicBezTo>
                <a:cubicBezTo>
                  <a:pt x="1077278" y="481298"/>
                  <a:pt x="1024985" y="519779"/>
                  <a:pt x="974408" y="560165"/>
                </a:cubicBezTo>
                <a:cubicBezTo>
                  <a:pt x="812483" y="688943"/>
                  <a:pt x="666464" y="836867"/>
                  <a:pt x="539591" y="1000411"/>
                </a:cubicBezTo>
                <a:cubicBezTo>
                  <a:pt x="530828" y="1011650"/>
                  <a:pt x="522161" y="1023080"/>
                  <a:pt x="513588" y="1034510"/>
                </a:cubicBezTo>
                <a:cubicBezTo>
                  <a:pt x="507397" y="1042797"/>
                  <a:pt x="501206" y="1051084"/>
                  <a:pt x="495110" y="1059466"/>
                </a:cubicBezTo>
                <a:cubicBezTo>
                  <a:pt x="489014" y="1067848"/>
                  <a:pt x="482918" y="1076325"/>
                  <a:pt x="476917" y="1084707"/>
                </a:cubicBezTo>
                <a:cubicBezTo>
                  <a:pt x="464915" y="1101566"/>
                  <a:pt x="453009" y="1118616"/>
                  <a:pt x="441484" y="1135856"/>
                </a:cubicBezTo>
                <a:cubicBezTo>
                  <a:pt x="278892" y="1375791"/>
                  <a:pt x="155829" y="1644491"/>
                  <a:pt x="81248" y="1932813"/>
                </a:cubicBezTo>
                <a:cubicBezTo>
                  <a:pt x="32861" y="2119979"/>
                  <a:pt x="4858" y="2315337"/>
                  <a:pt x="0" y="2516410"/>
                </a:cubicBezTo>
                <a:cubicBezTo>
                  <a:pt x="191" y="2516505"/>
                  <a:pt x="476" y="2516505"/>
                  <a:pt x="857" y="2516600"/>
                </a:cubicBezTo>
                <a:cubicBezTo>
                  <a:pt x="37529" y="2522506"/>
                  <a:pt x="868299" y="2525935"/>
                  <a:pt x="1098233" y="2526697"/>
                </a:cubicBezTo>
                <a:cubicBezTo>
                  <a:pt x="1135285" y="2526887"/>
                  <a:pt x="1156716" y="2526982"/>
                  <a:pt x="1156716" y="2526982"/>
                </a:cubicBezTo>
                <a:cubicBezTo>
                  <a:pt x="1160621" y="2526982"/>
                  <a:pt x="1164527" y="2526887"/>
                  <a:pt x="1168337" y="2526697"/>
                </a:cubicBezTo>
                <a:cubicBezTo>
                  <a:pt x="1177195" y="2526887"/>
                  <a:pt x="1186148" y="2526982"/>
                  <a:pt x="1195102" y="2526982"/>
                </a:cubicBezTo>
                <a:cubicBezTo>
                  <a:pt x="1956626" y="2540603"/>
                  <a:pt x="2568035" y="1947482"/>
                  <a:pt x="2536031" y="1186053"/>
                </a:cubicBezTo>
                <a:close/>
              </a:path>
            </a:pathLst>
          </a:custGeom>
          <a:gradFill rotWithShape="0">
            <a:gsLst>
              <a:gs pos="0">
                <a:schemeClr val="accent5">
                  <a:lumMod val="60000"/>
                  <a:lumOff val="40000"/>
                  <a:alpha val="94000"/>
                </a:schemeClr>
              </a:gs>
              <a:gs pos="86000">
                <a:schemeClr val="accent5">
                  <a:alpha val="100000"/>
                </a:schemeClr>
              </a:gs>
            </a:gsLst>
            <a:lin ang="16200000" scaled="0"/>
          </a:gradFill>
          <a:ln w="9525" cap="flat">
            <a:noFill/>
            <a:prstDash val="solid"/>
            <a:miter/>
          </a:ln>
          <a:effectLst>
            <a:outerShdw blurRad="177800" dist="38100" dir="2700000" algn="tl" rotWithShape="0">
              <a:schemeClr val="accent5">
                <a:lumMod val="75000"/>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09" name="任意多边形: 形状 38"/>
          <p:cNvSpPr/>
          <p:nvPr>
            <p:custDataLst>
              <p:tags r:id="rId4"/>
            </p:custDataLst>
          </p:nvPr>
        </p:nvSpPr>
        <p:spPr>
          <a:xfrm>
            <a:off x="6131573" y="2168072"/>
            <a:ext cx="1752350" cy="1759661"/>
          </a:xfrm>
          <a:custGeom>
            <a:avLst/>
            <a:gdLst>
              <a:gd name="connsiteX0" fmla="*/ 1341160 w 2527212"/>
              <a:gd name="connsiteY0" fmla="*/ 2536031 h 2537232"/>
              <a:gd name="connsiteX1" fmla="*/ 1364305 w 2527212"/>
              <a:gd name="connsiteY1" fmla="*/ 2535746 h 2537232"/>
              <a:gd name="connsiteX2" fmla="*/ 1364401 w 2527212"/>
              <a:gd name="connsiteY2" fmla="*/ 2535746 h 2537232"/>
              <a:gd name="connsiteX3" fmla="*/ 1364782 w 2527212"/>
              <a:gd name="connsiteY3" fmla="*/ 2535746 h 2537232"/>
              <a:gd name="connsiteX4" fmla="*/ 1364877 w 2527212"/>
              <a:gd name="connsiteY4" fmla="*/ 2535746 h 2537232"/>
              <a:gd name="connsiteX5" fmla="*/ 1364972 w 2527212"/>
              <a:gd name="connsiteY5" fmla="*/ 2535841 h 2537232"/>
              <a:gd name="connsiteX6" fmla="*/ 1365162 w 2527212"/>
              <a:gd name="connsiteY6" fmla="*/ 2535746 h 2537232"/>
              <a:gd name="connsiteX7" fmla="*/ 1365258 w 2527212"/>
              <a:gd name="connsiteY7" fmla="*/ 2535746 h 2537232"/>
              <a:gd name="connsiteX8" fmla="*/ 1365353 w 2527212"/>
              <a:gd name="connsiteY8" fmla="*/ 2535746 h 2537232"/>
              <a:gd name="connsiteX9" fmla="*/ 1375259 w 2527212"/>
              <a:gd name="connsiteY9" fmla="*/ 2536031 h 2537232"/>
              <a:gd name="connsiteX10" fmla="*/ 1443363 w 2527212"/>
              <a:gd name="connsiteY10" fmla="*/ 2536031 h 2537232"/>
              <a:gd name="connsiteX11" fmla="*/ 2527212 w 2527212"/>
              <a:gd name="connsiteY11" fmla="*/ 2536031 h 2537232"/>
              <a:gd name="connsiteX12" fmla="*/ 2449870 w 2527212"/>
              <a:gd name="connsiteY12" fmla="*/ 1949577 h 2537232"/>
              <a:gd name="connsiteX13" fmla="*/ 2082300 w 2527212"/>
              <a:gd name="connsiteY13" fmla="*/ 1130903 h 2537232"/>
              <a:gd name="connsiteX14" fmla="*/ 1967047 w 2527212"/>
              <a:gd name="connsiteY14" fmla="*/ 974408 h 2537232"/>
              <a:gd name="connsiteX15" fmla="*/ 1526802 w 2527212"/>
              <a:gd name="connsiteY15" fmla="*/ 539591 h 2537232"/>
              <a:gd name="connsiteX16" fmla="*/ 1492702 w 2527212"/>
              <a:gd name="connsiteY16" fmla="*/ 513588 h 2537232"/>
              <a:gd name="connsiteX17" fmla="*/ 1467747 w 2527212"/>
              <a:gd name="connsiteY17" fmla="*/ 495110 h 2537232"/>
              <a:gd name="connsiteX18" fmla="*/ 1442505 w 2527212"/>
              <a:gd name="connsiteY18" fmla="*/ 476917 h 2537232"/>
              <a:gd name="connsiteX19" fmla="*/ 1391356 w 2527212"/>
              <a:gd name="connsiteY19" fmla="*/ 441484 h 2537232"/>
              <a:gd name="connsiteX20" fmla="*/ 594400 w 2527212"/>
              <a:gd name="connsiteY20" fmla="*/ 81248 h 2537232"/>
              <a:gd name="connsiteX21" fmla="*/ 10803 w 2527212"/>
              <a:gd name="connsiteY21" fmla="*/ 0 h 2537232"/>
              <a:gd name="connsiteX22" fmla="*/ 10612 w 2527212"/>
              <a:gd name="connsiteY22" fmla="*/ 857 h 2537232"/>
              <a:gd name="connsiteX23" fmla="*/ 516 w 2527212"/>
              <a:gd name="connsiteY23" fmla="*/ 1098233 h 2537232"/>
              <a:gd name="connsiteX24" fmla="*/ 230 w 2527212"/>
              <a:gd name="connsiteY24" fmla="*/ 1156716 h 2537232"/>
              <a:gd name="connsiteX25" fmla="*/ 516 w 2527212"/>
              <a:gd name="connsiteY25" fmla="*/ 1168337 h 2537232"/>
              <a:gd name="connsiteX26" fmla="*/ 230 w 2527212"/>
              <a:gd name="connsiteY26" fmla="*/ 1195102 h 2537232"/>
              <a:gd name="connsiteX27" fmla="*/ 1341160 w 2527212"/>
              <a:gd name="connsiteY27" fmla="*/ 2536031 h 253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527212" h="2537232">
                <a:moveTo>
                  <a:pt x="1341160" y="2536031"/>
                </a:moveTo>
                <a:cubicBezTo>
                  <a:pt x="1348970" y="2536031"/>
                  <a:pt x="1356590" y="2535936"/>
                  <a:pt x="1364305" y="2535746"/>
                </a:cubicBezTo>
                <a:lnTo>
                  <a:pt x="1364401" y="2535746"/>
                </a:lnTo>
                <a:cubicBezTo>
                  <a:pt x="1364496" y="2535841"/>
                  <a:pt x="1364591" y="2535841"/>
                  <a:pt x="1364782" y="2535746"/>
                </a:cubicBezTo>
                <a:lnTo>
                  <a:pt x="1364877" y="2535746"/>
                </a:lnTo>
                <a:cubicBezTo>
                  <a:pt x="1364972" y="2535841"/>
                  <a:pt x="1364972" y="2535841"/>
                  <a:pt x="1364972" y="2535841"/>
                </a:cubicBezTo>
                <a:cubicBezTo>
                  <a:pt x="1365067" y="2535841"/>
                  <a:pt x="1365162" y="2535841"/>
                  <a:pt x="1365162" y="2535746"/>
                </a:cubicBezTo>
                <a:lnTo>
                  <a:pt x="1365258" y="2535746"/>
                </a:lnTo>
                <a:cubicBezTo>
                  <a:pt x="1365353" y="2535841"/>
                  <a:pt x="1365353" y="2535841"/>
                  <a:pt x="1365353" y="2535746"/>
                </a:cubicBezTo>
                <a:cubicBezTo>
                  <a:pt x="1365353" y="2535746"/>
                  <a:pt x="1372020" y="2536031"/>
                  <a:pt x="1375259" y="2536031"/>
                </a:cubicBezTo>
                <a:lnTo>
                  <a:pt x="1443363" y="2536031"/>
                </a:lnTo>
                <a:lnTo>
                  <a:pt x="2527212" y="2536031"/>
                </a:lnTo>
                <a:cubicBezTo>
                  <a:pt x="2523784" y="2334006"/>
                  <a:pt x="2497209" y="2137696"/>
                  <a:pt x="2449870" y="1949577"/>
                </a:cubicBezTo>
                <a:cubicBezTo>
                  <a:pt x="2375384" y="1652968"/>
                  <a:pt x="2249559" y="1376743"/>
                  <a:pt x="2082300" y="1130903"/>
                </a:cubicBezTo>
                <a:cubicBezTo>
                  <a:pt x="2045914" y="1077278"/>
                  <a:pt x="2007433" y="1024985"/>
                  <a:pt x="1967047" y="974408"/>
                </a:cubicBezTo>
                <a:cubicBezTo>
                  <a:pt x="1838269" y="812483"/>
                  <a:pt x="1690346" y="666464"/>
                  <a:pt x="1526802" y="539591"/>
                </a:cubicBezTo>
                <a:cubicBezTo>
                  <a:pt x="1515562" y="530828"/>
                  <a:pt x="1504132" y="522161"/>
                  <a:pt x="1492702" y="513588"/>
                </a:cubicBezTo>
                <a:cubicBezTo>
                  <a:pt x="1484416" y="507397"/>
                  <a:pt x="1476129" y="501206"/>
                  <a:pt x="1467747" y="495110"/>
                </a:cubicBezTo>
                <a:cubicBezTo>
                  <a:pt x="1459365" y="489014"/>
                  <a:pt x="1450887" y="482918"/>
                  <a:pt x="1442505" y="476917"/>
                </a:cubicBezTo>
                <a:cubicBezTo>
                  <a:pt x="1425646" y="464915"/>
                  <a:pt x="1408596" y="453009"/>
                  <a:pt x="1391356" y="441484"/>
                </a:cubicBezTo>
                <a:cubicBezTo>
                  <a:pt x="1151421" y="278892"/>
                  <a:pt x="882721" y="155829"/>
                  <a:pt x="594400" y="81248"/>
                </a:cubicBezTo>
                <a:cubicBezTo>
                  <a:pt x="407233" y="32861"/>
                  <a:pt x="211875" y="4858"/>
                  <a:pt x="10803" y="0"/>
                </a:cubicBezTo>
                <a:cubicBezTo>
                  <a:pt x="10708" y="191"/>
                  <a:pt x="10708" y="476"/>
                  <a:pt x="10612" y="857"/>
                </a:cubicBezTo>
                <a:cubicBezTo>
                  <a:pt x="4707" y="37529"/>
                  <a:pt x="1278" y="868299"/>
                  <a:pt x="516" y="1098233"/>
                </a:cubicBezTo>
                <a:cubicBezTo>
                  <a:pt x="325" y="1135285"/>
                  <a:pt x="230" y="1156716"/>
                  <a:pt x="230" y="1156716"/>
                </a:cubicBezTo>
                <a:cubicBezTo>
                  <a:pt x="230" y="1160621"/>
                  <a:pt x="325" y="1164527"/>
                  <a:pt x="516" y="1168337"/>
                </a:cubicBezTo>
                <a:cubicBezTo>
                  <a:pt x="325" y="1177195"/>
                  <a:pt x="230" y="1186148"/>
                  <a:pt x="230" y="1195102"/>
                </a:cubicBezTo>
                <a:cubicBezTo>
                  <a:pt x="-13391" y="1956626"/>
                  <a:pt x="579731" y="2568035"/>
                  <a:pt x="1341160" y="2536031"/>
                </a:cubicBezTo>
                <a:close/>
              </a:path>
            </a:pathLst>
          </a:custGeom>
          <a:gradFill rotWithShape="0">
            <a:gsLst>
              <a:gs pos="0">
                <a:schemeClr val="accent6">
                  <a:lumMod val="60000"/>
                  <a:lumOff val="40000"/>
                  <a:alpha val="94000"/>
                </a:schemeClr>
              </a:gs>
              <a:gs pos="86000">
                <a:schemeClr val="accent6">
                  <a:alpha val="100000"/>
                </a:schemeClr>
              </a:gs>
            </a:gsLst>
            <a:lin ang="16200000" scaled="0"/>
          </a:gradFill>
          <a:ln w="9525" cap="flat">
            <a:noFill/>
            <a:prstDash val="solid"/>
            <a:miter/>
          </a:ln>
          <a:effectLst>
            <a:outerShdw blurRad="177800" dist="38100" dir="2700000" algn="tl" rotWithShape="0">
              <a:schemeClr val="accent6">
                <a:lumMod val="75000"/>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10" name="任意多边形: 形状 35"/>
          <p:cNvSpPr/>
          <p:nvPr>
            <p:custDataLst>
              <p:tags r:id="rId5"/>
            </p:custDataLst>
          </p:nvPr>
        </p:nvSpPr>
        <p:spPr>
          <a:xfrm>
            <a:off x="5033823" y="2931210"/>
            <a:ext cx="1010020" cy="1001584"/>
          </a:xfrm>
          <a:custGeom>
            <a:avLst/>
            <a:gdLst>
              <a:gd name="connsiteX0" fmla="*/ 1415701 w 1417194"/>
              <a:gd name="connsiteY0" fmla="*/ 79629 h 1444315"/>
              <a:gd name="connsiteX1" fmla="*/ 1415701 w 1417194"/>
              <a:gd name="connsiteY1" fmla="*/ 79534 h 1444315"/>
              <a:gd name="connsiteX2" fmla="*/ 1415701 w 1417194"/>
              <a:gd name="connsiteY2" fmla="*/ 79248 h 1444315"/>
              <a:gd name="connsiteX3" fmla="*/ 1415701 w 1417194"/>
              <a:gd name="connsiteY3" fmla="*/ 79153 h 1444315"/>
              <a:gd name="connsiteX4" fmla="*/ 1415701 w 1417194"/>
              <a:gd name="connsiteY4" fmla="*/ 79058 h 1444315"/>
              <a:gd name="connsiteX5" fmla="*/ 1415987 w 1417194"/>
              <a:gd name="connsiteY5" fmla="*/ 69152 h 1444315"/>
              <a:gd name="connsiteX6" fmla="*/ 1415987 w 1417194"/>
              <a:gd name="connsiteY6" fmla="*/ 0 h 1444315"/>
              <a:gd name="connsiteX7" fmla="*/ 0 w 1417194"/>
              <a:gd name="connsiteY7" fmla="*/ 1443990 h 1444315"/>
              <a:gd name="connsiteX8" fmla="*/ 36671 w 1417194"/>
              <a:gd name="connsiteY8" fmla="*/ 1444085 h 1444315"/>
              <a:gd name="connsiteX9" fmla="*/ 48292 w 1417194"/>
              <a:gd name="connsiteY9" fmla="*/ 1443800 h 1444315"/>
              <a:gd name="connsiteX10" fmla="*/ 75057 w 1417194"/>
              <a:gd name="connsiteY10" fmla="*/ 1444085 h 1444315"/>
              <a:gd name="connsiteX11" fmla="*/ 1415987 w 1417194"/>
              <a:gd name="connsiteY11" fmla="*/ 103156 h 1444315"/>
              <a:gd name="connsiteX12" fmla="*/ 1415701 w 1417194"/>
              <a:gd name="connsiteY12" fmla="*/ 80010 h 1444315"/>
              <a:gd name="connsiteX13" fmla="*/ 1415701 w 1417194"/>
              <a:gd name="connsiteY13" fmla="*/ 79915 h 1444315"/>
              <a:gd name="connsiteX14" fmla="*/ 1415701 w 1417194"/>
              <a:gd name="connsiteY14" fmla="*/ 79629 h 144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7194" h="1444315">
                <a:moveTo>
                  <a:pt x="1415701" y="79629"/>
                </a:moveTo>
                <a:lnTo>
                  <a:pt x="1415701" y="79534"/>
                </a:lnTo>
                <a:cubicBezTo>
                  <a:pt x="1415796" y="79439"/>
                  <a:pt x="1415796" y="79343"/>
                  <a:pt x="1415701" y="79248"/>
                </a:cubicBezTo>
                <a:lnTo>
                  <a:pt x="1415701" y="79153"/>
                </a:lnTo>
                <a:cubicBezTo>
                  <a:pt x="1415796" y="79058"/>
                  <a:pt x="1415701" y="79058"/>
                  <a:pt x="1415701" y="79058"/>
                </a:cubicBezTo>
                <a:cubicBezTo>
                  <a:pt x="1415701" y="79058"/>
                  <a:pt x="1415987" y="72390"/>
                  <a:pt x="1415987" y="69152"/>
                </a:cubicBezTo>
                <a:lnTo>
                  <a:pt x="1415987" y="0"/>
                </a:lnTo>
                <a:cubicBezTo>
                  <a:pt x="635984" y="25241"/>
                  <a:pt x="10287" y="660368"/>
                  <a:pt x="0" y="1443990"/>
                </a:cubicBezTo>
                <a:cubicBezTo>
                  <a:pt x="23527" y="1444085"/>
                  <a:pt x="36671" y="1444085"/>
                  <a:pt x="36671" y="1444085"/>
                </a:cubicBezTo>
                <a:cubicBezTo>
                  <a:pt x="40577" y="1444085"/>
                  <a:pt x="44482" y="1443990"/>
                  <a:pt x="48292" y="1443800"/>
                </a:cubicBezTo>
                <a:cubicBezTo>
                  <a:pt x="57150" y="1443990"/>
                  <a:pt x="66104" y="1444085"/>
                  <a:pt x="75057" y="1444085"/>
                </a:cubicBezTo>
                <a:cubicBezTo>
                  <a:pt x="836581" y="1457706"/>
                  <a:pt x="1448086" y="864584"/>
                  <a:pt x="1415987" y="103156"/>
                </a:cubicBezTo>
                <a:cubicBezTo>
                  <a:pt x="1415987" y="95345"/>
                  <a:pt x="1415891" y="87725"/>
                  <a:pt x="1415701" y="80010"/>
                </a:cubicBezTo>
                <a:lnTo>
                  <a:pt x="1415701" y="79915"/>
                </a:lnTo>
                <a:cubicBezTo>
                  <a:pt x="1415796" y="79915"/>
                  <a:pt x="1415796" y="79819"/>
                  <a:pt x="1415701" y="79629"/>
                </a:cubicBezTo>
                <a:close/>
              </a:path>
            </a:pathLst>
          </a:custGeom>
          <a:solidFill>
            <a:schemeClr val="accent5">
              <a:lumMod val="40000"/>
              <a:lumOff val="6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1" name="任意多边形: 形状 48"/>
          <p:cNvSpPr/>
          <p:nvPr>
            <p:custDataLst>
              <p:tags r:id="rId6"/>
            </p:custDataLst>
          </p:nvPr>
        </p:nvSpPr>
        <p:spPr>
          <a:xfrm>
            <a:off x="6125949" y="2931210"/>
            <a:ext cx="1001584" cy="998772"/>
          </a:xfrm>
          <a:custGeom>
            <a:avLst/>
            <a:gdLst>
              <a:gd name="connsiteX0" fmla="*/ 1364686 w 1444315"/>
              <a:gd name="connsiteY0" fmla="*/ 1415701 h 1417194"/>
              <a:gd name="connsiteX1" fmla="*/ 1364781 w 1444315"/>
              <a:gd name="connsiteY1" fmla="*/ 1415701 h 1417194"/>
              <a:gd name="connsiteX2" fmla="*/ 1365067 w 1444315"/>
              <a:gd name="connsiteY2" fmla="*/ 1415701 h 1417194"/>
              <a:gd name="connsiteX3" fmla="*/ 1365162 w 1444315"/>
              <a:gd name="connsiteY3" fmla="*/ 1415701 h 1417194"/>
              <a:gd name="connsiteX4" fmla="*/ 1365258 w 1444315"/>
              <a:gd name="connsiteY4" fmla="*/ 1415701 h 1417194"/>
              <a:gd name="connsiteX5" fmla="*/ 1375164 w 1444315"/>
              <a:gd name="connsiteY5" fmla="*/ 1415987 h 1417194"/>
              <a:gd name="connsiteX6" fmla="*/ 1444315 w 1444315"/>
              <a:gd name="connsiteY6" fmla="*/ 1415987 h 1417194"/>
              <a:gd name="connsiteX7" fmla="*/ 325 w 1444315"/>
              <a:gd name="connsiteY7" fmla="*/ 0 h 1417194"/>
              <a:gd name="connsiteX8" fmla="*/ 230 w 1444315"/>
              <a:gd name="connsiteY8" fmla="*/ 36671 h 1417194"/>
              <a:gd name="connsiteX9" fmla="*/ 516 w 1444315"/>
              <a:gd name="connsiteY9" fmla="*/ 48292 h 1417194"/>
              <a:gd name="connsiteX10" fmla="*/ 230 w 1444315"/>
              <a:gd name="connsiteY10" fmla="*/ 75057 h 1417194"/>
              <a:gd name="connsiteX11" fmla="*/ 1341160 w 1444315"/>
              <a:gd name="connsiteY11" fmla="*/ 1415987 h 1417194"/>
              <a:gd name="connsiteX12" fmla="*/ 1364305 w 1444315"/>
              <a:gd name="connsiteY12" fmla="*/ 1415701 h 1417194"/>
              <a:gd name="connsiteX13" fmla="*/ 1364400 w 1444315"/>
              <a:gd name="connsiteY13" fmla="*/ 1415701 h 1417194"/>
              <a:gd name="connsiteX14" fmla="*/ 1364686 w 1444315"/>
              <a:gd name="connsiteY14" fmla="*/ 1415701 h 1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44315" h="1417194">
                <a:moveTo>
                  <a:pt x="1364686" y="1415701"/>
                </a:moveTo>
                <a:lnTo>
                  <a:pt x="1364781" y="1415701"/>
                </a:lnTo>
                <a:cubicBezTo>
                  <a:pt x="1364877" y="1415796"/>
                  <a:pt x="1364972" y="1415796"/>
                  <a:pt x="1365067" y="1415701"/>
                </a:cubicBezTo>
                <a:lnTo>
                  <a:pt x="1365162" y="1415701"/>
                </a:lnTo>
                <a:cubicBezTo>
                  <a:pt x="1365258" y="1415796"/>
                  <a:pt x="1365258" y="1415701"/>
                  <a:pt x="1365258" y="1415701"/>
                </a:cubicBezTo>
                <a:cubicBezTo>
                  <a:pt x="1365258" y="1415701"/>
                  <a:pt x="1371925" y="1415987"/>
                  <a:pt x="1375164" y="1415987"/>
                </a:cubicBezTo>
                <a:lnTo>
                  <a:pt x="1444315" y="1415987"/>
                </a:lnTo>
                <a:cubicBezTo>
                  <a:pt x="1419074" y="635984"/>
                  <a:pt x="783947" y="10287"/>
                  <a:pt x="325" y="0"/>
                </a:cubicBezTo>
                <a:cubicBezTo>
                  <a:pt x="230" y="23527"/>
                  <a:pt x="230" y="36671"/>
                  <a:pt x="230" y="36671"/>
                </a:cubicBezTo>
                <a:cubicBezTo>
                  <a:pt x="230" y="40577"/>
                  <a:pt x="325" y="44482"/>
                  <a:pt x="516" y="48292"/>
                </a:cubicBezTo>
                <a:cubicBezTo>
                  <a:pt x="325" y="57150"/>
                  <a:pt x="230" y="66104"/>
                  <a:pt x="230" y="75057"/>
                </a:cubicBezTo>
                <a:cubicBezTo>
                  <a:pt x="-13391" y="836581"/>
                  <a:pt x="579731" y="1448086"/>
                  <a:pt x="1341160" y="1415987"/>
                </a:cubicBezTo>
                <a:cubicBezTo>
                  <a:pt x="1348970" y="1415987"/>
                  <a:pt x="1356590" y="1415891"/>
                  <a:pt x="1364305" y="1415701"/>
                </a:cubicBezTo>
                <a:lnTo>
                  <a:pt x="1364400" y="1415701"/>
                </a:lnTo>
                <a:cubicBezTo>
                  <a:pt x="1364400" y="1415796"/>
                  <a:pt x="1364496" y="1415796"/>
                  <a:pt x="1364686" y="1415701"/>
                </a:cubicBezTo>
                <a:close/>
              </a:path>
            </a:pathLst>
          </a:custGeom>
          <a:solidFill>
            <a:schemeClr val="accent6">
              <a:lumMod val="40000"/>
              <a:lumOff val="6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12" name="任意多边形: 形状 36"/>
          <p:cNvSpPr/>
          <p:nvPr>
            <p:custDataLst>
              <p:tags r:id="rId7"/>
            </p:custDataLst>
          </p:nvPr>
        </p:nvSpPr>
        <p:spPr>
          <a:xfrm>
            <a:off x="6124824" y="3999154"/>
            <a:ext cx="1759661" cy="1752350"/>
          </a:xfrm>
          <a:custGeom>
            <a:avLst/>
            <a:gdLst>
              <a:gd name="connsiteX0" fmla="*/ 1202 w 2537233"/>
              <a:gd name="connsiteY0" fmla="*/ 1341160 h 2527212"/>
              <a:gd name="connsiteX1" fmla="*/ 1487 w 2537233"/>
              <a:gd name="connsiteY1" fmla="*/ 1364305 h 2527212"/>
              <a:gd name="connsiteX2" fmla="*/ 1487 w 2537233"/>
              <a:gd name="connsiteY2" fmla="*/ 1364401 h 2527212"/>
              <a:gd name="connsiteX3" fmla="*/ 1487 w 2537233"/>
              <a:gd name="connsiteY3" fmla="*/ 1364782 h 2527212"/>
              <a:gd name="connsiteX4" fmla="*/ 1487 w 2537233"/>
              <a:gd name="connsiteY4" fmla="*/ 1364877 h 2527212"/>
              <a:gd name="connsiteX5" fmla="*/ 1392 w 2537233"/>
              <a:gd name="connsiteY5" fmla="*/ 1364972 h 2527212"/>
              <a:gd name="connsiteX6" fmla="*/ 1487 w 2537233"/>
              <a:gd name="connsiteY6" fmla="*/ 1365162 h 2527212"/>
              <a:gd name="connsiteX7" fmla="*/ 1487 w 2537233"/>
              <a:gd name="connsiteY7" fmla="*/ 1365258 h 2527212"/>
              <a:gd name="connsiteX8" fmla="*/ 1487 w 2537233"/>
              <a:gd name="connsiteY8" fmla="*/ 1365353 h 2527212"/>
              <a:gd name="connsiteX9" fmla="*/ 1202 w 2537233"/>
              <a:gd name="connsiteY9" fmla="*/ 1375259 h 2527212"/>
              <a:gd name="connsiteX10" fmla="*/ 1202 w 2537233"/>
              <a:gd name="connsiteY10" fmla="*/ 1443363 h 2527212"/>
              <a:gd name="connsiteX11" fmla="*/ 1202 w 2537233"/>
              <a:gd name="connsiteY11" fmla="*/ 2527212 h 2527212"/>
              <a:gd name="connsiteX12" fmla="*/ 587656 w 2537233"/>
              <a:gd name="connsiteY12" fmla="*/ 2449870 h 2527212"/>
              <a:gd name="connsiteX13" fmla="*/ 1406330 w 2537233"/>
              <a:gd name="connsiteY13" fmla="*/ 2082300 h 2527212"/>
              <a:gd name="connsiteX14" fmla="*/ 1562826 w 2537233"/>
              <a:gd name="connsiteY14" fmla="*/ 1967047 h 2527212"/>
              <a:gd name="connsiteX15" fmla="*/ 1997642 w 2537233"/>
              <a:gd name="connsiteY15" fmla="*/ 1526802 h 2527212"/>
              <a:gd name="connsiteX16" fmla="*/ 2023645 w 2537233"/>
              <a:gd name="connsiteY16" fmla="*/ 1492702 h 2527212"/>
              <a:gd name="connsiteX17" fmla="*/ 2042124 w 2537233"/>
              <a:gd name="connsiteY17" fmla="*/ 1467747 h 2527212"/>
              <a:gd name="connsiteX18" fmla="*/ 2060316 w 2537233"/>
              <a:gd name="connsiteY18" fmla="*/ 1442505 h 2527212"/>
              <a:gd name="connsiteX19" fmla="*/ 2095749 w 2537233"/>
              <a:gd name="connsiteY19" fmla="*/ 1391356 h 2527212"/>
              <a:gd name="connsiteX20" fmla="*/ 2455985 w 2537233"/>
              <a:gd name="connsiteY20" fmla="*/ 594400 h 2527212"/>
              <a:gd name="connsiteX21" fmla="*/ 2537233 w 2537233"/>
              <a:gd name="connsiteY21" fmla="*/ 10803 h 2527212"/>
              <a:gd name="connsiteX22" fmla="*/ 2536376 w 2537233"/>
              <a:gd name="connsiteY22" fmla="*/ 10612 h 2527212"/>
              <a:gd name="connsiteX23" fmla="*/ 1439001 w 2537233"/>
              <a:gd name="connsiteY23" fmla="*/ 516 h 2527212"/>
              <a:gd name="connsiteX24" fmla="*/ 1380517 w 2537233"/>
              <a:gd name="connsiteY24" fmla="*/ 230 h 2527212"/>
              <a:gd name="connsiteX25" fmla="*/ 1368896 w 2537233"/>
              <a:gd name="connsiteY25" fmla="*/ 516 h 2527212"/>
              <a:gd name="connsiteX26" fmla="*/ 1342131 w 2537233"/>
              <a:gd name="connsiteY26" fmla="*/ 230 h 2527212"/>
              <a:gd name="connsiteX27" fmla="*/ 1202 w 2537233"/>
              <a:gd name="connsiteY27" fmla="*/ 1341160 h 252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537233" h="2527212">
                <a:moveTo>
                  <a:pt x="1202" y="1341160"/>
                </a:moveTo>
                <a:cubicBezTo>
                  <a:pt x="1202" y="1348970"/>
                  <a:pt x="1297" y="1356590"/>
                  <a:pt x="1487" y="1364305"/>
                </a:cubicBezTo>
                <a:lnTo>
                  <a:pt x="1487" y="1364401"/>
                </a:lnTo>
                <a:cubicBezTo>
                  <a:pt x="1392" y="1364496"/>
                  <a:pt x="1392" y="1364591"/>
                  <a:pt x="1487" y="1364782"/>
                </a:cubicBezTo>
                <a:lnTo>
                  <a:pt x="1487" y="1364877"/>
                </a:lnTo>
                <a:cubicBezTo>
                  <a:pt x="1392" y="1364972"/>
                  <a:pt x="1392" y="1364972"/>
                  <a:pt x="1392" y="1364972"/>
                </a:cubicBezTo>
                <a:cubicBezTo>
                  <a:pt x="1392" y="1365067"/>
                  <a:pt x="1392" y="1365162"/>
                  <a:pt x="1487" y="1365162"/>
                </a:cubicBezTo>
                <a:lnTo>
                  <a:pt x="1487" y="1365258"/>
                </a:lnTo>
                <a:cubicBezTo>
                  <a:pt x="1392" y="1365353"/>
                  <a:pt x="1392" y="1365353"/>
                  <a:pt x="1487" y="1365353"/>
                </a:cubicBezTo>
                <a:cubicBezTo>
                  <a:pt x="1487" y="1365353"/>
                  <a:pt x="1202" y="1372020"/>
                  <a:pt x="1202" y="1375259"/>
                </a:cubicBezTo>
                <a:lnTo>
                  <a:pt x="1202" y="1443363"/>
                </a:lnTo>
                <a:lnTo>
                  <a:pt x="1202" y="2527212"/>
                </a:lnTo>
                <a:cubicBezTo>
                  <a:pt x="203227" y="2523784"/>
                  <a:pt x="399537" y="2497209"/>
                  <a:pt x="587656" y="2449870"/>
                </a:cubicBezTo>
                <a:cubicBezTo>
                  <a:pt x="884265" y="2375384"/>
                  <a:pt x="1160490" y="2249559"/>
                  <a:pt x="1406330" y="2082300"/>
                </a:cubicBezTo>
                <a:cubicBezTo>
                  <a:pt x="1459955" y="2045914"/>
                  <a:pt x="1512248" y="2007433"/>
                  <a:pt x="1562826" y="1967047"/>
                </a:cubicBezTo>
                <a:cubicBezTo>
                  <a:pt x="1724751" y="1838269"/>
                  <a:pt x="1870769" y="1690346"/>
                  <a:pt x="1997642" y="1526802"/>
                </a:cubicBezTo>
                <a:cubicBezTo>
                  <a:pt x="2006405" y="1515562"/>
                  <a:pt x="2015073" y="1504132"/>
                  <a:pt x="2023645" y="1492702"/>
                </a:cubicBezTo>
                <a:cubicBezTo>
                  <a:pt x="2029836" y="1484416"/>
                  <a:pt x="2036027" y="1476129"/>
                  <a:pt x="2042124" y="1467747"/>
                </a:cubicBezTo>
                <a:cubicBezTo>
                  <a:pt x="2048219" y="1459365"/>
                  <a:pt x="2054316" y="1450887"/>
                  <a:pt x="2060316" y="1442505"/>
                </a:cubicBezTo>
                <a:cubicBezTo>
                  <a:pt x="2072318" y="1425646"/>
                  <a:pt x="2084224" y="1408596"/>
                  <a:pt x="2095749" y="1391356"/>
                </a:cubicBezTo>
                <a:cubicBezTo>
                  <a:pt x="2258341" y="1151421"/>
                  <a:pt x="2381404" y="882721"/>
                  <a:pt x="2455985" y="594400"/>
                </a:cubicBezTo>
                <a:cubicBezTo>
                  <a:pt x="2504372" y="407233"/>
                  <a:pt x="2532375" y="211875"/>
                  <a:pt x="2537233" y="10803"/>
                </a:cubicBezTo>
                <a:cubicBezTo>
                  <a:pt x="2537043" y="10708"/>
                  <a:pt x="2536757" y="10708"/>
                  <a:pt x="2536376" y="10612"/>
                </a:cubicBezTo>
                <a:cubicBezTo>
                  <a:pt x="2499705" y="4707"/>
                  <a:pt x="1668934" y="1278"/>
                  <a:pt x="1439001" y="516"/>
                </a:cubicBezTo>
                <a:cubicBezTo>
                  <a:pt x="1401948" y="325"/>
                  <a:pt x="1380517" y="230"/>
                  <a:pt x="1380517" y="230"/>
                </a:cubicBezTo>
                <a:cubicBezTo>
                  <a:pt x="1376612" y="230"/>
                  <a:pt x="1372707" y="325"/>
                  <a:pt x="1368896" y="516"/>
                </a:cubicBezTo>
                <a:cubicBezTo>
                  <a:pt x="1360038" y="325"/>
                  <a:pt x="1351085" y="230"/>
                  <a:pt x="1342131" y="230"/>
                </a:cubicBezTo>
                <a:cubicBezTo>
                  <a:pt x="580608" y="-13391"/>
                  <a:pt x="-30802" y="579731"/>
                  <a:pt x="1202" y="1341160"/>
                </a:cubicBezTo>
                <a:close/>
              </a:path>
            </a:pathLst>
          </a:custGeom>
          <a:gradFill rotWithShape="0">
            <a:gsLst>
              <a:gs pos="0">
                <a:schemeClr val="accent5">
                  <a:lumMod val="60000"/>
                  <a:lumOff val="40000"/>
                  <a:alpha val="94000"/>
                </a:schemeClr>
              </a:gs>
              <a:gs pos="86000">
                <a:schemeClr val="accent5">
                  <a:alpha val="100000"/>
                </a:schemeClr>
              </a:gs>
            </a:gsLst>
            <a:lin ang="16200000" scaled="0"/>
          </a:gradFill>
          <a:ln w="9525" cap="flat">
            <a:noFill/>
            <a:prstDash val="solid"/>
            <a:miter/>
          </a:ln>
          <a:effectLst>
            <a:outerShdw blurRad="177800" dist="38100" dir="2700000" algn="tl" rotWithShape="0">
              <a:schemeClr val="accent5">
                <a:lumMod val="75000"/>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19" name="任意多边形: 形状 49"/>
          <p:cNvSpPr/>
          <p:nvPr>
            <p:custDataLst>
              <p:tags r:id="rId8"/>
            </p:custDataLst>
          </p:nvPr>
        </p:nvSpPr>
        <p:spPr>
          <a:xfrm>
            <a:off x="4283057" y="3995217"/>
            <a:ext cx="1752350" cy="1759661"/>
          </a:xfrm>
          <a:custGeom>
            <a:avLst/>
            <a:gdLst>
              <a:gd name="connsiteX0" fmla="*/ 1186053 w 2527212"/>
              <a:gd name="connsiteY0" fmla="*/ 1202 h 2537232"/>
              <a:gd name="connsiteX1" fmla="*/ 1162907 w 2527212"/>
              <a:gd name="connsiteY1" fmla="*/ 1487 h 2537232"/>
              <a:gd name="connsiteX2" fmla="*/ 1162812 w 2527212"/>
              <a:gd name="connsiteY2" fmla="*/ 1487 h 2537232"/>
              <a:gd name="connsiteX3" fmla="*/ 1162431 w 2527212"/>
              <a:gd name="connsiteY3" fmla="*/ 1487 h 2537232"/>
              <a:gd name="connsiteX4" fmla="*/ 1162336 w 2527212"/>
              <a:gd name="connsiteY4" fmla="*/ 1487 h 2537232"/>
              <a:gd name="connsiteX5" fmla="*/ 1162241 w 2527212"/>
              <a:gd name="connsiteY5" fmla="*/ 1392 h 2537232"/>
              <a:gd name="connsiteX6" fmla="*/ 1162050 w 2527212"/>
              <a:gd name="connsiteY6" fmla="*/ 1487 h 2537232"/>
              <a:gd name="connsiteX7" fmla="*/ 1161955 w 2527212"/>
              <a:gd name="connsiteY7" fmla="*/ 1487 h 2537232"/>
              <a:gd name="connsiteX8" fmla="*/ 1161860 w 2527212"/>
              <a:gd name="connsiteY8" fmla="*/ 1487 h 2537232"/>
              <a:gd name="connsiteX9" fmla="*/ 1151954 w 2527212"/>
              <a:gd name="connsiteY9" fmla="*/ 1202 h 2537232"/>
              <a:gd name="connsiteX10" fmla="*/ 1083850 w 2527212"/>
              <a:gd name="connsiteY10" fmla="*/ 1202 h 2537232"/>
              <a:gd name="connsiteX11" fmla="*/ 0 w 2527212"/>
              <a:gd name="connsiteY11" fmla="*/ 1202 h 2537232"/>
              <a:gd name="connsiteX12" fmla="*/ 77343 w 2527212"/>
              <a:gd name="connsiteY12" fmla="*/ 587656 h 2537232"/>
              <a:gd name="connsiteX13" fmla="*/ 444913 w 2527212"/>
              <a:gd name="connsiteY13" fmla="*/ 1406330 h 2537232"/>
              <a:gd name="connsiteX14" fmla="*/ 560165 w 2527212"/>
              <a:gd name="connsiteY14" fmla="*/ 1562825 h 2537232"/>
              <a:gd name="connsiteX15" fmla="*/ 1000411 w 2527212"/>
              <a:gd name="connsiteY15" fmla="*/ 1997641 h 2537232"/>
              <a:gd name="connsiteX16" fmla="*/ 1034510 w 2527212"/>
              <a:gd name="connsiteY16" fmla="*/ 2023645 h 2537232"/>
              <a:gd name="connsiteX17" fmla="*/ 1059466 w 2527212"/>
              <a:gd name="connsiteY17" fmla="*/ 2042123 h 2537232"/>
              <a:gd name="connsiteX18" fmla="*/ 1084707 w 2527212"/>
              <a:gd name="connsiteY18" fmla="*/ 2060316 h 2537232"/>
              <a:gd name="connsiteX19" fmla="*/ 1135856 w 2527212"/>
              <a:gd name="connsiteY19" fmla="*/ 2095749 h 2537232"/>
              <a:gd name="connsiteX20" fmla="*/ 1932813 w 2527212"/>
              <a:gd name="connsiteY20" fmla="*/ 2455984 h 2537232"/>
              <a:gd name="connsiteX21" fmla="*/ 2516410 w 2527212"/>
              <a:gd name="connsiteY21" fmla="*/ 2537233 h 2537232"/>
              <a:gd name="connsiteX22" fmla="*/ 2516600 w 2527212"/>
              <a:gd name="connsiteY22" fmla="*/ 2536376 h 2537232"/>
              <a:gd name="connsiteX23" fmla="*/ 2526697 w 2527212"/>
              <a:gd name="connsiteY23" fmla="*/ 1439000 h 2537232"/>
              <a:gd name="connsiteX24" fmla="*/ 2526982 w 2527212"/>
              <a:gd name="connsiteY24" fmla="*/ 1380517 h 2537232"/>
              <a:gd name="connsiteX25" fmla="*/ 2526697 w 2527212"/>
              <a:gd name="connsiteY25" fmla="*/ 1368896 h 2537232"/>
              <a:gd name="connsiteX26" fmla="*/ 2526982 w 2527212"/>
              <a:gd name="connsiteY26" fmla="*/ 1342131 h 2537232"/>
              <a:gd name="connsiteX27" fmla="*/ 1186053 w 2527212"/>
              <a:gd name="connsiteY27" fmla="*/ 1202 h 253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527212" h="2537232">
                <a:moveTo>
                  <a:pt x="1186053" y="1202"/>
                </a:moveTo>
                <a:cubicBezTo>
                  <a:pt x="1178243" y="1202"/>
                  <a:pt x="1170623" y="1297"/>
                  <a:pt x="1162907" y="1487"/>
                </a:cubicBezTo>
                <a:lnTo>
                  <a:pt x="1162812" y="1487"/>
                </a:lnTo>
                <a:cubicBezTo>
                  <a:pt x="1162717" y="1392"/>
                  <a:pt x="1162622" y="1392"/>
                  <a:pt x="1162431" y="1487"/>
                </a:cubicBezTo>
                <a:lnTo>
                  <a:pt x="1162336" y="1487"/>
                </a:lnTo>
                <a:cubicBezTo>
                  <a:pt x="1162241" y="1392"/>
                  <a:pt x="1162241" y="1392"/>
                  <a:pt x="1162241" y="1392"/>
                </a:cubicBezTo>
                <a:cubicBezTo>
                  <a:pt x="1162145" y="1392"/>
                  <a:pt x="1162050" y="1392"/>
                  <a:pt x="1162050" y="1487"/>
                </a:cubicBezTo>
                <a:lnTo>
                  <a:pt x="1161955" y="1487"/>
                </a:lnTo>
                <a:cubicBezTo>
                  <a:pt x="1161860" y="1392"/>
                  <a:pt x="1161860" y="1392"/>
                  <a:pt x="1161860" y="1487"/>
                </a:cubicBezTo>
                <a:cubicBezTo>
                  <a:pt x="1161860" y="1487"/>
                  <a:pt x="1155192" y="1202"/>
                  <a:pt x="1151954" y="1202"/>
                </a:cubicBezTo>
                <a:lnTo>
                  <a:pt x="1083850" y="1202"/>
                </a:lnTo>
                <a:lnTo>
                  <a:pt x="0" y="1202"/>
                </a:lnTo>
                <a:cubicBezTo>
                  <a:pt x="3429" y="203227"/>
                  <a:pt x="30004" y="399537"/>
                  <a:pt x="77343" y="587656"/>
                </a:cubicBezTo>
                <a:cubicBezTo>
                  <a:pt x="151829" y="884264"/>
                  <a:pt x="277654" y="1160489"/>
                  <a:pt x="444913" y="1406330"/>
                </a:cubicBezTo>
                <a:cubicBezTo>
                  <a:pt x="481298" y="1459955"/>
                  <a:pt x="519779" y="1512248"/>
                  <a:pt x="560165" y="1562825"/>
                </a:cubicBezTo>
                <a:cubicBezTo>
                  <a:pt x="688943" y="1724750"/>
                  <a:pt x="836867" y="1870769"/>
                  <a:pt x="1000411" y="1997641"/>
                </a:cubicBezTo>
                <a:cubicBezTo>
                  <a:pt x="1011650" y="2006405"/>
                  <a:pt x="1023080" y="2015072"/>
                  <a:pt x="1034510" y="2023645"/>
                </a:cubicBezTo>
                <a:cubicBezTo>
                  <a:pt x="1042797" y="2029836"/>
                  <a:pt x="1051084" y="2036028"/>
                  <a:pt x="1059466" y="2042123"/>
                </a:cubicBezTo>
                <a:cubicBezTo>
                  <a:pt x="1067848" y="2048219"/>
                  <a:pt x="1076325" y="2054315"/>
                  <a:pt x="1084707" y="2060316"/>
                </a:cubicBezTo>
                <a:cubicBezTo>
                  <a:pt x="1101566" y="2072318"/>
                  <a:pt x="1118616" y="2084224"/>
                  <a:pt x="1135856" y="2095749"/>
                </a:cubicBezTo>
                <a:cubicBezTo>
                  <a:pt x="1375791" y="2258341"/>
                  <a:pt x="1644491" y="2381404"/>
                  <a:pt x="1932813" y="2455984"/>
                </a:cubicBezTo>
                <a:cubicBezTo>
                  <a:pt x="2119979" y="2504372"/>
                  <a:pt x="2315337" y="2532375"/>
                  <a:pt x="2516410" y="2537233"/>
                </a:cubicBezTo>
                <a:cubicBezTo>
                  <a:pt x="2516505" y="2537042"/>
                  <a:pt x="2516505" y="2536757"/>
                  <a:pt x="2516600" y="2536376"/>
                </a:cubicBezTo>
                <a:cubicBezTo>
                  <a:pt x="2522506" y="2499704"/>
                  <a:pt x="2525935" y="1668934"/>
                  <a:pt x="2526697" y="1439000"/>
                </a:cubicBezTo>
                <a:cubicBezTo>
                  <a:pt x="2526887" y="1401948"/>
                  <a:pt x="2526982" y="1380517"/>
                  <a:pt x="2526982" y="1380517"/>
                </a:cubicBezTo>
                <a:cubicBezTo>
                  <a:pt x="2526982" y="1376612"/>
                  <a:pt x="2526887" y="1372706"/>
                  <a:pt x="2526697" y="1368896"/>
                </a:cubicBezTo>
                <a:cubicBezTo>
                  <a:pt x="2526887" y="1360038"/>
                  <a:pt x="2526982" y="1351085"/>
                  <a:pt x="2526982" y="1342131"/>
                </a:cubicBezTo>
                <a:cubicBezTo>
                  <a:pt x="2540603" y="580607"/>
                  <a:pt x="1947482" y="-30803"/>
                  <a:pt x="1186053" y="1202"/>
                </a:cubicBezTo>
                <a:close/>
              </a:path>
            </a:pathLst>
          </a:custGeom>
          <a:gradFill rotWithShape="0">
            <a:gsLst>
              <a:gs pos="0">
                <a:schemeClr val="accent6">
                  <a:lumMod val="60000"/>
                  <a:lumOff val="40000"/>
                  <a:alpha val="94000"/>
                </a:schemeClr>
              </a:gs>
              <a:gs pos="86000">
                <a:schemeClr val="accent6">
                  <a:alpha val="100000"/>
                </a:schemeClr>
              </a:gs>
            </a:gsLst>
            <a:lin ang="16200000" scaled="0"/>
          </a:gradFill>
          <a:ln w="9525" cap="flat">
            <a:noFill/>
            <a:prstDash val="solid"/>
            <a:miter/>
          </a:ln>
          <a:effectLst>
            <a:outerShdw blurRad="177800" dist="38100" dir="2700000" algn="tl" rotWithShape="0">
              <a:schemeClr val="accent6">
                <a:lumMod val="75000"/>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20" name="任意多边形: 形状 37"/>
          <p:cNvSpPr/>
          <p:nvPr>
            <p:custDataLst>
              <p:tags r:id="rId9"/>
            </p:custDataLst>
          </p:nvPr>
        </p:nvSpPr>
        <p:spPr>
          <a:xfrm>
            <a:off x="6123700" y="3992406"/>
            <a:ext cx="1003271" cy="1001584"/>
          </a:xfrm>
          <a:custGeom>
            <a:avLst/>
            <a:gdLst>
              <a:gd name="connsiteX0" fmla="*/ 1494 w 1417194"/>
              <a:gd name="connsiteY0" fmla="*/ 1364686 h 1444315"/>
              <a:gd name="connsiteX1" fmla="*/ 1494 w 1417194"/>
              <a:gd name="connsiteY1" fmla="*/ 1364781 h 1444315"/>
              <a:gd name="connsiteX2" fmla="*/ 1494 w 1417194"/>
              <a:gd name="connsiteY2" fmla="*/ 1365067 h 1444315"/>
              <a:gd name="connsiteX3" fmla="*/ 1494 w 1417194"/>
              <a:gd name="connsiteY3" fmla="*/ 1365162 h 1444315"/>
              <a:gd name="connsiteX4" fmla="*/ 1494 w 1417194"/>
              <a:gd name="connsiteY4" fmla="*/ 1365258 h 1444315"/>
              <a:gd name="connsiteX5" fmla="*/ 1208 w 1417194"/>
              <a:gd name="connsiteY5" fmla="*/ 1375164 h 1444315"/>
              <a:gd name="connsiteX6" fmla="*/ 1208 w 1417194"/>
              <a:gd name="connsiteY6" fmla="*/ 1444315 h 1444315"/>
              <a:gd name="connsiteX7" fmla="*/ 1417195 w 1417194"/>
              <a:gd name="connsiteY7" fmla="*/ 325 h 1444315"/>
              <a:gd name="connsiteX8" fmla="*/ 1380524 w 1417194"/>
              <a:gd name="connsiteY8" fmla="*/ 230 h 1444315"/>
              <a:gd name="connsiteX9" fmla="*/ 1368903 w 1417194"/>
              <a:gd name="connsiteY9" fmla="*/ 516 h 1444315"/>
              <a:gd name="connsiteX10" fmla="*/ 1342138 w 1417194"/>
              <a:gd name="connsiteY10" fmla="*/ 230 h 1444315"/>
              <a:gd name="connsiteX11" fmla="*/ 1208 w 1417194"/>
              <a:gd name="connsiteY11" fmla="*/ 1341160 h 1444315"/>
              <a:gd name="connsiteX12" fmla="*/ 1494 w 1417194"/>
              <a:gd name="connsiteY12" fmla="*/ 1364305 h 1444315"/>
              <a:gd name="connsiteX13" fmla="*/ 1494 w 1417194"/>
              <a:gd name="connsiteY13" fmla="*/ 1364401 h 1444315"/>
              <a:gd name="connsiteX14" fmla="*/ 1494 w 1417194"/>
              <a:gd name="connsiteY14" fmla="*/ 1364686 h 144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7194" h="1444315">
                <a:moveTo>
                  <a:pt x="1494" y="1364686"/>
                </a:moveTo>
                <a:lnTo>
                  <a:pt x="1494" y="1364781"/>
                </a:lnTo>
                <a:cubicBezTo>
                  <a:pt x="1399" y="1364877"/>
                  <a:pt x="1399" y="1364972"/>
                  <a:pt x="1494" y="1365067"/>
                </a:cubicBezTo>
                <a:lnTo>
                  <a:pt x="1494" y="1365162"/>
                </a:lnTo>
                <a:cubicBezTo>
                  <a:pt x="1399" y="1365258"/>
                  <a:pt x="1494" y="1365258"/>
                  <a:pt x="1494" y="1365258"/>
                </a:cubicBezTo>
                <a:cubicBezTo>
                  <a:pt x="1494" y="1365258"/>
                  <a:pt x="1208" y="1371925"/>
                  <a:pt x="1208" y="1375164"/>
                </a:cubicBezTo>
                <a:lnTo>
                  <a:pt x="1208" y="1444315"/>
                </a:lnTo>
                <a:cubicBezTo>
                  <a:pt x="781211" y="1419074"/>
                  <a:pt x="1406908" y="783947"/>
                  <a:pt x="1417195" y="325"/>
                </a:cubicBezTo>
                <a:cubicBezTo>
                  <a:pt x="1393668" y="230"/>
                  <a:pt x="1380524" y="230"/>
                  <a:pt x="1380524" y="230"/>
                </a:cubicBezTo>
                <a:cubicBezTo>
                  <a:pt x="1376618" y="230"/>
                  <a:pt x="1372713" y="325"/>
                  <a:pt x="1368903" y="516"/>
                </a:cubicBezTo>
                <a:cubicBezTo>
                  <a:pt x="1360045" y="325"/>
                  <a:pt x="1351092" y="230"/>
                  <a:pt x="1342138" y="230"/>
                </a:cubicBezTo>
                <a:cubicBezTo>
                  <a:pt x="580614" y="-13391"/>
                  <a:pt x="-30891" y="579731"/>
                  <a:pt x="1208" y="1341160"/>
                </a:cubicBezTo>
                <a:cubicBezTo>
                  <a:pt x="1208" y="1348970"/>
                  <a:pt x="1304" y="1356590"/>
                  <a:pt x="1494" y="1364305"/>
                </a:cubicBezTo>
                <a:lnTo>
                  <a:pt x="1494" y="1364401"/>
                </a:lnTo>
                <a:cubicBezTo>
                  <a:pt x="1399" y="1364401"/>
                  <a:pt x="1399" y="1364496"/>
                  <a:pt x="1494" y="1364686"/>
                </a:cubicBezTo>
                <a:close/>
              </a:path>
            </a:pathLst>
          </a:custGeom>
          <a:solidFill>
            <a:schemeClr val="accent5">
              <a:lumMod val="40000"/>
              <a:lumOff val="6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21" name="任意多边形: 形状 50"/>
          <p:cNvSpPr/>
          <p:nvPr>
            <p:custDataLst>
              <p:tags r:id="rId10"/>
            </p:custDataLst>
          </p:nvPr>
        </p:nvSpPr>
        <p:spPr>
          <a:xfrm>
            <a:off x="5033261" y="3988469"/>
            <a:ext cx="1001584" cy="998772"/>
          </a:xfrm>
          <a:custGeom>
            <a:avLst/>
            <a:gdLst>
              <a:gd name="connsiteX0" fmla="*/ 79629 w 1444315"/>
              <a:gd name="connsiteY0" fmla="*/ 1494 h 1417194"/>
              <a:gd name="connsiteX1" fmla="*/ 79534 w 1444315"/>
              <a:gd name="connsiteY1" fmla="*/ 1494 h 1417194"/>
              <a:gd name="connsiteX2" fmla="*/ 79248 w 1444315"/>
              <a:gd name="connsiteY2" fmla="*/ 1494 h 1417194"/>
              <a:gd name="connsiteX3" fmla="*/ 79153 w 1444315"/>
              <a:gd name="connsiteY3" fmla="*/ 1494 h 1417194"/>
              <a:gd name="connsiteX4" fmla="*/ 79058 w 1444315"/>
              <a:gd name="connsiteY4" fmla="*/ 1494 h 1417194"/>
              <a:gd name="connsiteX5" fmla="*/ 69152 w 1444315"/>
              <a:gd name="connsiteY5" fmla="*/ 1208 h 1417194"/>
              <a:gd name="connsiteX6" fmla="*/ 0 w 1444315"/>
              <a:gd name="connsiteY6" fmla="*/ 1208 h 1417194"/>
              <a:gd name="connsiteX7" fmla="*/ 1443990 w 1444315"/>
              <a:gd name="connsiteY7" fmla="*/ 1417195 h 1417194"/>
              <a:gd name="connsiteX8" fmla="*/ 1444085 w 1444315"/>
              <a:gd name="connsiteY8" fmla="*/ 1380524 h 1417194"/>
              <a:gd name="connsiteX9" fmla="*/ 1443800 w 1444315"/>
              <a:gd name="connsiteY9" fmla="*/ 1368903 h 1417194"/>
              <a:gd name="connsiteX10" fmla="*/ 1444085 w 1444315"/>
              <a:gd name="connsiteY10" fmla="*/ 1342138 h 1417194"/>
              <a:gd name="connsiteX11" fmla="*/ 103156 w 1444315"/>
              <a:gd name="connsiteY11" fmla="*/ 1208 h 1417194"/>
              <a:gd name="connsiteX12" fmla="*/ 80010 w 1444315"/>
              <a:gd name="connsiteY12" fmla="*/ 1494 h 1417194"/>
              <a:gd name="connsiteX13" fmla="*/ 79915 w 1444315"/>
              <a:gd name="connsiteY13" fmla="*/ 1494 h 1417194"/>
              <a:gd name="connsiteX14" fmla="*/ 79629 w 1444315"/>
              <a:gd name="connsiteY14" fmla="*/ 1494 h 1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44315" h="1417194">
                <a:moveTo>
                  <a:pt x="79629" y="1494"/>
                </a:moveTo>
                <a:lnTo>
                  <a:pt x="79534" y="1494"/>
                </a:lnTo>
                <a:cubicBezTo>
                  <a:pt x="79439" y="1399"/>
                  <a:pt x="79343" y="1399"/>
                  <a:pt x="79248" y="1494"/>
                </a:cubicBezTo>
                <a:lnTo>
                  <a:pt x="79153" y="1494"/>
                </a:lnTo>
                <a:cubicBezTo>
                  <a:pt x="79058" y="1399"/>
                  <a:pt x="79058" y="1494"/>
                  <a:pt x="79058" y="1494"/>
                </a:cubicBezTo>
                <a:cubicBezTo>
                  <a:pt x="79058" y="1494"/>
                  <a:pt x="72390" y="1208"/>
                  <a:pt x="69152" y="1208"/>
                </a:cubicBezTo>
                <a:lnTo>
                  <a:pt x="0" y="1208"/>
                </a:lnTo>
                <a:cubicBezTo>
                  <a:pt x="25241" y="781211"/>
                  <a:pt x="660368" y="1406908"/>
                  <a:pt x="1443990" y="1417195"/>
                </a:cubicBezTo>
                <a:cubicBezTo>
                  <a:pt x="1444085" y="1393668"/>
                  <a:pt x="1444085" y="1380524"/>
                  <a:pt x="1444085" y="1380524"/>
                </a:cubicBezTo>
                <a:cubicBezTo>
                  <a:pt x="1444085" y="1376618"/>
                  <a:pt x="1443990" y="1372713"/>
                  <a:pt x="1443800" y="1368903"/>
                </a:cubicBezTo>
                <a:cubicBezTo>
                  <a:pt x="1443990" y="1360045"/>
                  <a:pt x="1444085" y="1351092"/>
                  <a:pt x="1444085" y="1342138"/>
                </a:cubicBezTo>
                <a:cubicBezTo>
                  <a:pt x="1457706" y="580614"/>
                  <a:pt x="864584" y="-30891"/>
                  <a:pt x="103156" y="1208"/>
                </a:cubicBezTo>
                <a:cubicBezTo>
                  <a:pt x="95345" y="1208"/>
                  <a:pt x="87725" y="1304"/>
                  <a:pt x="80010" y="1494"/>
                </a:cubicBezTo>
                <a:lnTo>
                  <a:pt x="79915" y="1494"/>
                </a:lnTo>
                <a:cubicBezTo>
                  <a:pt x="79915" y="1399"/>
                  <a:pt x="79819" y="1399"/>
                  <a:pt x="79629" y="1494"/>
                </a:cubicBezTo>
                <a:close/>
              </a:path>
            </a:pathLst>
          </a:custGeom>
          <a:solidFill>
            <a:schemeClr val="accent6">
              <a:lumMod val="40000"/>
              <a:lumOff val="6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129" name="文本框 128"/>
          <p:cNvSpPr txBox="1"/>
          <p:nvPr>
            <p:custDataLst>
              <p:tags r:id="rId11"/>
            </p:custDataLst>
          </p:nvPr>
        </p:nvSpPr>
        <p:spPr>
          <a:xfrm>
            <a:off x="560070" y="1135380"/>
            <a:ext cx="3280410" cy="375285"/>
          </a:xfrm>
          <a:prstGeom prst="rect">
            <a:avLst/>
          </a:prstGeom>
          <a:noFill/>
        </p:spPr>
        <p:txBody>
          <a:bodyPr wrap="square" lIns="0" tIns="0" rIns="0" bIns="0" rtlCol="0" anchor="b" anchorCtr="0">
            <a:noAutofit/>
          </a:bodyPr>
          <a:lstStyle/>
          <a:p>
            <a:pPr algn="l"/>
            <a:r>
              <a:rPr lang="zh-CN" altLang="en-US" sz="2000" b="1">
                <a:solidFill>
                  <a:schemeClr val="accent5"/>
                </a:solidFill>
                <a:latin typeface="+mn-ea"/>
                <a:cs typeface="+mn-ea"/>
              </a:rPr>
              <a:t>（一）树立正确的劳动观念</a:t>
            </a:r>
            <a:endParaRPr lang="zh-CN" altLang="en-US" sz="2000" b="1">
              <a:solidFill>
                <a:schemeClr val="accent5"/>
              </a:solidFill>
              <a:latin typeface="+mn-ea"/>
              <a:cs typeface="+mn-ea"/>
            </a:endParaRPr>
          </a:p>
        </p:txBody>
      </p:sp>
      <p:sp>
        <p:nvSpPr>
          <p:cNvPr id="132" name="文本框 131"/>
          <p:cNvSpPr txBox="1"/>
          <p:nvPr>
            <p:custDataLst>
              <p:tags r:id="rId12"/>
            </p:custDataLst>
          </p:nvPr>
        </p:nvSpPr>
        <p:spPr>
          <a:xfrm>
            <a:off x="689610" y="4561840"/>
            <a:ext cx="3150870" cy="1401445"/>
          </a:xfrm>
          <a:prstGeom prst="rect">
            <a:avLst/>
          </a:prstGeom>
          <a:noFill/>
        </p:spPr>
        <p:txBody>
          <a:bodyPr wrap="square" lIns="0" tIns="0" rIns="0" bIns="0" rtlCol="0">
            <a:noAutofit/>
          </a:bodyPr>
          <a:lstStyle/>
          <a:p>
            <a:pPr indent="0" algn="l" fontAlgn="auto">
              <a:lnSpc>
                <a:spcPct val="140000"/>
              </a:lnSpc>
            </a:pPr>
            <a:r>
              <a:rPr lang="zh-CN" altLang="en-US" sz="1600" kern="0" dirty="0">
                <a:ln>
                  <a:noFill/>
                  <a:prstDash val="sysDot"/>
                </a:ln>
                <a:solidFill>
                  <a:schemeClr val="tx1">
                    <a:lumMod val="85000"/>
                    <a:lumOff val="15000"/>
                  </a:schemeClr>
                </a:solidFill>
                <a:latin typeface="+mn-ea"/>
                <a:sym typeface="+mn-ea"/>
              </a:rPr>
              <a:t>使学生领会</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幸福都是奋斗出来的</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内涵与意义，继承中华民族勤俭节约、敬业奉献的优良传统，弘扬开拓创新、砥砺奋进的时代精神。</a:t>
            </a:r>
            <a:endParaRPr lang="zh-CN" altLang="en-US" sz="1600" kern="0" dirty="0">
              <a:ln>
                <a:noFill/>
                <a:prstDash val="sysDot"/>
              </a:ln>
              <a:solidFill>
                <a:schemeClr val="tx1">
                  <a:lumMod val="85000"/>
                  <a:lumOff val="15000"/>
                </a:schemeClr>
              </a:solidFill>
              <a:latin typeface="+mn-ea"/>
              <a:sym typeface="+mn-ea"/>
            </a:endParaRPr>
          </a:p>
        </p:txBody>
      </p:sp>
      <p:sp>
        <p:nvSpPr>
          <p:cNvPr id="133" name="文本框 132"/>
          <p:cNvSpPr txBox="1"/>
          <p:nvPr>
            <p:custDataLst>
              <p:tags r:id="rId13"/>
            </p:custDataLst>
          </p:nvPr>
        </p:nvSpPr>
        <p:spPr>
          <a:xfrm>
            <a:off x="689610" y="4163060"/>
            <a:ext cx="3150870" cy="375285"/>
          </a:xfrm>
          <a:prstGeom prst="rect">
            <a:avLst/>
          </a:prstGeom>
          <a:noFill/>
        </p:spPr>
        <p:txBody>
          <a:bodyPr wrap="square" lIns="0" tIns="0" rIns="0" bIns="0" rtlCol="0" anchor="b" anchorCtr="0">
            <a:noAutofit/>
          </a:bodyPr>
          <a:lstStyle/>
          <a:p>
            <a:pPr algn="l"/>
            <a:r>
              <a:rPr lang="zh-CN" altLang="en-US" sz="2000" b="1">
                <a:solidFill>
                  <a:schemeClr val="accent6"/>
                </a:solidFill>
                <a:latin typeface="+mn-ea"/>
                <a:cs typeface="+mn-ea"/>
                <a:sym typeface="+mn-ea"/>
              </a:rPr>
              <a:t>（三）培育积极的劳动精神</a:t>
            </a:r>
            <a:endParaRPr lang="zh-CN" altLang="en-US" sz="2000" b="1">
              <a:solidFill>
                <a:schemeClr val="accent6"/>
              </a:solidFill>
              <a:latin typeface="+mn-ea"/>
              <a:cs typeface="+mn-ea"/>
              <a:sym typeface="+mn-ea"/>
            </a:endParaRPr>
          </a:p>
        </p:txBody>
      </p:sp>
      <p:sp>
        <p:nvSpPr>
          <p:cNvPr id="136" name="文本框 135"/>
          <p:cNvSpPr txBox="1"/>
          <p:nvPr>
            <p:custDataLst>
              <p:tags r:id="rId14"/>
            </p:custDataLst>
          </p:nvPr>
        </p:nvSpPr>
        <p:spPr>
          <a:xfrm>
            <a:off x="8166100" y="4561840"/>
            <a:ext cx="3438525" cy="1401445"/>
          </a:xfrm>
          <a:prstGeom prst="rect">
            <a:avLst/>
          </a:prstGeom>
          <a:noFill/>
        </p:spPr>
        <p:txBody>
          <a:bodyPr wrap="square" lIns="0" tIns="0" rIns="0" bIns="0" rtlCol="0">
            <a:noAutofit/>
          </a:bodyPr>
          <a:lstStyle/>
          <a:p>
            <a:pPr indent="0" algn="l" fontAlgn="auto">
              <a:lnSpc>
                <a:spcPct val="140000"/>
              </a:lnSpc>
            </a:pPr>
            <a:r>
              <a:rPr lang="zh-CN" altLang="en-US" sz="1600" kern="0" dirty="0">
                <a:ln>
                  <a:noFill/>
                  <a:prstDash val="sysDot"/>
                </a:ln>
                <a:solidFill>
                  <a:schemeClr val="tx1">
                    <a:lumMod val="85000"/>
                    <a:lumOff val="15000"/>
                  </a:schemeClr>
                </a:solidFill>
                <a:latin typeface="+mn-ea"/>
                <a:sym typeface="+mn-ea"/>
              </a:rPr>
              <a:t>使学生能够自觉自愿、认真负责、安全规范、坚持不懈地参与劳动，形成诚实守信、吃苦耐劳的品质，珍惜劳动成果，养成良好的消费习惯，杜绝浪费。</a:t>
            </a:r>
            <a:endParaRPr lang="zh-CN" altLang="en-US" sz="1600" kern="0" dirty="0">
              <a:ln>
                <a:noFill/>
                <a:prstDash val="sysDot"/>
              </a:ln>
              <a:solidFill>
                <a:schemeClr val="tx1">
                  <a:lumMod val="85000"/>
                  <a:lumOff val="15000"/>
                </a:schemeClr>
              </a:solidFill>
              <a:latin typeface="+mn-ea"/>
              <a:sym typeface="+mn-ea"/>
            </a:endParaRPr>
          </a:p>
        </p:txBody>
      </p:sp>
      <p:sp>
        <p:nvSpPr>
          <p:cNvPr id="137" name="文本框 136"/>
          <p:cNvSpPr txBox="1"/>
          <p:nvPr>
            <p:custDataLst>
              <p:tags r:id="rId15"/>
            </p:custDataLst>
          </p:nvPr>
        </p:nvSpPr>
        <p:spPr>
          <a:xfrm>
            <a:off x="7906385" y="4163060"/>
            <a:ext cx="3886200" cy="375285"/>
          </a:xfrm>
          <a:prstGeom prst="rect">
            <a:avLst/>
          </a:prstGeom>
          <a:noFill/>
        </p:spPr>
        <p:txBody>
          <a:bodyPr wrap="square" lIns="0" tIns="0" rIns="0" bIns="0" rtlCol="0" anchor="b" anchorCtr="0">
            <a:noAutofit/>
          </a:bodyPr>
          <a:lstStyle/>
          <a:p>
            <a:pPr algn="l"/>
            <a:r>
              <a:rPr lang="zh-CN" altLang="en-US" sz="2000" b="1">
                <a:solidFill>
                  <a:schemeClr val="accent5"/>
                </a:solidFill>
                <a:latin typeface="+mn-ea"/>
                <a:cs typeface="+mn-ea"/>
                <a:sym typeface="+mn-ea"/>
              </a:rPr>
              <a:t>（四）养成良好的劳动习惯和品质</a:t>
            </a:r>
            <a:endParaRPr lang="zh-CN" altLang="en-US" sz="2000" b="1">
              <a:solidFill>
                <a:schemeClr val="accent5"/>
              </a:solidFill>
              <a:latin typeface="+mn-ea"/>
              <a:cs typeface="+mn-ea"/>
              <a:sym typeface="+mn-ea"/>
            </a:endParaRPr>
          </a:p>
        </p:txBody>
      </p:sp>
      <p:sp>
        <p:nvSpPr>
          <p:cNvPr id="138" name="文本框 137"/>
          <p:cNvSpPr txBox="1"/>
          <p:nvPr>
            <p:custDataLst>
              <p:tags r:id="rId16"/>
            </p:custDataLst>
          </p:nvPr>
        </p:nvSpPr>
        <p:spPr>
          <a:xfrm>
            <a:off x="8164830" y="1616075"/>
            <a:ext cx="3128645" cy="1401445"/>
          </a:xfrm>
          <a:prstGeom prst="rect">
            <a:avLst/>
          </a:prstGeom>
          <a:noFill/>
        </p:spPr>
        <p:txBody>
          <a:bodyPr wrap="square" lIns="0" tIns="0" rIns="0" bIns="0" rtlCol="0">
            <a:noAutofit/>
          </a:bodyPr>
          <a:lstStyle/>
          <a:p>
            <a:pPr indent="0" algn="l" fontAlgn="auto">
              <a:lnSpc>
                <a:spcPct val="140000"/>
              </a:lnSpc>
            </a:pPr>
            <a:r>
              <a:rPr lang="zh-CN" altLang="en-US" sz="1600" kern="0" dirty="0">
                <a:ln>
                  <a:noFill/>
                  <a:prstDash val="sysDot"/>
                </a:ln>
                <a:solidFill>
                  <a:schemeClr val="tx1">
                    <a:lumMod val="85000"/>
                    <a:lumOff val="15000"/>
                  </a:schemeClr>
                </a:solidFill>
                <a:latin typeface="+mn-ea"/>
                <a:sym typeface="+mn-ea"/>
              </a:rPr>
              <a:t>使学生掌握基本的劳动知识和技能，正确使用常见的劳动工具，增强体力、智力和创造力，具备完成一定劳动任务所需要的设计能力、操作能力和团队合作能力。</a:t>
            </a:r>
            <a:endParaRPr lang="zh-CN" altLang="en-US" sz="1600" kern="0" dirty="0">
              <a:ln>
                <a:noFill/>
                <a:prstDash val="sysDot"/>
              </a:ln>
              <a:solidFill>
                <a:schemeClr val="tx1">
                  <a:lumMod val="85000"/>
                  <a:lumOff val="15000"/>
                </a:schemeClr>
              </a:solidFill>
              <a:latin typeface="+mn-ea"/>
              <a:sym typeface="+mn-ea"/>
            </a:endParaRPr>
          </a:p>
        </p:txBody>
      </p:sp>
      <p:sp>
        <p:nvSpPr>
          <p:cNvPr id="139" name="文本框 138"/>
          <p:cNvSpPr txBox="1"/>
          <p:nvPr>
            <p:custDataLst>
              <p:tags r:id="rId17"/>
            </p:custDataLst>
          </p:nvPr>
        </p:nvSpPr>
        <p:spPr>
          <a:xfrm>
            <a:off x="8039735" y="1135380"/>
            <a:ext cx="3361690" cy="375285"/>
          </a:xfrm>
          <a:prstGeom prst="rect">
            <a:avLst/>
          </a:prstGeom>
          <a:noFill/>
        </p:spPr>
        <p:txBody>
          <a:bodyPr wrap="square" lIns="0" tIns="0" rIns="0" bIns="0" rtlCol="0" anchor="b" anchorCtr="0">
            <a:noAutofit/>
          </a:bodyPr>
          <a:lstStyle/>
          <a:p>
            <a:pPr algn="l"/>
            <a:r>
              <a:rPr lang="zh-CN" altLang="en-US" sz="2000" b="1">
                <a:solidFill>
                  <a:schemeClr val="accent6"/>
                </a:solidFill>
                <a:latin typeface="+mn-ea"/>
                <a:cs typeface="+mn-ea"/>
                <a:sym typeface="+mn-ea"/>
              </a:rPr>
              <a:t>（二）具有必备的劳动能力</a:t>
            </a:r>
            <a:endParaRPr lang="zh-CN" altLang="en-US" sz="2000" b="1">
              <a:solidFill>
                <a:schemeClr val="accent6"/>
              </a:solidFill>
              <a:latin typeface="+mn-ea"/>
              <a:cs typeface="+mn-ea"/>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title" idx="1"/>
            <p:custDataLst>
              <p:tags r:id="rId1"/>
            </p:custDataLst>
          </p:nvPr>
        </p:nvSpPr>
        <p:spPr/>
        <p:txBody>
          <a:bodyPr/>
          <a:p>
            <a:pPr marL="0" indent="0" algn="ctr">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6" name="图片 5"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22" name="文本框 21"/>
          <p:cNvSpPr txBox="1"/>
          <p:nvPr>
            <p:custDataLst>
              <p:tags r:id="rId9"/>
            </p:custDataLst>
          </p:nvPr>
        </p:nvSpPr>
        <p:spPr>
          <a:xfrm>
            <a:off x="4292283" y="244475"/>
            <a:ext cx="3415665" cy="645160"/>
          </a:xfrm>
          <a:prstGeom prst="rect">
            <a:avLst/>
          </a:prstGeom>
          <a:noFill/>
        </p:spPr>
        <p:txBody>
          <a:bodyPr wrap="square" rtlCol="0">
            <a:spAutoFit/>
          </a:bodyPr>
          <a:p>
            <a:pPr algn="ctr"/>
            <a:r>
              <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rPr>
              <a:t>学习目标</a:t>
            </a:r>
            <a:endPar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endParaRPr>
          </a:p>
        </p:txBody>
      </p:sp>
      <p:sp>
        <p:nvSpPr>
          <p:cNvPr id="8" name="文本框 7"/>
          <p:cNvSpPr txBox="1"/>
          <p:nvPr>
            <p:custDataLst>
              <p:tags r:id="rId10"/>
            </p:custDataLst>
          </p:nvPr>
        </p:nvSpPr>
        <p:spPr>
          <a:xfrm>
            <a:off x="875030" y="1165860"/>
            <a:ext cx="9867900" cy="5248275"/>
          </a:xfrm>
          <a:prstGeom prst="rect">
            <a:avLst/>
          </a:prstGeom>
          <a:noFill/>
        </p:spPr>
        <p:txBody>
          <a:bodyPr wrap="square" rtlCol="0">
            <a:spAutoFit/>
          </a:bodyPr>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知识目标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理解劳动的本质、内涵及不同语境下</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劳动</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的含义演变。</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掌握劳动的分类体系和各类劳动的定义与特征。</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明确劳动教育的核心内容，涵盖劳动观念、价值观、习惯、精神及技能的具体内涵。</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能力目标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能运用劳动分类标准分析现实中的劳动形态。</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能结合马克思主义劳动观来解释资本主义劳动异化现象。</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能辨识不同劳动教育内容在实践中的体现。</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4.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能依据劳动教育原则设计或评价劳动教育方案。</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素质目标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树立马克思主义劳动观，认同</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劳动创造价值</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劳动光荣</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的理念。</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厚植家国情怀与担当意识，理解劳动对个人成长和民族复兴的双重意义。</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培育正确的劳动价值观与职业素养。</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4.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践行社会主义核心价值观，将劳动精神转化为日常生活中的实践行为。</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852035" y="1917065"/>
            <a:ext cx="6891655" cy="3023870"/>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任务一　</a:t>
            </a:r>
            <a:br>
              <a:rPr lang="zh-CN" altLang="en-US" sz="6600">
                <a:solidFill>
                  <a:schemeClr val="accent1">
                    <a:lumMod val="50000"/>
                  </a:schemeClr>
                </a:solidFill>
              </a:rPr>
            </a:br>
            <a:r>
              <a:rPr lang="zh-CN" altLang="en-US" sz="6600">
                <a:solidFill>
                  <a:schemeClr val="accent1">
                    <a:lumMod val="50000"/>
                  </a:schemeClr>
                </a:solidFill>
              </a:rPr>
              <a:t>认识劳动</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17277" y="20955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一、劳动的含义</a:t>
            </a:r>
            <a:endParaRPr lang="zh-CN" altLang="en-US" sz="3600">
              <a:solidFill>
                <a:schemeClr val="accent6">
                  <a:lumMod val="75000"/>
                </a:schemeClr>
              </a:solidFill>
            </a:endParaRPr>
          </a:p>
        </p:txBody>
      </p:sp>
      <p:sp>
        <p:nvSpPr>
          <p:cNvPr id="8" name="矩形 2"/>
          <p:cNvSpPr/>
          <p:nvPr>
            <p:custDataLst>
              <p:tags r:id="rId2"/>
            </p:custDataLst>
          </p:nvPr>
        </p:nvSpPr>
        <p:spPr>
          <a:xfrm>
            <a:off x="866140" y="2662555"/>
            <a:ext cx="242252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劳动是人类运用体力和智力改造自然、创造价值的基本社会活动，其本质是人与自然、人与社会的能动性互动。</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0430" y="2039620"/>
            <a:ext cx="2160270" cy="34671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劳动的定义与本质</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700" y="1299845"/>
            <a:ext cx="916940" cy="66484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72840" y="2662555"/>
            <a:ext cx="242252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劳动体现了人的本质，是主观意识转化为客观存在的过程，同时是价值创造的源泉，包括使用价值和商品价值的形成过程</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07069" y="203992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劳动的哲学与经济学价值</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08400" y="1299845"/>
            <a:ext cx="916940" cy="66484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478905" y="2662555"/>
            <a:ext cx="242252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劳动构建了社会关系网络，推动文明传承与社会进步，是实现个体社会化的关键途径。</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13077" y="203992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劳动在社会学视角下的作用</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14465" y="1299845"/>
            <a:ext cx="916940" cy="66484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302115" y="2662555"/>
            <a:ext cx="242252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现代劳动形态已拓展到知识劳动、服务劳动、创意劳动等，劳动不仅生产物质财富，更塑造人的思维方式和价值观念。</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36229" y="203992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现代劳动形态的拓展与影响</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37675" y="1299845"/>
            <a:ext cx="916940" cy="66484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d69bae78-88da-11f0-8088-e61121e6e340.jpg@base@tag=imgScale&amp;m=1&amp;w=600&amp;h=360&amp;q=95d69bae78-88da-11f0-8088-e61121e6e340"/>
          <p:cNvPicPr>
            <a:picLocks noChangeAspect="1"/>
          </p:cNvPicPr>
          <p:nvPr>
            <p:custDataLst>
              <p:tags r:id="rId18"/>
            </p:custDataLst>
          </p:nvPr>
        </p:nvPicPr>
        <p:blipFill rotWithShape="1">
          <a:blip r:embed="rId19"/>
          <a:srcRect b="10000"/>
          <a:stretch>
            <a:fillRect/>
          </a:stretch>
        </p:blipFill>
        <p:spPr>
          <a:xfrm>
            <a:off x="901061" y="4915165"/>
            <a:ext cx="2159956" cy="1295974"/>
          </a:xfrm>
          <a:prstGeom prst="rect">
            <a:avLst/>
          </a:prstGeom>
          <a:solidFill>
            <a:schemeClr val="accent1"/>
          </a:solidFill>
          <a:ln>
            <a:solidFill>
              <a:schemeClr val="accent1">
                <a:alpha val="20000"/>
              </a:schemeClr>
            </a:solidFill>
          </a:ln>
        </p:spPr>
      </p:pic>
      <p:pic>
        <p:nvPicPr>
          <p:cNvPr id="40" name="图片 30" descr="/data/temp/d69bafc0-88da-11f0-8088-e61121e6e340.jpg@base@tag=imgScale&amp;m=1&amp;w=600&amp;h=360&amp;q=95d69bafc0-88da-11f0-8088-e61121e6e340"/>
          <p:cNvPicPr>
            <a:picLocks noChangeAspect="1"/>
          </p:cNvPicPr>
          <p:nvPr>
            <p:custDataLst>
              <p:tags r:id="rId20"/>
            </p:custDataLst>
          </p:nvPr>
        </p:nvPicPr>
        <p:blipFill rotWithShape="1">
          <a:blip r:embed="rId21"/>
          <a:srcRect t="4917" b="4917"/>
          <a:stretch>
            <a:fillRect/>
          </a:stretch>
        </p:blipFill>
        <p:spPr>
          <a:xfrm>
            <a:off x="3707704" y="4915165"/>
            <a:ext cx="2159956" cy="1295974"/>
          </a:xfrm>
          <a:prstGeom prst="rect">
            <a:avLst/>
          </a:prstGeom>
          <a:solidFill>
            <a:schemeClr val="accent2"/>
          </a:solidFill>
          <a:ln>
            <a:solidFill>
              <a:schemeClr val="accent2">
                <a:alpha val="20000"/>
              </a:schemeClr>
            </a:solidFill>
          </a:ln>
        </p:spPr>
      </p:pic>
      <p:pic>
        <p:nvPicPr>
          <p:cNvPr id="41" name="图片 31" descr="/data/temp/d69bafc6-88da-11f0-8088-e61121e6e340.jpg@base@tag=imgScale&amp;m=1&amp;w=600&amp;h=360&amp;q=95d69bafc6-88da-11f0-8088-e61121e6e340"/>
          <p:cNvPicPr>
            <a:picLocks noChangeAspect="1"/>
          </p:cNvPicPr>
          <p:nvPr>
            <p:custDataLst>
              <p:tags r:id="rId22"/>
            </p:custDataLst>
          </p:nvPr>
        </p:nvPicPr>
        <p:blipFill rotWithShape="1">
          <a:blip r:embed="rId23"/>
          <a:srcRect/>
          <a:stretch>
            <a:fillRect/>
          </a:stretch>
        </p:blipFill>
        <p:spPr>
          <a:xfrm>
            <a:off x="6513712" y="4915165"/>
            <a:ext cx="2159956" cy="1295974"/>
          </a:xfrm>
          <a:prstGeom prst="rect">
            <a:avLst/>
          </a:prstGeom>
          <a:solidFill>
            <a:schemeClr val="accent3"/>
          </a:solidFill>
          <a:ln>
            <a:solidFill>
              <a:schemeClr val="accent3">
                <a:alpha val="20000"/>
              </a:schemeClr>
            </a:solidFill>
          </a:ln>
        </p:spPr>
      </p:pic>
      <p:pic>
        <p:nvPicPr>
          <p:cNvPr id="42" name="图片 32" descr="/data/temp/d69bb11a-88da-11f0-8088-e61121e6e340.jpg@base@tag=imgScale&amp;m=1&amp;w=600&amp;h=360&amp;q=95d69bb11a-88da-11f0-8088-e61121e6e340"/>
          <p:cNvPicPr>
            <a:picLocks noChangeAspect="1"/>
          </p:cNvPicPr>
          <p:nvPr>
            <p:custDataLst>
              <p:tags r:id="rId24"/>
            </p:custDataLst>
          </p:nvPr>
        </p:nvPicPr>
        <p:blipFill rotWithShape="1">
          <a:blip r:embed="rId25"/>
          <a:srcRect/>
          <a:stretch>
            <a:fillRect/>
          </a:stretch>
        </p:blipFill>
        <p:spPr>
          <a:xfrm>
            <a:off x="9336864" y="491516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573530" y="127635"/>
            <a:ext cx="6111875" cy="1017905"/>
          </a:xfrm>
        </p:spPr>
        <p:txBody>
          <a:bodyPr/>
          <a:p>
            <a:pPr>
              <a:lnSpc>
                <a:spcPct val="120000"/>
              </a:lnSpc>
            </a:pPr>
            <a:r>
              <a:rPr lang="en-US" altLang="en-US" sz="3600">
                <a:solidFill>
                  <a:schemeClr val="accent6">
                    <a:lumMod val="75000"/>
                  </a:schemeClr>
                </a:solidFill>
              </a:rPr>
              <a:t>二、劳动的分类</a:t>
            </a:r>
            <a:br>
              <a:rPr lang="en-US" altLang="en-US" sz="2800">
                <a:solidFill>
                  <a:schemeClr val="accent6">
                    <a:lumMod val="75000"/>
                  </a:schemeClr>
                </a:solidFill>
              </a:rPr>
            </a:br>
            <a:r>
              <a:rPr lang="zh-CN" altLang="en-US" sz="2800">
                <a:solidFill>
                  <a:schemeClr val="accent6">
                    <a:lumMod val="75000"/>
                  </a:schemeClr>
                </a:solidFill>
              </a:rPr>
              <a:t>（一）生产劳动和非生产劳动</a:t>
            </a:r>
            <a:endParaRPr lang="zh-CN" altLang="en-US" sz="2800">
              <a:solidFill>
                <a:schemeClr val="accent6">
                  <a:lumMod val="75000"/>
                </a:schemeClr>
              </a:solidFill>
            </a:endParaRPr>
          </a:p>
        </p:txBody>
      </p:sp>
      <p:sp>
        <p:nvSpPr>
          <p:cNvPr id="22" name="圆角矩形 21"/>
          <p:cNvSpPr/>
          <p:nvPr>
            <p:custDataLst>
              <p:tags r:id="rId2"/>
            </p:custDataLst>
          </p:nvPr>
        </p:nvSpPr>
        <p:spPr>
          <a:xfrm>
            <a:off x="2580640" y="1416050"/>
            <a:ext cx="8868410" cy="943610"/>
          </a:xfrm>
          <a:prstGeom prst="roundRect">
            <a:avLst>
              <a:gd name="adj" fmla="val 50000"/>
            </a:avLst>
          </a:prstGeom>
          <a:gradFill>
            <a:gsLst>
              <a:gs pos="0">
                <a:schemeClr val="accent5">
                  <a:lumMod val="20000"/>
                  <a:lumOff val="80000"/>
                  <a:alpha val="0"/>
                </a:schemeClr>
              </a:gs>
              <a:gs pos="100000">
                <a:schemeClr val="accent5">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24280" tIns="0" rIns="0" numCol="1" spcCol="0" rtlCol="0" fromWordArt="0" anchor="ctr" anchorCtr="0" forceAA="0" compatLnSpc="1">
            <a:noAutofit/>
          </a:bodyPr>
          <a:p>
            <a:pPr lvl="0" indent="0" algn="l" fontAlgn="auto">
              <a:lnSpc>
                <a:spcPct val="150000"/>
              </a:lnSpc>
              <a:buClrTx/>
              <a:buSzTx/>
              <a:buFontTx/>
            </a:pPr>
            <a:r>
              <a:rPr lang="zh-CN" altLang="en-US" sz="1600">
                <a:solidFill>
                  <a:schemeClr val="tx1">
                    <a:lumMod val="85000"/>
                    <a:lumOff val="15000"/>
                  </a:schemeClr>
                </a:solidFill>
                <a:latin typeface="+mn-ea"/>
                <a:cs typeface="+mn-ea"/>
                <a:sym typeface="+mn-ea"/>
              </a:rPr>
              <a:t>生产劳动指创造物质财富的劳动，涵盖直接作用于劳动对象的农业、工业生产中的劳动，以及流通领域中的产品分类、加工、包装、保管等劳动，还包括间接作用的劳动如劳动管理、技术管理、人事管理、工艺流程设计等。</a:t>
            </a:r>
            <a:endParaRPr lang="zh-CN" altLang="en-US" sz="1600">
              <a:solidFill>
                <a:schemeClr val="tx1">
                  <a:lumMod val="85000"/>
                  <a:lumOff val="15000"/>
                </a:schemeClr>
              </a:solidFill>
              <a:latin typeface="+mn-ea"/>
              <a:cs typeface="+mn-ea"/>
              <a:sym typeface="+mn-ea"/>
            </a:endParaRPr>
          </a:p>
        </p:txBody>
      </p:sp>
      <p:sp>
        <p:nvSpPr>
          <p:cNvPr id="23" name="圆角矩形 35"/>
          <p:cNvSpPr/>
          <p:nvPr>
            <p:custDataLst>
              <p:tags r:id="rId3"/>
            </p:custDataLst>
          </p:nvPr>
        </p:nvSpPr>
        <p:spPr>
          <a:xfrm>
            <a:off x="508635" y="1595120"/>
            <a:ext cx="2995930" cy="586105"/>
          </a:xfrm>
          <a:prstGeom prst="roundRect">
            <a:avLst>
              <a:gd name="adj" fmla="val 50000"/>
            </a:avLst>
          </a:prstGeom>
          <a:solidFill>
            <a:schemeClr val="accent5"/>
          </a:solidFill>
          <a:ln>
            <a:solidFill>
              <a:schemeClr val="accent5">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a:solidFill>
                  <a:schemeClr val="lt1">
                    <a:lumMod val="100000"/>
                  </a:schemeClr>
                </a:solidFill>
                <a:latin typeface="+mn-ea"/>
                <a:cs typeface="+mn-ea"/>
                <a:sym typeface="+mn-ea"/>
              </a:rPr>
              <a:t>生产劳动的定义与范畴</a:t>
            </a:r>
            <a:endParaRPr lang="zh-CN" altLang="en-US">
              <a:solidFill>
                <a:schemeClr val="lt1">
                  <a:lumMod val="100000"/>
                </a:schemeClr>
              </a:solidFill>
              <a:latin typeface="+mn-ea"/>
              <a:cs typeface="+mn-ea"/>
              <a:sym typeface="+mn-ea"/>
            </a:endParaRPr>
          </a:p>
        </p:txBody>
      </p:sp>
      <p:sp>
        <p:nvSpPr>
          <p:cNvPr id="24" name="圆角矩形 23"/>
          <p:cNvSpPr/>
          <p:nvPr>
            <p:custDataLst>
              <p:tags r:id="rId4"/>
            </p:custDataLst>
          </p:nvPr>
        </p:nvSpPr>
        <p:spPr>
          <a:xfrm>
            <a:off x="2579370" y="5054600"/>
            <a:ext cx="8869680" cy="943610"/>
          </a:xfrm>
          <a:prstGeom prst="roundRect">
            <a:avLst>
              <a:gd name="adj" fmla="val 50000"/>
            </a:avLst>
          </a:prstGeom>
          <a:gradFill>
            <a:gsLst>
              <a:gs pos="0">
                <a:schemeClr val="accent6">
                  <a:lumMod val="20000"/>
                  <a:lumOff val="80000"/>
                  <a:alpha val="0"/>
                </a:schemeClr>
              </a:gs>
              <a:gs pos="100000">
                <a:schemeClr val="accent6">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24280" tIns="0" rIns="0" numCol="1" spcCol="0" rtlCol="0" fromWordArt="0" anchor="ctr" anchorCtr="0" forceAA="0" compatLnSpc="1">
            <a:noAutofit/>
          </a:bodyPr>
          <a:p>
            <a:pPr lvl="0" indent="0" algn="l" fontAlgn="auto">
              <a:lnSpc>
                <a:spcPct val="150000"/>
              </a:lnSpc>
              <a:buClrTx/>
              <a:buSzTx/>
              <a:buFontTx/>
            </a:pPr>
            <a:r>
              <a:rPr lang="zh-CN" altLang="en-US" sz="1600">
                <a:solidFill>
                  <a:schemeClr val="tx1">
                    <a:lumMod val="85000"/>
                    <a:lumOff val="15000"/>
                  </a:schemeClr>
                </a:solidFill>
                <a:latin typeface="+mn-ea"/>
                <a:cs typeface="+mn-ea"/>
                <a:sym typeface="+mn-ea"/>
              </a:rPr>
              <a:t>非生产劳动通过提供教育、医疗、文化等服务和管理，为生产劳动的发展提供精神动力和智力支持，促进生产效率和质量的提升。</a:t>
            </a:r>
            <a:endParaRPr lang="zh-CN" altLang="en-US" sz="1600">
              <a:solidFill>
                <a:schemeClr val="tx1">
                  <a:lumMod val="85000"/>
                  <a:lumOff val="15000"/>
                </a:schemeClr>
              </a:solidFill>
              <a:latin typeface="+mn-ea"/>
              <a:cs typeface="+mn-ea"/>
              <a:sym typeface="+mn-ea"/>
            </a:endParaRPr>
          </a:p>
        </p:txBody>
      </p:sp>
      <p:sp>
        <p:nvSpPr>
          <p:cNvPr id="35" name="圆角矩形 34"/>
          <p:cNvSpPr/>
          <p:nvPr>
            <p:custDataLst>
              <p:tags r:id="rId5"/>
            </p:custDataLst>
          </p:nvPr>
        </p:nvSpPr>
        <p:spPr>
          <a:xfrm>
            <a:off x="2580640" y="3823970"/>
            <a:ext cx="8868410" cy="943610"/>
          </a:xfrm>
          <a:prstGeom prst="roundRect">
            <a:avLst>
              <a:gd name="adj" fmla="val 50000"/>
            </a:avLst>
          </a:prstGeom>
          <a:gradFill>
            <a:gsLst>
              <a:gs pos="0">
                <a:schemeClr val="accent5">
                  <a:lumMod val="20000"/>
                  <a:lumOff val="80000"/>
                  <a:alpha val="0"/>
                </a:schemeClr>
              </a:gs>
              <a:gs pos="100000">
                <a:schemeClr val="accent5">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24280" tIns="0" rIns="0" numCol="1" spcCol="0" rtlCol="0" fromWordArt="0" anchor="ctr" anchorCtr="0" forceAA="0" compatLnSpc="1">
            <a:noAutofit/>
          </a:bodyPr>
          <a:p>
            <a:pPr lvl="0" indent="0" algn="l" fontAlgn="auto">
              <a:lnSpc>
                <a:spcPct val="150000"/>
              </a:lnSpc>
              <a:buClrTx/>
              <a:buSzTx/>
              <a:buFontTx/>
            </a:pPr>
            <a:r>
              <a:rPr lang="zh-CN" altLang="en-US" sz="1600">
                <a:solidFill>
                  <a:schemeClr val="tx1">
                    <a:lumMod val="85000"/>
                    <a:lumOff val="15000"/>
                  </a:schemeClr>
                </a:solidFill>
                <a:latin typeface="+mn-ea"/>
                <a:cs typeface="+mn-ea"/>
                <a:sym typeface="+mn-ea"/>
              </a:rPr>
              <a:t>生产劳动为非生产劳动提供了存在和发展的物质基础，确保了社会服务和管理活动的物质条件和资源。</a:t>
            </a:r>
            <a:endParaRPr lang="zh-CN" altLang="en-US" sz="1600">
              <a:solidFill>
                <a:schemeClr val="tx1">
                  <a:lumMod val="85000"/>
                  <a:lumOff val="15000"/>
                </a:schemeClr>
              </a:solidFill>
              <a:latin typeface="+mn-ea"/>
              <a:cs typeface="+mn-ea"/>
              <a:sym typeface="+mn-ea"/>
            </a:endParaRPr>
          </a:p>
        </p:txBody>
      </p:sp>
      <p:sp>
        <p:nvSpPr>
          <p:cNvPr id="36" name="圆角矩形 35"/>
          <p:cNvSpPr/>
          <p:nvPr>
            <p:custDataLst>
              <p:tags r:id="rId6"/>
            </p:custDataLst>
          </p:nvPr>
        </p:nvSpPr>
        <p:spPr>
          <a:xfrm>
            <a:off x="2578100" y="2631440"/>
            <a:ext cx="8870315" cy="943610"/>
          </a:xfrm>
          <a:prstGeom prst="roundRect">
            <a:avLst>
              <a:gd name="adj" fmla="val 50000"/>
            </a:avLst>
          </a:prstGeom>
          <a:gradFill>
            <a:gsLst>
              <a:gs pos="0">
                <a:schemeClr val="accent6">
                  <a:lumMod val="20000"/>
                  <a:lumOff val="80000"/>
                  <a:alpha val="0"/>
                </a:schemeClr>
              </a:gs>
              <a:gs pos="100000">
                <a:schemeClr val="accent6">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24280" tIns="0" rIns="0" numCol="1" spcCol="0" rtlCol="0" fromWordArt="0" anchor="ctr" anchorCtr="0" forceAA="0" compatLnSpc="1">
            <a:noAutofit/>
          </a:bodyPr>
          <a:p>
            <a:pPr lvl="0" indent="0" algn="l" fontAlgn="auto">
              <a:lnSpc>
                <a:spcPct val="150000"/>
              </a:lnSpc>
              <a:buClrTx/>
              <a:buSzTx/>
              <a:buFontTx/>
            </a:pPr>
            <a:r>
              <a:rPr lang="zh-CN" altLang="en-US" sz="1600">
                <a:solidFill>
                  <a:schemeClr val="tx1">
                    <a:lumMod val="85000"/>
                    <a:lumOff val="15000"/>
                  </a:schemeClr>
                </a:solidFill>
                <a:latin typeface="+mn-ea"/>
                <a:cs typeface="+mn-ea"/>
                <a:sym typeface="+mn-ea"/>
              </a:rPr>
              <a:t>非生产劳动不直接参与物质财富创造，其成果通常以非物质形态呈现，包括教育、医疗卫生、文化艺术等领域的劳动，以及社会公共管理、金融、保险、咨询服务等。</a:t>
            </a:r>
            <a:endParaRPr lang="zh-CN" altLang="en-US" sz="1600">
              <a:solidFill>
                <a:schemeClr val="tx1">
                  <a:lumMod val="85000"/>
                  <a:lumOff val="15000"/>
                </a:schemeClr>
              </a:solidFill>
              <a:latin typeface="+mn-ea"/>
              <a:cs typeface="+mn-ea"/>
              <a:sym typeface="+mn-ea"/>
            </a:endParaRPr>
          </a:p>
        </p:txBody>
      </p:sp>
      <p:sp>
        <p:nvSpPr>
          <p:cNvPr id="37" name="圆角矩形 35"/>
          <p:cNvSpPr/>
          <p:nvPr>
            <p:custDataLst>
              <p:tags r:id="rId7"/>
            </p:custDataLst>
          </p:nvPr>
        </p:nvSpPr>
        <p:spPr>
          <a:xfrm>
            <a:off x="508635" y="2810510"/>
            <a:ext cx="2996565" cy="586105"/>
          </a:xfrm>
          <a:prstGeom prst="roundRect">
            <a:avLst>
              <a:gd name="adj" fmla="val 50000"/>
            </a:avLst>
          </a:prstGeom>
          <a:solidFill>
            <a:schemeClr val="accent6"/>
          </a:solidFill>
          <a:ln>
            <a:solidFill>
              <a:schemeClr val="accent6">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a:solidFill>
                  <a:schemeClr val="lt1">
                    <a:lumMod val="100000"/>
                  </a:schemeClr>
                </a:solidFill>
                <a:latin typeface="+mn-ea"/>
                <a:cs typeface="+mn-ea"/>
                <a:sym typeface="+mn-ea"/>
              </a:rPr>
              <a:t>非生产劳动的定义与范畴</a:t>
            </a:r>
            <a:endParaRPr lang="zh-CN" altLang="en-US">
              <a:solidFill>
                <a:schemeClr val="lt1">
                  <a:lumMod val="100000"/>
                </a:schemeClr>
              </a:solidFill>
              <a:latin typeface="+mn-ea"/>
              <a:cs typeface="+mn-ea"/>
              <a:sym typeface="+mn-ea"/>
            </a:endParaRPr>
          </a:p>
        </p:txBody>
      </p:sp>
      <p:sp>
        <p:nvSpPr>
          <p:cNvPr id="38" name="圆角矩形 35"/>
          <p:cNvSpPr/>
          <p:nvPr>
            <p:custDataLst>
              <p:tags r:id="rId8"/>
            </p:custDataLst>
          </p:nvPr>
        </p:nvSpPr>
        <p:spPr>
          <a:xfrm>
            <a:off x="508635" y="3880485"/>
            <a:ext cx="2996565" cy="709295"/>
          </a:xfrm>
          <a:prstGeom prst="roundRect">
            <a:avLst>
              <a:gd name="adj" fmla="val 50000"/>
            </a:avLst>
          </a:prstGeom>
          <a:solidFill>
            <a:schemeClr val="accent5"/>
          </a:solidFill>
          <a:ln>
            <a:solidFill>
              <a:schemeClr val="accent5">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a:solidFill>
                  <a:schemeClr val="lt1">
                    <a:lumMod val="100000"/>
                  </a:schemeClr>
                </a:solidFill>
                <a:latin typeface="+mn-ea"/>
                <a:cs typeface="+mn-ea"/>
                <a:sym typeface="+mn-ea"/>
              </a:rPr>
              <a:t>生产劳动对非生产劳动的</a:t>
            </a:r>
            <a:r>
              <a:rPr lang="en-US" altLang="zh-CN">
                <a:solidFill>
                  <a:schemeClr val="lt1">
                    <a:lumMod val="100000"/>
                  </a:schemeClr>
                </a:solidFill>
                <a:latin typeface="+mn-ea"/>
                <a:cs typeface="+mn-ea"/>
                <a:sym typeface="+mn-ea"/>
              </a:rPr>
              <a:t> </a:t>
            </a:r>
            <a:r>
              <a:rPr lang="zh-CN" altLang="en-US">
                <a:solidFill>
                  <a:schemeClr val="lt1">
                    <a:lumMod val="100000"/>
                  </a:schemeClr>
                </a:solidFill>
                <a:latin typeface="+mn-ea"/>
                <a:cs typeface="+mn-ea"/>
                <a:sym typeface="+mn-ea"/>
              </a:rPr>
              <a:t>支撑作用</a:t>
            </a:r>
            <a:endParaRPr lang="zh-CN" altLang="en-US">
              <a:solidFill>
                <a:schemeClr val="lt1">
                  <a:lumMod val="100000"/>
                </a:schemeClr>
              </a:solidFill>
              <a:latin typeface="+mn-ea"/>
              <a:cs typeface="+mn-ea"/>
              <a:sym typeface="+mn-ea"/>
            </a:endParaRPr>
          </a:p>
        </p:txBody>
      </p:sp>
      <p:sp>
        <p:nvSpPr>
          <p:cNvPr id="39" name="圆角矩形 35"/>
          <p:cNvSpPr/>
          <p:nvPr>
            <p:custDataLst>
              <p:tags r:id="rId9"/>
            </p:custDataLst>
          </p:nvPr>
        </p:nvSpPr>
        <p:spPr>
          <a:xfrm>
            <a:off x="508635" y="5111115"/>
            <a:ext cx="2997200" cy="709295"/>
          </a:xfrm>
          <a:prstGeom prst="roundRect">
            <a:avLst>
              <a:gd name="adj" fmla="val 50000"/>
            </a:avLst>
          </a:prstGeom>
          <a:solidFill>
            <a:schemeClr val="accent6"/>
          </a:solidFill>
          <a:ln>
            <a:solidFill>
              <a:schemeClr val="accent6">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a:solidFill>
                  <a:schemeClr val="lt1">
                    <a:lumMod val="100000"/>
                  </a:schemeClr>
                </a:solidFill>
                <a:latin typeface="+mn-ea"/>
                <a:cs typeface="+mn-ea"/>
                <a:sym typeface="+mn-ea"/>
              </a:rPr>
              <a:t>非生产劳动对生产劳动的</a:t>
            </a:r>
            <a:r>
              <a:rPr lang="en-US" altLang="zh-CN">
                <a:solidFill>
                  <a:schemeClr val="lt1">
                    <a:lumMod val="100000"/>
                  </a:schemeClr>
                </a:solidFill>
                <a:latin typeface="+mn-ea"/>
                <a:cs typeface="+mn-ea"/>
                <a:sym typeface="+mn-ea"/>
              </a:rPr>
              <a:t>    </a:t>
            </a:r>
            <a:r>
              <a:rPr lang="zh-CN" altLang="en-US">
                <a:solidFill>
                  <a:schemeClr val="lt1">
                    <a:lumMod val="100000"/>
                  </a:schemeClr>
                </a:solidFill>
                <a:latin typeface="+mn-ea"/>
                <a:cs typeface="+mn-ea"/>
                <a:sym typeface="+mn-ea"/>
              </a:rPr>
              <a:t>促进作用</a:t>
            </a:r>
            <a:endParaRPr lang="zh-CN" altLang="en-US">
              <a:solidFill>
                <a:schemeClr val="lt1">
                  <a:lumMod val="100000"/>
                </a:schemeClr>
              </a:solidFill>
              <a:latin typeface="+mn-ea"/>
              <a:cs typeface="+mn-ea"/>
              <a:sym typeface="+mn-ea"/>
            </a:endParaRPr>
          </a:p>
        </p:txBody>
      </p:sp>
    </p:spTree>
    <p:custDataLst>
      <p:tags r:id="rId1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28115" y="288290"/>
            <a:ext cx="981392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（二）体力劳动、脑力劳动和生理力劳动</a:t>
            </a:r>
            <a:endParaRPr lang="zh-CN" altLang="en-US" sz="2800">
              <a:solidFill>
                <a:schemeClr val="accent6">
                  <a:lumMod val="75000"/>
                </a:schemeClr>
              </a:solidFill>
            </a:endParaRPr>
          </a:p>
        </p:txBody>
      </p:sp>
      <p:sp>
        <p:nvSpPr>
          <p:cNvPr id="2" name="矩形 5"/>
          <p:cNvSpPr/>
          <p:nvPr>
            <p:custDataLst>
              <p:tags r:id="rId2"/>
            </p:custDataLst>
          </p:nvPr>
        </p:nvSpPr>
        <p:spPr>
          <a:xfrm>
            <a:off x="1026795" y="3180715"/>
            <a:ext cx="199263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体力劳动的定义</a:t>
            </a:r>
            <a:r>
              <a:rPr lang="en-US" altLang="zh-CN" b="1" dirty="0">
                <a:solidFill>
                  <a:schemeClr val="accent1"/>
                </a:solidFill>
                <a:latin typeface="+mn-ea"/>
                <a:cs typeface="+mn-ea"/>
              </a:rPr>
              <a:t>   </a:t>
            </a:r>
            <a:r>
              <a:rPr lang="zh-CN" altLang="en-US" b="1" dirty="0">
                <a:solidFill>
                  <a:schemeClr val="accent1"/>
                </a:solidFill>
                <a:latin typeface="+mn-ea"/>
                <a:cs typeface="+mn-ea"/>
              </a:rPr>
              <a:t>与强度分级</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17245" y="3701415"/>
            <a:ext cx="255905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体力劳动以人体肌肉与骨骼的劳动为主，分为</a:t>
            </a:r>
            <a:r>
              <a:rPr lang="en-US" altLang="zh-CN" sz="1600" dirty="0">
                <a:ln>
                  <a:noFill/>
                  <a:prstDash val="sysDot"/>
                </a:ln>
                <a:solidFill>
                  <a:schemeClr val="tx1">
                    <a:lumMod val="85000"/>
                    <a:lumOff val="15000"/>
                  </a:schemeClr>
                </a:solidFill>
                <a:latin typeface="+mn-ea"/>
                <a:cs typeface="+mn-ea"/>
                <a:sym typeface="+mn-ea"/>
              </a:rPr>
              <a:t>Ⅰ</a:t>
            </a:r>
            <a:r>
              <a:rPr lang="zh-CN" altLang="en-US" sz="1600" dirty="0">
                <a:ln>
                  <a:noFill/>
                  <a:prstDash val="sysDot"/>
                </a:ln>
                <a:solidFill>
                  <a:schemeClr val="tx1">
                    <a:lumMod val="85000"/>
                    <a:lumOff val="15000"/>
                  </a:schemeClr>
                </a:solidFill>
                <a:latin typeface="+mn-ea"/>
                <a:cs typeface="+mn-ea"/>
                <a:sym typeface="+mn-ea"/>
              </a:rPr>
              <a:t>级（轻劳动）、</a:t>
            </a:r>
            <a:r>
              <a:rPr lang="en-US" altLang="zh-CN" sz="1600" dirty="0">
                <a:ln>
                  <a:noFill/>
                  <a:prstDash val="sysDot"/>
                </a:ln>
                <a:solidFill>
                  <a:schemeClr val="tx1">
                    <a:lumMod val="85000"/>
                    <a:lumOff val="15000"/>
                  </a:schemeClr>
                </a:solidFill>
                <a:latin typeface="+mn-ea"/>
                <a:cs typeface="+mn-ea"/>
                <a:sym typeface="+mn-ea"/>
              </a:rPr>
              <a:t>Ⅱ</a:t>
            </a:r>
            <a:r>
              <a:rPr lang="zh-CN" altLang="en-US" sz="1600" dirty="0">
                <a:ln>
                  <a:noFill/>
                  <a:prstDash val="sysDot"/>
                </a:ln>
                <a:solidFill>
                  <a:schemeClr val="tx1">
                    <a:lumMod val="85000"/>
                    <a:lumOff val="15000"/>
                  </a:schemeClr>
                </a:solidFill>
                <a:latin typeface="+mn-ea"/>
                <a:cs typeface="+mn-ea"/>
                <a:sym typeface="+mn-ea"/>
              </a:rPr>
              <a:t>级（中等劳动）、</a:t>
            </a:r>
            <a:r>
              <a:rPr lang="en-US" altLang="zh-CN" sz="1600" dirty="0">
                <a:ln>
                  <a:noFill/>
                  <a:prstDash val="sysDot"/>
                </a:ln>
                <a:solidFill>
                  <a:schemeClr val="tx1">
                    <a:lumMod val="85000"/>
                    <a:lumOff val="15000"/>
                  </a:schemeClr>
                </a:solidFill>
                <a:latin typeface="+mn-ea"/>
                <a:cs typeface="+mn-ea"/>
                <a:sym typeface="+mn-ea"/>
              </a:rPr>
              <a:t>Ⅲ</a:t>
            </a:r>
            <a:r>
              <a:rPr lang="zh-CN" altLang="en-US" sz="1600" dirty="0">
                <a:ln>
                  <a:noFill/>
                  <a:prstDash val="sysDot"/>
                </a:ln>
                <a:solidFill>
                  <a:schemeClr val="tx1">
                    <a:lumMod val="85000"/>
                    <a:lumOff val="15000"/>
                  </a:schemeClr>
                </a:solidFill>
                <a:latin typeface="+mn-ea"/>
                <a:cs typeface="+mn-ea"/>
                <a:sym typeface="+mn-ea"/>
              </a:rPr>
              <a:t>级（重劳动）、</a:t>
            </a:r>
            <a:r>
              <a:rPr lang="en-US" altLang="zh-CN" sz="1600" dirty="0">
                <a:ln>
                  <a:noFill/>
                  <a:prstDash val="sysDot"/>
                </a:ln>
                <a:solidFill>
                  <a:schemeClr val="tx1">
                    <a:lumMod val="85000"/>
                    <a:lumOff val="15000"/>
                  </a:schemeClr>
                </a:solidFill>
                <a:latin typeface="+mn-ea"/>
                <a:cs typeface="+mn-ea"/>
                <a:sym typeface="+mn-ea"/>
              </a:rPr>
              <a:t>Ⅳ</a:t>
            </a:r>
            <a:r>
              <a:rPr lang="zh-CN" altLang="en-US" sz="1600" dirty="0">
                <a:ln>
                  <a:noFill/>
                  <a:prstDash val="sysDot"/>
                </a:ln>
                <a:solidFill>
                  <a:schemeClr val="tx1">
                    <a:lumMod val="85000"/>
                    <a:lumOff val="15000"/>
                  </a:schemeClr>
                </a:solidFill>
                <a:latin typeface="+mn-ea"/>
                <a:cs typeface="+mn-ea"/>
                <a:sym typeface="+mn-ea"/>
              </a:rPr>
              <a:t>级（极重劳动）四种强度，有助于科学管理劳动保护工作，提高劳动生产率。</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d046ec7-88df-11f0-a45f-d24a0e3f25e0.jpg@base@tag=imgScale&amp;m=1&amp;w=475&amp;h=738&amp;q=95ad046ec7-88df-11f0-a45f-d24a0e3f25e0"/>
          <p:cNvPicPr>
            <a:picLocks noChangeAspect="1"/>
          </p:cNvPicPr>
          <p:nvPr>
            <p:custDataLst>
              <p:tags r:id="rId4"/>
            </p:custDataLst>
          </p:nvPr>
        </p:nvPicPr>
        <p:blipFill>
          <a:blip r:embed="rId5"/>
          <a:srcRect l="3381"/>
          <a:stretch>
            <a:fillRect/>
          </a:stretch>
        </p:blipFill>
        <p:spPr>
          <a:xfrm>
            <a:off x="1494790" y="1137285"/>
            <a:ext cx="1231900" cy="191389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208405" y="1793240"/>
            <a:ext cx="301625" cy="42037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ad046f27-88df-11f0-a45f-d24a0e3f25e0.jpg@base@tag=imgScale&amp;m=1&amp;w=475&amp;h=738&amp;q=95ad046f27-88df-11f0-a45f-d24a0e3f25e0"/>
          <p:cNvPicPr>
            <a:picLocks noChangeAspect="1"/>
          </p:cNvPicPr>
          <p:nvPr>
            <p:custDataLst>
              <p:tags r:id="rId7"/>
            </p:custDataLst>
          </p:nvPr>
        </p:nvPicPr>
        <p:blipFill>
          <a:blip r:embed="rId8"/>
          <a:srcRect l="16190" r="16190"/>
          <a:stretch>
            <a:fillRect/>
          </a:stretch>
        </p:blipFill>
        <p:spPr>
          <a:xfrm>
            <a:off x="4126865" y="1141095"/>
            <a:ext cx="1231900" cy="191389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806190" y="1783080"/>
            <a:ext cx="301625" cy="42037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65220" y="3176270"/>
            <a:ext cx="198183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脑力劳动的定义</a:t>
            </a:r>
            <a:r>
              <a:rPr lang="en-US" altLang="zh-CN" b="1">
                <a:solidFill>
                  <a:schemeClr val="accent2"/>
                </a:solidFill>
                <a:latin typeface="+mn-ea"/>
                <a:cs typeface="+mn-ea"/>
              </a:rPr>
              <a:t>   </a:t>
            </a:r>
            <a:r>
              <a:rPr lang="zh-CN" altLang="en-US" b="1">
                <a:solidFill>
                  <a:schemeClr val="accent2"/>
                </a:solidFill>
                <a:latin typeface="+mn-ea"/>
                <a:cs typeface="+mn-ea"/>
              </a:rPr>
              <a:t>与基本形态</a:t>
            </a:r>
            <a:endParaRPr lang="zh-CN" altLang="en-US" b="1">
              <a:solidFill>
                <a:schemeClr val="accent2"/>
              </a:solidFill>
              <a:latin typeface="+mn-ea"/>
              <a:cs typeface="+mn-ea"/>
            </a:endParaRPr>
          </a:p>
        </p:txBody>
      </p:sp>
      <p:sp>
        <p:nvSpPr>
          <p:cNvPr id="21" name="矩形 14"/>
          <p:cNvSpPr/>
          <p:nvPr>
            <p:custDataLst>
              <p:tags r:id="rId11"/>
            </p:custDataLst>
          </p:nvPr>
        </p:nvSpPr>
        <p:spPr>
          <a:xfrm>
            <a:off x="3665220" y="3707130"/>
            <a:ext cx="234950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脑力劳动以大脑神经系统的劳动为主，特征在于运用智力、科学文化知识和生产技能，分为创造知识、传授知识、管理知识、实现知识四种基本形态。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d046fbb-88df-11f0-a45f-d24a0e3f25e0.jpg@base@tag=imgScale&amp;m=1&amp;w=475&amp;h=738&amp;q=95ad046fbb-88df-11f0-a45f-d24a0e3f25e0"/>
          <p:cNvPicPr>
            <a:picLocks noChangeAspect="1"/>
          </p:cNvPicPr>
          <p:nvPr>
            <p:custDataLst>
              <p:tags r:id="rId12"/>
            </p:custDataLst>
          </p:nvPr>
        </p:nvPicPr>
        <p:blipFill>
          <a:blip r:embed="rId13"/>
          <a:srcRect l="19353" r="19353"/>
          <a:stretch>
            <a:fillRect/>
          </a:stretch>
        </p:blipFill>
        <p:spPr>
          <a:xfrm>
            <a:off x="6760845" y="1141095"/>
            <a:ext cx="1231900" cy="191389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44615" y="1783080"/>
            <a:ext cx="301625" cy="42037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82469" y="317599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生理力劳动的定义</a:t>
            </a:r>
            <a:r>
              <a:rPr lang="en-US" altLang="zh-CN" b="1">
                <a:solidFill>
                  <a:schemeClr val="accent3"/>
                </a:solidFill>
                <a:latin typeface="+mn-ea"/>
                <a:cs typeface="+mn-ea"/>
              </a:rPr>
              <a:t>  </a:t>
            </a:r>
            <a:r>
              <a:rPr lang="zh-CN" altLang="en-US" b="1">
                <a:solidFill>
                  <a:schemeClr val="accent3"/>
                </a:solidFill>
                <a:latin typeface="+mn-ea"/>
                <a:cs typeface="+mn-ea"/>
              </a:rPr>
              <a:t>与分类</a:t>
            </a:r>
            <a:endParaRPr lang="zh-CN" altLang="en-US" b="1">
              <a:solidFill>
                <a:schemeClr val="accent3"/>
              </a:solidFill>
              <a:latin typeface="+mn-ea"/>
              <a:cs typeface="+mn-ea"/>
            </a:endParaRPr>
          </a:p>
        </p:txBody>
      </p:sp>
      <p:sp>
        <p:nvSpPr>
          <p:cNvPr id="30" name="矩形 23"/>
          <p:cNvSpPr/>
          <p:nvPr>
            <p:custDataLst>
              <p:tags r:id="rId16"/>
            </p:custDataLst>
          </p:nvPr>
        </p:nvSpPr>
        <p:spPr>
          <a:xfrm>
            <a:off x="6275070" y="3707130"/>
            <a:ext cx="235712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生理力劳动包括除体力劳动和脑力劳动以外的其他形式，分为恢复性、加强性、生育性三种，如人口生产过程中的劳动。</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ad047255-88df-11f0-a45f-d24a0e3f25e0.jpg@base@tag=imgScale&amp;m=1&amp;w=475&amp;h=738&amp;q=95ad047255-88df-11f0-a45f-d24a0e3f25e0"/>
          <p:cNvPicPr>
            <a:picLocks noChangeAspect="1"/>
          </p:cNvPicPr>
          <p:nvPr>
            <p:custDataLst>
              <p:tags r:id="rId17"/>
            </p:custDataLst>
          </p:nvPr>
        </p:nvPicPr>
        <p:blipFill rotWithShape="1">
          <a:blip r:embed="rId18"/>
          <a:srcRect l="1758" r="1758"/>
          <a:stretch>
            <a:fillRect/>
          </a:stretch>
        </p:blipFill>
        <p:spPr>
          <a:xfrm>
            <a:off x="9321165" y="1137285"/>
            <a:ext cx="1231900" cy="191389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61450" y="1793240"/>
            <a:ext cx="301625" cy="42037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56980" y="3180715"/>
            <a:ext cx="238506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各类劳动在社会生产中的作用</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56980" y="3702685"/>
            <a:ext cx="258826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体力劳动、脑力劳动和生理力劳动共同构成了社会生产的复杂劳动体系，每种劳动在不同领域和层面发挥着不可替代的作用，共同推动社会进步和经济发展。</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756c6ec4-88e0-11f0-aced-f60a682d7d00.jpg@base@tag=imgScale&amp;m=1&amp;w=1423&amp;h=1781&amp;q=95756c6ec4-88e0-11f0-aced-f60a682d7d00"/>
          <p:cNvPicPr>
            <a:picLocks noChangeAspect="1"/>
          </p:cNvPicPr>
          <p:nvPr>
            <p:custDataLst>
              <p:tags r:id="rId2"/>
            </p:custDataLst>
          </p:nvPr>
        </p:nvPicPr>
        <p:blipFill>
          <a:blip r:embed="rId3"/>
          <a:srcRect l="10062" r="10062"/>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556385" y="443230"/>
            <a:ext cx="9965690" cy="441960"/>
          </a:xfrm>
        </p:spPr>
        <p:txBody>
          <a:bodyPr>
            <a:noAutofit/>
          </a:bodyPr>
          <a:lstStyle/>
          <a:p>
            <a:r>
              <a:rPr lang="zh-CN" altLang="en-US" sz="2800">
                <a:solidFill>
                  <a:schemeClr val="accent6">
                    <a:lumMod val="75000"/>
                  </a:schemeClr>
                </a:solidFill>
              </a:rPr>
              <a:t>（三）具体劳动和抽象劳动</a:t>
            </a:r>
            <a:endParaRPr lang="zh-CN" altLang="en-US" sz="2800">
              <a:solidFill>
                <a:schemeClr val="accent6">
                  <a:lumMod val="75000"/>
                </a:schemeClr>
              </a:solidFill>
            </a:endParaRPr>
          </a:p>
        </p:txBody>
      </p:sp>
      <p:sp>
        <p:nvSpPr>
          <p:cNvPr id="3" name="边界"/>
          <p:cNvSpPr/>
          <p:nvPr>
            <p:custDataLst>
              <p:tags r:id="rId5"/>
            </p:custDataLst>
          </p:nvPr>
        </p:nvSpPr>
        <p:spPr>
          <a:xfrm>
            <a:off x="598964" y="1405191"/>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8"/>
          <p:cNvSpPr/>
          <p:nvPr>
            <p:custDataLst>
              <p:tags r:id="rId6"/>
            </p:custDataLst>
          </p:nvPr>
        </p:nvSpPr>
        <p:spPr>
          <a:xfrm>
            <a:off x="598964" y="1398839"/>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1"/>
                </a:solidFill>
                <a:latin typeface="+mn-ea"/>
                <a:cs typeface="+mn-ea"/>
              </a:rPr>
              <a:t>01</a:t>
            </a:r>
            <a:endParaRPr lang="en-US" altLang="zh-CN" b="1" dirty="0">
              <a:solidFill>
                <a:schemeClr val="accent1"/>
              </a:solidFill>
              <a:latin typeface="+mn-ea"/>
              <a:cs typeface="+mn-ea"/>
            </a:endParaRPr>
          </a:p>
        </p:txBody>
      </p:sp>
      <p:sp>
        <p:nvSpPr>
          <p:cNvPr id="10" name="矩形 9"/>
          <p:cNvSpPr/>
          <p:nvPr>
            <p:custDataLst>
              <p:tags r:id="rId7"/>
            </p:custDataLst>
          </p:nvPr>
        </p:nvSpPr>
        <p:spPr>
          <a:xfrm>
            <a:off x="997866" y="1399474"/>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具体劳动的定义和要素</a:t>
            </a:r>
            <a:endParaRPr lang="zh-CN" altLang="en-US" b="1" dirty="0">
              <a:solidFill>
                <a:schemeClr val="accent1"/>
              </a:solidFill>
              <a:latin typeface="+mn-ea"/>
              <a:cs typeface="+mn-ea"/>
            </a:endParaRPr>
          </a:p>
        </p:txBody>
      </p:sp>
      <p:sp>
        <p:nvSpPr>
          <p:cNvPr id="11" name="矩形 10"/>
          <p:cNvSpPr/>
          <p:nvPr>
            <p:custDataLst>
              <p:tags r:id="rId8"/>
            </p:custDataLst>
          </p:nvPr>
        </p:nvSpPr>
        <p:spPr>
          <a:xfrm>
            <a:off x="996596" y="1753913"/>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具体劳动，也称有用劳动，涉及劳动目的、工具、对象、方法和结果，是生产使用价值的劳动形式。</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739342" y="1813621"/>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98964" y="2621588"/>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2"/>
                </a:solidFill>
                <a:latin typeface="+mn-ea"/>
                <a:cs typeface="+mn-ea"/>
              </a:rPr>
              <a:t>02</a:t>
            </a:r>
            <a:endParaRPr lang="en-US" altLang="zh-CN" b="1" dirty="0">
              <a:solidFill>
                <a:schemeClr val="accent2"/>
              </a:solidFill>
              <a:latin typeface="+mn-ea"/>
              <a:cs typeface="+mn-ea"/>
            </a:endParaRPr>
          </a:p>
        </p:txBody>
      </p:sp>
      <p:sp>
        <p:nvSpPr>
          <p:cNvPr id="7" name="矩形 2"/>
          <p:cNvSpPr/>
          <p:nvPr>
            <p:custDataLst>
              <p:tags r:id="rId11"/>
            </p:custDataLst>
          </p:nvPr>
        </p:nvSpPr>
        <p:spPr>
          <a:xfrm>
            <a:off x="997866" y="2622223"/>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具体劳动的多样性与使用价值</a:t>
            </a:r>
            <a:endParaRPr lang="zh-CN" altLang="en-US" b="1" dirty="0">
              <a:solidFill>
                <a:schemeClr val="accent2"/>
              </a:solidFill>
              <a:latin typeface="+mn-ea"/>
              <a:cs typeface="+mn-ea"/>
            </a:endParaRPr>
          </a:p>
        </p:txBody>
      </p:sp>
      <p:sp>
        <p:nvSpPr>
          <p:cNvPr id="8" name="矩形 3"/>
          <p:cNvSpPr/>
          <p:nvPr>
            <p:custDataLst>
              <p:tags r:id="rId12"/>
            </p:custDataLst>
          </p:nvPr>
        </p:nvSpPr>
        <p:spPr>
          <a:xfrm>
            <a:off x="996315" y="2976880"/>
            <a:ext cx="568833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不同的具体劳动方式，如木匠和农民的劳动，因目的、工具、对象和方法的差异，生产出具有不同使用价值的物品。</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flipV="1">
            <a:off x="739342" y="3036370"/>
            <a:ext cx="9528" cy="684209"/>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98964" y="3844337"/>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3"/>
                </a:solidFill>
                <a:latin typeface="+mn-ea"/>
                <a:cs typeface="+mn-ea"/>
              </a:rPr>
              <a:t>03</a:t>
            </a:r>
            <a:endParaRPr lang="en-US" altLang="zh-CN" b="1" dirty="0">
              <a:solidFill>
                <a:schemeClr val="accent3"/>
              </a:solidFill>
              <a:latin typeface="+mn-ea"/>
              <a:cs typeface="+mn-ea"/>
            </a:endParaRPr>
          </a:p>
        </p:txBody>
      </p:sp>
      <p:sp>
        <p:nvSpPr>
          <p:cNvPr id="38" name="矩形 37"/>
          <p:cNvSpPr/>
          <p:nvPr>
            <p:custDataLst>
              <p:tags r:id="rId15"/>
            </p:custDataLst>
          </p:nvPr>
        </p:nvSpPr>
        <p:spPr>
          <a:xfrm>
            <a:off x="997866" y="3844973"/>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抽象劳动的概念和特点</a:t>
            </a:r>
            <a:endParaRPr lang="zh-CN" altLang="en-US" b="1" dirty="0">
              <a:solidFill>
                <a:schemeClr val="accent3"/>
              </a:solidFill>
              <a:latin typeface="+mn-ea"/>
              <a:cs typeface="+mn-ea"/>
            </a:endParaRPr>
          </a:p>
        </p:txBody>
      </p:sp>
      <p:sp>
        <p:nvSpPr>
          <p:cNvPr id="39" name="矩形 38"/>
          <p:cNvSpPr/>
          <p:nvPr>
            <p:custDataLst>
              <p:tags r:id="rId16"/>
            </p:custDataLst>
          </p:nvPr>
        </p:nvSpPr>
        <p:spPr>
          <a:xfrm>
            <a:off x="996315" y="4199255"/>
            <a:ext cx="568833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抽象劳动是撇开具体形式的一般人类劳动，体现为无差别的劳动力耗费，形成商品的价值。</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739342" y="4259119"/>
            <a:ext cx="9528" cy="684209"/>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98964" y="5067087"/>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4"/>
                </a:solidFill>
                <a:latin typeface="+mn-ea"/>
                <a:cs typeface="+mn-ea"/>
              </a:rPr>
              <a:t>04</a:t>
            </a:r>
            <a:endParaRPr lang="en-US" altLang="zh-CN" b="1" dirty="0">
              <a:solidFill>
                <a:schemeClr val="accent4"/>
              </a:solidFill>
              <a:latin typeface="+mn-ea"/>
              <a:cs typeface="+mn-ea"/>
            </a:endParaRPr>
          </a:p>
        </p:txBody>
      </p:sp>
      <p:sp>
        <p:nvSpPr>
          <p:cNvPr id="43" name="矩形 42"/>
          <p:cNvSpPr/>
          <p:nvPr>
            <p:custDataLst>
              <p:tags r:id="rId19"/>
            </p:custDataLst>
          </p:nvPr>
        </p:nvSpPr>
        <p:spPr>
          <a:xfrm>
            <a:off x="997866" y="5067722"/>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4"/>
                </a:solidFill>
                <a:latin typeface="+mn-ea"/>
                <a:cs typeface="+mn-ea"/>
              </a:rPr>
              <a:t>抽象劳动与商品价值的关系</a:t>
            </a:r>
            <a:endParaRPr lang="zh-CN" altLang="en-US" b="1" dirty="0">
              <a:solidFill>
                <a:schemeClr val="accent4"/>
              </a:solidFill>
              <a:latin typeface="+mn-ea"/>
              <a:cs typeface="+mn-ea"/>
            </a:endParaRPr>
          </a:p>
        </p:txBody>
      </p:sp>
      <p:sp>
        <p:nvSpPr>
          <p:cNvPr id="44" name="矩形 43"/>
          <p:cNvSpPr/>
          <p:nvPr>
            <p:custDataLst>
              <p:tags r:id="rId20"/>
            </p:custDataLst>
          </p:nvPr>
        </p:nvSpPr>
        <p:spPr>
          <a:xfrm>
            <a:off x="996315" y="5422265"/>
            <a:ext cx="568833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抽象劳动形成商品的价值实体，体现为一般人类劳动的耗费，如制造手机所耗费的劳动力、体力和脑力。</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0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970078740158,&quot;left&quot;:69.73590551181101,&quot;top&quot;:83.15,&quot;width&quot;:805.7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01.xml><?xml version="1.0" encoding="utf-8"?>
<p:tagLst xmlns:p="http://schemas.openxmlformats.org/presentationml/2006/main">
  <p:tag name="KSO_WM_DIAGRAM_VIRTUALLY_FRAME" val="{&quot;height&quot;:435.6970078740158,&quot;left&quot;:69.73590551181101,&quot;top&quot;:83.15,&quot;width&quot;:805.7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1002.xml><?xml version="1.0" encoding="utf-8"?>
<p:tagLst xmlns:p="http://schemas.openxmlformats.org/presentationml/2006/main">
  <p:tag name="KSO_WM_DIAGRAM_VIRTUALLY_FRAME" val="{&quot;height&quot;:435.6970078740158,&quot;left&quot;:69.73590551181101,&quot;top&quot;:83.15,&quot;width&quot;:805.7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0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970078740158,&quot;left&quot;:69.73590551181101,&quot;top&quot;:83.15,&quot;width&quot;:805.7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970078740158,&quot;left&quot;:69.73590551181101,&quot;top&quot;:83.15,&quot;width&quot;:805.7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0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007.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http://wps-cdn-docer.ks3-cn-beijing-internal.ksyuncs.com/wps_cdn_docer/storage/20240829/512877f35c3ccf2c7a3af26f9610d090.jpg@base@tag=imgScale&amp;m=1&amp;w=1423&amp;h=1781&amp;q=95&quot;}*gallery__ai_v2.1.5_ONLINE*3d3eafaa5fa144ce7722938b7b24db60-slide-0"/>
  <p:tag name="KSO_WM_UNIT_FILL_FORE_SCHEMECOLOR_INDEX" val="5"/>
  <p:tag name="KSO_WM_UNIT_FILL_TYPE" val="1"/>
  <p:tag name="KSO_WM_UNIT_LINE_FORE_SCHEMECOLOR_INDEX" val="5"/>
  <p:tag name="KSO_WM_UNIT_LINE_FILL_TYPE" val="2"/>
  <p:tag name="KSO_WM_UNIT_USESOURCEFORMAT_APPLY" val="1"/>
</p:tagLst>
</file>

<file path=ppt/tags/tag10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0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86.66251968503937,&quot;top&quot;:106.05000000000004,&quot;width&quot;:426.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02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2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03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041.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04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10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10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20104/6e4fa6448dfcca9f87cef99e601f17cc.jpg@base@tag=imgScale&amp;m=1&amp;w=450&amp;h=450&amp;q=95&quot;}*gallery__ai_v2.1.5_ONLINE*3cf8a799aca5c255493a15acb4d43d83-slide-0"/>
  <p:tag name="KSO_WM_UNIT_LINE_FILL_TYPE" val="2"/>
  <p:tag name="KSO_WM_UNIT_USESOURCEFORMAT_APPLY" val="1"/>
</p:tagLst>
</file>

<file path=ppt/tags/tag10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docer-property.ks3-cn-beijing-internal.ksyuncs.com/picture/4622022397/59b369b6f46d48f5717c9e6737bb56e5.png%40base%40tag%3DimgScale%26m%3D1%26w%3D450%26h%3D450%26q%3D95?Expires=1756917963&amp;AWSAccessKeyId=AKLTsJGQRfhZT6rHyuTiDsF7Q&amp;Signature=7ZDRq47Wv1coCPhTYF4koaOdIn4%3D&quot;}*gallery__ai_v2.1.5_ONLINE*3cf8a799aca5c255493a15acb4d43d83-slide-0"/>
  <p:tag name="KSO_WM_UNIT_LINE_FILL_TYPE" val="2"/>
  <p:tag name="KSO_WM_UNIT_USESOURCEFORMAT_APPLY" val="1"/>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00421/49500d52a98d55d4c385f1f07403c67b.jpg@base@tag=imgScale&amp;m=1&amp;w=450&amp;h=450&amp;q=95&quot;}*gallery__ai_v2.1.5_ONLINE*3cf8a799aca5c255493a15acb4d43d83-slide-0"/>
  <p:tag name="KSO_WM_UNIT_LINE_FILL_TYPE" val="2"/>
  <p:tag name="KSO_WM_UNIT_USESOURCEFORMAT_APPLY" val="1"/>
</p:tagLst>
</file>

<file path=ppt/tags/tag105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53.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KSO_WM_UNIT_FILL_FORE_SCHEMECOLOR_INDEX" val="5"/>
  <p:tag name="KSO_WM_UNIT_FILL_TYPE" val="1"/>
</p:tagLst>
</file>

<file path=ppt/tags/tag10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105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 name="KSO_WM_SLIDE_BACKGROUND_TYPE" val="general"/>
  <p:tag name="KSO_WM_UNIT_TEXT_FILL_FORE_SCHEMECOLOR_INDEX_BRIGHTNESS" val="0"/>
  <p:tag name="KSO_WM_UNIT_TEXT_FILL_FORE_SCHEMECOLOR_INDEX" val="13"/>
  <p:tag name="KSO_WM_UNIT_TEXT_FILL_TYPE" val="1"/>
</p:tagLst>
</file>

<file path=ppt/tags/tag105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05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05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05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6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0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062.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6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6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0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06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0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6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07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0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7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0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0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10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0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079.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081.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10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10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9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0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127/2edb5cfe6435d16fc1ccfbd05229298d.jpg@base@tag=imgScale&amp;m=1&amp;w=799&amp;h=422&amp;q=95&quot;}*gallery__ai_v2.1.5_ONLINE*40018a85308e5ae30367a48fc3b2d13e-slide-0"/>
  <p:tag name="KSO_WM_UNIT_LINE_FILL_TYPE" val="2"/>
  <p:tag name="KSO_WM_UNIT_USESOURCEFORMAT_APPLY" val="1"/>
</p:tagLst>
</file>

<file path=ppt/tags/tag11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11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0813/67e5762739ff3d9bfa17e0f6f60a174f.jpg@base@tag=imgScale&amp;m=1&amp;w=799&amp;h=422&amp;q=95&quot;}*gallery__ai_v2.1.5_ONLINE*40018a85308e5ae30367a48fc3b2d13e-slide-0"/>
  <p:tag name="KSO_WM_UNIT_LINE_FILL_TYPE" val="2"/>
  <p:tag name="KSO_WM_UNIT_USESOURCEFORMAT_APPLY" val="1"/>
</p:tagLst>
</file>

<file path=ppt/tags/tag11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1127/ffe648a78c193476ad4a82469971fd46.jpg@base@tag=imgScale&amp;m=1&amp;w=799&amp;h=422&amp;q=95&quot;}*gallery__ai_v2.1.5_ONLINE*40018a85308e5ae30367a48fc3b2d13e-slide-0"/>
  <p:tag name="KSO_WM_UNIT_LINE_FILL_TYPE" val="2"/>
  <p:tag name="KSO_WM_UNIT_USESOURCEFORMAT_APPLY" val="1"/>
</p:tagLst>
</file>

<file path=ppt/tags/tag11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66.0706344458482,&quot;left&quot;:54.8,&quot;top&quot;:124.4,&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1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1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1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0611/3b48f9405c20dd67b9326e298a962c71.jpg@base@tag=imgScale&amp;m=1&amp;w=1537&amp;h=1903&amp;q=95&quot;}*gallery__ai_v2.1.5_ONLINE*84492b4dce97d0dc21ad0861cbebd3d2-slide-0"/>
  <p:tag name="KSO_WM_UNIT_FILL_FORE_SCHEMECOLOR_INDEX" val="5"/>
  <p:tag name="KSO_WM_UNIT_FILL_TYPE" val="1"/>
  <p:tag name="KSO_WM_UNIT_LINE_FORE_SCHEMECOLOR_INDEX" val="5"/>
  <p:tag name="KSO_WM_UNIT_LINE_FILL_TYPE" val="2"/>
  <p:tag name="KSO_WM_UNIT_USESOURCEFORMAT_APPLY" val="1"/>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1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1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6.66125984251966,&quot;left&quot;:49.98516356905046,&quot;top&quot;:106.13874015748031,&quot;width&quot;:436.7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2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12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11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1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11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1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1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11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205/fc5e9ee8b2c1950979a4de4f41bd42bb.jpg@base@tag=imgScale&amp;m=1&amp;w=450&amp;h=450&amp;q=95&quot;}*gallery__ai_v2.1.5_ONLINE*1a259d4b33675d3be370328d11e83661-slide-0"/>
  <p:tag name="KSO_WM_UNIT_LINE_FILL_TYPE" val="2"/>
  <p:tag name="KSO_WM_UNIT_USESOURCEFORMAT_APPLY"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21002/58cc1188b59dacdd13241c635141d093.jpg@base@tag=imgScale&amp;m=1&amp;w=450&amp;h=450&amp;q=95&quot;}*gallery__ai_v2.1.5_ONLINE*1a259d4b33675d3be370328d11e83661-slide-0"/>
  <p:tag name="KSO_WM_UNIT_LINE_FILL_TYPE" val="2"/>
  <p:tag name="KSO_WM_UNIT_USESOURCEFORMAT_APPLY" val="1"/>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13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1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1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0.78582677165353,&quot;top&quot;:128.6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10,10,10,10,10,10]}"/>
</p:tagLst>
</file>

<file path=ppt/tags/tag114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0.78582677165353,&quot;top&quot;:128.6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10,10,10,10,10,10]}"/>
</p:tagLst>
</file>

<file path=ppt/tags/tag11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0.78582677165353,&quot;top&quot;:128.6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14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0.78582677165353,&quot;top&quot;:128.6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10,10,10,10,10,10]}"/>
</p:tagLst>
</file>

<file path=ppt/tags/tag114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0.78582677165353,&quot;top&quot;:128.6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10,10,10,10,10,10]}"/>
</p:tagLst>
</file>

<file path=ppt/tags/tag11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0.78582677165353,&quot;top&quot;:128.6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1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0.78582677165353,&quot;top&quot;:128.6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10,10,10,10,10,10]}"/>
</p:tagLst>
</file>

<file path=ppt/tags/tag11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0.78582677165353,&quot;top&quot;:128.6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10,10,10,10,10,10]}"/>
</p:tagLst>
</file>

<file path=ppt/tags/tag11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0.78582677165353,&quot;top&quot;:128.6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150.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11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3535433070865,&quot;top&quot;:96.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3535433070865,&quot;top&quot;:96.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154.xml><?xml version="1.0" encoding="utf-8"?>
<p:tagLst xmlns:p="http://schemas.openxmlformats.org/presentationml/2006/main">
  <p:tag name="KSO_WM_DIAGRAM_VIRTUALLY_FRAME" val="{&quot;height&quot;:387.88141883502374,&quot;left&quot;:79.43535433070865,&quot;top&quot;:96.8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155.xml><?xml version="1.0" encoding="utf-8"?>
<p:tagLst xmlns:p="http://schemas.openxmlformats.org/presentationml/2006/main">
  <p:tag name="KSO_WM_DIAGRAM_VIRTUALLY_FRAME" val="{&quot;height&quot;:387.88141883502374,&quot;left&quot;:79.43535433070865,&quot;top&quot;:96.89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156.xml><?xml version="1.0" encoding="utf-8"?>
<p:tagLst xmlns:p="http://schemas.openxmlformats.org/presentationml/2006/main">
  <p:tag name="KSO_WM_DIAGRAM_VIRTUALLY_FRAME" val="{&quot;height&quot;:387.88141883502374,&quot;left&quot;:79.43535433070865,&quot;top&quot;:96.8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1157.xml><?xml version="1.0" encoding="utf-8"?>
<p:tagLst xmlns:p="http://schemas.openxmlformats.org/presentationml/2006/main">
  <p:tag name="KSO_WM_DIAGRAM_VIRTUALLY_FRAME" val="{&quot;height&quot;:387.88141883502374,&quot;left&quot;:79.43535433070865,&quot;top&quot;:96.89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1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3535433070865,&quot;top&quot;:96.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3535433070865,&quot;top&quot;:96.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160.xml><?xml version="1.0" encoding="utf-8"?>
<p:tagLst xmlns:p="http://schemas.openxmlformats.org/presentationml/2006/main">
  <p:tag name="KSO_WM_DIAGRAM_VIRTUALLY_FRAME" val="{&quot;height&quot;:387.88141883502374,&quot;left&quot;:79.43535433070865,&quot;top&quot;:96.8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1161.xml><?xml version="1.0" encoding="utf-8"?>
<p:tagLst xmlns:p="http://schemas.openxmlformats.org/presentationml/2006/main">
  <p:tag name="KSO_WM_DIAGRAM_VIRTUALLY_FRAME" val="{&quot;height&quot;:387.88141883502374,&quot;left&quot;:79.43535433070865,&quot;top&quot;:96.8965339208817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3535433070865,&quot;top&quot;:96.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3535433070865,&quot;top&quot;:96.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16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1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MH_PIC_SOURCE_TYPE" val="generate_slide_ai*{&quot;ai_type&quot;:&quot;generate_single_page&quot;,&quot;id&quot;:&quot;http://wps-cdn-docer.ks3-cn-beijing-internal.ksyuncs.com/wps_cdn_docer/storage/20241106/9918e8e393880e3ff7a07835436f29fc.jpg@base@tag=imgScale&amp;m=1&amp;w=927&amp;h=1262&amp;q=95&quot;}*gallery__ai_v2.1.5_ONLINE*2aec820444f1a2fa4d12e6790360c593-slide-0"/>
  <p:tag name="KSO_WM_UNIT_FILL_FORE_SCHEMECOLOR_INDEX" val="5"/>
  <p:tag name="KSO_WM_UNIT_FILL_TYPE" val="1"/>
</p:tagLst>
</file>

<file path=ppt/tags/tag11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1168.xml><?xml version="1.0" encoding="utf-8"?>
<p:tagLst xmlns:p="http://schemas.openxmlformats.org/presentationml/2006/main">
  <p:tag name="KSO_WM_DIAGRAM_VIRTUALLY_FRAME" val="{&quot;height&quot;:359.55,&quot;left&quot;:358.2999845056764,&quot;top&quot;:116.74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2*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增减文字，以便观者理解您所传达的信息。"/>
  <p:tag name="KSO_WM_UNIT_TEXT_FILL_FORE_SCHEMECOLOR_INDEX" val="1"/>
  <p:tag name="KSO_WM_UNIT_TEXT_FILL_TYPE" val="1"/>
  <p:tag name="KSO_WM_UNIT_USESOURCEFORMAT_APPLY" val="1"/>
</p:tagLst>
</file>

<file path=ppt/tags/tag1169.xml><?xml version="1.0" encoding="utf-8"?>
<p:tagLst xmlns:p="http://schemas.openxmlformats.org/presentationml/2006/main">
  <p:tag name="KSO_WM_DIAGRAM_VIRTUALLY_FRAME" val="{&quot;height&quot;:359.55,&quot;left&quot;:358.2999845056764,&quot;top&quot;:116.74999999999997,&quot;width&quot;:553.2000309886474}"/>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2*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170.xml><?xml version="1.0" encoding="utf-8"?>
<p:tagLst xmlns:p="http://schemas.openxmlformats.org/presentationml/2006/main">
  <p:tag name="KSO_WM_DIAGRAM_VIRTUALLY_FRAME" val="{&quot;height&quot;:359.55,&quot;left&quot;:358.2999845056764,&quot;top&quot;:116.74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2*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171.xml><?xml version="1.0" encoding="utf-8"?>
<p:tagLst xmlns:p="http://schemas.openxmlformats.org/presentationml/2006/main">
  <p:tag name="KSO_WM_DIAGRAM_VIRTUALLY_FRAME" val="{&quot;height&quot;:359.55,&quot;left&quot;:358.2999845056764,&quot;top&quot;:116.74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2*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172.xml><?xml version="1.0" encoding="utf-8"?>
<p:tagLst xmlns:p="http://schemas.openxmlformats.org/presentationml/2006/main">
  <p:tag name="KSO_WM_DIAGRAM_VIRTUALLY_FRAME" val="{&quot;height&quot;:359.55,&quot;left&quot;:358.2999845056764,&quot;top&quot;:116.74999999999997,&quot;width&quot;:553.2000309886474}"/>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2*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1173.xml><?xml version="1.0" encoding="utf-8"?>
<p:tagLst xmlns:p="http://schemas.openxmlformats.org/presentationml/2006/main">
  <p:tag name="KSO_WM_DIAGRAM_VIRTUALLY_FRAME" val="{&quot;height&quot;:359.55,&quot;left&quot;:358.2999845056764,&quot;top&quot;:116.74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2*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174.xml><?xml version="1.0" encoding="utf-8"?>
<p:tagLst xmlns:p="http://schemas.openxmlformats.org/presentationml/2006/main">
  <p:tag name="KSO_WM_DIAGRAM_VIRTUALLY_FRAME" val="{&quot;height&quot;:359.55,&quot;left&quot;:358.2999845056764,&quot;top&quot;:116.74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2*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175.xml><?xml version="1.0" encoding="utf-8"?>
<p:tagLst xmlns:p="http://schemas.openxmlformats.org/presentationml/2006/main">
  <p:tag name="KSO_WM_DIAGRAM_VIRTUALLY_FRAME" val="{&quot;height&quot;:359.55,&quot;left&quot;:358.2999845056764,&quot;top&quot;:116.74999999999997,&quot;width&quot;:553.2000309886474}"/>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2*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1176.xml><?xml version="1.0" encoding="utf-8"?>
<p:tagLst xmlns:p="http://schemas.openxmlformats.org/presentationml/2006/main">
  <p:tag name="KSO_WM_DIAGRAM_VIRTUALLY_FRAME" val="{&quot;height&quot;:359.55,&quot;left&quot;:358.2999845056764,&quot;top&quot;:116.74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2*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177.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1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1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1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1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1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82.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129/1dc5e79248967476661daccff03ebce4.jpg@base@tag=imgScale&amp;m=1&amp;w=650&amp;h=537&amp;q=95&quot;}*gallery__ai_v2.1.5_ONLINE*187d10e7805824a64cf6c2f0bfbc579b-slide-0"/>
  <p:tag name="KSO_WM_UNIT_FILL_FORE_SCHEMECOLOR_INDEX" val="5"/>
  <p:tag name="KSO_WM_UNIT_FILL_TYPE" val="1"/>
  <p:tag name="KSO_WM_UNIT_LINE_FILL_TYPE" val="2"/>
  <p:tag name="KSO_WM_UNIT_USESOURCEFORMAT_APPLY" val="1"/>
</p:tagLst>
</file>

<file path=ppt/tags/tag11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1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86.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128/4b87a51f005b8238ffcc86008070969f.jpg@base@tag=imgScale&amp;m=1&amp;w=650&amp;h=537&amp;q=95&quot;}*gallery__ai_v2.1.5_ONLINE*187d10e7805824a64cf6c2f0bfbc579b-slide-0"/>
  <p:tag name="KSO_WM_UNIT_FILL_FORE_SCHEMECOLOR_INDEX" val="6"/>
  <p:tag name="KSO_WM_UNIT_FILL_TYPE" val="1"/>
  <p:tag name="KSO_WM_UNIT_LINE_FILL_TYPE" val="2"/>
  <p:tag name="KSO_WM_UNIT_USESOURCEFORMAT_APPLY" val="1"/>
</p:tagLst>
</file>

<file path=ppt/tags/tag11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1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0.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5.6703149606299,&quot;left&quot;:41.704724409448815,&quot;top&quot;:84.05,&quot;width&quot;:863.9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31031/fac1cf1d668f9e9b664ff3f42a3eaf82.jpg@base@tag=imgScale&amp;m=1&amp;w=650&amp;h=537&amp;q=95&quot;}*gallery__ai_v2.1.5_ONLINE*187d10e7805824a64cf6c2f0bfbc579b-slide-0"/>
  <p:tag name="KSO_WM_UNIT_FILL_FORE_SCHEMECOLOR_INDEX" val="7"/>
  <p:tag name="KSO_WM_UNIT_FILL_TYPE" val="1"/>
  <p:tag name="KSO_WM_UNIT_LINE_FILL_TYPE" val="2"/>
  <p:tag name="KSO_WM_UNIT_USESOURCEFORMAT_APPLY" val="1"/>
</p:tagLst>
</file>

<file path=ppt/tags/tag1191.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8.23590551181101,&quot;top&quot;:112.54653392088176,&quot;width&quot;:822.20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8.23590551181101,&quot;top&quot;:112.54653392088176,&quot;width&quot;:822.20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195.xml><?xml version="1.0" encoding="utf-8"?>
<p:tagLst xmlns:p="http://schemas.openxmlformats.org/presentationml/2006/main">
  <p:tag name="KSO_WM_DIAGRAM_VIRTUALLY_FRAME" val="{&quot;height&quot;:387.90047395313405,&quot;left&quot;:88.23590551181101,&quot;top&quot;:112.54653392088176,&quot;width&quot;:822.203385826771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196.xml><?xml version="1.0" encoding="utf-8"?>
<p:tagLst xmlns:p="http://schemas.openxmlformats.org/presentationml/2006/main">
  <p:tag name="KSO_WM_DIAGRAM_VIRTUALLY_FRAME" val="{&quot;height&quot;:387.90047395313405,&quot;left&quot;:88.23590551181101,&quot;top&quot;:112.54653392088176,&quot;width&quot;:822.2033858267716}"/>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197.xml><?xml version="1.0" encoding="utf-8"?>
<p:tagLst xmlns:p="http://schemas.openxmlformats.org/presentationml/2006/main">
  <p:tag name="KSO_WM_DIAGRAM_VIRTUALLY_FRAME" val="{&quot;height&quot;:387.90047395313405,&quot;left&quot;:88.23590551181101,&quot;top&quot;:112.54653392088176,&quot;width&quot;:822.203385826771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1198.xml><?xml version="1.0" encoding="utf-8"?>
<p:tagLst xmlns:p="http://schemas.openxmlformats.org/presentationml/2006/main">
  <p:tag name="KSO_WM_DIAGRAM_VIRTUALLY_FRAME" val="{&quot;height&quot;:387.90047395313405,&quot;left&quot;:88.23590551181101,&quot;top&quot;:112.54653392088176,&quot;width&quot;:822.2033858267716}"/>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1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8.23590551181101,&quot;top&quot;:112.54653392088176,&quot;width&quot;:822.20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8.23590551181101,&quot;top&quot;:112.54653392088176,&quot;width&quot;:822.20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201.xml><?xml version="1.0" encoding="utf-8"?>
<p:tagLst xmlns:p="http://schemas.openxmlformats.org/presentationml/2006/main">
  <p:tag name="KSO_WM_DIAGRAM_VIRTUALLY_FRAME" val="{&quot;height&quot;:387.90047395313405,&quot;left&quot;:88.23590551181101,&quot;top&quot;:112.54653392088176,&quot;width&quot;:822.203385826771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0917/e13c5eded0507c98c9899ae1844a5901.jpg@base@tag=imgScale&amp;m=1&amp;w=475&amp;h=738&amp;q=95&quot;}*gallery__ai_v2.1.5_ONLINE*ab23eeb91c3797b92f0c45916af8042e-slide-0"/>
  <p:tag name="KSO_WM_UNIT_LINE_FILL_TYPE" val="2"/>
  <p:tag name="KSO_WM_UNIT_USESOURCEFORMAT_APPLY" val="1"/>
</p:tagLst>
</file>

<file path=ppt/tags/tag1202.xml><?xml version="1.0" encoding="utf-8"?>
<p:tagLst xmlns:p="http://schemas.openxmlformats.org/presentationml/2006/main">
  <p:tag name="KSO_WM_DIAGRAM_VIRTUALLY_FRAME" val="{&quot;height&quot;:387.90047395313405,&quot;left&quot;:88.23590551181101,&quot;top&quot;:112.54653392088176,&quot;width&quot;:822.203385826771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2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8.23590551181101,&quot;top&quot;:112.54653392088176,&quot;width&quot;:822.20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8.23590551181101,&quot;top&quot;:112.54653392088176,&quot;width&quot;:822.20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205.xml><?xml version="1.0" encoding="utf-8"?>
<p:tagLst xmlns:p="http://schemas.openxmlformats.org/presentationml/2006/main">
  <p:tag name="KSO_WM_DIAGRAM_VIRTUALLY_FRAME" val="{&quot;height&quot;:387.90047395313405,&quot;left&quot;:88.23590551181101,&quot;top&quot;:112.54653392088176,&quot;width&quot;:822.203385826771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1206.xml><?xml version="1.0" encoding="utf-8"?>
<p:tagLst xmlns:p="http://schemas.openxmlformats.org/presentationml/2006/main">
  <p:tag name="KSO_WM_DIAGRAM_VIRTUALLY_FRAME" val="{&quot;height&quot;:387.90047395313405,&quot;left&quot;:88.23590551181101,&quot;top&quot;:112.54653392088176,&quot;width&quot;:822.2033858267716}"/>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2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8.23590551181101,&quot;top&quot;:112.54653392088176,&quot;width&quot;:822.20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8.23590551181101,&quot;top&quot;:112.54653392088176,&quot;width&quot;:822.20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20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211.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http://wps-docer-property.ks3-cn-beijing-internal.ksyuncs.com/picture/4622022397/59b369b6f46d48f5717c9e6737bb56e5.png%40base%40tag%3DimgScale%26m%3D1%26w%3D1423%26h%3D1781%26q%3D95?Expires=1756918871&amp;AWSAccessKeyId=AKLTsJGQRfhZT6rHyuTiDsF7Q&amp;Signature=Itg4SwrFC5nqOyOiu4IpuFEuAV0%3D&quot;}*gallery__ai_v2.1.5_ONLINE*db38864459f7122c6b0e2b848cf2bce3-slide-0"/>
  <p:tag name="KSO_WM_UNIT_FILL_FORE_SCHEMECOLOR_INDEX" val="5"/>
  <p:tag name="KSO_WM_UNIT_FILL_TYPE" val="1"/>
  <p:tag name="KSO_WM_UNIT_LINE_FORE_SCHEMECOLOR_INDEX" val="5"/>
  <p:tag name="KSO_WM_UNIT_LINE_FILL_TYPE" val="2"/>
  <p:tag name="KSO_WM_UNIT_USESOURCEFORMAT_APPLY" val="1"/>
</p:tagLst>
</file>

<file path=ppt/tags/tag12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2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2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2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2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2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2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2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9.9,&quot;left&quot;:47.91251968503937,&quot;top&quot;:112.75000000000004,&quot;width&quot;:516.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229.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2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23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23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12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23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23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2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23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23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2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2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2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243.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245.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KSO_WM_UNIT_FILL_FORE_SCHEMECOLOR_INDEX" val="5"/>
  <p:tag name="KSO_WM_UNIT_FILL_TYPE" val="1"/>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24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2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8.18605554295345,&quot;left&quot;:418.9,&quot;top&quot;:108.208031496063,&quot;width&quot;:493.0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62.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2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3,&quot;top&quot;:78.5465339208817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3,&quot;top&quot;:78.5465339208817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266.xml><?xml version="1.0" encoding="utf-8"?>
<p:tagLst xmlns:p="http://schemas.openxmlformats.org/presentationml/2006/main">
  <p:tag name="KSO_WM_DIAGRAM_VIRTUALLY_FRAME" val="{&quot;height&quot;:387.90047395313405,&quot;left&quot;:65.3,&quot;top&quot;:78.54653392088176,&quot;width&quot;:834.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docer-property.ks3-cn-beijing-internal.ksyuncs.com/picture/4622022397/59b369b6f46d48f5717c9e6737bb56e5.png%40base%40tag%3DimgScale%26m%3D1%26w%3D475%26h%3D738%26q%3D95?Expires=1756918994&amp;AWSAccessKeyId=AKLTsJGQRfhZT6rHyuTiDsF7Q&amp;Signature=YXHc9TTTL8%2FL9LXWfQ%2F2QQQgrhc%3D&quot;}*gallery__ai_v2.1.5_ONLINE*e91e75f1b413e07a25a28c92ed0f1fb8-slide-0"/>
  <p:tag name="KSO_WM_UNIT_LINE_FILL_TYPE" val="2"/>
  <p:tag name="KSO_WM_UNIT_USESOURCEFORMAT_APPLY" val="1"/>
</p:tagLst>
</file>

<file path=ppt/tags/tag1267.xml><?xml version="1.0" encoding="utf-8"?>
<p:tagLst xmlns:p="http://schemas.openxmlformats.org/presentationml/2006/main">
  <p:tag name="KSO_WM_DIAGRAM_VIRTUALLY_FRAME" val="{&quot;height&quot;:387.90047395313405,&quot;left&quot;:65.3,&quot;top&quot;:78.54653392088176,&quot;width&quot;:834.2}"/>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268.xml><?xml version="1.0" encoding="utf-8"?>
<p:tagLst xmlns:p="http://schemas.openxmlformats.org/presentationml/2006/main">
  <p:tag name="KSO_WM_DIAGRAM_VIRTUALLY_FRAME" val="{&quot;height&quot;:387.90047395313405,&quot;left&quot;:65.3,&quot;top&quot;:78.54653392088176,&quot;width&quot;:834.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127/14c3848ccfec36f66d909a0afb24c02b.jpg@base@tag=imgScale&amp;m=1&amp;w=475&amp;h=738&amp;q=95&quot;}*gallery__ai_v2.1.5_ONLINE*e91e75f1b413e07a25a28c92ed0f1fb8-slide-0"/>
  <p:tag name="KSO_WM_UNIT_LINE_FILL_TYPE" val="2"/>
  <p:tag name="KSO_WM_UNIT_USESOURCEFORMAT_APPLY" val="1"/>
</p:tagLst>
</file>

<file path=ppt/tags/tag1269.xml><?xml version="1.0" encoding="utf-8"?>
<p:tagLst xmlns:p="http://schemas.openxmlformats.org/presentationml/2006/main">
  <p:tag name="KSO_WM_DIAGRAM_VIRTUALLY_FRAME" val="{&quot;height&quot;:387.90047395313405,&quot;left&quot;:65.3,&quot;top&quot;:78.54653392088176,&quot;width&quot;:834.2}"/>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2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3,&quot;top&quot;:78.5465339208817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3,&quot;top&quot;:78.5465339208817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272.xml><?xml version="1.0" encoding="utf-8"?>
<p:tagLst xmlns:p="http://schemas.openxmlformats.org/presentationml/2006/main">
  <p:tag name="KSO_WM_DIAGRAM_VIRTUALLY_FRAME" val="{&quot;height&quot;:387.90047395313405,&quot;left&quot;:65.3,&quot;top&quot;:78.54653392088176,&quot;width&quot;:834.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00509/b1b2c8823cf1d3231e06b77d87830041.jpg@base@tag=imgScale&amp;m=1&amp;w=475&amp;h=738&amp;q=95&quot;}*gallery__ai_v2.1.5_ONLINE*e91e75f1b413e07a25a28c92ed0f1fb8-slide-0"/>
  <p:tag name="KSO_WM_UNIT_LINE_FILL_TYPE" val="2"/>
  <p:tag name="KSO_WM_UNIT_USESOURCEFORMAT_APPLY" val="1"/>
</p:tagLst>
</file>

<file path=ppt/tags/tag1273.xml><?xml version="1.0" encoding="utf-8"?>
<p:tagLst xmlns:p="http://schemas.openxmlformats.org/presentationml/2006/main">
  <p:tag name="KSO_WM_DIAGRAM_VIRTUALLY_FRAME" val="{&quot;height&quot;:387.90047395313405,&quot;left&quot;:65.3,&quot;top&quot;:78.54653392088176,&quot;width&quot;:834.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2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3,&quot;top&quot;:78.5465339208817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3,&quot;top&quot;:78.5465339208817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276.xml><?xml version="1.0" encoding="utf-8"?>
<p:tagLst xmlns:p="http://schemas.openxmlformats.org/presentationml/2006/main">
  <p:tag name="KSO_WM_DIAGRAM_VIRTUALLY_FRAME" val="{&quot;height&quot;:387.90047395313405,&quot;left&quot;:65.3,&quot;top&quot;:78.54653392088176,&quot;width&quot;:834.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1277.xml><?xml version="1.0" encoding="utf-8"?>
<p:tagLst xmlns:p="http://schemas.openxmlformats.org/presentationml/2006/main">
  <p:tag name="KSO_WM_DIAGRAM_VIRTUALLY_FRAME" val="{&quot;height&quot;:387.90047395313405,&quot;left&quot;:65.3,&quot;top&quot;:78.54653392088176,&quot;width&quot;:834.2}"/>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2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3,&quot;top&quot;:78.5465339208817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3,&quot;top&quot;:78.5465339208817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2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28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2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8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NOCLEAR" val="0"/>
  <p:tag name="KSO_WM_UNIT_VALUE" val="8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40492956_1*q_h_f*1_1_1"/>
  <p:tag name="KSO_WM_TEMPLATE_CATEGORY" val="diagram"/>
  <p:tag name="KSO_WM_TEMPLATE_INDEX" val="40492956"/>
  <p:tag name="KSO_WM_UNIT_LAYERLEVEL" val="1_1_1"/>
  <p:tag name="KSO_WM_TAG_VERSION" val="3.0"/>
  <p:tag name="KSO_WM_BEAUTIFY_FLAG" val="#wm#"/>
  <p:tag name="KSO_WM_UNIT_TEXT_FILL_FORE_SCHEMECOLOR_INDEX" val="1"/>
  <p:tag name="KSO_WM_UNIT_TEXT_FILL_TYPE" val="1"/>
  <p:tag name="KSO_WM_UNIT_TEXT_TYPE" val="1"/>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
  <p:tag name="KSO_WM_DIAGRAM_USE_COLOR_VALUE" val="{&quot;color_scheme&quot;:1,&quot;color_type&quot;:1,&quot;theme_color_indexes&quot;:[9,10,9,10,9,10]}"/>
</p:tagLst>
</file>

<file path=ppt/tags/tag12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40492956_1*q_h_i*1_1_2"/>
  <p:tag name="KSO_WM_TEMPLATE_CATEGORY" val="diagram"/>
  <p:tag name="KSO_WM_TEMPLATE_INDEX" val="40492956"/>
  <p:tag name="KSO_WM_UNIT_LAYERLEVEL" val="1_1_1"/>
  <p:tag name="KSO_WM_TAG_VERSION" val="3.0"/>
  <p:tag name="KSO_WM_BEAUTIFY_FLAG" val="#wm#"/>
  <p:tag name="KSO_WM_UNIT_FILL_TYPE" val="3"/>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gradient&quot;:[{&quot;brightness&quot;:0.4000000059604645,&quot;colorType&quot;:1,&quot;foreColorIndex&quot;:5,&quot;pos&quot;:0,&quot;transparency&quot;:0.05999999865889549},{&quot;brightness&quot;:0,&quot;colorType&quot;:1,&quot;foreColorIndex&quot;:5,&quot;pos&quot;:0.8600000143051147,&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40492956_1*q_h_i*1_2_2"/>
  <p:tag name="KSO_WM_TEMPLATE_CATEGORY" val="diagram"/>
  <p:tag name="KSO_WM_TEMPLATE_INDEX" val="40492956"/>
  <p:tag name="KSO_WM_UNIT_LAYERLEVEL" val="1_1_1"/>
  <p:tag name="KSO_WM_TAG_VERSION" val="3.0"/>
  <p:tag name="KSO_WM_BEAUTIFY_FLAG" val="#wm#"/>
  <p:tag name="KSO_WM_UNIT_FILL_TYPE" val="3"/>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gradient&quot;:[{&quot;brightness&quot;:0.4000000059604645,&quot;colorType&quot;:1,&quot;foreColorIndex&quot;:5,&quot;pos&quot;:0,&quot;transparency&quot;:0.05999999865889549},{&quot;brightness&quot;:0,&quot;colorType&quot;:1,&quot;foreColorIndex&quot;:5,&quot;pos&quot;:0.8600000143051147,&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40492956_1*q_h_i*1_1_3"/>
  <p:tag name="KSO_WM_TEMPLATE_CATEGORY" val="diagram"/>
  <p:tag name="KSO_WM_TEMPLATE_INDEX" val="40492956"/>
  <p:tag name="KSO_WM_UNIT_LAYERLEVEL" val="1_1_1"/>
  <p:tag name="KSO_WM_TAG_VERSION" val="3.0"/>
  <p:tag name="KSO_WM_BEAUTIFY_FLAG" val="#wm#"/>
  <p:tag name="KSO_WM_UNIT_FILL_TYPE" val="1"/>
  <p:tag name="KSO_WM_UNIT_FILL_FORE_SCHEMECOLOR_INDEX" val="5"/>
  <p:tag name="KSO_WM_UNIT_FILL_FORE_SCHEMECOLOR_INDEX_BRIGHTNESS" val="0.6"/>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40492956_1*q_h_i*1_2_3"/>
  <p:tag name="KSO_WM_TEMPLATE_CATEGORY" val="diagram"/>
  <p:tag name="KSO_WM_TEMPLATE_INDEX" val="40492956"/>
  <p:tag name="KSO_WM_UNIT_LAYERLEVEL" val="1_1_1"/>
  <p:tag name="KSO_WM_TAG_VERSION" val="3.0"/>
  <p:tag name="KSO_WM_BEAUTIFY_FLAG" val="#wm#"/>
  <p:tag name="KSO_WM_UNIT_FILL_TYPE" val="1"/>
  <p:tag name="KSO_WM_UNIT_FILL_FORE_SCHEMECOLOR_INDEX" val="5"/>
  <p:tag name="KSO_WM_UNIT_FILL_FORE_SCHEMECOLOR_INDEX_BRIGHTNESS" val="0.6"/>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40492956_1*q_h_i*1_3_2"/>
  <p:tag name="KSO_WM_TEMPLATE_CATEGORY" val="diagram"/>
  <p:tag name="KSO_WM_TEMPLATE_INDEX" val="40492956"/>
  <p:tag name="KSO_WM_UNIT_LAYERLEVEL" val="1_1_1"/>
  <p:tag name="KSO_WM_TAG_VERSION" val="3.0"/>
  <p:tag name="KSO_WM_BEAUTIFY_FLAG" val="#wm#"/>
  <p:tag name="KSO_WM_UNIT_FILL_TYPE" val="3"/>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gradient&quot;:[{&quot;brightness&quot;:0.4000000059604645,&quot;colorType&quot;:1,&quot;foreColorIndex&quot;:5,&quot;pos&quot;:0,&quot;transparency&quot;:0.05999999865889549},{&quot;brightness&quot;:0,&quot;colorType&quot;:1,&quot;foreColorIndex&quot;:5,&quot;pos&quot;:0.8600000143051147,&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40492956_1*q_h_i*1_4_2"/>
  <p:tag name="KSO_WM_TEMPLATE_CATEGORY" val="diagram"/>
  <p:tag name="KSO_WM_TEMPLATE_INDEX" val="40492956"/>
  <p:tag name="KSO_WM_UNIT_LAYERLEVEL" val="1_1_1"/>
  <p:tag name="KSO_WM_TAG_VERSION" val="3.0"/>
  <p:tag name="KSO_WM_BEAUTIFY_FLAG" val="#wm#"/>
  <p:tag name="KSO_WM_UNIT_FILL_TYPE" val="3"/>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gradient&quot;:[{&quot;brightness&quot;:0.4000000059604645,&quot;colorType&quot;:1,&quot;foreColorIndex&quot;:5,&quot;pos&quot;:0,&quot;transparency&quot;:0.05999999865889549},{&quot;brightness&quot;:0,&quot;colorType&quot;:1,&quot;foreColorIndex&quot;:5,&quot;pos&quot;:0.8600000143051147,&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40492956_1*q_h_i*1_3_3"/>
  <p:tag name="KSO_WM_TEMPLATE_CATEGORY" val="diagram"/>
  <p:tag name="KSO_WM_TEMPLATE_INDEX" val="40492956"/>
  <p:tag name="KSO_WM_UNIT_LAYERLEVEL" val="1_1_1"/>
  <p:tag name="KSO_WM_TAG_VERSION" val="3.0"/>
  <p:tag name="KSO_WM_BEAUTIFY_FLAG" val="#wm#"/>
  <p:tag name="KSO_WM_UNIT_FILL_TYPE" val="1"/>
  <p:tag name="KSO_WM_UNIT_FILL_FORE_SCHEMECOLOR_INDEX" val="5"/>
  <p:tag name="KSO_WM_UNIT_FILL_FORE_SCHEMECOLOR_INDEX_BRIGHTNESS" val="0.6"/>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2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40492956_1*q_h_i*1_4_3"/>
  <p:tag name="KSO_WM_TEMPLATE_CATEGORY" val="diagram"/>
  <p:tag name="KSO_WM_TEMPLATE_INDEX" val="40492956"/>
  <p:tag name="KSO_WM_UNIT_LAYERLEVEL" val="1_1_1"/>
  <p:tag name="KSO_WM_TAG_VERSION" val="3.0"/>
  <p:tag name="KSO_WM_BEAUTIFY_FLAG" val="#wm#"/>
  <p:tag name="KSO_WM_UNIT_FILL_TYPE" val="1"/>
  <p:tag name="KSO_WM_UNIT_FILL_FORE_SCHEMECOLOR_INDEX" val="5"/>
  <p:tag name="KSO_WM_UNIT_FILL_FORE_SCHEMECOLOR_INDEX_BRIGHTNESS" val="0.6"/>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129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40492956_1*q_h_a*1_1_1"/>
  <p:tag name="KSO_WM_TEMPLATE_CATEGORY" val="diagram"/>
  <p:tag name="KSO_WM_TEMPLATE_INDEX" val="40492956"/>
  <p:tag name="KSO_WM_UNIT_LAYERLEVEL" val="1_1_1"/>
  <p:tag name="KSO_WM_TAG_VERSION" val="3.0"/>
  <p:tag name="KSO_WM_BEAUTIFY_FLAG" val="#wm#"/>
  <p:tag name="KSO_WM_UNIT_TEXT_FILL_FORE_SCHEMECOLOR_INDEX" val="1"/>
  <p:tag name="KSO_WM_UNIT_TEXT_FILL_TYPE" val="1"/>
  <p:tag name="KSO_WM_UNIT_TEXT_TYPE" val="1"/>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目标题"/>
  <p:tag name="KSO_WM_DIAGRAM_USE_COLOR_VALUE" val="{&quot;color_scheme&quot;:1,&quot;color_type&quot;:1,&quot;theme_color_indexes&quot;:[9,10,9,10,9,10]}"/>
</p:tagLst>
</file>

<file path=ppt/tags/tag12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NOCLEAR" val="0"/>
  <p:tag name="KSO_WM_UNIT_VALUE" val="8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40492956_1*q_h_f*1_4_1"/>
  <p:tag name="KSO_WM_TEMPLATE_CATEGORY" val="diagram"/>
  <p:tag name="KSO_WM_TEMPLATE_INDEX" val="40492956"/>
  <p:tag name="KSO_WM_UNIT_LAYERLEVEL" val="1_1_1"/>
  <p:tag name="KSO_WM_TAG_VERSION" val="3.0"/>
  <p:tag name="KSO_WM_BEAUTIFY_FLAG" val="#wm#"/>
  <p:tag name="KSO_WM_UNIT_TEXT_FILL_FORE_SCHEMECOLOR_INDEX" val="1"/>
  <p:tag name="KSO_WM_UNIT_TEXT_FILL_TYPE" val="1"/>
  <p:tag name="KSO_WM_UNIT_TEXT_TYPE" val="1"/>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的观点。根据需要可酌情增减文字，以便观者准确地理解您传达的思想。单击此处添加文本"/>
  <p:tag name="KSO_WM_DIAGRAM_USE_COLOR_VALUE" val="{&quot;color_scheme&quot;:1,&quot;color_type&quot;:1,&quot;theme_color_indexes&quot;:[9,10,9,10,9,10]}"/>
</p:tagLst>
</file>

<file path=ppt/tags/tag12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40492956_1*q_h_a*1_4_1"/>
  <p:tag name="KSO_WM_TEMPLATE_CATEGORY" val="diagram"/>
  <p:tag name="KSO_WM_TEMPLATE_INDEX" val="40492956"/>
  <p:tag name="KSO_WM_UNIT_LAYERLEVEL" val="1_1_1"/>
  <p:tag name="KSO_WM_TAG_VERSION" val="3.0"/>
  <p:tag name="KSO_WM_BEAUTIFY_FLAG" val="#wm#"/>
  <p:tag name="KSO_WM_UNIT_TEXT_FILL_FORE_SCHEMECOLOR_INDEX" val="1"/>
  <p:tag name="KSO_WM_UNIT_TEXT_FILL_TYPE" val="1"/>
  <p:tag name="KSO_WM_UNIT_TEXT_TYPE" val="1"/>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目标题"/>
  <p:tag name="KSO_WM_DIAGRAM_USE_COLOR_VALUE" val="{&quot;color_scheme&quot;:1,&quot;color_type&quot;:1,&quot;theme_color_indexes&quot;:[9,10,9,10,9,10]}"/>
</p:tagLst>
</file>

<file path=ppt/tags/tag12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40492956_1*q_h_f*1_3_1"/>
  <p:tag name="KSO_WM_TEMPLATE_CATEGORY" val="diagram"/>
  <p:tag name="KSO_WM_TEMPLATE_INDEX" val="40492956"/>
  <p:tag name="KSO_WM_UNIT_LAYERLEVEL" val="1_1_1"/>
  <p:tag name="KSO_WM_TAG_VERSION" val="3.0"/>
  <p:tag name="KSO_WM_BEAUTIFY_FLAG" val="#wm#"/>
  <p:tag name="KSO_WM_UNIT_TEXT_FILL_FORE_SCHEMECOLOR_INDEX" val="1"/>
  <p:tag name="KSO_WM_UNIT_TEXT_FILL_TYPE" val="1"/>
  <p:tag name="KSO_WM_UNIT_TEXT_TYPE" val="1"/>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简明扼要地阐述您的观点。根据需要可酌情增减文字，以便观者准确地理解您传达的思想。单击此处添加文本，简明扼要地阐述您的观点"/>
  <p:tag name="KSO_WM_DIAGRAM_USE_COLOR_VALUE" val="{&quot;color_scheme&quot;:1,&quot;color_type&quot;:1,&quot;theme_color_indexes&quot;:[9,10,9,10,9,10]}"/>
</p:tagLst>
</file>

<file path=ppt/tags/tag129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40492956_1*q_h_a*1_3_1"/>
  <p:tag name="KSO_WM_TEMPLATE_CATEGORY" val="diagram"/>
  <p:tag name="KSO_WM_TEMPLATE_INDEX" val="40492956"/>
  <p:tag name="KSO_WM_UNIT_LAYERLEVEL" val="1_1_1"/>
  <p:tag name="KSO_WM_TAG_VERSION" val="3.0"/>
  <p:tag name="KSO_WM_BEAUTIFY_FLAG" val="#wm#"/>
  <p:tag name="KSO_WM_UNIT_TEXT_FILL_FORE_SCHEMECOLOR_INDEX" val="1"/>
  <p:tag name="KSO_WM_UNIT_TEXT_FILL_TYPE" val="1"/>
  <p:tag name="KSO_WM_UNIT_TEXT_TYPE" val="1"/>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目标题"/>
  <p:tag name="KSO_WM_DIAGRAM_USE_COLOR_VALUE" val="{&quot;color_scheme&quot;:1,&quot;color_type&quot;:1,&quot;theme_color_indexes&quot;:[9,10,9,10,9,10]}"/>
</p:tagLst>
</file>

<file path=ppt/tags/tag12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TEXT_LAYER_COUNT" val="1"/>
  <p:tag name="KSO_WM_UNIT_NOCLEAR" val="0"/>
  <p:tag name="KSO_WM_UNIT_VALUE" val="8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40492956_1*q_h_f*1_2_1"/>
  <p:tag name="KSO_WM_TEMPLATE_CATEGORY" val="diagram"/>
  <p:tag name="KSO_WM_TEMPLATE_INDEX" val="40492956"/>
  <p:tag name="KSO_WM_UNIT_LAYERLEVEL" val="1_1_1"/>
  <p:tag name="KSO_WM_TAG_VERSION" val="3.0"/>
  <p:tag name="KSO_WM_BEAUTIFY_FLAG" val="#wm#"/>
  <p:tag name="KSO_WM_UNIT_TEXT_FILL_FORE_SCHEMECOLOR_INDEX" val="1"/>
  <p:tag name="KSO_WM_UNIT_TEXT_FILL_TYPE" val="1"/>
  <p:tag name="KSO_WM_UNIT_TEXT_TYPE" val="1"/>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根据需要可酌情增减文字，以便观者准确地理解您传达的思想。单击此处添加文本"/>
  <p:tag name="KSO_WM_DIAGRAM_USE_COLOR_VALUE" val="{&quot;color_scheme&quot;:1,&quot;color_type&quot;:1,&quot;theme_color_indexes&quot;:[9,10,9,10,9,10]}"/>
</p:tagLst>
</file>

<file path=ppt/tags/tag129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40492956_1*q_h_a*1_2_1"/>
  <p:tag name="KSO_WM_TEMPLATE_CATEGORY" val="diagram"/>
  <p:tag name="KSO_WM_TEMPLATE_INDEX" val="40492956"/>
  <p:tag name="KSO_WM_UNIT_LAYERLEVEL" val="1_1_1"/>
  <p:tag name="KSO_WM_TAG_VERSION" val="3.0"/>
  <p:tag name="KSO_WM_BEAUTIFY_FLAG" val="#wm#"/>
  <p:tag name="KSO_WM_UNIT_TEXT_FILL_FORE_SCHEMECOLOR_INDEX" val="1"/>
  <p:tag name="KSO_WM_UNIT_TEXT_FILL_TYPE" val="1"/>
  <p:tag name="KSO_WM_UNIT_TEXT_TYPE" val="1"/>
  <p:tag name="KSO_WM_DIAGRAM_VIRTUALLY_FRAME" val="{&quot;height&quot;:439.43889763779526,&quot;left&quot;:19.4,&quot;top&quot;:56.65,&quot;width&quot;:909.15}"/>
  <p:tag name="KSO_WM_DIAGRAM_MAX_ITEMCNT" val="4"/>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目标题"/>
  <p:tag name="KSO_WM_DIAGRAM_USE_COLOR_VALUE" val="{&quot;color_scheme&quot;:1,&quot;color_type&quot;:1,&quot;theme_color_indexes&quot;:[9,10,9,10,9,10]}"/>
</p:tagLst>
</file>

<file path=ppt/tags/tag129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5394,3428855]}"/>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20*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0.xml><?xml version="1.0" encoding="utf-8"?>
<p:tagLst xmlns:p="http://schemas.openxmlformats.org/presentationml/2006/main">
  <p:tag name="KSO_WM_SLIDE_ID" val="custom20226887_20"/>
  <p:tag name="KSO_WM_TEMPLATE_SUBCATEGORY" val="21"/>
  <p:tag name="KSO_WM_TEMPLATE_MASTER_TYPE" val="1"/>
  <p:tag name="KSO_WM_TEMPLATE_COLOR_TYPE" val="1"/>
  <p:tag name="KSO_WM_SLIDE_TYPE" val="endPage"/>
  <p:tag name="KSO_WM_SLIDE_SUBTYPE" val="pureTxt"/>
  <p:tag name="KSO_WM_SLIDE_ITEM_CNT" val="0"/>
  <p:tag name="KSO_WM_SLIDE_INDEX" val="20"/>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4、7、12、13、14、15、16、17、18、20、24、25、28、33、36、40、43、44"/>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2&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CHIP_COLORING" val="1"/>
  <p:tag name="KSO_WM_TEMPLATE_ASSEMBLE_XID" val="630f0d27a35593066dfcb859"/>
  <p:tag name="KSO_WM_TEMPLATE_ASSEMBLE_GROUPID" val="62fee3efa35593066dad3b70"/>
</p:tagLst>
</file>

<file path=ppt/tags/tag1301.xml><?xml version="1.0" encoding="utf-8"?>
<p:tagLst xmlns:p="http://schemas.openxmlformats.org/presentationml/2006/main">
  <p:tag name="COMMONDATA" val="eyJoZGlkIjoiMGVmOGUyMWZjODhjZTJlZjIzZGY0ZmZjMDg0YmUwNjIifQ=="/>
  <p:tag name="KSO_WPP_MARK_KEY" val="2714d2c7-9e65-45e2-b3f8-9b64eec4850b"/>
  <p:tag name="resource_record_key" val="{&quot;65&quot;:[20226887],&quot;70&quot;:[3404630,3405807,3325394,3428855]}"/>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1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6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6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7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7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17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18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18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1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1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1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1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1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1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1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2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2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2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2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2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2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2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2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2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2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2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2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2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2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2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2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2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26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2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26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26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2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28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2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28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0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3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3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3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3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4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4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35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35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35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35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3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3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3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3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3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3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3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3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3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3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3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3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3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3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3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3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8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3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3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3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4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4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4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4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41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4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4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4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42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4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4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2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4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43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44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44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4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45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46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6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7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4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1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1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2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2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52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53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53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5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5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5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5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5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5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5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5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5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55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5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5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56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5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57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5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5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58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5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5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59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6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60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6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61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6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61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61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6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63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6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63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4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5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6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6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6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8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8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9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9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70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70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70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70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7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1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7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7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7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7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72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72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7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7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7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73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3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7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7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74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7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7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75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75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7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7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7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76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7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7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77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7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UNIT_SMARTLAYOUT_COMPRESS_INFO" val="{&#10;    &quot;id&quot;: &quot;2022-08-31T15:26:38&quot;,&#10;    &quot;max&quot;: 15.299068608321562,&#10;    &quot;topChanged&quot;: 6.103515630684342e-06&#10;}&#10;"/>
  <p:tag name="KSO_WM_UNIT_LAST_MAX_FONTSIZE" val="132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SLIDE_ID" val="custom20226887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2、4、6、7、20"/>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8&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TEMPLATE_MASTER_THUMB_INDEX" val="13"/>
  <p:tag name="KSO_WM_CHIP_COLORING" val="1"/>
  <p:tag name="KSO_WM_TEMPLATE_ASSEMBLE_XID" val="630f0d27a35593066dfcb812"/>
  <p:tag name="KSO_WM_TEMPLATE_ASSEMBLE_GROUPID" val="62fee3efa35593066dad3b70"/>
</p:tagLst>
</file>

<file path=ppt/tags/tag791.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9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40494993_1*a*1"/>
  <p:tag name="KSO_WM_TEMPLATE_CATEGORY" val="custom"/>
  <p:tag name="KSO_WM_TEMPLATE_INDEX" val="40494993"/>
  <p:tag name="KSO_WM_UNIT_LAYERLEVEL" val="1"/>
  <p:tag name="KSO_WM_TAG_VERSION" val="3.0"/>
  <p:tag name="KSO_WM_BEAUTIFY_FLAG" val="#wm#"/>
  <p:tag name="KSO_WM_UNIT_TEXT_TYPE" val="1"/>
  <p:tag name="KSO_WM_UNIT_PRESET_TEXT" val="添加标题单击添加文档标题"/>
</p:tagLst>
</file>

<file path=ppt/tags/tag797.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94993_1"/>
  <p:tag name="KSO_WM_TEMPLATE_SUBCATEGORY" val="29"/>
  <p:tag name="KSO_WM_SLIDE_LAYOUT_CNT" val="1_1_1"/>
  <p:tag name="KSO_WM_TEMPLATE_MASTER_TYPE" val="0"/>
  <p:tag name="KSO_WM_TEMPLATE_COLOR_TYPE" val="0"/>
  <p:tag name="KSO_WM_SLIDE_ITEM_CNT" val="0"/>
  <p:tag name="KSO_WM_TAG_VERSION" val="3.0"/>
  <p:tag name="KSO_WM_TEMPLATE_INDEX" val="40494993"/>
  <p:tag name="KSO_WM_SLIDE_LAYOUT" val="a_b_f"/>
  <p:tag name="KSO_WM_SLIDE_SUBTYPE" val="pureTxt"/>
  <p:tag name="KSO_WM_SLIDE_BACKGROUND_TYPE" val="general"/>
</p:tagLst>
</file>

<file path=ppt/tags/tag798.xml><?xml version="1.0" encoding="utf-8"?>
<p:tagLst xmlns:p="http://schemas.openxmlformats.org/presentationml/2006/main">
  <p:tag name="KSO_WM_UNIT_DEFAULT_FONT" val="60;66;2"/>
  <p:tag name="KSO_WM_UNIT_BLOCK" val="0"/>
  <p:tag name="KSO_WM_UNIT_DEC_AREA_ID" val="cf35f8029d07424b96487fdaca61283c"/>
  <p:tag name="KSO_WM_UNIT_ISCONTENTSTITLE" val="1"/>
  <p:tag name="KSO_WM_UNIT_ISNUMDGMTITLE" val="0"/>
  <p:tag name="KSO_WM_UNIT_PRESET_TEXT" val="目录"/>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887_2*a*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USESOURCEFORMAT_APPLY" val="1"/>
</p:tagLst>
</file>

<file path=ppt/tags/tag799.xml><?xml version="1.0" encoding="utf-8"?>
<p:tagLst xmlns:p="http://schemas.openxmlformats.org/presentationml/2006/main">
  <p:tag name="KSO_WM_UNIT_DEFAULT_FONT" val="24;28;2"/>
  <p:tag name="KSO_WM_UNIT_BLOCK" val="0"/>
  <p:tag name="KSO_WM_UNIT_DEC_AREA_ID" val="4e6a147211d946f7bb773b7cf5b6dc8d"/>
  <p:tag name="KSO_WM_UNIT_ISCONTENTSTITLE" val="0"/>
  <p:tag name="KSO_WM_UNIT_ISNUMDGMTITLE" val="0"/>
  <p:tag name="KSO_WM_UNIT_PRESET_TEXT" val="CONTENTS"/>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1"/>
  <p:tag name="KSO_WM_UNIT_ID" val="custom20226887_2*b*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BLOCK" val="0"/>
  <p:tag name="KSO_WM_UNIT_DEC_AREA_ID" val="ca0b6eca8e5242df81867d27bf5de2ff"/>
  <p:tag name="KSO_WM_UNIT_HIGHLIGHT" val="0"/>
  <p:tag name="KSO_WM_UNIT_COMPATIBLE" val="0"/>
  <p:tag name="KSO_WM_UNIT_DIAGRAM_ISNUMVISUAL" val="0"/>
  <p:tag name="KSO_WM_UNIT_DIAGRAM_ISREFERUNIT" val="0"/>
  <p:tag name="KSO_WM_UNIT_TYPE" val="i"/>
  <p:tag name="KSO_WM_UNIT_INDEX" val="1"/>
  <p:tag name="KSO_WM_UNIT_ID" val="custom20226887_2*i*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
  <p:tag name="KSO_WM_UNIT_LINE_FORE_SCHEMECOLOR_INDEX" val="5"/>
  <p:tag name="KSO_WM_UNIT_LINE_FILL_TYPE" val="2"/>
  <p:tag name="KSO_WM_UNIT_USESOURCEFORMAT_APPLY" val="1"/>
</p:tagLst>
</file>

<file path=ppt/tags/tag801.xml><?xml version="1.0" encoding="utf-8"?>
<p:tagLst xmlns:p="http://schemas.openxmlformats.org/presentationml/2006/main">
  <p:tag name="KSO_WM_UNIT_BLOCK" val="0"/>
  <p:tag name="KSO_WM_UNIT_DEC_AREA_ID" val="145b9feb40c744c5ba072dc537e57986"/>
  <p:tag name="KSO_WM_UNIT_HIGHLIGHT" val="0"/>
  <p:tag name="KSO_WM_UNIT_COMPATIBLE" val="0"/>
  <p:tag name="KSO_WM_UNIT_DIAGRAM_ISNUMVISUAL" val="0"/>
  <p:tag name="KSO_WM_UNIT_DIAGRAM_ISREFERUNIT" val="0"/>
  <p:tag name="KSO_WM_UNIT_TYPE" val="i"/>
  <p:tag name="KSO_WM_UNIT_INDEX" val="2"/>
  <p:tag name="KSO_WM_UNIT_ID" val="custom20226887_2*i*2"/>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25"/>
  <p:tag name="KSO_WM_UNIT_LINE_FORE_SCHEMECOLOR_INDEX" val="5"/>
  <p:tag name="KSO_WM_UNIT_LINE_FILL_TYPE" val="2"/>
  <p:tag name="KSO_WM_UNIT_USESOURCEFORMAT_APPLY" val="1"/>
</p:tagLst>
</file>

<file path=ppt/tags/tag802.xml><?xml version="1.0" encoding="utf-8"?>
<p:tagLst xmlns:p="http://schemas.openxmlformats.org/presentationml/2006/main">
  <p:tag name="KSO_WM_BEAUTIFY_FLAG" val="#wm#"/>
  <p:tag name="KSO_WM_TEMPLATE_CATEGORY" val="custom"/>
  <p:tag name="KSO_WM_TEMPLATE_INDEX" val="20226887"/>
  <p:tag name="KSO_WM_SLIDE_ID" val="custom20226887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0f0d29a35593066dfcb950"/>
  <p:tag name="KSO_WM_TEMPLATE_ASSEMBLE_GROUPID" val="62fee3efa35593066dad3b70"/>
</p:tagLst>
</file>

<file path=ppt/tags/tag8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80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80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81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1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8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8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8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8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201/961b9d9457296fa600287fffe83c6bca.jpg@base@tag=imgScale&amp;m=1&amp;w=600&amp;h=360&amp;q=95&quot;}*gallery__ai_v2.1.5_ONLINE*3b82b83dfee475b3a792aa0ef9939f21-slide-0"/>
  <p:tag name="KSO_WM_UNIT_LINE_FILL_TYPE" val="2"/>
  <p:tag name="KSO_WM_UNIT_USESOURCEFORMAT_APPLY"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201/03d355bd8758496c5a9f6f93dd7503cc.jpg@base@tag=imgScale&amp;m=1&amp;w=600&amp;h=360&amp;q=95&quot;}*gallery__ai_v2.1.5_ONLINE*3b82b83dfee475b3a792aa0ef9939f21-slide-0"/>
  <p:tag name="KSO_WM_UNIT_LINE_FILL_TYPE" val="2"/>
  <p:tag name="KSO_WM_UNIT_USESOURCEFORMAT_APPLY" val="1"/>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0628/4eb78470e9e397f79352499bc0991ece.jpg@base@tag=imgScale&amp;m=1&amp;w=600&amp;h=360&amp;q=95&quot;}*gallery__ai_v2.1.5_ONLINE*3b82b83dfee475b3a792aa0ef9939f21-slide-0"/>
  <p:tag name="KSO_WM_UNIT_LINE_FILL_TYPE" val="2"/>
  <p:tag name="KSO_WM_UNIT_USESOURCEFORMAT_APPLY" val="1"/>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88.12063444584817,&quot;left&quot;:54.8,&quot;top&quot;:102.35,&quot;width&quot;:868.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00311/9623b504ef2a76878ca6eb386192c536.jpg@base@tag=imgScale&amp;m=1&amp;w=600&amp;h=360&amp;q=95&quot;}*gallery__ai_v2.1.5_ONLINE*3b82b83dfee475b3a792aa0ef9939f21-slide-0"/>
  <p:tag name="KSO_WM_UNIT_LINE_FILL_TYPE" val="2"/>
  <p:tag name="KSO_WM_UNIT_USESOURCEFORMAT_APPLY" val="1"/>
</p:tagLst>
</file>

<file path=ppt/tags/tag834.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3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5_2*l_h_f*1_1_1"/>
  <p:tag name="KSO_WM_TEMPLATE_CATEGORY" val="diagram"/>
  <p:tag name="KSO_WM_TEMPLATE_INDEX" val="20235645"/>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46"/>
  <p:tag name="KSO_WM_UNIT_PRESET_TEXT" val="单击此处编辑添加正文，文字是您思想的提炼，请简单地阐述内容。锋"/>
  <p:tag name="KSO_WM_UNIT_FILL_TYPE" val="3"/>
  <p:tag name="KSO_WM_UNIT_TEXT_TYPE" val="1"/>
  <p:tag name="KSO_WM_DIAGRAM_MAX_ITEMCNT" val="5"/>
  <p:tag name="KSO_WM_DIAGRAM_MIN_ITEMCNT" val="3"/>
  <p:tag name="KSO_WM_DIAGRAM_VIRTUALLY_FRAME" val="{&quot;height&quot;:361.275,&quot;left&quot;:40.05,&quot;top&quot;:111.25,&quot;width&quot;:861.45}"/>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5_2*l_h_a*1_1_1"/>
  <p:tag name="KSO_WM_TEMPLATE_CATEGORY" val="diagram"/>
  <p:tag name="KSO_WM_TEMPLATE_INDEX" val="20235645"/>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16"/>
  <p:tag name="KSO_WM_UNIT_PRESET_TEXT" val="添加标题"/>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MAX_ITEMCNT" val="5"/>
  <p:tag name="KSO_WM_DIAGRAM_MIN_ITEMCNT" val="3"/>
  <p:tag name="KSO_WM_DIAGRAM_VIRTUALLY_FRAME" val="{&quot;height&quot;:361.275,&quot;left&quot;:40.05,&quot;top&quot;:111.25,&quot;width&quot;:861.45}"/>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5_2*l_h_f*1_4_1"/>
  <p:tag name="KSO_WM_TEMPLATE_CATEGORY" val="diagram"/>
  <p:tag name="KSO_WM_TEMPLATE_INDEX" val="20235645"/>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46"/>
  <p:tag name="KSO_WM_UNIT_PRESET_TEXT" val="单击此处编辑添加正文，文字是您思想的提炼，请简单地阐述内容。锋"/>
  <p:tag name="KSO_WM_UNIT_FILL_TYPE" val="3"/>
  <p:tag name="KSO_WM_UNIT_TEXT_TYPE" val="1"/>
  <p:tag name="KSO_WM_DIAGRAM_MAX_ITEMCNT" val="5"/>
  <p:tag name="KSO_WM_DIAGRAM_MIN_ITEMCNT" val="3"/>
  <p:tag name="KSO_WM_DIAGRAM_VIRTUALLY_FRAME" val="{&quot;height&quot;:361.275,&quot;left&quot;:40.05,&quot;top&quot;:111.25,&quot;width&quot;:861.45}"/>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5_2*l_h_f*1_3_1"/>
  <p:tag name="KSO_WM_TEMPLATE_CATEGORY" val="diagram"/>
  <p:tag name="KSO_WM_TEMPLATE_INDEX" val="20235645"/>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46"/>
  <p:tag name="KSO_WM_UNIT_PRESET_TEXT" val="单击此处编辑添加正文，文字是您思想的提炼，请简单地阐述内容。锋"/>
  <p:tag name="KSO_WM_UNIT_FILL_TYPE" val="3"/>
  <p:tag name="KSO_WM_UNIT_TEXT_TYPE" val="1"/>
  <p:tag name="KSO_WM_DIAGRAM_MAX_ITEMCNT" val="5"/>
  <p:tag name="KSO_WM_DIAGRAM_MIN_ITEMCNT" val="3"/>
  <p:tag name="KSO_WM_DIAGRAM_VIRTUALLY_FRAME" val="{&quot;height&quot;:361.275,&quot;left&quot;:40.05,&quot;top&quot;:111.25,&quot;width&quot;:861.45}"/>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5_2*l_h_f*1_2_1"/>
  <p:tag name="KSO_WM_TEMPLATE_CATEGORY" val="diagram"/>
  <p:tag name="KSO_WM_TEMPLATE_INDEX" val="20235645"/>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46"/>
  <p:tag name="KSO_WM_UNIT_PRESET_TEXT" val="单击此处编辑添加正文，文字是您思想的提炼，请简单地阐述内容。锋"/>
  <p:tag name="KSO_WM_UNIT_FILL_TYPE" val="3"/>
  <p:tag name="KSO_WM_UNIT_TEXT_TYPE" val="1"/>
  <p:tag name="KSO_WM_DIAGRAM_MAX_ITEMCNT" val="5"/>
  <p:tag name="KSO_WM_DIAGRAM_MIN_ITEMCNT" val="3"/>
  <p:tag name="KSO_WM_DIAGRAM_VIRTUALLY_FRAME" val="{&quot;height&quot;:361.275,&quot;left&quot;:40.05,&quot;top&quot;:111.25,&quot;width&quot;:861.45}"/>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5_2*l_h_a*1_2_1"/>
  <p:tag name="KSO_WM_TEMPLATE_CATEGORY" val="diagram"/>
  <p:tag name="KSO_WM_TEMPLATE_INDEX" val="20235645"/>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16"/>
  <p:tag name="KSO_WM_UNIT_PRESET_TEXT" val="添加标题"/>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MAX_ITEMCNT" val="5"/>
  <p:tag name="KSO_WM_DIAGRAM_MIN_ITEMCNT" val="3"/>
  <p:tag name="KSO_WM_DIAGRAM_VIRTUALLY_FRAME" val="{&quot;height&quot;:361.275,&quot;left&quot;:40.05,&quot;top&quot;:111.25,&quot;width&quot;:861.45}"/>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5_2*l_h_a*1_3_1"/>
  <p:tag name="KSO_WM_TEMPLATE_CATEGORY" val="diagram"/>
  <p:tag name="KSO_WM_TEMPLATE_INDEX" val="20235645"/>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16"/>
  <p:tag name="KSO_WM_UNIT_PRESET_TEXT" val="添加标题"/>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MAX_ITEMCNT" val="5"/>
  <p:tag name="KSO_WM_DIAGRAM_MIN_ITEMCNT" val="3"/>
  <p:tag name="KSO_WM_DIAGRAM_VIRTUALLY_FRAME" val="{&quot;height&quot;:361.275,&quot;left&quot;:40.05,&quot;top&quot;:111.25,&quot;width&quot;:861.45}"/>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5_2*l_h_a*1_4_1"/>
  <p:tag name="KSO_WM_TEMPLATE_CATEGORY" val="diagram"/>
  <p:tag name="KSO_WM_TEMPLATE_INDEX" val="20235645"/>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16"/>
  <p:tag name="KSO_WM_UNIT_PRESET_TEXT" val="添加标题"/>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MAX_ITEMCNT" val="5"/>
  <p:tag name="KSO_WM_DIAGRAM_MIN_ITEMCNT" val="3"/>
  <p:tag name="KSO_WM_DIAGRAM_VIRTUALLY_FRAME" val="{&quot;height&quot;:361.275,&quot;left&quot;:40.05,&quot;top&quot;:111.25,&quot;width&quot;:861.45}"/>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44.xml><?xml version="1.0" encoding="utf-8"?>
<p:tagLst xmlns:p="http://schemas.openxmlformats.org/presentationml/2006/main">
  <p:tag name="KSO_WM_BEAUTIFY_FLAG" val="#wm#"/>
  <p:tag name="KSO_WM_TEMPLATE_CATEGORY" val="diagram"/>
  <p:tag name="KSO_WM_TEMPLATE_INDEX" val="20233337"/>
  <p:tag name="generateSigPptEx" val="1"/>
  <p:tag name="resource_record_key" val="{&quot;65&quot;:[20226887],&quot;70&quot;:[3404630,3405807]}"/>
</p:tagLst>
</file>

<file path=ppt/tags/tag8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4.35,&quot;top&quot;:89.54653392088176,&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4.35,&quot;top&quot;:89.54653392088176,&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48.xml><?xml version="1.0" encoding="utf-8"?>
<p:tagLst xmlns:p="http://schemas.openxmlformats.org/presentationml/2006/main">
  <p:tag name="KSO_WM_DIAGRAM_VIRTUALLY_FRAME" val="{&quot;height&quot;:387.90047395313405,&quot;left&quot;:64.35,&quot;top&quot;:89.54653392088176,&quot;width&quot;:846.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21102/5a5a4736cd5451536243665eb3a31857.jpg@base@tag=imgScale&amp;m=1&amp;w=475&amp;h=738&amp;q=95&quot;}*gallery__ai_v2.1.5_ONLINE*573cc0b1e1d9bbffc478b1429f38ea64-slide-0"/>
  <p:tag name="KSO_WM_UNIT_LINE_FILL_TYPE" val="2"/>
  <p:tag name="KSO_WM_UNIT_USESOURCEFORMAT_APPLY" val="1"/>
</p:tagLst>
</file>

<file path=ppt/tags/tag849.xml><?xml version="1.0" encoding="utf-8"?>
<p:tagLst xmlns:p="http://schemas.openxmlformats.org/presentationml/2006/main">
  <p:tag name="KSO_WM_DIAGRAM_VIRTUALLY_FRAME" val="{&quot;height&quot;:387.90047395313405,&quot;left&quot;:64.35,&quot;top&quot;:89.54653392088176,&quot;width&quot;:846.5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0.xml><?xml version="1.0" encoding="utf-8"?>
<p:tagLst xmlns:p="http://schemas.openxmlformats.org/presentationml/2006/main">
  <p:tag name="KSO_WM_DIAGRAM_VIRTUALLY_FRAME" val="{&quot;height&quot;:387.90047395313405,&quot;left&quot;:64.35,&quot;top&quot;:89.54653392088176,&quot;width&quot;:846.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01215/4526831185e640c5113c9b314418bd74.jpg@base@tag=imgScale&amp;m=1&amp;w=475&amp;h=738&amp;q=95&quot;}*gallery__ai_v2.1.5_ONLINE*573cc0b1e1d9bbffc478b1429f38ea64-slide-0"/>
  <p:tag name="KSO_WM_UNIT_LINE_FILL_TYPE" val="2"/>
  <p:tag name="KSO_WM_UNIT_USESOURCEFORMAT_APPLY" val="1"/>
</p:tagLst>
</file>

<file path=ppt/tags/tag851.xml><?xml version="1.0" encoding="utf-8"?>
<p:tagLst xmlns:p="http://schemas.openxmlformats.org/presentationml/2006/main">
  <p:tag name="KSO_WM_DIAGRAM_VIRTUALLY_FRAME" val="{&quot;height&quot;:387.90047395313405,&quot;left&quot;:64.35,&quot;top&quot;:89.54653392088176,&quot;width&quot;:846.5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4.35,&quot;top&quot;:89.54653392088176,&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4.35,&quot;top&quot;:89.54653392088176,&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54.xml><?xml version="1.0" encoding="utf-8"?>
<p:tagLst xmlns:p="http://schemas.openxmlformats.org/presentationml/2006/main">
  <p:tag name="KSO_WM_DIAGRAM_VIRTUALLY_FRAME" val="{&quot;height&quot;:387.90047395313405,&quot;left&quot;:64.35,&quot;top&quot;:89.54653392088176,&quot;width&quot;:846.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s://wps-docer-property.ks3-cn-beijing-internal.ksyuncs.com/files/c36b/3e04e33ca2cf96b65269281387838df4.jpg%40base%40tag%3DimgScale%26m%3D1%26w%3D475%26h%3D738%26q%3D95?Expires=1756916070&amp;AWSAccessKeyId=AKLTsJGQRfhZT6rHyuTiDsF7Q&amp;Signature=v%2F58Br194b9uWnmlAkCg2OyN0nw%3D&amp;filename=/3e04e33ca2cf96b65269281387838df4.jpg@base@tag=imgScale&amp;m=1&amp;w=475&amp;h=738&amp;q=95&quot;}*gallery__ai_v2.1.5_ONLINE*573cc0b1e1d9bbffc478b1429f38ea64-slide-0"/>
  <p:tag name="KSO_WM_UNIT_LINE_FILL_TYPE" val="2"/>
  <p:tag name="KSO_WM_UNIT_USESOURCEFORMAT_APPLY" val="1"/>
</p:tagLst>
</file>

<file path=ppt/tags/tag855.xml><?xml version="1.0" encoding="utf-8"?>
<p:tagLst xmlns:p="http://schemas.openxmlformats.org/presentationml/2006/main">
  <p:tag name="KSO_WM_DIAGRAM_VIRTUALLY_FRAME" val="{&quot;height&quot;:387.90047395313405,&quot;left&quot;:64.35,&quot;top&quot;:89.54653392088176,&quot;width&quot;:846.5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8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4.35,&quot;top&quot;:89.54653392088176,&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4.35,&quot;top&quot;:89.54653392088176,&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58.xml><?xml version="1.0" encoding="utf-8"?>
<p:tagLst xmlns:p="http://schemas.openxmlformats.org/presentationml/2006/main">
  <p:tag name="KSO_WM_DIAGRAM_VIRTUALLY_FRAME" val="{&quot;height&quot;:387.90047395313405,&quot;left&quot;:64.35,&quot;top&quot;:89.54653392088176,&quot;width&quot;:846.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20315/855492280ca3806d4819e9caf4311e70.jpg@base@tag=imgScale&amp;m=1&amp;w=475&amp;h=738&amp;q=95&quot;}*gallery__ai_v2.1.5_ONLINE*573cc0b1e1d9bbffc478b1429f38ea64-slide-0"/>
  <p:tag name="KSO_WM_UNIT_LINE_FILL_TYPE" val="2"/>
  <p:tag name="KSO_WM_UNIT_USESOURCEFORMAT_APPLY" val="1"/>
</p:tagLst>
</file>

<file path=ppt/tags/tag859.xml><?xml version="1.0" encoding="utf-8"?>
<p:tagLst xmlns:p="http://schemas.openxmlformats.org/presentationml/2006/main">
  <p:tag name="KSO_WM_DIAGRAM_VIRTUALLY_FRAME" val="{&quot;height&quot;:387.90047395313405,&quot;left&quot;:64.35,&quot;top&quot;:89.54653392088176,&quot;width&quot;:846.5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4.35,&quot;top&quot;:89.54653392088176,&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4.35,&quot;top&quot;:89.54653392088176,&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6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64.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http://wps-cdn-docer.ks3-cn-beijing-internal.ksyuncs.com/wps_cdn_docer/storage/20220706/43bed995296d975e22b55664f89ed83b.jpg@base@tag=imgScale&amp;m=1&amp;w=1423&amp;h=1781&amp;q=95&quot;}*gallery__ai_v2.1.5_ONLINE*22f2ca4051492379e6d757bfe6545496-slide-0"/>
  <p:tag name="KSO_WM_UNIT_FILL_FORE_SCHEMECOLOR_INDEX" val="5"/>
  <p:tag name="KSO_WM_UNIT_FILL_TYPE" val="1"/>
  <p:tag name="KSO_WM_UNIT_LINE_FORE_SCHEMECOLOR_INDEX" val="5"/>
  <p:tag name="KSO_WM_UNIT_LINE_FILL_TYPE" val="2"/>
  <p:tag name="KSO_WM_UNIT_USESOURCEFORMAT_APPLY" val="1"/>
</p:tagLst>
</file>

<file path=ppt/tags/tag8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8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8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8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8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8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8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8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8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8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09.70000000000005,&quot;width&quot;:479.1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882.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8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8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006/1de4f797dadd20eaf6b7a06c86261c63.jpg@base@tag=imgScale&amp;m=1&amp;w=450&amp;h=450&amp;q=95&quot;}*gallery__ai_v2.1.5_ONLINE*55b1e6d2b7128d5027faa4e5431ccd6d-slide-0"/>
  <p:tag name="KSO_WM_UNIT_LINE_FILL_TYPE" val="2"/>
  <p:tag name="KSO_WM_UNIT_USESOURCEFORMAT_APPLY" val="1"/>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30/17fb82c6da495f15ccdfebcab360efa7.jpg@base@tag=imgScale&amp;m=1&amp;w=450&amp;h=450&amp;q=95&quot;}*gallery__ai_v2.1.5_ONLINE*55b1e6d2b7128d5027faa4e5431ccd6d-slide-0"/>
  <p:tag name="KSO_WM_UNIT_LINE_FILL_TYPE" val="2"/>
  <p:tag name="KSO_WM_UNIT_USESOURCEFORMAT_APPLY" val="1"/>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203/8f98ba27a9f91a12143c7a1b112bc1a1.jpg@base@tag=imgScale&amp;m=1&amp;w=450&amp;h=450&amp;q=95&quot;}*gallery__ai_v2.1.5_ONLINE*55b1e6d2b7128d5027faa4e5431ccd6d-slide-0"/>
  <p:tag name="KSO_WM_UNIT_LINE_FILL_TYPE" val="2"/>
  <p:tag name="KSO_WM_UNIT_USESOURCEFORMAT_APPLY" val="1"/>
</p:tagLst>
</file>

<file path=ppt/tags/tag89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2.7779527559055,&quot;left&quot;:83.13535433070865,&quot;top&quot;:96.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2.7779527559055,&quot;left&quot;:83.13535433070865,&quot;top&quot;:96.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900.xml><?xml version="1.0" encoding="utf-8"?>
<p:tagLst xmlns:p="http://schemas.openxmlformats.org/presentationml/2006/main">
  <p:tag name="KSO_WM_DIAGRAM_VIRTUALLY_FRAME" val="{&quot;height&quot;:422.7779527559055,&quot;left&quot;:83.13535433070865,&quot;top&quot;:96.0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901.xml><?xml version="1.0" encoding="utf-8"?>
<p:tagLst xmlns:p="http://schemas.openxmlformats.org/presentationml/2006/main">
  <p:tag name="KSO_WM_DIAGRAM_VIRTUALLY_FRAME" val="{&quot;height&quot;:422.7779527559055,&quot;left&quot;:83.13535433070865,&quot;top&quot;:96.0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902.xml><?xml version="1.0" encoding="utf-8"?>
<p:tagLst xmlns:p="http://schemas.openxmlformats.org/presentationml/2006/main">
  <p:tag name="KSO_WM_DIAGRAM_VIRTUALLY_FRAME" val="{&quot;height&quot;:422.7779527559055,&quot;left&quot;:83.13535433070865,&quot;top&quot;:96.0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012/f67ae8e4681a637c82e131577aa82141.jpg@base@tag=imgScale&amp;m=1&amp;w=485&amp;h=753&amp;q=95&quot;}*gallery__ai_v2.1.5_ONLINE*19527f2c6eda5edab113ec4caab154d2-slide-0"/>
  <p:tag name="KSO_WM_UNIT_LINE_FILL_TYPE" val="2"/>
  <p:tag name="KSO_WM_UNIT_USESOURCEFORMAT_APPLY" val="1"/>
</p:tagLst>
</file>

<file path=ppt/tags/tag903.xml><?xml version="1.0" encoding="utf-8"?>
<p:tagLst xmlns:p="http://schemas.openxmlformats.org/presentationml/2006/main">
  <p:tag name="KSO_WM_DIAGRAM_VIRTUALLY_FRAME" val="{&quot;height&quot;:422.7779527559055,&quot;left&quot;:83.13535433070865,&quot;top&quot;:96.0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9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2.7779527559055,&quot;left&quot;:83.13535433070865,&quot;top&quot;:96.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2.7779527559055,&quot;left&quot;:83.13535433070865,&quot;top&quot;:96.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06.xml><?xml version="1.0" encoding="utf-8"?>
<p:tagLst xmlns:p="http://schemas.openxmlformats.org/presentationml/2006/main">
  <p:tag name="KSO_WM_DIAGRAM_VIRTUALLY_FRAME" val="{&quot;height&quot;:422.7779527559055,&quot;left&quot;:83.13535433070865,&quot;top&quot;:96.0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907.xml><?xml version="1.0" encoding="utf-8"?>
<p:tagLst xmlns:p="http://schemas.openxmlformats.org/presentationml/2006/main">
  <p:tag name="KSO_WM_DIAGRAM_VIRTUALLY_FRAME" val="{&quot;height&quot;:422.7779527559055,&quot;left&quot;:83.13535433070865,&quot;top&quot;:96.0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9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2.7779527559055,&quot;left&quot;:83.13535433070865,&quot;top&quot;:96.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2.7779527559055,&quot;left&quot;:83.13535433070865,&quot;top&quot;:96.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91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91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12.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1011/df585f168a1021f79ba865d94c047249.jpg@base@tag=imgScale&amp;m=1&amp;w=1537&amp;h=1903&amp;q=95&quot;}*gallery__ai_v2.1.5_ONLINE*ee70044370219c8fe7030e6e5b393195-slide-0"/>
  <p:tag name="KSO_WM_UNIT_FILL_FORE_SCHEMECOLOR_INDEX" val="5"/>
  <p:tag name="KSO_WM_UNIT_FILL_TYPE" val="1"/>
  <p:tag name="KSO_WM_UNIT_LINE_FORE_SCHEMECOLOR_INDEX" val="5"/>
  <p:tag name="KSO_WM_UNIT_LINE_FILL_TYPE" val="2"/>
  <p:tag name="KSO_WM_UNIT_USESOURCEFORMAT_APPLY" val="1"/>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9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74.93516356905045,&quot;top&quot;:142.35000000000005,&quot;width&quot;:427.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26.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9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129/13716a0b6d3e10688bcdc1da5c5caadc.jpg@base@tag=imgScale&amp;m=1&amp;w=799&amp;h=422&amp;q=95&quot;}*gallery__ai_v2.1.5_ONLINE*2bd8f9f05733fb2ce971e1c0bbf1ad66-slide-0"/>
  <p:tag name="KSO_WM_UNIT_LINE_FILL_TYPE" val="2"/>
  <p:tag name="KSO_WM_UNIT_USESOURCEFORMAT_APPLY" val="1"/>
</p:tagLst>
</file>

<file path=ppt/tags/tag9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9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127/6347864810c77857c3e1b17452b46170.jpg@base@tag=imgScale&amp;m=1&amp;w=799&amp;h=422&amp;q=95&quot;}*gallery__ai_v2.1.5_ONLINE*2bd8f9f05733fb2ce971e1c0bbf1ad66-slide-0"/>
  <p:tag name="KSO_WM_UNIT_LINE_FILL_TYPE" val="2"/>
  <p:tag name="KSO_WM_UNIT_USESOURCEFORMAT_APPLY" val="1"/>
</p:tagLst>
</file>

<file path=ppt/tags/tag9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9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0104/f75a97fd361a8aa50160451ed9c7b6da.jpg@base@tag=imgScale&amp;m=1&amp;w=799&amp;h=422&amp;q=95&quot;}*gallery__ai_v2.1.5_ONLINE*2bd8f9f05733fb2ce971e1c0bbf1ad66-slide-0"/>
  <p:tag name="KSO_WM_UNIT_LINE_FILL_TYPE" val="2"/>
  <p:tag name="KSO_WM_UNIT_USESOURCEFORMAT_APPLY" val="1"/>
</p:tagLst>
</file>

<file path=ppt/tags/tag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82.7706344458482,&quot;left&quot;:54.8,&quot;top&quot;:107.7,&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43.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45.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http://wps-cdn-docer.ks3-cn-beijing-internal.ksyuncs.com/wps_cdn_docer/storage/20241014/cbe5667dc8115250c17f3ccf094acad7.jpg@base@tag=imgScale&amp;m=1&amp;w=1423&amp;h=1781&amp;q=95&quot;}*gallery__ai_v2.1.5_ONLINE*1ee27d39a0e23f33ca0e417bf4eae5d6-slide-0"/>
  <p:tag name="KSO_WM_UNIT_FILL_FORE_SCHEMECOLOR_INDEX" val="5"/>
  <p:tag name="KSO_WM_UNIT_FILL_TYPE" val="1"/>
  <p:tag name="KSO_WM_UNIT_LINE_FORE_SCHEMECOLOR_INDEX" val="5"/>
  <p:tag name="KSO_WM_UNIT_LINE_FILL_TYPE" val="2"/>
  <p:tag name="KSO_WM_UNIT_USESOURCEFORMAT_APPLY" val="1"/>
</p:tagLst>
</file>

<file path=ppt/tags/tag9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66.08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59.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6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9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9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01224/e156ac906bb38d32d5656c1a88dbb19a.jpg@base@tag=imgScale&amp;m=1&amp;w=450&amp;h=450&amp;q=95&quot;}*gallery__ai_v2.1.5_ONLINE*10c4b40dc9f6df7b5cd079d083b8a076-slide-0"/>
  <p:tag name="KSO_WM_UNIT_LINE_FILL_TYPE" val="2"/>
  <p:tag name="KSO_WM_UNIT_USESOURCEFORMAT_APPLY" val="1"/>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10802/8a3d3ad41501412eb7702176c1ed46f1.jpg@base@tag=imgScale&amp;m=1&amp;w=450&amp;h=450&amp;q=95&quot;}*gallery__ai_v2.1.5_ONLINE*10c4b40dc9f6df7b5cd079d083b8a076-slide-0"/>
  <p:tag name="KSO_WM_UNIT_LINE_FILL_TYPE" val="2"/>
  <p:tag name="KSO_WM_UNIT_USESOURCEFORMAT_APPLY" val="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70.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04_1*i*1"/>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9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2404_1*i*2"/>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973.xml><?xml version="1.0" encoding="utf-8"?>
<p:tagLst xmlns:p="http://schemas.openxmlformats.org/presentationml/2006/main">
  <p:tag name="KSO_WM_UNIT_VALUE" val="921*122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04_1*d*1"/>
  <p:tag name="KSO_WM_TEMPLATE_CATEGORY" val="custom"/>
  <p:tag name="KSO_WM_TEMPLATE_INDEX" val="20232404"/>
  <p:tag name="KSO_WM_UNIT_LAYERLEVEL" val="1"/>
  <p:tag name="KSO_WM_TAG_VERSION" val="3.0"/>
  <p:tag name="KSO_WM_BEAUTIFY_FLAG" val="#wm#"/>
  <p:tag name="KSO_WM_UNIT_LINE_FORE_SCHEMECOLOR_INDEX" val="5"/>
  <p:tag name="KSO_WM_UNIT_LINE_FILL_TYPE" val="2"/>
  <p:tag name="KSO_WM_UNIT_USESOURCEFORMAT_APPLY" val="1"/>
  <p:tag name="KSO_WM_UNIT_PICTURE_SUBTYPE" val="b"/>
  <p:tag name="MH_PIC_SOURCE_TYPE" val="generate_slide_ai*{&quot;ai_type&quot;:&quot;generate_single_page&quot;,&quot;id&quot;:&quot;http://wps-cdn-docer.ks3-cn-beijing-internal.ksyuncs.com/wps_cdn_docer/storage/20240603/51eade22bb20db5935634b995356d55d.jpg@base@tag=imgScale&amp;m=1&amp;w=1225&amp;h=921&amp;q=95&quot;}*gallery__ai_v2.1.5_ONLINE*e24bd914aa496ff988af1a176e0a1fb2-slide-0"/>
  <p:tag name="KSO_WM_UNIT_FILL_FORE_SCHEMECOLOR_INDEX" val="5"/>
  <p:tag name="KSO_WM_UNIT_FILL_TYPE" val="1"/>
</p:tagLst>
</file>

<file path=ppt/tags/tag97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1"/>
  <p:tag name="KSO_WM_TEMPLATE_INDEX" val="20232404"/>
  <p:tag name="KSO_WM_UNIT_ID" val="custom20232404_1*a*1"/>
  <p:tag name="KSO_WM_UNIT_TEXT_TYPE" val="1"/>
  <p:tag name="KSO_WM_UNIT_PRESET_TEXT" val="单击此处添加标题"/>
  <p:tag name="KSO_WM_SLIDE_BACKGROUND_TYPE" val="general"/>
  <p:tag name="KSO_WM_UNIT_TEXT_FILL_FORE_SCHEMECOLOR_INDEX_BRIGHTNESS" val="0"/>
</p:tagLst>
</file>

<file path=ppt/tags/tag9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9_3*l_h_f*1_1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9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9_3*l_h_a*1_1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509_3*l_h_i*1_1_1"/>
  <p:tag name="KSO_WM_TEMPLATE_CATEGORY" val="diagram"/>
  <p:tag name="KSO_WM_TEMPLATE_INDEX" val="20235509"/>
  <p:tag name="KSO_WM_UNIT_LAYERLEVEL" val="1_1_1"/>
  <p:tag name="KSO_WM_TAG_VERSION" val="3.0"/>
  <p:tag name="KSO_WM_BEAUTIFY_FLAG" val="#wm#"/>
  <p:tag name="KSO_WM_UNIT_LINE_FORE_SCHEMECOLOR_INDEX" val="5"/>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9_3*l_h_f*1_2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编辑添加正文内容，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9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9_3*l_h_a*1_2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9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509_3*l_h_i*1_2_1"/>
  <p:tag name="KSO_WM_TEMPLATE_CATEGORY" val="diagram"/>
  <p:tag name="KSO_WM_TEMPLATE_INDEX" val="20235509"/>
  <p:tag name="KSO_WM_UNIT_LAYERLEVEL" val="1_1_1"/>
  <p:tag name="KSO_WM_TAG_VERSION" val="3.0"/>
  <p:tag name="KSO_WM_BEAUTIFY_FLAG" val="#wm#"/>
  <p:tag name="KSO_WM_UNIT_LINE_FORE_SCHEMECOLOR_INDEX" val="6"/>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09_3*l_h_f*1_3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9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09_3*l_h_a*1_3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509_3*l_h_i*1_3_1"/>
  <p:tag name="KSO_WM_TEMPLATE_CATEGORY" val="diagram"/>
  <p:tag name="KSO_WM_TEMPLATE_INDEX" val="20235509"/>
  <p:tag name="KSO_WM_UNIT_LAYERLEVEL" val="1_1_1"/>
  <p:tag name="KSO_WM_TAG_VERSION" val="3.0"/>
  <p:tag name="KSO_WM_BEAUTIFY_FLAG" val="#wm#"/>
  <p:tag name="KSO_WM_UNIT_LINE_FORE_SCHEMECOLOR_INDEX" val="7"/>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09_3*l_h_f*1_4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编辑添加正文内容，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9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09_3*l_h_a*1_4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5509_3*l_h_i*1_4_1"/>
  <p:tag name="KSO_WM_TEMPLATE_CATEGORY" val="diagram"/>
  <p:tag name="KSO_WM_TEMPLATE_INDEX" val="20235509"/>
  <p:tag name="KSO_WM_UNIT_LAYERLEVEL" val="1_1_1"/>
  <p:tag name="KSO_WM_TAG_VERSION" val="3.0"/>
  <p:tag name="KSO_WM_BEAUTIFY_FLAG" val="#wm#"/>
  <p:tag name="KSO_WM_UNIT_LINE_FORE_SCHEMECOLOR_INDEX" val="8"/>
  <p:tag name="KSO_WM_DIAGRAM_MAX_ITEMCNT" val="4"/>
  <p:tag name="KSO_WM_DIAGRAM_MIN_ITEMCNT" val="2"/>
  <p:tag name="KSO_WM_DIAGRAM_VIRTUALLY_FRAME" val="{&quot;height&quot;:403.10039370078744,&quot;left&quot;:454.45,&quot;top&quot;:88.79960629921257,&quot;width&quot;:489.4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87.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08.2*309.3"/>
  <p:tag name="KSO_WM_SLIDE_POSITION" val="504*182.6"/>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2"/>
  <p:tag name="KSO_WM_SLIDE_SOURCE" val="WPPAIGenerateSlide"/>
</p:tagLst>
</file>

<file path=ppt/tags/tag9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970078740158,&quot;left&quot;:69.73590551181101,&quot;top&quot;:83.15,&quot;width&quot;:805.7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9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970078740158,&quot;left&quot;:69.73590551181101,&quot;top&quot;:83.15,&quot;width&quot;:805.7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91.xml><?xml version="1.0" encoding="utf-8"?>
<p:tagLst xmlns:p="http://schemas.openxmlformats.org/presentationml/2006/main">
  <p:tag name="KSO_WM_DIAGRAM_VIRTUALLY_FRAME" val="{&quot;height&quot;:435.6970078740158,&quot;left&quot;:69.73590551181101,&quot;top&quot;:83.15,&quot;width&quot;:805.7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0830/b647d2e7dc3c5da4c2c6ee48026068e3.jpg@base@tag=imgScale&amp;m=1&amp;w=475&amp;h=738&amp;q=95&quot;}*gallery__ai_v2.1.5_ONLINE*9950937cb666f6fb5f34a7a5070d5dda-slide-0"/>
  <p:tag name="KSO_WM_UNIT_LINE_FILL_TYPE" val="2"/>
  <p:tag name="KSO_WM_UNIT_USESOURCEFORMAT_APPLY" val="1"/>
</p:tagLst>
</file>

<file path=ppt/tags/tag992.xml><?xml version="1.0" encoding="utf-8"?>
<p:tagLst xmlns:p="http://schemas.openxmlformats.org/presentationml/2006/main">
  <p:tag name="KSO_WM_DIAGRAM_VIRTUALLY_FRAME" val="{&quot;height&quot;:435.6970078740158,&quot;left&quot;:69.73590551181101,&quot;top&quot;:83.15,&quot;width&quot;:805.7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993.xml><?xml version="1.0" encoding="utf-8"?>
<p:tagLst xmlns:p="http://schemas.openxmlformats.org/presentationml/2006/main">
  <p:tag name="KSO_WM_DIAGRAM_VIRTUALLY_FRAME" val="{&quot;height&quot;:435.6970078740158,&quot;left&quot;:69.73590551181101,&quot;top&quot;:83.15,&quot;width&quot;:805.7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994.xml><?xml version="1.0" encoding="utf-8"?>
<p:tagLst xmlns:p="http://schemas.openxmlformats.org/presentationml/2006/main">
  <p:tag name="KSO_WM_DIAGRAM_VIRTUALLY_FRAME" val="{&quot;height&quot;:435.6970078740158,&quot;left&quot;:69.73590551181101,&quot;top&quot;:83.15,&quot;width&quot;:805.7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9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970078740158,&quot;left&quot;:69.73590551181101,&quot;top&quot;:83.15,&quot;width&quot;:805.7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970078740158,&quot;left&quot;:69.73590551181101,&quot;top&quot;:83.15,&quot;width&quot;:805.7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97.xml><?xml version="1.0" encoding="utf-8"?>
<p:tagLst xmlns:p="http://schemas.openxmlformats.org/presentationml/2006/main">
  <p:tag name="KSO_WM_DIAGRAM_VIRTUALLY_FRAME" val="{&quot;height&quot;:435.6970078740158,&quot;left&quot;:69.73590551181101,&quot;top&quot;:83.15,&quot;width&quot;:805.7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0907/47b9280ee7bc77c000901770c0d29f75.jpg@base@tag=imgScale&amp;m=1&amp;w=475&amp;h=738&amp;q=95&quot;}*gallery__ai_v2.1.5_ONLINE*9950937cb666f6fb5f34a7a5070d5dda-slide-0"/>
  <p:tag name="KSO_WM_UNIT_LINE_FILL_TYPE" val="2"/>
  <p:tag name="KSO_WM_UNIT_USESOURCEFORMAT_APPLY" val="1"/>
</p:tagLst>
</file>

<file path=ppt/tags/tag998.xml><?xml version="1.0" encoding="utf-8"?>
<p:tagLst xmlns:p="http://schemas.openxmlformats.org/presentationml/2006/main">
  <p:tag name="KSO_WM_DIAGRAM_VIRTUALLY_FRAME" val="{&quot;height&quot;:435.6970078740158,&quot;left&quot;:69.73590551181101,&quot;top&quot;:83.15,&quot;width&quot;:805.7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9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970078740158,&quot;left&quot;:69.73590551181101,&quot;top&quot;:83.15,&quot;width&quot;:805.7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sz="16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7599</Words>
  <Application>WPS 演示</Application>
  <PresentationFormat>宽屏</PresentationFormat>
  <Paragraphs>650</Paragraphs>
  <Slides>38</Slides>
  <Notes>4</Notes>
  <HiddenSlides>0</HiddenSlides>
  <MMClips>0</MMClips>
  <ScaleCrop>false</ScaleCrop>
  <HeadingPairs>
    <vt:vector size="6" baseType="variant">
      <vt:variant>
        <vt:lpstr>已用的字体</vt:lpstr>
      </vt:variant>
      <vt:variant>
        <vt:i4>14</vt:i4>
      </vt:variant>
      <vt:variant>
        <vt:lpstr>主题</vt:lpstr>
      </vt:variant>
      <vt:variant>
        <vt:i4>5</vt:i4>
      </vt:variant>
      <vt:variant>
        <vt:lpstr>幻灯片标题</vt:lpstr>
      </vt:variant>
      <vt:variant>
        <vt:i4>38</vt:i4>
      </vt:variant>
    </vt:vector>
  </HeadingPairs>
  <TitlesOfParts>
    <vt:vector size="57" baseType="lpstr">
      <vt:lpstr>Arial</vt:lpstr>
      <vt:lpstr>宋体</vt:lpstr>
      <vt:lpstr>Wingdings</vt:lpstr>
      <vt:lpstr>思源黑体 CN Regular</vt:lpstr>
      <vt:lpstr>Wingdings</vt:lpstr>
      <vt:lpstr>汉仪中黑 简</vt:lpstr>
      <vt:lpstr>黑体</vt:lpstr>
      <vt:lpstr>汉仪大黑简</vt:lpstr>
      <vt:lpstr>汉仪旗黑-90S</vt:lpstr>
      <vt:lpstr>微软雅黑</vt:lpstr>
      <vt:lpstr>Arial Black</vt:lpstr>
      <vt:lpstr>Arial Unicode MS</vt:lpstr>
      <vt:lpstr>汉仪中黑简</vt:lpstr>
      <vt:lpstr>汉仪雅酷黑简</vt:lpstr>
      <vt:lpstr>Office 主题​​</vt:lpstr>
      <vt:lpstr>5_Office 主题​​</vt:lpstr>
      <vt:lpstr>15_Office 主题​​</vt:lpstr>
      <vt:lpstr>1_Office 主题​​</vt:lpstr>
      <vt:lpstr>4_Office 主题​​</vt:lpstr>
      <vt:lpstr>新时代劳动教育教程与实践</vt:lpstr>
      <vt:lpstr>PowerPoint 演示文稿</vt:lpstr>
      <vt:lpstr>PowerPoint 演示文稿</vt:lpstr>
      <vt:lpstr>PowerPoint 演示文稿</vt:lpstr>
      <vt:lpstr>任务一　 认识劳动</vt:lpstr>
      <vt:lpstr>PowerPoint 演示文稿</vt:lpstr>
      <vt:lpstr>二、劳动的分类 （一）生产劳动和非生产劳动</vt:lpstr>
      <vt:lpstr>PowerPoint 演示文稿</vt:lpstr>
      <vt:lpstr>（三）具体劳动和抽象劳动</vt:lpstr>
      <vt:lpstr>PowerPoint 演示文稿</vt:lpstr>
      <vt:lpstr>PowerPoint 演示文稿</vt:lpstr>
      <vt:lpstr>三、劳动的价值 （一）劳动对个人的价值 1. 保障生存与发展</vt:lpstr>
      <vt:lpstr>PowerPoint 演示文稿</vt:lpstr>
      <vt:lpstr>3. 实现自我价值与社会认同</vt:lpstr>
      <vt:lpstr>PowerPoint 演示文稿</vt:lpstr>
      <vt:lpstr>（二）劳动对社会的价值 1. 创造物质财富，推动经济发展</vt:lpstr>
      <vt:lpstr>PowerPoint 演示文稿</vt:lpstr>
      <vt:lpstr>3. 促进社会协作与稳定</vt:lpstr>
      <vt:lpstr>PowerPoint 演示文稿</vt:lpstr>
      <vt:lpstr>任务二　 认识劳动教育</vt:lpstr>
      <vt:lpstr>PowerPoint 演示文稿</vt:lpstr>
      <vt:lpstr>（二）生产劳动教育</vt:lpstr>
      <vt:lpstr>PowerPoint 演示文稿</vt:lpstr>
      <vt:lpstr>（四）劳动观念</vt:lpstr>
      <vt:lpstr>PowerPoint 演示文稿</vt:lpstr>
      <vt:lpstr>（六）劳动习惯</vt:lpstr>
      <vt:lpstr>PowerPoint 演示文稿</vt:lpstr>
      <vt:lpstr>PowerPoint 演示文稿</vt:lpstr>
      <vt:lpstr>PowerPoint 演示文稿</vt:lpstr>
      <vt:lpstr>（三）劳动教育是高校立德树人的重要载体</vt:lpstr>
      <vt:lpstr>PowerPoint 演示文稿</vt:lpstr>
      <vt:lpstr>PowerPoint 演示文稿</vt:lpstr>
      <vt:lpstr>（二）遵循教育规律</vt:lpstr>
      <vt:lpstr>PowerPoint 演示文稿</vt:lpstr>
      <vt:lpstr>（四）强化综合实施</vt:lpstr>
      <vt:lpstr>PowerPoint 演示文稿</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新时代劳动教育教程与实践</dc:title>
  <dc:creator/>
  <cp:lastModifiedBy>hanlh</cp:lastModifiedBy>
  <cp:revision>49</cp:revision>
  <dcterms:created xsi:type="dcterms:W3CDTF">2025-09-03T17:53:00Z</dcterms:created>
  <dcterms:modified xsi:type="dcterms:W3CDTF">2025-09-05T05:41:26Z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C980FF66128280626C54B868CD10B51B_41</vt:lpwstr>
  </property>
  <property fmtid="{D5CDD505-2E9C-101B-9397-08002B2CF9AE}" pid="4" name="KSOTemplateUUID">
    <vt:lpwstr>v1.0_mb_6hmjatPEaui4bAOV1OzkPw==</vt:lpwstr>
  </property>
</Properties>
</file>