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media/image10.svg" ContentType="image/svg+xml"/>
  <Override PartName="/ppt/media/image3.svg" ContentType="image/svg+xml"/>
  <Override PartName="/ppt/media/image5.svg" ContentType="image/svg+xml"/>
  <Override PartName="/ppt/media/image7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.xml" ContentType="application/vnd.openxmlformats-officedocument.presentationml.tags+xml"/>
  <Override PartName="/ppt/tags/tag430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11"/>
  </p:notesMasterIdLst>
  <p:sldIdLst>
    <p:sldId id="785" r:id="rId4"/>
    <p:sldId id="804" r:id="rId5"/>
    <p:sldId id="813" r:id="rId6"/>
    <p:sldId id="817" r:id="rId7"/>
    <p:sldId id="851" r:id="rId8"/>
    <p:sldId id="852" r:id="rId9"/>
    <p:sldId id="854" r:id="rId10"/>
    <p:sldId id="879" r:id="rId12"/>
    <p:sldId id="880" r:id="rId13"/>
    <p:sldId id="881" r:id="rId14"/>
    <p:sldId id="895" r:id="rId15"/>
    <p:sldId id="896" r:id="rId16"/>
    <p:sldId id="898" r:id="rId17"/>
  </p:sldIdLst>
  <p:sldSz cx="12192000" cy="6858000"/>
  <p:notesSz cx="6858000" cy="9144000"/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c9c07239-613c-45dd-b022-581268ab1d96}">
          <p14:sldIdLst>
            <p14:sldId id="785"/>
            <p14:sldId id="804"/>
            <p14:sldId id="813"/>
            <p14:sldId id="817"/>
            <p14:sldId id="851"/>
            <p14:sldId id="852"/>
            <p14:sldId id="854"/>
            <p14:sldId id="879"/>
            <p14:sldId id="880"/>
            <p14:sldId id="881"/>
            <p14:sldId id="895"/>
            <p14:sldId id="896"/>
            <p14:sldId id="898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206" userDrawn="1">
          <p15:clr>
            <a:srgbClr val="A4A3A4"/>
          </p15:clr>
        </p15:guide>
        <p15:guide id="2" pos="39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3CBFB"/>
    <a:srgbClr val="096EE9"/>
    <a:srgbClr val="E8FBFE"/>
    <a:srgbClr val="DAFAFE"/>
    <a:srgbClr val="1486AF"/>
    <a:srgbClr val="4F889D"/>
    <a:srgbClr val="FF6699"/>
    <a:srgbClr val="FF99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104" d="100"/>
          <a:sy n="104" d="100"/>
        </p:scale>
        <p:origin x="1746" y="108"/>
      </p:cViewPr>
      <p:guideLst>
        <p:guide orient="horz" pos="2206"/>
        <p:guide pos="39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100" d="100"/>
        <a:sy n="100" d="100"/>
      </p:scale>
      <p:origin x="0" y="-5649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098" name="Rectangle 2"/>
          <p:cNvSpPr/>
          <p:nvPr>
            <p:ph type="sldImg"/>
          </p:nvPr>
        </p:nvSpPr>
        <p:spPr>
          <a:xfrm>
            <a:off x="408870" y="754063"/>
            <a:ext cx="5856110" cy="3294062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13315" name="Rectangle 3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538163" y="4387850"/>
            <a:ext cx="5780088" cy="395287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p>
            <a:pPr lvl="0"/>
            <a:r>
              <a:rPr lang="zh-CN" altLang="en-US" dirty="0"/>
              <a:t>单击此处编辑母版文本样式
第二级
第三级
第四级
第五级</a:t>
            </a:r>
            <a:endParaRPr lang="zh-CN" altLang="en-US" dirty="0"/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3388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dt" idx="1"/>
          </p:nvPr>
        </p:nvSpPr>
        <p:spPr bwMode="auto">
          <a:xfrm>
            <a:off x="3883025" y="0"/>
            <a:ext cx="2974975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3388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3025" y="8686800"/>
            <a:ext cx="2974975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75D11CE-45D9-490B-9B1A-9E74B79DF5D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742950" indent="-28575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11430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6002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20574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8E374D-6E28-41D4-B529-E46F9BB5955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8E374D-6E28-41D4-B529-E46F9BB5955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8E374D-6E28-41D4-B529-E46F9BB5955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文本占位符 2"/>
          <p:cNvSpPr/>
          <p:nvPr>
            <p:ph type="body" idx="4294967295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9" Type="http://schemas.openxmlformats.org/officeDocument/2006/relationships/tags" Target="../tags/tag7.xml"/><Relationship Id="rId8" Type="http://schemas.openxmlformats.org/officeDocument/2006/relationships/tags" Target="../tags/tag6.xml"/><Relationship Id="rId7" Type="http://schemas.openxmlformats.org/officeDocument/2006/relationships/tags" Target="../tags/tag5.xml"/><Relationship Id="rId6" Type="http://schemas.openxmlformats.org/officeDocument/2006/relationships/image" Target="../media/image1.jpeg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6" Type="http://schemas.openxmlformats.org/officeDocument/2006/relationships/tags" Target="../tags/tag14.xml"/><Relationship Id="rId15" Type="http://schemas.openxmlformats.org/officeDocument/2006/relationships/tags" Target="../tags/tag13.xml"/><Relationship Id="rId14" Type="http://schemas.openxmlformats.org/officeDocument/2006/relationships/tags" Target="../tags/tag12.xml"/><Relationship Id="rId13" Type="http://schemas.openxmlformats.org/officeDocument/2006/relationships/tags" Target="../tags/tag11.xml"/><Relationship Id="rId12" Type="http://schemas.openxmlformats.org/officeDocument/2006/relationships/tags" Target="../tags/tag10.xml"/><Relationship Id="rId11" Type="http://schemas.openxmlformats.org/officeDocument/2006/relationships/tags" Target="../tags/tag9.xml"/><Relationship Id="rId10" Type="http://schemas.openxmlformats.org/officeDocument/2006/relationships/tags" Target="../tags/tag8.xml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9" Type="http://schemas.openxmlformats.org/officeDocument/2006/relationships/tags" Target="../tags/tag22.xml"/><Relationship Id="rId8" Type="http://schemas.openxmlformats.org/officeDocument/2006/relationships/tags" Target="../tags/tag21.xml"/><Relationship Id="rId7" Type="http://schemas.openxmlformats.org/officeDocument/2006/relationships/tags" Target="../tags/tag20.xml"/><Relationship Id="rId6" Type="http://schemas.openxmlformats.org/officeDocument/2006/relationships/tags" Target="../tags/tag19.xml"/><Relationship Id="rId5" Type="http://schemas.openxmlformats.org/officeDocument/2006/relationships/tags" Target="../tags/tag18.xml"/><Relationship Id="rId4" Type="http://schemas.openxmlformats.org/officeDocument/2006/relationships/tags" Target="../tags/tag17.xml"/><Relationship Id="rId3" Type="http://schemas.openxmlformats.org/officeDocument/2006/relationships/tags" Target="../tags/tag16.xml"/><Relationship Id="rId2" Type="http://schemas.openxmlformats.org/officeDocument/2006/relationships/tags" Target="../tags/tag15.xml"/><Relationship Id="rId14" Type="http://schemas.openxmlformats.org/officeDocument/2006/relationships/tags" Target="../tags/tag27.xml"/><Relationship Id="rId13" Type="http://schemas.openxmlformats.org/officeDocument/2006/relationships/tags" Target="../tags/tag26.xml"/><Relationship Id="rId12" Type="http://schemas.openxmlformats.org/officeDocument/2006/relationships/tags" Target="../tags/tag25.xml"/><Relationship Id="rId11" Type="http://schemas.openxmlformats.org/officeDocument/2006/relationships/tags" Target="../tags/tag24.xml"/><Relationship Id="rId10" Type="http://schemas.openxmlformats.org/officeDocument/2006/relationships/tags" Target="../tags/tag23.xml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9" Type="http://schemas.openxmlformats.org/officeDocument/2006/relationships/tags" Target="../tags/tag34.xml"/><Relationship Id="rId8" Type="http://schemas.openxmlformats.org/officeDocument/2006/relationships/tags" Target="../tags/tag33.xml"/><Relationship Id="rId7" Type="http://schemas.openxmlformats.org/officeDocument/2006/relationships/tags" Target="../tags/tag32.xml"/><Relationship Id="rId6" Type="http://schemas.openxmlformats.org/officeDocument/2006/relationships/image" Target="../media/image1.jpeg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3" Type="http://schemas.openxmlformats.org/officeDocument/2006/relationships/tags" Target="../tags/tag29.xml"/><Relationship Id="rId2" Type="http://schemas.openxmlformats.org/officeDocument/2006/relationships/tags" Target="../tags/tag28.xml"/><Relationship Id="rId12" Type="http://schemas.openxmlformats.org/officeDocument/2006/relationships/tags" Target="../tags/tag37.xml"/><Relationship Id="rId11" Type="http://schemas.openxmlformats.org/officeDocument/2006/relationships/tags" Target="../tags/tag36.xml"/><Relationship Id="rId10" Type="http://schemas.openxmlformats.org/officeDocument/2006/relationships/tags" Target="../tags/tag35.xml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9" Type="http://schemas.openxmlformats.org/officeDocument/2006/relationships/tags" Target="../tags/tag45.xml"/><Relationship Id="rId8" Type="http://schemas.openxmlformats.org/officeDocument/2006/relationships/tags" Target="../tags/tag44.xml"/><Relationship Id="rId7" Type="http://schemas.openxmlformats.org/officeDocument/2006/relationships/tags" Target="../tags/tag43.xml"/><Relationship Id="rId6" Type="http://schemas.openxmlformats.org/officeDocument/2006/relationships/tags" Target="../tags/tag42.xml"/><Relationship Id="rId5" Type="http://schemas.openxmlformats.org/officeDocument/2006/relationships/tags" Target="../tags/tag41.xml"/><Relationship Id="rId4" Type="http://schemas.openxmlformats.org/officeDocument/2006/relationships/tags" Target="../tags/tag40.xml"/><Relationship Id="rId3" Type="http://schemas.openxmlformats.org/officeDocument/2006/relationships/tags" Target="../tags/tag39.xml"/><Relationship Id="rId2" Type="http://schemas.openxmlformats.org/officeDocument/2006/relationships/tags" Target="../tags/tag38.xml"/><Relationship Id="rId15" Type="http://schemas.openxmlformats.org/officeDocument/2006/relationships/tags" Target="../tags/tag51.xml"/><Relationship Id="rId14" Type="http://schemas.openxmlformats.org/officeDocument/2006/relationships/tags" Target="../tags/tag50.xml"/><Relationship Id="rId13" Type="http://schemas.openxmlformats.org/officeDocument/2006/relationships/tags" Target="../tags/tag49.xml"/><Relationship Id="rId12" Type="http://schemas.openxmlformats.org/officeDocument/2006/relationships/tags" Target="../tags/tag48.xml"/><Relationship Id="rId11" Type="http://schemas.openxmlformats.org/officeDocument/2006/relationships/tags" Target="../tags/tag47.xml"/><Relationship Id="rId10" Type="http://schemas.openxmlformats.org/officeDocument/2006/relationships/tags" Target="../tags/tag46.xml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9" Type="http://schemas.openxmlformats.org/officeDocument/2006/relationships/tags" Target="../tags/tag59.xml"/><Relationship Id="rId8" Type="http://schemas.openxmlformats.org/officeDocument/2006/relationships/tags" Target="../tags/tag58.xml"/><Relationship Id="rId7" Type="http://schemas.openxmlformats.org/officeDocument/2006/relationships/tags" Target="../tags/tag57.xml"/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6" Type="http://schemas.openxmlformats.org/officeDocument/2006/relationships/tags" Target="../tags/tag66.xml"/><Relationship Id="rId15" Type="http://schemas.openxmlformats.org/officeDocument/2006/relationships/tags" Target="../tags/tag65.xml"/><Relationship Id="rId14" Type="http://schemas.openxmlformats.org/officeDocument/2006/relationships/tags" Target="../tags/tag64.xml"/><Relationship Id="rId13" Type="http://schemas.openxmlformats.org/officeDocument/2006/relationships/tags" Target="../tags/tag63.xml"/><Relationship Id="rId12" Type="http://schemas.openxmlformats.org/officeDocument/2006/relationships/tags" Target="../tags/tag62.xml"/><Relationship Id="rId11" Type="http://schemas.openxmlformats.org/officeDocument/2006/relationships/tags" Target="../tags/tag61.xml"/><Relationship Id="rId10" Type="http://schemas.openxmlformats.org/officeDocument/2006/relationships/tags" Target="../tags/tag60.xm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9" Type="http://schemas.openxmlformats.org/officeDocument/2006/relationships/tags" Target="../tags/tag74.xml"/><Relationship Id="rId8" Type="http://schemas.openxmlformats.org/officeDocument/2006/relationships/tags" Target="../tags/tag73.xml"/><Relationship Id="rId7" Type="http://schemas.openxmlformats.org/officeDocument/2006/relationships/tags" Target="../tags/tag72.xml"/><Relationship Id="rId6" Type="http://schemas.openxmlformats.org/officeDocument/2006/relationships/tags" Target="../tags/tag71.xml"/><Relationship Id="rId5" Type="http://schemas.openxmlformats.org/officeDocument/2006/relationships/tags" Target="../tags/tag70.xml"/><Relationship Id="rId4" Type="http://schemas.openxmlformats.org/officeDocument/2006/relationships/tags" Target="../tags/tag69.xml"/><Relationship Id="rId3" Type="http://schemas.openxmlformats.org/officeDocument/2006/relationships/tags" Target="../tags/tag68.xml"/><Relationship Id="rId2" Type="http://schemas.openxmlformats.org/officeDocument/2006/relationships/tags" Target="../tags/tag67.xml"/><Relationship Id="rId12" Type="http://schemas.openxmlformats.org/officeDocument/2006/relationships/tags" Target="../tags/tag77.xml"/><Relationship Id="rId11" Type="http://schemas.openxmlformats.org/officeDocument/2006/relationships/tags" Target="../tags/tag76.xml"/><Relationship Id="rId10" Type="http://schemas.openxmlformats.org/officeDocument/2006/relationships/tags" Target="../tags/tag75.xm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4" Type="http://schemas.openxmlformats.org/officeDocument/2006/relationships/tags" Target="../tags/tag80.xml"/><Relationship Id="rId3" Type="http://schemas.openxmlformats.org/officeDocument/2006/relationships/tags" Target="../tags/tag79.xml"/><Relationship Id="rId2" Type="http://schemas.openxmlformats.org/officeDocument/2006/relationships/tags" Target="../tags/tag78.xml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9" Type="http://schemas.openxmlformats.org/officeDocument/2006/relationships/tags" Target="../tags/tag88.xml"/><Relationship Id="rId8" Type="http://schemas.openxmlformats.org/officeDocument/2006/relationships/tags" Target="../tags/tag87.xml"/><Relationship Id="rId7" Type="http://schemas.openxmlformats.org/officeDocument/2006/relationships/tags" Target="../tags/tag86.xml"/><Relationship Id="rId6" Type="http://schemas.openxmlformats.org/officeDocument/2006/relationships/tags" Target="../tags/tag85.xml"/><Relationship Id="rId5" Type="http://schemas.openxmlformats.org/officeDocument/2006/relationships/tags" Target="../tags/tag84.xml"/><Relationship Id="rId4" Type="http://schemas.openxmlformats.org/officeDocument/2006/relationships/tags" Target="../tags/tag83.xml"/><Relationship Id="rId3" Type="http://schemas.openxmlformats.org/officeDocument/2006/relationships/tags" Target="../tags/tag82.xml"/><Relationship Id="rId2" Type="http://schemas.openxmlformats.org/officeDocument/2006/relationships/tags" Target="../tags/tag81.xml"/><Relationship Id="rId14" Type="http://schemas.openxmlformats.org/officeDocument/2006/relationships/tags" Target="../tags/tag93.xml"/><Relationship Id="rId13" Type="http://schemas.openxmlformats.org/officeDocument/2006/relationships/tags" Target="../tags/tag92.xml"/><Relationship Id="rId12" Type="http://schemas.openxmlformats.org/officeDocument/2006/relationships/tags" Target="../tags/tag91.xml"/><Relationship Id="rId11" Type="http://schemas.openxmlformats.org/officeDocument/2006/relationships/tags" Target="../tags/tag90.xml"/><Relationship Id="rId10" Type="http://schemas.openxmlformats.org/officeDocument/2006/relationships/tags" Target="../tags/tag89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9" Type="http://schemas.openxmlformats.org/officeDocument/2006/relationships/tags" Target="../tags/tag101.xml"/><Relationship Id="rId8" Type="http://schemas.openxmlformats.org/officeDocument/2006/relationships/tags" Target="../tags/tag100.xml"/><Relationship Id="rId7" Type="http://schemas.openxmlformats.org/officeDocument/2006/relationships/tags" Target="../tags/tag99.xml"/><Relationship Id="rId6" Type="http://schemas.openxmlformats.org/officeDocument/2006/relationships/tags" Target="../tags/tag98.xml"/><Relationship Id="rId5" Type="http://schemas.openxmlformats.org/officeDocument/2006/relationships/tags" Target="../tags/tag97.xml"/><Relationship Id="rId4" Type="http://schemas.openxmlformats.org/officeDocument/2006/relationships/tags" Target="../tags/tag96.xml"/><Relationship Id="rId3" Type="http://schemas.openxmlformats.org/officeDocument/2006/relationships/tags" Target="../tags/tag95.xml"/><Relationship Id="rId2" Type="http://schemas.openxmlformats.org/officeDocument/2006/relationships/tags" Target="../tags/tag94.xml"/><Relationship Id="rId14" Type="http://schemas.openxmlformats.org/officeDocument/2006/relationships/tags" Target="../tags/tag106.xml"/><Relationship Id="rId13" Type="http://schemas.openxmlformats.org/officeDocument/2006/relationships/tags" Target="../tags/tag105.xml"/><Relationship Id="rId12" Type="http://schemas.openxmlformats.org/officeDocument/2006/relationships/tags" Target="../tags/tag104.xml"/><Relationship Id="rId11" Type="http://schemas.openxmlformats.org/officeDocument/2006/relationships/tags" Target="../tags/tag103.xml"/><Relationship Id="rId10" Type="http://schemas.openxmlformats.org/officeDocument/2006/relationships/tags" Target="../tags/tag102.xml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9" Type="http://schemas.openxmlformats.org/officeDocument/2006/relationships/tags" Target="../tags/tag114.xml"/><Relationship Id="rId8" Type="http://schemas.openxmlformats.org/officeDocument/2006/relationships/tags" Target="../tags/tag113.xml"/><Relationship Id="rId7" Type="http://schemas.openxmlformats.org/officeDocument/2006/relationships/tags" Target="../tags/tag112.xml"/><Relationship Id="rId6" Type="http://schemas.openxmlformats.org/officeDocument/2006/relationships/tags" Target="../tags/tag111.xml"/><Relationship Id="rId5" Type="http://schemas.openxmlformats.org/officeDocument/2006/relationships/tags" Target="../tags/tag110.xml"/><Relationship Id="rId4" Type="http://schemas.openxmlformats.org/officeDocument/2006/relationships/tags" Target="../tags/tag109.xml"/><Relationship Id="rId3" Type="http://schemas.openxmlformats.org/officeDocument/2006/relationships/tags" Target="../tags/tag108.xml"/><Relationship Id="rId2" Type="http://schemas.openxmlformats.org/officeDocument/2006/relationships/tags" Target="../tags/tag107.xml"/><Relationship Id="rId13" Type="http://schemas.openxmlformats.org/officeDocument/2006/relationships/tags" Target="../tags/tag118.xml"/><Relationship Id="rId12" Type="http://schemas.openxmlformats.org/officeDocument/2006/relationships/tags" Target="../tags/tag117.xml"/><Relationship Id="rId11" Type="http://schemas.openxmlformats.org/officeDocument/2006/relationships/tags" Target="../tags/tag116.xml"/><Relationship Id="rId10" Type="http://schemas.openxmlformats.org/officeDocument/2006/relationships/tags" Target="../tags/tag115.xml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9" Type="http://schemas.openxmlformats.org/officeDocument/2006/relationships/tags" Target="../tags/tag126.xml"/><Relationship Id="rId8" Type="http://schemas.openxmlformats.org/officeDocument/2006/relationships/tags" Target="../tags/tag125.xml"/><Relationship Id="rId7" Type="http://schemas.openxmlformats.org/officeDocument/2006/relationships/tags" Target="../tags/tag124.xml"/><Relationship Id="rId6" Type="http://schemas.openxmlformats.org/officeDocument/2006/relationships/tags" Target="../tags/tag123.xml"/><Relationship Id="rId5" Type="http://schemas.openxmlformats.org/officeDocument/2006/relationships/tags" Target="../tags/tag122.xml"/><Relationship Id="rId4" Type="http://schemas.openxmlformats.org/officeDocument/2006/relationships/tags" Target="../tags/tag121.xml"/><Relationship Id="rId3" Type="http://schemas.openxmlformats.org/officeDocument/2006/relationships/tags" Target="../tags/tag120.xml"/><Relationship Id="rId2" Type="http://schemas.openxmlformats.org/officeDocument/2006/relationships/tags" Target="../tags/tag119.xml"/><Relationship Id="rId13" Type="http://schemas.openxmlformats.org/officeDocument/2006/relationships/image" Target="../media/image1.jpeg"/><Relationship Id="rId12" Type="http://schemas.openxmlformats.org/officeDocument/2006/relationships/tags" Target="../tags/tag129.xml"/><Relationship Id="rId11" Type="http://schemas.openxmlformats.org/officeDocument/2006/relationships/tags" Target="../tags/tag128.xml"/><Relationship Id="rId10" Type="http://schemas.openxmlformats.org/officeDocument/2006/relationships/tags" Target="../tags/tag127.xml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9" Type="http://schemas.openxmlformats.org/officeDocument/2006/relationships/tags" Target="../tags/tag137.xml"/><Relationship Id="rId8" Type="http://schemas.openxmlformats.org/officeDocument/2006/relationships/tags" Target="../tags/tag136.xml"/><Relationship Id="rId7" Type="http://schemas.openxmlformats.org/officeDocument/2006/relationships/tags" Target="../tags/tag135.xml"/><Relationship Id="rId6" Type="http://schemas.openxmlformats.org/officeDocument/2006/relationships/tags" Target="../tags/tag134.xml"/><Relationship Id="rId5" Type="http://schemas.openxmlformats.org/officeDocument/2006/relationships/tags" Target="../tags/tag133.xml"/><Relationship Id="rId4" Type="http://schemas.openxmlformats.org/officeDocument/2006/relationships/tags" Target="../tags/tag132.xml"/><Relationship Id="rId3" Type="http://schemas.openxmlformats.org/officeDocument/2006/relationships/tags" Target="../tags/tag131.xml"/><Relationship Id="rId2" Type="http://schemas.openxmlformats.org/officeDocument/2006/relationships/tags" Target="../tags/tag130.xml"/><Relationship Id="rId12" Type="http://schemas.openxmlformats.org/officeDocument/2006/relationships/tags" Target="../tags/tag140.xml"/><Relationship Id="rId11" Type="http://schemas.openxmlformats.org/officeDocument/2006/relationships/tags" Target="../tags/tag139.xml"/><Relationship Id="rId10" Type="http://schemas.openxmlformats.org/officeDocument/2006/relationships/tags" Target="../tags/tag138.xml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9" Type="http://schemas.openxmlformats.org/officeDocument/2006/relationships/tags" Target="../tags/tag148.xml"/><Relationship Id="rId8" Type="http://schemas.openxmlformats.org/officeDocument/2006/relationships/tags" Target="../tags/tag147.xml"/><Relationship Id="rId7" Type="http://schemas.openxmlformats.org/officeDocument/2006/relationships/tags" Target="../tags/tag146.xml"/><Relationship Id="rId6" Type="http://schemas.openxmlformats.org/officeDocument/2006/relationships/tags" Target="../tags/tag145.xml"/><Relationship Id="rId5" Type="http://schemas.openxmlformats.org/officeDocument/2006/relationships/tags" Target="../tags/tag144.xml"/><Relationship Id="rId4" Type="http://schemas.openxmlformats.org/officeDocument/2006/relationships/tags" Target="../tags/tag143.xml"/><Relationship Id="rId3" Type="http://schemas.openxmlformats.org/officeDocument/2006/relationships/tags" Target="../tags/tag142.xml"/><Relationship Id="rId2" Type="http://schemas.openxmlformats.org/officeDocument/2006/relationships/tags" Target="../tags/tag141.xml"/><Relationship Id="rId14" Type="http://schemas.openxmlformats.org/officeDocument/2006/relationships/tags" Target="../tags/tag153.xml"/><Relationship Id="rId13" Type="http://schemas.openxmlformats.org/officeDocument/2006/relationships/tags" Target="../tags/tag152.xml"/><Relationship Id="rId12" Type="http://schemas.openxmlformats.org/officeDocument/2006/relationships/tags" Target="../tags/tag151.xml"/><Relationship Id="rId11" Type="http://schemas.openxmlformats.org/officeDocument/2006/relationships/tags" Target="../tags/tag150.xml"/><Relationship Id="rId10" Type="http://schemas.openxmlformats.org/officeDocument/2006/relationships/tags" Target="../tags/tag149.xml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9" Type="http://schemas.openxmlformats.org/officeDocument/2006/relationships/tags" Target="../tags/tag161.xml"/><Relationship Id="rId8" Type="http://schemas.openxmlformats.org/officeDocument/2006/relationships/tags" Target="../tags/tag160.xml"/><Relationship Id="rId7" Type="http://schemas.openxmlformats.org/officeDocument/2006/relationships/tags" Target="../tags/tag159.xml"/><Relationship Id="rId6" Type="http://schemas.openxmlformats.org/officeDocument/2006/relationships/tags" Target="../tags/tag158.xml"/><Relationship Id="rId5" Type="http://schemas.openxmlformats.org/officeDocument/2006/relationships/tags" Target="../tags/tag157.xml"/><Relationship Id="rId4" Type="http://schemas.openxmlformats.org/officeDocument/2006/relationships/tags" Target="../tags/tag156.xml"/><Relationship Id="rId3" Type="http://schemas.openxmlformats.org/officeDocument/2006/relationships/tags" Target="../tags/tag155.xml"/><Relationship Id="rId2" Type="http://schemas.openxmlformats.org/officeDocument/2006/relationships/tags" Target="../tags/tag154.xml"/><Relationship Id="rId15" Type="http://schemas.openxmlformats.org/officeDocument/2006/relationships/tags" Target="../tags/tag167.xml"/><Relationship Id="rId14" Type="http://schemas.openxmlformats.org/officeDocument/2006/relationships/tags" Target="../tags/tag166.xml"/><Relationship Id="rId13" Type="http://schemas.openxmlformats.org/officeDocument/2006/relationships/tags" Target="../tags/tag165.xml"/><Relationship Id="rId12" Type="http://schemas.openxmlformats.org/officeDocument/2006/relationships/tags" Target="../tags/tag164.xml"/><Relationship Id="rId11" Type="http://schemas.openxmlformats.org/officeDocument/2006/relationships/tags" Target="../tags/tag163.xml"/><Relationship Id="rId10" Type="http://schemas.openxmlformats.org/officeDocument/2006/relationships/tags" Target="../tags/tag162.xml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9" Type="http://schemas.openxmlformats.org/officeDocument/2006/relationships/tags" Target="../tags/tag175.xml"/><Relationship Id="rId8" Type="http://schemas.openxmlformats.org/officeDocument/2006/relationships/tags" Target="../tags/tag174.xml"/><Relationship Id="rId7" Type="http://schemas.openxmlformats.org/officeDocument/2006/relationships/tags" Target="../tags/tag173.xml"/><Relationship Id="rId6" Type="http://schemas.openxmlformats.org/officeDocument/2006/relationships/tags" Target="../tags/tag172.xml"/><Relationship Id="rId5" Type="http://schemas.openxmlformats.org/officeDocument/2006/relationships/tags" Target="../tags/tag171.xml"/><Relationship Id="rId4" Type="http://schemas.openxmlformats.org/officeDocument/2006/relationships/tags" Target="../tags/tag170.xml"/><Relationship Id="rId3" Type="http://schemas.openxmlformats.org/officeDocument/2006/relationships/tags" Target="../tags/tag169.xml"/><Relationship Id="rId2" Type="http://schemas.openxmlformats.org/officeDocument/2006/relationships/tags" Target="../tags/tag168.xml"/><Relationship Id="rId15" Type="http://schemas.openxmlformats.org/officeDocument/2006/relationships/tags" Target="../tags/tag181.xml"/><Relationship Id="rId14" Type="http://schemas.openxmlformats.org/officeDocument/2006/relationships/tags" Target="../tags/tag180.xml"/><Relationship Id="rId13" Type="http://schemas.openxmlformats.org/officeDocument/2006/relationships/tags" Target="../tags/tag179.xml"/><Relationship Id="rId12" Type="http://schemas.openxmlformats.org/officeDocument/2006/relationships/tags" Target="../tags/tag178.xml"/><Relationship Id="rId11" Type="http://schemas.openxmlformats.org/officeDocument/2006/relationships/tags" Target="../tags/tag177.xml"/><Relationship Id="rId10" Type="http://schemas.openxmlformats.org/officeDocument/2006/relationships/tags" Target="../tags/tag176.xml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9" Type="http://schemas.openxmlformats.org/officeDocument/2006/relationships/tags" Target="../tags/tag189.xml"/><Relationship Id="rId8" Type="http://schemas.openxmlformats.org/officeDocument/2006/relationships/tags" Target="../tags/tag188.xml"/><Relationship Id="rId7" Type="http://schemas.openxmlformats.org/officeDocument/2006/relationships/tags" Target="../tags/tag187.xml"/><Relationship Id="rId6" Type="http://schemas.openxmlformats.org/officeDocument/2006/relationships/tags" Target="../tags/tag186.xml"/><Relationship Id="rId5" Type="http://schemas.openxmlformats.org/officeDocument/2006/relationships/tags" Target="../tags/tag185.xml"/><Relationship Id="rId4" Type="http://schemas.openxmlformats.org/officeDocument/2006/relationships/tags" Target="../tags/tag184.xml"/><Relationship Id="rId3" Type="http://schemas.openxmlformats.org/officeDocument/2006/relationships/tags" Target="../tags/tag183.xml"/><Relationship Id="rId2" Type="http://schemas.openxmlformats.org/officeDocument/2006/relationships/tags" Target="../tags/tag182.xml"/><Relationship Id="rId15" Type="http://schemas.openxmlformats.org/officeDocument/2006/relationships/tags" Target="../tags/tag195.xml"/><Relationship Id="rId14" Type="http://schemas.openxmlformats.org/officeDocument/2006/relationships/tags" Target="../tags/tag194.xml"/><Relationship Id="rId13" Type="http://schemas.openxmlformats.org/officeDocument/2006/relationships/tags" Target="../tags/tag193.xml"/><Relationship Id="rId12" Type="http://schemas.openxmlformats.org/officeDocument/2006/relationships/tags" Target="../tags/tag192.xml"/><Relationship Id="rId11" Type="http://schemas.openxmlformats.org/officeDocument/2006/relationships/tags" Target="../tags/tag191.xml"/><Relationship Id="rId10" Type="http://schemas.openxmlformats.org/officeDocument/2006/relationships/tags" Target="../tags/tag190.xml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9" Type="http://schemas.openxmlformats.org/officeDocument/2006/relationships/tags" Target="../tags/tag203.xml"/><Relationship Id="rId8" Type="http://schemas.openxmlformats.org/officeDocument/2006/relationships/tags" Target="../tags/tag202.xml"/><Relationship Id="rId7" Type="http://schemas.openxmlformats.org/officeDocument/2006/relationships/tags" Target="../tags/tag201.xml"/><Relationship Id="rId6" Type="http://schemas.openxmlformats.org/officeDocument/2006/relationships/tags" Target="../tags/tag200.xml"/><Relationship Id="rId5" Type="http://schemas.openxmlformats.org/officeDocument/2006/relationships/tags" Target="../tags/tag199.xml"/><Relationship Id="rId4" Type="http://schemas.openxmlformats.org/officeDocument/2006/relationships/tags" Target="../tags/tag198.xml"/><Relationship Id="rId3" Type="http://schemas.openxmlformats.org/officeDocument/2006/relationships/tags" Target="../tags/tag197.xml"/><Relationship Id="rId2" Type="http://schemas.openxmlformats.org/officeDocument/2006/relationships/tags" Target="../tags/tag196.xml"/><Relationship Id="rId17" Type="http://schemas.openxmlformats.org/officeDocument/2006/relationships/tags" Target="../tags/tag211.xml"/><Relationship Id="rId16" Type="http://schemas.openxmlformats.org/officeDocument/2006/relationships/tags" Target="../tags/tag210.xml"/><Relationship Id="rId15" Type="http://schemas.openxmlformats.org/officeDocument/2006/relationships/tags" Target="../tags/tag209.xml"/><Relationship Id="rId14" Type="http://schemas.openxmlformats.org/officeDocument/2006/relationships/tags" Target="../tags/tag208.xml"/><Relationship Id="rId13" Type="http://schemas.openxmlformats.org/officeDocument/2006/relationships/tags" Target="../tags/tag207.xml"/><Relationship Id="rId12" Type="http://schemas.openxmlformats.org/officeDocument/2006/relationships/tags" Target="../tags/tag206.xml"/><Relationship Id="rId11" Type="http://schemas.openxmlformats.org/officeDocument/2006/relationships/tags" Target="../tags/tag205.xml"/><Relationship Id="rId10" Type="http://schemas.openxmlformats.org/officeDocument/2006/relationships/tags" Target="../tags/tag204.xml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9" Type="http://schemas.openxmlformats.org/officeDocument/2006/relationships/tags" Target="../tags/tag219.xml"/><Relationship Id="rId8" Type="http://schemas.openxmlformats.org/officeDocument/2006/relationships/tags" Target="../tags/tag218.xml"/><Relationship Id="rId7" Type="http://schemas.openxmlformats.org/officeDocument/2006/relationships/tags" Target="../tags/tag217.xml"/><Relationship Id="rId6" Type="http://schemas.openxmlformats.org/officeDocument/2006/relationships/tags" Target="../tags/tag216.xml"/><Relationship Id="rId5" Type="http://schemas.openxmlformats.org/officeDocument/2006/relationships/tags" Target="../tags/tag215.xml"/><Relationship Id="rId4" Type="http://schemas.openxmlformats.org/officeDocument/2006/relationships/tags" Target="../tags/tag214.xml"/><Relationship Id="rId3" Type="http://schemas.openxmlformats.org/officeDocument/2006/relationships/tags" Target="../tags/tag213.xml"/><Relationship Id="rId2" Type="http://schemas.openxmlformats.org/officeDocument/2006/relationships/tags" Target="../tags/tag212.xml"/><Relationship Id="rId14" Type="http://schemas.openxmlformats.org/officeDocument/2006/relationships/tags" Target="../tags/tag224.xml"/><Relationship Id="rId13" Type="http://schemas.openxmlformats.org/officeDocument/2006/relationships/tags" Target="../tags/tag223.xml"/><Relationship Id="rId12" Type="http://schemas.openxmlformats.org/officeDocument/2006/relationships/tags" Target="../tags/tag222.xml"/><Relationship Id="rId11" Type="http://schemas.openxmlformats.org/officeDocument/2006/relationships/tags" Target="../tags/tag221.xml"/><Relationship Id="rId10" Type="http://schemas.openxmlformats.org/officeDocument/2006/relationships/tags" Target="../tags/tag220.xml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4F7C2C8C-1363-4A65-B964-8039EA74061D}" type="slidenum">
              <a:rPr kumimoji="0" lang="zh-CN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4F7C2C8C-1363-4A65-B964-8039EA74061D}" type="slidenum">
              <a:rPr kumimoji="0" lang="zh-CN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4F7C2C8C-1363-4A65-B964-8039EA74061D}" type="slidenum">
              <a:rPr kumimoji="0" lang="zh-CN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>
            <p:custDataLst>
              <p:tags r:id="rId2"/>
            </p:custDataLst>
          </p:nvPr>
        </p:nvGrpSpPr>
        <p:grpSpPr>
          <a:xfrm>
            <a:off x="0" y="5143500"/>
            <a:ext cx="1387838" cy="1728788"/>
            <a:chOff x="0" y="3701441"/>
            <a:chExt cx="2545496" cy="3170847"/>
          </a:xfrm>
        </p:grpSpPr>
        <p:sp>
          <p:nvSpPr>
            <p:cNvPr id="7" name="直角三角形 6"/>
            <p:cNvSpPr/>
            <p:nvPr>
              <p:custDataLst>
                <p:tags r:id="rId3"/>
              </p:custDataLst>
            </p:nvPr>
          </p:nvSpPr>
          <p:spPr>
            <a:xfrm>
              <a:off x="0" y="3701441"/>
              <a:ext cx="1309708" cy="3166312"/>
            </a:xfrm>
            <a:prstGeom prst="rt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baseline="0">
                <a:latin typeface="Arial" panose="020B0604020202020204" pitchFamily="34" charset="0"/>
              </a:endParaRPr>
            </a:p>
          </p:txBody>
        </p:sp>
        <p:sp>
          <p:nvSpPr>
            <p:cNvPr id="8" name="直角三角形 7"/>
            <p:cNvSpPr/>
            <p:nvPr>
              <p:custDataLst>
                <p:tags r:id="rId4"/>
              </p:custDataLst>
            </p:nvPr>
          </p:nvSpPr>
          <p:spPr>
            <a:xfrm>
              <a:off x="300013" y="4911135"/>
              <a:ext cx="2245483" cy="1961153"/>
            </a:xfrm>
            <a:prstGeom prst="rtTriangle">
              <a:avLst/>
            </a:prstGeom>
            <a:solidFill>
              <a:schemeClr val="accent1">
                <a:alpha val="2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baseline="0">
                <a:latin typeface="Arial" panose="020B0604020202020204" pitchFamily="34" charset="0"/>
              </a:endParaRPr>
            </a:p>
          </p:txBody>
        </p:sp>
      </p:grpSp>
      <p:sp>
        <p:nvSpPr>
          <p:cNvPr id="16" name="任意多边形: 形状 15"/>
          <p:cNvSpPr/>
          <p:nvPr>
            <p:custDataLst>
              <p:tags r:id="rId5"/>
            </p:custDataLst>
          </p:nvPr>
        </p:nvSpPr>
        <p:spPr>
          <a:xfrm rot="874746">
            <a:off x="7484821" y="-381309"/>
            <a:ext cx="5451830" cy="8055151"/>
          </a:xfrm>
          <a:custGeom>
            <a:avLst/>
            <a:gdLst>
              <a:gd name="connsiteX0" fmla="*/ 0 w 5451830"/>
              <a:gd name="connsiteY0" fmla="*/ 968984 h 8055151"/>
              <a:gd name="connsiteX1" fmla="*/ 3725560 w 5451830"/>
              <a:gd name="connsiteY1" fmla="*/ 0 h 8055151"/>
              <a:gd name="connsiteX2" fmla="*/ 5451830 w 5451830"/>
              <a:gd name="connsiteY2" fmla="*/ 6637180 h 8055151"/>
              <a:gd name="connsiteX3" fmla="*/ 0 w 5451830"/>
              <a:gd name="connsiteY3" fmla="*/ 8055151 h 80551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51830" h="8055151">
                <a:moveTo>
                  <a:pt x="0" y="968984"/>
                </a:moveTo>
                <a:lnTo>
                  <a:pt x="3725560" y="0"/>
                </a:lnTo>
                <a:lnTo>
                  <a:pt x="5451830" y="6637180"/>
                </a:lnTo>
                <a:lnTo>
                  <a:pt x="0" y="8055151"/>
                </a:lnTo>
                <a:close/>
              </a:path>
            </a:pathLst>
          </a:custGeom>
          <a:blipFill>
            <a:blip r:embed="rId6" cstate="email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baseline="0">
              <a:latin typeface="Arial" panose="020B0604020202020204" pitchFamily="34" charset="0"/>
            </a:endParaRPr>
          </a:p>
        </p:txBody>
      </p:sp>
      <p:sp>
        <p:nvSpPr>
          <p:cNvPr id="10" name="Freeform 5"/>
          <p:cNvSpPr/>
          <p:nvPr>
            <p:custDataLst>
              <p:tags r:id="rId7"/>
            </p:custDataLst>
          </p:nvPr>
        </p:nvSpPr>
        <p:spPr bwMode="auto">
          <a:xfrm>
            <a:off x="6245640" y="-4765"/>
            <a:ext cx="2719388" cy="6858003"/>
          </a:xfrm>
          <a:custGeom>
            <a:avLst/>
            <a:gdLst>
              <a:gd name="T0" fmla="*/ 1155 w 1713"/>
              <a:gd name="T1" fmla="*/ 4 h 4312"/>
              <a:gd name="T2" fmla="*/ 0 w 1713"/>
              <a:gd name="T3" fmla="*/ 4312 h 4312"/>
              <a:gd name="T4" fmla="*/ 577 w 1713"/>
              <a:gd name="T5" fmla="*/ 4312 h 4312"/>
              <a:gd name="T6" fmla="*/ 1713 w 1713"/>
              <a:gd name="T7" fmla="*/ 0 h 4312"/>
              <a:gd name="T8" fmla="*/ 1155 w 1713"/>
              <a:gd name="T9" fmla="*/ 4 h 4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13" h="4312">
                <a:moveTo>
                  <a:pt x="1155" y="4"/>
                </a:moveTo>
                <a:lnTo>
                  <a:pt x="0" y="4312"/>
                </a:lnTo>
                <a:lnTo>
                  <a:pt x="577" y="4312"/>
                </a:lnTo>
                <a:lnTo>
                  <a:pt x="1713" y="0"/>
                </a:lnTo>
                <a:lnTo>
                  <a:pt x="1155" y="4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4763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800" baseline="0">
              <a:latin typeface="Arial" panose="020B0604020202020204" pitchFamily="34" charset="0"/>
            </a:endParaRPr>
          </a:p>
        </p:txBody>
      </p:sp>
      <p:sp>
        <p:nvSpPr>
          <p:cNvPr id="11" name="Freeform 6"/>
          <p:cNvSpPr/>
          <p:nvPr>
            <p:custDataLst>
              <p:tags r:id="rId8"/>
            </p:custDataLst>
          </p:nvPr>
        </p:nvSpPr>
        <p:spPr bwMode="auto">
          <a:xfrm>
            <a:off x="5925884" y="-4764"/>
            <a:ext cx="2720975" cy="6872515"/>
          </a:xfrm>
          <a:custGeom>
            <a:avLst/>
            <a:gdLst>
              <a:gd name="T0" fmla="*/ 1155 w 1714"/>
              <a:gd name="T1" fmla="*/ 4 h 4312"/>
              <a:gd name="T2" fmla="*/ 0 w 1714"/>
              <a:gd name="T3" fmla="*/ 4312 h 4312"/>
              <a:gd name="T4" fmla="*/ 578 w 1714"/>
              <a:gd name="T5" fmla="*/ 4312 h 4312"/>
              <a:gd name="T6" fmla="*/ 1714 w 1714"/>
              <a:gd name="T7" fmla="*/ 0 h 4312"/>
              <a:gd name="T8" fmla="*/ 1155 w 1714"/>
              <a:gd name="T9" fmla="*/ 4 h 4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14" h="4312">
                <a:moveTo>
                  <a:pt x="1155" y="4"/>
                </a:moveTo>
                <a:lnTo>
                  <a:pt x="0" y="4312"/>
                </a:lnTo>
                <a:lnTo>
                  <a:pt x="578" y="4312"/>
                </a:lnTo>
                <a:lnTo>
                  <a:pt x="1714" y="0"/>
                </a:lnTo>
                <a:lnTo>
                  <a:pt x="1155" y="4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  <a:alpha val="63000"/>
            </a:schemeClr>
          </a:solidFill>
          <a:ln w="4763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800" baseline="0" dirty="0">
              <a:latin typeface="Arial" panose="020B0604020202020204" pitchFamily="34" charset="0"/>
            </a:endParaRPr>
          </a:p>
        </p:txBody>
      </p:sp>
      <p:sp>
        <p:nvSpPr>
          <p:cNvPr id="14" name="Freeform 7"/>
          <p:cNvSpPr/>
          <p:nvPr>
            <p:custDataLst>
              <p:tags r:id="rId9"/>
            </p:custDataLst>
          </p:nvPr>
        </p:nvSpPr>
        <p:spPr bwMode="auto">
          <a:xfrm>
            <a:off x="7055367" y="3049588"/>
            <a:ext cx="992188" cy="3803650"/>
          </a:xfrm>
          <a:custGeom>
            <a:avLst/>
            <a:gdLst>
              <a:gd name="T0" fmla="*/ 496 w 625"/>
              <a:gd name="T1" fmla="*/ 0 h 2396"/>
              <a:gd name="T2" fmla="*/ 0 w 625"/>
              <a:gd name="T3" fmla="*/ 1879 h 2396"/>
              <a:gd name="T4" fmla="*/ 625 w 625"/>
              <a:gd name="T5" fmla="*/ 2396 h 2396"/>
              <a:gd name="T6" fmla="*/ 496 w 625"/>
              <a:gd name="T7" fmla="*/ 0 h 23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25" h="2396">
                <a:moveTo>
                  <a:pt x="496" y="0"/>
                </a:moveTo>
                <a:lnTo>
                  <a:pt x="0" y="1879"/>
                </a:lnTo>
                <a:lnTo>
                  <a:pt x="625" y="2396"/>
                </a:lnTo>
                <a:lnTo>
                  <a:pt x="496" y="0"/>
                </a:lnTo>
                <a:close/>
              </a:path>
            </a:pathLst>
          </a:custGeom>
          <a:solidFill>
            <a:schemeClr val="accent1">
              <a:alpha val="52000"/>
            </a:schemeClr>
          </a:solidFill>
          <a:ln w="4763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800" baseline="0">
              <a:latin typeface="Arial" panose="020B0604020202020204" pitchFamily="34" charset="0"/>
            </a:endParaRPr>
          </a:p>
        </p:txBody>
      </p:sp>
      <p:sp>
        <p:nvSpPr>
          <p:cNvPr id="15" name="Freeform 8"/>
          <p:cNvSpPr/>
          <p:nvPr>
            <p:custDataLst>
              <p:tags r:id="rId10"/>
            </p:custDataLst>
          </p:nvPr>
        </p:nvSpPr>
        <p:spPr bwMode="auto">
          <a:xfrm>
            <a:off x="6848903" y="5740627"/>
            <a:ext cx="3209925" cy="1127125"/>
          </a:xfrm>
          <a:custGeom>
            <a:avLst/>
            <a:gdLst>
              <a:gd name="T0" fmla="*/ 175 w 2022"/>
              <a:gd name="T1" fmla="*/ 0 h 710"/>
              <a:gd name="T2" fmla="*/ 0 w 2022"/>
              <a:gd name="T3" fmla="*/ 706 h 710"/>
              <a:gd name="T4" fmla="*/ 2022 w 2022"/>
              <a:gd name="T5" fmla="*/ 710 h 710"/>
              <a:gd name="T6" fmla="*/ 175 w 2022"/>
              <a:gd name="T7" fmla="*/ 0 h 7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22" h="710">
                <a:moveTo>
                  <a:pt x="175" y="0"/>
                </a:moveTo>
                <a:lnTo>
                  <a:pt x="0" y="706"/>
                </a:lnTo>
                <a:lnTo>
                  <a:pt x="2022" y="710"/>
                </a:lnTo>
                <a:lnTo>
                  <a:pt x="175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  <a:alpha val="38000"/>
            </a:schemeClr>
          </a:solidFill>
          <a:ln w="4763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800" baseline="0">
              <a:latin typeface="Arial" panose="020B0604020202020204" pitchFamily="34" charset="0"/>
            </a:endParaRPr>
          </a:p>
        </p:txBody>
      </p:sp>
      <p:sp>
        <p:nvSpPr>
          <p:cNvPr id="9802" name="标题 1"/>
          <p:cNvSpPr>
            <a:spLocks noGrp="1"/>
          </p:cNvSpPr>
          <p:nvPr>
            <p:ph type="ctrTitle" hasCustomPrompt="1"/>
            <p:custDataLst>
              <p:tags r:id="rId11"/>
            </p:custDataLst>
          </p:nvPr>
        </p:nvSpPr>
        <p:spPr>
          <a:xfrm>
            <a:off x="38100" y="2558032"/>
            <a:ext cx="7092797" cy="1436037"/>
          </a:xfrm>
          <a:prstGeom prst="parallelogram">
            <a:avLst/>
          </a:prstGeom>
          <a:solidFill>
            <a:schemeClr val="accent1"/>
          </a:solidFill>
        </p:spPr>
        <p:txBody>
          <a:bodyPr lIns="648000" anchor="ctr">
            <a:normAutofit/>
          </a:bodyPr>
          <a:lstStyle>
            <a:lvl1pPr algn="l">
              <a:defRPr sz="5400" u="none" strike="noStrike" kern="1200" cap="none" spc="200" normalizeH="0" baseline="0">
                <a:solidFill>
                  <a:schemeClr val="bg1"/>
                </a:solidFill>
                <a:latin typeface="Arial" panose="020B0604020202020204" pitchFamily="34" charset="0"/>
                <a:ea typeface="汉仪旗黑-85S" panose="00020600040101010101" pitchFamily="18" charset="-122"/>
                <a:cs typeface="Arial" panose="020B0604020202020204" pitchFamily="34" charset="0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12" name="文本占位符 13"/>
          <p:cNvSpPr>
            <a:spLocks noGrp="1"/>
          </p:cNvSpPr>
          <p:nvPr>
            <p:ph type="body" sz="quarter" idx="10" hasCustomPrompt="1"/>
            <p:custDataLst>
              <p:tags r:id="rId12"/>
            </p:custDataLst>
          </p:nvPr>
        </p:nvSpPr>
        <p:spPr>
          <a:xfrm>
            <a:off x="1058544" y="4460578"/>
            <a:ext cx="1486952" cy="358488"/>
          </a:xfrm>
          <a:ln>
            <a:solidFill>
              <a:schemeClr val="accent1"/>
            </a:solidFill>
          </a:ln>
        </p:spPr>
        <p:txBody>
          <a:bodyPr vert="horz" anchor="ctr">
            <a:normAutofit/>
          </a:bodyPr>
          <a:lstStyle>
            <a:lvl1pPr marL="0" indent="0" algn="l">
              <a:buNone/>
              <a:defRPr sz="1500" b="0" u="none" strike="noStrike" kern="1200" cap="none" spc="200" normalizeH="0" baseline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zh-CN" altLang="en-US" dirty="0"/>
              <a:t>编辑文本</a:t>
            </a:r>
            <a:endParaRPr lang="en-US" altLang="zh-CN" dirty="0"/>
          </a:p>
        </p:txBody>
      </p:sp>
      <p:sp>
        <p:nvSpPr>
          <p:cNvPr id="13" name="文本占位符 13"/>
          <p:cNvSpPr>
            <a:spLocks noGrp="1"/>
          </p:cNvSpPr>
          <p:nvPr>
            <p:ph type="body" sz="quarter" idx="11" hasCustomPrompt="1"/>
            <p:custDataLst>
              <p:tags r:id="rId13"/>
            </p:custDataLst>
          </p:nvPr>
        </p:nvSpPr>
        <p:spPr>
          <a:xfrm>
            <a:off x="1058544" y="4874786"/>
            <a:ext cx="1486952" cy="358488"/>
          </a:xfrm>
          <a:ln>
            <a:solidFill>
              <a:schemeClr val="accent1"/>
            </a:solidFill>
          </a:ln>
        </p:spPr>
        <p:txBody>
          <a:bodyPr vert="horz" anchor="ctr">
            <a:normAutofit/>
          </a:bodyPr>
          <a:lstStyle>
            <a:lvl1pPr marL="0" indent="0" algn="l">
              <a:buNone/>
              <a:defRPr sz="1500" b="0" u="none" strike="noStrike" kern="1200" cap="none" spc="200" normalizeH="0" baseline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zh-CN" altLang="en-US" dirty="0"/>
              <a:t>编辑文本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2"/>
            <p:custDataLst>
              <p:tags r:id="rId14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3"/>
            <p:custDataLst>
              <p:tags r:id="rId1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4"/>
            <p:custDataLst>
              <p:tags r:id="rId1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 userDrawn="1">
            <p:custDataLst>
              <p:tags r:id="rId2"/>
            </p:custDataLst>
          </p:nvPr>
        </p:nvGrpSpPr>
        <p:grpSpPr>
          <a:xfrm>
            <a:off x="-1" y="0"/>
            <a:ext cx="12192001" cy="6858000"/>
            <a:chOff x="-1" y="0"/>
            <a:chExt cx="12192001" cy="6858000"/>
          </a:xfrm>
        </p:grpSpPr>
        <p:sp>
          <p:nvSpPr>
            <p:cNvPr id="12" name="矩形 11"/>
            <p:cNvSpPr/>
            <p:nvPr userDrawn="1">
              <p:custDataLst>
                <p:tags r:id="rId3"/>
              </p:custDataLst>
            </p:nvPr>
          </p:nvSpPr>
          <p:spPr>
            <a:xfrm>
              <a:off x="292800" y="304200"/>
              <a:ext cx="11606400" cy="624960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3" name="组合 12"/>
            <p:cNvGrpSpPr/>
            <p:nvPr userDrawn="1">
              <p:custDataLst>
                <p:tags r:id="rId4"/>
              </p:custDataLst>
            </p:nvPr>
          </p:nvGrpSpPr>
          <p:grpSpPr>
            <a:xfrm flipH="1">
              <a:off x="-1" y="4885201"/>
              <a:ext cx="1584008" cy="1972799"/>
              <a:chOff x="9646285" y="3702685"/>
              <a:chExt cx="2545715" cy="3170555"/>
            </a:xfrm>
          </p:grpSpPr>
          <p:sp>
            <p:nvSpPr>
              <p:cNvPr id="19" name="直角三角形 18"/>
              <p:cNvSpPr/>
              <p:nvPr>
                <p:custDataLst>
                  <p:tags r:id="rId5"/>
                </p:custDataLst>
              </p:nvPr>
            </p:nvSpPr>
            <p:spPr>
              <a:xfrm flipH="1">
                <a:off x="10881995" y="3702685"/>
                <a:ext cx="1310005" cy="3166110"/>
              </a:xfrm>
              <a:prstGeom prst="rtTriangl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 baseline="0">
                  <a:latin typeface="Arial" panose="020B0604020202020204" pitchFamily="34" charset="0"/>
                </a:endParaRPr>
              </a:p>
            </p:txBody>
          </p:sp>
          <p:sp>
            <p:nvSpPr>
              <p:cNvPr id="20" name="直角三角形 19"/>
              <p:cNvSpPr/>
              <p:nvPr>
                <p:custDataLst>
                  <p:tags r:id="rId6"/>
                </p:custDataLst>
              </p:nvPr>
            </p:nvSpPr>
            <p:spPr>
              <a:xfrm flipH="1">
                <a:off x="9646285" y="4912360"/>
                <a:ext cx="2245360" cy="1960880"/>
              </a:xfrm>
              <a:prstGeom prst="rtTriangle">
                <a:avLst/>
              </a:prstGeom>
              <a:solidFill>
                <a:schemeClr val="accent1">
                  <a:alpha val="28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 baseline="0"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14" name="组合 13"/>
            <p:cNvGrpSpPr/>
            <p:nvPr userDrawn="1">
              <p:custDataLst>
                <p:tags r:id="rId7"/>
              </p:custDataLst>
            </p:nvPr>
          </p:nvGrpSpPr>
          <p:grpSpPr>
            <a:xfrm rot="10800000" flipH="1">
              <a:off x="10607992" y="0"/>
              <a:ext cx="1584008" cy="1972799"/>
              <a:chOff x="9646285" y="3702685"/>
              <a:chExt cx="2545715" cy="3170555"/>
            </a:xfrm>
          </p:grpSpPr>
          <p:sp>
            <p:nvSpPr>
              <p:cNvPr id="16" name="直角三角形 15"/>
              <p:cNvSpPr/>
              <p:nvPr>
                <p:custDataLst>
                  <p:tags r:id="rId8"/>
                </p:custDataLst>
              </p:nvPr>
            </p:nvSpPr>
            <p:spPr>
              <a:xfrm flipH="1">
                <a:off x="10881995" y="3702685"/>
                <a:ext cx="1310005" cy="3166110"/>
              </a:xfrm>
              <a:prstGeom prst="rtTriangl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 baseline="0">
                  <a:latin typeface="Arial" panose="020B0604020202020204" pitchFamily="34" charset="0"/>
                </a:endParaRPr>
              </a:p>
            </p:txBody>
          </p:sp>
          <p:sp>
            <p:nvSpPr>
              <p:cNvPr id="18" name="直角三角形 17"/>
              <p:cNvSpPr/>
              <p:nvPr>
                <p:custDataLst>
                  <p:tags r:id="rId9"/>
                </p:custDataLst>
              </p:nvPr>
            </p:nvSpPr>
            <p:spPr>
              <a:xfrm flipH="1">
                <a:off x="9646285" y="4912360"/>
                <a:ext cx="2245360" cy="1960880"/>
              </a:xfrm>
              <a:prstGeom prst="rtTriangle">
                <a:avLst/>
              </a:prstGeom>
              <a:solidFill>
                <a:schemeClr val="accent1">
                  <a:alpha val="28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 baseline="0">
                  <a:latin typeface="Arial" panose="020B0604020202020204" pitchFamily="34" charset="0"/>
                </a:endParaRPr>
              </a:p>
            </p:txBody>
          </p:sp>
        </p:grp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10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11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userDrawn="1">
  <p:cSld name="节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2"/>
            </p:custDataLst>
          </p:nvPr>
        </p:nvSpPr>
        <p:spPr>
          <a:xfrm>
            <a:off x="4124421" y="1878920"/>
            <a:ext cx="7501521" cy="323668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baseline="0">
              <a:latin typeface="Arial" panose="020B0604020202020204" pitchFamily="34" charset="0"/>
            </a:endParaRPr>
          </a:p>
        </p:txBody>
      </p:sp>
      <p:sp>
        <p:nvSpPr>
          <p:cNvPr id="20" name="标题 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6471722" y="2533650"/>
            <a:ext cx="5419185" cy="895350"/>
          </a:xfrm>
        </p:spPr>
        <p:txBody>
          <a:bodyPr anchor="b">
            <a:normAutofit/>
          </a:bodyPr>
          <a:lstStyle>
            <a:lvl1pPr algn="l">
              <a:defRPr sz="4400" b="1" u="none" strike="noStrike" kern="1200" cap="none" spc="200" normalizeH="0" baseline="0">
                <a:solidFill>
                  <a:schemeClr val="bg1"/>
                </a:solidFill>
                <a:uFillTx/>
                <a:latin typeface="Arial" panose="020B0604020202020204" pitchFamily="34" charset="0"/>
                <a:ea typeface="汉仪旗黑-85S" panose="00020600040101010101" pitchFamily="18" charset="-122"/>
                <a:cs typeface="Arial" panose="020B0604020202020204" pitchFamily="34" charset="0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21" name="文本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6472838" y="3463836"/>
            <a:ext cx="5419185" cy="1015623"/>
          </a:xfrm>
        </p:spPr>
        <p:txBody>
          <a:bodyPr anchor="t">
            <a:normAutofit/>
          </a:bodyPr>
          <a:lstStyle>
            <a:lvl1pPr marL="0" indent="0" algn="l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en-US" dirty="0"/>
          </a:p>
        </p:txBody>
      </p:sp>
      <p:sp>
        <p:nvSpPr>
          <p:cNvPr id="4" name="任意多边形: 形状 3"/>
          <p:cNvSpPr/>
          <p:nvPr>
            <p:custDataLst>
              <p:tags r:id="rId5"/>
            </p:custDataLst>
          </p:nvPr>
        </p:nvSpPr>
        <p:spPr>
          <a:xfrm rot="20725254" flipH="1">
            <a:off x="-744778" y="-381309"/>
            <a:ext cx="5451830" cy="8055151"/>
          </a:xfrm>
          <a:custGeom>
            <a:avLst/>
            <a:gdLst>
              <a:gd name="connsiteX0" fmla="*/ 0 w 5451830"/>
              <a:gd name="connsiteY0" fmla="*/ 968984 h 8055151"/>
              <a:gd name="connsiteX1" fmla="*/ 3725560 w 5451830"/>
              <a:gd name="connsiteY1" fmla="*/ 0 h 8055151"/>
              <a:gd name="connsiteX2" fmla="*/ 5451830 w 5451830"/>
              <a:gd name="connsiteY2" fmla="*/ 6637180 h 8055151"/>
              <a:gd name="connsiteX3" fmla="*/ 0 w 5451830"/>
              <a:gd name="connsiteY3" fmla="*/ 8055151 h 80551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51830" h="8055151">
                <a:moveTo>
                  <a:pt x="0" y="968984"/>
                </a:moveTo>
                <a:lnTo>
                  <a:pt x="3725560" y="0"/>
                </a:lnTo>
                <a:lnTo>
                  <a:pt x="5451830" y="6637180"/>
                </a:lnTo>
                <a:lnTo>
                  <a:pt x="0" y="8055151"/>
                </a:lnTo>
                <a:close/>
              </a:path>
            </a:pathLst>
          </a:custGeom>
          <a:blipFill>
            <a:blip r:embed="rId6" cstate="email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baseline="0">
              <a:latin typeface="Arial" panose="020B0604020202020204" pitchFamily="34" charset="0"/>
            </a:endParaRPr>
          </a:p>
        </p:txBody>
      </p:sp>
      <p:grpSp>
        <p:nvGrpSpPr>
          <p:cNvPr id="2" name="组合 1"/>
          <p:cNvGrpSpPr/>
          <p:nvPr>
            <p:custDataLst>
              <p:tags r:id="rId7"/>
            </p:custDataLst>
          </p:nvPr>
        </p:nvGrpSpPr>
        <p:grpSpPr>
          <a:xfrm flipH="1">
            <a:off x="1378857" y="1823171"/>
            <a:ext cx="4240972" cy="5044581"/>
            <a:chOff x="2422605" y="3049588"/>
            <a:chExt cx="3209925" cy="3818164"/>
          </a:xfrm>
        </p:grpSpPr>
        <p:sp>
          <p:nvSpPr>
            <p:cNvPr id="5" name="Freeform 7"/>
            <p:cNvSpPr/>
            <p:nvPr>
              <p:custDataLst>
                <p:tags r:id="rId8"/>
              </p:custDataLst>
            </p:nvPr>
          </p:nvSpPr>
          <p:spPr bwMode="auto">
            <a:xfrm>
              <a:off x="2618081" y="3049588"/>
              <a:ext cx="992188" cy="3803650"/>
            </a:xfrm>
            <a:custGeom>
              <a:avLst/>
              <a:gdLst>
                <a:gd name="T0" fmla="*/ 496 w 625"/>
                <a:gd name="T1" fmla="*/ 0 h 2396"/>
                <a:gd name="T2" fmla="*/ 0 w 625"/>
                <a:gd name="T3" fmla="*/ 1879 h 2396"/>
                <a:gd name="T4" fmla="*/ 625 w 625"/>
                <a:gd name="T5" fmla="*/ 2396 h 2396"/>
                <a:gd name="T6" fmla="*/ 496 w 625"/>
                <a:gd name="T7" fmla="*/ 0 h 2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25" h="2396">
                  <a:moveTo>
                    <a:pt x="496" y="0"/>
                  </a:moveTo>
                  <a:lnTo>
                    <a:pt x="0" y="1879"/>
                  </a:lnTo>
                  <a:lnTo>
                    <a:pt x="625" y="2396"/>
                  </a:lnTo>
                  <a:lnTo>
                    <a:pt x="496" y="0"/>
                  </a:lnTo>
                  <a:close/>
                </a:path>
              </a:pathLst>
            </a:custGeom>
            <a:solidFill>
              <a:schemeClr val="accent1">
                <a:alpha val="68000"/>
              </a:schemeClr>
            </a:solidFill>
            <a:ln w="4763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800" baseline="0">
                <a:latin typeface="Arial" panose="020B0604020202020204" pitchFamily="34" charset="0"/>
              </a:endParaRPr>
            </a:p>
          </p:txBody>
        </p:sp>
        <p:sp>
          <p:nvSpPr>
            <p:cNvPr id="6" name="Freeform 8"/>
            <p:cNvSpPr/>
            <p:nvPr>
              <p:custDataLst>
                <p:tags r:id="rId9"/>
              </p:custDataLst>
            </p:nvPr>
          </p:nvSpPr>
          <p:spPr bwMode="auto">
            <a:xfrm>
              <a:off x="2422605" y="5740627"/>
              <a:ext cx="3209925" cy="1127125"/>
            </a:xfrm>
            <a:custGeom>
              <a:avLst/>
              <a:gdLst>
                <a:gd name="T0" fmla="*/ 175 w 2022"/>
                <a:gd name="T1" fmla="*/ 0 h 710"/>
                <a:gd name="T2" fmla="*/ 0 w 2022"/>
                <a:gd name="T3" fmla="*/ 706 h 710"/>
                <a:gd name="T4" fmla="*/ 2022 w 2022"/>
                <a:gd name="T5" fmla="*/ 710 h 710"/>
                <a:gd name="T6" fmla="*/ 175 w 2022"/>
                <a:gd name="T7" fmla="*/ 0 h 7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22" h="710">
                  <a:moveTo>
                    <a:pt x="175" y="0"/>
                  </a:moveTo>
                  <a:lnTo>
                    <a:pt x="0" y="706"/>
                  </a:lnTo>
                  <a:lnTo>
                    <a:pt x="2022" y="710"/>
                  </a:lnTo>
                  <a:lnTo>
                    <a:pt x="17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52000"/>
              </a:schemeClr>
            </a:solidFill>
            <a:ln w="4763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800" baseline="0">
                <a:latin typeface="Arial" panose="020B0604020202020204" pitchFamily="34" charset="0"/>
              </a:endParaRPr>
            </a:p>
          </p:txBody>
        </p:sp>
      </p:grp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 userDrawn="1">
            <p:custDataLst>
              <p:tags r:id="rId2"/>
            </p:custDataLst>
          </p:nvPr>
        </p:nvGrpSpPr>
        <p:grpSpPr>
          <a:xfrm>
            <a:off x="-1" y="0"/>
            <a:ext cx="12192001" cy="6858000"/>
            <a:chOff x="-1" y="0"/>
            <a:chExt cx="12192001" cy="6858000"/>
          </a:xfrm>
        </p:grpSpPr>
        <p:sp>
          <p:nvSpPr>
            <p:cNvPr id="13" name="矩形 12"/>
            <p:cNvSpPr/>
            <p:nvPr userDrawn="1">
              <p:custDataLst>
                <p:tags r:id="rId3"/>
              </p:custDataLst>
            </p:nvPr>
          </p:nvSpPr>
          <p:spPr>
            <a:xfrm>
              <a:off x="292800" y="304200"/>
              <a:ext cx="11606400" cy="624960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4" name="组合 13"/>
            <p:cNvGrpSpPr/>
            <p:nvPr userDrawn="1">
              <p:custDataLst>
                <p:tags r:id="rId4"/>
              </p:custDataLst>
            </p:nvPr>
          </p:nvGrpSpPr>
          <p:grpSpPr>
            <a:xfrm flipH="1">
              <a:off x="-1" y="4885201"/>
              <a:ext cx="1584008" cy="1972799"/>
              <a:chOff x="9646285" y="3702685"/>
              <a:chExt cx="2545715" cy="3170555"/>
            </a:xfrm>
          </p:grpSpPr>
          <p:sp>
            <p:nvSpPr>
              <p:cNvPr id="19" name="直角三角形 18"/>
              <p:cNvSpPr/>
              <p:nvPr>
                <p:custDataLst>
                  <p:tags r:id="rId5"/>
                </p:custDataLst>
              </p:nvPr>
            </p:nvSpPr>
            <p:spPr>
              <a:xfrm flipH="1">
                <a:off x="10881995" y="3702685"/>
                <a:ext cx="1310005" cy="3166110"/>
              </a:xfrm>
              <a:prstGeom prst="rtTriangl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 baseline="0">
                  <a:latin typeface="Arial" panose="020B0604020202020204" pitchFamily="34" charset="0"/>
                </a:endParaRPr>
              </a:p>
            </p:txBody>
          </p:sp>
          <p:sp>
            <p:nvSpPr>
              <p:cNvPr id="22" name="直角三角形 21"/>
              <p:cNvSpPr/>
              <p:nvPr>
                <p:custDataLst>
                  <p:tags r:id="rId6"/>
                </p:custDataLst>
              </p:nvPr>
            </p:nvSpPr>
            <p:spPr>
              <a:xfrm flipH="1">
                <a:off x="9646285" y="4912360"/>
                <a:ext cx="2245360" cy="1960880"/>
              </a:xfrm>
              <a:prstGeom prst="rtTriangle">
                <a:avLst/>
              </a:prstGeom>
              <a:solidFill>
                <a:schemeClr val="accent1">
                  <a:alpha val="28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 baseline="0"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15" name="组合 14"/>
            <p:cNvGrpSpPr/>
            <p:nvPr userDrawn="1">
              <p:custDataLst>
                <p:tags r:id="rId7"/>
              </p:custDataLst>
            </p:nvPr>
          </p:nvGrpSpPr>
          <p:grpSpPr>
            <a:xfrm rot="10800000" flipH="1">
              <a:off x="10607992" y="0"/>
              <a:ext cx="1584008" cy="1972799"/>
              <a:chOff x="9646285" y="3702685"/>
              <a:chExt cx="2545715" cy="3170555"/>
            </a:xfrm>
          </p:grpSpPr>
          <p:sp>
            <p:nvSpPr>
              <p:cNvPr id="16" name="直角三角形 15"/>
              <p:cNvSpPr/>
              <p:nvPr>
                <p:custDataLst>
                  <p:tags r:id="rId8"/>
                </p:custDataLst>
              </p:nvPr>
            </p:nvSpPr>
            <p:spPr>
              <a:xfrm flipH="1">
                <a:off x="10881995" y="3702685"/>
                <a:ext cx="1310005" cy="3166110"/>
              </a:xfrm>
              <a:prstGeom prst="rtTriangl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 baseline="0">
                  <a:latin typeface="Arial" panose="020B0604020202020204" pitchFamily="34" charset="0"/>
                </a:endParaRPr>
              </a:p>
            </p:txBody>
          </p:sp>
          <p:sp>
            <p:nvSpPr>
              <p:cNvPr id="17" name="直角三角形 16"/>
              <p:cNvSpPr/>
              <p:nvPr>
                <p:custDataLst>
                  <p:tags r:id="rId9"/>
                </p:custDataLst>
              </p:nvPr>
            </p:nvSpPr>
            <p:spPr>
              <a:xfrm flipH="1">
                <a:off x="9646285" y="4912360"/>
                <a:ext cx="2245360" cy="1960880"/>
              </a:xfrm>
              <a:prstGeom prst="rtTriangle">
                <a:avLst/>
              </a:prstGeom>
              <a:solidFill>
                <a:schemeClr val="accent1">
                  <a:alpha val="28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 baseline="0">
                  <a:latin typeface="Arial" panose="020B0604020202020204" pitchFamily="34" charset="0"/>
                </a:endParaRPr>
              </a:p>
            </p:txBody>
          </p:sp>
        </p:grp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10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11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2"/>
            </p:custDataLst>
          </p:nvPr>
        </p:nvSpPr>
        <p:spPr>
          <a:xfrm>
            <a:off x="6238877" y="952508"/>
            <a:ext cx="5283242" cy="5388907"/>
          </a:xfrm>
        </p:spPr>
        <p:txBody>
          <a:bodyPr>
            <a:noAutofit/>
          </a:bodyPr>
          <a:lstStyle>
            <a:lvl1pPr>
              <a:defRPr sz="160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sz="160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sz="160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sz="160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sz="160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 userDrawn="1">
            <p:custDataLst>
              <p:tags r:id="rId2"/>
            </p:custDataLst>
          </p:nvPr>
        </p:nvGrpSpPr>
        <p:grpSpPr>
          <a:xfrm>
            <a:off x="-1" y="0"/>
            <a:ext cx="12192001" cy="6858000"/>
            <a:chOff x="-1" y="0"/>
            <a:chExt cx="12192001" cy="6858000"/>
          </a:xfrm>
        </p:grpSpPr>
        <p:grpSp>
          <p:nvGrpSpPr>
            <p:cNvPr id="17" name="组合 16"/>
            <p:cNvGrpSpPr/>
            <p:nvPr userDrawn="1">
              <p:custDataLst>
                <p:tags r:id="rId3"/>
              </p:custDataLst>
            </p:nvPr>
          </p:nvGrpSpPr>
          <p:grpSpPr>
            <a:xfrm flipH="1">
              <a:off x="-1" y="4885201"/>
              <a:ext cx="1584008" cy="1972799"/>
              <a:chOff x="9646285" y="3702685"/>
              <a:chExt cx="2545715" cy="3170555"/>
            </a:xfrm>
          </p:grpSpPr>
          <p:sp>
            <p:nvSpPr>
              <p:cNvPr id="21" name="直角三角形 20"/>
              <p:cNvSpPr/>
              <p:nvPr>
                <p:custDataLst>
                  <p:tags r:id="rId4"/>
                </p:custDataLst>
              </p:nvPr>
            </p:nvSpPr>
            <p:spPr>
              <a:xfrm flipH="1">
                <a:off x="10881995" y="3702685"/>
                <a:ext cx="1310005" cy="3166110"/>
              </a:xfrm>
              <a:prstGeom prst="rtTriangl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 baseline="0">
                  <a:latin typeface="Arial" panose="020B0604020202020204" pitchFamily="34" charset="0"/>
                </a:endParaRPr>
              </a:p>
            </p:txBody>
          </p:sp>
          <p:sp>
            <p:nvSpPr>
              <p:cNvPr id="22" name="直角三角形 21"/>
              <p:cNvSpPr/>
              <p:nvPr>
                <p:custDataLst>
                  <p:tags r:id="rId5"/>
                </p:custDataLst>
              </p:nvPr>
            </p:nvSpPr>
            <p:spPr>
              <a:xfrm flipH="1">
                <a:off x="9646285" y="4912360"/>
                <a:ext cx="2245360" cy="1960880"/>
              </a:xfrm>
              <a:prstGeom prst="rtTriangle">
                <a:avLst/>
              </a:prstGeom>
              <a:solidFill>
                <a:schemeClr val="accent1">
                  <a:alpha val="28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 baseline="0"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18" name="组合 17"/>
            <p:cNvGrpSpPr/>
            <p:nvPr userDrawn="1">
              <p:custDataLst>
                <p:tags r:id="rId6"/>
              </p:custDataLst>
            </p:nvPr>
          </p:nvGrpSpPr>
          <p:grpSpPr>
            <a:xfrm rot="10800000" flipH="1">
              <a:off x="10607992" y="0"/>
              <a:ext cx="1584008" cy="1972799"/>
              <a:chOff x="9646285" y="3702685"/>
              <a:chExt cx="2545715" cy="3170555"/>
            </a:xfrm>
          </p:grpSpPr>
          <p:sp>
            <p:nvSpPr>
              <p:cNvPr id="19" name="直角三角形 18"/>
              <p:cNvSpPr/>
              <p:nvPr>
                <p:custDataLst>
                  <p:tags r:id="rId7"/>
                </p:custDataLst>
              </p:nvPr>
            </p:nvSpPr>
            <p:spPr>
              <a:xfrm flipH="1">
                <a:off x="10881995" y="3702685"/>
                <a:ext cx="1310005" cy="3166110"/>
              </a:xfrm>
              <a:prstGeom prst="rtTriangl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 baseline="0">
                  <a:latin typeface="Arial" panose="020B0604020202020204" pitchFamily="34" charset="0"/>
                </a:endParaRPr>
              </a:p>
            </p:txBody>
          </p:sp>
          <p:sp>
            <p:nvSpPr>
              <p:cNvPr id="20" name="直角三角形 19"/>
              <p:cNvSpPr/>
              <p:nvPr>
                <p:custDataLst>
                  <p:tags r:id="rId8"/>
                </p:custDataLst>
              </p:nvPr>
            </p:nvSpPr>
            <p:spPr>
              <a:xfrm flipH="1">
                <a:off x="9646285" y="4912360"/>
                <a:ext cx="2245360" cy="1960880"/>
              </a:xfrm>
              <a:prstGeom prst="rtTriangle">
                <a:avLst/>
              </a:prstGeom>
              <a:solidFill>
                <a:schemeClr val="accent1">
                  <a:alpha val="28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 baseline="0">
                  <a:latin typeface="Arial" panose="020B0604020202020204" pitchFamily="34" charset="0"/>
                </a:endParaRPr>
              </a:p>
            </p:txBody>
          </p:sp>
        </p:grp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10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1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12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13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4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5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6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 userDrawn="1">
            <p:custDataLst>
              <p:tags r:id="rId2"/>
            </p:custDataLst>
          </p:nvPr>
        </p:nvGrpSpPr>
        <p:grpSpPr>
          <a:xfrm>
            <a:off x="-1" y="0"/>
            <a:ext cx="12192001" cy="6858000"/>
            <a:chOff x="-1" y="0"/>
            <a:chExt cx="12192001" cy="6858000"/>
          </a:xfrm>
        </p:grpSpPr>
        <p:grpSp>
          <p:nvGrpSpPr>
            <p:cNvPr id="17" name="组合 16"/>
            <p:cNvGrpSpPr/>
            <p:nvPr userDrawn="1">
              <p:custDataLst>
                <p:tags r:id="rId3"/>
              </p:custDataLst>
            </p:nvPr>
          </p:nvGrpSpPr>
          <p:grpSpPr>
            <a:xfrm flipH="1">
              <a:off x="-1" y="4885201"/>
              <a:ext cx="1584008" cy="1972799"/>
              <a:chOff x="9646285" y="3702685"/>
              <a:chExt cx="2545715" cy="3170555"/>
            </a:xfrm>
          </p:grpSpPr>
          <p:sp>
            <p:nvSpPr>
              <p:cNvPr id="21" name="直角三角形 20"/>
              <p:cNvSpPr/>
              <p:nvPr>
                <p:custDataLst>
                  <p:tags r:id="rId4"/>
                </p:custDataLst>
              </p:nvPr>
            </p:nvSpPr>
            <p:spPr>
              <a:xfrm flipH="1">
                <a:off x="10881995" y="3702685"/>
                <a:ext cx="1310005" cy="3166110"/>
              </a:xfrm>
              <a:prstGeom prst="rtTriangl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 baseline="0">
                  <a:latin typeface="Arial" panose="020B0604020202020204" pitchFamily="34" charset="0"/>
                </a:endParaRPr>
              </a:p>
            </p:txBody>
          </p:sp>
          <p:sp>
            <p:nvSpPr>
              <p:cNvPr id="22" name="直角三角形 21"/>
              <p:cNvSpPr/>
              <p:nvPr>
                <p:custDataLst>
                  <p:tags r:id="rId5"/>
                </p:custDataLst>
              </p:nvPr>
            </p:nvSpPr>
            <p:spPr>
              <a:xfrm flipH="1">
                <a:off x="9646285" y="4912360"/>
                <a:ext cx="2245360" cy="1960880"/>
              </a:xfrm>
              <a:prstGeom prst="rtTriangle">
                <a:avLst/>
              </a:prstGeom>
              <a:solidFill>
                <a:schemeClr val="accent1">
                  <a:alpha val="28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 baseline="0"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18" name="组合 17"/>
            <p:cNvGrpSpPr/>
            <p:nvPr userDrawn="1">
              <p:custDataLst>
                <p:tags r:id="rId6"/>
              </p:custDataLst>
            </p:nvPr>
          </p:nvGrpSpPr>
          <p:grpSpPr>
            <a:xfrm rot="10800000" flipH="1">
              <a:off x="10607992" y="0"/>
              <a:ext cx="1584008" cy="1972799"/>
              <a:chOff x="9646285" y="3702685"/>
              <a:chExt cx="2545715" cy="3170555"/>
            </a:xfrm>
          </p:grpSpPr>
          <p:sp>
            <p:nvSpPr>
              <p:cNvPr id="19" name="直角三角形 18"/>
              <p:cNvSpPr/>
              <p:nvPr>
                <p:custDataLst>
                  <p:tags r:id="rId7"/>
                </p:custDataLst>
              </p:nvPr>
            </p:nvSpPr>
            <p:spPr>
              <a:xfrm flipH="1">
                <a:off x="10881995" y="3702685"/>
                <a:ext cx="1310005" cy="3166110"/>
              </a:xfrm>
              <a:prstGeom prst="rtTriangl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 baseline="0">
                  <a:latin typeface="Arial" panose="020B0604020202020204" pitchFamily="34" charset="0"/>
                </a:endParaRPr>
              </a:p>
            </p:txBody>
          </p:sp>
          <p:sp>
            <p:nvSpPr>
              <p:cNvPr id="20" name="直角三角形 19"/>
              <p:cNvSpPr/>
              <p:nvPr>
                <p:custDataLst>
                  <p:tags r:id="rId8"/>
                </p:custDataLst>
              </p:nvPr>
            </p:nvSpPr>
            <p:spPr>
              <a:xfrm flipH="1">
                <a:off x="9646285" y="4912360"/>
                <a:ext cx="2245360" cy="1960880"/>
              </a:xfrm>
              <a:prstGeom prst="rtTriangle">
                <a:avLst/>
              </a:prstGeom>
              <a:solidFill>
                <a:schemeClr val="accent1">
                  <a:alpha val="28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 baseline="0">
                  <a:latin typeface="Arial" panose="020B0604020202020204" pitchFamily="34" charset="0"/>
                </a:endParaRPr>
              </a:p>
            </p:txBody>
          </p:sp>
        </p:grp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 userDrawn="1">
            <p:custDataLst>
              <p:tags r:id="rId2"/>
            </p:custDataLst>
          </p:nvPr>
        </p:nvGrpSpPr>
        <p:grpSpPr>
          <a:xfrm>
            <a:off x="-1" y="0"/>
            <a:ext cx="12192001" cy="6858000"/>
            <a:chOff x="-1" y="0"/>
            <a:chExt cx="12192001" cy="6858000"/>
          </a:xfrm>
        </p:grpSpPr>
        <p:grpSp>
          <p:nvGrpSpPr>
            <p:cNvPr id="14" name="组合 13"/>
            <p:cNvGrpSpPr/>
            <p:nvPr userDrawn="1">
              <p:custDataLst>
                <p:tags r:id="rId3"/>
              </p:custDataLst>
            </p:nvPr>
          </p:nvGrpSpPr>
          <p:grpSpPr>
            <a:xfrm flipH="1">
              <a:off x="-1" y="4885201"/>
              <a:ext cx="1584008" cy="1972799"/>
              <a:chOff x="9646285" y="3702685"/>
              <a:chExt cx="2545715" cy="3170555"/>
            </a:xfrm>
          </p:grpSpPr>
          <p:sp>
            <p:nvSpPr>
              <p:cNvPr id="20" name="直角三角形 19"/>
              <p:cNvSpPr/>
              <p:nvPr>
                <p:custDataLst>
                  <p:tags r:id="rId4"/>
                </p:custDataLst>
              </p:nvPr>
            </p:nvSpPr>
            <p:spPr>
              <a:xfrm flipH="1">
                <a:off x="10881995" y="3702685"/>
                <a:ext cx="1310005" cy="3166110"/>
              </a:xfrm>
              <a:prstGeom prst="rtTriangl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 baseline="0">
                  <a:latin typeface="Arial" panose="020B0604020202020204" pitchFamily="34" charset="0"/>
                </a:endParaRPr>
              </a:p>
            </p:txBody>
          </p:sp>
          <p:sp>
            <p:nvSpPr>
              <p:cNvPr id="21" name="直角三角形 20"/>
              <p:cNvSpPr/>
              <p:nvPr>
                <p:custDataLst>
                  <p:tags r:id="rId5"/>
                </p:custDataLst>
              </p:nvPr>
            </p:nvSpPr>
            <p:spPr>
              <a:xfrm flipH="1">
                <a:off x="9646285" y="4912360"/>
                <a:ext cx="2245360" cy="1960880"/>
              </a:xfrm>
              <a:prstGeom prst="rtTriangle">
                <a:avLst/>
              </a:prstGeom>
              <a:solidFill>
                <a:schemeClr val="accent1">
                  <a:alpha val="28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 baseline="0"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17" name="组合 16"/>
            <p:cNvGrpSpPr/>
            <p:nvPr userDrawn="1">
              <p:custDataLst>
                <p:tags r:id="rId6"/>
              </p:custDataLst>
            </p:nvPr>
          </p:nvGrpSpPr>
          <p:grpSpPr>
            <a:xfrm rot="10800000" flipH="1">
              <a:off x="10607992" y="0"/>
              <a:ext cx="1584008" cy="1972799"/>
              <a:chOff x="9646285" y="3702685"/>
              <a:chExt cx="2545715" cy="3170555"/>
            </a:xfrm>
          </p:grpSpPr>
          <p:sp>
            <p:nvSpPr>
              <p:cNvPr id="18" name="直角三角形 17"/>
              <p:cNvSpPr/>
              <p:nvPr>
                <p:custDataLst>
                  <p:tags r:id="rId7"/>
                </p:custDataLst>
              </p:nvPr>
            </p:nvSpPr>
            <p:spPr>
              <a:xfrm flipH="1">
                <a:off x="10881995" y="3702685"/>
                <a:ext cx="1310005" cy="3166110"/>
              </a:xfrm>
              <a:prstGeom prst="rtTriangl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 baseline="0">
                  <a:latin typeface="Arial" panose="020B0604020202020204" pitchFamily="34" charset="0"/>
                </a:endParaRPr>
              </a:p>
            </p:txBody>
          </p:sp>
          <p:sp>
            <p:nvSpPr>
              <p:cNvPr id="19" name="直角三角形 18"/>
              <p:cNvSpPr/>
              <p:nvPr>
                <p:custDataLst>
                  <p:tags r:id="rId8"/>
                </p:custDataLst>
              </p:nvPr>
            </p:nvSpPr>
            <p:spPr>
              <a:xfrm flipH="1">
                <a:off x="9646285" y="4912360"/>
                <a:ext cx="2245360" cy="1960880"/>
              </a:xfrm>
              <a:prstGeom prst="rtTriangle">
                <a:avLst/>
              </a:prstGeom>
              <a:solidFill>
                <a:schemeClr val="accent1">
                  <a:alpha val="28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 baseline="0">
                  <a:latin typeface="Arial" panose="020B0604020202020204" pitchFamily="34" charset="0"/>
                </a:endParaRPr>
              </a:p>
            </p:txBody>
          </p:sp>
        </p:grp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0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11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4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4F7C2C8C-1363-4A65-B964-8039EA74061D}" type="slidenum">
              <a:rPr kumimoji="0" lang="zh-CN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 userDrawn="1">
            <p:custDataLst>
              <p:tags r:id="rId2"/>
            </p:custDataLst>
          </p:nvPr>
        </p:nvGrpSpPr>
        <p:grpSpPr>
          <a:xfrm>
            <a:off x="-1" y="0"/>
            <a:ext cx="12192001" cy="6858000"/>
            <a:chOff x="-1" y="0"/>
            <a:chExt cx="12192001" cy="6858000"/>
          </a:xfrm>
        </p:grpSpPr>
        <p:sp>
          <p:nvSpPr>
            <p:cNvPr id="12" name="矩形 11"/>
            <p:cNvSpPr/>
            <p:nvPr userDrawn="1">
              <p:custDataLst>
                <p:tags r:id="rId3"/>
              </p:custDataLst>
            </p:nvPr>
          </p:nvSpPr>
          <p:spPr>
            <a:xfrm>
              <a:off x="292800" y="304200"/>
              <a:ext cx="11606400" cy="624960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3" name="组合 12"/>
            <p:cNvGrpSpPr/>
            <p:nvPr userDrawn="1">
              <p:custDataLst>
                <p:tags r:id="rId4"/>
              </p:custDataLst>
            </p:nvPr>
          </p:nvGrpSpPr>
          <p:grpSpPr>
            <a:xfrm flipH="1">
              <a:off x="-1" y="4885201"/>
              <a:ext cx="1584008" cy="1972799"/>
              <a:chOff x="9646285" y="3702685"/>
              <a:chExt cx="2545715" cy="3170555"/>
            </a:xfrm>
          </p:grpSpPr>
          <p:sp>
            <p:nvSpPr>
              <p:cNvPr id="17" name="直角三角形 16"/>
              <p:cNvSpPr/>
              <p:nvPr>
                <p:custDataLst>
                  <p:tags r:id="rId5"/>
                </p:custDataLst>
              </p:nvPr>
            </p:nvSpPr>
            <p:spPr>
              <a:xfrm flipH="1">
                <a:off x="10881995" y="3702685"/>
                <a:ext cx="1310005" cy="3166110"/>
              </a:xfrm>
              <a:prstGeom prst="rtTriangl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 baseline="0">
                  <a:latin typeface="Arial" panose="020B0604020202020204" pitchFamily="34" charset="0"/>
                </a:endParaRPr>
              </a:p>
            </p:txBody>
          </p:sp>
          <p:sp>
            <p:nvSpPr>
              <p:cNvPr id="19" name="直角三角形 18"/>
              <p:cNvSpPr/>
              <p:nvPr>
                <p:custDataLst>
                  <p:tags r:id="rId6"/>
                </p:custDataLst>
              </p:nvPr>
            </p:nvSpPr>
            <p:spPr>
              <a:xfrm flipH="1">
                <a:off x="9646285" y="4912360"/>
                <a:ext cx="2245360" cy="1960880"/>
              </a:xfrm>
              <a:prstGeom prst="rtTriangle">
                <a:avLst/>
              </a:prstGeom>
              <a:solidFill>
                <a:schemeClr val="accent1">
                  <a:alpha val="28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 baseline="0"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14" name="组合 13"/>
            <p:cNvGrpSpPr/>
            <p:nvPr userDrawn="1">
              <p:custDataLst>
                <p:tags r:id="rId7"/>
              </p:custDataLst>
            </p:nvPr>
          </p:nvGrpSpPr>
          <p:grpSpPr>
            <a:xfrm rot="10800000" flipH="1">
              <a:off x="10607992" y="0"/>
              <a:ext cx="1584008" cy="1972799"/>
              <a:chOff x="9646285" y="3702685"/>
              <a:chExt cx="2545715" cy="3170555"/>
            </a:xfrm>
          </p:grpSpPr>
          <p:sp>
            <p:nvSpPr>
              <p:cNvPr id="15" name="直角三角形 14"/>
              <p:cNvSpPr/>
              <p:nvPr>
                <p:custDataLst>
                  <p:tags r:id="rId8"/>
                </p:custDataLst>
              </p:nvPr>
            </p:nvSpPr>
            <p:spPr>
              <a:xfrm flipH="1">
                <a:off x="10881995" y="3702685"/>
                <a:ext cx="1310005" cy="3166110"/>
              </a:xfrm>
              <a:prstGeom prst="rtTriangl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 baseline="0">
                  <a:latin typeface="Arial" panose="020B0604020202020204" pitchFamily="34" charset="0"/>
                </a:endParaRPr>
              </a:p>
            </p:txBody>
          </p:sp>
          <p:sp>
            <p:nvSpPr>
              <p:cNvPr id="16" name="直角三角形 15"/>
              <p:cNvSpPr/>
              <p:nvPr>
                <p:custDataLst>
                  <p:tags r:id="rId9"/>
                </p:custDataLst>
              </p:nvPr>
            </p:nvSpPr>
            <p:spPr>
              <a:xfrm flipH="1">
                <a:off x="9646285" y="4912360"/>
                <a:ext cx="2245360" cy="1960880"/>
              </a:xfrm>
              <a:prstGeom prst="rtTriangle">
                <a:avLst/>
              </a:prstGeom>
              <a:solidFill>
                <a:schemeClr val="accent1">
                  <a:alpha val="28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 baseline="0">
                  <a:latin typeface="Arial" panose="020B0604020202020204" pitchFamily="34" charset="0"/>
                </a:endParaRPr>
              </a:p>
            </p:txBody>
          </p:sp>
        </p:grpSp>
      </p:grpSp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10"/>
            </p:custDataLst>
          </p:nvPr>
        </p:nvSpPr>
        <p:spPr>
          <a:xfrm>
            <a:off x="10629191" y="755271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11"/>
            </p:custDataLst>
          </p:nvPr>
        </p:nvSpPr>
        <p:spPr>
          <a:xfrm>
            <a:off x="669925" y="755263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indent="0" eaLnBrk="1" fontAlgn="auto" latinLnBrk="0" hangingPunct="1">
              <a:defRPr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indent="0" eaLnBrk="1" fontAlgn="auto" latinLnBrk="0" hangingPunct="1">
              <a:defRPr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indent="0" eaLnBrk="1" fontAlgn="auto" latinLnBrk="0" hangingPunct="1">
              <a:defRPr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indent="0" eaLnBrk="1" fontAlgn="auto" latinLnBrk="0" hangingPunct="1">
              <a:defRPr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4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 userDrawn="1">
            <p:custDataLst>
              <p:tags r:id="rId2"/>
            </p:custDataLst>
          </p:nvPr>
        </p:nvGrpSpPr>
        <p:grpSpPr>
          <a:xfrm>
            <a:off x="-1" y="0"/>
            <a:ext cx="12192001" cy="6858000"/>
            <a:chOff x="-1" y="0"/>
            <a:chExt cx="12192001" cy="6858000"/>
          </a:xfrm>
        </p:grpSpPr>
        <p:sp>
          <p:nvSpPr>
            <p:cNvPr id="12" name="矩形 11"/>
            <p:cNvSpPr/>
            <p:nvPr userDrawn="1">
              <p:custDataLst>
                <p:tags r:id="rId3"/>
              </p:custDataLst>
            </p:nvPr>
          </p:nvSpPr>
          <p:spPr>
            <a:xfrm>
              <a:off x="292800" y="304200"/>
              <a:ext cx="11606400" cy="624960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3" name="组合 12"/>
            <p:cNvGrpSpPr/>
            <p:nvPr userDrawn="1">
              <p:custDataLst>
                <p:tags r:id="rId4"/>
              </p:custDataLst>
            </p:nvPr>
          </p:nvGrpSpPr>
          <p:grpSpPr>
            <a:xfrm flipH="1">
              <a:off x="-1" y="4885201"/>
              <a:ext cx="1584008" cy="1972799"/>
              <a:chOff x="9646285" y="3702685"/>
              <a:chExt cx="2545715" cy="3170555"/>
            </a:xfrm>
          </p:grpSpPr>
          <p:sp>
            <p:nvSpPr>
              <p:cNvPr id="18" name="直角三角形 17"/>
              <p:cNvSpPr/>
              <p:nvPr>
                <p:custDataLst>
                  <p:tags r:id="rId5"/>
                </p:custDataLst>
              </p:nvPr>
            </p:nvSpPr>
            <p:spPr>
              <a:xfrm flipH="1">
                <a:off x="10881995" y="3702685"/>
                <a:ext cx="1310005" cy="3166110"/>
              </a:xfrm>
              <a:prstGeom prst="rtTriangl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 baseline="0">
                  <a:latin typeface="Arial" panose="020B0604020202020204" pitchFamily="34" charset="0"/>
                </a:endParaRPr>
              </a:p>
            </p:txBody>
          </p:sp>
          <p:sp>
            <p:nvSpPr>
              <p:cNvPr id="20" name="直角三角形 19"/>
              <p:cNvSpPr/>
              <p:nvPr>
                <p:custDataLst>
                  <p:tags r:id="rId6"/>
                </p:custDataLst>
              </p:nvPr>
            </p:nvSpPr>
            <p:spPr>
              <a:xfrm flipH="1">
                <a:off x="9646285" y="4912360"/>
                <a:ext cx="2245360" cy="1960880"/>
              </a:xfrm>
              <a:prstGeom prst="rtTriangle">
                <a:avLst/>
              </a:prstGeom>
              <a:solidFill>
                <a:schemeClr val="accent1">
                  <a:alpha val="28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 baseline="0"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14" name="组合 13"/>
            <p:cNvGrpSpPr/>
            <p:nvPr userDrawn="1">
              <p:custDataLst>
                <p:tags r:id="rId7"/>
              </p:custDataLst>
            </p:nvPr>
          </p:nvGrpSpPr>
          <p:grpSpPr>
            <a:xfrm rot="10800000" flipH="1">
              <a:off x="10607992" y="0"/>
              <a:ext cx="1584008" cy="1972799"/>
              <a:chOff x="9646285" y="3702685"/>
              <a:chExt cx="2545715" cy="3170555"/>
            </a:xfrm>
          </p:grpSpPr>
          <p:sp>
            <p:nvSpPr>
              <p:cNvPr id="15" name="直角三角形 14"/>
              <p:cNvSpPr/>
              <p:nvPr>
                <p:custDataLst>
                  <p:tags r:id="rId8"/>
                </p:custDataLst>
              </p:nvPr>
            </p:nvSpPr>
            <p:spPr>
              <a:xfrm flipH="1">
                <a:off x="10881995" y="3702685"/>
                <a:ext cx="1310005" cy="3166110"/>
              </a:xfrm>
              <a:prstGeom prst="rtTriangl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 baseline="0">
                  <a:latin typeface="Arial" panose="020B0604020202020204" pitchFamily="34" charset="0"/>
                </a:endParaRPr>
              </a:p>
            </p:txBody>
          </p:sp>
          <p:sp>
            <p:nvSpPr>
              <p:cNvPr id="16" name="直角三角形 15"/>
              <p:cNvSpPr/>
              <p:nvPr>
                <p:custDataLst>
                  <p:tags r:id="rId9"/>
                </p:custDataLst>
              </p:nvPr>
            </p:nvSpPr>
            <p:spPr>
              <a:xfrm flipH="1">
                <a:off x="9646285" y="4912360"/>
                <a:ext cx="2245360" cy="1960880"/>
              </a:xfrm>
              <a:prstGeom prst="rtTriangle">
                <a:avLst/>
              </a:prstGeom>
              <a:solidFill>
                <a:schemeClr val="accent1">
                  <a:alpha val="28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 baseline="0">
                  <a:latin typeface="Arial" panose="020B0604020202020204" pitchFamily="34" charset="0"/>
                </a:endParaRPr>
              </a:p>
            </p:txBody>
          </p:sp>
        </p:grpSp>
      </p:grp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3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 u="none" strike="noStrike" kern="1200" cap="none" spc="150" normalizeH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u="none" strike="noStrike" kern="1200" cap="none" spc="150" normalizeH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u="none" strike="noStrike" kern="1200" cap="none" spc="150" normalizeH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u="none" strike="noStrike" kern="1200" cap="none" spc="150" normalizeH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u="none" strike="noStrike" kern="1200" cap="none" spc="150" normalizeH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角三角形 6"/>
          <p:cNvSpPr/>
          <p:nvPr>
            <p:custDataLst>
              <p:tags r:id="rId2"/>
            </p:custDataLst>
          </p:nvPr>
        </p:nvSpPr>
        <p:spPr>
          <a:xfrm flipH="1">
            <a:off x="10881995" y="3702685"/>
            <a:ext cx="1310005" cy="3166110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baseline="0">
              <a:latin typeface="Arial" panose="020B0604020202020204" pitchFamily="34" charset="0"/>
            </a:endParaRPr>
          </a:p>
        </p:txBody>
      </p:sp>
      <p:sp>
        <p:nvSpPr>
          <p:cNvPr id="8" name="直角三角形 7"/>
          <p:cNvSpPr/>
          <p:nvPr>
            <p:custDataLst>
              <p:tags r:id="rId3"/>
            </p:custDataLst>
          </p:nvPr>
        </p:nvSpPr>
        <p:spPr>
          <a:xfrm flipH="1">
            <a:off x="9646285" y="4912360"/>
            <a:ext cx="2245360" cy="1960880"/>
          </a:xfrm>
          <a:prstGeom prst="rtTriangle">
            <a:avLst/>
          </a:prstGeom>
          <a:solidFill>
            <a:schemeClr val="accent1">
              <a:alpha val="2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baseline="0">
              <a:latin typeface="Arial" panose="020B0604020202020204" pitchFamily="34" charset="0"/>
            </a:endParaRPr>
          </a:p>
        </p:txBody>
      </p:sp>
      <p:sp>
        <p:nvSpPr>
          <p:cNvPr id="10" name="Freeform 5"/>
          <p:cNvSpPr/>
          <p:nvPr>
            <p:custDataLst>
              <p:tags r:id="rId4"/>
            </p:custDataLst>
          </p:nvPr>
        </p:nvSpPr>
        <p:spPr bwMode="auto">
          <a:xfrm flipH="1">
            <a:off x="3227070" y="-3810"/>
            <a:ext cx="2719705" cy="6858000"/>
          </a:xfrm>
          <a:custGeom>
            <a:avLst/>
            <a:gdLst>
              <a:gd name="T0" fmla="*/ 1155 w 1713"/>
              <a:gd name="T1" fmla="*/ 4 h 4312"/>
              <a:gd name="T2" fmla="*/ 0 w 1713"/>
              <a:gd name="T3" fmla="*/ 4312 h 4312"/>
              <a:gd name="T4" fmla="*/ 577 w 1713"/>
              <a:gd name="T5" fmla="*/ 4312 h 4312"/>
              <a:gd name="T6" fmla="*/ 1713 w 1713"/>
              <a:gd name="T7" fmla="*/ 0 h 4312"/>
              <a:gd name="T8" fmla="*/ 1155 w 1713"/>
              <a:gd name="T9" fmla="*/ 4 h 4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13" h="4312">
                <a:moveTo>
                  <a:pt x="1155" y="4"/>
                </a:moveTo>
                <a:lnTo>
                  <a:pt x="0" y="4312"/>
                </a:lnTo>
                <a:lnTo>
                  <a:pt x="577" y="4312"/>
                </a:lnTo>
                <a:lnTo>
                  <a:pt x="1713" y="0"/>
                </a:lnTo>
                <a:lnTo>
                  <a:pt x="1155" y="4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4763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800" baseline="0">
              <a:latin typeface="Arial" panose="020B0604020202020204" pitchFamily="34" charset="0"/>
            </a:endParaRPr>
          </a:p>
        </p:txBody>
      </p:sp>
      <p:sp>
        <p:nvSpPr>
          <p:cNvPr id="11" name="Freeform 6"/>
          <p:cNvSpPr/>
          <p:nvPr>
            <p:custDataLst>
              <p:tags r:id="rId5"/>
            </p:custDataLst>
          </p:nvPr>
        </p:nvSpPr>
        <p:spPr bwMode="auto">
          <a:xfrm flipH="1">
            <a:off x="3545205" y="-3810"/>
            <a:ext cx="2720975" cy="6872605"/>
          </a:xfrm>
          <a:custGeom>
            <a:avLst/>
            <a:gdLst>
              <a:gd name="T0" fmla="*/ 1155 w 1714"/>
              <a:gd name="T1" fmla="*/ 4 h 4312"/>
              <a:gd name="T2" fmla="*/ 0 w 1714"/>
              <a:gd name="T3" fmla="*/ 4312 h 4312"/>
              <a:gd name="T4" fmla="*/ 578 w 1714"/>
              <a:gd name="T5" fmla="*/ 4312 h 4312"/>
              <a:gd name="T6" fmla="*/ 1714 w 1714"/>
              <a:gd name="T7" fmla="*/ 0 h 4312"/>
              <a:gd name="T8" fmla="*/ 1155 w 1714"/>
              <a:gd name="T9" fmla="*/ 4 h 4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14" h="4312">
                <a:moveTo>
                  <a:pt x="1155" y="4"/>
                </a:moveTo>
                <a:lnTo>
                  <a:pt x="0" y="4312"/>
                </a:lnTo>
                <a:lnTo>
                  <a:pt x="578" y="4312"/>
                </a:lnTo>
                <a:lnTo>
                  <a:pt x="1714" y="0"/>
                </a:lnTo>
                <a:lnTo>
                  <a:pt x="1155" y="4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  <a:alpha val="63000"/>
            </a:schemeClr>
          </a:solidFill>
          <a:ln w="4763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800" baseline="0" dirty="0">
              <a:latin typeface="Arial" panose="020B0604020202020204" pitchFamily="34" charset="0"/>
            </a:endParaRPr>
          </a:p>
        </p:txBody>
      </p:sp>
      <p:sp>
        <p:nvSpPr>
          <p:cNvPr id="12" name="Freeform 7"/>
          <p:cNvSpPr/>
          <p:nvPr>
            <p:custDataLst>
              <p:tags r:id="rId6"/>
            </p:custDataLst>
          </p:nvPr>
        </p:nvSpPr>
        <p:spPr bwMode="auto">
          <a:xfrm flipH="1">
            <a:off x="4144645" y="3050540"/>
            <a:ext cx="992505" cy="3803650"/>
          </a:xfrm>
          <a:custGeom>
            <a:avLst/>
            <a:gdLst>
              <a:gd name="T0" fmla="*/ 496 w 625"/>
              <a:gd name="T1" fmla="*/ 0 h 2396"/>
              <a:gd name="T2" fmla="*/ 0 w 625"/>
              <a:gd name="T3" fmla="*/ 1879 h 2396"/>
              <a:gd name="T4" fmla="*/ 625 w 625"/>
              <a:gd name="T5" fmla="*/ 2396 h 2396"/>
              <a:gd name="T6" fmla="*/ 496 w 625"/>
              <a:gd name="T7" fmla="*/ 0 h 23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25" h="2396">
                <a:moveTo>
                  <a:pt x="496" y="0"/>
                </a:moveTo>
                <a:lnTo>
                  <a:pt x="0" y="1879"/>
                </a:lnTo>
                <a:lnTo>
                  <a:pt x="625" y="2396"/>
                </a:lnTo>
                <a:lnTo>
                  <a:pt x="496" y="0"/>
                </a:lnTo>
                <a:close/>
              </a:path>
            </a:pathLst>
          </a:custGeom>
          <a:solidFill>
            <a:schemeClr val="accent1">
              <a:alpha val="52000"/>
            </a:schemeClr>
          </a:solidFill>
          <a:ln w="4763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800" baseline="0">
              <a:latin typeface="Arial" panose="020B0604020202020204" pitchFamily="34" charset="0"/>
            </a:endParaRPr>
          </a:p>
        </p:txBody>
      </p:sp>
      <p:sp>
        <p:nvSpPr>
          <p:cNvPr id="14" name="Freeform 8"/>
          <p:cNvSpPr/>
          <p:nvPr>
            <p:custDataLst>
              <p:tags r:id="rId7"/>
            </p:custDataLst>
          </p:nvPr>
        </p:nvSpPr>
        <p:spPr bwMode="auto">
          <a:xfrm flipH="1">
            <a:off x="2132965" y="5741670"/>
            <a:ext cx="3209925" cy="1127125"/>
          </a:xfrm>
          <a:custGeom>
            <a:avLst/>
            <a:gdLst>
              <a:gd name="T0" fmla="*/ 175 w 2022"/>
              <a:gd name="T1" fmla="*/ 0 h 710"/>
              <a:gd name="T2" fmla="*/ 0 w 2022"/>
              <a:gd name="T3" fmla="*/ 706 h 710"/>
              <a:gd name="T4" fmla="*/ 2022 w 2022"/>
              <a:gd name="T5" fmla="*/ 710 h 710"/>
              <a:gd name="T6" fmla="*/ 175 w 2022"/>
              <a:gd name="T7" fmla="*/ 0 h 7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22" h="710">
                <a:moveTo>
                  <a:pt x="175" y="0"/>
                </a:moveTo>
                <a:lnTo>
                  <a:pt x="0" y="706"/>
                </a:lnTo>
                <a:lnTo>
                  <a:pt x="2022" y="710"/>
                </a:lnTo>
                <a:lnTo>
                  <a:pt x="175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  <a:alpha val="38000"/>
            </a:schemeClr>
          </a:solidFill>
          <a:ln w="4763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800" baseline="0">
              <a:latin typeface="Arial" panose="020B0604020202020204" pitchFamily="34" charset="0"/>
            </a:endParaRPr>
          </a:p>
        </p:txBody>
      </p:sp>
      <p:sp>
        <p:nvSpPr>
          <p:cNvPr id="13" name="标题 1"/>
          <p:cNvSpPr>
            <a:spLocks noGrp="1"/>
          </p:cNvSpPr>
          <p:nvPr>
            <p:ph type="ctrTitle" hasCustomPrompt="1"/>
            <p:custDataLst>
              <p:tags r:id="rId8"/>
            </p:custDataLst>
          </p:nvPr>
        </p:nvSpPr>
        <p:spPr>
          <a:xfrm>
            <a:off x="6245642" y="1895559"/>
            <a:ext cx="5274846" cy="1621509"/>
          </a:xfrm>
        </p:spPr>
        <p:txBody>
          <a:bodyPr anchor="b">
            <a:normAutofit/>
          </a:bodyPr>
          <a:lstStyle>
            <a:lvl1pPr marL="0" indent="0" algn="l">
              <a:buFont typeface="Arial" panose="020B0604020202020204" pitchFamily="34" charset="0"/>
              <a:buNone/>
              <a:defRPr sz="800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旗黑-85S" panose="00020600040101010101" pitchFamily="18" charset="-122"/>
                <a:cs typeface="Arial" panose="020B0604020202020204" pitchFamily="34" charset="0"/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6" name="任意多边形: 形状 8"/>
          <p:cNvSpPr/>
          <p:nvPr>
            <p:custDataLst>
              <p:tags r:id="rId12"/>
            </p:custDataLst>
          </p:nvPr>
        </p:nvSpPr>
        <p:spPr>
          <a:xfrm rot="-874746" flipH="1">
            <a:off x="-744650" y="-380042"/>
            <a:ext cx="5451830" cy="8055151"/>
          </a:xfrm>
          <a:custGeom>
            <a:avLst/>
            <a:gdLst>
              <a:gd name="connsiteX0" fmla="*/ 0 w 5451830"/>
              <a:gd name="connsiteY0" fmla="*/ 968984 h 8055151"/>
              <a:gd name="connsiteX1" fmla="*/ 3725560 w 5451830"/>
              <a:gd name="connsiteY1" fmla="*/ 0 h 8055151"/>
              <a:gd name="connsiteX2" fmla="*/ 5451830 w 5451830"/>
              <a:gd name="connsiteY2" fmla="*/ 6637180 h 8055151"/>
              <a:gd name="connsiteX3" fmla="*/ 0 w 5451830"/>
              <a:gd name="connsiteY3" fmla="*/ 8055151 h 80551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51830" h="8055151">
                <a:moveTo>
                  <a:pt x="0" y="968984"/>
                </a:moveTo>
                <a:lnTo>
                  <a:pt x="3725560" y="0"/>
                </a:lnTo>
                <a:lnTo>
                  <a:pt x="5451830" y="6637180"/>
                </a:lnTo>
                <a:lnTo>
                  <a:pt x="0" y="8055151"/>
                </a:lnTo>
                <a:close/>
              </a:path>
            </a:pathLst>
          </a:custGeom>
          <a:blipFill>
            <a:blip r:embed="rId13" cstate="email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baseline="0">
              <a:latin typeface="Arial" panose="020B0604020202020204" pitchFamily="34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 userDrawn="1">
            <p:custDataLst>
              <p:tags r:id="rId2"/>
            </p:custDataLst>
          </p:nvPr>
        </p:nvGrpSpPr>
        <p:grpSpPr>
          <a:xfrm>
            <a:off x="-1" y="0"/>
            <a:ext cx="12192001" cy="6858000"/>
            <a:chOff x="-1" y="0"/>
            <a:chExt cx="12192001" cy="6858000"/>
          </a:xfrm>
        </p:grpSpPr>
        <p:grpSp>
          <p:nvGrpSpPr>
            <p:cNvPr id="13" name="组合 12"/>
            <p:cNvGrpSpPr/>
            <p:nvPr userDrawn="1">
              <p:custDataLst>
                <p:tags r:id="rId3"/>
              </p:custDataLst>
            </p:nvPr>
          </p:nvGrpSpPr>
          <p:grpSpPr>
            <a:xfrm flipH="1">
              <a:off x="-1" y="4885201"/>
              <a:ext cx="1584008" cy="1972799"/>
              <a:chOff x="9646285" y="3702685"/>
              <a:chExt cx="2545715" cy="3170555"/>
            </a:xfrm>
          </p:grpSpPr>
          <p:sp>
            <p:nvSpPr>
              <p:cNvPr id="17" name="直角三角形 16"/>
              <p:cNvSpPr/>
              <p:nvPr>
                <p:custDataLst>
                  <p:tags r:id="rId4"/>
                </p:custDataLst>
              </p:nvPr>
            </p:nvSpPr>
            <p:spPr>
              <a:xfrm flipH="1">
                <a:off x="10881995" y="3702685"/>
                <a:ext cx="1310005" cy="3166110"/>
              </a:xfrm>
              <a:prstGeom prst="rtTriangl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 baseline="0">
                  <a:latin typeface="Arial" panose="020B0604020202020204" pitchFamily="34" charset="0"/>
                </a:endParaRPr>
              </a:p>
            </p:txBody>
          </p:sp>
          <p:sp>
            <p:nvSpPr>
              <p:cNvPr id="18" name="直角三角形 17"/>
              <p:cNvSpPr/>
              <p:nvPr>
                <p:custDataLst>
                  <p:tags r:id="rId5"/>
                </p:custDataLst>
              </p:nvPr>
            </p:nvSpPr>
            <p:spPr>
              <a:xfrm flipH="1">
                <a:off x="9646285" y="4912360"/>
                <a:ext cx="2245360" cy="1960880"/>
              </a:xfrm>
              <a:prstGeom prst="rtTriangle">
                <a:avLst/>
              </a:prstGeom>
              <a:solidFill>
                <a:schemeClr val="accent1">
                  <a:alpha val="28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 baseline="0"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14" name="组合 13"/>
            <p:cNvGrpSpPr/>
            <p:nvPr userDrawn="1">
              <p:custDataLst>
                <p:tags r:id="rId6"/>
              </p:custDataLst>
            </p:nvPr>
          </p:nvGrpSpPr>
          <p:grpSpPr>
            <a:xfrm rot="10800000" flipH="1">
              <a:off x="10607992" y="0"/>
              <a:ext cx="1584008" cy="1972799"/>
              <a:chOff x="9646285" y="3702685"/>
              <a:chExt cx="2545715" cy="3170555"/>
            </a:xfrm>
          </p:grpSpPr>
          <p:sp>
            <p:nvSpPr>
              <p:cNvPr id="15" name="直角三角形 14"/>
              <p:cNvSpPr/>
              <p:nvPr>
                <p:custDataLst>
                  <p:tags r:id="rId7"/>
                </p:custDataLst>
              </p:nvPr>
            </p:nvSpPr>
            <p:spPr>
              <a:xfrm flipH="1">
                <a:off x="10881995" y="3702685"/>
                <a:ext cx="1310005" cy="3166110"/>
              </a:xfrm>
              <a:prstGeom prst="rtTriangl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 baseline="0">
                  <a:latin typeface="Arial" panose="020B0604020202020204" pitchFamily="34" charset="0"/>
                </a:endParaRPr>
              </a:p>
            </p:txBody>
          </p:sp>
          <p:sp>
            <p:nvSpPr>
              <p:cNvPr id="16" name="直角三角形 15"/>
              <p:cNvSpPr/>
              <p:nvPr>
                <p:custDataLst>
                  <p:tags r:id="rId8"/>
                </p:custDataLst>
              </p:nvPr>
            </p:nvSpPr>
            <p:spPr>
              <a:xfrm flipH="1">
                <a:off x="9646285" y="4912360"/>
                <a:ext cx="2245360" cy="1960880"/>
              </a:xfrm>
              <a:prstGeom prst="rtTriangle">
                <a:avLst/>
              </a:prstGeom>
              <a:solidFill>
                <a:schemeClr val="accent1">
                  <a:alpha val="28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 baseline="0">
                  <a:latin typeface="Arial" panose="020B0604020202020204" pitchFamily="34" charset="0"/>
                </a:endParaRPr>
              </a:p>
            </p:txBody>
          </p:sp>
        </p:grpSp>
      </p:grpSp>
      <p:sp>
        <p:nvSpPr>
          <p:cNvPr id="2" name="标题 1" hidden="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/>
        <p:txBody>
          <a:bodyPr/>
          <a:lstStyle>
            <a:lvl1pPr>
              <a:defRPr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 hidden="1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 hidden="1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 hidden="1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 userDrawn="1">
            <p:custDataLst>
              <p:tags r:id="rId2"/>
            </p:custDataLst>
          </p:nvPr>
        </p:nvGrpSpPr>
        <p:grpSpPr>
          <a:xfrm>
            <a:off x="-1" y="0"/>
            <a:ext cx="12192001" cy="6858000"/>
            <a:chOff x="-1" y="0"/>
            <a:chExt cx="12192001" cy="6858000"/>
          </a:xfrm>
        </p:grpSpPr>
        <p:sp>
          <p:nvSpPr>
            <p:cNvPr id="8" name="矩形 7"/>
            <p:cNvSpPr/>
            <p:nvPr userDrawn="1">
              <p:custDataLst>
                <p:tags r:id="rId3"/>
              </p:custDataLst>
            </p:nvPr>
          </p:nvSpPr>
          <p:spPr>
            <a:xfrm>
              <a:off x="292800" y="304200"/>
              <a:ext cx="11606400" cy="624960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9" name="组合 8"/>
            <p:cNvGrpSpPr/>
            <p:nvPr userDrawn="1">
              <p:custDataLst>
                <p:tags r:id="rId4"/>
              </p:custDataLst>
            </p:nvPr>
          </p:nvGrpSpPr>
          <p:grpSpPr>
            <a:xfrm flipH="1">
              <a:off x="-1" y="4885201"/>
              <a:ext cx="1584008" cy="1972799"/>
              <a:chOff x="9646285" y="3702685"/>
              <a:chExt cx="2545715" cy="3170555"/>
            </a:xfrm>
          </p:grpSpPr>
          <p:sp>
            <p:nvSpPr>
              <p:cNvPr id="10" name="直角三角形 9"/>
              <p:cNvSpPr/>
              <p:nvPr>
                <p:custDataLst>
                  <p:tags r:id="rId5"/>
                </p:custDataLst>
              </p:nvPr>
            </p:nvSpPr>
            <p:spPr>
              <a:xfrm flipH="1">
                <a:off x="10881995" y="3702685"/>
                <a:ext cx="1310005" cy="3166110"/>
              </a:xfrm>
              <a:prstGeom prst="rtTriangl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 baseline="0">
                  <a:latin typeface="Arial" panose="020B0604020202020204" pitchFamily="34" charset="0"/>
                </a:endParaRPr>
              </a:p>
            </p:txBody>
          </p:sp>
          <p:sp>
            <p:nvSpPr>
              <p:cNvPr id="11" name="直角三角形 10"/>
              <p:cNvSpPr/>
              <p:nvPr>
                <p:custDataLst>
                  <p:tags r:id="rId6"/>
                </p:custDataLst>
              </p:nvPr>
            </p:nvSpPr>
            <p:spPr>
              <a:xfrm flipH="1">
                <a:off x="9646285" y="4912360"/>
                <a:ext cx="2245360" cy="1960880"/>
              </a:xfrm>
              <a:prstGeom prst="rtTriangle">
                <a:avLst/>
              </a:prstGeom>
              <a:solidFill>
                <a:schemeClr val="accent1">
                  <a:alpha val="28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 baseline="0"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14" name="组合 13"/>
            <p:cNvGrpSpPr/>
            <p:nvPr userDrawn="1">
              <p:custDataLst>
                <p:tags r:id="rId7"/>
              </p:custDataLst>
            </p:nvPr>
          </p:nvGrpSpPr>
          <p:grpSpPr>
            <a:xfrm rot="10800000" flipH="1">
              <a:off x="10607992" y="0"/>
              <a:ext cx="1584008" cy="1972799"/>
              <a:chOff x="9646285" y="3702685"/>
              <a:chExt cx="2545715" cy="3170555"/>
            </a:xfrm>
          </p:grpSpPr>
          <p:sp>
            <p:nvSpPr>
              <p:cNvPr id="15" name="直角三角形 14"/>
              <p:cNvSpPr/>
              <p:nvPr>
                <p:custDataLst>
                  <p:tags r:id="rId8"/>
                </p:custDataLst>
              </p:nvPr>
            </p:nvSpPr>
            <p:spPr>
              <a:xfrm flipH="1">
                <a:off x="10881995" y="3702685"/>
                <a:ext cx="1310005" cy="3166110"/>
              </a:xfrm>
              <a:prstGeom prst="rtTriangl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 baseline="0">
                  <a:latin typeface="Arial" panose="020B0604020202020204" pitchFamily="34" charset="0"/>
                </a:endParaRPr>
              </a:p>
            </p:txBody>
          </p:sp>
          <p:sp>
            <p:nvSpPr>
              <p:cNvPr id="16" name="直角三角形 15"/>
              <p:cNvSpPr/>
              <p:nvPr>
                <p:custDataLst>
                  <p:tags r:id="rId9"/>
                </p:custDataLst>
              </p:nvPr>
            </p:nvSpPr>
            <p:spPr>
              <a:xfrm flipH="1">
                <a:off x="9646285" y="4912360"/>
                <a:ext cx="2245360" cy="1960880"/>
              </a:xfrm>
              <a:prstGeom prst="rtTriangle">
                <a:avLst/>
              </a:prstGeom>
              <a:solidFill>
                <a:schemeClr val="accent1">
                  <a:alpha val="28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 baseline="0">
                  <a:latin typeface="Arial" panose="020B0604020202020204" pitchFamily="34" charset="0"/>
                </a:endParaRPr>
              </a:p>
            </p:txBody>
          </p:sp>
        </p:grpSp>
      </p:grpSp>
      <p:sp>
        <p:nvSpPr>
          <p:cNvPr id="2" name="标题 1"/>
          <p:cNvSpPr>
            <a:spLocks noGrp="1"/>
          </p:cNvSpPr>
          <p:nvPr userDrawn="1">
            <p:ph type="title" hasCustomPrompt="1"/>
            <p:custDataLst>
              <p:tags r:id="rId10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/>
          <a:lstStyle>
            <a:lvl1pPr>
              <a:defRPr sz="320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 userDrawn="1">
            <p:ph sz="quarter" idx="13"/>
            <p:custDataLst>
              <p:tags r:id="rId11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14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0" y="1"/>
            <a:ext cx="4823460" cy="6858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8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grpSp>
        <p:nvGrpSpPr>
          <p:cNvPr id="10" name="组合 9"/>
          <p:cNvGrpSpPr/>
          <p:nvPr userDrawn="1">
            <p:custDataLst>
              <p:tags r:id="rId3"/>
            </p:custDataLst>
          </p:nvPr>
        </p:nvGrpSpPr>
        <p:grpSpPr>
          <a:xfrm>
            <a:off x="-1" y="0"/>
            <a:ext cx="12192001" cy="6858000"/>
            <a:chOff x="-1" y="0"/>
            <a:chExt cx="12192001" cy="6858000"/>
          </a:xfrm>
        </p:grpSpPr>
        <p:grpSp>
          <p:nvGrpSpPr>
            <p:cNvPr id="11" name="组合 10"/>
            <p:cNvGrpSpPr/>
            <p:nvPr userDrawn="1">
              <p:custDataLst>
                <p:tags r:id="rId4"/>
              </p:custDataLst>
            </p:nvPr>
          </p:nvGrpSpPr>
          <p:grpSpPr>
            <a:xfrm flipH="1">
              <a:off x="-1" y="4885202"/>
              <a:ext cx="1584008" cy="1972798"/>
              <a:chOff x="9646285" y="3702687"/>
              <a:chExt cx="2545715" cy="3170553"/>
            </a:xfrm>
          </p:grpSpPr>
          <p:sp>
            <p:nvSpPr>
              <p:cNvPr id="15" name="直角三角形 14"/>
              <p:cNvSpPr/>
              <p:nvPr>
                <p:custDataLst>
                  <p:tags r:id="rId5"/>
                </p:custDataLst>
              </p:nvPr>
            </p:nvSpPr>
            <p:spPr>
              <a:xfrm flipH="1">
                <a:off x="10881995" y="3702687"/>
                <a:ext cx="1310005" cy="3166111"/>
              </a:xfrm>
              <a:prstGeom prst="rtTriangl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 baseline="0">
                  <a:latin typeface="Arial" panose="020B0604020202020204" pitchFamily="34" charset="0"/>
                </a:endParaRPr>
              </a:p>
            </p:txBody>
          </p:sp>
          <p:sp>
            <p:nvSpPr>
              <p:cNvPr id="16" name="直角三角形 15"/>
              <p:cNvSpPr/>
              <p:nvPr>
                <p:custDataLst>
                  <p:tags r:id="rId6"/>
                </p:custDataLst>
              </p:nvPr>
            </p:nvSpPr>
            <p:spPr>
              <a:xfrm flipH="1">
                <a:off x="9646285" y="4912360"/>
                <a:ext cx="2245361" cy="1960880"/>
              </a:xfrm>
              <a:prstGeom prst="rtTriangle">
                <a:avLst/>
              </a:prstGeom>
              <a:solidFill>
                <a:schemeClr val="accent1">
                  <a:alpha val="28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 baseline="0"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12" name="组合 11"/>
            <p:cNvGrpSpPr/>
            <p:nvPr userDrawn="1">
              <p:custDataLst>
                <p:tags r:id="rId7"/>
              </p:custDataLst>
            </p:nvPr>
          </p:nvGrpSpPr>
          <p:grpSpPr>
            <a:xfrm rot="10800000" flipH="1">
              <a:off x="10607992" y="0"/>
              <a:ext cx="1584008" cy="1972799"/>
              <a:chOff x="9646285" y="3702685"/>
              <a:chExt cx="2545715" cy="3170555"/>
            </a:xfrm>
          </p:grpSpPr>
          <p:sp>
            <p:nvSpPr>
              <p:cNvPr id="13" name="直角三角形 12"/>
              <p:cNvSpPr/>
              <p:nvPr>
                <p:custDataLst>
                  <p:tags r:id="rId8"/>
                </p:custDataLst>
              </p:nvPr>
            </p:nvSpPr>
            <p:spPr>
              <a:xfrm flipH="1">
                <a:off x="10881995" y="3702685"/>
                <a:ext cx="1310005" cy="3166110"/>
              </a:xfrm>
              <a:prstGeom prst="rtTriangl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 baseline="0">
                  <a:latin typeface="Arial" panose="020B0604020202020204" pitchFamily="34" charset="0"/>
                </a:endParaRPr>
              </a:p>
            </p:txBody>
          </p:sp>
          <p:sp>
            <p:nvSpPr>
              <p:cNvPr id="14" name="直角三角形 13"/>
              <p:cNvSpPr/>
              <p:nvPr>
                <p:custDataLst>
                  <p:tags r:id="rId9"/>
                </p:custDataLst>
              </p:nvPr>
            </p:nvSpPr>
            <p:spPr>
              <a:xfrm flipH="1">
                <a:off x="9646285" y="4912360"/>
                <a:ext cx="2245360" cy="1960880"/>
              </a:xfrm>
              <a:prstGeom prst="rtTriangle">
                <a:avLst/>
              </a:prstGeom>
              <a:solidFill>
                <a:schemeClr val="accent1">
                  <a:alpha val="28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 baseline="0">
                  <a:latin typeface="Arial" panose="020B0604020202020204" pitchFamily="34" charset="0"/>
                </a:endParaRPr>
              </a:p>
            </p:txBody>
          </p:sp>
        </p:grpSp>
      </p:grp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0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/>
          <a:lstStyle>
            <a:lvl1pPr>
              <a:defRPr sz="360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4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5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80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grpSp>
        <p:nvGrpSpPr>
          <p:cNvPr id="11" name="组合 10"/>
          <p:cNvGrpSpPr/>
          <p:nvPr userDrawn="1">
            <p:custDataLst>
              <p:tags r:id="rId3"/>
            </p:custDataLst>
          </p:nvPr>
        </p:nvGrpSpPr>
        <p:grpSpPr>
          <a:xfrm>
            <a:off x="-1" y="0"/>
            <a:ext cx="12192001" cy="6858000"/>
            <a:chOff x="-1" y="0"/>
            <a:chExt cx="12192001" cy="6858000"/>
          </a:xfrm>
        </p:grpSpPr>
        <p:grpSp>
          <p:nvGrpSpPr>
            <p:cNvPr id="12" name="组合 11"/>
            <p:cNvGrpSpPr/>
            <p:nvPr userDrawn="1">
              <p:custDataLst>
                <p:tags r:id="rId4"/>
              </p:custDataLst>
            </p:nvPr>
          </p:nvGrpSpPr>
          <p:grpSpPr>
            <a:xfrm flipH="1">
              <a:off x="-1" y="4885201"/>
              <a:ext cx="1584008" cy="1972799"/>
              <a:chOff x="9646285" y="3702685"/>
              <a:chExt cx="2545715" cy="3170555"/>
            </a:xfrm>
          </p:grpSpPr>
          <p:sp>
            <p:nvSpPr>
              <p:cNvPr id="16" name="直角三角形 15"/>
              <p:cNvSpPr/>
              <p:nvPr>
                <p:custDataLst>
                  <p:tags r:id="rId5"/>
                </p:custDataLst>
              </p:nvPr>
            </p:nvSpPr>
            <p:spPr>
              <a:xfrm flipH="1">
                <a:off x="10881995" y="3702685"/>
                <a:ext cx="1310005" cy="3166110"/>
              </a:xfrm>
              <a:prstGeom prst="rtTriangl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 baseline="0">
                  <a:latin typeface="Arial" panose="020B0604020202020204" pitchFamily="34" charset="0"/>
                </a:endParaRPr>
              </a:p>
            </p:txBody>
          </p:sp>
          <p:sp>
            <p:nvSpPr>
              <p:cNvPr id="17" name="直角三角形 16"/>
              <p:cNvSpPr/>
              <p:nvPr>
                <p:custDataLst>
                  <p:tags r:id="rId6"/>
                </p:custDataLst>
              </p:nvPr>
            </p:nvSpPr>
            <p:spPr>
              <a:xfrm flipH="1">
                <a:off x="9646285" y="4912360"/>
                <a:ext cx="2245360" cy="1960880"/>
              </a:xfrm>
              <a:prstGeom prst="rtTriangle">
                <a:avLst/>
              </a:prstGeom>
              <a:solidFill>
                <a:schemeClr val="accent1">
                  <a:alpha val="28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 baseline="0"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13" name="组合 12"/>
            <p:cNvGrpSpPr/>
            <p:nvPr userDrawn="1">
              <p:custDataLst>
                <p:tags r:id="rId7"/>
              </p:custDataLst>
            </p:nvPr>
          </p:nvGrpSpPr>
          <p:grpSpPr>
            <a:xfrm rot="10800000" flipH="1">
              <a:off x="10607992" y="0"/>
              <a:ext cx="1584008" cy="1972799"/>
              <a:chOff x="9646285" y="3702685"/>
              <a:chExt cx="2545715" cy="3170555"/>
            </a:xfrm>
          </p:grpSpPr>
          <p:sp>
            <p:nvSpPr>
              <p:cNvPr id="14" name="直角三角形 13"/>
              <p:cNvSpPr/>
              <p:nvPr>
                <p:custDataLst>
                  <p:tags r:id="rId8"/>
                </p:custDataLst>
              </p:nvPr>
            </p:nvSpPr>
            <p:spPr>
              <a:xfrm flipH="1">
                <a:off x="10881995" y="3702685"/>
                <a:ext cx="1310005" cy="3166110"/>
              </a:xfrm>
              <a:prstGeom prst="rtTriangl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 baseline="0">
                  <a:latin typeface="Arial" panose="020B0604020202020204" pitchFamily="34" charset="0"/>
                </a:endParaRPr>
              </a:p>
            </p:txBody>
          </p:sp>
          <p:sp>
            <p:nvSpPr>
              <p:cNvPr id="15" name="直角三角形 14"/>
              <p:cNvSpPr/>
              <p:nvPr>
                <p:custDataLst>
                  <p:tags r:id="rId9"/>
                </p:custDataLst>
              </p:nvPr>
            </p:nvSpPr>
            <p:spPr>
              <a:xfrm flipH="1">
                <a:off x="9646285" y="4912360"/>
                <a:ext cx="2245360" cy="1960880"/>
              </a:xfrm>
              <a:prstGeom prst="rtTriangle">
                <a:avLst/>
              </a:prstGeom>
              <a:solidFill>
                <a:schemeClr val="accent1">
                  <a:alpha val="28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 baseline="0">
                  <a:latin typeface="Arial" panose="020B0604020202020204" pitchFamily="34" charset="0"/>
                </a:endParaRPr>
              </a:p>
            </p:txBody>
          </p:sp>
        </p:grp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10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/>
          <a:lstStyle>
            <a:lvl1pPr algn="ctr">
              <a:defRPr sz="360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4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5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0" y="5029201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80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grpSp>
        <p:nvGrpSpPr>
          <p:cNvPr id="10" name="组合 9"/>
          <p:cNvGrpSpPr/>
          <p:nvPr userDrawn="1">
            <p:custDataLst>
              <p:tags r:id="rId3"/>
            </p:custDataLst>
          </p:nvPr>
        </p:nvGrpSpPr>
        <p:grpSpPr>
          <a:xfrm>
            <a:off x="-1" y="0"/>
            <a:ext cx="12192001" cy="6858000"/>
            <a:chOff x="-1" y="0"/>
            <a:chExt cx="12192001" cy="6858000"/>
          </a:xfrm>
        </p:grpSpPr>
        <p:grpSp>
          <p:nvGrpSpPr>
            <p:cNvPr id="11" name="组合 10"/>
            <p:cNvGrpSpPr/>
            <p:nvPr userDrawn="1">
              <p:custDataLst>
                <p:tags r:id="rId4"/>
              </p:custDataLst>
            </p:nvPr>
          </p:nvGrpSpPr>
          <p:grpSpPr>
            <a:xfrm flipH="1">
              <a:off x="-1" y="4885201"/>
              <a:ext cx="1584008" cy="1972799"/>
              <a:chOff x="9646285" y="3702685"/>
              <a:chExt cx="2545715" cy="3170555"/>
            </a:xfrm>
          </p:grpSpPr>
          <p:sp>
            <p:nvSpPr>
              <p:cNvPr id="15" name="直角三角形 14"/>
              <p:cNvSpPr/>
              <p:nvPr>
                <p:custDataLst>
                  <p:tags r:id="rId5"/>
                </p:custDataLst>
              </p:nvPr>
            </p:nvSpPr>
            <p:spPr>
              <a:xfrm flipH="1">
                <a:off x="10881995" y="3702685"/>
                <a:ext cx="1310005" cy="3166110"/>
              </a:xfrm>
              <a:prstGeom prst="rtTriangl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 baseline="0">
                  <a:latin typeface="Arial" panose="020B0604020202020204" pitchFamily="34" charset="0"/>
                </a:endParaRPr>
              </a:p>
            </p:txBody>
          </p:sp>
          <p:sp>
            <p:nvSpPr>
              <p:cNvPr id="16" name="直角三角形 15"/>
              <p:cNvSpPr/>
              <p:nvPr>
                <p:custDataLst>
                  <p:tags r:id="rId6"/>
                </p:custDataLst>
              </p:nvPr>
            </p:nvSpPr>
            <p:spPr>
              <a:xfrm flipH="1">
                <a:off x="9646285" y="4912360"/>
                <a:ext cx="2245360" cy="1960880"/>
              </a:xfrm>
              <a:prstGeom prst="rtTriangle">
                <a:avLst/>
              </a:prstGeom>
              <a:solidFill>
                <a:schemeClr val="accent1">
                  <a:alpha val="28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 baseline="0"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12" name="组合 11"/>
            <p:cNvGrpSpPr/>
            <p:nvPr userDrawn="1">
              <p:custDataLst>
                <p:tags r:id="rId7"/>
              </p:custDataLst>
            </p:nvPr>
          </p:nvGrpSpPr>
          <p:grpSpPr>
            <a:xfrm rot="10800000" flipH="1">
              <a:off x="10607992" y="0"/>
              <a:ext cx="1584008" cy="1972799"/>
              <a:chOff x="9646285" y="3702685"/>
              <a:chExt cx="2545715" cy="3170555"/>
            </a:xfrm>
          </p:grpSpPr>
          <p:sp>
            <p:nvSpPr>
              <p:cNvPr id="13" name="直角三角形 12"/>
              <p:cNvSpPr/>
              <p:nvPr>
                <p:custDataLst>
                  <p:tags r:id="rId8"/>
                </p:custDataLst>
              </p:nvPr>
            </p:nvSpPr>
            <p:spPr>
              <a:xfrm flipH="1">
                <a:off x="10881995" y="3702685"/>
                <a:ext cx="1310005" cy="3166110"/>
              </a:xfrm>
              <a:prstGeom prst="rtTriangl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 baseline="0">
                  <a:latin typeface="Arial" panose="020B0604020202020204" pitchFamily="34" charset="0"/>
                </a:endParaRPr>
              </a:p>
            </p:txBody>
          </p:sp>
          <p:sp>
            <p:nvSpPr>
              <p:cNvPr id="14" name="直角三角形 13"/>
              <p:cNvSpPr/>
              <p:nvPr>
                <p:custDataLst>
                  <p:tags r:id="rId9"/>
                </p:custDataLst>
              </p:nvPr>
            </p:nvSpPr>
            <p:spPr>
              <a:xfrm flipH="1">
                <a:off x="9646285" y="4912360"/>
                <a:ext cx="2245360" cy="1960880"/>
              </a:xfrm>
              <a:prstGeom prst="rtTriangle">
                <a:avLst/>
              </a:prstGeom>
              <a:solidFill>
                <a:schemeClr val="accent1">
                  <a:alpha val="28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 baseline="0">
                  <a:latin typeface="Arial" panose="020B0604020202020204" pitchFamily="34" charset="0"/>
                </a:endParaRPr>
              </a:p>
            </p:txBody>
          </p:sp>
        </p:grp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10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/>
          <a:lstStyle>
            <a:lvl1pPr algn="ctr">
              <a:defRPr sz="320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4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5"/>
            </p:custDataLst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>
              <a:defRPr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80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grpSp>
        <p:nvGrpSpPr>
          <p:cNvPr id="12" name="组合 11"/>
          <p:cNvGrpSpPr/>
          <p:nvPr userDrawn="1">
            <p:custDataLst>
              <p:tags r:id="rId3"/>
            </p:custDataLst>
          </p:nvPr>
        </p:nvGrpSpPr>
        <p:grpSpPr>
          <a:xfrm>
            <a:off x="-1" y="0"/>
            <a:ext cx="12192001" cy="6858000"/>
            <a:chOff x="-1" y="0"/>
            <a:chExt cx="12192001" cy="6858000"/>
          </a:xfrm>
        </p:grpSpPr>
        <p:grpSp>
          <p:nvGrpSpPr>
            <p:cNvPr id="14" name="组合 13"/>
            <p:cNvGrpSpPr/>
            <p:nvPr userDrawn="1">
              <p:custDataLst>
                <p:tags r:id="rId4"/>
              </p:custDataLst>
            </p:nvPr>
          </p:nvGrpSpPr>
          <p:grpSpPr>
            <a:xfrm flipH="1">
              <a:off x="-1" y="4885201"/>
              <a:ext cx="1584008" cy="1972799"/>
              <a:chOff x="9646285" y="3702685"/>
              <a:chExt cx="2545715" cy="3170555"/>
            </a:xfrm>
          </p:grpSpPr>
          <p:sp>
            <p:nvSpPr>
              <p:cNvPr id="18" name="直角三角形 17"/>
              <p:cNvSpPr/>
              <p:nvPr>
                <p:custDataLst>
                  <p:tags r:id="rId5"/>
                </p:custDataLst>
              </p:nvPr>
            </p:nvSpPr>
            <p:spPr>
              <a:xfrm flipH="1">
                <a:off x="10881995" y="3702685"/>
                <a:ext cx="1310005" cy="3166110"/>
              </a:xfrm>
              <a:prstGeom prst="rtTriangl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 baseline="0">
                  <a:latin typeface="Arial" panose="020B0604020202020204" pitchFamily="34" charset="0"/>
                </a:endParaRPr>
              </a:p>
            </p:txBody>
          </p:sp>
          <p:sp>
            <p:nvSpPr>
              <p:cNvPr id="19" name="直角三角形 18"/>
              <p:cNvSpPr/>
              <p:nvPr>
                <p:custDataLst>
                  <p:tags r:id="rId6"/>
                </p:custDataLst>
              </p:nvPr>
            </p:nvSpPr>
            <p:spPr>
              <a:xfrm flipH="1">
                <a:off x="9646285" y="4912360"/>
                <a:ext cx="2245360" cy="1960880"/>
              </a:xfrm>
              <a:prstGeom prst="rtTriangle">
                <a:avLst/>
              </a:prstGeom>
              <a:solidFill>
                <a:schemeClr val="accent1">
                  <a:alpha val="28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 baseline="0"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15" name="组合 14"/>
            <p:cNvGrpSpPr/>
            <p:nvPr userDrawn="1">
              <p:custDataLst>
                <p:tags r:id="rId7"/>
              </p:custDataLst>
            </p:nvPr>
          </p:nvGrpSpPr>
          <p:grpSpPr>
            <a:xfrm rot="10800000" flipH="1">
              <a:off x="10607992" y="0"/>
              <a:ext cx="1584008" cy="1972799"/>
              <a:chOff x="9646285" y="3702685"/>
              <a:chExt cx="2545715" cy="3170555"/>
            </a:xfrm>
          </p:grpSpPr>
          <p:sp>
            <p:nvSpPr>
              <p:cNvPr id="16" name="直角三角形 15"/>
              <p:cNvSpPr/>
              <p:nvPr>
                <p:custDataLst>
                  <p:tags r:id="rId8"/>
                </p:custDataLst>
              </p:nvPr>
            </p:nvSpPr>
            <p:spPr>
              <a:xfrm flipH="1">
                <a:off x="10881995" y="3702685"/>
                <a:ext cx="1310005" cy="3166110"/>
              </a:xfrm>
              <a:prstGeom prst="rtTriangl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 baseline="0">
                  <a:latin typeface="Arial" panose="020B0604020202020204" pitchFamily="34" charset="0"/>
                </a:endParaRPr>
              </a:p>
            </p:txBody>
          </p:sp>
          <p:sp>
            <p:nvSpPr>
              <p:cNvPr id="17" name="直角三角形 16"/>
              <p:cNvSpPr/>
              <p:nvPr>
                <p:custDataLst>
                  <p:tags r:id="rId9"/>
                </p:custDataLst>
              </p:nvPr>
            </p:nvSpPr>
            <p:spPr>
              <a:xfrm flipH="1">
                <a:off x="9646285" y="4912360"/>
                <a:ext cx="2245360" cy="1960880"/>
              </a:xfrm>
              <a:prstGeom prst="rtTriangle">
                <a:avLst/>
              </a:prstGeom>
              <a:solidFill>
                <a:schemeClr val="accent1">
                  <a:alpha val="28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 baseline="0">
                  <a:latin typeface="Arial" panose="020B0604020202020204" pitchFamily="34" charset="0"/>
                </a:endParaRPr>
              </a:p>
            </p:txBody>
          </p:sp>
        </p:grp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10"/>
            </p:custDataLst>
          </p:nvPr>
        </p:nvSpPr>
        <p:spPr>
          <a:xfrm>
            <a:off x="579755" y="237490"/>
            <a:ext cx="11037570" cy="556895"/>
          </a:xfrm>
        </p:spPr>
        <p:txBody>
          <a:bodyPr/>
          <a:lstStyle>
            <a:lvl1pPr>
              <a:defRPr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4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5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6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7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80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grpSp>
        <p:nvGrpSpPr>
          <p:cNvPr id="6" name="组合 5"/>
          <p:cNvGrpSpPr/>
          <p:nvPr userDrawn="1">
            <p:custDataLst>
              <p:tags r:id="rId3"/>
            </p:custDataLst>
          </p:nvPr>
        </p:nvGrpSpPr>
        <p:grpSpPr>
          <a:xfrm>
            <a:off x="-2" y="0"/>
            <a:ext cx="12192001" cy="6861548"/>
            <a:chOff x="-2" y="0"/>
            <a:chExt cx="12192001" cy="6861548"/>
          </a:xfrm>
        </p:grpSpPr>
        <p:grpSp>
          <p:nvGrpSpPr>
            <p:cNvPr id="9" name="组合 8"/>
            <p:cNvGrpSpPr/>
            <p:nvPr userDrawn="1">
              <p:custDataLst>
                <p:tags r:id="rId4"/>
              </p:custDataLst>
            </p:nvPr>
          </p:nvGrpSpPr>
          <p:grpSpPr>
            <a:xfrm flipH="1">
              <a:off x="-2" y="3004164"/>
              <a:ext cx="3101536" cy="3857384"/>
              <a:chOff x="9646285" y="3710043"/>
              <a:chExt cx="2545715" cy="3166110"/>
            </a:xfrm>
          </p:grpSpPr>
          <p:sp>
            <p:nvSpPr>
              <p:cNvPr id="14" name="直角三角形 13"/>
              <p:cNvSpPr/>
              <p:nvPr>
                <p:custDataLst>
                  <p:tags r:id="rId5"/>
                </p:custDataLst>
              </p:nvPr>
            </p:nvSpPr>
            <p:spPr>
              <a:xfrm flipH="1">
                <a:off x="10881995" y="3710043"/>
                <a:ext cx="1310005" cy="3166110"/>
              </a:xfrm>
              <a:prstGeom prst="rtTriangl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 baseline="0">
                  <a:latin typeface="Arial" panose="020B0604020202020204" pitchFamily="34" charset="0"/>
                </a:endParaRPr>
              </a:p>
            </p:txBody>
          </p:sp>
          <p:sp>
            <p:nvSpPr>
              <p:cNvPr id="15" name="直角三角形 14"/>
              <p:cNvSpPr/>
              <p:nvPr>
                <p:custDataLst>
                  <p:tags r:id="rId6"/>
                </p:custDataLst>
              </p:nvPr>
            </p:nvSpPr>
            <p:spPr>
              <a:xfrm flipH="1">
                <a:off x="9646285" y="4912360"/>
                <a:ext cx="2245360" cy="1960880"/>
              </a:xfrm>
              <a:prstGeom prst="rtTriangle">
                <a:avLst/>
              </a:prstGeom>
              <a:solidFill>
                <a:schemeClr val="accent1">
                  <a:alpha val="28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 baseline="0"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16" name="组合 15"/>
            <p:cNvGrpSpPr/>
            <p:nvPr userDrawn="1">
              <p:custDataLst>
                <p:tags r:id="rId7"/>
              </p:custDataLst>
            </p:nvPr>
          </p:nvGrpSpPr>
          <p:grpSpPr>
            <a:xfrm rot="10800000" flipH="1">
              <a:off x="9090463" y="0"/>
              <a:ext cx="3101536" cy="3862800"/>
              <a:chOff x="9646285" y="3702685"/>
              <a:chExt cx="2545715" cy="3170555"/>
            </a:xfrm>
          </p:grpSpPr>
          <p:sp>
            <p:nvSpPr>
              <p:cNvPr id="17" name="直角三角形 16"/>
              <p:cNvSpPr/>
              <p:nvPr>
                <p:custDataLst>
                  <p:tags r:id="rId8"/>
                </p:custDataLst>
              </p:nvPr>
            </p:nvSpPr>
            <p:spPr>
              <a:xfrm flipH="1">
                <a:off x="10881995" y="3702685"/>
                <a:ext cx="1310005" cy="3166110"/>
              </a:xfrm>
              <a:prstGeom prst="rtTriangl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 baseline="0">
                  <a:latin typeface="Arial" panose="020B0604020202020204" pitchFamily="34" charset="0"/>
                </a:endParaRPr>
              </a:p>
            </p:txBody>
          </p:sp>
          <p:sp>
            <p:nvSpPr>
              <p:cNvPr id="18" name="直角三角形 17"/>
              <p:cNvSpPr/>
              <p:nvPr>
                <p:custDataLst>
                  <p:tags r:id="rId9"/>
                </p:custDataLst>
              </p:nvPr>
            </p:nvSpPr>
            <p:spPr>
              <a:xfrm flipH="1">
                <a:off x="9646285" y="4912360"/>
                <a:ext cx="2245360" cy="1960880"/>
              </a:xfrm>
              <a:prstGeom prst="rtTriangle">
                <a:avLst/>
              </a:prstGeom>
              <a:solidFill>
                <a:schemeClr val="accent1">
                  <a:alpha val="28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 baseline="0">
                  <a:latin typeface="Arial" panose="020B0604020202020204" pitchFamily="34" charset="0"/>
                </a:endParaRPr>
              </a:p>
            </p:txBody>
          </p:sp>
        </p:grpSp>
      </p:grp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0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/>
          <a:lstStyle>
            <a:lvl1pPr algn="ctr">
              <a:defRPr sz="600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4"/>
            </p:custDataLst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defRPr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4F7C2C8C-1363-4A65-B964-8039EA74061D}" type="slidenum">
              <a:rPr kumimoji="0" lang="zh-CN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0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4F7C2C8C-1363-4A65-B964-8039EA74061D}" type="slidenum">
              <a:rPr kumimoji="0" lang="zh-CN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7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7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4F7C2C8C-1363-4A65-B964-8039EA74061D}" type="slidenum">
              <a:rPr kumimoji="0" lang="zh-CN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4F7C2C8C-1363-4A65-B964-8039EA74061D}" type="slidenum">
              <a:rPr kumimoji="0" lang="zh-CN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4F7C2C8C-1363-4A65-B964-8039EA74061D}" type="slidenum">
              <a:rPr kumimoji="0" lang="zh-CN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0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4F7C2C8C-1363-4A65-B964-8039EA74061D}" type="slidenum">
              <a:rPr kumimoji="0" lang="zh-CN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4F7C2C8C-1363-4A65-B964-8039EA74061D}" type="slidenum">
              <a:rPr kumimoji="0" lang="zh-CN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5" Type="http://schemas.openxmlformats.org/officeDocument/2006/relationships/theme" Target="../theme/theme2.xml"/><Relationship Id="rId24" Type="http://schemas.openxmlformats.org/officeDocument/2006/relationships/tags" Target="../tags/tag230.xml"/><Relationship Id="rId23" Type="http://schemas.openxmlformats.org/officeDocument/2006/relationships/tags" Target="../tags/tag229.xml"/><Relationship Id="rId22" Type="http://schemas.openxmlformats.org/officeDocument/2006/relationships/tags" Target="../tags/tag228.xml"/><Relationship Id="rId21" Type="http://schemas.openxmlformats.org/officeDocument/2006/relationships/tags" Target="../tags/tag227.xml"/><Relationship Id="rId20" Type="http://schemas.openxmlformats.org/officeDocument/2006/relationships/tags" Target="../tags/tag226.xml"/><Relationship Id="rId2" Type="http://schemas.openxmlformats.org/officeDocument/2006/relationships/slideLayout" Target="../slideLayouts/slideLayout13.xml"/><Relationship Id="rId19" Type="http://schemas.openxmlformats.org/officeDocument/2006/relationships/tags" Target="../tags/tag225.xml"/><Relationship Id="rId18" Type="http://schemas.openxmlformats.org/officeDocument/2006/relationships/slideLayout" Target="../slideLayouts/slideLayout29.xml"/><Relationship Id="rId17" Type="http://schemas.openxmlformats.org/officeDocument/2006/relationships/slideLayout" Target="../slideLayouts/slideLayout28.xml"/><Relationship Id="rId16" Type="http://schemas.openxmlformats.org/officeDocument/2006/relationships/slideLayout" Target="../slideLayouts/slideLayout27.xml"/><Relationship Id="rId15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25.xml"/><Relationship Id="rId13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/>
          </p:cNvSpPr>
          <p:nvPr>
            <p:ph type="body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anose="020B0604020202020204" pitchFamily="34" charset="0"/>
              <a:buNone/>
              <a:defRPr sz="14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buFont typeface="Arial" panose="020B0604020202020204" pitchFamily="34" charset="0"/>
              <a:buNone/>
              <a:defRPr sz="1400"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4F7C2C8C-1363-4A65-B964-8039EA74061D}" type="slidenum">
              <a:rPr kumimoji="0" lang="zh-CN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90000" tIns="46800" rIns="90000" bIns="46800" rtlCol="0" anchor="t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2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</p:sldLayoutIdLst>
  <p:txStyles>
    <p:titleStyle>
      <a:lvl1pPr algn="l" defTabSz="914400" rtl="0" eaLnBrk="1" fontAlgn="auto" latinLnBrk="0" hangingPunct="1">
        <a:lnSpc>
          <a:spcPct val="12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4.xml"/><Relationship Id="rId5" Type="http://schemas.openxmlformats.org/officeDocument/2006/relationships/themeOverride" Target="../theme/themeOverride1.xml"/><Relationship Id="rId4" Type="http://schemas.openxmlformats.org/officeDocument/2006/relationships/tags" Target="../tags/tag234.xml"/><Relationship Id="rId3" Type="http://schemas.openxmlformats.org/officeDocument/2006/relationships/tags" Target="../tags/tag233.xml"/><Relationship Id="rId2" Type="http://schemas.openxmlformats.org/officeDocument/2006/relationships/tags" Target="../tags/tag232.xml"/><Relationship Id="rId1" Type="http://schemas.openxmlformats.org/officeDocument/2006/relationships/tags" Target="../tags/tag231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329.xml"/><Relationship Id="rId8" Type="http://schemas.openxmlformats.org/officeDocument/2006/relationships/tags" Target="../tags/tag328.xml"/><Relationship Id="rId7" Type="http://schemas.openxmlformats.org/officeDocument/2006/relationships/tags" Target="../tags/tag327.xml"/><Relationship Id="rId6" Type="http://schemas.openxmlformats.org/officeDocument/2006/relationships/tags" Target="../tags/tag326.xml"/><Relationship Id="rId5" Type="http://schemas.openxmlformats.org/officeDocument/2006/relationships/tags" Target="../tags/tag325.xml"/><Relationship Id="rId4" Type="http://schemas.openxmlformats.org/officeDocument/2006/relationships/tags" Target="../tags/tag324.xml"/><Relationship Id="rId35" Type="http://schemas.openxmlformats.org/officeDocument/2006/relationships/notesSlide" Target="../notesSlides/notesSlide4.xml"/><Relationship Id="rId34" Type="http://schemas.openxmlformats.org/officeDocument/2006/relationships/slideLayout" Target="../slideLayouts/slideLayout28.xml"/><Relationship Id="rId33" Type="http://schemas.openxmlformats.org/officeDocument/2006/relationships/tags" Target="../tags/tag353.xml"/><Relationship Id="rId32" Type="http://schemas.openxmlformats.org/officeDocument/2006/relationships/tags" Target="../tags/tag352.xml"/><Relationship Id="rId31" Type="http://schemas.openxmlformats.org/officeDocument/2006/relationships/tags" Target="../tags/tag351.xml"/><Relationship Id="rId30" Type="http://schemas.openxmlformats.org/officeDocument/2006/relationships/tags" Target="../tags/tag350.xml"/><Relationship Id="rId3" Type="http://schemas.openxmlformats.org/officeDocument/2006/relationships/tags" Target="../tags/tag323.xml"/><Relationship Id="rId29" Type="http://schemas.openxmlformats.org/officeDocument/2006/relationships/tags" Target="../tags/tag349.xml"/><Relationship Id="rId28" Type="http://schemas.openxmlformats.org/officeDocument/2006/relationships/tags" Target="../tags/tag348.xml"/><Relationship Id="rId27" Type="http://schemas.openxmlformats.org/officeDocument/2006/relationships/tags" Target="../tags/tag347.xml"/><Relationship Id="rId26" Type="http://schemas.openxmlformats.org/officeDocument/2006/relationships/tags" Target="../tags/tag346.xml"/><Relationship Id="rId25" Type="http://schemas.openxmlformats.org/officeDocument/2006/relationships/tags" Target="../tags/tag345.xml"/><Relationship Id="rId24" Type="http://schemas.openxmlformats.org/officeDocument/2006/relationships/tags" Target="../tags/tag344.xml"/><Relationship Id="rId23" Type="http://schemas.openxmlformats.org/officeDocument/2006/relationships/tags" Target="../tags/tag343.xml"/><Relationship Id="rId22" Type="http://schemas.openxmlformats.org/officeDocument/2006/relationships/tags" Target="../tags/tag342.xml"/><Relationship Id="rId21" Type="http://schemas.openxmlformats.org/officeDocument/2006/relationships/tags" Target="../tags/tag341.xml"/><Relationship Id="rId20" Type="http://schemas.openxmlformats.org/officeDocument/2006/relationships/tags" Target="../tags/tag340.xml"/><Relationship Id="rId2" Type="http://schemas.openxmlformats.org/officeDocument/2006/relationships/tags" Target="../tags/tag322.xml"/><Relationship Id="rId19" Type="http://schemas.openxmlformats.org/officeDocument/2006/relationships/tags" Target="../tags/tag339.xml"/><Relationship Id="rId18" Type="http://schemas.openxmlformats.org/officeDocument/2006/relationships/tags" Target="../tags/tag338.xml"/><Relationship Id="rId17" Type="http://schemas.openxmlformats.org/officeDocument/2006/relationships/tags" Target="../tags/tag337.xml"/><Relationship Id="rId16" Type="http://schemas.openxmlformats.org/officeDocument/2006/relationships/tags" Target="../tags/tag336.xml"/><Relationship Id="rId15" Type="http://schemas.openxmlformats.org/officeDocument/2006/relationships/tags" Target="../tags/tag335.xml"/><Relationship Id="rId14" Type="http://schemas.openxmlformats.org/officeDocument/2006/relationships/tags" Target="../tags/tag334.xml"/><Relationship Id="rId13" Type="http://schemas.openxmlformats.org/officeDocument/2006/relationships/tags" Target="../tags/tag333.xml"/><Relationship Id="rId12" Type="http://schemas.openxmlformats.org/officeDocument/2006/relationships/tags" Target="../tags/tag332.xml"/><Relationship Id="rId11" Type="http://schemas.openxmlformats.org/officeDocument/2006/relationships/tags" Target="../tags/tag331.xml"/><Relationship Id="rId10" Type="http://schemas.openxmlformats.org/officeDocument/2006/relationships/tags" Target="../tags/tag330.xml"/><Relationship Id="rId1" Type="http://schemas.openxmlformats.org/officeDocument/2006/relationships/tags" Target="../tags/tag321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tags" Target="../tags/tag361.xml"/><Relationship Id="rId8" Type="http://schemas.openxmlformats.org/officeDocument/2006/relationships/tags" Target="../tags/tag360.xml"/><Relationship Id="rId7" Type="http://schemas.openxmlformats.org/officeDocument/2006/relationships/tags" Target="../tags/tag359.xml"/><Relationship Id="rId6" Type="http://schemas.openxmlformats.org/officeDocument/2006/relationships/tags" Target="../tags/tag358.xml"/><Relationship Id="rId50" Type="http://schemas.openxmlformats.org/officeDocument/2006/relationships/slideLayout" Target="../slideLayouts/slideLayout20.xml"/><Relationship Id="rId5" Type="http://schemas.openxmlformats.org/officeDocument/2006/relationships/image" Target="../media/image8.png"/><Relationship Id="rId49" Type="http://schemas.openxmlformats.org/officeDocument/2006/relationships/tags" Target="../tags/tag401.xml"/><Relationship Id="rId48" Type="http://schemas.openxmlformats.org/officeDocument/2006/relationships/tags" Target="../tags/tag400.xml"/><Relationship Id="rId47" Type="http://schemas.openxmlformats.org/officeDocument/2006/relationships/tags" Target="../tags/tag399.xml"/><Relationship Id="rId46" Type="http://schemas.openxmlformats.org/officeDocument/2006/relationships/tags" Target="../tags/tag398.xml"/><Relationship Id="rId45" Type="http://schemas.openxmlformats.org/officeDocument/2006/relationships/tags" Target="../tags/tag397.xml"/><Relationship Id="rId44" Type="http://schemas.openxmlformats.org/officeDocument/2006/relationships/tags" Target="../tags/tag396.xml"/><Relationship Id="rId43" Type="http://schemas.openxmlformats.org/officeDocument/2006/relationships/tags" Target="../tags/tag395.xml"/><Relationship Id="rId42" Type="http://schemas.openxmlformats.org/officeDocument/2006/relationships/tags" Target="../tags/tag394.xml"/><Relationship Id="rId41" Type="http://schemas.openxmlformats.org/officeDocument/2006/relationships/tags" Target="../tags/tag393.xml"/><Relationship Id="rId40" Type="http://schemas.openxmlformats.org/officeDocument/2006/relationships/tags" Target="../tags/tag392.xml"/><Relationship Id="rId4" Type="http://schemas.openxmlformats.org/officeDocument/2006/relationships/tags" Target="../tags/tag357.xml"/><Relationship Id="rId39" Type="http://schemas.openxmlformats.org/officeDocument/2006/relationships/tags" Target="../tags/tag391.xml"/><Relationship Id="rId38" Type="http://schemas.openxmlformats.org/officeDocument/2006/relationships/tags" Target="../tags/tag390.xml"/><Relationship Id="rId37" Type="http://schemas.openxmlformats.org/officeDocument/2006/relationships/tags" Target="../tags/tag389.xml"/><Relationship Id="rId36" Type="http://schemas.openxmlformats.org/officeDocument/2006/relationships/tags" Target="../tags/tag388.xml"/><Relationship Id="rId35" Type="http://schemas.openxmlformats.org/officeDocument/2006/relationships/tags" Target="../tags/tag387.xml"/><Relationship Id="rId34" Type="http://schemas.openxmlformats.org/officeDocument/2006/relationships/tags" Target="../tags/tag386.xml"/><Relationship Id="rId33" Type="http://schemas.openxmlformats.org/officeDocument/2006/relationships/tags" Target="../tags/tag385.xml"/><Relationship Id="rId32" Type="http://schemas.openxmlformats.org/officeDocument/2006/relationships/tags" Target="../tags/tag384.xml"/><Relationship Id="rId31" Type="http://schemas.openxmlformats.org/officeDocument/2006/relationships/tags" Target="../tags/tag383.xml"/><Relationship Id="rId30" Type="http://schemas.openxmlformats.org/officeDocument/2006/relationships/tags" Target="../tags/tag382.xml"/><Relationship Id="rId3" Type="http://schemas.openxmlformats.org/officeDocument/2006/relationships/tags" Target="../tags/tag356.xml"/><Relationship Id="rId29" Type="http://schemas.openxmlformats.org/officeDocument/2006/relationships/tags" Target="../tags/tag381.xml"/><Relationship Id="rId28" Type="http://schemas.openxmlformats.org/officeDocument/2006/relationships/tags" Target="../tags/tag380.xml"/><Relationship Id="rId27" Type="http://schemas.openxmlformats.org/officeDocument/2006/relationships/tags" Target="../tags/tag379.xml"/><Relationship Id="rId26" Type="http://schemas.openxmlformats.org/officeDocument/2006/relationships/tags" Target="../tags/tag378.xml"/><Relationship Id="rId25" Type="http://schemas.openxmlformats.org/officeDocument/2006/relationships/tags" Target="../tags/tag377.xml"/><Relationship Id="rId24" Type="http://schemas.openxmlformats.org/officeDocument/2006/relationships/tags" Target="../tags/tag376.xml"/><Relationship Id="rId23" Type="http://schemas.openxmlformats.org/officeDocument/2006/relationships/tags" Target="../tags/tag375.xml"/><Relationship Id="rId22" Type="http://schemas.openxmlformats.org/officeDocument/2006/relationships/tags" Target="../tags/tag374.xml"/><Relationship Id="rId21" Type="http://schemas.openxmlformats.org/officeDocument/2006/relationships/tags" Target="../tags/tag373.xml"/><Relationship Id="rId20" Type="http://schemas.openxmlformats.org/officeDocument/2006/relationships/tags" Target="../tags/tag372.xml"/><Relationship Id="rId2" Type="http://schemas.openxmlformats.org/officeDocument/2006/relationships/tags" Target="../tags/tag355.xml"/><Relationship Id="rId19" Type="http://schemas.openxmlformats.org/officeDocument/2006/relationships/tags" Target="../tags/tag371.xml"/><Relationship Id="rId18" Type="http://schemas.openxmlformats.org/officeDocument/2006/relationships/tags" Target="../tags/tag370.xml"/><Relationship Id="rId17" Type="http://schemas.openxmlformats.org/officeDocument/2006/relationships/tags" Target="../tags/tag369.xml"/><Relationship Id="rId16" Type="http://schemas.openxmlformats.org/officeDocument/2006/relationships/tags" Target="../tags/tag368.xml"/><Relationship Id="rId15" Type="http://schemas.openxmlformats.org/officeDocument/2006/relationships/tags" Target="../tags/tag367.xml"/><Relationship Id="rId14" Type="http://schemas.openxmlformats.org/officeDocument/2006/relationships/tags" Target="../tags/tag366.xml"/><Relationship Id="rId13" Type="http://schemas.openxmlformats.org/officeDocument/2006/relationships/tags" Target="../tags/tag365.xml"/><Relationship Id="rId12" Type="http://schemas.openxmlformats.org/officeDocument/2006/relationships/tags" Target="../tags/tag364.xml"/><Relationship Id="rId11" Type="http://schemas.openxmlformats.org/officeDocument/2006/relationships/tags" Target="../tags/tag363.xml"/><Relationship Id="rId10" Type="http://schemas.openxmlformats.org/officeDocument/2006/relationships/tags" Target="../tags/tag362.xml"/><Relationship Id="rId1" Type="http://schemas.openxmlformats.org/officeDocument/2006/relationships/tags" Target="../tags/tag354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tags" Target="../tags/tag408.xml"/><Relationship Id="rId8" Type="http://schemas.openxmlformats.org/officeDocument/2006/relationships/tags" Target="../tags/tag407.xml"/><Relationship Id="rId7" Type="http://schemas.openxmlformats.org/officeDocument/2006/relationships/tags" Target="../tags/tag406.xml"/><Relationship Id="rId6" Type="http://schemas.openxmlformats.org/officeDocument/2006/relationships/tags" Target="../tags/tag405.xml"/><Relationship Id="rId5" Type="http://schemas.openxmlformats.org/officeDocument/2006/relationships/tags" Target="../tags/tag404.xml"/><Relationship Id="rId4" Type="http://schemas.openxmlformats.org/officeDocument/2006/relationships/tags" Target="../tags/tag403.xml"/><Relationship Id="rId30" Type="http://schemas.openxmlformats.org/officeDocument/2006/relationships/slideLayout" Target="../slideLayouts/slideLayout25.xml"/><Relationship Id="rId3" Type="http://schemas.openxmlformats.org/officeDocument/2006/relationships/tags" Target="../tags/tag402.xml"/><Relationship Id="rId29" Type="http://schemas.openxmlformats.org/officeDocument/2006/relationships/tags" Target="../tags/tag428.xml"/><Relationship Id="rId28" Type="http://schemas.openxmlformats.org/officeDocument/2006/relationships/tags" Target="../tags/tag427.xml"/><Relationship Id="rId27" Type="http://schemas.openxmlformats.org/officeDocument/2006/relationships/tags" Target="../tags/tag426.xml"/><Relationship Id="rId26" Type="http://schemas.openxmlformats.org/officeDocument/2006/relationships/tags" Target="../tags/tag425.xml"/><Relationship Id="rId25" Type="http://schemas.openxmlformats.org/officeDocument/2006/relationships/tags" Target="../tags/tag424.xml"/><Relationship Id="rId24" Type="http://schemas.openxmlformats.org/officeDocument/2006/relationships/tags" Target="../tags/tag423.xml"/><Relationship Id="rId23" Type="http://schemas.openxmlformats.org/officeDocument/2006/relationships/tags" Target="../tags/tag422.xml"/><Relationship Id="rId22" Type="http://schemas.openxmlformats.org/officeDocument/2006/relationships/tags" Target="../tags/tag421.xml"/><Relationship Id="rId21" Type="http://schemas.openxmlformats.org/officeDocument/2006/relationships/tags" Target="../tags/tag420.xml"/><Relationship Id="rId20" Type="http://schemas.openxmlformats.org/officeDocument/2006/relationships/tags" Target="../tags/tag419.xml"/><Relationship Id="rId2" Type="http://schemas.openxmlformats.org/officeDocument/2006/relationships/image" Target="../media/image10.svg"/><Relationship Id="rId19" Type="http://schemas.openxmlformats.org/officeDocument/2006/relationships/tags" Target="../tags/tag418.xml"/><Relationship Id="rId18" Type="http://schemas.openxmlformats.org/officeDocument/2006/relationships/tags" Target="../tags/tag417.xml"/><Relationship Id="rId17" Type="http://schemas.openxmlformats.org/officeDocument/2006/relationships/tags" Target="../tags/tag416.xml"/><Relationship Id="rId16" Type="http://schemas.openxmlformats.org/officeDocument/2006/relationships/tags" Target="../tags/tag415.xml"/><Relationship Id="rId15" Type="http://schemas.openxmlformats.org/officeDocument/2006/relationships/tags" Target="../tags/tag414.xml"/><Relationship Id="rId14" Type="http://schemas.openxmlformats.org/officeDocument/2006/relationships/tags" Target="../tags/tag413.xml"/><Relationship Id="rId13" Type="http://schemas.openxmlformats.org/officeDocument/2006/relationships/tags" Target="../tags/tag412.xml"/><Relationship Id="rId12" Type="http://schemas.openxmlformats.org/officeDocument/2006/relationships/tags" Target="../tags/tag411.xml"/><Relationship Id="rId11" Type="http://schemas.openxmlformats.org/officeDocument/2006/relationships/tags" Target="../tags/tag410.xml"/><Relationship Id="rId10" Type="http://schemas.openxmlformats.org/officeDocument/2006/relationships/tags" Target="../tags/tag409.xml"/><Relationship Id="rId1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2.xml"/><Relationship Id="rId3" Type="http://schemas.openxmlformats.org/officeDocument/2006/relationships/themeOverride" Target="../theme/themeOverride5.xml"/><Relationship Id="rId2" Type="http://schemas.openxmlformats.org/officeDocument/2006/relationships/tags" Target="../tags/tag430.xml"/><Relationship Id="rId1" Type="http://schemas.openxmlformats.org/officeDocument/2006/relationships/tags" Target="../tags/tag42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2" Type="http://schemas.openxmlformats.org/officeDocument/2006/relationships/tags" Target="../tags/tag236.xml"/><Relationship Id="rId1" Type="http://schemas.openxmlformats.org/officeDocument/2006/relationships/tags" Target="../tags/tag235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245.xml"/><Relationship Id="rId8" Type="http://schemas.openxmlformats.org/officeDocument/2006/relationships/tags" Target="../tags/tag244.xml"/><Relationship Id="rId7" Type="http://schemas.openxmlformats.org/officeDocument/2006/relationships/tags" Target="../tags/tag243.xml"/><Relationship Id="rId6" Type="http://schemas.openxmlformats.org/officeDocument/2006/relationships/tags" Target="../tags/tag242.xml"/><Relationship Id="rId5" Type="http://schemas.openxmlformats.org/officeDocument/2006/relationships/tags" Target="../tags/tag241.xml"/><Relationship Id="rId4" Type="http://schemas.openxmlformats.org/officeDocument/2006/relationships/tags" Target="../tags/tag240.xml"/><Relationship Id="rId3" Type="http://schemas.openxmlformats.org/officeDocument/2006/relationships/tags" Target="../tags/tag239.xml"/><Relationship Id="rId26" Type="http://schemas.openxmlformats.org/officeDocument/2006/relationships/slideLayout" Target="../slideLayouts/slideLayout26.xml"/><Relationship Id="rId25" Type="http://schemas.openxmlformats.org/officeDocument/2006/relationships/tags" Target="../tags/tag261.xml"/><Relationship Id="rId24" Type="http://schemas.openxmlformats.org/officeDocument/2006/relationships/tags" Target="../tags/tag260.xml"/><Relationship Id="rId23" Type="http://schemas.openxmlformats.org/officeDocument/2006/relationships/tags" Target="../tags/tag259.xml"/><Relationship Id="rId22" Type="http://schemas.openxmlformats.org/officeDocument/2006/relationships/tags" Target="../tags/tag258.xml"/><Relationship Id="rId21" Type="http://schemas.openxmlformats.org/officeDocument/2006/relationships/tags" Target="../tags/tag257.xml"/><Relationship Id="rId20" Type="http://schemas.openxmlformats.org/officeDocument/2006/relationships/tags" Target="../tags/tag256.xml"/><Relationship Id="rId2" Type="http://schemas.openxmlformats.org/officeDocument/2006/relationships/tags" Target="../tags/tag238.xml"/><Relationship Id="rId19" Type="http://schemas.openxmlformats.org/officeDocument/2006/relationships/tags" Target="../tags/tag255.xml"/><Relationship Id="rId18" Type="http://schemas.openxmlformats.org/officeDocument/2006/relationships/tags" Target="../tags/tag254.xml"/><Relationship Id="rId17" Type="http://schemas.openxmlformats.org/officeDocument/2006/relationships/tags" Target="../tags/tag253.xml"/><Relationship Id="rId16" Type="http://schemas.openxmlformats.org/officeDocument/2006/relationships/tags" Target="../tags/tag252.xml"/><Relationship Id="rId15" Type="http://schemas.openxmlformats.org/officeDocument/2006/relationships/tags" Target="../tags/tag251.xml"/><Relationship Id="rId14" Type="http://schemas.openxmlformats.org/officeDocument/2006/relationships/tags" Target="../tags/tag250.xml"/><Relationship Id="rId13" Type="http://schemas.openxmlformats.org/officeDocument/2006/relationships/tags" Target="../tags/tag249.xml"/><Relationship Id="rId12" Type="http://schemas.openxmlformats.org/officeDocument/2006/relationships/tags" Target="../tags/tag248.xml"/><Relationship Id="rId11" Type="http://schemas.openxmlformats.org/officeDocument/2006/relationships/tags" Target="../tags/tag247.xml"/><Relationship Id="rId10" Type="http://schemas.openxmlformats.org/officeDocument/2006/relationships/tags" Target="../tags/tag246.xml"/><Relationship Id="rId1" Type="http://schemas.openxmlformats.org/officeDocument/2006/relationships/tags" Target="../tags/tag23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tags" Target="../tags/tag26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4.xml"/><Relationship Id="rId2" Type="http://schemas.openxmlformats.org/officeDocument/2006/relationships/tags" Target="../tags/tag264.xml"/><Relationship Id="rId1" Type="http://schemas.openxmlformats.org/officeDocument/2006/relationships/tags" Target="../tags/tag263.xml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2.xml"/><Relationship Id="rId5" Type="http://schemas.openxmlformats.org/officeDocument/2006/relationships/tags" Target="../tags/tag269.xml"/><Relationship Id="rId4" Type="http://schemas.openxmlformats.org/officeDocument/2006/relationships/tags" Target="../tags/tag268.xml"/><Relationship Id="rId3" Type="http://schemas.openxmlformats.org/officeDocument/2006/relationships/tags" Target="../tags/tag267.xml"/><Relationship Id="rId2" Type="http://schemas.openxmlformats.org/officeDocument/2006/relationships/tags" Target="../tags/tag266.xml"/><Relationship Id="rId1" Type="http://schemas.openxmlformats.org/officeDocument/2006/relationships/tags" Target="../tags/tag265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278.xml"/><Relationship Id="rId8" Type="http://schemas.openxmlformats.org/officeDocument/2006/relationships/tags" Target="../tags/tag277.xml"/><Relationship Id="rId7" Type="http://schemas.openxmlformats.org/officeDocument/2006/relationships/tags" Target="../tags/tag276.xml"/><Relationship Id="rId6" Type="http://schemas.openxmlformats.org/officeDocument/2006/relationships/tags" Target="../tags/tag275.xml"/><Relationship Id="rId5" Type="http://schemas.openxmlformats.org/officeDocument/2006/relationships/tags" Target="../tags/tag274.xml"/><Relationship Id="rId4" Type="http://schemas.openxmlformats.org/officeDocument/2006/relationships/tags" Target="../tags/tag273.xml"/><Relationship Id="rId3" Type="http://schemas.openxmlformats.org/officeDocument/2006/relationships/tags" Target="../tags/tag272.xml"/><Relationship Id="rId25" Type="http://schemas.openxmlformats.org/officeDocument/2006/relationships/notesSlide" Target="../notesSlides/notesSlide1.xml"/><Relationship Id="rId24" Type="http://schemas.openxmlformats.org/officeDocument/2006/relationships/slideLayout" Target="../slideLayouts/slideLayout17.xml"/><Relationship Id="rId23" Type="http://schemas.openxmlformats.org/officeDocument/2006/relationships/themeOverride" Target="../theme/themeOverride2.xml"/><Relationship Id="rId22" Type="http://schemas.openxmlformats.org/officeDocument/2006/relationships/tags" Target="../tags/tag291.xml"/><Relationship Id="rId21" Type="http://schemas.openxmlformats.org/officeDocument/2006/relationships/tags" Target="../tags/tag290.xml"/><Relationship Id="rId20" Type="http://schemas.openxmlformats.org/officeDocument/2006/relationships/tags" Target="../tags/tag289.xml"/><Relationship Id="rId2" Type="http://schemas.openxmlformats.org/officeDocument/2006/relationships/tags" Target="../tags/tag271.xml"/><Relationship Id="rId19" Type="http://schemas.openxmlformats.org/officeDocument/2006/relationships/tags" Target="../tags/tag288.xml"/><Relationship Id="rId18" Type="http://schemas.openxmlformats.org/officeDocument/2006/relationships/tags" Target="../tags/tag287.xml"/><Relationship Id="rId17" Type="http://schemas.openxmlformats.org/officeDocument/2006/relationships/tags" Target="../tags/tag286.xml"/><Relationship Id="rId16" Type="http://schemas.openxmlformats.org/officeDocument/2006/relationships/tags" Target="../tags/tag285.xml"/><Relationship Id="rId15" Type="http://schemas.openxmlformats.org/officeDocument/2006/relationships/tags" Target="../tags/tag284.xml"/><Relationship Id="rId14" Type="http://schemas.openxmlformats.org/officeDocument/2006/relationships/tags" Target="../tags/tag283.xml"/><Relationship Id="rId13" Type="http://schemas.openxmlformats.org/officeDocument/2006/relationships/tags" Target="../tags/tag282.xml"/><Relationship Id="rId12" Type="http://schemas.openxmlformats.org/officeDocument/2006/relationships/tags" Target="../tags/tag281.xml"/><Relationship Id="rId11" Type="http://schemas.openxmlformats.org/officeDocument/2006/relationships/tags" Target="../tags/tag280.xml"/><Relationship Id="rId10" Type="http://schemas.openxmlformats.org/officeDocument/2006/relationships/tags" Target="../tags/tag279.xml"/><Relationship Id="rId1" Type="http://schemas.openxmlformats.org/officeDocument/2006/relationships/tags" Target="../tags/tag270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300.xml"/><Relationship Id="rId8" Type="http://schemas.openxmlformats.org/officeDocument/2006/relationships/tags" Target="../tags/tag299.xml"/><Relationship Id="rId7" Type="http://schemas.openxmlformats.org/officeDocument/2006/relationships/tags" Target="../tags/tag298.xml"/><Relationship Id="rId6" Type="http://schemas.openxmlformats.org/officeDocument/2006/relationships/tags" Target="../tags/tag297.xml"/><Relationship Id="rId5" Type="http://schemas.openxmlformats.org/officeDocument/2006/relationships/tags" Target="../tags/tag296.xml"/><Relationship Id="rId4" Type="http://schemas.openxmlformats.org/officeDocument/2006/relationships/tags" Target="../tags/tag295.xml"/><Relationship Id="rId3" Type="http://schemas.openxmlformats.org/officeDocument/2006/relationships/tags" Target="../tags/tag294.xml"/><Relationship Id="rId21" Type="http://schemas.openxmlformats.org/officeDocument/2006/relationships/notesSlide" Target="../notesSlides/notesSlide2.xml"/><Relationship Id="rId20" Type="http://schemas.openxmlformats.org/officeDocument/2006/relationships/slideLayout" Target="../slideLayouts/slideLayout17.xml"/><Relationship Id="rId2" Type="http://schemas.openxmlformats.org/officeDocument/2006/relationships/tags" Target="../tags/tag293.xml"/><Relationship Id="rId19" Type="http://schemas.openxmlformats.org/officeDocument/2006/relationships/themeOverride" Target="../theme/themeOverride3.xml"/><Relationship Id="rId18" Type="http://schemas.openxmlformats.org/officeDocument/2006/relationships/tags" Target="../tags/tag305.xml"/><Relationship Id="rId17" Type="http://schemas.openxmlformats.org/officeDocument/2006/relationships/tags" Target="../tags/tag304.xml"/><Relationship Id="rId16" Type="http://schemas.openxmlformats.org/officeDocument/2006/relationships/image" Target="../media/image5.svg"/><Relationship Id="rId15" Type="http://schemas.openxmlformats.org/officeDocument/2006/relationships/image" Target="../media/image4.png"/><Relationship Id="rId14" Type="http://schemas.openxmlformats.org/officeDocument/2006/relationships/image" Target="../media/image3.svg"/><Relationship Id="rId13" Type="http://schemas.openxmlformats.org/officeDocument/2006/relationships/image" Target="../media/image2.png"/><Relationship Id="rId12" Type="http://schemas.openxmlformats.org/officeDocument/2006/relationships/tags" Target="../tags/tag303.xml"/><Relationship Id="rId11" Type="http://schemas.openxmlformats.org/officeDocument/2006/relationships/tags" Target="../tags/tag302.xml"/><Relationship Id="rId10" Type="http://schemas.openxmlformats.org/officeDocument/2006/relationships/tags" Target="../tags/tag301.xml"/><Relationship Id="rId1" Type="http://schemas.openxmlformats.org/officeDocument/2006/relationships/tags" Target="../tags/tag292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tags" Target="../tags/tag314.xml"/><Relationship Id="rId8" Type="http://schemas.openxmlformats.org/officeDocument/2006/relationships/tags" Target="../tags/tag313.xml"/><Relationship Id="rId7" Type="http://schemas.openxmlformats.org/officeDocument/2006/relationships/tags" Target="../tags/tag312.xml"/><Relationship Id="rId6" Type="http://schemas.openxmlformats.org/officeDocument/2006/relationships/tags" Target="../tags/tag311.xml"/><Relationship Id="rId5" Type="http://schemas.openxmlformats.org/officeDocument/2006/relationships/tags" Target="../tags/tag310.xml"/><Relationship Id="rId4" Type="http://schemas.openxmlformats.org/officeDocument/2006/relationships/tags" Target="../tags/tag309.xml"/><Relationship Id="rId3" Type="http://schemas.openxmlformats.org/officeDocument/2006/relationships/tags" Target="../tags/tag308.xml"/><Relationship Id="rId20" Type="http://schemas.openxmlformats.org/officeDocument/2006/relationships/notesSlide" Target="../notesSlides/notesSlide3.xml"/><Relationship Id="rId2" Type="http://schemas.openxmlformats.org/officeDocument/2006/relationships/tags" Target="../tags/tag307.xml"/><Relationship Id="rId19" Type="http://schemas.openxmlformats.org/officeDocument/2006/relationships/slideLayout" Target="../slideLayouts/slideLayout17.xml"/><Relationship Id="rId18" Type="http://schemas.openxmlformats.org/officeDocument/2006/relationships/themeOverride" Target="../theme/themeOverride4.xml"/><Relationship Id="rId17" Type="http://schemas.openxmlformats.org/officeDocument/2006/relationships/tags" Target="../tags/tag320.xml"/><Relationship Id="rId16" Type="http://schemas.openxmlformats.org/officeDocument/2006/relationships/tags" Target="../tags/tag319.xml"/><Relationship Id="rId15" Type="http://schemas.openxmlformats.org/officeDocument/2006/relationships/image" Target="../media/image7.svg"/><Relationship Id="rId14" Type="http://schemas.openxmlformats.org/officeDocument/2006/relationships/image" Target="../media/image6.png"/><Relationship Id="rId13" Type="http://schemas.openxmlformats.org/officeDocument/2006/relationships/tags" Target="../tags/tag318.xml"/><Relationship Id="rId12" Type="http://schemas.openxmlformats.org/officeDocument/2006/relationships/tags" Target="../tags/tag317.xml"/><Relationship Id="rId11" Type="http://schemas.openxmlformats.org/officeDocument/2006/relationships/tags" Target="../tags/tag316.xml"/><Relationship Id="rId10" Type="http://schemas.openxmlformats.org/officeDocument/2006/relationships/tags" Target="../tags/tag315.xml"/><Relationship Id="rId1" Type="http://schemas.openxmlformats.org/officeDocument/2006/relationships/tags" Target="../tags/tag30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472357" y="2045335"/>
            <a:ext cx="5419185" cy="895350"/>
          </a:xfrm>
        </p:spPr>
        <p:txBody>
          <a:bodyPr>
            <a:noAutofit/>
          </a:bodyPr>
          <a:lstStyle/>
          <a:p>
            <a:r>
              <a:rPr lang="zh-CN" altLang="en-US" sz="4800" dirty="0">
                <a:solidFill>
                  <a:schemeClr val="bg1"/>
                </a:solidFill>
                <a:latin typeface="+mj-ea"/>
                <a:ea typeface="+mj-ea"/>
                <a:sym typeface="+mn-ea"/>
              </a:rPr>
              <a:t>创新与创业</a:t>
            </a:r>
            <a:endParaRPr lang="zh-CN" altLang="en-US" sz="4800" dirty="0">
              <a:solidFill>
                <a:schemeClr val="bg1"/>
              </a:solidFill>
              <a:latin typeface="+mj-ea"/>
              <a:ea typeface="+mj-ea"/>
              <a:sym typeface="+mn-ea"/>
            </a:endParaRPr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6472555" y="3084830"/>
            <a:ext cx="5419090" cy="2021840"/>
          </a:xfrm>
        </p:spPr>
        <p:txBody>
          <a:bodyPr anchor="ctr" anchorCtr="0">
            <a:noAutofit/>
          </a:bodyPr>
          <a:lstStyle/>
          <a:p>
            <a:pPr indent="-508000" algn="l" latinLnBrk="0">
              <a:lnSpc>
                <a:spcPct val="80000"/>
              </a:lnSpc>
              <a:spcBef>
                <a:spcPts val="900"/>
              </a:spcBef>
              <a:spcAft>
                <a:spcPts val="1000"/>
              </a:spcAft>
              <a:buNone/>
            </a:pPr>
            <a:r>
              <a:rPr lang="zh-CN" altLang="en-US" sz="1800" dirty="0">
                <a:latin typeface="+mn-ea"/>
                <a:ea typeface="+mn-ea"/>
                <a:cs typeface="+mn-ea"/>
                <a:sym typeface="+mn-ea"/>
              </a:rPr>
              <a:t>1</a:t>
            </a:r>
            <a:r>
              <a:rPr lang="en-US" altLang="zh-CN" sz="1800" dirty="0">
                <a:latin typeface="+mn-ea"/>
                <a:ea typeface="+mn-ea"/>
                <a:cs typeface="+mn-ea"/>
                <a:sym typeface="+mn-ea"/>
              </a:rPr>
              <a:t>.</a:t>
            </a:r>
            <a:r>
              <a:rPr lang="zh-CN" altLang="en-US" sz="1800" dirty="0">
                <a:latin typeface="+mn-ea"/>
                <a:ea typeface="+mn-ea"/>
                <a:cs typeface="+mn-ea"/>
                <a:sym typeface="+mn-ea"/>
              </a:rPr>
              <a:t>了解创新创业的内涵</a:t>
            </a:r>
            <a:endParaRPr lang="zh-CN" altLang="en-US" sz="1800" dirty="0">
              <a:latin typeface="+mn-ea"/>
              <a:ea typeface="+mn-ea"/>
              <a:cs typeface="+mn-ea"/>
              <a:sym typeface="+mn-ea"/>
            </a:endParaRPr>
          </a:p>
          <a:p>
            <a:pPr indent="-508000" algn="l" latinLnBrk="0">
              <a:lnSpc>
                <a:spcPct val="80000"/>
              </a:lnSpc>
              <a:spcBef>
                <a:spcPts val="900"/>
              </a:spcBef>
              <a:spcAft>
                <a:spcPts val="1000"/>
              </a:spcAft>
              <a:buNone/>
            </a:pPr>
            <a:r>
              <a:rPr lang="zh-CN" altLang="en-US" sz="1800" dirty="0">
                <a:latin typeface="+mn-ea"/>
                <a:ea typeface="+mn-ea"/>
                <a:cs typeface="+mn-ea"/>
                <a:sym typeface="+mn-ea"/>
              </a:rPr>
              <a:t>2</a:t>
            </a:r>
            <a:r>
              <a:rPr lang="en-US" altLang="zh-CN" sz="1800" dirty="0">
                <a:latin typeface="+mn-ea"/>
                <a:ea typeface="+mn-ea"/>
                <a:cs typeface="+mn-ea"/>
                <a:sym typeface="+mn-ea"/>
              </a:rPr>
              <a:t>.</a:t>
            </a:r>
            <a:r>
              <a:rPr lang="zh-CN" altLang="en-US" sz="1800" dirty="0">
                <a:latin typeface="+mn-ea"/>
                <a:ea typeface="+mn-ea"/>
                <a:cs typeface="+mn-ea"/>
                <a:sym typeface="+mn-ea"/>
              </a:rPr>
              <a:t>了解创业种类、创新模式</a:t>
            </a:r>
            <a:endParaRPr lang="zh-CN" altLang="en-US" sz="1800" dirty="0">
              <a:latin typeface="+mn-ea"/>
              <a:ea typeface="+mn-ea"/>
              <a:cs typeface="+mn-ea"/>
              <a:sym typeface="+mn-ea"/>
            </a:endParaRPr>
          </a:p>
          <a:p>
            <a:pPr indent="-508000" algn="l" latinLnBrk="0">
              <a:lnSpc>
                <a:spcPct val="80000"/>
              </a:lnSpc>
              <a:spcBef>
                <a:spcPts val="900"/>
              </a:spcBef>
              <a:spcAft>
                <a:spcPts val="1000"/>
              </a:spcAft>
              <a:buNone/>
            </a:pPr>
            <a:r>
              <a:rPr lang="zh-CN" altLang="en-US" sz="1800" dirty="0">
                <a:latin typeface="+mn-ea"/>
                <a:ea typeface="+mn-ea"/>
                <a:cs typeface="+mn-ea"/>
                <a:sym typeface="+mn-ea"/>
              </a:rPr>
              <a:t>3</a:t>
            </a:r>
            <a:r>
              <a:rPr lang="en-US" altLang="zh-CN" sz="1800" dirty="0">
                <a:latin typeface="+mn-ea"/>
                <a:ea typeface="+mn-ea"/>
                <a:cs typeface="+mn-ea"/>
                <a:sym typeface="+mn-ea"/>
              </a:rPr>
              <a:t>.</a:t>
            </a:r>
            <a:r>
              <a:rPr lang="zh-CN" altLang="en-US" sz="1800" dirty="0">
                <a:latin typeface="+mn-ea"/>
                <a:ea typeface="+mn-ea"/>
                <a:cs typeface="+mn-ea"/>
                <a:sym typeface="+mn-ea"/>
              </a:rPr>
              <a:t>认识创新创业的意义</a:t>
            </a:r>
            <a:endParaRPr lang="zh-CN" altLang="en-US" sz="1800" dirty="0">
              <a:latin typeface="+mn-ea"/>
              <a:ea typeface="+mn-ea"/>
              <a:cs typeface="+mn-ea"/>
              <a:sym typeface="+mn-ea"/>
            </a:endParaRPr>
          </a:p>
          <a:p>
            <a:pPr indent="-508000" algn="l" latinLnBrk="0">
              <a:lnSpc>
                <a:spcPct val="80000"/>
              </a:lnSpc>
              <a:spcBef>
                <a:spcPts val="900"/>
              </a:spcBef>
              <a:spcAft>
                <a:spcPts val="1000"/>
              </a:spcAft>
              <a:buNone/>
            </a:pPr>
            <a:r>
              <a:rPr lang="zh-CN" altLang="en-US" sz="1800" dirty="0">
                <a:latin typeface="+mn-ea"/>
                <a:ea typeface="+mn-ea"/>
                <a:cs typeface="+mn-ea"/>
                <a:sym typeface="+mn-ea"/>
              </a:rPr>
              <a:t>4</a:t>
            </a:r>
            <a:r>
              <a:rPr lang="en-US" altLang="zh-CN" sz="1800" dirty="0">
                <a:latin typeface="+mn-ea"/>
                <a:ea typeface="+mn-ea"/>
                <a:cs typeface="+mn-ea"/>
                <a:sym typeface="+mn-ea"/>
              </a:rPr>
              <a:t>.</a:t>
            </a:r>
            <a:r>
              <a:rPr lang="zh-CN" altLang="en-US" sz="1800" dirty="0">
                <a:latin typeface="+mn-ea"/>
                <a:ea typeface="+mn-ea"/>
                <a:cs typeface="+mn-ea"/>
                <a:sym typeface="+mn-ea"/>
              </a:rPr>
              <a:t>把握创新创业的关系</a:t>
            </a:r>
            <a:endParaRPr lang="zh-CN" altLang="en-US" sz="1800" dirty="0">
              <a:latin typeface="+mn-ea"/>
              <a:ea typeface="+mn-ea"/>
              <a:cs typeface="+mn-ea"/>
              <a:sym typeface="+mn-ea"/>
            </a:endParaRPr>
          </a:p>
        </p:txBody>
      </p:sp>
      <p:sp>
        <p:nvSpPr>
          <p:cNvPr id="7" name="文本框 6"/>
          <p:cNvSpPr txBox="1"/>
          <p:nvPr>
            <p:custDataLst>
              <p:tags r:id="rId3"/>
            </p:custDataLst>
          </p:nvPr>
        </p:nvSpPr>
        <p:spPr>
          <a:xfrm>
            <a:off x="4687548" y="2157926"/>
            <a:ext cx="1056344" cy="1015623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z="1800" spc="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01</a:t>
            </a:r>
            <a:endParaRPr lang="en-US" altLang="zh-CN" sz="1800" spc="1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900" decel="100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900" decel="100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900" decel="100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uiExpand="1" build="p"/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5" name="文本框 44"/>
          <p:cNvSpPr txBox="1"/>
          <p:nvPr>
            <p:custDataLst>
              <p:tags r:id="rId1"/>
            </p:custDataLst>
          </p:nvPr>
        </p:nvSpPr>
        <p:spPr>
          <a:xfrm>
            <a:off x="2866078" y="262255"/>
            <a:ext cx="6459220" cy="656590"/>
          </a:xfrm>
          <a:prstGeom prst="rect">
            <a:avLst/>
          </a:prstGeom>
          <a:noFill/>
          <a:effectLst>
            <a:outerShdw dist="38100" algn="l" rotWithShape="0">
              <a:schemeClr val="accent1">
                <a:lumMod val="50000"/>
              </a:schemeClr>
            </a:outerShdw>
          </a:effectLst>
        </p:spPr>
        <p:txBody>
          <a:bodyPr wrap="none" lIns="72000" tIns="36195" rIns="72000" bIns="36195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ct val="100000"/>
              <a:buNone/>
            </a:pPr>
            <a:r>
              <a:rPr lang="zh-CN" altLang="en-US" sz="3800" b="1" spc="388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0"/>
                </a:gra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任务1.</a:t>
            </a:r>
            <a:r>
              <a:rPr lang="en-US" altLang="zh-CN" sz="3800" b="1" spc="388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0"/>
                </a:gra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5</a:t>
            </a:r>
            <a:r>
              <a:rPr lang="zh-CN" altLang="en-US" sz="3800" b="1" spc="388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0"/>
                </a:gra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创新与创业的关系</a:t>
            </a:r>
            <a:endParaRPr lang="zh-CN" altLang="en-US" sz="3800" b="1" spc="388" dirty="0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5400000" scaled="0"/>
              </a:gradFill>
              <a:effectLst/>
              <a:uFillTx/>
              <a:latin typeface="Arial" panose="020B0604020202020204" pitchFamily="34" charset="0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9219" name="Rectangle 3"/>
          <p:cNvSpPr>
            <a:spLocks noGrp="1"/>
          </p:cNvSpPr>
          <p:nvPr/>
        </p:nvSpPr>
        <p:spPr>
          <a:xfrm>
            <a:off x="1056005" y="1029970"/>
            <a:ext cx="10079990" cy="523494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/>
          <a:lstStyle>
            <a:lvl1pPr marL="357505" indent="-357505" algn="just" rtl="0" eaLnBrk="0" fontAlgn="base" hangingPunct="0">
              <a:lnSpc>
                <a:spcPct val="110000"/>
              </a:lnSpc>
              <a:spcBef>
                <a:spcPts val="1800"/>
              </a:spcBef>
              <a:spcAft>
                <a:spcPct val="0"/>
              </a:spcAft>
              <a:buClr>
                <a:srgbClr val="1486AF"/>
              </a:buClr>
              <a:buSzPct val="100000"/>
              <a:buFont typeface="Arial" panose="020B0604020202020204" pitchFamily="34" charset="0"/>
              <a:buChar char="O"/>
              <a:defRPr sz="2000">
                <a:solidFill>
                  <a:srgbClr val="1486AF"/>
                </a:solidFill>
                <a:latin typeface="+mn-lt"/>
                <a:ea typeface="+mn-ea"/>
                <a:cs typeface="+mn-cs"/>
              </a:defRPr>
            </a:lvl1pPr>
            <a:lvl2pPr marL="357505" indent="-357505" algn="l" rtl="0" eaLnBrk="0" fontAlgn="base" hangingPunct="0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Clr>
                <a:srgbClr val="8EB5E4"/>
              </a:buClr>
              <a:buFont typeface="幼圆" panose="02010509060101010101" pitchFamily="49" charset="-122"/>
              <a:buChar char=" "/>
              <a:defRPr sz="1600">
                <a:solidFill>
                  <a:srgbClr val="595959"/>
                </a:solidFill>
                <a:latin typeface="幼圆" panose="02010509060101010101" pitchFamily="49" charset="-122"/>
                <a:ea typeface="幼圆" panose="02010509060101010101" pitchFamily="49" charset="-122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幼圆" panose="02010509060101010101" pitchFamily="49" charset="-122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幼圆" panose="02010509060101010101" pitchFamily="49" charset="-122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幼圆" panose="02010509060101010101" pitchFamily="49" charset="-122"/>
              </a:defRPr>
            </a:lvl5pPr>
            <a:lvl6pPr marL="25146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幼圆" panose="02010509060101010101" pitchFamily="49" charset="-122"/>
              </a:defRPr>
            </a:lvl6pPr>
            <a:lvl7pPr marL="2971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幼圆" panose="02010509060101010101" pitchFamily="49" charset="-122"/>
              </a:defRPr>
            </a:lvl7pPr>
            <a:lvl8pPr marL="3429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幼圆" panose="02010509060101010101" pitchFamily="49" charset="-122"/>
              </a:defRPr>
            </a:lvl8pPr>
            <a:lvl9pPr marL="3886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幼圆" panose="02010509060101010101" pitchFamily="49" charset="-122"/>
              </a:defRPr>
            </a:lvl9pPr>
          </a:lstStyle>
          <a:p>
            <a:pPr marL="0" indent="0" eaLnBrk="1" hangingPunct="1">
              <a:lnSpc>
                <a:spcPct val="120000"/>
              </a:lnSpc>
              <a:buFont typeface="Wingdings" panose="05000000000000000000" pitchFamily="2" charset="2"/>
              <a:buNone/>
            </a:pPr>
            <a:endParaRPr lang="zh-CN" altLang="zh-CN" sz="1800" b="1" dirty="0">
              <a:solidFill>
                <a:schemeClr val="tx1"/>
              </a:solidFill>
              <a:latin typeface="Arial Black" panose="020B0A04020102020204" pitchFamily="34" charset="0"/>
            </a:endParaRPr>
          </a:p>
          <a:p>
            <a:pPr marL="0" indent="457200" algn="just" eaLnBrk="1" hangingPunct="1">
              <a:lnSpc>
                <a:spcPct val="130000"/>
              </a:lnSpc>
              <a:spcBef>
                <a:spcPts val="300"/>
              </a:spcBef>
              <a:spcAft>
                <a:spcPts val="0"/>
              </a:spcAft>
              <a:buNone/>
            </a:pPr>
            <a:endParaRPr lang="zh-CN" altLang="zh-CN" sz="1800" b="1" dirty="0">
              <a:solidFill>
                <a:schemeClr val="tx1"/>
              </a:solidFill>
            </a:endParaRPr>
          </a:p>
          <a:p>
            <a:pPr eaLnBrk="1" hangingPunct="1">
              <a:buNone/>
            </a:pPr>
            <a:r>
              <a:rPr lang="en-US" altLang="zh-CN" dirty="0"/>
              <a:t>      </a:t>
            </a:r>
            <a:endParaRPr lang="en-US" altLang="zh-CN" dirty="0"/>
          </a:p>
        </p:txBody>
      </p:sp>
      <p:sp>
        <p:nvSpPr>
          <p:cNvPr id="2" name="文本框 1"/>
          <p:cNvSpPr txBox="1"/>
          <p:nvPr/>
        </p:nvSpPr>
        <p:spPr>
          <a:xfrm>
            <a:off x="1174750" y="990600"/>
            <a:ext cx="10080000" cy="8102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  <a:sym typeface="+mn-ea"/>
              </a:rPr>
              <a:t>创新和创业之间存在着不可忽视的交集，创新创业二者相互独立又相互作用。两者存在以下逻辑关系：</a:t>
            </a:r>
            <a:endParaRPr lang="zh-CN" altLang="zh-CN" sz="1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  <a:ea typeface="+mn-ea"/>
              <a:sym typeface="+mn-ea"/>
            </a:endParaRPr>
          </a:p>
        </p:txBody>
      </p:sp>
      <p:cxnSp>
        <p:nvCxnSpPr>
          <p:cNvPr id="86" name="直接连接符 85"/>
          <p:cNvCxnSpPr/>
          <p:nvPr>
            <p:custDataLst>
              <p:tags r:id="rId2"/>
            </p:custDataLst>
          </p:nvPr>
        </p:nvCxnSpPr>
        <p:spPr>
          <a:xfrm flipH="1">
            <a:off x="4929505" y="2430780"/>
            <a:ext cx="1204595" cy="0"/>
          </a:xfrm>
          <a:prstGeom prst="line">
            <a:avLst/>
          </a:prstGeom>
          <a:ln>
            <a:solidFill>
              <a:srgbClr val="4276AA"/>
            </a:solidFill>
            <a:headEnd type="none"/>
            <a:tailEnd type="oval"/>
          </a:ln>
        </p:spPr>
        <p:style>
          <a:lnRef idx="1">
            <a:srgbClr val="4276AA"/>
          </a:lnRef>
          <a:fillRef idx="0">
            <a:srgbClr val="4276AA"/>
          </a:fillRef>
          <a:effectRef idx="0">
            <a:srgbClr val="4276AA"/>
          </a:effectRef>
          <a:fontRef idx="minor">
            <a:srgbClr val="000000"/>
          </a:fontRef>
        </p:style>
      </p:cxnSp>
      <p:cxnSp>
        <p:nvCxnSpPr>
          <p:cNvPr id="4" name="直接连接符 3"/>
          <p:cNvCxnSpPr/>
          <p:nvPr>
            <p:custDataLst>
              <p:tags r:id="rId3"/>
            </p:custDataLst>
          </p:nvPr>
        </p:nvCxnSpPr>
        <p:spPr>
          <a:xfrm>
            <a:off x="4255135" y="4274185"/>
            <a:ext cx="1552575" cy="0"/>
          </a:xfrm>
          <a:prstGeom prst="line">
            <a:avLst/>
          </a:prstGeom>
          <a:ln>
            <a:solidFill>
              <a:srgbClr val="40A693"/>
            </a:solidFill>
            <a:headEnd type="oval"/>
            <a:tailEnd type="none"/>
          </a:ln>
        </p:spPr>
        <p:style>
          <a:lnRef idx="1">
            <a:srgbClr val="4276AA"/>
          </a:lnRef>
          <a:fillRef idx="0">
            <a:srgbClr val="4276AA"/>
          </a:fillRef>
          <a:effectRef idx="0">
            <a:srgbClr val="4276AA"/>
          </a:effectRef>
          <a:fontRef idx="minor">
            <a:srgbClr val="000000"/>
          </a:fontRef>
        </p:style>
      </p:cxnSp>
      <p:sp>
        <p:nvSpPr>
          <p:cNvPr id="50" name="任意多边形 2"/>
          <p:cNvSpPr/>
          <p:nvPr>
            <p:custDataLst>
              <p:tags r:id="rId4"/>
            </p:custDataLst>
          </p:nvPr>
        </p:nvSpPr>
        <p:spPr bwMode="auto">
          <a:xfrm>
            <a:off x="5869940" y="5221605"/>
            <a:ext cx="168910" cy="650875"/>
          </a:xfrm>
          <a:custGeom>
            <a:avLst/>
            <a:gdLst>
              <a:gd name="T0" fmla="*/ 32 w 65"/>
              <a:gd name="T1" fmla="*/ 0 h 251"/>
              <a:gd name="T2" fmla="*/ 0 w 65"/>
              <a:gd name="T3" fmla="*/ 33 h 251"/>
              <a:gd name="T4" fmla="*/ 32 w 65"/>
              <a:gd name="T5" fmla="*/ 251 h 251"/>
              <a:gd name="T6" fmla="*/ 65 w 65"/>
              <a:gd name="T7" fmla="*/ 33 h 251"/>
              <a:gd name="T8" fmla="*/ 32 w 65"/>
              <a:gd name="T9" fmla="*/ 0 h 2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5" h="251">
                <a:moveTo>
                  <a:pt x="32" y="0"/>
                </a:moveTo>
                <a:cubicBezTo>
                  <a:pt x="14" y="0"/>
                  <a:pt x="0" y="15"/>
                  <a:pt x="0" y="33"/>
                </a:cubicBezTo>
                <a:cubicBezTo>
                  <a:pt x="0" y="51"/>
                  <a:pt x="32" y="251"/>
                  <a:pt x="32" y="251"/>
                </a:cubicBezTo>
                <a:cubicBezTo>
                  <a:pt x="32" y="251"/>
                  <a:pt x="65" y="51"/>
                  <a:pt x="65" y="33"/>
                </a:cubicBezTo>
                <a:cubicBezTo>
                  <a:pt x="65" y="15"/>
                  <a:pt x="50" y="0"/>
                  <a:pt x="32" y="0"/>
                </a:cubicBezTo>
              </a:path>
            </a:pathLst>
          </a:custGeom>
          <a:solidFill>
            <a:srgbClr val="5E5CA2">
              <a:lumMod val="60000"/>
              <a:lumOff val="40000"/>
            </a:srgbClr>
          </a:solidFill>
          <a:ln>
            <a:noFill/>
          </a:ln>
        </p:spPr>
        <p:txBody>
          <a:bodyPr anchor="ctr"/>
          <a:lstStyle/>
          <a:p>
            <a:pPr algn="ctr">
              <a:lnSpc>
                <a:spcPct val="130000"/>
              </a:lnSpc>
            </a:pPr>
            <a:endParaRPr sz="1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任意多边形 4"/>
          <p:cNvSpPr/>
          <p:nvPr>
            <p:custDataLst>
              <p:tags r:id="rId5"/>
            </p:custDataLst>
          </p:nvPr>
        </p:nvSpPr>
        <p:spPr bwMode="auto">
          <a:xfrm>
            <a:off x="6396990" y="5307330"/>
            <a:ext cx="168910" cy="647700"/>
          </a:xfrm>
          <a:custGeom>
            <a:avLst/>
            <a:gdLst>
              <a:gd name="T0" fmla="*/ 33 w 65"/>
              <a:gd name="T1" fmla="*/ 0 h 250"/>
              <a:gd name="T2" fmla="*/ 0 w 65"/>
              <a:gd name="T3" fmla="*/ 32 h 250"/>
              <a:gd name="T4" fmla="*/ 33 w 65"/>
              <a:gd name="T5" fmla="*/ 250 h 250"/>
              <a:gd name="T6" fmla="*/ 65 w 65"/>
              <a:gd name="T7" fmla="*/ 32 h 250"/>
              <a:gd name="T8" fmla="*/ 33 w 65"/>
              <a:gd name="T9" fmla="*/ 0 h 2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5" h="250">
                <a:moveTo>
                  <a:pt x="33" y="0"/>
                </a:moveTo>
                <a:cubicBezTo>
                  <a:pt x="15" y="0"/>
                  <a:pt x="0" y="14"/>
                  <a:pt x="0" y="32"/>
                </a:cubicBezTo>
                <a:cubicBezTo>
                  <a:pt x="0" y="50"/>
                  <a:pt x="33" y="250"/>
                  <a:pt x="33" y="250"/>
                </a:cubicBezTo>
                <a:cubicBezTo>
                  <a:pt x="33" y="250"/>
                  <a:pt x="65" y="50"/>
                  <a:pt x="65" y="32"/>
                </a:cubicBezTo>
                <a:cubicBezTo>
                  <a:pt x="65" y="14"/>
                  <a:pt x="51" y="0"/>
                  <a:pt x="33" y="0"/>
                </a:cubicBezTo>
              </a:path>
            </a:pathLst>
          </a:custGeom>
          <a:solidFill>
            <a:srgbClr val="5E5CA2"/>
          </a:solidFill>
          <a:ln>
            <a:noFill/>
          </a:ln>
        </p:spPr>
        <p:txBody>
          <a:bodyPr anchor="ctr"/>
          <a:lstStyle/>
          <a:p>
            <a:pPr algn="ctr">
              <a:lnSpc>
                <a:spcPct val="130000"/>
              </a:lnSpc>
            </a:pPr>
            <a:endParaRPr sz="1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>
            <p:custDataLst>
              <p:tags r:id="rId6"/>
            </p:custDataLst>
          </p:nvPr>
        </p:nvSpPr>
        <p:spPr bwMode="auto">
          <a:xfrm>
            <a:off x="5880735" y="4952365"/>
            <a:ext cx="668655" cy="222885"/>
          </a:xfrm>
          <a:prstGeom prst="rect">
            <a:avLst/>
          </a:prstGeom>
          <a:solidFill>
            <a:srgbClr val="40A693"/>
          </a:solidFill>
          <a:ln>
            <a:noFill/>
          </a:ln>
        </p:spPr>
        <p:txBody>
          <a:bodyPr anchor="ctr"/>
          <a:lstStyle/>
          <a:p>
            <a:pPr algn="ctr">
              <a:lnSpc>
                <a:spcPct val="130000"/>
              </a:lnSpc>
            </a:pPr>
            <a:endParaRPr sz="1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矩形 53"/>
          <p:cNvSpPr/>
          <p:nvPr>
            <p:custDataLst>
              <p:tags r:id="rId7"/>
            </p:custDataLst>
          </p:nvPr>
        </p:nvSpPr>
        <p:spPr bwMode="auto">
          <a:xfrm>
            <a:off x="5880735" y="4952365"/>
            <a:ext cx="335280" cy="222885"/>
          </a:xfrm>
          <a:prstGeom prst="rect">
            <a:avLst/>
          </a:prstGeom>
          <a:solidFill>
            <a:srgbClr val="40A693">
              <a:lumMod val="20000"/>
              <a:lumOff val="80000"/>
            </a:srgbClr>
          </a:solidFill>
          <a:ln>
            <a:noFill/>
          </a:ln>
        </p:spPr>
        <p:txBody>
          <a:bodyPr anchor="ctr"/>
          <a:lstStyle/>
          <a:p>
            <a:pPr algn="ctr">
              <a:lnSpc>
                <a:spcPct val="130000"/>
              </a:lnSpc>
            </a:pPr>
            <a:endParaRPr sz="1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任意多边形 31"/>
          <p:cNvSpPr/>
          <p:nvPr>
            <p:custDataLst>
              <p:tags r:id="rId8"/>
            </p:custDataLst>
          </p:nvPr>
        </p:nvSpPr>
        <p:spPr bwMode="auto">
          <a:xfrm>
            <a:off x="5041265" y="4022090"/>
            <a:ext cx="2346960" cy="1596390"/>
          </a:xfrm>
          <a:custGeom>
            <a:avLst/>
            <a:gdLst>
              <a:gd name="T0" fmla="*/ 452 w 904"/>
              <a:gd name="T1" fmla="*/ 329 h 616"/>
              <a:gd name="T2" fmla="*/ 873 w 904"/>
              <a:gd name="T3" fmla="*/ 616 h 616"/>
              <a:gd name="T4" fmla="*/ 904 w 904"/>
              <a:gd name="T5" fmla="*/ 452 h 616"/>
              <a:gd name="T6" fmla="*/ 452 w 904"/>
              <a:gd name="T7" fmla="*/ 0 h 616"/>
              <a:gd name="T8" fmla="*/ 0 w 904"/>
              <a:gd name="T9" fmla="*/ 452 h 616"/>
              <a:gd name="T10" fmla="*/ 31 w 904"/>
              <a:gd name="T11" fmla="*/ 616 h 616"/>
              <a:gd name="T12" fmla="*/ 452 w 904"/>
              <a:gd name="T13" fmla="*/ 329 h 6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04" h="616">
                <a:moveTo>
                  <a:pt x="452" y="329"/>
                </a:moveTo>
                <a:cubicBezTo>
                  <a:pt x="644" y="329"/>
                  <a:pt x="807" y="448"/>
                  <a:pt x="873" y="616"/>
                </a:cubicBezTo>
                <a:cubicBezTo>
                  <a:pt x="893" y="566"/>
                  <a:pt x="904" y="510"/>
                  <a:pt x="904" y="452"/>
                </a:cubicBezTo>
                <a:cubicBezTo>
                  <a:pt x="904" y="203"/>
                  <a:pt x="702" y="0"/>
                  <a:pt x="452" y="0"/>
                </a:cubicBezTo>
                <a:cubicBezTo>
                  <a:pt x="203" y="0"/>
                  <a:pt x="0" y="203"/>
                  <a:pt x="0" y="452"/>
                </a:cubicBezTo>
                <a:cubicBezTo>
                  <a:pt x="0" y="510"/>
                  <a:pt x="11" y="566"/>
                  <a:pt x="31" y="616"/>
                </a:cubicBezTo>
                <a:cubicBezTo>
                  <a:pt x="97" y="448"/>
                  <a:pt x="260" y="329"/>
                  <a:pt x="452" y="329"/>
                </a:cubicBezTo>
                <a:close/>
              </a:path>
            </a:pathLst>
          </a:custGeom>
          <a:solidFill>
            <a:srgbClr val="5268A5">
              <a:lumMod val="60000"/>
              <a:lumOff val="40000"/>
            </a:srgbClr>
          </a:solidFill>
          <a:ln>
            <a:noFill/>
          </a:ln>
        </p:spPr>
        <p:txBody>
          <a:bodyPr anchor="ctr"/>
          <a:lstStyle/>
          <a:p>
            <a:pPr algn="ctr">
              <a:lnSpc>
                <a:spcPct val="130000"/>
              </a:lnSpc>
            </a:pPr>
            <a:endParaRPr sz="1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任意多边形 32"/>
          <p:cNvSpPr/>
          <p:nvPr>
            <p:custDataLst>
              <p:tags r:id="rId9"/>
            </p:custDataLst>
          </p:nvPr>
        </p:nvSpPr>
        <p:spPr bwMode="auto">
          <a:xfrm>
            <a:off x="6513195" y="4060825"/>
            <a:ext cx="875030" cy="1557020"/>
          </a:xfrm>
          <a:custGeom>
            <a:avLst/>
            <a:gdLst>
              <a:gd name="T0" fmla="*/ 0 w 337"/>
              <a:gd name="T1" fmla="*/ 0 h 601"/>
              <a:gd name="T2" fmla="*/ 0 w 337"/>
              <a:gd name="T3" fmla="*/ 329 h 601"/>
              <a:gd name="T4" fmla="*/ 306 w 337"/>
              <a:gd name="T5" fmla="*/ 601 h 601"/>
              <a:gd name="T6" fmla="*/ 337 w 337"/>
              <a:gd name="T7" fmla="*/ 437 h 601"/>
              <a:gd name="T8" fmla="*/ 0 w 337"/>
              <a:gd name="T9" fmla="*/ 0 h 6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7" h="601">
                <a:moveTo>
                  <a:pt x="0" y="0"/>
                </a:moveTo>
                <a:cubicBezTo>
                  <a:pt x="0" y="329"/>
                  <a:pt x="0" y="329"/>
                  <a:pt x="0" y="329"/>
                </a:cubicBezTo>
                <a:cubicBezTo>
                  <a:pt x="140" y="366"/>
                  <a:pt x="254" y="468"/>
                  <a:pt x="306" y="601"/>
                </a:cubicBezTo>
                <a:cubicBezTo>
                  <a:pt x="326" y="551"/>
                  <a:pt x="337" y="495"/>
                  <a:pt x="337" y="437"/>
                </a:cubicBezTo>
                <a:cubicBezTo>
                  <a:pt x="337" y="228"/>
                  <a:pt x="194" y="51"/>
                  <a:pt x="0" y="0"/>
                </a:cubicBezTo>
                <a:close/>
              </a:path>
            </a:pathLst>
          </a:custGeom>
          <a:solidFill>
            <a:srgbClr val="5268A5"/>
          </a:solidFill>
          <a:ln>
            <a:noFill/>
          </a:ln>
        </p:spPr>
        <p:txBody>
          <a:bodyPr anchor="ctr"/>
          <a:lstStyle/>
          <a:p>
            <a:pPr algn="ctr">
              <a:lnSpc>
                <a:spcPct val="130000"/>
              </a:lnSpc>
            </a:pPr>
            <a:endParaRPr sz="1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任意多边形 33"/>
          <p:cNvSpPr/>
          <p:nvPr>
            <p:custDataLst>
              <p:tags r:id="rId10"/>
            </p:custDataLst>
          </p:nvPr>
        </p:nvSpPr>
        <p:spPr bwMode="auto">
          <a:xfrm>
            <a:off x="5490210" y="1634490"/>
            <a:ext cx="1449705" cy="3455670"/>
          </a:xfrm>
          <a:custGeom>
            <a:avLst/>
            <a:gdLst>
              <a:gd name="T0" fmla="*/ 279 w 558"/>
              <a:gd name="T1" fmla="*/ 1309 h 1333"/>
              <a:gd name="T2" fmla="*/ 438 w 558"/>
              <a:gd name="T3" fmla="*/ 1333 h 1333"/>
              <a:gd name="T4" fmla="*/ 558 w 558"/>
              <a:gd name="T5" fmla="*/ 774 h 1333"/>
              <a:gd name="T6" fmla="*/ 279 w 558"/>
              <a:gd name="T7" fmla="*/ 0 h 1333"/>
              <a:gd name="T8" fmla="*/ 0 w 558"/>
              <a:gd name="T9" fmla="*/ 774 h 1333"/>
              <a:gd name="T10" fmla="*/ 120 w 558"/>
              <a:gd name="T11" fmla="*/ 1333 h 1333"/>
              <a:gd name="T12" fmla="*/ 279 w 558"/>
              <a:gd name="T13" fmla="*/ 1309 h 13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58" h="1333">
                <a:moveTo>
                  <a:pt x="279" y="1309"/>
                </a:moveTo>
                <a:cubicBezTo>
                  <a:pt x="335" y="1309"/>
                  <a:pt x="388" y="1317"/>
                  <a:pt x="438" y="1333"/>
                </a:cubicBezTo>
                <a:cubicBezTo>
                  <a:pt x="513" y="1182"/>
                  <a:pt x="558" y="987"/>
                  <a:pt x="558" y="774"/>
                </a:cubicBezTo>
                <a:cubicBezTo>
                  <a:pt x="558" y="436"/>
                  <a:pt x="445" y="143"/>
                  <a:pt x="279" y="0"/>
                </a:cubicBezTo>
                <a:cubicBezTo>
                  <a:pt x="113" y="143"/>
                  <a:pt x="0" y="436"/>
                  <a:pt x="0" y="774"/>
                </a:cubicBezTo>
                <a:cubicBezTo>
                  <a:pt x="0" y="987"/>
                  <a:pt x="45" y="1182"/>
                  <a:pt x="120" y="1333"/>
                </a:cubicBezTo>
                <a:cubicBezTo>
                  <a:pt x="170" y="1317"/>
                  <a:pt x="223" y="1309"/>
                  <a:pt x="279" y="1309"/>
                </a:cubicBezTo>
                <a:close/>
              </a:path>
            </a:pathLst>
          </a:custGeom>
          <a:solidFill>
            <a:srgbClr val="5268A5">
              <a:lumMod val="60000"/>
              <a:lumOff val="40000"/>
            </a:srgbClr>
          </a:solidFill>
          <a:ln>
            <a:noFill/>
          </a:ln>
        </p:spPr>
        <p:txBody>
          <a:bodyPr anchor="ctr"/>
          <a:lstStyle/>
          <a:p>
            <a:pPr algn="ctr">
              <a:lnSpc>
                <a:spcPct val="130000"/>
              </a:lnSpc>
            </a:pPr>
            <a:endParaRPr sz="1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任意多边形 34"/>
          <p:cNvSpPr/>
          <p:nvPr>
            <p:custDataLst>
              <p:tags r:id="rId11"/>
            </p:custDataLst>
          </p:nvPr>
        </p:nvSpPr>
        <p:spPr bwMode="auto">
          <a:xfrm>
            <a:off x="6209665" y="1634490"/>
            <a:ext cx="730250" cy="3455670"/>
          </a:xfrm>
          <a:custGeom>
            <a:avLst/>
            <a:gdLst>
              <a:gd name="T0" fmla="*/ 2 w 281"/>
              <a:gd name="T1" fmla="*/ 0 h 1333"/>
              <a:gd name="T2" fmla="*/ 0 w 281"/>
              <a:gd name="T3" fmla="*/ 1 h 1333"/>
              <a:gd name="T4" fmla="*/ 0 w 281"/>
              <a:gd name="T5" fmla="*/ 1309 h 1333"/>
              <a:gd name="T6" fmla="*/ 2 w 281"/>
              <a:gd name="T7" fmla="*/ 1309 h 1333"/>
              <a:gd name="T8" fmla="*/ 161 w 281"/>
              <a:gd name="T9" fmla="*/ 1333 h 1333"/>
              <a:gd name="T10" fmla="*/ 281 w 281"/>
              <a:gd name="T11" fmla="*/ 774 h 1333"/>
              <a:gd name="T12" fmla="*/ 2 w 281"/>
              <a:gd name="T13" fmla="*/ 0 h 13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81" h="1333">
                <a:moveTo>
                  <a:pt x="2" y="0"/>
                </a:moveTo>
                <a:cubicBezTo>
                  <a:pt x="1" y="0"/>
                  <a:pt x="1" y="1"/>
                  <a:pt x="0" y="1"/>
                </a:cubicBezTo>
                <a:cubicBezTo>
                  <a:pt x="0" y="1309"/>
                  <a:pt x="0" y="1309"/>
                  <a:pt x="0" y="1309"/>
                </a:cubicBezTo>
                <a:cubicBezTo>
                  <a:pt x="1" y="1309"/>
                  <a:pt x="1" y="1309"/>
                  <a:pt x="2" y="1309"/>
                </a:cubicBezTo>
                <a:cubicBezTo>
                  <a:pt x="58" y="1309"/>
                  <a:pt x="111" y="1317"/>
                  <a:pt x="161" y="1333"/>
                </a:cubicBezTo>
                <a:cubicBezTo>
                  <a:pt x="236" y="1182"/>
                  <a:pt x="281" y="987"/>
                  <a:pt x="281" y="774"/>
                </a:cubicBezTo>
                <a:cubicBezTo>
                  <a:pt x="281" y="436"/>
                  <a:pt x="168" y="143"/>
                  <a:pt x="2" y="0"/>
                </a:cubicBezTo>
                <a:close/>
              </a:path>
            </a:pathLst>
          </a:custGeom>
          <a:solidFill>
            <a:srgbClr val="5268A5"/>
          </a:solidFill>
          <a:ln>
            <a:noFill/>
          </a:ln>
        </p:spPr>
        <p:txBody>
          <a:bodyPr anchor="ctr"/>
          <a:lstStyle/>
          <a:p>
            <a:pPr algn="ctr">
              <a:lnSpc>
                <a:spcPct val="130000"/>
              </a:lnSpc>
            </a:pPr>
            <a:endParaRPr sz="1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任意多边形 35"/>
          <p:cNvSpPr/>
          <p:nvPr>
            <p:custDataLst>
              <p:tags r:id="rId12"/>
            </p:custDataLst>
          </p:nvPr>
        </p:nvSpPr>
        <p:spPr bwMode="auto">
          <a:xfrm>
            <a:off x="5680075" y="1634490"/>
            <a:ext cx="1069340" cy="848360"/>
          </a:xfrm>
          <a:custGeom>
            <a:avLst/>
            <a:gdLst>
              <a:gd name="T0" fmla="*/ 206 w 412"/>
              <a:gd name="T1" fmla="*/ 320 h 327"/>
              <a:gd name="T2" fmla="*/ 412 w 412"/>
              <a:gd name="T3" fmla="*/ 327 h 327"/>
              <a:gd name="T4" fmla="*/ 206 w 412"/>
              <a:gd name="T5" fmla="*/ 0 h 327"/>
              <a:gd name="T6" fmla="*/ 0 w 412"/>
              <a:gd name="T7" fmla="*/ 327 h 327"/>
              <a:gd name="T8" fmla="*/ 206 w 412"/>
              <a:gd name="T9" fmla="*/ 320 h 3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2" h="327">
                <a:moveTo>
                  <a:pt x="206" y="320"/>
                </a:moveTo>
                <a:cubicBezTo>
                  <a:pt x="276" y="320"/>
                  <a:pt x="345" y="322"/>
                  <a:pt x="412" y="327"/>
                </a:cubicBezTo>
                <a:cubicBezTo>
                  <a:pt x="363" y="188"/>
                  <a:pt x="291" y="74"/>
                  <a:pt x="206" y="0"/>
                </a:cubicBezTo>
                <a:cubicBezTo>
                  <a:pt x="121" y="74"/>
                  <a:pt x="49" y="188"/>
                  <a:pt x="0" y="327"/>
                </a:cubicBezTo>
                <a:cubicBezTo>
                  <a:pt x="67" y="322"/>
                  <a:pt x="136" y="320"/>
                  <a:pt x="206" y="320"/>
                </a:cubicBezTo>
                <a:close/>
              </a:path>
            </a:pathLst>
          </a:custGeom>
          <a:solidFill>
            <a:srgbClr val="178AA1">
              <a:lumMod val="60000"/>
              <a:lumOff val="40000"/>
            </a:srgbClr>
          </a:solidFill>
          <a:ln>
            <a:noFill/>
          </a:ln>
        </p:spPr>
        <p:txBody>
          <a:bodyPr anchor="ctr"/>
          <a:lstStyle/>
          <a:p>
            <a:pPr algn="ctr">
              <a:lnSpc>
                <a:spcPct val="130000"/>
              </a:lnSpc>
            </a:pPr>
            <a:endParaRPr sz="1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任意多边形 36"/>
          <p:cNvSpPr/>
          <p:nvPr>
            <p:custDataLst>
              <p:tags r:id="rId13"/>
            </p:custDataLst>
          </p:nvPr>
        </p:nvSpPr>
        <p:spPr bwMode="auto">
          <a:xfrm>
            <a:off x="6209665" y="1634490"/>
            <a:ext cx="539750" cy="848360"/>
          </a:xfrm>
          <a:custGeom>
            <a:avLst/>
            <a:gdLst>
              <a:gd name="T0" fmla="*/ 0 w 208"/>
              <a:gd name="T1" fmla="*/ 1 h 327"/>
              <a:gd name="T2" fmla="*/ 0 w 208"/>
              <a:gd name="T3" fmla="*/ 320 h 327"/>
              <a:gd name="T4" fmla="*/ 2 w 208"/>
              <a:gd name="T5" fmla="*/ 320 h 327"/>
              <a:gd name="T6" fmla="*/ 208 w 208"/>
              <a:gd name="T7" fmla="*/ 327 h 327"/>
              <a:gd name="T8" fmla="*/ 2 w 208"/>
              <a:gd name="T9" fmla="*/ 0 h 327"/>
              <a:gd name="T10" fmla="*/ 0 w 208"/>
              <a:gd name="T11" fmla="*/ 1 h 3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08" h="327">
                <a:moveTo>
                  <a:pt x="0" y="1"/>
                </a:moveTo>
                <a:cubicBezTo>
                  <a:pt x="0" y="320"/>
                  <a:pt x="0" y="320"/>
                  <a:pt x="0" y="320"/>
                </a:cubicBezTo>
                <a:cubicBezTo>
                  <a:pt x="1" y="320"/>
                  <a:pt x="1" y="320"/>
                  <a:pt x="2" y="320"/>
                </a:cubicBezTo>
                <a:cubicBezTo>
                  <a:pt x="72" y="320"/>
                  <a:pt x="141" y="322"/>
                  <a:pt x="208" y="327"/>
                </a:cubicBezTo>
                <a:cubicBezTo>
                  <a:pt x="159" y="188"/>
                  <a:pt x="87" y="74"/>
                  <a:pt x="2" y="0"/>
                </a:cubicBezTo>
                <a:cubicBezTo>
                  <a:pt x="1" y="0"/>
                  <a:pt x="1" y="1"/>
                  <a:pt x="0" y="1"/>
                </a:cubicBezTo>
                <a:close/>
              </a:path>
            </a:pathLst>
          </a:custGeom>
          <a:solidFill>
            <a:srgbClr val="178AA1"/>
          </a:solidFill>
          <a:ln>
            <a:noFill/>
          </a:ln>
        </p:spPr>
        <p:txBody>
          <a:bodyPr anchor="ctr"/>
          <a:lstStyle/>
          <a:p>
            <a:pPr algn="ctr">
              <a:lnSpc>
                <a:spcPct val="130000"/>
              </a:lnSpc>
            </a:pPr>
            <a:endParaRPr sz="1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任意多边形 37"/>
          <p:cNvSpPr/>
          <p:nvPr>
            <p:custDataLst>
              <p:tags r:id="rId14"/>
            </p:custDataLst>
          </p:nvPr>
        </p:nvSpPr>
        <p:spPr bwMode="auto">
          <a:xfrm>
            <a:off x="6058535" y="3951605"/>
            <a:ext cx="312420" cy="1670685"/>
          </a:xfrm>
          <a:custGeom>
            <a:avLst/>
            <a:gdLst>
              <a:gd name="T0" fmla="*/ 60 w 120"/>
              <a:gd name="T1" fmla="*/ 0 h 645"/>
              <a:gd name="T2" fmla="*/ 0 w 120"/>
              <a:gd name="T3" fmla="*/ 322 h 645"/>
              <a:gd name="T4" fmla="*/ 60 w 120"/>
              <a:gd name="T5" fmla="*/ 645 h 645"/>
              <a:gd name="T6" fmla="*/ 120 w 120"/>
              <a:gd name="T7" fmla="*/ 322 h 645"/>
              <a:gd name="T8" fmla="*/ 60 w 120"/>
              <a:gd name="T9" fmla="*/ 0 h 6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0" h="645">
                <a:moveTo>
                  <a:pt x="60" y="0"/>
                </a:moveTo>
                <a:cubicBezTo>
                  <a:pt x="24" y="60"/>
                  <a:pt x="0" y="182"/>
                  <a:pt x="0" y="322"/>
                </a:cubicBezTo>
                <a:cubicBezTo>
                  <a:pt x="0" y="463"/>
                  <a:pt x="24" y="585"/>
                  <a:pt x="60" y="645"/>
                </a:cubicBezTo>
                <a:cubicBezTo>
                  <a:pt x="96" y="585"/>
                  <a:pt x="120" y="463"/>
                  <a:pt x="120" y="322"/>
                </a:cubicBezTo>
                <a:cubicBezTo>
                  <a:pt x="120" y="182"/>
                  <a:pt x="96" y="60"/>
                  <a:pt x="60" y="0"/>
                </a:cubicBezTo>
                <a:close/>
              </a:path>
            </a:pathLst>
          </a:custGeom>
          <a:solidFill>
            <a:srgbClr val="5E5CA2">
              <a:lumMod val="60000"/>
              <a:lumOff val="40000"/>
            </a:srgbClr>
          </a:solidFill>
          <a:ln>
            <a:noFill/>
          </a:ln>
        </p:spPr>
        <p:txBody>
          <a:bodyPr anchor="ctr"/>
          <a:lstStyle/>
          <a:p>
            <a:pPr algn="ctr">
              <a:lnSpc>
                <a:spcPct val="130000"/>
              </a:lnSpc>
            </a:pPr>
            <a:endParaRPr sz="1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2" name="任意多边形 38"/>
          <p:cNvSpPr/>
          <p:nvPr>
            <p:custDataLst>
              <p:tags r:id="rId15"/>
            </p:custDataLst>
          </p:nvPr>
        </p:nvSpPr>
        <p:spPr bwMode="auto">
          <a:xfrm>
            <a:off x="6209665" y="3951605"/>
            <a:ext cx="161290" cy="1670685"/>
          </a:xfrm>
          <a:custGeom>
            <a:avLst/>
            <a:gdLst>
              <a:gd name="T0" fmla="*/ 0 w 62"/>
              <a:gd name="T1" fmla="*/ 3 h 645"/>
              <a:gd name="T2" fmla="*/ 0 w 62"/>
              <a:gd name="T3" fmla="*/ 642 h 645"/>
              <a:gd name="T4" fmla="*/ 2 w 62"/>
              <a:gd name="T5" fmla="*/ 645 h 645"/>
              <a:gd name="T6" fmla="*/ 62 w 62"/>
              <a:gd name="T7" fmla="*/ 322 h 645"/>
              <a:gd name="T8" fmla="*/ 2 w 62"/>
              <a:gd name="T9" fmla="*/ 0 h 645"/>
              <a:gd name="T10" fmla="*/ 0 w 62"/>
              <a:gd name="T11" fmla="*/ 3 h 6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2" h="645">
                <a:moveTo>
                  <a:pt x="0" y="3"/>
                </a:moveTo>
                <a:cubicBezTo>
                  <a:pt x="0" y="642"/>
                  <a:pt x="0" y="642"/>
                  <a:pt x="0" y="642"/>
                </a:cubicBezTo>
                <a:cubicBezTo>
                  <a:pt x="1" y="643"/>
                  <a:pt x="1" y="644"/>
                  <a:pt x="2" y="645"/>
                </a:cubicBezTo>
                <a:cubicBezTo>
                  <a:pt x="38" y="585"/>
                  <a:pt x="62" y="463"/>
                  <a:pt x="62" y="322"/>
                </a:cubicBezTo>
                <a:cubicBezTo>
                  <a:pt x="62" y="182"/>
                  <a:pt x="38" y="60"/>
                  <a:pt x="2" y="0"/>
                </a:cubicBezTo>
                <a:cubicBezTo>
                  <a:pt x="1" y="1"/>
                  <a:pt x="1" y="2"/>
                  <a:pt x="0" y="3"/>
                </a:cubicBezTo>
                <a:close/>
              </a:path>
            </a:pathLst>
          </a:custGeom>
          <a:solidFill>
            <a:srgbClr val="5E5CA2"/>
          </a:solidFill>
          <a:ln>
            <a:noFill/>
          </a:ln>
        </p:spPr>
        <p:txBody>
          <a:bodyPr anchor="ctr"/>
          <a:lstStyle/>
          <a:p>
            <a:pPr algn="ctr">
              <a:lnSpc>
                <a:spcPct val="130000"/>
              </a:lnSpc>
            </a:pPr>
            <a:endParaRPr sz="1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3" name="椭圆 62"/>
          <p:cNvSpPr/>
          <p:nvPr>
            <p:custDataLst>
              <p:tags r:id="rId16"/>
            </p:custDataLst>
          </p:nvPr>
        </p:nvSpPr>
        <p:spPr bwMode="auto">
          <a:xfrm>
            <a:off x="5807075" y="2829560"/>
            <a:ext cx="815340" cy="810895"/>
          </a:xfrm>
          <a:prstGeom prst="ellipse">
            <a:avLst/>
          </a:prstGeom>
          <a:solidFill>
            <a:srgbClr val="4276AA">
              <a:lumMod val="60000"/>
              <a:lumOff val="40000"/>
            </a:srgbClr>
          </a:solidFill>
          <a:ln>
            <a:noFill/>
          </a:ln>
        </p:spPr>
        <p:txBody>
          <a:bodyPr anchor="ctr"/>
          <a:lstStyle/>
          <a:p>
            <a:pPr algn="ctr">
              <a:lnSpc>
                <a:spcPct val="130000"/>
              </a:lnSpc>
            </a:pPr>
            <a:endParaRPr sz="1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4" name="椭圆 63"/>
          <p:cNvSpPr/>
          <p:nvPr>
            <p:custDataLst>
              <p:tags r:id="rId17"/>
            </p:custDataLst>
          </p:nvPr>
        </p:nvSpPr>
        <p:spPr bwMode="auto">
          <a:xfrm>
            <a:off x="5931535" y="2954020"/>
            <a:ext cx="567055" cy="565150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>
              <a:lnSpc>
                <a:spcPct val="130000"/>
              </a:lnSpc>
            </a:pPr>
            <a:endParaRPr sz="1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任意多边形 41"/>
          <p:cNvSpPr/>
          <p:nvPr>
            <p:custDataLst>
              <p:tags r:id="rId18"/>
            </p:custDataLst>
          </p:nvPr>
        </p:nvSpPr>
        <p:spPr bwMode="auto">
          <a:xfrm>
            <a:off x="6209665" y="2829560"/>
            <a:ext cx="412750" cy="810895"/>
          </a:xfrm>
          <a:custGeom>
            <a:avLst/>
            <a:gdLst>
              <a:gd name="T0" fmla="*/ 2 w 159"/>
              <a:gd name="T1" fmla="*/ 0 h 313"/>
              <a:gd name="T2" fmla="*/ 0 w 159"/>
              <a:gd name="T3" fmla="*/ 0 h 313"/>
              <a:gd name="T4" fmla="*/ 0 w 159"/>
              <a:gd name="T5" fmla="*/ 48 h 313"/>
              <a:gd name="T6" fmla="*/ 2 w 159"/>
              <a:gd name="T7" fmla="*/ 48 h 313"/>
              <a:gd name="T8" fmla="*/ 111 w 159"/>
              <a:gd name="T9" fmla="*/ 157 h 313"/>
              <a:gd name="T10" fmla="*/ 2 w 159"/>
              <a:gd name="T11" fmla="*/ 266 h 313"/>
              <a:gd name="T12" fmla="*/ 0 w 159"/>
              <a:gd name="T13" fmla="*/ 265 h 313"/>
              <a:gd name="T14" fmla="*/ 0 w 159"/>
              <a:gd name="T15" fmla="*/ 313 h 313"/>
              <a:gd name="T16" fmla="*/ 2 w 159"/>
              <a:gd name="T17" fmla="*/ 313 h 313"/>
              <a:gd name="T18" fmla="*/ 159 w 159"/>
              <a:gd name="T19" fmla="*/ 157 h 313"/>
              <a:gd name="T20" fmla="*/ 2 w 159"/>
              <a:gd name="T21" fmla="*/ 0 h 3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59" h="313">
                <a:moveTo>
                  <a:pt x="2" y="0"/>
                </a:moveTo>
                <a:cubicBezTo>
                  <a:pt x="1" y="0"/>
                  <a:pt x="1" y="0"/>
                  <a:pt x="0" y="0"/>
                </a:cubicBezTo>
                <a:cubicBezTo>
                  <a:pt x="0" y="48"/>
                  <a:pt x="0" y="48"/>
                  <a:pt x="0" y="48"/>
                </a:cubicBezTo>
                <a:cubicBezTo>
                  <a:pt x="1" y="48"/>
                  <a:pt x="1" y="48"/>
                  <a:pt x="2" y="48"/>
                </a:cubicBezTo>
                <a:cubicBezTo>
                  <a:pt x="62" y="48"/>
                  <a:pt x="111" y="96"/>
                  <a:pt x="111" y="157"/>
                </a:cubicBezTo>
                <a:cubicBezTo>
                  <a:pt x="111" y="217"/>
                  <a:pt x="62" y="266"/>
                  <a:pt x="2" y="266"/>
                </a:cubicBezTo>
                <a:cubicBezTo>
                  <a:pt x="1" y="266"/>
                  <a:pt x="1" y="265"/>
                  <a:pt x="0" y="265"/>
                </a:cubicBezTo>
                <a:cubicBezTo>
                  <a:pt x="0" y="313"/>
                  <a:pt x="0" y="313"/>
                  <a:pt x="0" y="313"/>
                </a:cubicBezTo>
                <a:cubicBezTo>
                  <a:pt x="1" y="313"/>
                  <a:pt x="1" y="313"/>
                  <a:pt x="2" y="313"/>
                </a:cubicBezTo>
                <a:cubicBezTo>
                  <a:pt x="88" y="313"/>
                  <a:pt x="159" y="243"/>
                  <a:pt x="159" y="157"/>
                </a:cubicBezTo>
                <a:cubicBezTo>
                  <a:pt x="159" y="70"/>
                  <a:pt x="88" y="0"/>
                  <a:pt x="2" y="0"/>
                </a:cubicBezTo>
                <a:close/>
              </a:path>
            </a:pathLst>
          </a:custGeom>
          <a:solidFill>
            <a:srgbClr val="4276AA"/>
          </a:solidFill>
          <a:ln>
            <a:noFill/>
          </a:ln>
        </p:spPr>
        <p:txBody>
          <a:bodyPr anchor="ctr"/>
          <a:lstStyle/>
          <a:p>
            <a:pPr algn="ctr">
              <a:lnSpc>
                <a:spcPct val="130000"/>
              </a:lnSpc>
            </a:pPr>
            <a:endParaRPr sz="1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6" name="任意多边形 42"/>
          <p:cNvSpPr/>
          <p:nvPr>
            <p:custDataLst>
              <p:tags r:id="rId19"/>
            </p:custDataLst>
          </p:nvPr>
        </p:nvSpPr>
        <p:spPr bwMode="auto">
          <a:xfrm>
            <a:off x="6209665" y="2954020"/>
            <a:ext cx="288925" cy="565150"/>
          </a:xfrm>
          <a:custGeom>
            <a:avLst/>
            <a:gdLst>
              <a:gd name="T0" fmla="*/ 111 w 111"/>
              <a:gd name="T1" fmla="*/ 109 h 218"/>
              <a:gd name="T2" fmla="*/ 2 w 111"/>
              <a:gd name="T3" fmla="*/ 0 h 218"/>
              <a:gd name="T4" fmla="*/ 0 w 111"/>
              <a:gd name="T5" fmla="*/ 0 h 218"/>
              <a:gd name="T6" fmla="*/ 0 w 111"/>
              <a:gd name="T7" fmla="*/ 217 h 218"/>
              <a:gd name="T8" fmla="*/ 2 w 111"/>
              <a:gd name="T9" fmla="*/ 218 h 218"/>
              <a:gd name="T10" fmla="*/ 111 w 111"/>
              <a:gd name="T11" fmla="*/ 109 h 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1" h="218">
                <a:moveTo>
                  <a:pt x="111" y="109"/>
                </a:moveTo>
                <a:cubicBezTo>
                  <a:pt x="111" y="48"/>
                  <a:pt x="62" y="0"/>
                  <a:pt x="2" y="0"/>
                </a:cubicBezTo>
                <a:cubicBezTo>
                  <a:pt x="1" y="0"/>
                  <a:pt x="1" y="0"/>
                  <a:pt x="0" y="0"/>
                </a:cubicBezTo>
                <a:cubicBezTo>
                  <a:pt x="0" y="217"/>
                  <a:pt x="0" y="217"/>
                  <a:pt x="0" y="217"/>
                </a:cubicBezTo>
                <a:cubicBezTo>
                  <a:pt x="1" y="217"/>
                  <a:pt x="1" y="218"/>
                  <a:pt x="2" y="218"/>
                </a:cubicBezTo>
                <a:cubicBezTo>
                  <a:pt x="62" y="218"/>
                  <a:pt x="111" y="169"/>
                  <a:pt x="111" y="109"/>
                </a:cubicBezTo>
                <a:close/>
              </a:path>
            </a:pathLst>
          </a:custGeom>
          <a:solidFill>
            <a:srgbClr val="4276AA">
              <a:lumMod val="20000"/>
              <a:lumOff val="80000"/>
            </a:srgbClr>
          </a:solidFill>
          <a:ln>
            <a:noFill/>
          </a:ln>
        </p:spPr>
        <p:txBody>
          <a:bodyPr anchor="ctr"/>
          <a:lstStyle/>
          <a:p>
            <a:pPr algn="ctr">
              <a:lnSpc>
                <a:spcPct val="130000"/>
              </a:lnSpc>
            </a:pPr>
            <a:endParaRPr sz="1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0" name="直接连接符 19"/>
          <p:cNvCxnSpPr/>
          <p:nvPr>
            <p:custDataLst>
              <p:tags r:id="rId20"/>
            </p:custDataLst>
          </p:nvPr>
        </p:nvCxnSpPr>
        <p:spPr>
          <a:xfrm>
            <a:off x="6750050" y="3248660"/>
            <a:ext cx="1156335" cy="0"/>
          </a:xfrm>
          <a:prstGeom prst="line">
            <a:avLst/>
          </a:prstGeom>
          <a:ln>
            <a:solidFill>
              <a:srgbClr val="178AA1"/>
            </a:solidFill>
            <a:tailEnd type="oval"/>
          </a:ln>
        </p:spPr>
        <p:style>
          <a:lnRef idx="1">
            <a:srgbClr val="4276AA"/>
          </a:lnRef>
          <a:fillRef idx="0">
            <a:srgbClr val="4276AA"/>
          </a:fillRef>
          <a:effectRef idx="0">
            <a:srgbClr val="4276AA"/>
          </a:effectRef>
          <a:fontRef idx="minor">
            <a:srgbClr val="000000"/>
          </a:fontRef>
        </p:style>
      </p:cxnSp>
      <p:sp>
        <p:nvSpPr>
          <p:cNvPr id="70" name="椭圆 69"/>
          <p:cNvSpPr/>
          <p:nvPr>
            <p:custDataLst>
              <p:tags r:id="rId21"/>
            </p:custDataLst>
          </p:nvPr>
        </p:nvSpPr>
        <p:spPr>
          <a:xfrm>
            <a:off x="8090535" y="2974975"/>
            <a:ext cx="584200" cy="584200"/>
          </a:xfrm>
          <a:prstGeom prst="ellipse">
            <a:avLst/>
          </a:prstGeom>
          <a:solidFill>
            <a:srgbClr val="178AA1"/>
          </a:solidFill>
          <a:ln w="28575">
            <a:solidFill>
              <a:srgbClr val="178AA1">
                <a:lumMod val="60000"/>
                <a:lumOff val="40000"/>
              </a:srgbClr>
            </a:solidFill>
          </a:ln>
        </p:spPr>
        <p:style>
          <a:lnRef idx="2">
            <a:srgbClr val="4276AA">
              <a:shade val="50000"/>
            </a:srgbClr>
          </a:lnRef>
          <a:fillRef idx="1">
            <a:srgbClr val="4276AA"/>
          </a:fillRef>
          <a:effectRef idx="0">
            <a:srgbClr val="4276AA"/>
          </a:effectRef>
          <a:fontRef idx="minor">
            <a:srgbClr val="FFFFFF"/>
          </a:fontRef>
        </p:style>
        <p:txBody>
          <a:bodyPr wrap="square" lIns="0" tIns="0" rIns="0" bIns="0" anchor="ctr">
            <a:normAutofit lnSpcReduction="20000"/>
          </a:bodyPr>
          <a:lstStyle/>
          <a:p>
            <a:pPr algn="ctr">
              <a:lnSpc>
                <a:spcPct val="130000"/>
              </a:lnSpc>
            </a:pPr>
            <a:endParaRPr 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" name="文本框 70"/>
          <p:cNvSpPr txBox="1"/>
          <p:nvPr>
            <p:custDataLst>
              <p:tags r:id="rId22"/>
            </p:custDataLst>
          </p:nvPr>
        </p:nvSpPr>
        <p:spPr>
          <a:xfrm>
            <a:off x="8741410" y="2727960"/>
            <a:ext cx="3077210" cy="461645"/>
          </a:xfrm>
          <a:prstGeom prst="rect">
            <a:avLst/>
          </a:prstGeom>
          <a:noFill/>
        </p:spPr>
        <p:txBody>
          <a:bodyPr wrap="square" lIns="90000" tIns="46800" rIns="90000" bIns="0" anchor="ctr" anchorCtr="0">
            <a:scene3d>
              <a:camera prst="orthographicFront"/>
              <a:lightRig rig="threePt" dir="t"/>
            </a:scene3d>
          </a:bodyPr>
          <a:lstStyle/>
          <a:p>
            <a:pPr algn="just">
              <a:lnSpc>
                <a:spcPct val="120000"/>
              </a:lnSpc>
            </a:pPr>
            <a:r>
              <a:rPr lang="zh-CN" altLang="zh-CN" sz="1800" kern="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 Black" panose="020B0A04020102020204" pitchFamily="34" charset="0"/>
                <a:ea typeface="+mn-ea"/>
                <a:sym typeface="+mn-ea"/>
              </a:rPr>
              <a:t>创业是创新实现价值的方式</a:t>
            </a:r>
            <a:endParaRPr lang="zh-CN" altLang="zh-CN" sz="1800" kern="0" spc="300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 Black" panose="020B0A04020102020204" pitchFamily="34" charset="0"/>
              <a:ea typeface="+mn-ea"/>
              <a:cs typeface="+mj-cs"/>
              <a:sym typeface="+mn-ea"/>
            </a:endParaRPr>
          </a:p>
        </p:txBody>
      </p:sp>
      <p:sp>
        <p:nvSpPr>
          <p:cNvPr id="74" name="椭圆 73"/>
          <p:cNvSpPr/>
          <p:nvPr>
            <p:custDataLst>
              <p:tags r:id="rId23"/>
            </p:custDataLst>
          </p:nvPr>
        </p:nvSpPr>
        <p:spPr>
          <a:xfrm>
            <a:off x="4022725" y="2186305"/>
            <a:ext cx="584200" cy="584200"/>
          </a:xfrm>
          <a:prstGeom prst="ellipse">
            <a:avLst/>
          </a:prstGeom>
          <a:solidFill>
            <a:srgbClr val="4276AA"/>
          </a:solidFill>
          <a:ln w="28575">
            <a:solidFill>
              <a:srgbClr val="4276AA">
                <a:lumMod val="60000"/>
                <a:lumOff val="40000"/>
              </a:srgbClr>
            </a:solidFill>
          </a:ln>
        </p:spPr>
        <p:style>
          <a:lnRef idx="2">
            <a:srgbClr val="4276AA">
              <a:shade val="50000"/>
            </a:srgbClr>
          </a:lnRef>
          <a:fillRef idx="1">
            <a:srgbClr val="4276AA"/>
          </a:fillRef>
          <a:effectRef idx="0">
            <a:srgbClr val="4276AA"/>
          </a:effectRef>
          <a:fontRef idx="minor">
            <a:srgbClr val="FFFFFF"/>
          </a:fontRef>
        </p:style>
        <p:txBody>
          <a:bodyPr wrap="square" lIns="0" tIns="0" rIns="0" bIns="0" anchor="ctr">
            <a:normAutofit lnSpcReduction="20000"/>
          </a:bodyPr>
          <a:lstStyle/>
          <a:p>
            <a:pPr algn="ctr">
              <a:lnSpc>
                <a:spcPct val="130000"/>
              </a:lnSpc>
            </a:pPr>
            <a:endParaRPr 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5" name="文本框 74"/>
          <p:cNvSpPr txBox="1"/>
          <p:nvPr>
            <p:custDataLst>
              <p:tags r:id="rId24"/>
            </p:custDataLst>
          </p:nvPr>
        </p:nvSpPr>
        <p:spPr>
          <a:xfrm>
            <a:off x="938530" y="1939290"/>
            <a:ext cx="2874645" cy="461645"/>
          </a:xfrm>
          <a:prstGeom prst="rect">
            <a:avLst/>
          </a:prstGeom>
          <a:noFill/>
        </p:spPr>
        <p:txBody>
          <a:bodyPr wrap="square" lIns="90000" tIns="46800" rIns="90000" bIns="0" anchor="ctr" anchorCtr="0"/>
          <a:lstStyle/>
          <a:p>
            <a:pPr algn="just">
              <a:lnSpc>
                <a:spcPct val="120000"/>
              </a:lnSpc>
            </a:pPr>
            <a:r>
              <a:rPr lang="zh-CN" altLang="zh-CN" sz="1800" kern="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 Black" panose="020B0A04020102020204" pitchFamily="34" charset="0"/>
                <a:ea typeface="+mn-ea"/>
                <a:sym typeface="+mn-ea"/>
              </a:rPr>
              <a:t>创新是创业的推动力</a:t>
            </a:r>
            <a:endParaRPr lang="zh-CN" altLang="zh-CN" sz="1800" kern="0" spc="300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 Black" panose="020B0A04020102020204" pitchFamily="34" charset="0"/>
              <a:ea typeface="+mn-ea"/>
              <a:cs typeface="+mj-cs"/>
              <a:sym typeface="+mn-ea"/>
            </a:endParaRPr>
          </a:p>
        </p:txBody>
      </p:sp>
      <p:sp>
        <p:nvSpPr>
          <p:cNvPr id="76" name="椭圆 75"/>
          <p:cNvSpPr/>
          <p:nvPr>
            <p:custDataLst>
              <p:tags r:id="rId25"/>
            </p:custDataLst>
          </p:nvPr>
        </p:nvSpPr>
        <p:spPr>
          <a:xfrm>
            <a:off x="3382645" y="4022725"/>
            <a:ext cx="584200" cy="584200"/>
          </a:xfrm>
          <a:prstGeom prst="ellipse">
            <a:avLst/>
          </a:prstGeom>
          <a:solidFill>
            <a:srgbClr val="40A693"/>
          </a:solidFill>
          <a:ln w="28575">
            <a:solidFill>
              <a:srgbClr val="40A693">
                <a:lumMod val="60000"/>
                <a:lumOff val="40000"/>
              </a:srgbClr>
            </a:solidFill>
          </a:ln>
        </p:spPr>
        <p:style>
          <a:lnRef idx="2">
            <a:srgbClr val="4276AA">
              <a:shade val="50000"/>
            </a:srgbClr>
          </a:lnRef>
          <a:fillRef idx="1">
            <a:srgbClr val="4276AA"/>
          </a:fillRef>
          <a:effectRef idx="0">
            <a:srgbClr val="4276AA"/>
          </a:effectRef>
          <a:fontRef idx="minor">
            <a:srgbClr val="FFFFFF"/>
          </a:fontRef>
        </p:style>
        <p:txBody>
          <a:bodyPr wrap="square" lIns="0" tIns="0" rIns="0" bIns="0" anchor="ctr">
            <a:normAutofit lnSpcReduction="20000"/>
          </a:bodyPr>
          <a:lstStyle/>
          <a:p>
            <a:pPr algn="ctr">
              <a:lnSpc>
                <a:spcPct val="130000"/>
              </a:lnSpc>
            </a:pPr>
            <a:endParaRPr 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7" name="文本框 76"/>
          <p:cNvSpPr txBox="1"/>
          <p:nvPr>
            <p:custDataLst>
              <p:tags r:id="rId26"/>
            </p:custDataLst>
          </p:nvPr>
        </p:nvSpPr>
        <p:spPr>
          <a:xfrm>
            <a:off x="427990" y="3776980"/>
            <a:ext cx="2938145" cy="461645"/>
          </a:xfrm>
          <a:prstGeom prst="rect">
            <a:avLst/>
          </a:prstGeom>
          <a:noFill/>
        </p:spPr>
        <p:txBody>
          <a:bodyPr wrap="square" lIns="90000" tIns="46800" rIns="90000" bIns="0" anchor="ctr" anchorCtr="0"/>
          <a:lstStyle/>
          <a:p>
            <a:pPr algn="just">
              <a:lnSpc>
                <a:spcPct val="120000"/>
              </a:lnSpc>
            </a:pPr>
            <a:r>
              <a:rPr lang="zh-CN" altLang="zh-CN" sz="1800" kern="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 Black" panose="020B0A04020102020204" pitchFamily="34" charset="0"/>
                <a:ea typeface="+mn-ea"/>
                <a:sym typeface="+mn-ea"/>
              </a:rPr>
              <a:t>创新靠创业实践来深化发展</a:t>
            </a:r>
            <a:endParaRPr lang="zh-CN" altLang="zh-CN" sz="1800" kern="0" spc="300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 Black" panose="020B0A04020102020204" pitchFamily="34" charset="0"/>
              <a:ea typeface="+mn-ea"/>
              <a:cs typeface="+mj-cs"/>
              <a:sym typeface="+mn-ea"/>
            </a:endParaRPr>
          </a:p>
        </p:txBody>
      </p:sp>
      <p:sp>
        <p:nvSpPr>
          <p:cNvPr id="78" name="文本框 77"/>
          <p:cNvSpPr txBox="1"/>
          <p:nvPr>
            <p:custDataLst>
              <p:tags r:id="rId27"/>
            </p:custDataLst>
          </p:nvPr>
        </p:nvSpPr>
        <p:spPr>
          <a:xfrm>
            <a:off x="4013200" y="2188845"/>
            <a:ext cx="601345" cy="575945"/>
          </a:xfrm>
          <a:prstGeom prst="rect">
            <a:avLst/>
          </a:prstGeom>
          <a:noFill/>
        </p:spPr>
        <p:txBody>
          <a:bodyPr wrap="square" rtlCol="0">
            <a:normAutofit lnSpcReduction="10000"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8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en-US" altLang="zh-CN" sz="28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9" name="文本框 78"/>
          <p:cNvSpPr txBox="1"/>
          <p:nvPr>
            <p:custDataLst>
              <p:tags r:id="rId28"/>
            </p:custDataLst>
          </p:nvPr>
        </p:nvSpPr>
        <p:spPr>
          <a:xfrm>
            <a:off x="3366135" y="4021455"/>
            <a:ext cx="601345" cy="575945"/>
          </a:xfrm>
          <a:prstGeom prst="rect">
            <a:avLst/>
          </a:prstGeom>
          <a:noFill/>
        </p:spPr>
        <p:txBody>
          <a:bodyPr wrap="square" rtlCol="0">
            <a:normAutofit lnSpcReduction="10000"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8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en-US" altLang="zh-CN" sz="28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0" name="文本框 79"/>
          <p:cNvSpPr txBox="1"/>
          <p:nvPr>
            <p:custDataLst>
              <p:tags r:id="rId29"/>
            </p:custDataLst>
          </p:nvPr>
        </p:nvSpPr>
        <p:spPr>
          <a:xfrm>
            <a:off x="8073390" y="2980055"/>
            <a:ext cx="601345" cy="575945"/>
          </a:xfrm>
          <a:prstGeom prst="rect">
            <a:avLst/>
          </a:prstGeom>
          <a:noFill/>
        </p:spPr>
        <p:txBody>
          <a:bodyPr wrap="square" rtlCol="0">
            <a:normAutofit lnSpcReduction="10000"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8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en-US" altLang="zh-CN" sz="28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" name="文本框 81"/>
          <p:cNvSpPr txBox="1"/>
          <p:nvPr>
            <p:custDataLst>
              <p:tags r:id="rId30"/>
            </p:custDataLst>
          </p:nvPr>
        </p:nvSpPr>
        <p:spPr>
          <a:xfrm>
            <a:off x="1068705" y="2401570"/>
            <a:ext cx="2745105" cy="1405255"/>
          </a:xfrm>
          <a:prstGeom prst="rect">
            <a:avLst/>
          </a:prstGeom>
          <a:noFill/>
        </p:spPr>
        <p:txBody>
          <a:bodyPr wrap="square" lIns="90000" tIns="0" rIns="90000" bIns="46800" rtlCol="0"/>
          <a:lstStyle>
            <a:defPPr>
              <a:defRPr lang="zh-CN"/>
            </a:defPPr>
            <a:lvl1pPr algn="r">
              <a:defRPr sz="1400"/>
            </a:lvl1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b="1" kern="0" dirty="0">
                <a:solidFill>
                  <a:schemeClr val="tx1"/>
                </a:solidFill>
                <a:latin typeface="Arial Black" panose="020B0A04020102020204" pitchFamily="34" charset="0"/>
                <a:ea typeface="+mn-ea"/>
                <a:sym typeface="宋体" panose="02010600030101010101" pitchFamily="2" charset="-122"/>
              </a:rPr>
              <a:t>创业依靠创新来推动</a:t>
            </a:r>
            <a:endParaRPr lang="zh-CN" altLang="zh-CN" b="1" kern="0" dirty="0">
              <a:solidFill>
                <a:schemeClr val="tx1"/>
              </a:solidFill>
              <a:latin typeface="Arial Black" panose="020B0A04020102020204" pitchFamily="34" charset="0"/>
              <a:ea typeface="+mn-ea"/>
              <a:sym typeface="宋体" panose="02010600030101010101" pitchFamily="2" charset="-122"/>
            </a:endParaRPr>
          </a:p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b="1" kern="0" dirty="0">
                <a:solidFill>
                  <a:schemeClr val="tx1"/>
                </a:solidFill>
                <a:latin typeface="Arial Black" panose="020B0A04020102020204" pitchFamily="34" charset="0"/>
                <a:ea typeface="+mn-ea"/>
                <a:sym typeface="+mn-ea"/>
              </a:rPr>
              <a:t>创新是创业拓宽商业视野、获取市场机遇、整合独特资源、推进企业成长的方式之一</a:t>
            </a:r>
            <a:endParaRPr lang="zh-CN" altLang="zh-CN" b="1" kern="0" dirty="0">
              <a:solidFill>
                <a:schemeClr val="tx1"/>
              </a:solidFill>
              <a:latin typeface="Arial Black" panose="020B0A04020102020204" pitchFamily="34" charset="0"/>
              <a:ea typeface="+mn-ea"/>
            </a:endParaRPr>
          </a:p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b="1" kern="0" dirty="0">
                <a:solidFill>
                  <a:schemeClr val="tx1"/>
                </a:solidFill>
                <a:latin typeface="Arial Black" panose="020B0A04020102020204" pitchFamily="34" charset="0"/>
                <a:ea typeface="+mn-ea"/>
                <a:sym typeface="+mn-ea"/>
              </a:rPr>
              <a:t>创新能力作为最重要的创业资本</a:t>
            </a:r>
            <a:endParaRPr lang="zh-CN" altLang="zh-CN" b="1" kern="0" spc="150" dirty="0">
              <a:solidFill>
                <a:schemeClr val="tx1"/>
              </a:solidFill>
              <a:latin typeface="Arial Black" panose="020B0A04020102020204" pitchFamily="34" charset="0"/>
              <a:ea typeface="+mn-ea"/>
              <a:sym typeface="+mn-ea"/>
            </a:endParaRPr>
          </a:p>
        </p:txBody>
      </p:sp>
      <p:sp>
        <p:nvSpPr>
          <p:cNvPr id="83" name="文本框 82"/>
          <p:cNvSpPr txBox="1"/>
          <p:nvPr>
            <p:custDataLst>
              <p:tags r:id="rId31"/>
            </p:custDataLst>
          </p:nvPr>
        </p:nvSpPr>
        <p:spPr>
          <a:xfrm>
            <a:off x="553720" y="4300855"/>
            <a:ext cx="2619375" cy="937895"/>
          </a:xfrm>
          <a:prstGeom prst="rect">
            <a:avLst/>
          </a:prstGeom>
          <a:noFill/>
        </p:spPr>
        <p:txBody>
          <a:bodyPr wrap="square" lIns="90000" tIns="0" rIns="90000" bIns="46800" rtlCol="0">
            <a:normAutofit/>
          </a:bodyPr>
          <a:lstStyle>
            <a:defPPr>
              <a:defRPr lang="zh-CN"/>
            </a:defPPr>
            <a:lvl1pPr algn="r">
              <a:defRPr sz="1400"/>
            </a:lvl1pPr>
          </a:lstStyle>
          <a:p>
            <a:pPr algn="just">
              <a:lnSpc>
                <a:spcPct val="120000"/>
              </a:lnSpc>
            </a:pPr>
            <a:r>
              <a:rPr lang="zh-CN" altLang="zh-CN" b="1" kern="0" dirty="0">
                <a:solidFill>
                  <a:schemeClr val="tx1"/>
                </a:solidFill>
                <a:latin typeface="Arial Black" panose="020B0A04020102020204" pitchFamily="34" charset="0"/>
                <a:ea typeface="+mn-ea"/>
                <a:sym typeface="宋体" panose="02010600030101010101" pitchFamily="2" charset="-122"/>
              </a:rPr>
              <a:t>创业是不断挑战自我的创新过程，创新在创业这个过程中不断得以推动并深化</a:t>
            </a:r>
            <a:endParaRPr lang="zh-CN" altLang="zh-CN" b="1" kern="0" dirty="0">
              <a:solidFill>
                <a:srgbClr val="1486AF"/>
              </a:solidFill>
              <a:latin typeface="Arial Black" panose="020B0A04020102020204" pitchFamily="34" charset="0"/>
              <a:ea typeface="+mn-ea"/>
              <a:sym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endParaRPr lang="zh-CN" altLang="en-US" spc="15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4" name="文本框 83"/>
          <p:cNvSpPr txBox="1"/>
          <p:nvPr>
            <p:custDataLst>
              <p:tags r:id="rId32"/>
            </p:custDataLst>
          </p:nvPr>
        </p:nvSpPr>
        <p:spPr>
          <a:xfrm>
            <a:off x="8883650" y="3272790"/>
            <a:ext cx="2657475" cy="1085850"/>
          </a:xfrm>
          <a:prstGeom prst="rect">
            <a:avLst/>
          </a:prstGeom>
          <a:noFill/>
        </p:spPr>
        <p:txBody>
          <a:bodyPr wrap="square" lIns="90000" tIns="0" rIns="90000" bIns="46800" rtlCol="0">
            <a:normAutofit/>
          </a:bodyPr>
          <a:lstStyle>
            <a:defPPr>
              <a:defRPr lang="zh-CN"/>
            </a:defPPr>
            <a:lvl1pPr algn="r">
              <a:defRPr sz="1400"/>
            </a:lvl1pPr>
          </a:lstStyle>
          <a:p>
            <a:pPr algn="just">
              <a:lnSpc>
                <a:spcPct val="120000"/>
              </a:lnSpc>
            </a:pPr>
            <a:r>
              <a:rPr lang="zh-CN" altLang="zh-CN" b="1" kern="0" dirty="0">
                <a:solidFill>
                  <a:schemeClr val="tx1"/>
                </a:solidFill>
                <a:latin typeface="+mn-ea"/>
                <a:ea typeface="+mn-ea"/>
                <a:cs typeface="+mn-ea"/>
                <a:sym typeface="宋体" panose="02010600030101010101" pitchFamily="2" charset="-122"/>
              </a:rPr>
              <a:t>创新的价值就在于将创新的成果</a:t>
            </a:r>
            <a:r>
              <a:rPr lang="en-US" altLang="zh-CN" b="1" kern="0" dirty="0">
                <a:solidFill>
                  <a:schemeClr val="tx1"/>
                </a:solidFill>
                <a:latin typeface="+mn-ea"/>
                <a:ea typeface="+mn-ea"/>
                <a:cs typeface="+mn-ea"/>
                <a:sym typeface="宋体" panose="02010600030101010101" pitchFamily="2" charset="-122"/>
              </a:rPr>
              <a:t>——</a:t>
            </a:r>
            <a:r>
              <a:rPr lang="zh-CN" altLang="zh-CN" b="1" kern="0" dirty="0">
                <a:solidFill>
                  <a:schemeClr val="tx1"/>
                </a:solidFill>
                <a:latin typeface="+mn-ea"/>
                <a:ea typeface="+mn-ea"/>
                <a:cs typeface="+mn-ea"/>
                <a:sym typeface="宋体" panose="02010600030101010101" pitchFamily="2" charset="-122"/>
              </a:rPr>
              <a:t>理论、方法、技术或制度等潜在的知识、技术和市场机会转化为现实生产力</a:t>
            </a:r>
            <a:endParaRPr lang="zh-CN" altLang="zh-CN" b="1" kern="0" spc="150" dirty="0">
              <a:solidFill>
                <a:schemeClr val="tx1"/>
              </a:solidFill>
              <a:latin typeface="+mn-ea"/>
              <a:ea typeface="+mn-ea"/>
              <a:cs typeface="+mn-ea"/>
              <a:sym typeface="宋体" panose="02010600030101010101" pitchFamily="2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250315" y="5806440"/>
            <a:ext cx="10080000" cy="8102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ea typeface="+mn-ea"/>
                <a:sym typeface="宋体" panose="02010600030101010101" pitchFamily="2" charset="-122"/>
              </a:rPr>
              <a:t>创业不等同于创新，创新也不是创业；两者有所区别，但并不是独立或者对立的关系。创新与创业相互交叉、渗透，在经济发展当中两者的融合更像是一个动态的相互促进的过程。</a:t>
            </a:r>
            <a:endParaRPr lang="zh-CN" altLang="en-US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custDataLst>
      <p:tags r:id="rId3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5" name="文本框 44"/>
          <p:cNvSpPr txBox="1"/>
          <p:nvPr>
            <p:custDataLst>
              <p:tags r:id="rId1"/>
            </p:custDataLst>
          </p:nvPr>
        </p:nvSpPr>
        <p:spPr>
          <a:xfrm>
            <a:off x="3095948" y="262255"/>
            <a:ext cx="5999480" cy="656590"/>
          </a:xfrm>
          <a:prstGeom prst="rect">
            <a:avLst/>
          </a:prstGeom>
          <a:noFill/>
          <a:effectLst>
            <a:outerShdw dist="38100" algn="l" rotWithShape="0">
              <a:schemeClr val="accent1">
                <a:lumMod val="50000"/>
              </a:schemeClr>
            </a:outerShdw>
          </a:effectLst>
        </p:spPr>
        <p:txBody>
          <a:bodyPr wrap="none" lIns="72000" tIns="36195" rIns="72000" bIns="36195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ct val="100000"/>
              <a:buNone/>
            </a:pPr>
            <a:r>
              <a:rPr lang="zh-CN" altLang="en-US" sz="3800" b="1" spc="388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0"/>
                </a:gradFill>
                <a:effectLst/>
                <a:uFillTx/>
                <a:latin typeface="+mj-ea"/>
                <a:ea typeface="+mj-ea"/>
                <a:cs typeface="+mj-ea"/>
                <a:sym typeface="+mn-ea"/>
              </a:rPr>
              <a:t>任务1.</a:t>
            </a:r>
            <a:r>
              <a:rPr lang="en-US" altLang="zh-CN" sz="3800" b="1" spc="388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0"/>
                </a:gradFill>
                <a:effectLst/>
                <a:uFillTx/>
                <a:latin typeface="+mj-ea"/>
                <a:ea typeface="+mj-ea"/>
                <a:cs typeface="+mj-ea"/>
                <a:sym typeface="+mn-ea"/>
              </a:rPr>
              <a:t>6</a:t>
            </a:r>
            <a:r>
              <a:rPr lang="zh-CN" altLang="en-US" sz="3800" b="1" spc="388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0"/>
                </a:gradFill>
                <a:effectLst/>
                <a:uFillTx/>
                <a:latin typeface="+mj-ea"/>
                <a:ea typeface="+mj-ea"/>
                <a:cs typeface="+mj-ea"/>
                <a:sym typeface="+mn-ea"/>
              </a:rPr>
              <a:t> 创新创业的意义</a:t>
            </a:r>
            <a:endParaRPr lang="zh-CN" altLang="en-US" sz="3800" b="1" spc="388" dirty="0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5400000" scaled="0"/>
              </a:gradFill>
              <a:effectLst/>
              <a:uFillTx/>
              <a:latin typeface="+mj-ea"/>
              <a:ea typeface="+mj-ea"/>
              <a:cs typeface="+mj-ea"/>
              <a:sym typeface="+mn-ea"/>
            </a:endParaRPr>
          </a:p>
        </p:txBody>
      </p:sp>
      <p:sp>
        <p:nvSpPr>
          <p:cNvPr id="9219" name="Rectangle 3"/>
          <p:cNvSpPr>
            <a:spLocks noGrp="1"/>
          </p:cNvSpPr>
          <p:nvPr/>
        </p:nvSpPr>
        <p:spPr>
          <a:xfrm>
            <a:off x="1056005" y="1029970"/>
            <a:ext cx="10079990" cy="523494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/>
          <a:lstStyle>
            <a:lvl1pPr marL="357505" indent="-357505" algn="just" rtl="0" eaLnBrk="0" fontAlgn="base" hangingPunct="0">
              <a:lnSpc>
                <a:spcPct val="110000"/>
              </a:lnSpc>
              <a:spcBef>
                <a:spcPts val="1800"/>
              </a:spcBef>
              <a:spcAft>
                <a:spcPct val="0"/>
              </a:spcAft>
              <a:buClr>
                <a:srgbClr val="1486AF"/>
              </a:buClr>
              <a:buSzPct val="100000"/>
              <a:buFont typeface="Arial" panose="020B0604020202020204" pitchFamily="34" charset="0"/>
              <a:buChar char="O"/>
              <a:defRPr sz="2000">
                <a:solidFill>
                  <a:srgbClr val="1486AF"/>
                </a:solidFill>
                <a:latin typeface="+mn-lt"/>
                <a:ea typeface="+mn-ea"/>
                <a:cs typeface="+mn-cs"/>
              </a:defRPr>
            </a:lvl1pPr>
            <a:lvl2pPr marL="357505" indent="-357505" algn="l" rtl="0" eaLnBrk="0" fontAlgn="base" hangingPunct="0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Clr>
                <a:srgbClr val="8EB5E4"/>
              </a:buClr>
              <a:buFont typeface="幼圆" panose="02010509060101010101" pitchFamily="49" charset="-122"/>
              <a:buChar char=" "/>
              <a:defRPr sz="1600">
                <a:solidFill>
                  <a:srgbClr val="595959"/>
                </a:solidFill>
                <a:latin typeface="幼圆" panose="02010509060101010101" pitchFamily="49" charset="-122"/>
                <a:ea typeface="幼圆" panose="02010509060101010101" pitchFamily="49" charset="-122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幼圆" panose="02010509060101010101" pitchFamily="49" charset="-122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幼圆" panose="02010509060101010101" pitchFamily="49" charset="-122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幼圆" panose="02010509060101010101" pitchFamily="49" charset="-122"/>
              </a:defRPr>
            </a:lvl5pPr>
            <a:lvl6pPr marL="25146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幼圆" panose="02010509060101010101" pitchFamily="49" charset="-122"/>
              </a:defRPr>
            </a:lvl6pPr>
            <a:lvl7pPr marL="2971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幼圆" panose="02010509060101010101" pitchFamily="49" charset="-122"/>
              </a:defRPr>
            </a:lvl7pPr>
            <a:lvl8pPr marL="3429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幼圆" panose="02010509060101010101" pitchFamily="49" charset="-122"/>
              </a:defRPr>
            </a:lvl8pPr>
            <a:lvl9pPr marL="3886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幼圆" panose="02010509060101010101" pitchFamily="49" charset="-122"/>
              </a:defRPr>
            </a:lvl9pPr>
          </a:lstStyle>
          <a:p>
            <a:pPr marL="0" indent="0" eaLnBrk="1" hangingPunct="1">
              <a:lnSpc>
                <a:spcPct val="120000"/>
              </a:lnSpc>
              <a:buFont typeface="Wingdings" panose="05000000000000000000" pitchFamily="2" charset="2"/>
              <a:buNone/>
            </a:pPr>
            <a:r>
              <a:rPr lang="en-US" altLang="zh-CN" dirty="0"/>
              <a:t>    </a:t>
            </a:r>
            <a:endParaRPr lang="en-US" altLang="zh-CN" dirty="0"/>
          </a:p>
        </p:txBody>
      </p:sp>
      <p:sp>
        <p:nvSpPr>
          <p:cNvPr id="2" name="文本框 1"/>
          <p:cNvSpPr txBox="1"/>
          <p:nvPr/>
        </p:nvSpPr>
        <p:spPr>
          <a:xfrm>
            <a:off x="833120" y="1029970"/>
            <a:ext cx="10525760" cy="4508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  <a:sym typeface="+mn-ea"/>
              </a:rPr>
              <a:t>创新和创业之间存在着不可忽视的交集，创新创业二者相互独立又相互作用。两者存在以下逻辑关系：</a:t>
            </a:r>
            <a:endParaRPr lang="zh-CN" altLang="zh-CN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  <a:ea typeface="+mn-ea"/>
              <a:sym typeface="+mn-ea"/>
            </a:endParaRPr>
          </a:p>
        </p:txBody>
      </p:sp>
      <p:cxnSp>
        <p:nvCxnSpPr>
          <p:cNvPr id="3" name="直接连接符 2"/>
          <p:cNvCxnSpPr/>
          <p:nvPr>
            <p:custDataLst>
              <p:tags r:id="rId2"/>
            </p:custDataLst>
          </p:nvPr>
        </p:nvCxnSpPr>
        <p:spPr>
          <a:xfrm>
            <a:off x="608330" y="4255770"/>
            <a:ext cx="10943590" cy="0"/>
          </a:xfrm>
          <a:prstGeom prst="line">
            <a:avLst/>
          </a:prstGeom>
          <a:ln w="19050">
            <a:solidFill>
              <a:srgbClr val="2888AF"/>
            </a:solidFill>
            <a:prstDash val="sysDot"/>
            <a:headEnd type="oval"/>
            <a:tailEnd type="oval"/>
          </a:ln>
        </p:spPr>
        <p:style>
          <a:lnRef idx="1">
            <a:srgbClr val="1FAC9E"/>
          </a:lnRef>
          <a:fillRef idx="0">
            <a:srgbClr val="1FAC9E"/>
          </a:fillRef>
          <a:effectRef idx="0">
            <a:srgbClr val="1FAC9E"/>
          </a:effectRef>
          <a:fontRef idx="minor">
            <a:sysClr val="windowText" lastClr="000000"/>
          </a:fontRef>
        </p:style>
      </p:cxnSp>
      <p:sp>
        <p:nvSpPr>
          <p:cNvPr id="5" name="圆角矩形 4"/>
          <p:cNvSpPr/>
          <p:nvPr>
            <p:custDataLst>
              <p:tags r:id="rId3"/>
            </p:custDataLst>
          </p:nvPr>
        </p:nvSpPr>
        <p:spPr>
          <a:xfrm>
            <a:off x="1172210" y="3723640"/>
            <a:ext cx="2095500" cy="1063625"/>
          </a:xfrm>
          <a:prstGeom prst="roundRect">
            <a:avLst/>
          </a:prstGeom>
          <a:solidFill>
            <a:srgbClr val="4276AA"/>
          </a:solidFill>
          <a:ln>
            <a:noFill/>
          </a:ln>
        </p:spPr>
        <p:style>
          <a:lnRef idx="2">
            <a:srgbClr val="1FAC9E">
              <a:shade val="50000"/>
            </a:srgbClr>
          </a:lnRef>
          <a:fillRef idx="1">
            <a:srgbClr val="1FAC9E"/>
          </a:fillRef>
          <a:effectRef idx="0">
            <a:srgbClr val="1FAC9E"/>
          </a:effectRef>
          <a:fontRef idx="minor">
            <a:sysClr val="window" lastClr="FFFFFF"/>
          </a:fontRef>
        </p:style>
        <p:txBody>
          <a:bodyPr rtlCol="0" anchor="ctr">
            <a:normAutofit/>
          </a:bodyPr>
          <a:lstStyle/>
          <a:p>
            <a:pPr algn="ctr"/>
            <a:endParaRPr lang="zh-CN" altLang="en-US" sz="1800"/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448435" y="3822700"/>
            <a:ext cx="1542415" cy="865505"/>
          </a:xfrm>
          <a:prstGeom prst="rect">
            <a:avLst/>
          </a:prstGeom>
        </p:spPr>
      </p:pic>
      <p:sp>
        <p:nvSpPr>
          <p:cNvPr id="7" name="圆角矩形 6"/>
          <p:cNvSpPr/>
          <p:nvPr>
            <p:custDataLst>
              <p:tags r:id="rId6"/>
            </p:custDataLst>
          </p:nvPr>
        </p:nvSpPr>
        <p:spPr>
          <a:xfrm>
            <a:off x="3745230" y="3723640"/>
            <a:ext cx="2095500" cy="1063625"/>
          </a:xfrm>
          <a:prstGeom prst="roundRect">
            <a:avLst/>
          </a:prstGeom>
          <a:solidFill>
            <a:srgbClr val="2888AF"/>
          </a:solidFill>
          <a:ln>
            <a:noFill/>
          </a:ln>
        </p:spPr>
        <p:style>
          <a:lnRef idx="2">
            <a:srgbClr val="1FAC9E">
              <a:shade val="50000"/>
            </a:srgbClr>
          </a:lnRef>
          <a:fillRef idx="1">
            <a:srgbClr val="1FAC9E"/>
          </a:fillRef>
          <a:effectRef idx="0">
            <a:srgbClr val="1FAC9E"/>
          </a:effectRef>
          <a:fontRef idx="minor">
            <a:sysClr val="window" lastClr="FFFFFF"/>
          </a:fontRef>
        </p:style>
        <p:txBody>
          <a:bodyPr rtlCol="0" anchor="ctr">
            <a:normAutofit/>
          </a:bodyPr>
          <a:lstStyle/>
          <a:p>
            <a:pPr algn="ctr"/>
            <a:endParaRPr lang="zh-CN" altLang="en-US" sz="1800"/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4022090" y="3822700"/>
            <a:ext cx="1542415" cy="865505"/>
          </a:xfrm>
          <a:prstGeom prst="rect">
            <a:avLst/>
          </a:prstGeom>
        </p:spPr>
      </p:pic>
      <p:sp>
        <p:nvSpPr>
          <p:cNvPr id="9" name="圆角矩形 8"/>
          <p:cNvSpPr/>
          <p:nvPr>
            <p:custDataLst>
              <p:tags r:id="rId8"/>
            </p:custDataLst>
          </p:nvPr>
        </p:nvSpPr>
        <p:spPr>
          <a:xfrm>
            <a:off x="6318885" y="3723640"/>
            <a:ext cx="2095500" cy="1063625"/>
          </a:xfrm>
          <a:prstGeom prst="roundRect">
            <a:avLst/>
          </a:prstGeom>
          <a:solidFill>
            <a:srgbClr val="4276AA"/>
          </a:solidFill>
          <a:ln>
            <a:noFill/>
          </a:ln>
        </p:spPr>
        <p:style>
          <a:lnRef idx="2">
            <a:srgbClr val="1FAC9E">
              <a:shade val="50000"/>
            </a:srgbClr>
          </a:lnRef>
          <a:fillRef idx="1">
            <a:srgbClr val="1FAC9E"/>
          </a:fillRef>
          <a:effectRef idx="0">
            <a:srgbClr val="1FAC9E"/>
          </a:effectRef>
          <a:fontRef idx="minor">
            <a:sysClr val="window" lastClr="FFFFFF"/>
          </a:fontRef>
        </p:style>
        <p:txBody>
          <a:bodyPr rtlCol="0" anchor="ctr">
            <a:normAutofit/>
          </a:bodyPr>
          <a:lstStyle/>
          <a:p>
            <a:pPr algn="ctr"/>
            <a:endParaRPr lang="zh-CN" altLang="en-US" sz="1800"/>
          </a:p>
        </p:txBody>
      </p:sp>
      <p:pic>
        <p:nvPicPr>
          <p:cNvPr id="10" name="图片 9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6595110" y="3822700"/>
            <a:ext cx="1542415" cy="865505"/>
          </a:xfrm>
          <a:prstGeom prst="rect">
            <a:avLst/>
          </a:prstGeom>
        </p:spPr>
      </p:pic>
      <p:sp>
        <p:nvSpPr>
          <p:cNvPr id="73" name="圆角矩形 72"/>
          <p:cNvSpPr/>
          <p:nvPr>
            <p:custDataLst>
              <p:tags r:id="rId10"/>
            </p:custDataLst>
          </p:nvPr>
        </p:nvSpPr>
        <p:spPr>
          <a:xfrm>
            <a:off x="8892540" y="3723640"/>
            <a:ext cx="2095500" cy="1063625"/>
          </a:xfrm>
          <a:prstGeom prst="roundRect">
            <a:avLst/>
          </a:prstGeom>
          <a:solidFill>
            <a:srgbClr val="2888AF"/>
          </a:solidFill>
          <a:ln>
            <a:noFill/>
          </a:ln>
        </p:spPr>
        <p:style>
          <a:lnRef idx="2">
            <a:srgbClr val="1FAC9E">
              <a:shade val="50000"/>
            </a:srgbClr>
          </a:lnRef>
          <a:fillRef idx="1">
            <a:srgbClr val="1FAC9E"/>
          </a:fillRef>
          <a:effectRef idx="0">
            <a:srgbClr val="1FAC9E"/>
          </a:effectRef>
          <a:fontRef idx="minor">
            <a:sysClr val="window" lastClr="FFFFFF"/>
          </a:fontRef>
        </p:style>
        <p:txBody>
          <a:bodyPr rtlCol="0" anchor="ctr">
            <a:normAutofit/>
          </a:bodyPr>
          <a:lstStyle/>
          <a:p>
            <a:pPr algn="ctr"/>
            <a:endParaRPr lang="zh-CN" altLang="en-US" sz="1800"/>
          </a:p>
        </p:txBody>
      </p:sp>
      <p:pic>
        <p:nvPicPr>
          <p:cNvPr id="74" name="图片 73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9168765" y="3822700"/>
            <a:ext cx="1542415" cy="865505"/>
          </a:xfrm>
          <a:prstGeom prst="rect">
            <a:avLst/>
          </a:prstGeom>
        </p:spPr>
      </p:pic>
      <p:sp>
        <p:nvSpPr>
          <p:cNvPr id="167" name="Freeform 226"/>
          <p:cNvSpPr/>
          <p:nvPr>
            <p:custDataLst>
              <p:tags r:id="rId12"/>
            </p:custDataLst>
          </p:nvPr>
        </p:nvSpPr>
        <p:spPr bwMode="auto">
          <a:xfrm>
            <a:off x="10233660" y="4138930"/>
            <a:ext cx="201295" cy="220980"/>
          </a:xfrm>
          <a:custGeom>
            <a:avLst/>
            <a:gdLst>
              <a:gd name="T0" fmla="*/ 0 w 529"/>
              <a:gd name="T1" fmla="*/ 0 h 581"/>
              <a:gd name="T2" fmla="*/ 2 w 529"/>
              <a:gd name="T3" fmla="*/ 11 h 581"/>
              <a:gd name="T4" fmla="*/ 25 w 529"/>
              <a:gd name="T5" fmla="*/ 56 h 581"/>
              <a:gd name="T6" fmla="*/ 473 w 529"/>
              <a:gd name="T7" fmla="*/ 56 h 581"/>
              <a:gd name="T8" fmla="*/ 473 w 529"/>
              <a:gd name="T9" fmla="*/ 525 h 581"/>
              <a:gd name="T10" fmla="*/ 127 w 529"/>
              <a:gd name="T11" fmla="*/ 525 h 581"/>
              <a:gd name="T12" fmla="*/ 127 w 529"/>
              <a:gd name="T13" fmla="*/ 581 h 581"/>
              <a:gd name="T14" fmla="*/ 529 w 529"/>
              <a:gd name="T15" fmla="*/ 581 h 581"/>
              <a:gd name="T16" fmla="*/ 529 w 529"/>
              <a:gd name="T17" fmla="*/ 0 h 581"/>
              <a:gd name="T18" fmla="*/ 0 w 529"/>
              <a:gd name="T19" fmla="*/ 0 h 5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29" h="581">
                <a:moveTo>
                  <a:pt x="0" y="0"/>
                </a:moveTo>
                <a:cubicBezTo>
                  <a:pt x="1" y="4"/>
                  <a:pt x="2" y="7"/>
                  <a:pt x="2" y="11"/>
                </a:cubicBezTo>
                <a:cubicBezTo>
                  <a:pt x="14" y="22"/>
                  <a:pt x="22" y="38"/>
                  <a:pt x="25" y="56"/>
                </a:cubicBezTo>
                <a:cubicBezTo>
                  <a:pt x="473" y="56"/>
                  <a:pt x="473" y="56"/>
                  <a:pt x="473" y="56"/>
                </a:cubicBezTo>
                <a:cubicBezTo>
                  <a:pt x="473" y="525"/>
                  <a:pt x="473" y="525"/>
                  <a:pt x="473" y="525"/>
                </a:cubicBezTo>
                <a:cubicBezTo>
                  <a:pt x="127" y="525"/>
                  <a:pt x="127" y="525"/>
                  <a:pt x="127" y="525"/>
                </a:cubicBezTo>
                <a:cubicBezTo>
                  <a:pt x="127" y="581"/>
                  <a:pt x="127" y="581"/>
                  <a:pt x="127" y="581"/>
                </a:cubicBezTo>
                <a:cubicBezTo>
                  <a:pt x="529" y="581"/>
                  <a:pt x="529" y="581"/>
                  <a:pt x="529" y="581"/>
                </a:cubicBezTo>
                <a:cubicBezTo>
                  <a:pt x="529" y="0"/>
                  <a:pt x="529" y="0"/>
                  <a:pt x="529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2888A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rmAutofit fontScale="45000" lnSpcReduction="20000"/>
          </a:bodyPr>
          <a:lstStyle/>
          <a:p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75" name="Freeform 227"/>
          <p:cNvSpPr/>
          <p:nvPr>
            <p:custDataLst>
              <p:tags r:id="rId13"/>
            </p:custDataLst>
          </p:nvPr>
        </p:nvSpPr>
        <p:spPr bwMode="auto">
          <a:xfrm>
            <a:off x="10107930" y="4095115"/>
            <a:ext cx="127000" cy="139700"/>
          </a:xfrm>
          <a:custGeom>
            <a:avLst/>
            <a:gdLst>
              <a:gd name="T0" fmla="*/ 45 w 333"/>
              <a:gd name="T1" fmla="*/ 243 h 367"/>
              <a:gd name="T2" fmla="*/ 170 w 333"/>
              <a:gd name="T3" fmla="*/ 367 h 367"/>
              <a:gd name="T4" fmla="*/ 289 w 333"/>
              <a:gd name="T5" fmla="*/ 243 h 367"/>
              <a:gd name="T6" fmla="*/ 326 w 333"/>
              <a:gd name="T7" fmla="*/ 203 h 367"/>
              <a:gd name="T8" fmla="*/ 306 w 333"/>
              <a:gd name="T9" fmla="*/ 142 h 367"/>
              <a:gd name="T10" fmla="*/ 166 w 333"/>
              <a:gd name="T11" fmla="*/ 0 h 367"/>
              <a:gd name="T12" fmla="*/ 26 w 333"/>
              <a:gd name="T13" fmla="*/ 142 h 367"/>
              <a:gd name="T14" fmla="*/ 7 w 333"/>
              <a:gd name="T15" fmla="*/ 203 h 367"/>
              <a:gd name="T16" fmla="*/ 45 w 333"/>
              <a:gd name="T17" fmla="*/ 243 h 3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33" h="367">
                <a:moveTo>
                  <a:pt x="45" y="243"/>
                </a:moveTo>
                <a:cubicBezTo>
                  <a:pt x="71" y="308"/>
                  <a:pt x="118" y="367"/>
                  <a:pt x="170" y="367"/>
                </a:cubicBezTo>
                <a:cubicBezTo>
                  <a:pt x="222" y="367"/>
                  <a:pt x="266" y="308"/>
                  <a:pt x="289" y="243"/>
                </a:cubicBezTo>
                <a:cubicBezTo>
                  <a:pt x="305" y="242"/>
                  <a:pt x="320" y="226"/>
                  <a:pt x="326" y="203"/>
                </a:cubicBezTo>
                <a:cubicBezTo>
                  <a:pt x="333" y="176"/>
                  <a:pt x="324" y="149"/>
                  <a:pt x="306" y="142"/>
                </a:cubicBezTo>
                <a:cubicBezTo>
                  <a:pt x="302" y="63"/>
                  <a:pt x="241" y="0"/>
                  <a:pt x="166" y="0"/>
                </a:cubicBezTo>
                <a:cubicBezTo>
                  <a:pt x="92" y="0"/>
                  <a:pt x="31" y="63"/>
                  <a:pt x="26" y="142"/>
                </a:cubicBezTo>
                <a:cubicBezTo>
                  <a:pt x="9" y="149"/>
                  <a:pt x="0" y="176"/>
                  <a:pt x="7" y="203"/>
                </a:cubicBezTo>
                <a:cubicBezTo>
                  <a:pt x="13" y="227"/>
                  <a:pt x="29" y="243"/>
                  <a:pt x="45" y="243"/>
                </a:cubicBezTo>
                <a:close/>
              </a:path>
            </a:pathLst>
          </a:custGeom>
          <a:solidFill>
            <a:srgbClr val="2888A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rmAutofit fontScale="25000" lnSpcReduction="20000"/>
          </a:bodyPr>
          <a:lstStyle/>
          <a:p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76" name="Freeform 228"/>
          <p:cNvSpPr/>
          <p:nvPr>
            <p:custDataLst>
              <p:tags r:id="rId14"/>
            </p:custDataLst>
          </p:nvPr>
        </p:nvSpPr>
        <p:spPr bwMode="auto">
          <a:xfrm>
            <a:off x="10267950" y="4189095"/>
            <a:ext cx="131445" cy="102235"/>
          </a:xfrm>
          <a:custGeom>
            <a:avLst/>
            <a:gdLst>
              <a:gd name="T0" fmla="*/ 41 w 346"/>
              <a:gd name="T1" fmla="*/ 111 h 268"/>
              <a:gd name="T2" fmla="*/ 0 w 346"/>
              <a:gd name="T3" fmla="*/ 151 h 268"/>
              <a:gd name="T4" fmla="*/ 90 w 346"/>
              <a:gd name="T5" fmla="*/ 268 h 268"/>
              <a:gd name="T6" fmla="*/ 254 w 346"/>
              <a:gd name="T7" fmla="*/ 125 h 268"/>
              <a:gd name="T8" fmla="*/ 284 w 346"/>
              <a:gd name="T9" fmla="*/ 158 h 268"/>
              <a:gd name="T10" fmla="*/ 346 w 346"/>
              <a:gd name="T11" fmla="*/ 0 h 268"/>
              <a:gd name="T12" fmla="*/ 184 w 346"/>
              <a:gd name="T13" fmla="*/ 50 h 268"/>
              <a:gd name="T14" fmla="*/ 218 w 346"/>
              <a:gd name="T15" fmla="*/ 87 h 268"/>
              <a:gd name="T16" fmla="*/ 99 w 346"/>
              <a:gd name="T17" fmla="*/ 190 h 268"/>
              <a:gd name="T18" fmla="*/ 41 w 346"/>
              <a:gd name="T19" fmla="*/ 111 h 2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46" h="268">
                <a:moveTo>
                  <a:pt x="41" y="111"/>
                </a:moveTo>
                <a:cubicBezTo>
                  <a:pt x="0" y="151"/>
                  <a:pt x="0" y="151"/>
                  <a:pt x="0" y="151"/>
                </a:cubicBezTo>
                <a:cubicBezTo>
                  <a:pt x="12" y="165"/>
                  <a:pt x="90" y="268"/>
                  <a:pt x="90" y="268"/>
                </a:cubicBezTo>
                <a:cubicBezTo>
                  <a:pt x="254" y="125"/>
                  <a:pt x="254" y="125"/>
                  <a:pt x="254" y="125"/>
                </a:cubicBezTo>
                <a:cubicBezTo>
                  <a:pt x="284" y="158"/>
                  <a:pt x="284" y="158"/>
                  <a:pt x="284" y="158"/>
                </a:cubicBezTo>
                <a:cubicBezTo>
                  <a:pt x="346" y="0"/>
                  <a:pt x="346" y="0"/>
                  <a:pt x="346" y="0"/>
                </a:cubicBezTo>
                <a:cubicBezTo>
                  <a:pt x="184" y="50"/>
                  <a:pt x="184" y="50"/>
                  <a:pt x="184" y="50"/>
                </a:cubicBezTo>
                <a:cubicBezTo>
                  <a:pt x="218" y="87"/>
                  <a:pt x="218" y="87"/>
                  <a:pt x="218" y="87"/>
                </a:cubicBezTo>
                <a:cubicBezTo>
                  <a:pt x="99" y="190"/>
                  <a:pt x="99" y="190"/>
                  <a:pt x="99" y="190"/>
                </a:cubicBezTo>
                <a:lnTo>
                  <a:pt x="41" y="111"/>
                </a:lnTo>
                <a:close/>
              </a:path>
            </a:pathLst>
          </a:custGeom>
          <a:solidFill>
            <a:srgbClr val="2888A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rmAutofit fontScale="25000" lnSpcReduction="20000"/>
          </a:bodyPr>
          <a:lstStyle/>
          <a:p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77" name="Freeform 229"/>
          <p:cNvSpPr/>
          <p:nvPr>
            <p:custDataLst>
              <p:tags r:id="rId15"/>
            </p:custDataLst>
          </p:nvPr>
        </p:nvSpPr>
        <p:spPr bwMode="auto">
          <a:xfrm>
            <a:off x="10070465" y="4229100"/>
            <a:ext cx="200660" cy="168910"/>
          </a:xfrm>
          <a:custGeom>
            <a:avLst/>
            <a:gdLst>
              <a:gd name="T0" fmla="*/ 407 w 527"/>
              <a:gd name="T1" fmla="*/ 0 h 443"/>
              <a:gd name="T2" fmla="*/ 294 w 527"/>
              <a:gd name="T3" fmla="*/ 190 h 443"/>
              <a:gd name="T4" fmla="*/ 280 w 527"/>
              <a:gd name="T5" fmla="*/ 105 h 443"/>
              <a:gd name="T6" fmla="*/ 295 w 527"/>
              <a:gd name="T7" fmla="*/ 77 h 443"/>
              <a:gd name="T8" fmla="*/ 263 w 527"/>
              <a:gd name="T9" fmla="*/ 44 h 443"/>
              <a:gd name="T10" fmla="*/ 230 w 527"/>
              <a:gd name="T11" fmla="*/ 77 h 443"/>
              <a:gd name="T12" fmla="*/ 246 w 527"/>
              <a:gd name="T13" fmla="*/ 105 h 443"/>
              <a:gd name="T14" fmla="*/ 232 w 527"/>
              <a:gd name="T15" fmla="*/ 189 h 443"/>
              <a:gd name="T16" fmla="*/ 120 w 527"/>
              <a:gd name="T17" fmla="*/ 0 h 443"/>
              <a:gd name="T18" fmla="*/ 2 w 527"/>
              <a:gd name="T19" fmla="*/ 125 h 443"/>
              <a:gd name="T20" fmla="*/ 0 w 527"/>
              <a:gd name="T21" fmla="*/ 125 h 443"/>
              <a:gd name="T22" fmla="*/ 0 w 527"/>
              <a:gd name="T23" fmla="*/ 402 h 443"/>
              <a:gd name="T24" fmla="*/ 1 w 527"/>
              <a:gd name="T25" fmla="*/ 402 h 443"/>
              <a:gd name="T26" fmla="*/ 263 w 527"/>
              <a:gd name="T27" fmla="*/ 443 h 443"/>
              <a:gd name="T28" fmla="*/ 526 w 527"/>
              <a:gd name="T29" fmla="*/ 402 h 443"/>
              <a:gd name="T30" fmla="*/ 527 w 527"/>
              <a:gd name="T31" fmla="*/ 402 h 443"/>
              <a:gd name="T32" fmla="*/ 527 w 527"/>
              <a:gd name="T33" fmla="*/ 125 h 443"/>
              <a:gd name="T34" fmla="*/ 525 w 527"/>
              <a:gd name="T35" fmla="*/ 125 h 443"/>
              <a:gd name="T36" fmla="*/ 407 w 527"/>
              <a:gd name="T37" fmla="*/ 0 h 4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527" h="443">
                <a:moveTo>
                  <a:pt x="407" y="0"/>
                </a:moveTo>
                <a:cubicBezTo>
                  <a:pt x="294" y="190"/>
                  <a:pt x="294" y="190"/>
                  <a:pt x="294" y="190"/>
                </a:cubicBezTo>
                <a:cubicBezTo>
                  <a:pt x="280" y="105"/>
                  <a:pt x="280" y="105"/>
                  <a:pt x="280" y="105"/>
                </a:cubicBezTo>
                <a:cubicBezTo>
                  <a:pt x="289" y="99"/>
                  <a:pt x="295" y="89"/>
                  <a:pt x="295" y="77"/>
                </a:cubicBezTo>
                <a:cubicBezTo>
                  <a:pt x="295" y="59"/>
                  <a:pt x="281" y="44"/>
                  <a:pt x="263" y="44"/>
                </a:cubicBezTo>
                <a:cubicBezTo>
                  <a:pt x="245" y="44"/>
                  <a:pt x="230" y="59"/>
                  <a:pt x="230" y="77"/>
                </a:cubicBezTo>
                <a:cubicBezTo>
                  <a:pt x="230" y="89"/>
                  <a:pt x="237" y="99"/>
                  <a:pt x="246" y="105"/>
                </a:cubicBezTo>
                <a:cubicBezTo>
                  <a:pt x="232" y="189"/>
                  <a:pt x="232" y="189"/>
                  <a:pt x="232" y="189"/>
                </a:cubicBezTo>
                <a:cubicBezTo>
                  <a:pt x="120" y="0"/>
                  <a:pt x="120" y="0"/>
                  <a:pt x="120" y="0"/>
                </a:cubicBezTo>
                <a:cubicBezTo>
                  <a:pt x="56" y="27"/>
                  <a:pt x="12" y="72"/>
                  <a:pt x="2" y="125"/>
                </a:cubicBezTo>
                <a:cubicBezTo>
                  <a:pt x="0" y="125"/>
                  <a:pt x="0" y="125"/>
                  <a:pt x="0" y="125"/>
                </a:cubicBezTo>
                <a:cubicBezTo>
                  <a:pt x="0" y="402"/>
                  <a:pt x="0" y="402"/>
                  <a:pt x="0" y="402"/>
                </a:cubicBezTo>
                <a:cubicBezTo>
                  <a:pt x="1" y="402"/>
                  <a:pt x="1" y="402"/>
                  <a:pt x="1" y="402"/>
                </a:cubicBezTo>
                <a:cubicBezTo>
                  <a:pt x="14" y="425"/>
                  <a:pt x="126" y="443"/>
                  <a:pt x="263" y="443"/>
                </a:cubicBezTo>
                <a:cubicBezTo>
                  <a:pt x="401" y="443"/>
                  <a:pt x="513" y="425"/>
                  <a:pt x="526" y="402"/>
                </a:cubicBezTo>
                <a:cubicBezTo>
                  <a:pt x="527" y="402"/>
                  <a:pt x="527" y="402"/>
                  <a:pt x="527" y="402"/>
                </a:cubicBezTo>
                <a:cubicBezTo>
                  <a:pt x="527" y="125"/>
                  <a:pt x="527" y="125"/>
                  <a:pt x="527" y="125"/>
                </a:cubicBezTo>
                <a:cubicBezTo>
                  <a:pt x="525" y="125"/>
                  <a:pt x="525" y="125"/>
                  <a:pt x="525" y="125"/>
                </a:cubicBezTo>
                <a:cubicBezTo>
                  <a:pt x="515" y="72"/>
                  <a:pt x="471" y="27"/>
                  <a:pt x="407" y="0"/>
                </a:cubicBezTo>
                <a:close/>
              </a:path>
            </a:pathLst>
          </a:custGeom>
          <a:solidFill>
            <a:srgbClr val="2888A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rmAutofit fontScale="25000" lnSpcReduction="20000"/>
          </a:bodyPr>
          <a:lstStyle/>
          <a:p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78" name="Freeform 230"/>
          <p:cNvSpPr/>
          <p:nvPr>
            <p:custDataLst>
              <p:tags r:id="rId16"/>
            </p:custDataLst>
          </p:nvPr>
        </p:nvSpPr>
        <p:spPr bwMode="auto">
          <a:xfrm>
            <a:off x="10333355" y="4290695"/>
            <a:ext cx="30480" cy="38735"/>
          </a:xfrm>
          <a:custGeom>
            <a:avLst/>
            <a:gdLst>
              <a:gd name="T0" fmla="*/ 0 w 81"/>
              <a:gd name="T1" fmla="*/ 0 h 101"/>
              <a:gd name="T2" fmla="*/ 0 w 81"/>
              <a:gd name="T3" fmla="*/ 55 h 101"/>
              <a:gd name="T4" fmla="*/ 40 w 81"/>
              <a:gd name="T5" fmla="*/ 101 h 101"/>
              <a:gd name="T6" fmla="*/ 81 w 81"/>
              <a:gd name="T7" fmla="*/ 56 h 101"/>
              <a:gd name="T8" fmla="*/ 81 w 81"/>
              <a:gd name="T9" fmla="*/ 0 h 101"/>
              <a:gd name="T10" fmla="*/ 59 w 81"/>
              <a:gd name="T11" fmla="*/ 0 h 101"/>
              <a:gd name="T12" fmla="*/ 59 w 81"/>
              <a:gd name="T13" fmla="*/ 57 h 101"/>
              <a:gd name="T14" fmla="*/ 40 w 81"/>
              <a:gd name="T15" fmla="*/ 83 h 101"/>
              <a:gd name="T16" fmla="*/ 22 w 81"/>
              <a:gd name="T17" fmla="*/ 57 h 101"/>
              <a:gd name="T18" fmla="*/ 22 w 81"/>
              <a:gd name="T19" fmla="*/ 0 h 101"/>
              <a:gd name="T20" fmla="*/ 0 w 81"/>
              <a:gd name="T21" fmla="*/ 0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81" h="101">
                <a:moveTo>
                  <a:pt x="0" y="0"/>
                </a:moveTo>
                <a:cubicBezTo>
                  <a:pt x="0" y="55"/>
                  <a:pt x="0" y="55"/>
                  <a:pt x="0" y="55"/>
                </a:cubicBezTo>
                <a:cubicBezTo>
                  <a:pt x="0" y="87"/>
                  <a:pt x="15" y="101"/>
                  <a:pt x="40" y="101"/>
                </a:cubicBezTo>
                <a:cubicBezTo>
                  <a:pt x="65" y="101"/>
                  <a:pt x="81" y="86"/>
                  <a:pt x="81" y="56"/>
                </a:cubicBezTo>
                <a:cubicBezTo>
                  <a:pt x="81" y="0"/>
                  <a:pt x="81" y="0"/>
                  <a:pt x="81" y="0"/>
                </a:cubicBezTo>
                <a:cubicBezTo>
                  <a:pt x="59" y="0"/>
                  <a:pt x="59" y="0"/>
                  <a:pt x="59" y="0"/>
                </a:cubicBezTo>
                <a:cubicBezTo>
                  <a:pt x="59" y="57"/>
                  <a:pt x="59" y="57"/>
                  <a:pt x="59" y="57"/>
                </a:cubicBezTo>
                <a:cubicBezTo>
                  <a:pt x="59" y="75"/>
                  <a:pt x="52" y="83"/>
                  <a:pt x="40" y="83"/>
                </a:cubicBezTo>
                <a:cubicBezTo>
                  <a:pt x="29" y="83"/>
                  <a:pt x="22" y="74"/>
                  <a:pt x="22" y="57"/>
                </a:cubicBezTo>
                <a:cubicBezTo>
                  <a:pt x="22" y="0"/>
                  <a:pt x="22" y="0"/>
                  <a:pt x="22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2888A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rmAutofit fontScale="25000" lnSpcReduction="20000"/>
          </a:bodyPr>
          <a:lstStyle/>
          <a:p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79" name="Freeform 231"/>
          <p:cNvSpPr>
            <a:spLocks noEditPoints="1"/>
          </p:cNvSpPr>
          <p:nvPr>
            <p:custDataLst>
              <p:tags r:id="rId17"/>
            </p:custDataLst>
          </p:nvPr>
        </p:nvSpPr>
        <p:spPr bwMode="auto">
          <a:xfrm>
            <a:off x="10371455" y="4290695"/>
            <a:ext cx="27305" cy="38100"/>
          </a:xfrm>
          <a:custGeom>
            <a:avLst/>
            <a:gdLst>
              <a:gd name="T0" fmla="*/ 31 w 71"/>
              <a:gd name="T1" fmla="*/ 0 h 100"/>
              <a:gd name="T2" fmla="*/ 0 w 71"/>
              <a:gd name="T3" fmla="*/ 2 h 100"/>
              <a:gd name="T4" fmla="*/ 0 w 71"/>
              <a:gd name="T5" fmla="*/ 100 h 100"/>
              <a:gd name="T6" fmla="*/ 23 w 71"/>
              <a:gd name="T7" fmla="*/ 100 h 100"/>
              <a:gd name="T8" fmla="*/ 23 w 71"/>
              <a:gd name="T9" fmla="*/ 65 h 100"/>
              <a:gd name="T10" fmla="*/ 30 w 71"/>
              <a:gd name="T11" fmla="*/ 65 h 100"/>
              <a:gd name="T12" fmla="*/ 62 w 71"/>
              <a:gd name="T13" fmla="*/ 55 h 100"/>
              <a:gd name="T14" fmla="*/ 71 w 71"/>
              <a:gd name="T15" fmla="*/ 31 h 100"/>
              <a:gd name="T16" fmla="*/ 61 w 71"/>
              <a:gd name="T17" fmla="*/ 8 h 100"/>
              <a:gd name="T18" fmla="*/ 31 w 71"/>
              <a:gd name="T19" fmla="*/ 0 h 100"/>
              <a:gd name="T20" fmla="*/ 30 w 71"/>
              <a:gd name="T21" fmla="*/ 48 h 100"/>
              <a:gd name="T22" fmla="*/ 23 w 71"/>
              <a:gd name="T23" fmla="*/ 47 h 100"/>
              <a:gd name="T24" fmla="*/ 23 w 71"/>
              <a:gd name="T25" fmla="*/ 18 h 100"/>
              <a:gd name="T26" fmla="*/ 32 w 71"/>
              <a:gd name="T27" fmla="*/ 17 h 100"/>
              <a:gd name="T28" fmla="*/ 49 w 71"/>
              <a:gd name="T29" fmla="*/ 32 h 100"/>
              <a:gd name="T30" fmla="*/ 30 w 71"/>
              <a:gd name="T31" fmla="*/ 48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71" h="100">
                <a:moveTo>
                  <a:pt x="31" y="0"/>
                </a:moveTo>
                <a:cubicBezTo>
                  <a:pt x="17" y="0"/>
                  <a:pt x="7" y="1"/>
                  <a:pt x="0" y="2"/>
                </a:cubicBezTo>
                <a:cubicBezTo>
                  <a:pt x="0" y="100"/>
                  <a:pt x="0" y="100"/>
                  <a:pt x="0" y="100"/>
                </a:cubicBezTo>
                <a:cubicBezTo>
                  <a:pt x="23" y="100"/>
                  <a:pt x="23" y="100"/>
                  <a:pt x="23" y="100"/>
                </a:cubicBezTo>
                <a:cubicBezTo>
                  <a:pt x="23" y="65"/>
                  <a:pt x="23" y="65"/>
                  <a:pt x="23" y="65"/>
                </a:cubicBezTo>
                <a:cubicBezTo>
                  <a:pt x="25" y="65"/>
                  <a:pt x="27" y="65"/>
                  <a:pt x="30" y="65"/>
                </a:cubicBezTo>
                <a:cubicBezTo>
                  <a:pt x="43" y="65"/>
                  <a:pt x="55" y="62"/>
                  <a:pt x="62" y="55"/>
                </a:cubicBezTo>
                <a:cubicBezTo>
                  <a:pt x="68" y="49"/>
                  <a:pt x="71" y="41"/>
                  <a:pt x="71" y="31"/>
                </a:cubicBezTo>
                <a:cubicBezTo>
                  <a:pt x="71" y="22"/>
                  <a:pt x="67" y="13"/>
                  <a:pt x="61" y="8"/>
                </a:cubicBezTo>
                <a:cubicBezTo>
                  <a:pt x="54" y="3"/>
                  <a:pt x="44" y="0"/>
                  <a:pt x="31" y="0"/>
                </a:cubicBezTo>
                <a:close/>
                <a:moveTo>
                  <a:pt x="30" y="48"/>
                </a:moveTo>
                <a:cubicBezTo>
                  <a:pt x="27" y="48"/>
                  <a:pt x="24" y="48"/>
                  <a:pt x="23" y="47"/>
                </a:cubicBezTo>
                <a:cubicBezTo>
                  <a:pt x="23" y="18"/>
                  <a:pt x="23" y="18"/>
                  <a:pt x="23" y="18"/>
                </a:cubicBezTo>
                <a:cubicBezTo>
                  <a:pt x="24" y="18"/>
                  <a:pt x="27" y="17"/>
                  <a:pt x="32" y="17"/>
                </a:cubicBezTo>
                <a:cubicBezTo>
                  <a:pt x="43" y="17"/>
                  <a:pt x="49" y="23"/>
                  <a:pt x="49" y="32"/>
                </a:cubicBezTo>
                <a:cubicBezTo>
                  <a:pt x="49" y="42"/>
                  <a:pt x="42" y="48"/>
                  <a:pt x="30" y="48"/>
                </a:cubicBezTo>
                <a:close/>
              </a:path>
            </a:pathLst>
          </a:custGeom>
          <a:solidFill>
            <a:srgbClr val="2888A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rmAutofit fontScale="25000" lnSpcReduction="20000"/>
          </a:bodyPr>
          <a:lstStyle/>
          <a:p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80" name="Freeform 256"/>
          <p:cNvSpPr>
            <a:spLocks noEditPoints="1"/>
          </p:cNvSpPr>
          <p:nvPr>
            <p:custDataLst>
              <p:tags r:id="rId18"/>
            </p:custDataLst>
          </p:nvPr>
        </p:nvSpPr>
        <p:spPr bwMode="auto">
          <a:xfrm>
            <a:off x="5055235" y="4045585"/>
            <a:ext cx="128905" cy="130175"/>
          </a:xfrm>
          <a:custGeom>
            <a:avLst/>
            <a:gdLst>
              <a:gd name="T0" fmla="*/ 170 w 339"/>
              <a:gd name="T1" fmla="*/ 342 h 342"/>
              <a:gd name="T2" fmla="*/ 339 w 339"/>
              <a:gd name="T3" fmla="*/ 171 h 342"/>
              <a:gd name="T4" fmla="*/ 170 w 339"/>
              <a:gd name="T5" fmla="*/ 0 h 342"/>
              <a:gd name="T6" fmla="*/ 0 w 339"/>
              <a:gd name="T7" fmla="*/ 171 h 342"/>
              <a:gd name="T8" fmla="*/ 170 w 339"/>
              <a:gd name="T9" fmla="*/ 342 h 342"/>
              <a:gd name="T10" fmla="*/ 170 w 339"/>
              <a:gd name="T11" fmla="*/ 41 h 342"/>
              <a:gd name="T12" fmla="*/ 298 w 339"/>
              <a:gd name="T13" fmla="*/ 171 h 342"/>
              <a:gd name="T14" fmla="*/ 170 w 339"/>
              <a:gd name="T15" fmla="*/ 301 h 342"/>
              <a:gd name="T16" fmla="*/ 41 w 339"/>
              <a:gd name="T17" fmla="*/ 171 h 342"/>
              <a:gd name="T18" fmla="*/ 170 w 339"/>
              <a:gd name="T19" fmla="*/ 41 h 3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39" h="342">
                <a:moveTo>
                  <a:pt x="170" y="342"/>
                </a:moveTo>
                <a:cubicBezTo>
                  <a:pt x="263" y="342"/>
                  <a:pt x="339" y="265"/>
                  <a:pt x="339" y="171"/>
                </a:cubicBezTo>
                <a:cubicBezTo>
                  <a:pt x="339" y="77"/>
                  <a:pt x="263" y="0"/>
                  <a:pt x="170" y="0"/>
                </a:cubicBezTo>
                <a:cubicBezTo>
                  <a:pt x="76" y="0"/>
                  <a:pt x="0" y="77"/>
                  <a:pt x="0" y="171"/>
                </a:cubicBezTo>
                <a:cubicBezTo>
                  <a:pt x="0" y="265"/>
                  <a:pt x="76" y="342"/>
                  <a:pt x="170" y="342"/>
                </a:cubicBezTo>
                <a:close/>
                <a:moveTo>
                  <a:pt x="170" y="41"/>
                </a:moveTo>
                <a:cubicBezTo>
                  <a:pt x="241" y="41"/>
                  <a:pt x="298" y="99"/>
                  <a:pt x="298" y="171"/>
                </a:cubicBezTo>
                <a:cubicBezTo>
                  <a:pt x="298" y="243"/>
                  <a:pt x="241" y="301"/>
                  <a:pt x="170" y="301"/>
                </a:cubicBezTo>
                <a:cubicBezTo>
                  <a:pt x="99" y="301"/>
                  <a:pt x="41" y="243"/>
                  <a:pt x="41" y="171"/>
                </a:cubicBezTo>
                <a:cubicBezTo>
                  <a:pt x="41" y="99"/>
                  <a:pt x="99" y="41"/>
                  <a:pt x="170" y="41"/>
                </a:cubicBezTo>
                <a:close/>
              </a:path>
            </a:pathLst>
          </a:custGeom>
          <a:solidFill>
            <a:srgbClr val="2888A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rmAutofit fontScale="25000" lnSpcReduction="20000"/>
          </a:bodyPr>
          <a:lstStyle/>
          <a:p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81" name="Freeform 257"/>
          <p:cNvSpPr/>
          <p:nvPr>
            <p:custDataLst>
              <p:tags r:id="rId19"/>
            </p:custDataLst>
          </p:nvPr>
        </p:nvSpPr>
        <p:spPr bwMode="auto">
          <a:xfrm>
            <a:off x="5099685" y="4075430"/>
            <a:ext cx="38735" cy="71120"/>
          </a:xfrm>
          <a:custGeom>
            <a:avLst/>
            <a:gdLst>
              <a:gd name="T0" fmla="*/ 45 w 102"/>
              <a:gd name="T1" fmla="*/ 138 h 186"/>
              <a:gd name="T2" fmla="*/ 7 w 102"/>
              <a:gd name="T3" fmla="*/ 128 h 186"/>
              <a:gd name="T4" fmla="*/ 0 w 102"/>
              <a:gd name="T5" fmla="*/ 155 h 186"/>
              <a:gd name="T6" fmla="*/ 39 w 102"/>
              <a:gd name="T7" fmla="*/ 165 h 186"/>
              <a:gd name="T8" fmla="*/ 39 w 102"/>
              <a:gd name="T9" fmla="*/ 186 h 186"/>
              <a:gd name="T10" fmla="*/ 62 w 102"/>
              <a:gd name="T11" fmla="*/ 186 h 186"/>
              <a:gd name="T12" fmla="*/ 62 w 102"/>
              <a:gd name="T13" fmla="*/ 163 h 186"/>
              <a:gd name="T14" fmla="*/ 102 w 102"/>
              <a:gd name="T15" fmla="*/ 121 h 186"/>
              <a:gd name="T16" fmla="*/ 64 w 102"/>
              <a:gd name="T17" fmla="*/ 78 h 186"/>
              <a:gd name="T18" fmla="*/ 37 w 102"/>
              <a:gd name="T19" fmla="*/ 59 h 186"/>
              <a:gd name="T20" fmla="*/ 56 w 102"/>
              <a:gd name="T21" fmla="*/ 46 h 186"/>
              <a:gd name="T22" fmla="*/ 89 w 102"/>
              <a:gd name="T23" fmla="*/ 54 h 186"/>
              <a:gd name="T24" fmla="*/ 96 w 102"/>
              <a:gd name="T25" fmla="*/ 28 h 186"/>
              <a:gd name="T26" fmla="*/ 63 w 102"/>
              <a:gd name="T27" fmla="*/ 20 h 186"/>
              <a:gd name="T28" fmla="*/ 63 w 102"/>
              <a:gd name="T29" fmla="*/ 0 h 186"/>
              <a:gd name="T30" fmla="*/ 40 w 102"/>
              <a:gd name="T31" fmla="*/ 0 h 186"/>
              <a:gd name="T32" fmla="*/ 40 w 102"/>
              <a:gd name="T33" fmla="*/ 22 h 186"/>
              <a:gd name="T34" fmla="*/ 2 w 102"/>
              <a:gd name="T35" fmla="*/ 62 h 186"/>
              <a:gd name="T36" fmla="*/ 43 w 102"/>
              <a:gd name="T37" fmla="*/ 104 h 186"/>
              <a:gd name="T38" fmla="*/ 67 w 102"/>
              <a:gd name="T39" fmla="*/ 124 h 186"/>
              <a:gd name="T40" fmla="*/ 45 w 102"/>
              <a:gd name="T41" fmla="*/ 138 h 1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02" h="186">
                <a:moveTo>
                  <a:pt x="45" y="138"/>
                </a:moveTo>
                <a:cubicBezTo>
                  <a:pt x="30" y="138"/>
                  <a:pt x="17" y="133"/>
                  <a:pt x="7" y="128"/>
                </a:cubicBezTo>
                <a:cubicBezTo>
                  <a:pt x="0" y="155"/>
                  <a:pt x="0" y="155"/>
                  <a:pt x="0" y="155"/>
                </a:cubicBezTo>
                <a:cubicBezTo>
                  <a:pt x="9" y="160"/>
                  <a:pt x="24" y="164"/>
                  <a:pt x="39" y="165"/>
                </a:cubicBezTo>
                <a:cubicBezTo>
                  <a:pt x="39" y="186"/>
                  <a:pt x="39" y="186"/>
                  <a:pt x="39" y="186"/>
                </a:cubicBezTo>
                <a:cubicBezTo>
                  <a:pt x="62" y="186"/>
                  <a:pt x="62" y="186"/>
                  <a:pt x="62" y="186"/>
                </a:cubicBezTo>
                <a:cubicBezTo>
                  <a:pt x="62" y="163"/>
                  <a:pt x="62" y="163"/>
                  <a:pt x="62" y="163"/>
                </a:cubicBezTo>
                <a:cubicBezTo>
                  <a:pt x="88" y="158"/>
                  <a:pt x="102" y="141"/>
                  <a:pt x="102" y="121"/>
                </a:cubicBezTo>
                <a:cubicBezTo>
                  <a:pt x="102" y="100"/>
                  <a:pt x="91" y="88"/>
                  <a:pt x="64" y="78"/>
                </a:cubicBezTo>
                <a:cubicBezTo>
                  <a:pt x="45" y="71"/>
                  <a:pt x="37" y="66"/>
                  <a:pt x="37" y="59"/>
                </a:cubicBezTo>
                <a:cubicBezTo>
                  <a:pt x="37" y="52"/>
                  <a:pt x="41" y="46"/>
                  <a:pt x="56" y="46"/>
                </a:cubicBezTo>
                <a:cubicBezTo>
                  <a:pt x="73" y="46"/>
                  <a:pt x="83" y="51"/>
                  <a:pt x="89" y="54"/>
                </a:cubicBezTo>
                <a:cubicBezTo>
                  <a:pt x="96" y="28"/>
                  <a:pt x="96" y="28"/>
                  <a:pt x="96" y="28"/>
                </a:cubicBezTo>
                <a:cubicBezTo>
                  <a:pt x="88" y="24"/>
                  <a:pt x="78" y="21"/>
                  <a:pt x="63" y="20"/>
                </a:cubicBezTo>
                <a:cubicBezTo>
                  <a:pt x="63" y="0"/>
                  <a:pt x="63" y="0"/>
                  <a:pt x="63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40" y="22"/>
                  <a:pt x="40" y="22"/>
                  <a:pt x="40" y="22"/>
                </a:cubicBezTo>
                <a:cubicBezTo>
                  <a:pt x="16" y="26"/>
                  <a:pt x="2" y="42"/>
                  <a:pt x="2" y="62"/>
                </a:cubicBezTo>
                <a:cubicBezTo>
                  <a:pt x="2" y="85"/>
                  <a:pt x="18" y="96"/>
                  <a:pt x="43" y="104"/>
                </a:cubicBezTo>
                <a:cubicBezTo>
                  <a:pt x="60" y="110"/>
                  <a:pt x="67" y="115"/>
                  <a:pt x="67" y="124"/>
                </a:cubicBezTo>
                <a:cubicBezTo>
                  <a:pt x="67" y="133"/>
                  <a:pt x="58" y="138"/>
                  <a:pt x="45" y="138"/>
                </a:cubicBezTo>
                <a:close/>
              </a:path>
            </a:pathLst>
          </a:custGeom>
          <a:solidFill>
            <a:srgbClr val="2888A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rmAutofit fontScale="25000" lnSpcReduction="20000"/>
          </a:bodyPr>
          <a:lstStyle/>
          <a:p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82" name="Freeform 258"/>
          <p:cNvSpPr>
            <a:spLocks noEditPoints="1"/>
          </p:cNvSpPr>
          <p:nvPr>
            <p:custDataLst>
              <p:tags r:id="rId20"/>
            </p:custDataLst>
          </p:nvPr>
        </p:nvSpPr>
        <p:spPr bwMode="auto">
          <a:xfrm>
            <a:off x="5001260" y="4151630"/>
            <a:ext cx="78740" cy="79375"/>
          </a:xfrm>
          <a:custGeom>
            <a:avLst/>
            <a:gdLst>
              <a:gd name="T0" fmla="*/ 103 w 206"/>
              <a:gd name="T1" fmla="*/ 208 h 208"/>
              <a:gd name="T2" fmla="*/ 206 w 206"/>
              <a:gd name="T3" fmla="*/ 104 h 208"/>
              <a:gd name="T4" fmla="*/ 103 w 206"/>
              <a:gd name="T5" fmla="*/ 0 h 208"/>
              <a:gd name="T6" fmla="*/ 0 w 206"/>
              <a:gd name="T7" fmla="*/ 104 h 208"/>
              <a:gd name="T8" fmla="*/ 103 w 206"/>
              <a:gd name="T9" fmla="*/ 208 h 208"/>
              <a:gd name="T10" fmla="*/ 103 w 206"/>
              <a:gd name="T11" fmla="*/ 25 h 208"/>
              <a:gd name="T12" fmla="*/ 181 w 206"/>
              <a:gd name="T13" fmla="*/ 104 h 208"/>
              <a:gd name="T14" fmla="*/ 103 w 206"/>
              <a:gd name="T15" fmla="*/ 183 h 208"/>
              <a:gd name="T16" fmla="*/ 24 w 206"/>
              <a:gd name="T17" fmla="*/ 104 h 208"/>
              <a:gd name="T18" fmla="*/ 103 w 206"/>
              <a:gd name="T19" fmla="*/ 25 h 2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06" h="208">
                <a:moveTo>
                  <a:pt x="103" y="208"/>
                </a:moveTo>
                <a:cubicBezTo>
                  <a:pt x="160" y="208"/>
                  <a:pt x="206" y="161"/>
                  <a:pt x="206" y="104"/>
                </a:cubicBezTo>
                <a:cubicBezTo>
                  <a:pt x="206" y="46"/>
                  <a:pt x="160" y="0"/>
                  <a:pt x="103" y="0"/>
                </a:cubicBezTo>
                <a:cubicBezTo>
                  <a:pt x="46" y="0"/>
                  <a:pt x="0" y="46"/>
                  <a:pt x="0" y="104"/>
                </a:cubicBezTo>
                <a:cubicBezTo>
                  <a:pt x="0" y="161"/>
                  <a:pt x="46" y="208"/>
                  <a:pt x="103" y="208"/>
                </a:cubicBezTo>
                <a:close/>
                <a:moveTo>
                  <a:pt x="103" y="25"/>
                </a:moveTo>
                <a:cubicBezTo>
                  <a:pt x="146" y="25"/>
                  <a:pt x="181" y="60"/>
                  <a:pt x="181" y="104"/>
                </a:cubicBezTo>
                <a:cubicBezTo>
                  <a:pt x="181" y="147"/>
                  <a:pt x="146" y="183"/>
                  <a:pt x="103" y="183"/>
                </a:cubicBezTo>
                <a:cubicBezTo>
                  <a:pt x="60" y="183"/>
                  <a:pt x="24" y="147"/>
                  <a:pt x="24" y="104"/>
                </a:cubicBezTo>
                <a:cubicBezTo>
                  <a:pt x="24" y="60"/>
                  <a:pt x="60" y="25"/>
                  <a:pt x="103" y="25"/>
                </a:cubicBezTo>
                <a:close/>
              </a:path>
            </a:pathLst>
          </a:custGeom>
          <a:solidFill>
            <a:srgbClr val="2888A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rmAutofit fontScale="25000" lnSpcReduction="20000"/>
          </a:bodyPr>
          <a:lstStyle/>
          <a:p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83" name="Freeform 259"/>
          <p:cNvSpPr/>
          <p:nvPr>
            <p:custDataLst>
              <p:tags r:id="rId21"/>
            </p:custDataLst>
          </p:nvPr>
        </p:nvSpPr>
        <p:spPr bwMode="auto">
          <a:xfrm>
            <a:off x="5027930" y="4169410"/>
            <a:ext cx="23495" cy="43180"/>
          </a:xfrm>
          <a:custGeom>
            <a:avLst/>
            <a:gdLst>
              <a:gd name="T0" fmla="*/ 28 w 62"/>
              <a:gd name="T1" fmla="*/ 84 h 114"/>
              <a:gd name="T2" fmla="*/ 4 w 62"/>
              <a:gd name="T3" fmla="*/ 78 h 114"/>
              <a:gd name="T4" fmla="*/ 0 w 62"/>
              <a:gd name="T5" fmla="*/ 94 h 114"/>
              <a:gd name="T6" fmla="*/ 24 w 62"/>
              <a:gd name="T7" fmla="*/ 100 h 114"/>
              <a:gd name="T8" fmla="*/ 24 w 62"/>
              <a:gd name="T9" fmla="*/ 114 h 114"/>
              <a:gd name="T10" fmla="*/ 38 w 62"/>
              <a:gd name="T11" fmla="*/ 114 h 114"/>
              <a:gd name="T12" fmla="*/ 38 w 62"/>
              <a:gd name="T13" fmla="*/ 99 h 114"/>
              <a:gd name="T14" fmla="*/ 62 w 62"/>
              <a:gd name="T15" fmla="*/ 74 h 114"/>
              <a:gd name="T16" fmla="*/ 39 w 62"/>
              <a:gd name="T17" fmla="*/ 48 h 114"/>
              <a:gd name="T18" fmla="*/ 22 w 62"/>
              <a:gd name="T19" fmla="*/ 36 h 114"/>
              <a:gd name="T20" fmla="*/ 34 w 62"/>
              <a:gd name="T21" fmla="*/ 28 h 114"/>
              <a:gd name="T22" fmla="*/ 54 w 62"/>
              <a:gd name="T23" fmla="*/ 33 h 114"/>
              <a:gd name="T24" fmla="*/ 59 w 62"/>
              <a:gd name="T25" fmla="*/ 17 h 114"/>
              <a:gd name="T26" fmla="*/ 38 w 62"/>
              <a:gd name="T27" fmla="*/ 12 h 114"/>
              <a:gd name="T28" fmla="*/ 38 w 62"/>
              <a:gd name="T29" fmla="*/ 0 h 114"/>
              <a:gd name="T30" fmla="*/ 25 w 62"/>
              <a:gd name="T31" fmla="*/ 0 h 114"/>
              <a:gd name="T32" fmla="*/ 25 w 62"/>
              <a:gd name="T33" fmla="*/ 13 h 114"/>
              <a:gd name="T34" fmla="*/ 1 w 62"/>
              <a:gd name="T35" fmla="*/ 38 h 114"/>
              <a:gd name="T36" fmla="*/ 26 w 62"/>
              <a:gd name="T37" fmla="*/ 64 h 114"/>
              <a:gd name="T38" fmla="*/ 41 w 62"/>
              <a:gd name="T39" fmla="*/ 76 h 114"/>
              <a:gd name="T40" fmla="*/ 28 w 62"/>
              <a:gd name="T41" fmla="*/ 84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62" h="114">
                <a:moveTo>
                  <a:pt x="28" y="84"/>
                </a:moveTo>
                <a:cubicBezTo>
                  <a:pt x="19" y="84"/>
                  <a:pt x="10" y="81"/>
                  <a:pt x="4" y="78"/>
                </a:cubicBezTo>
                <a:cubicBezTo>
                  <a:pt x="0" y="94"/>
                  <a:pt x="0" y="94"/>
                  <a:pt x="0" y="94"/>
                </a:cubicBezTo>
                <a:cubicBezTo>
                  <a:pt x="6" y="97"/>
                  <a:pt x="15" y="100"/>
                  <a:pt x="24" y="100"/>
                </a:cubicBezTo>
                <a:cubicBezTo>
                  <a:pt x="24" y="114"/>
                  <a:pt x="24" y="114"/>
                  <a:pt x="24" y="114"/>
                </a:cubicBezTo>
                <a:cubicBezTo>
                  <a:pt x="38" y="114"/>
                  <a:pt x="38" y="114"/>
                  <a:pt x="38" y="114"/>
                </a:cubicBezTo>
                <a:cubicBezTo>
                  <a:pt x="38" y="99"/>
                  <a:pt x="38" y="99"/>
                  <a:pt x="38" y="99"/>
                </a:cubicBezTo>
                <a:cubicBezTo>
                  <a:pt x="54" y="97"/>
                  <a:pt x="62" y="86"/>
                  <a:pt x="62" y="74"/>
                </a:cubicBezTo>
                <a:cubicBezTo>
                  <a:pt x="62" y="61"/>
                  <a:pt x="56" y="53"/>
                  <a:pt x="39" y="48"/>
                </a:cubicBezTo>
                <a:cubicBezTo>
                  <a:pt x="27" y="43"/>
                  <a:pt x="22" y="40"/>
                  <a:pt x="22" y="36"/>
                </a:cubicBezTo>
                <a:cubicBezTo>
                  <a:pt x="22" y="32"/>
                  <a:pt x="25" y="28"/>
                  <a:pt x="34" y="28"/>
                </a:cubicBezTo>
                <a:cubicBezTo>
                  <a:pt x="44" y="28"/>
                  <a:pt x="51" y="31"/>
                  <a:pt x="54" y="33"/>
                </a:cubicBezTo>
                <a:cubicBezTo>
                  <a:pt x="59" y="17"/>
                  <a:pt x="59" y="17"/>
                  <a:pt x="59" y="17"/>
                </a:cubicBezTo>
                <a:cubicBezTo>
                  <a:pt x="54" y="15"/>
                  <a:pt x="47" y="13"/>
                  <a:pt x="38" y="12"/>
                </a:cubicBezTo>
                <a:cubicBezTo>
                  <a:pt x="38" y="0"/>
                  <a:pt x="38" y="0"/>
                  <a:pt x="38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13"/>
                  <a:pt x="25" y="13"/>
                  <a:pt x="25" y="13"/>
                </a:cubicBezTo>
                <a:cubicBezTo>
                  <a:pt x="10" y="16"/>
                  <a:pt x="1" y="26"/>
                  <a:pt x="1" y="38"/>
                </a:cubicBezTo>
                <a:cubicBezTo>
                  <a:pt x="1" y="52"/>
                  <a:pt x="11" y="58"/>
                  <a:pt x="26" y="64"/>
                </a:cubicBezTo>
                <a:cubicBezTo>
                  <a:pt x="37" y="67"/>
                  <a:pt x="41" y="70"/>
                  <a:pt x="41" y="76"/>
                </a:cubicBezTo>
                <a:cubicBezTo>
                  <a:pt x="41" y="81"/>
                  <a:pt x="36" y="84"/>
                  <a:pt x="28" y="84"/>
                </a:cubicBezTo>
                <a:close/>
              </a:path>
            </a:pathLst>
          </a:custGeom>
          <a:solidFill>
            <a:srgbClr val="2888A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rmAutofit fontScale="25000" lnSpcReduction="20000"/>
          </a:bodyPr>
          <a:lstStyle/>
          <a:p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179" name="Freeform 260"/>
          <p:cNvSpPr/>
          <p:nvPr>
            <p:custDataLst>
              <p:tags r:id="rId22"/>
            </p:custDataLst>
          </p:nvPr>
        </p:nvSpPr>
        <p:spPr bwMode="auto">
          <a:xfrm>
            <a:off x="5106670" y="4201795"/>
            <a:ext cx="23495" cy="43180"/>
          </a:xfrm>
          <a:custGeom>
            <a:avLst/>
            <a:gdLst>
              <a:gd name="T0" fmla="*/ 37 w 62"/>
              <a:gd name="T1" fmla="*/ 113 h 113"/>
              <a:gd name="T2" fmla="*/ 37 w 62"/>
              <a:gd name="T3" fmla="*/ 99 h 113"/>
              <a:gd name="T4" fmla="*/ 62 w 62"/>
              <a:gd name="T5" fmla="*/ 73 h 113"/>
              <a:gd name="T6" fmla="*/ 39 w 62"/>
              <a:gd name="T7" fmla="*/ 47 h 113"/>
              <a:gd name="T8" fmla="*/ 22 w 62"/>
              <a:gd name="T9" fmla="*/ 35 h 113"/>
              <a:gd name="T10" fmla="*/ 34 w 62"/>
              <a:gd name="T11" fmla="*/ 27 h 113"/>
              <a:gd name="T12" fmla="*/ 54 w 62"/>
              <a:gd name="T13" fmla="*/ 32 h 113"/>
              <a:gd name="T14" fmla="*/ 58 w 62"/>
              <a:gd name="T15" fmla="*/ 16 h 113"/>
              <a:gd name="T16" fmla="*/ 38 w 62"/>
              <a:gd name="T17" fmla="*/ 12 h 113"/>
              <a:gd name="T18" fmla="*/ 38 w 62"/>
              <a:gd name="T19" fmla="*/ 0 h 113"/>
              <a:gd name="T20" fmla="*/ 24 w 62"/>
              <a:gd name="T21" fmla="*/ 0 h 113"/>
              <a:gd name="T22" fmla="*/ 24 w 62"/>
              <a:gd name="T23" fmla="*/ 13 h 113"/>
              <a:gd name="T24" fmla="*/ 1 w 62"/>
              <a:gd name="T25" fmla="*/ 37 h 113"/>
              <a:gd name="T26" fmla="*/ 26 w 62"/>
              <a:gd name="T27" fmla="*/ 63 h 113"/>
              <a:gd name="T28" fmla="*/ 40 w 62"/>
              <a:gd name="T29" fmla="*/ 75 h 113"/>
              <a:gd name="T30" fmla="*/ 27 w 62"/>
              <a:gd name="T31" fmla="*/ 84 h 113"/>
              <a:gd name="T32" fmla="*/ 4 w 62"/>
              <a:gd name="T33" fmla="*/ 77 h 113"/>
              <a:gd name="T34" fmla="*/ 0 w 62"/>
              <a:gd name="T35" fmla="*/ 94 h 113"/>
              <a:gd name="T36" fmla="*/ 23 w 62"/>
              <a:gd name="T37" fmla="*/ 100 h 113"/>
              <a:gd name="T38" fmla="*/ 23 w 62"/>
              <a:gd name="T39" fmla="*/ 113 h 113"/>
              <a:gd name="T40" fmla="*/ 37 w 62"/>
              <a:gd name="T41" fmla="*/ 113 h 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62" h="113">
                <a:moveTo>
                  <a:pt x="37" y="113"/>
                </a:moveTo>
                <a:cubicBezTo>
                  <a:pt x="37" y="99"/>
                  <a:pt x="37" y="99"/>
                  <a:pt x="37" y="99"/>
                </a:cubicBezTo>
                <a:cubicBezTo>
                  <a:pt x="53" y="96"/>
                  <a:pt x="62" y="85"/>
                  <a:pt x="62" y="73"/>
                </a:cubicBezTo>
                <a:cubicBezTo>
                  <a:pt x="62" y="60"/>
                  <a:pt x="55" y="53"/>
                  <a:pt x="39" y="47"/>
                </a:cubicBezTo>
                <a:cubicBezTo>
                  <a:pt x="27" y="43"/>
                  <a:pt x="22" y="40"/>
                  <a:pt x="22" y="35"/>
                </a:cubicBezTo>
                <a:cubicBezTo>
                  <a:pt x="22" y="31"/>
                  <a:pt x="25" y="27"/>
                  <a:pt x="34" y="27"/>
                </a:cubicBezTo>
                <a:cubicBezTo>
                  <a:pt x="44" y="27"/>
                  <a:pt x="50" y="30"/>
                  <a:pt x="54" y="32"/>
                </a:cubicBezTo>
                <a:cubicBezTo>
                  <a:pt x="58" y="16"/>
                  <a:pt x="58" y="16"/>
                  <a:pt x="58" y="16"/>
                </a:cubicBezTo>
                <a:cubicBezTo>
                  <a:pt x="53" y="14"/>
                  <a:pt x="47" y="12"/>
                  <a:pt x="38" y="12"/>
                </a:cubicBezTo>
                <a:cubicBezTo>
                  <a:pt x="38" y="0"/>
                  <a:pt x="38" y="0"/>
                  <a:pt x="38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4" y="13"/>
                  <a:pt x="24" y="13"/>
                  <a:pt x="24" y="13"/>
                </a:cubicBezTo>
                <a:cubicBezTo>
                  <a:pt x="9" y="16"/>
                  <a:pt x="1" y="25"/>
                  <a:pt x="1" y="37"/>
                </a:cubicBezTo>
                <a:cubicBezTo>
                  <a:pt x="1" y="51"/>
                  <a:pt x="11" y="58"/>
                  <a:pt x="26" y="63"/>
                </a:cubicBezTo>
                <a:cubicBezTo>
                  <a:pt x="36" y="66"/>
                  <a:pt x="40" y="70"/>
                  <a:pt x="40" y="75"/>
                </a:cubicBezTo>
                <a:cubicBezTo>
                  <a:pt x="40" y="80"/>
                  <a:pt x="35" y="84"/>
                  <a:pt x="27" y="84"/>
                </a:cubicBezTo>
                <a:cubicBezTo>
                  <a:pt x="18" y="84"/>
                  <a:pt x="10" y="81"/>
                  <a:pt x="4" y="77"/>
                </a:cubicBezTo>
                <a:cubicBezTo>
                  <a:pt x="0" y="94"/>
                  <a:pt x="0" y="94"/>
                  <a:pt x="0" y="94"/>
                </a:cubicBezTo>
                <a:cubicBezTo>
                  <a:pt x="5" y="97"/>
                  <a:pt x="14" y="99"/>
                  <a:pt x="23" y="100"/>
                </a:cubicBezTo>
                <a:cubicBezTo>
                  <a:pt x="23" y="113"/>
                  <a:pt x="23" y="113"/>
                  <a:pt x="23" y="113"/>
                </a:cubicBezTo>
                <a:lnTo>
                  <a:pt x="37" y="113"/>
                </a:lnTo>
                <a:close/>
              </a:path>
            </a:pathLst>
          </a:custGeom>
          <a:solidFill>
            <a:srgbClr val="2888A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rmAutofit fontScale="25000" lnSpcReduction="20000"/>
          </a:bodyPr>
          <a:lstStyle/>
          <a:p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84" name="Freeform 261"/>
          <p:cNvSpPr>
            <a:spLocks noEditPoints="1"/>
          </p:cNvSpPr>
          <p:nvPr>
            <p:custDataLst>
              <p:tags r:id="rId23"/>
            </p:custDataLst>
          </p:nvPr>
        </p:nvSpPr>
        <p:spPr bwMode="auto">
          <a:xfrm>
            <a:off x="5157470" y="4156710"/>
            <a:ext cx="53975" cy="54610"/>
          </a:xfrm>
          <a:custGeom>
            <a:avLst/>
            <a:gdLst>
              <a:gd name="T0" fmla="*/ 0 w 142"/>
              <a:gd name="T1" fmla="*/ 71 h 143"/>
              <a:gd name="T2" fmla="*/ 71 w 142"/>
              <a:gd name="T3" fmla="*/ 143 h 143"/>
              <a:gd name="T4" fmla="*/ 142 w 142"/>
              <a:gd name="T5" fmla="*/ 71 h 143"/>
              <a:gd name="T6" fmla="*/ 71 w 142"/>
              <a:gd name="T7" fmla="*/ 0 h 143"/>
              <a:gd name="T8" fmla="*/ 0 w 142"/>
              <a:gd name="T9" fmla="*/ 71 h 143"/>
              <a:gd name="T10" fmla="*/ 125 w 142"/>
              <a:gd name="T11" fmla="*/ 71 h 143"/>
              <a:gd name="T12" fmla="*/ 71 w 142"/>
              <a:gd name="T13" fmla="*/ 126 h 143"/>
              <a:gd name="T14" fmla="*/ 17 w 142"/>
              <a:gd name="T15" fmla="*/ 71 h 143"/>
              <a:gd name="T16" fmla="*/ 71 w 142"/>
              <a:gd name="T17" fmla="*/ 17 h 143"/>
              <a:gd name="T18" fmla="*/ 125 w 142"/>
              <a:gd name="T19" fmla="*/ 71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42" h="143">
                <a:moveTo>
                  <a:pt x="0" y="71"/>
                </a:moveTo>
                <a:cubicBezTo>
                  <a:pt x="0" y="111"/>
                  <a:pt x="32" y="143"/>
                  <a:pt x="71" y="143"/>
                </a:cubicBezTo>
                <a:cubicBezTo>
                  <a:pt x="110" y="143"/>
                  <a:pt x="142" y="111"/>
                  <a:pt x="142" y="71"/>
                </a:cubicBezTo>
                <a:cubicBezTo>
                  <a:pt x="142" y="32"/>
                  <a:pt x="110" y="0"/>
                  <a:pt x="71" y="0"/>
                </a:cubicBezTo>
                <a:cubicBezTo>
                  <a:pt x="32" y="0"/>
                  <a:pt x="0" y="32"/>
                  <a:pt x="0" y="71"/>
                </a:cubicBezTo>
                <a:close/>
                <a:moveTo>
                  <a:pt x="125" y="71"/>
                </a:moveTo>
                <a:cubicBezTo>
                  <a:pt x="125" y="101"/>
                  <a:pt x="101" y="126"/>
                  <a:pt x="71" y="126"/>
                </a:cubicBezTo>
                <a:cubicBezTo>
                  <a:pt x="41" y="126"/>
                  <a:pt x="17" y="101"/>
                  <a:pt x="17" y="71"/>
                </a:cubicBezTo>
                <a:cubicBezTo>
                  <a:pt x="17" y="41"/>
                  <a:pt x="41" y="17"/>
                  <a:pt x="71" y="17"/>
                </a:cubicBezTo>
                <a:cubicBezTo>
                  <a:pt x="101" y="17"/>
                  <a:pt x="125" y="41"/>
                  <a:pt x="125" y="71"/>
                </a:cubicBezTo>
                <a:close/>
              </a:path>
            </a:pathLst>
          </a:custGeom>
          <a:solidFill>
            <a:srgbClr val="2888A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rmAutofit fontScale="25000" lnSpcReduction="20000"/>
          </a:bodyPr>
          <a:lstStyle/>
          <a:p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85" name="Freeform 262"/>
          <p:cNvSpPr/>
          <p:nvPr>
            <p:custDataLst>
              <p:tags r:id="rId24"/>
            </p:custDataLst>
          </p:nvPr>
        </p:nvSpPr>
        <p:spPr bwMode="auto">
          <a:xfrm>
            <a:off x="5176520" y="4168775"/>
            <a:ext cx="15875" cy="29845"/>
          </a:xfrm>
          <a:custGeom>
            <a:avLst/>
            <a:gdLst>
              <a:gd name="T0" fmla="*/ 16 w 42"/>
              <a:gd name="T1" fmla="*/ 0 h 78"/>
              <a:gd name="T2" fmla="*/ 16 w 42"/>
              <a:gd name="T3" fmla="*/ 9 h 78"/>
              <a:gd name="T4" fmla="*/ 0 w 42"/>
              <a:gd name="T5" fmla="*/ 26 h 78"/>
              <a:gd name="T6" fmla="*/ 17 w 42"/>
              <a:gd name="T7" fmla="*/ 44 h 78"/>
              <a:gd name="T8" fmla="*/ 28 w 42"/>
              <a:gd name="T9" fmla="*/ 52 h 78"/>
              <a:gd name="T10" fmla="*/ 18 w 42"/>
              <a:gd name="T11" fmla="*/ 58 h 78"/>
              <a:gd name="T12" fmla="*/ 3 w 42"/>
              <a:gd name="T13" fmla="*/ 54 h 78"/>
              <a:gd name="T14" fmla="*/ 0 w 42"/>
              <a:gd name="T15" fmla="*/ 65 h 78"/>
              <a:gd name="T16" fmla="*/ 16 w 42"/>
              <a:gd name="T17" fmla="*/ 69 h 78"/>
              <a:gd name="T18" fmla="*/ 16 w 42"/>
              <a:gd name="T19" fmla="*/ 78 h 78"/>
              <a:gd name="T20" fmla="*/ 25 w 42"/>
              <a:gd name="T21" fmla="*/ 78 h 78"/>
              <a:gd name="T22" fmla="*/ 25 w 42"/>
              <a:gd name="T23" fmla="*/ 69 h 78"/>
              <a:gd name="T24" fmla="*/ 42 w 42"/>
              <a:gd name="T25" fmla="*/ 51 h 78"/>
              <a:gd name="T26" fmla="*/ 26 w 42"/>
              <a:gd name="T27" fmla="*/ 33 h 78"/>
              <a:gd name="T28" fmla="*/ 15 w 42"/>
              <a:gd name="T29" fmla="*/ 25 h 78"/>
              <a:gd name="T30" fmla="*/ 23 w 42"/>
              <a:gd name="T31" fmla="*/ 19 h 78"/>
              <a:gd name="T32" fmla="*/ 37 w 42"/>
              <a:gd name="T33" fmla="*/ 23 h 78"/>
              <a:gd name="T34" fmla="*/ 40 w 42"/>
              <a:gd name="T35" fmla="*/ 12 h 78"/>
              <a:gd name="T36" fmla="*/ 26 w 42"/>
              <a:gd name="T37" fmla="*/ 9 h 78"/>
              <a:gd name="T38" fmla="*/ 26 w 42"/>
              <a:gd name="T39" fmla="*/ 0 h 78"/>
              <a:gd name="T40" fmla="*/ 16 w 42"/>
              <a:gd name="T41" fmla="*/ 0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42" h="78">
                <a:moveTo>
                  <a:pt x="16" y="0"/>
                </a:moveTo>
                <a:cubicBezTo>
                  <a:pt x="16" y="9"/>
                  <a:pt x="16" y="9"/>
                  <a:pt x="16" y="9"/>
                </a:cubicBezTo>
                <a:cubicBezTo>
                  <a:pt x="6" y="11"/>
                  <a:pt x="0" y="18"/>
                  <a:pt x="0" y="26"/>
                </a:cubicBezTo>
                <a:cubicBezTo>
                  <a:pt x="0" y="36"/>
                  <a:pt x="7" y="40"/>
                  <a:pt x="17" y="44"/>
                </a:cubicBezTo>
                <a:cubicBezTo>
                  <a:pt x="25" y="46"/>
                  <a:pt x="28" y="49"/>
                  <a:pt x="28" y="52"/>
                </a:cubicBezTo>
                <a:cubicBezTo>
                  <a:pt x="28" y="56"/>
                  <a:pt x="24" y="58"/>
                  <a:pt x="18" y="58"/>
                </a:cubicBezTo>
                <a:cubicBezTo>
                  <a:pt x="12" y="58"/>
                  <a:pt x="7" y="56"/>
                  <a:pt x="3" y="54"/>
                </a:cubicBezTo>
                <a:cubicBezTo>
                  <a:pt x="0" y="65"/>
                  <a:pt x="0" y="65"/>
                  <a:pt x="0" y="65"/>
                </a:cubicBezTo>
                <a:cubicBezTo>
                  <a:pt x="3" y="67"/>
                  <a:pt x="10" y="69"/>
                  <a:pt x="16" y="69"/>
                </a:cubicBezTo>
                <a:cubicBezTo>
                  <a:pt x="16" y="78"/>
                  <a:pt x="16" y="78"/>
                  <a:pt x="16" y="78"/>
                </a:cubicBezTo>
                <a:cubicBezTo>
                  <a:pt x="25" y="78"/>
                  <a:pt x="25" y="78"/>
                  <a:pt x="25" y="78"/>
                </a:cubicBezTo>
                <a:cubicBezTo>
                  <a:pt x="25" y="69"/>
                  <a:pt x="25" y="69"/>
                  <a:pt x="25" y="69"/>
                </a:cubicBezTo>
                <a:cubicBezTo>
                  <a:pt x="36" y="67"/>
                  <a:pt x="42" y="59"/>
                  <a:pt x="42" y="51"/>
                </a:cubicBezTo>
                <a:cubicBezTo>
                  <a:pt x="42" y="42"/>
                  <a:pt x="38" y="37"/>
                  <a:pt x="26" y="33"/>
                </a:cubicBezTo>
                <a:cubicBezTo>
                  <a:pt x="18" y="30"/>
                  <a:pt x="15" y="28"/>
                  <a:pt x="15" y="25"/>
                </a:cubicBezTo>
                <a:cubicBezTo>
                  <a:pt x="15" y="22"/>
                  <a:pt x="17" y="19"/>
                  <a:pt x="23" y="19"/>
                </a:cubicBezTo>
                <a:cubicBezTo>
                  <a:pt x="30" y="19"/>
                  <a:pt x="34" y="22"/>
                  <a:pt x="37" y="23"/>
                </a:cubicBezTo>
                <a:cubicBezTo>
                  <a:pt x="40" y="12"/>
                  <a:pt x="40" y="12"/>
                  <a:pt x="40" y="12"/>
                </a:cubicBezTo>
                <a:cubicBezTo>
                  <a:pt x="36" y="10"/>
                  <a:pt x="32" y="9"/>
                  <a:pt x="26" y="9"/>
                </a:cubicBezTo>
                <a:cubicBezTo>
                  <a:pt x="26" y="0"/>
                  <a:pt x="26" y="0"/>
                  <a:pt x="26" y="0"/>
                </a:cubicBezTo>
                <a:lnTo>
                  <a:pt x="16" y="0"/>
                </a:lnTo>
                <a:close/>
              </a:path>
            </a:pathLst>
          </a:custGeom>
          <a:solidFill>
            <a:srgbClr val="2888A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rmAutofit fontScale="25000" lnSpcReduction="20000"/>
          </a:bodyPr>
          <a:lstStyle/>
          <a:p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86" name="Freeform 263"/>
          <p:cNvSpPr/>
          <p:nvPr>
            <p:custDataLst>
              <p:tags r:id="rId25"/>
            </p:custDataLst>
          </p:nvPr>
        </p:nvSpPr>
        <p:spPr bwMode="auto">
          <a:xfrm>
            <a:off x="5080000" y="4183380"/>
            <a:ext cx="78740" cy="60960"/>
          </a:xfrm>
          <a:custGeom>
            <a:avLst/>
            <a:gdLst>
              <a:gd name="T0" fmla="*/ 190 w 206"/>
              <a:gd name="T1" fmla="*/ 160 h 160"/>
              <a:gd name="T2" fmla="*/ 206 w 206"/>
              <a:gd name="T3" fmla="*/ 104 h 160"/>
              <a:gd name="T4" fmla="*/ 103 w 206"/>
              <a:gd name="T5" fmla="*/ 0 h 160"/>
              <a:gd name="T6" fmla="*/ 0 w 206"/>
              <a:gd name="T7" fmla="*/ 104 h 160"/>
              <a:gd name="T8" fmla="*/ 17 w 206"/>
              <a:gd name="T9" fmla="*/ 160 h 160"/>
              <a:gd name="T10" fmla="*/ 48 w 206"/>
              <a:gd name="T11" fmla="*/ 160 h 160"/>
              <a:gd name="T12" fmla="*/ 25 w 206"/>
              <a:gd name="T13" fmla="*/ 104 h 160"/>
              <a:gd name="T14" fmla="*/ 103 w 206"/>
              <a:gd name="T15" fmla="*/ 25 h 160"/>
              <a:gd name="T16" fmla="*/ 182 w 206"/>
              <a:gd name="T17" fmla="*/ 104 h 160"/>
              <a:gd name="T18" fmla="*/ 158 w 206"/>
              <a:gd name="T19" fmla="*/ 160 h 160"/>
              <a:gd name="T20" fmla="*/ 190 w 206"/>
              <a:gd name="T21" fmla="*/ 160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06" h="160">
                <a:moveTo>
                  <a:pt x="190" y="160"/>
                </a:moveTo>
                <a:cubicBezTo>
                  <a:pt x="200" y="144"/>
                  <a:pt x="206" y="125"/>
                  <a:pt x="206" y="104"/>
                </a:cubicBezTo>
                <a:cubicBezTo>
                  <a:pt x="206" y="47"/>
                  <a:pt x="160" y="0"/>
                  <a:pt x="103" y="0"/>
                </a:cubicBezTo>
                <a:cubicBezTo>
                  <a:pt x="46" y="0"/>
                  <a:pt x="0" y="47"/>
                  <a:pt x="0" y="104"/>
                </a:cubicBezTo>
                <a:cubicBezTo>
                  <a:pt x="0" y="125"/>
                  <a:pt x="6" y="144"/>
                  <a:pt x="17" y="160"/>
                </a:cubicBezTo>
                <a:cubicBezTo>
                  <a:pt x="48" y="160"/>
                  <a:pt x="48" y="160"/>
                  <a:pt x="48" y="160"/>
                </a:cubicBezTo>
                <a:cubicBezTo>
                  <a:pt x="34" y="146"/>
                  <a:pt x="25" y="126"/>
                  <a:pt x="25" y="104"/>
                </a:cubicBezTo>
                <a:cubicBezTo>
                  <a:pt x="25" y="60"/>
                  <a:pt x="60" y="25"/>
                  <a:pt x="103" y="25"/>
                </a:cubicBezTo>
                <a:cubicBezTo>
                  <a:pt x="146" y="25"/>
                  <a:pt x="182" y="60"/>
                  <a:pt x="182" y="104"/>
                </a:cubicBezTo>
                <a:cubicBezTo>
                  <a:pt x="182" y="126"/>
                  <a:pt x="173" y="146"/>
                  <a:pt x="158" y="160"/>
                </a:cubicBezTo>
                <a:lnTo>
                  <a:pt x="190" y="160"/>
                </a:lnTo>
                <a:close/>
              </a:path>
            </a:pathLst>
          </a:custGeom>
          <a:solidFill>
            <a:srgbClr val="2888A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rmAutofit fontScale="25000" lnSpcReduction="20000"/>
          </a:bodyPr>
          <a:lstStyle/>
          <a:p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87" name="Freeform 264"/>
          <p:cNvSpPr>
            <a:spLocks noEditPoints="1"/>
          </p:cNvSpPr>
          <p:nvPr>
            <p:custDataLst>
              <p:tags r:id="rId26"/>
            </p:custDataLst>
          </p:nvPr>
        </p:nvSpPr>
        <p:spPr bwMode="auto">
          <a:xfrm>
            <a:off x="4984115" y="4248150"/>
            <a:ext cx="246380" cy="26670"/>
          </a:xfrm>
          <a:custGeom>
            <a:avLst/>
            <a:gdLst>
              <a:gd name="T0" fmla="*/ 608 w 647"/>
              <a:gd name="T1" fmla="*/ 0 h 70"/>
              <a:gd name="T2" fmla="*/ 39 w 647"/>
              <a:gd name="T3" fmla="*/ 0 h 70"/>
              <a:gd name="T4" fmla="*/ 0 w 647"/>
              <a:gd name="T5" fmla="*/ 18 h 70"/>
              <a:gd name="T6" fmla="*/ 0 w 647"/>
              <a:gd name="T7" fmla="*/ 51 h 70"/>
              <a:gd name="T8" fmla="*/ 39 w 647"/>
              <a:gd name="T9" fmla="*/ 70 h 70"/>
              <a:gd name="T10" fmla="*/ 608 w 647"/>
              <a:gd name="T11" fmla="*/ 70 h 70"/>
              <a:gd name="T12" fmla="*/ 647 w 647"/>
              <a:gd name="T13" fmla="*/ 51 h 70"/>
              <a:gd name="T14" fmla="*/ 647 w 647"/>
              <a:gd name="T15" fmla="*/ 18 h 70"/>
              <a:gd name="T16" fmla="*/ 608 w 647"/>
              <a:gd name="T17" fmla="*/ 0 h 70"/>
              <a:gd name="T18" fmla="*/ 84 w 647"/>
              <a:gd name="T19" fmla="*/ 56 h 70"/>
              <a:gd name="T20" fmla="*/ 39 w 647"/>
              <a:gd name="T21" fmla="*/ 56 h 70"/>
              <a:gd name="T22" fmla="*/ 30 w 647"/>
              <a:gd name="T23" fmla="*/ 51 h 70"/>
              <a:gd name="T24" fmla="*/ 30 w 647"/>
              <a:gd name="T25" fmla="*/ 18 h 70"/>
              <a:gd name="T26" fmla="*/ 39 w 647"/>
              <a:gd name="T27" fmla="*/ 14 h 70"/>
              <a:gd name="T28" fmla="*/ 84 w 647"/>
              <a:gd name="T29" fmla="*/ 14 h 70"/>
              <a:gd name="T30" fmla="*/ 75 w 647"/>
              <a:gd name="T31" fmla="*/ 18 h 70"/>
              <a:gd name="T32" fmla="*/ 75 w 647"/>
              <a:gd name="T33" fmla="*/ 51 h 70"/>
              <a:gd name="T34" fmla="*/ 84 w 647"/>
              <a:gd name="T35" fmla="*/ 56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647" h="70">
                <a:moveTo>
                  <a:pt x="608" y="0"/>
                </a:moveTo>
                <a:cubicBezTo>
                  <a:pt x="39" y="0"/>
                  <a:pt x="39" y="0"/>
                  <a:pt x="39" y="0"/>
                </a:cubicBezTo>
                <a:cubicBezTo>
                  <a:pt x="18" y="0"/>
                  <a:pt x="0" y="9"/>
                  <a:pt x="0" y="18"/>
                </a:cubicBezTo>
                <a:cubicBezTo>
                  <a:pt x="0" y="51"/>
                  <a:pt x="0" y="51"/>
                  <a:pt x="0" y="51"/>
                </a:cubicBezTo>
                <a:cubicBezTo>
                  <a:pt x="0" y="61"/>
                  <a:pt x="18" y="70"/>
                  <a:pt x="39" y="70"/>
                </a:cubicBezTo>
                <a:cubicBezTo>
                  <a:pt x="608" y="70"/>
                  <a:pt x="608" y="70"/>
                  <a:pt x="608" y="70"/>
                </a:cubicBezTo>
                <a:cubicBezTo>
                  <a:pt x="630" y="70"/>
                  <a:pt x="647" y="61"/>
                  <a:pt x="647" y="51"/>
                </a:cubicBezTo>
                <a:cubicBezTo>
                  <a:pt x="647" y="18"/>
                  <a:pt x="647" y="18"/>
                  <a:pt x="647" y="18"/>
                </a:cubicBezTo>
                <a:cubicBezTo>
                  <a:pt x="647" y="9"/>
                  <a:pt x="630" y="0"/>
                  <a:pt x="608" y="0"/>
                </a:cubicBezTo>
                <a:close/>
                <a:moveTo>
                  <a:pt x="84" y="56"/>
                </a:moveTo>
                <a:cubicBezTo>
                  <a:pt x="39" y="56"/>
                  <a:pt x="39" y="56"/>
                  <a:pt x="39" y="56"/>
                </a:cubicBezTo>
                <a:cubicBezTo>
                  <a:pt x="34" y="56"/>
                  <a:pt x="30" y="54"/>
                  <a:pt x="30" y="51"/>
                </a:cubicBezTo>
                <a:cubicBezTo>
                  <a:pt x="30" y="18"/>
                  <a:pt x="30" y="18"/>
                  <a:pt x="30" y="18"/>
                </a:cubicBezTo>
                <a:cubicBezTo>
                  <a:pt x="30" y="16"/>
                  <a:pt x="34" y="14"/>
                  <a:pt x="39" y="14"/>
                </a:cubicBezTo>
                <a:cubicBezTo>
                  <a:pt x="84" y="14"/>
                  <a:pt x="84" y="14"/>
                  <a:pt x="84" y="14"/>
                </a:cubicBezTo>
                <a:cubicBezTo>
                  <a:pt x="79" y="14"/>
                  <a:pt x="75" y="16"/>
                  <a:pt x="75" y="18"/>
                </a:cubicBezTo>
                <a:cubicBezTo>
                  <a:pt x="75" y="51"/>
                  <a:pt x="75" y="51"/>
                  <a:pt x="75" y="51"/>
                </a:cubicBezTo>
                <a:cubicBezTo>
                  <a:pt x="75" y="54"/>
                  <a:pt x="79" y="56"/>
                  <a:pt x="84" y="56"/>
                </a:cubicBezTo>
                <a:close/>
              </a:path>
            </a:pathLst>
          </a:custGeom>
          <a:solidFill>
            <a:srgbClr val="2888A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rmAutofit fontScale="25000" lnSpcReduction="20000"/>
          </a:bodyPr>
          <a:lstStyle/>
          <a:p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88" name="Freeform 265"/>
          <p:cNvSpPr>
            <a:spLocks noEditPoints="1"/>
          </p:cNvSpPr>
          <p:nvPr>
            <p:custDataLst>
              <p:tags r:id="rId27"/>
            </p:custDataLst>
          </p:nvPr>
        </p:nvSpPr>
        <p:spPr bwMode="auto">
          <a:xfrm>
            <a:off x="4996815" y="4279265"/>
            <a:ext cx="226060" cy="135890"/>
          </a:xfrm>
          <a:custGeom>
            <a:avLst/>
            <a:gdLst>
              <a:gd name="T0" fmla="*/ 0 w 594"/>
              <a:gd name="T1" fmla="*/ 297 h 356"/>
              <a:gd name="T2" fmla="*/ 59 w 594"/>
              <a:gd name="T3" fmla="*/ 356 h 356"/>
              <a:gd name="T4" fmla="*/ 534 w 594"/>
              <a:gd name="T5" fmla="*/ 356 h 356"/>
              <a:gd name="T6" fmla="*/ 594 w 594"/>
              <a:gd name="T7" fmla="*/ 297 h 356"/>
              <a:gd name="T8" fmla="*/ 594 w 594"/>
              <a:gd name="T9" fmla="*/ 0 h 356"/>
              <a:gd name="T10" fmla="*/ 0 w 594"/>
              <a:gd name="T11" fmla="*/ 0 h 356"/>
              <a:gd name="T12" fmla="*/ 0 w 594"/>
              <a:gd name="T13" fmla="*/ 297 h 356"/>
              <a:gd name="T14" fmla="*/ 35 w 594"/>
              <a:gd name="T15" fmla="*/ 35 h 356"/>
              <a:gd name="T16" fmla="*/ 70 w 594"/>
              <a:gd name="T17" fmla="*/ 35 h 356"/>
              <a:gd name="T18" fmla="*/ 70 w 594"/>
              <a:gd name="T19" fmla="*/ 297 h 356"/>
              <a:gd name="T20" fmla="*/ 94 w 594"/>
              <a:gd name="T21" fmla="*/ 321 h 356"/>
              <a:gd name="T22" fmla="*/ 59 w 594"/>
              <a:gd name="T23" fmla="*/ 321 h 356"/>
              <a:gd name="T24" fmla="*/ 35 w 594"/>
              <a:gd name="T25" fmla="*/ 297 h 356"/>
              <a:gd name="T26" fmla="*/ 35 w 594"/>
              <a:gd name="T27" fmla="*/ 35 h 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594" h="356">
                <a:moveTo>
                  <a:pt x="0" y="297"/>
                </a:moveTo>
                <a:cubicBezTo>
                  <a:pt x="0" y="330"/>
                  <a:pt x="27" y="356"/>
                  <a:pt x="59" y="356"/>
                </a:cubicBezTo>
                <a:cubicBezTo>
                  <a:pt x="534" y="356"/>
                  <a:pt x="534" y="356"/>
                  <a:pt x="534" y="356"/>
                </a:cubicBezTo>
                <a:cubicBezTo>
                  <a:pt x="567" y="356"/>
                  <a:pt x="594" y="330"/>
                  <a:pt x="594" y="297"/>
                </a:cubicBezTo>
                <a:cubicBezTo>
                  <a:pt x="594" y="0"/>
                  <a:pt x="594" y="0"/>
                  <a:pt x="594" y="0"/>
                </a:cubicBezTo>
                <a:cubicBezTo>
                  <a:pt x="0" y="0"/>
                  <a:pt x="0" y="0"/>
                  <a:pt x="0" y="0"/>
                </a:cubicBezTo>
                <a:lnTo>
                  <a:pt x="0" y="297"/>
                </a:lnTo>
                <a:close/>
                <a:moveTo>
                  <a:pt x="35" y="35"/>
                </a:moveTo>
                <a:cubicBezTo>
                  <a:pt x="70" y="35"/>
                  <a:pt x="70" y="35"/>
                  <a:pt x="70" y="35"/>
                </a:cubicBezTo>
                <a:cubicBezTo>
                  <a:pt x="70" y="297"/>
                  <a:pt x="70" y="297"/>
                  <a:pt x="70" y="297"/>
                </a:cubicBezTo>
                <a:cubicBezTo>
                  <a:pt x="70" y="310"/>
                  <a:pt x="81" y="321"/>
                  <a:pt x="94" y="321"/>
                </a:cubicBezTo>
                <a:cubicBezTo>
                  <a:pt x="59" y="321"/>
                  <a:pt x="59" y="321"/>
                  <a:pt x="59" y="321"/>
                </a:cubicBezTo>
                <a:cubicBezTo>
                  <a:pt x="46" y="321"/>
                  <a:pt x="35" y="310"/>
                  <a:pt x="35" y="297"/>
                </a:cubicBezTo>
                <a:lnTo>
                  <a:pt x="35" y="35"/>
                </a:lnTo>
                <a:close/>
              </a:path>
            </a:pathLst>
          </a:custGeom>
          <a:solidFill>
            <a:srgbClr val="2888A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rmAutofit fontScale="25000" lnSpcReduction="20000"/>
          </a:bodyPr>
          <a:lstStyle/>
          <a:p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187" name="Freeform 349"/>
          <p:cNvSpPr/>
          <p:nvPr>
            <p:custDataLst>
              <p:tags r:id="rId28"/>
            </p:custDataLst>
          </p:nvPr>
        </p:nvSpPr>
        <p:spPr bwMode="auto">
          <a:xfrm>
            <a:off x="7479665" y="4084320"/>
            <a:ext cx="350520" cy="220980"/>
          </a:xfrm>
          <a:custGeom>
            <a:avLst/>
            <a:gdLst>
              <a:gd name="T0" fmla="*/ 880 w 921"/>
              <a:gd name="T1" fmla="*/ 447 h 581"/>
              <a:gd name="T2" fmla="*/ 879 w 921"/>
              <a:gd name="T3" fmla="*/ 427 h 581"/>
              <a:gd name="T4" fmla="*/ 431 w 921"/>
              <a:gd name="T5" fmla="*/ 0 h 581"/>
              <a:gd name="T6" fmla="*/ 3 w 921"/>
              <a:gd name="T7" fmla="*/ 317 h 581"/>
              <a:gd name="T8" fmla="*/ 0 w 921"/>
              <a:gd name="T9" fmla="*/ 326 h 581"/>
              <a:gd name="T10" fmla="*/ 108 w 921"/>
              <a:gd name="T11" fmla="*/ 326 h 581"/>
              <a:gd name="T12" fmla="*/ 109 w 921"/>
              <a:gd name="T13" fmla="*/ 322 h 581"/>
              <a:gd name="T14" fmla="*/ 431 w 921"/>
              <a:gd name="T15" fmla="*/ 102 h 581"/>
              <a:gd name="T16" fmla="*/ 776 w 921"/>
              <a:gd name="T17" fmla="*/ 424 h 581"/>
              <a:gd name="T18" fmla="*/ 778 w 921"/>
              <a:gd name="T19" fmla="*/ 447 h 581"/>
              <a:gd name="T20" fmla="*/ 729 w 921"/>
              <a:gd name="T21" fmla="*/ 447 h 581"/>
              <a:gd name="T22" fmla="*/ 826 w 921"/>
              <a:gd name="T23" fmla="*/ 581 h 581"/>
              <a:gd name="T24" fmla="*/ 921 w 921"/>
              <a:gd name="T25" fmla="*/ 447 h 581"/>
              <a:gd name="T26" fmla="*/ 880 w 921"/>
              <a:gd name="T27" fmla="*/ 447 h 5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921" h="581">
                <a:moveTo>
                  <a:pt x="880" y="447"/>
                </a:moveTo>
                <a:cubicBezTo>
                  <a:pt x="879" y="427"/>
                  <a:pt x="879" y="427"/>
                  <a:pt x="879" y="427"/>
                </a:cubicBezTo>
                <a:cubicBezTo>
                  <a:pt x="867" y="187"/>
                  <a:pt x="670" y="0"/>
                  <a:pt x="431" y="0"/>
                </a:cubicBezTo>
                <a:cubicBezTo>
                  <a:pt x="236" y="0"/>
                  <a:pt x="60" y="130"/>
                  <a:pt x="3" y="317"/>
                </a:cubicBezTo>
                <a:cubicBezTo>
                  <a:pt x="0" y="326"/>
                  <a:pt x="0" y="326"/>
                  <a:pt x="0" y="326"/>
                </a:cubicBezTo>
                <a:cubicBezTo>
                  <a:pt x="108" y="326"/>
                  <a:pt x="108" y="326"/>
                  <a:pt x="108" y="326"/>
                </a:cubicBezTo>
                <a:cubicBezTo>
                  <a:pt x="109" y="322"/>
                  <a:pt x="109" y="322"/>
                  <a:pt x="109" y="322"/>
                </a:cubicBezTo>
                <a:cubicBezTo>
                  <a:pt x="162" y="188"/>
                  <a:pt x="288" y="102"/>
                  <a:pt x="431" y="102"/>
                </a:cubicBezTo>
                <a:cubicBezTo>
                  <a:pt x="612" y="102"/>
                  <a:pt x="763" y="244"/>
                  <a:pt x="776" y="424"/>
                </a:cubicBezTo>
                <a:cubicBezTo>
                  <a:pt x="778" y="447"/>
                  <a:pt x="778" y="447"/>
                  <a:pt x="778" y="447"/>
                </a:cubicBezTo>
                <a:cubicBezTo>
                  <a:pt x="729" y="447"/>
                  <a:pt x="729" y="447"/>
                  <a:pt x="729" y="447"/>
                </a:cubicBezTo>
                <a:cubicBezTo>
                  <a:pt x="826" y="581"/>
                  <a:pt x="826" y="581"/>
                  <a:pt x="826" y="581"/>
                </a:cubicBezTo>
                <a:cubicBezTo>
                  <a:pt x="921" y="447"/>
                  <a:pt x="921" y="447"/>
                  <a:pt x="921" y="447"/>
                </a:cubicBezTo>
                <a:lnTo>
                  <a:pt x="880" y="447"/>
                </a:lnTo>
                <a:close/>
              </a:path>
            </a:pathLst>
          </a:custGeom>
          <a:solidFill>
            <a:srgbClr val="4276A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rmAutofit fontScale="45000" lnSpcReduction="20000"/>
          </a:bodyPr>
          <a:lstStyle/>
          <a:p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188" name="Freeform 350"/>
          <p:cNvSpPr/>
          <p:nvPr>
            <p:custDataLst>
              <p:tags r:id="rId29"/>
            </p:custDataLst>
          </p:nvPr>
        </p:nvSpPr>
        <p:spPr bwMode="auto">
          <a:xfrm>
            <a:off x="7467600" y="4260850"/>
            <a:ext cx="319405" cy="165735"/>
          </a:xfrm>
          <a:custGeom>
            <a:avLst/>
            <a:gdLst>
              <a:gd name="T0" fmla="*/ 704 w 838"/>
              <a:gd name="T1" fmla="*/ 235 h 436"/>
              <a:gd name="T2" fmla="*/ 462 w 838"/>
              <a:gd name="T3" fmla="*/ 334 h 436"/>
              <a:gd name="T4" fmla="*/ 166 w 838"/>
              <a:gd name="T5" fmla="*/ 166 h 436"/>
              <a:gd name="T6" fmla="*/ 147 w 838"/>
              <a:gd name="T7" fmla="*/ 134 h 436"/>
              <a:gd name="T8" fmla="*/ 192 w 838"/>
              <a:gd name="T9" fmla="*/ 134 h 436"/>
              <a:gd name="T10" fmla="*/ 95 w 838"/>
              <a:gd name="T11" fmla="*/ 0 h 436"/>
              <a:gd name="T12" fmla="*/ 0 w 838"/>
              <a:gd name="T13" fmla="*/ 134 h 436"/>
              <a:gd name="T14" fmla="*/ 38 w 838"/>
              <a:gd name="T15" fmla="*/ 134 h 436"/>
              <a:gd name="T16" fmla="*/ 43 w 838"/>
              <a:gd name="T17" fmla="*/ 147 h 436"/>
              <a:gd name="T18" fmla="*/ 462 w 838"/>
              <a:gd name="T19" fmla="*/ 436 h 436"/>
              <a:gd name="T20" fmla="*/ 830 w 838"/>
              <a:gd name="T21" fmla="*/ 244 h 436"/>
              <a:gd name="T22" fmla="*/ 838 w 838"/>
              <a:gd name="T23" fmla="*/ 233 h 436"/>
              <a:gd name="T24" fmla="*/ 706 w 838"/>
              <a:gd name="T25" fmla="*/ 233 h 436"/>
              <a:gd name="T26" fmla="*/ 704 w 838"/>
              <a:gd name="T27" fmla="*/ 235 h 4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838" h="436">
                <a:moveTo>
                  <a:pt x="704" y="235"/>
                </a:moveTo>
                <a:cubicBezTo>
                  <a:pt x="640" y="298"/>
                  <a:pt x="551" y="334"/>
                  <a:pt x="462" y="334"/>
                </a:cubicBezTo>
                <a:cubicBezTo>
                  <a:pt x="342" y="334"/>
                  <a:pt x="228" y="270"/>
                  <a:pt x="166" y="166"/>
                </a:cubicBezTo>
                <a:cubicBezTo>
                  <a:pt x="147" y="134"/>
                  <a:pt x="147" y="134"/>
                  <a:pt x="147" y="134"/>
                </a:cubicBezTo>
                <a:cubicBezTo>
                  <a:pt x="192" y="134"/>
                  <a:pt x="192" y="134"/>
                  <a:pt x="192" y="134"/>
                </a:cubicBezTo>
                <a:cubicBezTo>
                  <a:pt x="95" y="0"/>
                  <a:pt x="95" y="0"/>
                  <a:pt x="95" y="0"/>
                </a:cubicBezTo>
                <a:cubicBezTo>
                  <a:pt x="0" y="134"/>
                  <a:pt x="0" y="134"/>
                  <a:pt x="0" y="134"/>
                </a:cubicBezTo>
                <a:cubicBezTo>
                  <a:pt x="38" y="134"/>
                  <a:pt x="38" y="134"/>
                  <a:pt x="38" y="134"/>
                </a:cubicBezTo>
                <a:cubicBezTo>
                  <a:pt x="43" y="147"/>
                  <a:pt x="43" y="147"/>
                  <a:pt x="43" y="147"/>
                </a:cubicBezTo>
                <a:cubicBezTo>
                  <a:pt x="109" y="320"/>
                  <a:pt x="278" y="436"/>
                  <a:pt x="462" y="436"/>
                </a:cubicBezTo>
                <a:cubicBezTo>
                  <a:pt x="609" y="436"/>
                  <a:pt x="746" y="364"/>
                  <a:pt x="830" y="244"/>
                </a:cubicBezTo>
                <a:cubicBezTo>
                  <a:pt x="838" y="233"/>
                  <a:pt x="838" y="233"/>
                  <a:pt x="838" y="233"/>
                </a:cubicBezTo>
                <a:cubicBezTo>
                  <a:pt x="706" y="233"/>
                  <a:pt x="706" y="233"/>
                  <a:pt x="706" y="233"/>
                </a:cubicBezTo>
                <a:lnTo>
                  <a:pt x="704" y="235"/>
                </a:lnTo>
                <a:close/>
              </a:path>
            </a:pathLst>
          </a:custGeom>
          <a:solidFill>
            <a:srgbClr val="4276A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rmAutofit fontScale="25000" lnSpcReduction="20000"/>
          </a:bodyPr>
          <a:lstStyle/>
          <a:p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189" name="Freeform 351"/>
          <p:cNvSpPr>
            <a:spLocks noEditPoints="1"/>
          </p:cNvSpPr>
          <p:nvPr>
            <p:custDataLst>
              <p:tags r:id="rId30"/>
            </p:custDataLst>
          </p:nvPr>
        </p:nvSpPr>
        <p:spPr bwMode="auto">
          <a:xfrm>
            <a:off x="7534275" y="4152265"/>
            <a:ext cx="214630" cy="209550"/>
          </a:xfrm>
          <a:custGeom>
            <a:avLst/>
            <a:gdLst>
              <a:gd name="T0" fmla="*/ 0 w 564"/>
              <a:gd name="T1" fmla="*/ 227 h 550"/>
              <a:gd name="T2" fmla="*/ 0 w 564"/>
              <a:gd name="T3" fmla="*/ 327 h 550"/>
              <a:gd name="T4" fmla="*/ 46 w 564"/>
              <a:gd name="T5" fmla="*/ 327 h 550"/>
              <a:gd name="T6" fmla="*/ 80 w 564"/>
              <a:gd name="T7" fmla="*/ 407 h 550"/>
              <a:gd name="T8" fmla="*/ 48 w 564"/>
              <a:gd name="T9" fmla="*/ 439 h 550"/>
              <a:gd name="T10" fmla="*/ 119 w 564"/>
              <a:gd name="T11" fmla="*/ 510 h 550"/>
              <a:gd name="T12" fmla="*/ 151 w 564"/>
              <a:gd name="T13" fmla="*/ 478 h 550"/>
              <a:gd name="T14" fmla="*/ 230 w 564"/>
              <a:gd name="T15" fmla="*/ 511 h 550"/>
              <a:gd name="T16" fmla="*/ 230 w 564"/>
              <a:gd name="T17" fmla="*/ 550 h 550"/>
              <a:gd name="T18" fmla="*/ 330 w 564"/>
              <a:gd name="T19" fmla="*/ 550 h 550"/>
              <a:gd name="T20" fmla="*/ 330 w 564"/>
              <a:gd name="T21" fmla="*/ 512 h 550"/>
              <a:gd name="T22" fmla="*/ 414 w 564"/>
              <a:gd name="T23" fmla="*/ 478 h 550"/>
              <a:gd name="T24" fmla="*/ 444 w 564"/>
              <a:gd name="T25" fmla="*/ 509 h 550"/>
              <a:gd name="T26" fmla="*/ 515 w 564"/>
              <a:gd name="T27" fmla="*/ 438 h 550"/>
              <a:gd name="T28" fmla="*/ 485 w 564"/>
              <a:gd name="T29" fmla="*/ 408 h 550"/>
              <a:gd name="T30" fmla="*/ 520 w 564"/>
              <a:gd name="T31" fmla="*/ 327 h 550"/>
              <a:gd name="T32" fmla="*/ 564 w 564"/>
              <a:gd name="T33" fmla="*/ 327 h 550"/>
              <a:gd name="T34" fmla="*/ 564 w 564"/>
              <a:gd name="T35" fmla="*/ 227 h 550"/>
              <a:gd name="T36" fmla="*/ 521 w 564"/>
              <a:gd name="T37" fmla="*/ 227 h 550"/>
              <a:gd name="T38" fmla="*/ 486 w 564"/>
              <a:gd name="T39" fmla="*/ 143 h 550"/>
              <a:gd name="T40" fmla="*/ 518 w 564"/>
              <a:gd name="T41" fmla="*/ 111 h 550"/>
              <a:gd name="T42" fmla="*/ 447 w 564"/>
              <a:gd name="T43" fmla="*/ 40 h 550"/>
              <a:gd name="T44" fmla="*/ 415 w 564"/>
              <a:gd name="T45" fmla="*/ 72 h 550"/>
              <a:gd name="T46" fmla="*/ 330 w 564"/>
              <a:gd name="T47" fmla="*/ 38 h 550"/>
              <a:gd name="T48" fmla="*/ 330 w 564"/>
              <a:gd name="T49" fmla="*/ 0 h 550"/>
              <a:gd name="T50" fmla="*/ 230 w 564"/>
              <a:gd name="T51" fmla="*/ 0 h 550"/>
              <a:gd name="T52" fmla="*/ 230 w 564"/>
              <a:gd name="T53" fmla="*/ 39 h 550"/>
              <a:gd name="T54" fmla="*/ 150 w 564"/>
              <a:gd name="T55" fmla="*/ 73 h 550"/>
              <a:gd name="T56" fmla="*/ 116 w 564"/>
              <a:gd name="T57" fmla="*/ 39 h 550"/>
              <a:gd name="T58" fmla="*/ 45 w 564"/>
              <a:gd name="T59" fmla="*/ 110 h 550"/>
              <a:gd name="T60" fmla="*/ 79 w 564"/>
              <a:gd name="T61" fmla="*/ 144 h 550"/>
              <a:gd name="T62" fmla="*/ 45 w 564"/>
              <a:gd name="T63" fmla="*/ 227 h 550"/>
              <a:gd name="T64" fmla="*/ 0 w 564"/>
              <a:gd name="T65" fmla="*/ 227 h 550"/>
              <a:gd name="T66" fmla="*/ 283 w 564"/>
              <a:gd name="T67" fmla="*/ 104 h 550"/>
              <a:gd name="T68" fmla="*/ 456 w 564"/>
              <a:gd name="T69" fmla="*/ 275 h 550"/>
              <a:gd name="T70" fmla="*/ 283 w 564"/>
              <a:gd name="T71" fmla="*/ 446 h 550"/>
              <a:gd name="T72" fmla="*/ 110 w 564"/>
              <a:gd name="T73" fmla="*/ 275 h 550"/>
              <a:gd name="T74" fmla="*/ 283 w 564"/>
              <a:gd name="T75" fmla="*/ 104 h 5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564" h="550">
                <a:moveTo>
                  <a:pt x="0" y="227"/>
                </a:moveTo>
                <a:cubicBezTo>
                  <a:pt x="0" y="327"/>
                  <a:pt x="0" y="327"/>
                  <a:pt x="0" y="327"/>
                </a:cubicBezTo>
                <a:cubicBezTo>
                  <a:pt x="46" y="327"/>
                  <a:pt x="46" y="327"/>
                  <a:pt x="46" y="327"/>
                </a:cubicBezTo>
                <a:cubicBezTo>
                  <a:pt x="52" y="356"/>
                  <a:pt x="64" y="383"/>
                  <a:pt x="80" y="407"/>
                </a:cubicBezTo>
                <a:cubicBezTo>
                  <a:pt x="48" y="439"/>
                  <a:pt x="48" y="439"/>
                  <a:pt x="48" y="439"/>
                </a:cubicBezTo>
                <a:cubicBezTo>
                  <a:pt x="119" y="510"/>
                  <a:pt x="119" y="510"/>
                  <a:pt x="119" y="510"/>
                </a:cubicBezTo>
                <a:cubicBezTo>
                  <a:pt x="151" y="478"/>
                  <a:pt x="151" y="478"/>
                  <a:pt x="151" y="478"/>
                </a:cubicBezTo>
                <a:cubicBezTo>
                  <a:pt x="175" y="493"/>
                  <a:pt x="202" y="504"/>
                  <a:pt x="230" y="511"/>
                </a:cubicBezTo>
                <a:cubicBezTo>
                  <a:pt x="230" y="550"/>
                  <a:pt x="230" y="550"/>
                  <a:pt x="230" y="550"/>
                </a:cubicBezTo>
                <a:cubicBezTo>
                  <a:pt x="330" y="550"/>
                  <a:pt x="330" y="550"/>
                  <a:pt x="330" y="550"/>
                </a:cubicBezTo>
                <a:cubicBezTo>
                  <a:pt x="330" y="512"/>
                  <a:pt x="330" y="512"/>
                  <a:pt x="330" y="512"/>
                </a:cubicBezTo>
                <a:cubicBezTo>
                  <a:pt x="360" y="506"/>
                  <a:pt x="389" y="494"/>
                  <a:pt x="414" y="478"/>
                </a:cubicBezTo>
                <a:cubicBezTo>
                  <a:pt x="444" y="509"/>
                  <a:pt x="444" y="509"/>
                  <a:pt x="444" y="509"/>
                </a:cubicBezTo>
                <a:cubicBezTo>
                  <a:pt x="515" y="438"/>
                  <a:pt x="515" y="438"/>
                  <a:pt x="515" y="438"/>
                </a:cubicBezTo>
                <a:cubicBezTo>
                  <a:pt x="485" y="408"/>
                  <a:pt x="485" y="408"/>
                  <a:pt x="485" y="408"/>
                </a:cubicBezTo>
                <a:cubicBezTo>
                  <a:pt x="502" y="384"/>
                  <a:pt x="514" y="356"/>
                  <a:pt x="520" y="327"/>
                </a:cubicBezTo>
                <a:cubicBezTo>
                  <a:pt x="564" y="327"/>
                  <a:pt x="564" y="327"/>
                  <a:pt x="564" y="327"/>
                </a:cubicBezTo>
                <a:cubicBezTo>
                  <a:pt x="564" y="227"/>
                  <a:pt x="564" y="227"/>
                  <a:pt x="564" y="227"/>
                </a:cubicBezTo>
                <a:cubicBezTo>
                  <a:pt x="521" y="227"/>
                  <a:pt x="521" y="227"/>
                  <a:pt x="521" y="227"/>
                </a:cubicBezTo>
                <a:cubicBezTo>
                  <a:pt x="515" y="196"/>
                  <a:pt x="503" y="168"/>
                  <a:pt x="486" y="143"/>
                </a:cubicBezTo>
                <a:cubicBezTo>
                  <a:pt x="518" y="111"/>
                  <a:pt x="518" y="111"/>
                  <a:pt x="518" y="111"/>
                </a:cubicBezTo>
                <a:cubicBezTo>
                  <a:pt x="447" y="40"/>
                  <a:pt x="447" y="40"/>
                  <a:pt x="447" y="40"/>
                </a:cubicBezTo>
                <a:cubicBezTo>
                  <a:pt x="415" y="72"/>
                  <a:pt x="415" y="72"/>
                  <a:pt x="415" y="72"/>
                </a:cubicBezTo>
                <a:cubicBezTo>
                  <a:pt x="389" y="56"/>
                  <a:pt x="361" y="44"/>
                  <a:pt x="330" y="38"/>
                </a:cubicBezTo>
                <a:cubicBezTo>
                  <a:pt x="330" y="0"/>
                  <a:pt x="330" y="0"/>
                  <a:pt x="330" y="0"/>
                </a:cubicBezTo>
                <a:cubicBezTo>
                  <a:pt x="230" y="0"/>
                  <a:pt x="230" y="0"/>
                  <a:pt x="230" y="0"/>
                </a:cubicBezTo>
                <a:cubicBezTo>
                  <a:pt x="230" y="39"/>
                  <a:pt x="230" y="39"/>
                  <a:pt x="230" y="39"/>
                </a:cubicBezTo>
                <a:cubicBezTo>
                  <a:pt x="201" y="46"/>
                  <a:pt x="174" y="57"/>
                  <a:pt x="150" y="73"/>
                </a:cubicBezTo>
                <a:cubicBezTo>
                  <a:pt x="116" y="39"/>
                  <a:pt x="116" y="39"/>
                  <a:pt x="116" y="39"/>
                </a:cubicBezTo>
                <a:cubicBezTo>
                  <a:pt x="45" y="110"/>
                  <a:pt x="45" y="110"/>
                  <a:pt x="45" y="110"/>
                </a:cubicBezTo>
                <a:cubicBezTo>
                  <a:pt x="79" y="144"/>
                  <a:pt x="79" y="144"/>
                  <a:pt x="79" y="144"/>
                </a:cubicBezTo>
                <a:cubicBezTo>
                  <a:pt x="63" y="169"/>
                  <a:pt x="51" y="197"/>
                  <a:pt x="45" y="227"/>
                </a:cubicBezTo>
                <a:lnTo>
                  <a:pt x="0" y="227"/>
                </a:lnTo>
                <a:close/>
                <a:moveTo>
                  <a:pt x="283" y="104"/>
                </a:moveTo>
                <a:cubicBezTo>
                  <a:pt x="378" y="104"/>
                  <a:pt x="456" y="181"/>
                  <a:pt x="456" y="275"/>
                </a:cubicBezTo>
                <a:cubicBezTo>
                  <a:pt x="456" y="369"/>
                  <a:pt x="378" y="446"/>
                  <a:pt x="283" y="446"/>
                </a:cubicBezTo>
                <a:cubicBezTo>
                  <a:pt x="188" y="446"/>
                  <a:pt x="110" y="369"/>
                  <a:pt x="110" y="275"/>
                </a:cubicBezTo>
                <a:cubicBezTo>
                  <a:pt x="110" y="181"/>
                  <a:pt x="188" y="104"/>
                  <a:pt x="283" y="104"/>
                </a:cubicBezTo>
                <a:close/>
              </a:path>
            </a:pathLst>
          </a:custGeom>
          <a:solidFill>
            <a:srgbClr val="4276A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rmAutofit fontScale="37500" lnSpcReduction="20000"/>
          </a:bodyPr>
          <a:lstStyle/>
          <a:p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190" name="Freeform 352"/>
          <p:cNvSpPr>
            <a:spLocks noEditPoints="1"/>
          </p:cNvSpPr>
          <p:nvPr>
            <p:custDataLst>
              <p:tags r:id="rId31"/>
            </p:custDataLst>
          </p:nvPr>
        </p:nvSpPr>
        <p:spPr bwMode="auto">
          <a:xfrm>
            <a:off x="7592060" y="4208145"/>
            <a:ext cx="99695" cy="98425"/>
          </a:xfrm>
          <a:custGeom>
            <a:avLst/>
            <a:gdLst>
              <a:gd name="T0" fmla="*/ 131 w 261"/>
              <a:gd name="T1" fmla="*/ 259 h 259"/>
              <a:gd name="T2" fmla="*/ 261 w 261"/>
              <a:gd name="T3" fmla="*/ 129 h 259"/>
              <a:gd name="T4" fmla="*/ 131 w 261"/>
              <a:gd name="T5" fmla="*/ 0 h 259"/>
              <a:gd name="T6" fmla="*/ 0 w 261"/>
              <a:gd name="T7" fmla="*/ 129 h 259"/>
              <a:gd name="T8" fmla="*/ 131 w 261"/>
              <a:gd name="T9" fmla="*/ 259 h 259"/>
              <a:gd name="T10" fmla="*/ 131 w 261"/>
              <a:gd name="T11" fmla="*/ 42 h 259"/>
              <a:gd name="T12" fmla="*/ 219 w 261"/>
              <a:gd name="T13" fmla="*/ 129 h 259"/>
              <a:gd name="T14" fmla="*/ 131 w 261"/>
              <a:gd name="T15" fmla="*/ 217 h 259"/>
              <a:gd name="T16" fmla="*/ 42 w 261"/>
              <a:gd name="T17" fmla="*/ 129 h 259"/>
              <a:gd name="T18" fmla="*/ 131 w 261"/>
              <a:gd name="T19" fmla="*/ 42 h 2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61" h="259">
                <a:moveTo>
                  <a:pt x="131" y="259"/>
                </a:moveTo>
                <a:cubicBezTo>
                  <a:pt x="203" y="259"/>
                  <a:pt x="261" y="201"/>
                  <a:pt x="261" y="129"/>
                </a:cubicBezTo>
                <a:cubicBezTo>
                  <a:pt x="261" y="58"/>
                  <a:pt x="203" y="0"/>
                  <a:pt x="131" y="0"/>
                </a:cubicBezTo>
                <a:cubicBezTo>
                  <a:pt x="58" y="0"/>
                  <a:pt x="0" y="58"/>
                  <a:pt x="0" y="129"/>
                </a:cubicBezTo>
                <a:cubicBezTo>
                  <a:pt x="0" y="201"/>
                  <a:pt x="58" y="259"/>
                  <a:pt x="131" y="259"/>
                </a:cubicBezTo>
                <a:close/>
                <a:moveTo>
                  <a:pt x="131" y="42"/>
                </a:moveTo>
                <a:cubicBezTo>
                  <a:pt x="179" y="42"/>
                  <a:pt x="219" y="81"/>
                  <a:pt x="219" y="129"/>
                </a:cubicBezTo>
                <a:cubicBezTo>
                  <a:pt x="219" y="177"/>
                  <a:pt x="179" y="217"/>
                  <a:pt x="131" y="217"/>
                </a:cubicBezTo>
                <a:cubicBezTo>
                  <a:pt x="82" y="217"/>
                  <a:pt x="42" y="177"/>
                  <a:pt x="42" y="129"/>
                </a:cubicBezTo>
                <a:cubicBezTo>
                  <a:pt x="42" y="81"/>
                  <a:pt x="82" y="42"/>
                  <a:pt x="131" y="42"/>
                </a:cubicBezTo>
                <a:close/>
              </a:path>
            </a:pathLst>
          </a:custGeom>
          <a:solidFill>
            <a:srgbClr val="4276A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rmAutofit fontScale="25000" lnSpcReduction="20000"/>
          </a:bodyPr>
          <a:lstStyle/>
          <a:p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191" name="Oval 353"/>
          <p:cNvSpPr>
            <a:spLocks noChangeArrowheads="1"/>
          </p:cNvSpPr>
          <p:nvPr>
            <p:custDataLst>
              <p:tags r:id="rId32"/>
            </p:custDataLst>
          </p:nvPr>
        </p:nvSpPr>
        <p:spPr bwMode="auto">
          <a:xfrm>
            <a:off x="7624445" y="4239895"/>
            <a:ext cx="35560" cy="34290"/>
          </a:xfrm>
          <a:prstGeom prst="ellipse">
            <a:avLst/>
          </a:prstGeom>
          <a:solidFill>
            <a:srgbClr val="4276A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rmAutofit fontScale="25000" lnSpcReduction="20000"/>
          </a:bodyPr>
          <a:lstStyle/>
          <a:p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195" name="Freeform 433"/>
          <p:cNvSpPr>
            <a:spLocks noEditPoints="1"/>
          </p:cNvSpPr>
          <p:nvPr>
            <p:custDataLst>
              <p:tags r:id="rId33"/>
            </p:custDataLst>
          </p:nvPr>
        </p:nvSpPr>
        <p:spPr bwMode="auto">
          <a:xfrm>
            <a:off x="2390140" y="4182745"/>
            <a:ext cx="40005" cy="40640"/>
          </a:xfrm>
          <a:custGeom>
            <a:avLst/>
            <a:gdLst>
              <a:gd name="T0" fmla="*/ 96 w 96"/>
              <a:gd name="T1" fmla="*/ 48 h 97"/>
              <a:gd name="T2" fmla="*/ 48 w 96"/>
              <a:gd name="T3" fmla="*/ 0 h 97"/>
              <a:gd name="T4" fmla="*/ 0 w 96"/>
              <a:gd name="T5" fmla="*/ 48 h 97"/>
              <a:gd name="T6" fmla="*/ 48 w 96"/>
              <a:gd name="T7" fmla="*/ 97 h 97"/>
              <a:gd name="T8" fmla="*/ 96 w 96"/>
              <a:gd name="T9" fmla="*/ 48 h 97"/>
              <a:gd name="T10" fmla="*/ 28 w 96"/>
              <a:gd name="T11" fmla="*/ 71 h 97"/>
              <a:gd name="T12" fmla="*/ 31 w 96"/>
              <a:gd name="T13" fmla="*/ 61 h 97"/>
              <a:gd name="T14" fmla="*/ 45 w 96"/>
              <a:gd name="T15" fmla="*/ 65 h 97"/>
              <a:gd name="T16" fmla="*/ 53 w 96"/>
              <a:gd name="T17" fmla="*/ 60 h 97"/>
              <a:gd name="T18" fmla="*/ 44 w 96"/>
              <a:gd name="T19" fmla="*/ 52 h 97"/>
              <a:gd name="T20" fmla="*/ 29 w 96"/>
              <a:gd name="T21" fmla="*/ 37 h 97"/>
              <a:gd name="T22" fmla="*/ 43 w 96"/>
              <a:gd name="T23" fmla="*/ 21 h 97"/>
              <a:gd name="T24" fmla="*/ 43 w 96"/>
              <a:gd name="T25" fmla="*/ 13 h 97"/>
              <a:gd name="T26" fmla="*/ 52 w 96"/>
              <a:gd name="T27" fmla="*/ 13 h 97"/>
              <a:gd name="T28" fmla="*/ 52 w 96"/>
              <a:gd name="T29" fmla="*/ 21 h 97"/>
              <a:gd name="T30" fmla="*/ 64 w 96"/>
              <a:gd name="T31" fmla="*/ 24 h 97"/>
              <a:gd name="T32" fmla="*/ 62 w 96"/>
              <a:gd name="T33" fmla="*/ 33 h 97"/>
              <a:gd name="T34" fmla="*/ 49 w 96"/>
              <a:gd name="T35" fmla="*/ 30 h 97"/>
              <a:gd name="T36" fmla="*/ 42 w 96"/>
              <a:gd name="T37" fmla="*/ 35 h 97"/>
              <a:gd name="T38" fmla="*/ 52 w 96"/>
              <a:gd name="T39" fmla="*/ 42 h 97"/>
              <a:gd name="T40" fmla="*/ 66 w 96"/>
              <a:gd name="T41" fmla="*/ 58 h 97"/>
              <a:gd name="T42" fmla="*/ 51 w 96"/>
              <a:gd name="T43" fmla="*/ 74 h 97"/>
              <a:gd name="T44" fmla="*/ 51 w 96"/>
              <a:gd name="T45" fmla="*/ 83 h 97"/>
              <a:gd name="T46" fmla="*/ 43 w 96"/>
              <a:gd name="T47" fmla="*/ 83 h 97"/>
              <a:gd name="T48" fmla="*/ 43 w 96"/>
              <a:gd name="T49" fmla="*/ 75 h 97"/>
              <a:gd name="T50" fmla="*/ 28 w 96"/>
              <a:gd name="T51" fmla="*/ 71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96" h="97">
                <a:moveTo>
                  <a:pt x="96" y="48"/>
                </a:moveTo>
                <a:cubicBezTo>
                  <a:pt x="96" y="21"/>
                  <a:pt x="75" y="0"/>
                  <a:pt x="48" y="0"/>
                </a:cubicBezTo>
                <a:cubicBezTo>
                  <a:pt x="22" y="0"/>
                  <a:pt x="0" y="21"/>
                  <a:pt x="0" y="48"/>
                </a:cubicBezTo>
                <a:cubicBezTo>
                  <a:pt x="0" y="75"/>
                  <a:pt x="22" y="97"/>
                  <a:pt x="48" y="97"/>
                </a:cubicBezTo>
                <a:cubicBezTo>
                  <a:pt x="75" y="97"/>
                  <a:pt x="96" y="75"/>
                  <a:pt x="96" y="48"/>
                </a:cubicBezTo>
                <a:close/>
                <a:moveTo>
                  <a:pt x="28" y="71"/>
                </a:moveTo>
                <a:cubicBezTo>
                  <a:pt x="31" y="61"/>
                  <a:pt x="31" y="61"/>
                  <a:pt x="31" y="61"/>
                </a:cubicBezTo>
                <a:cubicBezTo>
                  <a:pt x="34" y="63"/>
                  <a:pt x="39" y="65"/>
                  <a:pt x="45" y="65"/>
                </a:cubicBezTo>
                <a:cubicBezTo>
                  <a:pt x="50" y="65"/>
                  <a:pt x="53" y="63"/>
                  <a:pt x="53" y="60"/>
                </a:cubicBezTo>
                <a:cubicBezTo>
                  <a:pt x="53" y="56"/>
                  <a:pt x="51" y="54"/>
                  <a:pt x="44" y="52"/>
                </a:cubicBezTo>
                <a:cubicBezTo>
                  <a:pt x="35" y="49"/>
                  <a:pt x="29" y="45"/>
                  <a:pt x="29" y="37"/>
                </a:cubicBezTo>
                <a:cubicBezTo>
                  <a:pt x="29" y="29"/>
                  <a:pt x="34" y="23"/>
                  <a:pt x="43" y="21"/>
                </a:cubicBezTo>
                <a:cubicBezTo>
                  <a:pt x="43" y="13"/>
                  <a:pt x="43" y="13"/>
                  <a:pt x="43" y="13"/>
                </a:cubicBezTo>
                <a:cubicBezTo>
                  <a:pt x="52" y="13"/>
                  <a:pt x="52" y="13"/>
                  <a:pt x="52" y="13"/>
                </a:cubicBezTo>
                <a:cubicBezTo>
                  <a:pt x="52" y="21"/>
                  <a:pt x="52" y="21"/>
                  <a:pt x="52" y="21"/>
                </a:cubicBezTo>
                <a:cubicBezTo>
                  <a:pt x="57" y="21"/>
                  <a:pt x="61" y="22"/>
                  <a:pt x="64" y="24"/>
                </a:cubicBezTo>
                <a:cubicBezTo>
                  <a:pt x="62" y="33"/>
                  <a:pt x="62" y="33"/>
                  <a:pt x="62" y="33"/>
                </a:cubicBezTo>
                <a:cubicBezTo>
                  <a:pt x="59" y="32"/>
                  <a:pt x="55" y="30"/>
                  <a:pt x="49" y="30"/>
                </a:cubicBezTo>
                <a:cubicBezTo>
                  <a:pt x="44" y="30"/>
                  <a:pt x="42" y="33"/>
                  <a:pt x="42" y="35"/>
                </a:cubicBezTo>
                <a:cubicBezTo>
                  <a:pt x="42" y="38"/>
                  <a:pt x="45" y="40"/>
                  <a:pt x="52" y="42"/>
                </a:cubicBezTo>
                <a:cubicBezTo>
                  <a:pt x="62" y="46"/>
                  <a:pt x="66" y="51"/>
                  <a:pt x="66" y="58"/>
                </a:cubicBezTo>
                <a:cubicBezTo>
                  <a:pt x="66" y="66"/>
                  <a:pt x="61" y="73"/>
                  <a:pt x="51" y="74"/>
                </a:cubicBezTo>
                <a:cubicBezTo>
                  <a:pt x="51" y="83"/>
                  <a:pt x="51" y="83"/>
                  <a:pt x="51" y="83"/>
                </a:cubicBezTo>
                <a:cubicBezTo>
                  <a:pt x="43" y="83"/>
                  <a:pt x="43" y="83"/>
                  <a:pt x="43" y="83"/>
                </a:cubicBezTo>
                <a:cubicBezTo>
                  <a:pt x="43" y="75"/>
                  <a:pt x="43" y="75"/>
                  <a:pt x="43" y="75"/>
                </a:cubicBezTo>
                <a:cubicBezTo>
                  <a:pt x="37" y="75"/>
                  <a:pt x="32" y="73"/>
                  <a:pt x="28" y="71"/>
                </a:cubicBezTo>
                <a:close/>
              </a:path>
            </a:pathLst>
          </a:custGeom>
          <a:solidFill>
            <a:srgbClr val="4276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rmAutofit fontScale="25000" lnSpcReduction="20000"/>
          </a:bodyPr>
          <a:lstStyle/>
          <a:p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196" name="Freeform 434"/>
          <p:cNvSpPr>
            <a:spLocks noEditPoints="1"/>
          </p:cNvSpPr>
          <p:nvPr>
            <p:custDataLst>
              <p:tags r:id="rId34"/>
            </p:custDataLst>
          </p:nvPr>
        </p:nvSpPr>
        <p:spPr bwMode="auto">
          <a:xfrm>
            <a:off x="2455545" y="4145280"/>
            <a:ext cx="86995" cy="87630"/>
          </a:xfrm>
          <a:custGeom>
            <a:avLst/>
            <a:gdLst>
              <a:gd name="T0" fmla="*/ 104 w 208"/>
              <a:gd name="T1" fmla="*/ 0 h 210"/>
              <a:gd name="T2" fmla="*/ 0 w 208"/>
              <a:gd name="T3" fmla="*/ 105 h 210"/>
              <a:gd name="T4" fmla="*/ 104 w 208"/>
              <a:gd name="T5" fmla="*/ 210 h 210"/>
              <a:gd name="T6" fmla="*/ 208 w 208"/>
              <a:gd name="T7" fmla="*/ 105 h 210"/>
              <a:gd name="T8" fmla="*/ 104 w 208"/>
              <a:gd name="T9" fmla="*/ 0 h 210"/>
              <a:gd name="T10" fmla="*/ 111 w 208"/>
              <a:gd name="T11" fmla="*/ 161 h 210"/>
              <a:gd name="T12" fmla="*/ 111 w 208"/>
              <a:gd name="T13" fmla="*/ 180 h 210"/>
              <a:gd name="T14" fmla="*/ 92 w 208"/>
              <a:gd name="T15" fmla="*/ 180 h 210"/>
              <a:gd name="T16" fmla="*/ 92 w 208"/>
              <a:gd name="T17" fmla="*/ 163 h 210"/>
              <a:gd name="T18" fmla="*/ 61 w 208"/>
              <a:gd name="T19" fmla="*/ 155 h 210"/>
              <a:gd name="T20" fmla="*/ 66 w 208"/>
              <a:gd name="T21" fmla="*/ 133 h 210"/>
              <a:gd name="T22" fmla="*/ 97 w 208"/>
              <a:gd name="T23" fmla="*/ 141 h 210"/>
              <a:gd name="T24" fmla="*/ 115 w 208"/>
              <a:gd name="T25" fmla="*/ 130 h 210"/>
              <a:gd name="T26" fmla="*/ 95 w 208"/>
              <a:gd name="T27" fmla="*/ 114 h 210"/>
              <a:gd name="T28" fmla="*/ 62 w 208"/>
              <a:gd name="T29" fmla="*/ 80 h 210"/>
              <a:gd name="T30" fmla="*/ 93 w 208"/>
              <a:gd name="T31" fmla="*/ 47 h 210"/>
              <a:gd name="T32" fmla="*/ 93 w 208"/>
              <a:gd name="T33" fmla="*/ 30 h 210"/>
              <a:gd name="T34" fmla="*/ 111 w 208"/>
              <a:gd name="T35" fmla="*/ 30 h 210"/>
              <a:gd name="T36" fmla="*/ 111 w 208"/>
              <a:gd name="T37" fmla="*/ 46 h 210"/>
              <a:gd name="T38" fmla="*/ 138 w 208"/>
              <a:gd name="T39" fmla="*/ 52 h 210"/>
              <a:gd name="T40" fmla="*/ 133 w 208"/>
              <a:gd name="T41" fmla="*/ 73 h 210"/>
              <a:gd name="T42" fmla="*/ 106 w 208"/>
              <a:gd name="T43" fmla="*/ 66 h 210"/>
              <a:gd name="T44" fmla="*/ 90 w 208"/>
              <a:gd name="T45" fmla="*/ 77 h 210"/>
              <a:gd name="T46" fmla="*/ 113 w 208"/>
              <a:gd name="T47" fmla="*/ 93 h 210"/>
              <a:gd name="T48" fmla="*/ 143 w 208"/>
              <a:gd name="T49" fmla="*/ 127 h 210"/>
              <a:gd name="T50" fmla="*/ 111 w 208"/>
              <a:gd name="T51" fmla="*/ 161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208" h="210">
                <a:moveTo>
                  <a:pt x="104" y="0"/>
                </a:moveTo>
                <a:cubicBezTo>
                  <a:pt x="47" y="0"/>
                  <a:pt x="0" y="47"/>
                  <a:pt x="0" y="105"/>
                </a:cubicBezTo>
                <a:cubicBezTo>
                  <a:pt x="0" y="163"/>
                  <a:pt x="47" y="210"/>
                  <a:pt x="104" y="210"/>
                </a:cubicBezTo>
                <a:cubicBezTo>
                  <a:pt x="162" y="210"/>
                  <a:pt x="208" y="163"/>
                  <a:pt x="208" y="105"/>
                </a:cubicBezTo>
                <a:cubicBezTo>
                  <a:pt x="208" y="47"/>
                  <a:pt x="162" y="0"/>
                  <a:pt x="104" y="0"/>
                </a:cubicBezTo>
                <a:close/>
                <a:moveTo>
                  <a:pt x="111" y="161"/>
                </a:moveTo>
                <a:cubicBezTo>
                  <a:pt x="111" y="180"/>
                  <a:pt x="111" y="180"/>
                  <a:pt x="111" y="180"/>
                </a:cubicBezTo>
                <a:cubicBezTo>
                  <a:pt x="92" y="180"/>
                  <a:pt x="92" y="180"/>
                  <a:pt x="92" y="180"/>
                </a:cubicBezTo>
                <a:cubicBezTo>
                  <a:pt x="92" y="163"/>
                  <a:pt x="92" y="163"/>
                  <a:pt x="92" y="163"/>
                </a:cubicBezTo>
                <a:cubicBezTo>
                  <a:pt x="80" y="162"/>
                  <a:pt x="68" y="159"/>
                  <a:pt x="61" y="155"/>
                </a:cubicBezTo>
                <a:cubicBezTo>
                  <a:pt x="66" y="133"/>
                  <a:pt x="66" y="133"/>
                  <a:pt x="66" y="133"/>
                </a:cubicBezTo>
                <a:cubicBezTo>
                  <a:pt x="74" y="138"/>
                  <a:pt x="85" y="141"/>
                  <a:pt x="97" y="141"/>
                </a:cubicBezTo>
                <a:cubicBezTo>
                  <a:pt x="108" y="141"/>
                  <a:pt x="115" y="137"/>
                  <a:pt x="115" y="130"/>
                </a:cubicBezTo>
                <a:cubicBezTo>
                  <a:pt x="115" y="123"/>
                  <a:pt x="109" y="118"/>
                  <a:pt x="95" y="114"/>
                </a:cubicBezTo>
                <a:cubicBezTo>
                  <a:pt x="76" y="107"/>
                  <a:pt x="62" y="98"/>
                  <a:pt x="62" y="80"/>
                </a:cubicBezTo>
                <a:cubicBezTo>
                  <a:pt x="62" y="64"/>
                  <a:pt x="74" y="51"/>
                  <a:pt x="93" y="47"/>
                </a:cubicBezTo>
                <a:cubicBezTo>
                  <a:pt x="93" y="30"/>
                  <a:pt x="93" y="30"/>
                  <a:pt x="93" y="30"/>
                </a:cubicBezTo>
                <a:cubicBezTo>
                  <a:pt x="111" y="30"/>
                  <a:pt x="111" y="30"/>
                  <a:pt x="111" y="30"/>
                </a:cubicBezTo>
                <a:cubicBezTo>
                  <a:pt x="111" y="46"/>
                  <a:pt x="111" y="46"/>
                  <a:pt x="111" y="46"/>
                </a:cubicBezTo>
                <a:cubicBezTo>
                  <a:pt x="124" y="46"/>
                  <a:pt x="132" y="49"/>
                  <a:pt x="138" y="52"/>
                </a:cubicBezTo>
                <a:cubicBezTo>
                  <a:pt x="133" y="73"/>
                  <a:pt x="133" y="73"/>
                  <a:pt x="133" y="73"/>
                </a:cubicBezTo>
                <a:cubicBezTo>
                  <a:pt x="128" y="71"/>
                  <a:pt x="120" y="66"/>
                  <a:pt x="106" y="66"/>
                </a:cubicBezTo>
                <a:cubicBezTo>
                  <a:pt x="94" y="66"/>
                  <a:pt x="90" y="72"/>
                  <a:pt x="90" y="77"/>
                </a:cubicBezTo>
                <a:cubicBezTo>
                  <a:pt x="90" y="83"/>
                  <a:pt x="97" y="87"/>
                  <a:pt x="113" y="93"/>
                </a:cubicBezTo>
                <a:cubicBezTo>
                  <a:pt x="135" y="100"/>
                  <a:pt x="143" y="111"/>
                  <a:pt x="143" y="127"/>
                </a:cubicBezTo>
                <a:cubicBezTo>
                  <a:pt x="143" y="144"/>
                  <a:pt x="132" y="158"/>
                  <a:pt x="111" y="161"/>
                </a:cubicBezTo>
                <a:close/>
              </a:path>
            </a:pathLst>
          </a:custGeom>
          <a:solidFill>
            <a:srgbClr val="4276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rmAutofit fontScale="25000" lnSpcReduction="20000"/>
          </a:bodyPr>
          <a:lstStyle/>
          <a:p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197" name="Freeform 435"/>
          <p:cNvSpPr>
            <a:spLocks noEditPoints="1"/>
          </p:cNvSpPr>
          <p:nvPr>
            <p:custDataLst>
              <p:tags r:id="rId35"/>
            </p:custDataLst>
          </p:nvPr>
        </p:nvSpPr>
        <p:spPr bwMode="auto">
          <a:xfrm>
            <a:off x="2402205" y="4241800"/>
            <a:ext cx="55880" cy="56515"/>
          </a:xfrm>
          <a:custGeom>
            <a:avLst/>
            <a:gdLst>
              <a:gd name="T0" fmla="*/ 67 w 133"/>
              <a:gd name="T1" fmla="*/ 0 h 135"/>
              <a:gd name="T2" fmla="*/ 0 w 133"/>
              <a:gd name="T3" fmla="*/ 68 h 135"/>
              <a:gd name="T4" fmla="*/ 67 w 133"/>
              <a:gd name="T5" fmla="*/ 135 h 135"/>
              <a:gd name="T6" fmla="*/ 133 w 133"/>
              <a:gd name="T7" fmla="*/ 68 h 135"/>
              <a:gd name="T8" fmla="*/ 67 w 133"/>
              <a:gd name="T9" fmla="*/ 0 h 135"/>
              <a:gd name="T10" fmla="*/ 71 w 133"/>
              <a:gd name="T11" fmla="*/ 104 h 135"/>
              <a:gd name="T12" fmla="*/ 71 w 133"/>
              <a:gd name="T13" fmla="*/ 116 h 135"/>
              <a:gd name="T14" fmla="*/ 59 w 133"/>
              <a:gd name="T15" fmla="*/ 116 h 135"/>
              <a:gd name="T16" fmla="*/ 59 w 133"/>
              <a:gd name="T17" fmla="*/ 105 h 135"/>
              <a:gd name="T18" fmla="*/ 39 w 133"/>
              <a:gd name="T19" fmla="*/ 100 h 135"/>
              <a:gd name="T20" fmla="*/ 43 w 133"/>
              <a:gd name="T21" fmla="*/ 86 h 135"/>
              <a:gd name="T22" fmla="*/ 62 w 133"/>
              <a:gd name="T23" fmla="*/ 91 h 135"/>
              <a:gd name="T24" fmla="*/ 74 w 133"/>
              <a:gd name="T25" fmla="*/ 84 h 135"/>
              <a:gd name="T26" fmla="*/ 61 w 133"/>
              <a:gd name="T27" fmla="*/ 73 h 135"/>
              <a:gd name="T28" fmla="*/ 40 w 133"/>
              <a:gd name="T29" fmla="*/ 52 h 135"/>
              <a:gd name="T30" fmla="*/ 60 w 133"/>
              <a:gd name="T31" fmla="*/ 31 h 135"/>
              <a:gd name="T32" fmla="*/ 60 w 133"/>
              <a:gd name="T33" fmla="*/ 20 h 135"/>
              <a:gd name="T34" fmla="*/ 72 w 133"/>
              <a:gd name="T35" fmla="*/ 20 h 135"/>
              <a:gd name="T36" fmla="*/ 72 w 133"/>
              <a:gd name="T37" fmla="*/ 30 h 135"/>
              <a:gd name="T38" fmla="*/ 89 w 133"/>
              <a:gd name="T39" fmla="*/ 34 h 135"/>
              <a:gd name="T40" fmla="*/ 85 w 133"/>
              <a:gd name="T41" fmla="*/ 47 h 135"/>
              <a:gd name="T42" fmla="*/ 68 w 133"/>
              <a:gd name="T43" fmla="*/ 43 h 135"/>
              <a:gd name="T44" fmla="*/ 58 w 133"/>
              <a:gd name="T45" fmla="*/ 50 h 135"/>
              <a:gd name="T46" fmla="*/ 72 w 133"/>
              <a:gd name="T47" fmla="*/ 60 h 135"/>
              <a:gd name="T48" fmla="*/ 92 w 133"/>
              <a:gd name="T49" fmla="*/ 82 h 135"/>
              <a:gd name="T50" fmla="*/ 71 w 133"/>
              <a:gd name="T51" fmla="*/ 104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33" h="135">
                <a:moveTo>
                  <a:pt x="67" y="0"/>
                </a:moveTo>
                <a:cubicBezTo>
                  <a:pt x="30" y="0"/>
                  <a:pt x="0" y="31"/>
                  <a:pt x="0" y="68"/>
                </a:cubicBezTo>
                <a:cubicBezTo>
                  <a:pt x="0" y="105"/>
                  <a:pt x="30" y="135"/>
                  <a:pt x="67" y="135"/>
                </a:cubicBezTo>
                <a:cubicBezTo>
                  <a:pt x="104" y="135"/>
                  <a:pt x="133" y="105"/>
                  <a:pt x="133" y="68"/>
                </a:cubicBezTo>
                <a:cubicBezTo>
                  <a:pt x="133" y="31"/>
                  <a:pt x="104" y="0"/>
                  <a:pt x="67" y="0"/>
                </a:cubicBezTo>
                <a:close/>
                <a:moveTo>
                  <a:pt x="71" y="104"/>
                </a:moveTo>
                <a:cubicBezTo>
                  <a:pt x="71" y="116"/>
                  <a:pt x="71" y="116"/>
                  <a:pt x="71" y="116"/>
                </a:cubicBezTo>
                <a:cubicBezTo>
                  <a:pt x="59" y="116"/>
                  <a:pt x="59" y="116"/>
                  <a:pt x="59" y="116"/>
                </a:cubicBezTo>
                <a:cubicBezTo>
                  <a:pt x="59" y="105"/>
                  <a:pt x="59" y="105"/>
                  <a:pt x="59" y="105"/>
                </a:cubicBezTo>
                <a:cubicBezTo>
                  <a:pt x="51" y="104"/>
                  <a:pt x="44" y="102"/>
                  <a:pt x="39" y="100"/>
                </a:cubicBezTo>
                <a:cubicBezTo>
                  <a:pt x="43" y="86"/>
                  <a:pt x="43" y="86"/>
                  <a:pt x="43" y="86"/>
                </a:cubicBezTo>
                <a:cubicBezTo>
                  <a:pt x="48" y="88"/>
                  <a:pt x="55" y="91"/>
                  <a:pt x="62" y="91"/>
                </a:cubicBezTo>
                <a:cubicBezTo>
                  <a:pt x="69" y="91"/>
                  <a:pt x="74" y="88"/>
                  <a:pt x="74" y="84"/>
                </a:cubicBezTo>
                <a:cubicBezTo>
                  <a:pt x="74" y="79"/>
                  <a:pt x="70" y="76"/>
                  <a:pt x="61" y="73"/>
                </a:cubicBezTo>
                <a:cubicBezTo>
                  <a:pt x="49" y="69"/>
                  <a:pt x="40" y="63"/>
                  <a:pt x="40" y="52"/>
                </a:cubicBezTo>
                <a:cubicBezTo>
                  <a:pt x="40" y="41"/>
                  <a:pt x="47" y="33"/>
                  <a:pt x="60" y="31"/>
                </a:cubicBezTo>
                <a:cubicBezTo>
                  <a:pt x="60" y="20"/>
                  <a:pt x="60" y="20"/>
                  <a:pt x="60" y="20"/>
                </a:cubicBezTo>
                <a:cubicBezTo>
                  <a:pt x="72" y="20"/>
                  <a:pt x="72" y="20"/>
                  <a:pt x="72" y="20"/>
                </a:cubicBezTo>
                <a:cubicBezTo>
                  <a:pt x="72" y="30"/>
                  <a:pt x="72" y="30"/>
                  <a:pt x="72" y="30"/>
                </a:cubicBezTo>
                <a:cubicBezTo>
                  <a:pt x="79" y="30"/>
                  <a:pt x="85" y="32"/>
                  <a:pt x="89" y="34"/>
                </a:cubicBezTo>
                <a:cubicBezTo>
                  <a:pt x="85" y="47"/>
                  <a:pt x="85" y="47"/>
                  <a:pt x="85" y="47"/>
                </a:cubicBezTo>
                <a:cubicBezTo>
                  <a:pt x="82" y="46"/>
                  <a:pt x="77" y="43"/>
                  <a:pt x="68" y="43"/>
                </a:cubicBezTo>
                <a:cubicBezTo>
                  <a:pt x="61" y="43"/>
                  <a:pt x="58" y="46"/>
                  <a:pt x="58" y="50"/>
                </a:cubicBezTo>
                <a:cubicBezTo>
                  <a:pt x="58" y="54"/>
                  <a:pt x="62" y="56"/>
                  <a:pt x="72" y="60"/>
                </a:cubicBezTo>
                <a:cubicBezTo>
                  <a:pt x="86" y="65"/>
                  <a:pt x="92" y="71"/>
                  <a:pt x="92" y="82"/>
                </a:cubicBezTo>
                <a:cubicBezTo>
                  <a:pt x="92" y="93"/>
                  <a:pt x="85" y="101"/>
                  <a:pt x="71" y="104"/>
                </a:cubicBezTo>
                <a:close/>
              </a:path>
            </a:pathLst>
          </a:custGeom>
          <a:solidFill>
            <a:srgbClr val="4276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rmAutofit fontScale="25000" lnSpcReduction="20000"/>
          </a:bodyPr>
          <a:lstStyle/>
          <a:p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89" name="Freeform 436"/>
          <p:cNvSpPr>
            <a:spLocks noEditPoints="1"/>
          </p:cNvSpPr>
          <p:nvPr>
            <p:custDataLst>
              <p:tags r:id="rId36"/>
            </p:custDataLst>
          </p:nvPr>
        </p:nvSpPr>
        <p:spPr bwMode="auto">
          <a:xfrm>
            <a:off x="2351405" y="4093210"/>
            <a:ext cx="292100" cy="327660"/>
          </a:xfrm>
          <a:custGeom>
            <a:avLst/>
            <a:gdLst>
              <a:gd name="T0" fmla="*/ 652 w 697"/>
              <a:gd name="T1" fmla="*/ 426 h 782"/>
              <a:gd name="T2" fmla="*/ 601 w 697"/>
              <a:gd name="T3" fmla="*/ 366 h 782"/>
              <a:gd name="T4" fmla="*/ 603 w 697"/>
              <a:gd name="T5" fmla="*/ 267 h 782"/>
              <a:gd name="T6" fmla="*/ 585 w 697"/>
              <a:gd name="T7" fmla="*/ 182 h 782"/>
              <a:gd name="T8" fmla="*/ 509 w 697"/>
              <a:gd name="T9" fmla="*/ 80 h 782"/>
              <a:gd name="T10" fmla="*/ 298 w 697"/>
              <a:gd name="T11" fmla="*/ 0 h 782"/>
              <a:gd name="T12" fmla="*/ 0 w 697"/>
              <a:gd name="T13" fmla="*/ 273 h 782"/>
              <a:gd name="T14" fmla="*/ 2 w 697"/>
              <a:gd name="T15" fmla="*/ 302 h 782"/>
              <a:gd name="T16" fmla="*/ 82 w 697"/>
              <a:gd name="T17" fmla="*/ 533 h 782"/>
              <a:gd name="T18" fmla="*/ 0 w 697"/>
              <a:gd name="T19" fmla="*/ 781 h 782"/>
              <a:gd name="T20" fmla="*/ 362 w 697"/>
              <a:gd name="T21" fmla="*/ 782 h 782"/>
              <a:gd name="T22" fmla="*/ 433 w 697"/>
              <a:gd name="T23" fmla="*/ 674 h 782"/>
              <a:gd name="T24" fmla="*/ 545 w 697"/>
              <a:gd name="T25" fmla="*/ 675 h 782"/>
              <a:gd name="T26" fmla="*/ 563 w 697"/>
              <a:gd name="T27" fmla="*/ 673 h 782"/>
              <a:gd name="T28" fmla="*/ 564 w 697"/>
              <a:gd name="T29" fmla="*/ 673 h 782"/>
              <a:gd name="T30" fmla="*/ 564 w 697"/>
              <a:gd name="T31" fmla="*/ 673 h 782"/>
              <a:gd name="T32" fmla="*/ 571 w 697"/>
              <a:gd name="T33" fmla="*/ 601 h 782"/>
              <a:gd name="T34" fmla="*/ 595 w 697"/>
              <a:gd name="T35" fmla="*/ 577 h 782"/>
              <a:gd name="T36" fmla="*/ 595 w 697"/>
              <a:gd name="T37" fmla="*/ 575 h 782"/>
              <a:gd name="T38" fmla="*/ 561 w 697"/>
              <a:gd name="T39" fmla="*/ 554 h 782"/>
              <a:gd name="T40" fmla="*/ 570 w 697"/>
              <a:gd name="T41" fmla="*/ 554 h 782"/>
              <a:gd name="T42" fmla="*/ 598 w 697"/>
              <a:gd name="T43" fmla="*/ 536 h 782"/>
              <a:gd name="T44" fmla="*/ 598 w 697"/>
              <a:gd name="T45" fmla="*/ 535 h 782"/>
              <a:gd name="T46" fmla="*/ 595 w 697"/>
              <a:gd name="T47" fmla="*/ 527 h 782"/>
              <a:gd name="T48" fmla="*/ 611 w 697"/>
              <a:gd name="T49" fmla="*/ 461 h 782"/>
              <a:gd name="T50" fmla="*/ 652 w 697"/>
              <a:gd name="T51" fmla="*/ 426 h 782"/>
              <a:gd name="T52" fmla="*/ 78 w 697"/>
              <a:gd name="T53" fmla="*/ 265 h 782"/>
              <a:gd name="T54" fmla="*/ 141 w 697"/>
              <a:gd name="T55" fmla="*/ 201 h 782"/>
              <a:gd name="T56" fmla="*/ 205 w 697"/>
              <a:gd name="T57" fmla="*/ 265 h 782"/>
              <a:gd name="T58" fmla="*/ 141 w 697"/>
              <a:gd name="T59" fmla="*/ 329 h 782"/>
              <a:gd name="T60" fmla="*/ 78 w 697"/>
              <a:gd name="T61" fmla="*/ 265 h 782"/>
              <a:gd name="T62" fmla="*/ 189 w 697"/>
              <a:gd name="T63" fmla="*/ 514 h 782"/>
              <a:gd name="T64" fmla="*/ 101 w 697"/>
              <a:gd name="T65" fmla="*/ 426 h 782"/>
              <a:gd name="T66" fmla="*/ 189 w 697"/>
              <a:gd name="T67" fmla="*/ 337 h 782"/>
              <a:gd name="T68" fmla="*/ 276 w 697"/>
              <a:gd name="T69" fmla="*/ 426 h 782"/>
              <a:gd name="T70" fmla="*/ 189 w 697"/>
              <a:gd name="T71" fmla="*/ 514 h 782"/>
              <a:gd name="T72" fmla="*/ 352 w 697"/>
              <a:gd name="T73" fmla="*/ 371 h 782"/>
              <a:gd name="T74" fmla="*/ 215 w 697"/>
              <a:gd name="T75" fmla="*/ 233 h 782"/>
              <a:gd name="T76" fmla="*/ 352 w 697"/>
              <a:gd name="T77" fmla="*/ 95 h 782"/>
              <a:gd name="T78" fmla="*/ 489 w 697"/>
              <a:gd name="T79" fmla="*/ 233 h 782"/>
              <a:gd name="T80" fmla="*/ 352 w 697"/>
              <a:gd name="T81" fmla="*/ 371 h 7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697" h="782">
                <a:moveTo>
                  <a:pt x="652" y="426"/>
                </a:moveTo>
                <a:cubicBezTo>
                  <a:pt x="636" y="408"/>
                  <a:pt x="611" y="388"/>
                  <a:pt x="601" y="366"/>
                </a:cubicBezTo>
                <a:cubicBezTo>
                  <a:pt x="587" y="333"/>
                  <a:pt x="603" y="301"/>
                  <a:pt x="603" y="267"/>
                </a:cubicBezTo>
                <a:cubicBezTo>
                  <a:pt x="602" y="240"/>
                  <a:pt x="594" y="207"/>
                  <a:pt x="585" y="182"/>
                </a:cubicBezTo>
                <a:cubicBezTo>
                  <a:pt x="570" y="141"/>
                  <a:pt x="543" y="107"/>
                  <a:pt x="509" y="80"/>
                </a:cubicBezTo>
                <a:cubicBezTo>
                  <a:pt x="456" y="31"/>
                  <a:pt x="381" y="0"/>
                  <a:pt x="298" y="0"/>
                </a:cubicBezTo>
                <a:cubicBezTo>
                  <a:pt x="133" y="0"/>
                  <a:pt x="0" y="122"/>
                  <a:pt x="0" y="273"/>
                </a:cubicBezTo>
                <a:cubicBezTo>
                  <a:pt x="0" y="283"/>
                  <a:pt x="1" y="293"/>
                  <a:pt x="2" y="302"/>
                </a:cubicBezTo>
                <a:cubicBezTo>
                  <a:pt x="3" y="368"/>
                  <a:pt x="23" y="446"/>
                  <a:pt x="82" y="533"/>
                </a:cubicBezTo>
                <a:cubicBezTo>
                  <a:pt x="82" y="533"/>
                  <a:pt x="164" y="697"/>
                  <a:pt x="0" y="781"/>
                </a:cubicBezTo>
                <a:cubicBezTo>
                  <a:pt x="362" y="782"/>
                  <a:pt x="362" y="782"/>
                  <a:pt x="362" y="782"/>
                </a:cubicBezTo>
                <a:cubicBezTo>
                  <a:pt x="362" y="782"/>
                  <a:pt x="389" y="674"/>
                  <a:pt x="433" y="674"/>
                </a:cubicBezTo>
                <a:cubicBezTo>
                  <a:pt x="470" y="674"/>
                  <a:pt x="508" y="677"/>
                  <a:pt x="545" y="675"/>
                </a:cubicBezTo>
                <a:cubicBezTo>
                  <a:pt x="553" y="676"/>
                  <a:pt x="558" y="675"/>
                  <a:pt x="563" y="673"/>
                </a:cubicBezTo>
                <a:cubicBezTo>
                  <a:pt x="564" y="673"/>
                  <a:pt x="564" y="673"/>
                  <a:pt x="564" y="673"/>
                </a:cubicBezTo>
                <a:cubicBezTo>
                  <a:pt x="564" y="673"/>
                  <a:pt x="564" y="673"/>
                  <a:pt x="564" y="673"/>
                </a:cubicBezTo>
                <a:cubicBezTo>
                  <a:pt x="589" y="660"/>
                  <a:pt x="571" y="601"/>
                  <a:pt x="571" y="601"/>
                </a:cubicBezTo>
                <a:cubicBezTo>
                  <a:pt x="586" y="595"/>
                  <a:pt x="595" y="585"/>
                  <a:pt x="595" y="577"/>
                </a:cubicBezTo>
                <a:cubicBezTo>
                  <a:pt x="595" y="575"/>
                  <a:pt x="595" y="575"/>
                  <a:pt x="595" y="575"/>
                </a:cubicBezTo>
                <a:cubicBezTo>
                  <a:pt x="595" y="565"/>
                  <a:pt x="581" y="557"/>
                  <a:pt x="561" y="554"/>
                </a:cubicBezTo>
                <a:cubicBezTo>
                  <a:pt x="570" y="554"/>
                  <a:pt x="570" y="554"/>
                  <a:pt x="570" y="554"/>
                </a:cubicBezTo>
                <a:cubicBezTo>
                  <a:pt x="585" y="554"/>
                  <a:pt x="598" y="546"/>
                  <a:pt x="598" y="536"/>
                </a:cubicBezTo>
                <a:cubicBezTo>
                  <a:pt x="598" y="535"/>
                  <a:pt x="598" y="535"/>
                  <a:pt x="598" y="535"/>
                </a:cubicBezTo>
                <a:cubicBezTo>
                  <a:pt x="598" y="532"/>
                  <a:pt x="597" y="529"/>
                  <a:pt x="595" y="527"/>
                </a:cubicBezTo>
                <a:cubicBezTo>
                  <a:pt x="598" y="514"/>
                  <a:pt x="609" y="461"/>
                  <a:pt x="611" y="461"/>
                </a:cubicBezTo>
                <a:cubicBezTo>
                  <a:pt x="697" y="457"/>
                  <a:pt x="652" y="426"/>
                  <a:pt x="652" y="426"/>
                </a:cubicBezTo>
                <a:close/>
                <a:moveTo>
                  <a:pt x="78" y="265"/>
                </a:moveTo>
                <a:cubicBezTo>
                  <a:pt x="78" y="230"/>
                  <a:pt x="106" y="201"/>
                  <a:pt x="141" y="201"/>
                </a:cubicBezTo>
                <a:cubicBezTo>
                  <a:pt x="176" y="201"/>
                  <a:pt x="205" y="230"/>
                  <a:pt x="205" y="265"/>
                </a:cubicBezTo>
                <a:cubicBezTo>
                  <a:pt x="205" y="300"/>
                  <a:pt x="176" y="329"/>
                  <a:pt x="141" y="329"/>
                </a:cubicBezTo>
                <a:cubicBezTo>
                  <a:pt x="106" y="329"/>
                  <a:pt x="78" y="300"/>
                  <a:pt x="78" y="265"/>
                </a:cubicBezTo>
                <a:close/>
                <a:moveTo>
                  <a:pt x="189" y="514"/>
                </a:moveTo>
                <a:cubicBezTo>
                  <a:pt x="141" y="514"/>
                  <a:pt x="101" y="474"/>
                  <a:pt x="101" y="426"/>
                </a:cubicBezTo>
                <a:cubicBezTo>
                  <a:pt x="101" y="377"/>
                  <a:pt x="141" y="337"/>
                  <a:pt x="189" y="337"/>
                </a:cubicBezTo>
                <a:cubicBezTo>
                  <a:pt x="237" y="337"/>
                  <a:pt x="276" y="377"/>
                  <a:pt x="276" y="426"/>
                </a:cubicBezTo>
                <a:cubicBezTo>
                  <a:pt x="276" y="474"/>
                  <a:pt x="237" y="514"/>
                  <a:pt x="189" y="514"/>
                </a:cubicBezTo>
                <a:close/>
                <a:moveTo>
                  <a:pt x="352" y="371"/>
                </a:moveTo>
                <a:cubicBezTo>
                  <a:pt x="276" y="371"/>
                  <a:pt x="215" y="309"/>
                  <a:pt x="215" y="233"/>
                </a:cubicBezTo>
                <a:cubicBezTo>
                  <a:pt x="215" y="157"/>
                  <a:pt x="276" y="95"/>
                  <a:pt x="352" y="95"/>
                </a:cubicBezTo>
                <a:cubicBezTo>
                  <a:pt x="428" y="95"/>
                  <a:pt x="489" y="157"/>
                  <a:pt x="489" y="233"/>
                </a:cubicBezTo>
                <a:cubicBezTo>
                  <a:pt x="489" y="309"/>
                  <a:pt x="428" y="371"/>
                  <a:pt x="352" y="371"/>
                </a:cubicBezTo>
                <a:close/>
              </a:path>
            </a:pathLst>
          </a:custGeom>
          <a:solidFill>
            <a:srgbClr val="4276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rmAutofit fontScale="82500"/>
          </a:bodyPr>
          <a:lstStyle/>
          <a:p>
            <a:endParaRPr lang="zh-CN" altLang="en-US" sz="1800">
              <a:solidFill>
                <a:srgbClr val="000000"/>
              </a:solidFill>
            </a:endParaRPr>
          </a:p>
        </p:txBody>
      </p:sp>
      <p:cxnSp>
        <p:nvCxnSpPr>
          <p:cNvPr id="90" name="直接连接符 89"/>
          <p:cNvCxnSpPr/>
          <p:nvPr>
            <p:custDataLst>
              <p:tags r:id="rId37"/>
            </p:custDataLst>
          </p:nvPr>
        </p:nvCxnSpPr>
        <p:spPr>
          <a:xfrm flipH="1">
            <a:off x="2184400" y="3562350"/>
            <a:ext cx="8255" cy="260350"/>
          </a:xfrm>
          <a:prstGeom prst="line">
            <a:avLst/>
          </a:prstGeom>
          <a:ln w="19050">
            <a:solidFill>
              <a:srgbClr val="4276AA"/>
            </a:solidFill>
            <a:prstDash val="sysDot"/>
            <a:headEnd type="oval"/>
          </a:ln>
        </p:spPr>
        <p:style>
          <a:lnRef idx="1">
            <a:srgbClr val="1FAC9E"/>
          </a:lnRef>
          <a:fillRef idx="0">
            <a:srgbClr val="1FAC9E"/>
          </a:fillRef>
          <a:effectRef idx="0">
            <a:srgbClr val="1FAC9E"/>
          </a:effectRef>
          <a:fontRef idx="minor">
            <a:sysClr val="windowText" lastClr="000000"/>
          </a:fontRef>
        </p:style>
      </p:cxnSp>
      <p:sp>
        <p:nvSpPr>
          <p:cNvPr id="200" name="文本框 199"/>
          <p:cNvSpPr txBox="1"/>
          <p:nvPr>
            <p:custDataLst>
              <p:tags r:id="rId38"/>
            </p:custDataLst>
          </p:nvPr>
        </p:nvSpPr>
        <p:spPr>
          <a:xfrm>
            <a:off x="1009650" y="1901190"/>
            <a:ext cx="2358390" cy="509905"/>
          </a:xfrm>
          <a:prstGeom prst="rect">
            <a:avLst/>
          </a:prstGeom>
          <a:noFill/>
        </p:spPr>
        <p:txBody>
          <a:bodyPr wrap="square" rtlCol="0" anchor="ctr" anchorCtr="0"/>
          <a:lstStyle/>
          <a:p>
            <a:pPr algn="ctr"/>
            <a:r>
              <a:rPr lang="zh-CN" altLang="zh-CN" sz="16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  <a:sym typeface="+mn-ea"/>
              </a:rPr>
              <a:t>大学生创新创业是国家经济发展的动力</a:t>
            </a:r>
            <a:endParaRPr lang="zh-CN" altLang="zh-CN" sz="1600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+mj-ea"/>
              <a:ea typeface="+mj-ea"/>
              <a:cs typeface="+mn-ea"/>
              <a:sym typeface="+mn-ea"/>
            </a:endParaRPr>
          </a:p>
        </p:txBody>
      </p:sp>
      <p:cxnSp>
        <p:nvCxnSpPr>
          <p:cNvPr id="202" name="直接连接符 201"/>
          <p:cNvCxnSpPr/>
          <p:nvPr>
            <p:custDataLst>
              <p:tags r:id="rId39"/>
            </p:custDataLst>
          </p:nvPr>
        </p:nvCxnSpPr>
        <p:spPr>
          <a:xfrm flipH="1">
            <a:off x="7375525" y="3561715"/>
            <a:ext cx="1905" cy="260985"/>
          </a:xfrm>
          <a:prstGeom prst="line">
            <a:avLst/>
          </a:prstGeom>
          <a:ln w="19050">
            <a:solidFill>
              <a:srgbClr val="4276AA"/>
            </a:solidFill>
            <a:prstDash val="sysDot"/>
            <a:headEnd type="oval"/>
          </a:ln>
        </p:spPr>
        <p:style>
          <a:lnRef idx="1">
            <a:srgbClr val="1FAC9E"/>
          </a:lnRef>
          <a:fillRef idx="0">
            <a:srgbClr val="1FAC9E"/>
          </a:fillRef>
          <a:effectRef idx="0">
            <a:srgbClr val="1FAC9E"/>
          </a:effectRef>
          <a:fontRef idx="minor">
            <a:sysClr val="windowText" lastClr="000000"/>
          </a:fontRef>
        </p:style>
      </p:cxnSp>
      <p:sp>
        <p:nvSpPr>
          <p:cNvPr id="91" name="文本框 90"/>
          <p:cNvSpPr txBox="1"/>
          <p:nvPr>
            <p:custDataLst>
              <p:tags r:id="rId40"/>
            </p:custDataLst>
          </p:nvPr>
        </p:nvSpPr>
        <p:spPr>
          <a:xfrm>
            <a:off x="5379720" y="1829435"/>
            <a:ext cx="3996690" cy="581025"/>
          </a:xfrm>
          <a:prstGeom prst="rect">
            <a:avLst/>
          </a:prstGeom>
          <a:noFill/>
        </p:spPr>
        <p:txBody>
          <a:bodyPr wrap="square" rtlCol="0"/>
          <a:lstStyle/>
          <a:p>
            <a:pPr marL="0" indent="0" algn="ctr">
              <a:buNone/>
            </a:pPr>
            <a:r>
              <a:rPr lang="zh-CN" altLang="zh-CN" sz="16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  <a:sym typeface="+mn-ea"/>
              </a:rPr>
              <a:t>大学生创新创业是社会进步、促进产业结构调整升级的助推器</a:t>
            </a:r>
            <a:endParaRPr lang="zh-CN" altLang="zh-CN" sz="1600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+mj-ea"/>
              <a:ea typeface="+mj-ea"/>
              <a:cs typeface="+mn-ea"/>
              <a:sym typeface="+mn-ea"/>
            </a:endParaRPr>
          </a:p>
        </p:txBody>
      </p:sp>
      <p:cxnSp>
        <p:nvCxnSpPr>
          <p:cNvPr id="92" name="直接连接符 91"/>
          <p:cNvCxnSpPr/>
          <p:nvPr>
            <p:custDataLst>
              <p:tags r:id="rId41"/>
            </p:custDataLst>
          </p:nvPr>
        </p:nvCxnSpPr>
        <p:spPr>
          <a:xfrm flipH="1">
            <a:off x="4796790" y="4688205"/>
            <a:ext cx="6985" cy="242570"/>
          </a:xfrm>
          <a:prstGeom prst="line">
            <a:avLst/>
          </a:prstGeom>
          <a:ln w="19050">
            <a:solidFill>
              <a:srgbClr val="2888AF"/>
            </a:solidFill>
            <a:prstDash val="sysDot"/>
            <a:headEnd type="oval"/>
            <a:tailEnd type="oval"/>
          </a:ln>
        </p:spPr>
        <p:style>
          <a:lnRef idx="1">
            <a:srgbClr val="1FAC9E"/>
          </a:lnRef>
          <a:fillRef idx="0">
            <a:srgbClr val="1FAC9E"/>
          </a:fillRef>
          <a:effectRef idx="0">
            <a:srgbClr val="1FAC9E"/>
          </a:effectRef>
          <a:fontRef idx="minor">
            <a:sysClr val="windowText" lastClr="000000"/>
          </a:fontRef>
        </p:style>
      </p:cxnSp>
      <p:sp>
        <p:nvSpPr>
          <p:cNvPr id="206" name="文本框 205"/>
          <p:cNvSpPr txBox="1"/>
          <p:nvPr>
            <p:custDataLst>
              <p:tags r:id="rId42"/>
            </p:custDataLst>
          </p:nvPr>
        </p:nvSpPr>
        <p:spPr>
          <a:xfrm>
            <a:off x="2686050" y="4945380"/>
            <a:ext cx="4215130" cy="550545"/>
          </a:xfrm>
          <a:prstGeom prst="rect">
            <a:avLst/>
          </a:prstGeom>
          <a:noFill/>
        </p:spPr>
        <p:txBody>
          <a:bodyPr wrap="square" rtlCol="0" anchor="ctr" anchorCtr="0"/>
          <a:lstStyle/>
          <a:p>
            <a:pPr algn="ctr"/>
            <a:r>
              <a:rPr lang="zh-CN" altLang="zh-CN" sz="16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  <a:sym typeface="+mn-ea"/>
              </a:rPr>
              <a:t>大学生创新创业是解决就业难题、提高就业竞争力的有效途径</a:t>
            </a:r>
            <a:endParaRPr lang="zh-CN" altLang="zh-CN" sz="1600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+mj-ea"/>
              <a:ea typeface="+mj-ea"/>
              <a:cs typeface="+mn-ea"/>
              <a:sym typeface="+mn-ea"/>
            </a:endParaRPr>
          </a:p>
        </p:txBody>
      </p:sp>
      <p:cxnSp>
        <p:nvCxnSpPr>
          <p:cNvPr id="93" name="直接连接符 92"/>
          <p:cNvCxnSpPr/>
          <p:nvPr>
            <p:custDataLst>
              <p:tags r:id="rId43"/>
            </p:custDataLst>
          </p:nvPr>
        </p:nvCxnSpPr>
        <p:spPr>
          <a:xfrm>
            <a:off x="9925050" y="4688205"/>
            <a:ext cx="0" cy="248920"/>
          </a:xfrm>
          <a:prstGeom prst="line">
            <a:avLst/>
          </a:prstGeom>
          <a:ln w="19050">
            <a:solidFill>
              <a:srgbClr val="2888AF"/>
            </a:solidFill>
            <a:prstDash val="sysDot"/>
            <a:headEnd type="oval"/>
            <a:tailEnd type="oval"/>
          </a:ln>
        </p:spPr>
        <p:style>
          <a:lnRef idx="1">
            <a:srgbClr val="1FAC9E"/>
          </a:lnRef>
          <a:fillRef idx="0">
            <a:srgbClr val="1FAC9E"/>
          </a:fillRef>
          <a:effectRef idx="0">
            <a:srgbClr val="1FAC9E"/>
          </a:effectRef>
          <a:fontRef idx="minor">
            <a:sysClr val="windowText" lastClr="000000"/>
          </a:fontRef>
        </p:style>
      </p:cxnSp>
      <p:sp>
        <p:nvSpPr>
          <p:cNvPr id="209" name="文本框 208"/>
          <p:cNvSpPr txBox="1"/>
          <p:nvPr>
            <p:custDataLst>
              <p:tags r:id="rId44"/>
            </p:custDataLst>
          </p:nvPr>
        </p:nvSpPr>
        <p:spPr>
          <a:xfrm>
            <a:off x="8366760" y="4945380"/>
            <a:ext cx="3185160" cy="550545"/>
          </a:xfrm>
          <a:prstGeom prst="rect">
            <a:avLst/>
          </a:prstGeom>
          <a:noFill/>
        </p:spPr>
        <p:txBody>
          <a:bodyPr wrap="square" rtlCol="0" anchor="ctr" anchorCtr="0"/>
          <a:lstStyle/>
          <a:p>
            <a:pPr algn="ctr"/>
            <a:r>
              <a:rPr lang="zh-CN" altLang="zh-CN" sz="16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  <a:sym typeface="+mn-ea"/>
              </a:rPr>
              <a:t>提倡大学生创新创业是高等教育人才素质教育的有机整体</a:t>
            </a:r>
            <a:endParaRPr lang="zh-CN" altLang="zh-CN" sz="1600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+mj-ea"/>
              <a:ea typeface="+mj-ea"/>
              <a:cs typeface="+mn-ea"/>
              <a:sym typeface="+mn-ea"/>
            </a:endParaRPr>
          </a:p>
        </p:txBody>
      </p:sp>
      <p:sp>
        <p:nvSpPr>
          <p:cNvPr id="94" name="文本框 93"/>
          <p:cNvSpPr txBox="1"/>
          <p:nvPr>
            <p:custDataLst>
              <p:tags r:id="rId45"/>
            </p:custDataLst>
          </p:nvPr>
        </p:nvSpPr>
        <p:spPr>
          <a:xfrm>
            <a:off x="589915" y="2411095"/>
            <a:ext cx="3639820" cy="1074420"/>
          </a:xfrm>
          <a:prstGeom prst="rect">
            <a:avLst/>
          </a:prstGeom>
        </p:spPr>
        <p:txBody>
          <a:bodyPr wrap="square"/>
          <a:lstStyle>
            <a:defPPr>
              <a:defRPr lang="zh-CN"/>
            </a:defPPr>
            <a:lvl1pPr algn="ctr">
              <a:lnSpc>
                <a:spcPct val="130000"/>
              </a:lnSpc>
              <a:defRPr>
                <a:solidFill>
                  <a:sysClr val="windowText" lastClr="000000">
                    <a:lumMod val="50000"/>
                    <a:lumOff val="50000"/>
                  </a:sysClr>
                </a:solidFill>
              </a:defRPr>
            </a:lvl1pPr>
          </a:lstStyle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400" dirty="0">
                <a:solidFill>
                  <a:schemeClr val="tx1"/>
                </a:solidFill>
                <a:latin typeface="+mn-ea"/>
                <a:ea typeface="+mn-ea"/>
                <a:sym typeface="+mn-ea"/>
              </a:rPr>
              <a:t>提高高校大学生的创新创业能力，是推动我国经济社会可持续发展，促进我国创新型国家的建设，提升我国综合国力和竞争力的法宝。统计数据表明，创业对于国民经济的增长产生了巨大地推动作用。</a:t>
            </a:r>
            <a:endParaRPr lang="zh-CN" altLang="zh-CN" sz="1400" dirty="0">
              <a:solidFill>
                <a:schemeClr val="tx1"/>
              </a:solidFill>
              <a:latin typeface="+mn-ea"/>
              <a:ea typeface="+mn-ea"/>
              <a:sym typeface="+mn-ea"/>
            </a:endParaRPr>
          </a:p>
        </p:txBody>
      </p:sp>
      <p:sp>
        <p:nvSpPr>
          <p:cNvPr id="95" name="文本框 94"/>
          <p:cNvSpPr txBox="1"/>
          <p:nvPr>
            <p:custDataLst>
              <p:tags r:id="rId46"/>
            </p:custDataLst>
          </p:nvPr>
        </p:nvSpPr>
        <p:spPr>
          <a:xfrm>
            <a:off x="4794250" y="2410460"/>
            <a:ext cx="5439410" cy="1075055"/>
          </a:xfrm>
          <a:prstGeom prst="rect">
            <a:avLst/>
          </a:prstGeom>
        </p:spPr>
        <p:txBody>
          <a:bodyPr wrap="square"/>
          <a:lstStyle>
            <a:defPPr>
              <a:defRPr lang="zh-CN"/>
            </a:defPPr>
            <a:lvl1pPr algn="ctr">
              <a:lnSpc>
                <a:spcPct val="130000"/>
              </a:lnSpc>
              <a:defRPr>
                <a:solidFill>
                  <a:sysClr val="windowText" lastClr="000000">
                    <a:lumMod val="50000"/>
                    <a:lumOff val="50000"/>
                  </a:sysClr>
                </a:solidFill>
              </a:defRPr>
            </a:lvl1pPr>
          </a:lstStyle>
          <a:p>
            <a:pPr marL="0" indent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zh-CN" sz="1400" dirty="0">
                <a:solidFill>
                  <a:schemeClr val="tx1"/>
                </a:solidFill>
                <a:latin typeface="+mn-ea"/>
                <a:ea typeface="+mn-ea"/>
                <a:sym typeface="+mn-ea"/>
              </a:rPr>
              <a:t>创新创业繁荣了市场，提高了人们的生活质量，同时丰富了人们日常生活的各个方面，有力地促进了社会经济体制的改革和深化。</a:t>
            </a:r>
            <a:endParaRPr lang="zh-CN" altLang="zh-CN" sz="1400" dirty="0">
              <a:solidFill>
                <a:schemeClr val="tx1"/>
              </a:solidFill>
              <a:latin typeface="+mn-ea"/>
              <a:ea typeface="+mn-ea"/>
            </a:endParaRP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zh-CN" sz="1400" dirty="0">
                <a:solidFill>
                  <a:schemeClr val="tx1"/>
                </a:solidFill>
                <a:latin typeface="+mn-ea"/>
                <a:ea typeface="+mn-ea"/>
                <a:sym typeface="+mn-ea"/>
              </a:rPr>
              <a:t>大学生具备较高的文化知识素养，是产业升级转型中开展创业活动的主体。创业者素质的提高，有利于产业结构的调整升级。</a:t>
            </a:r>
            <a:endParaRPr lang="zh-CN" altLang="zh-CN" sz="1400" dirty="0">
              <a:solidFill>
                <a:schemeClr val="tx1"/>
              </a:solidFill>
              <a:latin typeface="+mn-ea"/>
              <a:ea typeface="+mn-ea"/>
              <a:sym typeface="+mn-ea"/>
            </a:endParaRPr>
          </a:p>
        </p:txBody>
      </p:sp>
      <p:sp>
        <p:nvSpPr>
          <p:cNvPr id="96" name="文本框 95"/>
          <p:cNvSpPr txBox="1"/>
          <p:nvPr>
            <p:custDataLst>
              <p:tags r:id="rId47"/>
            </p:custDataLst>
          </p:nvPr>
        </p:nvSpPr>
        <p:spPr>
          <a:xfrm>
            <a:off x="1679575" y="5567680"/>
            <a:ext cx="6248400" cy="913130"/>
          </a:xfrm>
          <a:prstGeom prst="rect">
            <a:avLst/>
          </a:prstGeom>
        </p:spPr>
        <p:txBody>
          <a:bodyPr wrap="square"/>
          <a:lstStyle>
            <a:defPPr>
              <a:defRPr lang="zh-CN"/>
            </a:defPPr>
            <a:lvl1pPr algn="ctr">
              <a:lnSpc>
                <a:spcPct val="130000"/>
              </a:lnSpc>
              <a:defRPr>
                <a:solidFill>
                  <a:sysClr val="windowText" lastClr="000000">
                    <a:lumMod val="50000"/>
                    <a:lumOff val="50000"/>
                  </a:sysClr>
                </a:solidFill>
              </a:defRPr>
            </a:lvl1pPr>
          </a:lstStyle>
          <a:p>
            <a:pPr marL="0" indent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zh-CN" sz="1400" dirty="0">
                <a:solidFill>
                  <a:schemeClr val="tx1"/>
                </a:solidFill>
                <a:latin typeface="+mn-ea"/>
                <a:ea typeface="+mn-ea"/>
                <a:sym typeface="+mn-ea"/>
              </a:rPr>
              <a:t>支持高校大学生创业，并给予大学生优惠的创业政策、一定资金上的支持，不仅可以帮助大学生实现创业的梦想，而且还能够有效缓解当前就业压力。</a:t>
            </a:r>
            <a:endParaRPr lang="zh-CN" altLang="zh-CN" sz="1400" dirty="0">
              <a:solidFill>
                <a:schemeClr val="tx1"/>
              </a:solidFill>
              <a:latin typeface="+mn-ea"/>
              <a:ea typeface="+mn-ea"/>
            </a:endParaRP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zh-CN" sz="1400" dirty="0">
                <a:solidFill>
                  <a:schemeClr val="tx1"/>
                </a:solidFill>
                <a:latin typeface="+mn-ea"/>
                <a:ea typeface="+mn-ea"/>
                <a:sym typeface="+mn-ea"/>
              </a:rPr>
              <a:t>高校培养学生创新创业能力，学生可以在未来的社会生活中保持自身的独特竞争力。</a:t>
            </a:r>
            <a:endParaRPr lang="zh-CN" altLang="zh-CN" sz="1400" dirty="0">
              <a:solidFill>
                <a:schemeClr val="tx1"/>
              </a:solidFill>
              <a:latin typeface="+mn-ea"/>
              <a:ea typeface="+mn-ea"/>
              <a:sym typeface="+mn-ea"/>
            </a:endParaRPr>
          </a:p>
        </p:txBody>
      </p:sp>
      <p:sp>
        <p:nvSpPr>
          <p:cNvPr id="97" name="文本框 96"/>
          <p:cNvSpPr txBox="1"/>
          <p:nvPr>
            <p:custDataLst>
              <p:tags r:id="rId48"/>
            </p:custDataLst>
          </p:nvPr>
        </p:nvSpPr>
        <p:spPr>
          <a:xfrm>
            <a:off x="8274685" y="5567680"/>
            <a:ext cx="3277235" cy="913130"/>
          </a:xfrm>
          <a:prstGeom prst="rect">
            <a:avLst/>
          </a:prstGeom>
        </p:spPr>
        <p:txBody>
          <a:bodyPr wrap="square"/>
          <a:lstStyle>
            <a:defPPr>
              <a:defRPr lang="zh-CN"/>
            </a:defPPr>
            <a:lvl1pPr algn="ctr">
              <a:lnSpc>
                <a:spcPct val="130000"/>
              </a:lnSpc>
              <a:defRPr>
                <a:solidFill>
                  <a:sysClr val="windowText" lastClr="000000">
                    <a:lumMod val="50000"/>
                    <a:lumOff val="50000"/>
                  </a:sysClr>
                </a:solidFill>
              </a:defRPr>
            </a:lvl1pPr>
          </a:lstStyle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400" dirty="0">
                <a:solidFill>
                  <a:schemeClr val="tx1"/>
                </a:solidFill>
                <a:latin typeface="+mn-ea"/>
                <a:ea typeface="+mn-ea"/>
                <a:sym typeface="+mn-ea"/>
              </a:rPr>
              <a:t>创及时转变教育观念，重视大学生在创新创业领域能力的培养。当今时代的教育不仅仅是就业、择业教育，更应该是创造、创新、创业教育。</a:t>
            </a:r>
            <a:endParaRPr lang="zh-CN" altLang="zh-CN" sz="1400" dirty="0">
              <a:solidFill>
                <a:schemeClr val="tx1"/>
              </a:solidFill>
              <a:latin typeface="+mn-ea"/>
              <a:ea typeface="+mn-ea"/>
              <a:sym typeface="+mn-ea"/>
            </a:endParaRPr>
          </a:p>
        </p:txBody>
      </p:sp>
    </p:spTree>
    <p:custDataLst>
      <p:tags r:id="rId49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" name="图片 6" descr="3481816"/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-283210" y="-1440815"/>
            <a:ext cx="5635625" cy="6993890"/>
          </a:xfrm>
          <a:prstGeom prst="rect">
            <a:avLst/>
          </a:prstGeom>
        </p:spPr>
      </p:pic>
      <p:sp>
        <p:nvSpPr>
          <p:cNvPr id="10" name="标题 9"/>
          <p:cNvSpPr>
            <a:spLocks noGrp="1"/>
          </p:cNvSpPr>
          <p:nvPr>
            <p:ph type="title"/>
          </p:nvPr>
        </p:nvSpPr>
        <p:spPr>
          <a:xfrm>
            <a:off x="554625" y="560850"/>
            <a:ext cx="3960000" cy="882000"/>
          </a:xfrm>
        </p:spPr>
        <p:txBody>
          <a:bodyPr/>
          <a:p>
            <a:pPr algn="ctr"/>
            <a:r>
              <a:rPr lang="zh-CN" altLang="en-US" sz="3800"/>
              <a:t>思考与练习</a:t>
            </a:r>
            <a:endParaRPr lang="zh-CN" altLang="en-US" sz="3800"/>
          </a:p>
        </p:txBody>
      </p:sp>
      <p:sp>
        <p:nvSpPr>
          <p:cNvPr id="15" name="矩形 14"/>
          <p:cNvSpPr/>
          <p:nvPr>
            <p:custDataLst>
              <p:tags r:id="rId3"/>
            </p:custDataLst>
          </p:nvPr>
        </p:nvSpPr>
        <p:spPr>
          <a:xfrm>
            <a:off x="5429885" y="1003300"/>
            <a:ext cx="516634" cy="503564"/>
          </a:xfrm>
          <a:prstGeom prst="rect">
            <a:avLst/>
          </a:prstGeom>
          <a:solidFill>
            <a:srgbClr val="4276AA"/>
          </a:solidFill>
          <a:ln>
            <a:noFill/>
          </a:ln>
        </p:spPr>
        <p:style>
          <a:lnRef idx="2">
            <a:srgbClr val="00B0F0">
              <a:shade val="50000"/>
            </a:srgbClr>
          </a:lnRef>
          <a:fillRef idx="1">
            <a:srgbClr val="00B0F0"/>
          </a:fillRef>
          <a:effectRef idx="0">
            <a:srgbClr val="00B0F0"/>
          </a:effectRef>
          <a:fontRef idx="minor">
            <a:srgbClr val="FFFFFF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rgbClr val="5C5C5C"/>
              </a:solidFill>
            </a:endParaRPr>
          </a:p>
        </p:txBody>
      </p:sp>
      <p:sp>
        <p:nvSpPr>
          <p:cNvPr id="18" name="矩形 17"/>
          <p:cNvSpPr/>
          <p:nvPr>
            <p:custDataLst>
              <p:tags r:id="rId4"/>
            </p:custDataLst>
          </p:nvPr>
        </p:nvSpPr>
        <p:spPr>
          <a:xfrm>
            <a:off x="5945505" y="1003300"/>
            <a:ext cx="5657215" cy="503555"/>
          </a:xfrm>
          <a:prstGeom prst="rect">
            <a:avLst/>
          </a:prstGeom>
          <a:solidFill>
            <a:srgbClr val="5C5C5C">
              <a:lumMod val="20000"/>
              <a:lumOff val="80000"/>
              <a:alpha val="50000"/>
            </a:srgbClr>
          </a:solidFill>
          <a:ln>
            <a:noFill/>
          </a:ln>
        </p:spPr>
        <p:style>
          <a:lnRef idx="2">
            <a:srgbClr val="00B0F0">
              <a:shade val="50000"/>
            </a:srgbClr>
          </a:lnRef>
          <a:fillRef idx="1">
            <a:srgbClr val="00B0F0"/>
          </a:fillRef>
          <a:effectRef idx="0">
            <a:srgbClr val="00B0F0"/>
          </a:effectRef>
          <a:fontRef idx="minor">
            <a:srgbClr val="FFFFFF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rgbClr val="5C5C5C"/>
              </a:solidFill>
            </a:endParaRPr>
          </a:p>
        </p:txBody>
      </p:sp>
      <p:sp>
        <p:nvSpPr>
          <p:cNvPr id="28" name="文本框 27"/>
          <p:cNvSpPr txBox="1"/>
          <p:nvPr>
            <p:custDataLst>
              <p:tags r:id="rId5"/>
            </p:custDataLst>
          </p:nvPr>
        </p:nvSpPr>
        <p:spPr>
          <a:xfrm>
            <a:off x="6153785" y="1071245"/>
            <a:ext cx="4937760" cy="368300"/>
          </a:xfrm>
          <a:prstGeom prst="rect">
            <a:avLst/>
          </a:prstGeom>
        </p:spPr>
        <p:txBody>
          <a:bodyPr wrap="square" lIns="90000" tIns="46800" rIns="90000" bIns="46800" anchor="ctr" anchorCtr="0"/>
          <a:lstStyle>
            <a:defPPr>
              <a:defRPr lang="zh-CN"/>
            </a:defPPr>
            <a:lvl1pPr>
              <a:defRPr sz="1400">
                <a:solidFill>
                  <a:prstClr val="white"/>
                </a:solidFill>
              </a:defRPr>
            </a:lvl1pPr>
          </a:lstStyle>
          <a:p>
            <a:pPr marL="0" lvl="0" indent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  <a:buFontTx/>
            </a:pPr>
            <a:r>
              <a:rPr lang="en-US" altLang="zh-CN" sz="1800" spc="100" dirty="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微软雅黑" panose="020B0503020204020204" pitchFamily="34" charset="-122"/>
              </a:rPr>
              <a:t>创新的概念是什么？</a:t>
            </a:r>
            <a:endParaRPr lang="en-US" altLang="zh-CN" sz="1800" spc="100" dirty="0">
              <a:solidFill>
                <a:srgbClr val="5C5C5C"/>
              </a:solidFill>
              <a:latin typeface="Arial" panose="020B0604020202020204" pitchFamily="34" charset="0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1" name="矩形 30"/>
          <p:cNvSpPr/>
          <p:nvPr>
            <p:custDataLst>
              <p:tags r:id="rId6"/>
            </p:custDataLst>
          </p:nvPr>
        </p:nvSpPr>
        <p:spPr>
          <a:xfrm>
            <a:off x="5429885" y="1559143"/>
            <a:ext cx="516634" cy="503564"/>
          </a:xfrm>
          <a:prstGeom prst="rect">
            <a:avLst/>
          </a:prstGeom>
          <a:solidFill>
            <a:srgbClr val="2888AF"/>
          </a:solidFill>
          <a:ln>
            <a:noFill/>
          </a:ln>
        </p:spPr>
        <p:style>
          <a:lnRef idx="2">
            <a:srgbClr val="00B0F0">
              <a:shade val="50000"/>
            </a:srgbClr>
          </a:lnRef>
          <a:fillRef idx="1">
            <a:srgbClr val="00B0F0"/>
          </a:fillRef>
          <a:effectRef idx="0">
            <a:srgbClr val="00B0F0"/>
          </a:effectRef>
          <a:fontRef idx="minor">
            <a:srgbClr val="FFFFFF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rgbClr val="5C5C5C"/>
              </a:solidFill>
            </a:endParaRPr>
          </a:p>
        </p:txBody>
      </p:sp>
      <p:sp>
        <p:nvSpPr>
          <p:cNvPr id="32" name="矩形 31"/>
          <p:cNvSpPr/>
          <p:nvPr>
            <p:custDataLst>
              <p:tags r:id="rId7"/>
            </p:custDataLst>
          </p:nvPr>
        </p:nvSpPr>
        <p:spPr>
          <a:xfrm>
            <a:off x="5945505" y="1558925"/>
            <a:ext cx="5657850" cy="503555"/>
          </a:xfrm>
          <a:prstGeom prst="rect">
            <a:avLst/>
          </a:prstGeom>
          <a:solidFill>
            <a:srgbClr val="5C5C5C">
              <a:lumMod val="20000"/>
              <a:lumOff val="80000"/>
              <a:alpha val="50000"/>
            </a:srgbClr>
          </a:solidFill>
          <a:ln>
            <a:noFill/>
          </a:ln>
        </p:spPr>
        <p:style>
          <a:lnRef idx="2">
            <a:srgbClr val="00B0F0">
              <a:shade val="50000"/>
            </a:srgbClr>
          </a:lnRef>
          <a:fillRef idx="1">
            <a:srgbClr val="00B0F0"/>
          </a:fillRef>
          <a:effectRef idx="0">
            <a:srgbClr val="00B0F0"/>
          </a:effectRef>
          <a:fontRef idx="minor">
            <a:srgbClr val="FFFFFF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rgbClr val="5C5C5C"/>
              </a:solidFill>
            </a:endParaRPr>
          </a:p>
        </p:txBody>
      </p:sp>
      <p:sp>
        <p:nvSpPr>
          <p:cNvPr id="33" name="文本框 32"/>
          <p:cNvSpPr txBox="1"/>
          <p:nvPr>
            <p:custDataLst>
              <p:tags r:id="rId8"/>
            </p:custDataLst>
          </p:nvPr>
        </p:nvSpPr>
        <p:spPr>
          <a:xfrm>
            <a:off x="6153785" y="1626870"/>
            <a:ext cx="4937760" cy="368300"/>
          </a:xfrm>
          <a:prstGeom prst="rect">
            <a:avLst/>
          </a:prstGeom>
        </p:spPr>
        <p:txBody>
          <a:bodyPr wrap="square" lIns="90000" tIns="46800" rIns="90000" bIns="46800" anchor="ctr" anchorCtr="0"/>
          <a:lstStyle>
            <a:defPPr>
              <a:defRPr lang="zh-CN"/>
            </a:defPPr>
            <a:lvl1pPr>
              <a:defRPr sz="1400">
                <a:solidFill>
                  <a:prstClr val="white"/>
                </a:solidFill>
              </a:defRPr>
            </a:lvl1pPr>
          </a:lstStyle>
          <a:p>
            <a:pPr marL="0" lvl="0" indent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  <a:buFontTx/>
            </a:pPr>
            <a:r>
              <a:rPr lang="en-US" altLang="zh-CN" sz="1800" spc="100" dirty="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微软雅黑" panose="020B0503020204020204" pitchFamily="34" charset="-122"/>
              </a:rPr>
              <a:t>创业的概念是什么？</a:t>
            </a:r>
            <a:endParaRPr lang="en-US" altLang="zh-CN" sz="1800" spc="100" dirty="0">
              <a:solidFill>
                <a:srgbClr val="5C5C5C"/>
              </a:solidFill>
              <a:latin typeface="Arial" panose="020B0604020202020204" pitchFamily="34" charset="0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4" name="矩形 33"/>
          <p:cNvSpPr/>
          <p:nvPr>
            <p:custDataLst>
              <p:tags r:id="rId9"/>
            </p:custDataLst>
          </p:nvPr>
        </p:nvSpPr>
        <p:spPr>
          <a:xfrm>
            <a:off x="5429885" y="2115754"/>
            <a:ext cx="516634" cy="503564"/>
          </a:xfrm>
          <a:prstGeom prst="rect">
            <a:avLst/>
          </a:prstGeom>
          <a:solidFill>
            <a:srgbClr val="2D98A7"/>
          </a:solidFill>
          <a:ln>
            <a:noFill/>
          </a:ln>
        </p:spPr>
        <p:style>
          <a:lnRef idx="2">
            <a:srgbClr val="00B0F0">
              <a:shade val="50000"/>
            </a:srgbClr>
          </a:lnRef>
          <a:fillRef idx="1">
            <a:srgbClr val="00B0F0"/>
          </a:fillRef>
          <a:effectRef idx="0">
            <a:srgbClr val="00B0F0"/>
          </a:effectRef>
          <a:fontRef idx="minor">
            <a:srgbClr val="FFFFFF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rgbClr val="5C5C5C"/>
              </a:solidFill>
            </a:endParaRPr>
          </a:p>
        </p:txBody>
      </p:sp>
      <p:sp>
        <p:nvSpPr>
          <p:cNvPr id="37" name="矩形 36"/>
          <p:cNvSpPr/>
          <p:nvPr>
            <p:custDataLst>
              <p:tags r:id="rId10"/>
            </p:custDataLst>
          </p:nvPr>
        </p:nvSpPr>
        <p:spPr>
          <a:xfrm>
            <a:off x="5945505" y="2115820"/>
            <a:ext cx="5656580" cy="503555"/>
          </a:xfrm>
          <a:prstGeom prst="rect">
            <a:avLst/>
          </a:prstGeom>
          <a:solidFill>
            <a:srgbClr val="5C5C5C">
              <a:lumMod val="20000"/>
              <a:lumOff val="80000"/>
              <a:alpha val="50000"/>
            </a:srgbClr>
          </a:solidFill>
          <a:ln>
            <a:noFill/>
          </a:ln>
        </p:spPr>
        <p:style>
          <a:lnRef idx="2">
            <a:srgbClr val="00B0F0">
              <a:shade val="50000"/>
            </a:srgbClr>
          </a:lnRef>
          <a:fillRef idx="1">
            <a:srgbClr val="00B0F0"/>
          </a:fillRef>
          <a:effectRef idx="0">
            <a:srgbClr val="00B0F0"/>
          </a:effectRef>
          <a:fontRef idx="minor">
            <a:srgbClr val="FFFFFF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rgbClr val="5C5C5C"/>
              </a:solidFill>
            </a:endParaRPr>
          </a:p>
        </p:txBody>
      </p:sp>
      <p:sp>
        <p:nvSpPr>
          <p:cNvPr id="38" name="文本框 37"/>
          <p:cNvSpPr txBox="1"/>
          <p:nvPr>
            <p:custDataLst>
              <p:tags r:id="rId11"/>
            </p:custDataLst>
          </p:nvPr>
        </p:nvSpPr>
        <p:spPr>
          <a:xfrm>
            <a:off x="6153785" y="2183130"/>
            <a:ext cx="4937760" cy="368300"/>
          </a:xfrm>
          <a:prstGeom prst="rect">
            <a:avLst/>
          </a:prstGeom>
        </p:spPr>
        <p:txBody>
          <a:bodyPr wrap="square" lIns="90000" tIns="46800" rIns="90000" bIns="46800" anchor="ctr" anchorCtr="0"/>
          <a:lstStyle>
            <a:defPPr>
              <a:defRPr lang="zh-CN"/>
            </a:defPPr>
            <a:lvl1pPr>
              <a:defRPr sz="1400">
                <a:solidFill>
                  <a:prstClr val="white"/>
                </a:solidFill>
              </a:defRPr>
            </a:lvl1pPr>
          </a:lstStyle>
          <a:p>
            <a:pPr marL="0" lvl="0" indent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  <a:buFontTx/>
            </a:pPr>
            <a:r>
              <a:rPr lang="en-US" altLang="zh-CN" sz="1800" spc="100" dirty="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微软雅黑" panose="020B0503020204020204" pitchFamily="34" charset="-122"/>
              </a:rPr>
              <a:t>创新与创业有什么区别与联系？</a:t>
            </a:r>
            <a:endParaRPr lang="en-US" altLang="zh-CN" sz="1800" spc="100" dirty="0">
              <a:solidFill>
                <a:srgbClr val="5C5C5C"/>
              </a:solidFill>
              <a:latin typeface="Arial" panose="020B0604020202020204" pitchFamily="34" charset="0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9" name="矩形 38"/>
          <p:cNvSpPr/>
          <p:nvPr>
            <p:custDataLst>
              <p:tags r:id="rId12"/>
            </p:custDataLst>
          </p:nvPr>
        </p:nvSpPr>
        <p:spPr>
          <a:xfrm>
            <a:off x="5429885" y="2672366"/>
            <a:ext cx="516634" cy="503564"/>
          </a:xfrm>
          <a:prstGeom prst="rect">
            <a:avLst/>
          </a:prstGeom>
          <a:solidFill>
            <a:srgbClr val="4276AA"/>
          </a:solidFill>
          <a:ln>
            <a:noFill/>
          </a:ln>
        </p:spPr>
        <p:style>
          <a:lnRef idx="2">
            <a:srgbClr val="00B0F0">
              <a:shade val="50000"/>
            </a:srgbClr>
          </a:lnRef>
          <a:fillRef idx="1">
            <a:srgbClr val="00B0F0"/>
          </a:fillRef>
          <a:effectRef idx="0">
            <a:srgbClr val="00B0F0"/>
          </a:effectRef>
          <a:fontRef idx="minor">
            <a:srgbClr val="FFFFFF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rgbClr val="5C5C5C"/>
              </a:solidFill>
            </a:endParaRPr>
          </a:p>
        </p:txBody>
      </p:sp>
      <p:sp>
        <p:nvSpPr>
          <p:cNvPr id="40" name="矩形 39"/>
          <p:cNvSpPr/>
          <p:nvPr>
            <p:custDataLst>
              <p:tags r:id="rId13"/>
            </p:custDataLst>
          </p:nvPr>
        </p:nvSpPr>
        <p:spPr>
          <a:xfrm>
            <a:off x="5945505" y="2672080"/>
            <a:ext cx="5657850" cy="503555"/>
          </a:xfrm>
          <a:prstGeom prst="rect">
            <a:avLst/>
          </a:prstGeom>
          <a:solidFill>
            <a:srgbClr val="5C5C5C">
              <a:lumMod val="20000"/>
              <a:lumOff val="80000"/>
              <a:alpha val="50000"/>
            </a:srgbClr>
          </a:solidFill>
          <a:ln>
            <a:noFill/>
          </a:ln>
        </p:spPr>
        <p:style>
          <a:lnRef idx="2">
            <a:srgbClr val="00B0F0">
              <a:shade val="50000"/>
            </a:srgbClr>
          </a:lnRef>
          <a:fillRef idx="1">
            <a:srgbClr val="00B0F0"/>
          </a:fillRef>
          <a:effectRef idx="0">
            <a:srgbClr val="00B0F0"/>
          </a:effectRef>
          <a:fontRef idx="minor">
            <a:srgbClr val="FFFFFF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rgbClr val="5C5C5C"/>
              </a:solidFill>
            </a:endParaRPr>
          </a:p>
        </p:txBody>
      </p:sp>
      <p:sp>
        <p:nvSpPr>
          <p:cNvPr id="41" name="文本框 40"/>
          <p:cNvSpPr txBox="1"/>
          <p:nvPr>
            <p:custDataLst>
              <p:tags r:id="rId14"/>
            </p:custDataLst>
          </p:nvPr>
        </p:nvSpPr>
        <p:spPr>
          <a:xfrm>
            <a:off x="6153785" y="2740025"/>
            <a:ext cx="4937760" cy="368300"/>
          </a:xfrm>
          <a:prstGeom prst="rect">
            <a:avLst/>
          </a:prstGeom>
        </p:spPr>
        <p:txBody>
          <a:bodyPr wrap="square" lIns="90000" tIns="46800" rIns="90000" bIns="46800" anchor="ctr" anchorCtr="0"/>
          <a:lstStyle>
            <a:defPPr>
              <a:defRPr lang="zh-CN"/>
            </a:defPPr>
            <a:lvl1pPr>
              <a:defRPr sz="1400">
                <a:solidFill>
                  <a:prstClr val="white"/>
                </a:solidFill>
              </a:defRPr>
            </a:lvl1pPr>
          </a:lstStyle>
          <a:p>
            <a:pPr marL="0" lvl="0" indent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  <a:buFontTx/>
            </a:pPr>
            <a:r>
              <a:rPr lang="en-US" altLang="zh-CN" sz="1800" spc="100" dirty="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微软雅黑" panose="020B0503020204020204" pitchFamily="34" charset="-122"/>
              </a:rPr>
              <a:t>大学生参与创新创业的意义有哪些？</a:t>
            </a:r>
            <a:endParaRPr lang="en-US" altLang="zh-CN" sz="1800" spc="100" dirty="0">
              <a:solidFill>
                <a:srgbClr val="5C5C5C"/>
              </a:solidFill>
              <a:latin typeface="Arial" panose="020B0604020202020204" pitchFamily="34" charset="0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2" name="矩形 41"/>
          <p:cNvSpPr/>
          <p:nvPr>
            <p:custDataLst>
              <p:tags r:id="rId15"/>
            </p:custDataLst>
          </p:nvPr>
        </p:nvSpPr>
        <p:spPr>
          <a:xfrm>
            <a:off x="5429885" y="3228209"/>
            <a:ext cx="516634" cy="503564"/>
          </a:xfrm>
          <a:prstGeom prst="rect">
            <a:avLst/>
          </a:prstGeom>
          <a:solidFill>
            <a:srgbClr val="2888AF"/>
          </a:solidFill>
          <a:ln>
            <a:noFill/>
          </a:ln>
        </p:spPr>
        <p:style>
          <a:lnRef idx="2">
            <a:srgbClr val="00B0F0">
              <a:shade val="50000"/>
            </a:srgbClr>
          </a:lnRef>
          <a:fillRef idx="1">
            <a:srgbClr val="00B0F0"/>
          </a:fillRef>
          <a:effectRef idx="0">
            <a:srgbClr val="00B0F0"/>
          </a:effectRef>
          <a:fontRef idx="minor">
            <a:srgbClr val="FFFFFF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rgbClr val="5C5C5C"/>
              </a:solidFill>
            </a:endParaRPr>
          </a:p>
        </p:txBody>
      </p:sp>
      <p:sp>
        <p:nvSpPr>
          <p:cNvPr id="43" name="矩形 42"/>
          <p:cNvSpPr/>
          <p:nvPr>
            <p:custDataLst>
              <p:tags r:id="rId16"/>
            </p:custDataLst>
          </p:nvPr>
        </p:nvSpPr>
        <p:spPr>
          <a:xfrm>
            <a:off x="5945505" y="3228340"/>
            <a:ext cx="5656580" cy="503555"/>
          </a:xfrm>
          <a:prstGeom prst="rect">
            <a:avLst/>
          </a:prstGeom>
          <a:solidFill>
            <a:srgbClr val="5C5C5C">
              <a:lumMod val="20000"/>
              <a:lumOff val="80000"/>
              <a:alpha val="50000"/>
            </a:srgbClr>
          </a:solidFill>
          <a:ln>
            <a:noFill/>
          </a:ln>
        </p:spPr>
        <p:style>
          <a:lnRef idx="2">
            <a:srgbClr val="00B0F0">
              <a:shade val="50000"/>
            </a:srgbClr>
          </a:lnRef>
          <a:fillRef idx="1">
            <a:srgbClr val="00B0F0"/>
          </a:fillRef>
          <a:effectRef idx="0">
            <a:srgbClr val="00B0F0"/>
          </a:effectRef>
          <a:fontRef idx="minor">
            <a:srgbClr val="FFFFFF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rgbClr val="5C5C5C"/>
              </a:solidFill>
            </a:endParaRPr>
          </a:p>
        </p:txBody>
      </p:sp>
      <p:sp>
        <p:nvSpPr>
          <p:cNvPr id="44" name="文本框 43"/>
          <p:cNvSpPr txBox="1"/>
          <p:nvPr>
            <p:custDataLst>
              <p:tags r:id="rId17"/>
            </p:custDataLst>
          </p:nvPr>
        </p:nvSpPr>
        <p:spPr>
          <a:xfrm>
            <a:off x="6153785" y="3295650"/>
            <a:ext cx="4938395" cy="368300"/>
          </a:xfrm>
          <a:prstGeom prst="rect">
            <a:avLst/>
          </a:prstGeom>
        </p:spPr>
        <p:txBody>
          <a:bodyPr wrap="square" lIns="90000" tIns="46800" rIns="90000" bIns="46800" anchor="ctr" anchorCtr="0"/>
          <a:lstStyle>
            <a:defPPr>
              <a:defRPr lang="zh-CN"/>
            </a:defPPr>
            <a:lvl1pPr>
              <a:defRPr sz="1400">
                <a:solidFill>
                  <a:prstClr val="white"/>
                </a:solidFill>
              </a:defRPr>
            </a:lvl1pPr>
          </a:lstStyle>
          <a:p>
            <a:pPr marL="0" lvl="0" indent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  <a:buFontTx/>
            </a:pPr>
            <a:r>
              <a:rPr lang="en-US" altLang="zh-CN" sz="1800" spc="100" dirty="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微软雅黑" panose="020B0503020204020204" pitchFamily="34" charset="-122"/>
              </a:rPr>
              <a:t>创业的种类有哪些？</a:t>
            </a:r>
            <a:endParaRPr lang="en-US" altLang="zh-CN" sz="1800" spc="100" dirty="0">
              <a:solidFill>
                <a:srgbClr val="5C5C5C"/>
              </a:solidFill>
              <a:latin typeface="Arial" panose="020B0604020202020204" pitchFamily="34" charset="0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5" name="矩形 44"/>
          <p:cNvSpPr/>
          <p:nvPr>
            <p:custDataLst>
              <p:tags r:id="rId18"/>
            </p:custDataLst>
          </p:nvPr>
        </p:nvSpPr>
        <p:spPr>
          <a:xfrm>
            <a:off x="5429885" y="3784052"/>
            <a:ext cx="516634" cy="503564"/>
          </a:xfrm>
          <a:prstGeom prst="rect">
            <a:avLst/>
          </a:prstGeom>
          <a:solidFill>
            <a:srgbClr val="2D98A7"/>
          </a:solidFill>
          <a:ln>
            <a:noFill/>
          </a:ln>
        </p:spPr>
        <p:style>
          <a:lnRef idx="2">
            <a:srgbClr val="00B0F0">
              <a:shade val="50000"/>
            </a:srgbClr>
          </a:lnRef>
          <a:fillRef idx="1">
            <a:srgbClr val="00B0F0"/>
          </a:fillRef>
          <a:effectRef idx="0">
            <a:srgbClr val="00B0F0"/>
          </a:effectRef>
          <a:fontRef idx="minor">
            <a:srgbClr val="FFFFFF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rgbClr val="5C5C5C"/>
              </a:solidFill>
            </a:endParaRPr>
          </a:p>
        </p:txBody>
      </p:sp>
      <p:sp>
        <p:nvSpPr>
          <p:cNvPr id="46" name="矩形 45"/>
          <p:cNvSpPr/>
          <p:nvPr>
            <p:custDataLst>
              <p:tags r:id="rId19"/>
            </p:custDataLst>
          </p:nvPr>
        </p:nvSpPr>
        <p:spPr>
          <a:xfrm>
            <a:off x="5946775" y="3783965"/>
            <a:ext cx="5655945" cy="503555"/>
          </a:xfrm>
          <a:prstGeom prst="rect">
            <a:avLst/>
          </a:prstGeom>
          <a:solidFill>
            <a:srgbClr val="5C5C5C">
              <a:lumMod val="20000"/>
              <a:lumOff val="80000"/>
              <a:alpha val="50000"/>
            </a:srgbClr>
          </a:solidFill>
          <a:ln>
            <a:noFill/>
          </a:ln>
        </p:spPr>
        <p:style>
          <a:lnRef idx="2">
            <a:srgbClr val="00B0F0">
              <a:shade val="50000"/>
            </a:srgbClr>
          </a:lnRef>
          <a:fillRef idx="1">
            <a:srgbClr val="00B0F0"/>
          </a:fillRef>
          <a:effectRef idx="0">
            <a:srgbClr val="00B0F0"/>
          </a:effectRef>
          <a:fontRef idx="minor">
            <a:srgbClr val="FFFFFF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rgbClr val="5C5C5C"/>
              </a:solidFill>
            </a:endParaRPr>
          </a:p>
        </p:txBody>
      </p:sp>
      <p:sp>
        <p:nvSpPr>
          <p:cNvPr id="48" name="文本框 47"/>
          <p:cNvSpPr txBox="1"/>
          <p:nvPr>
            <p:custDataLst>
              <p:tags r:id="rId20"/>
            </p:custDataLst>
          </p:nvPr>
        </p:nvSpPr>
        <p:spPr>
          <a:xfrm>
            <a:off x="6153785" y="3828415"/>
            <a:ext cx="4939030" cy="368300"/>
          </a:xfrm>
          <a:prstGeom prst="rect">
            <a:avLst/>
          </a:prstGeom>
        </p:spPr>
        <p:txBody>
          <a:bodyPr wrap="square" lIns="90000" tIns="46800" rIns="90000" bIns="46800" anchor="ctr" anchorCtr="0"/>
          <a:lstStyle>
            <a:defPPr>
              <a:defRPr lang="zh-CN"/>
            </a:defPPr>
            <a:lvl1pPr>
              <a:defRPr sz="1400">
                <a:solidFill>
                  <a:prstClr val="white"/>
                </a:solidFill>
              </a:defRPr>
            </a:lvl1pPr>
          </a:lstStyle>
          <a:p>
            <a:pPr marL="0" lvl="0" indent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  <a:buFontTx/>
            </a:pPr>
            <a:r>
              <a:rPr lang="en-US" altLang="zh-CN" sz="1800" spc="100" dirty="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微软雅黑" panose="020B0503020204020204" pitchFamily="34" charset="-122"/>
              </a:rPr>
              <a:t>创新方法有哪些？</a:t>
            </a:r>
            <a:endParaRPr lang="en-US" altLang="zh-CN" sz="1800" spc="100" dirty="0">
              <a:solidFill>
                <a:srgbClr val="5C5C5C"/>
              </a:solidFill>
              <a:latin typeface="Arial" panose="020B0604020202020204" pitchFamily="34" charset="0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9" name="文本框 48"/>
          <p:cNvSpPr txBox="1"/>
          <p:nvPr>
            <p:custDataLst>
              <p:tags r:id="rId21"/>
            </p:custDataLst>
          </p:nvPr>
        </p:nvSpPr>
        <p:spPr>
          <a:xfrm>
            <a:off x="5533673" y="2160345"/>
            <a:ext cx="308289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en-US" altLang="zh-CN" sz="24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文本框 49"/>
          <p:cNvSpPr txBox="1"/>
          <p:nvPr>
            <p:custDataLst>
              <p:tags r:id="rId22"/>
            </p:custDataLst>
          </p:nvPr>
        </p:nvSpPr>
        <p:spPr>
          <a:xfrm>
            <a:off x="5533673" y="1603733"/>
            <a:ext cx="308289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en-US" altLang="zh-CN" sz="24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文本框 50"/>
          <p:cNvSpPr txBox="1"/>
          <p:nvPr>
            <p:custDataLst>
              <p:tags r:id="rId23"/>
            </p:custDataLst>
          </p:nvPr>
        </p:nvSpPr>
        <p:spPr>
          <a:xfrm>
            <a:off x="5533673" y="1047890"/>
            <a:ext cx="308289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en-US" altLang="zh-CN" sz="24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文本框 51"/>
          <p:cNvSpPr txBox="1"/>
          <p:nvPr>
            <p:custDataLst>
              <p:tags r:id="rId24"/>
            </p:custDataLst>
          </p:nvPr>
        </p:nvSpPr>
        <p:spPr>
          <a:xfrm>
            <a:off x="5533673" y="2716188"/>
            <a:ext cx="308289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en-US" altLang="zh-CN" sz="24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文本框 52"/>
          <p:cNvSpPr txBox="1"/>
          <p:nvPr>
            <p:custDataLst>
              <p:tags r:id="rId25"/>
            </p:custDataLst>
          </p:nvPr>
        </p:nvSpPr>
        <p:spPr>
          <a:xfrm>
            <a:off x="5533673" y="3272031"/>
            <a:ext cx="308289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endParaRPr lang="en-US" altLang="zh-CN" sz="24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文本框 53"/>
          <p:cNvSpPr txBox="1"/>
          <p:nvPr>
            <p:custDataLst>
              <p:tags r:id="rId26"/>
            </p:custDataLst>
          </p:nvPr>
        </p:nvSpPr>
        <p:spPr>
          <a:xfrm>
            <a:off x="5533673" y="3828642"/>
            <a:ext cx="308289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endParaRPr lang="en-US" altLang="zh-CN" sz="24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文本框 54"/>
          <p:cNvSpPr txBox="1"/>
          <p:nvPr>
            <p:custDataLst>
              <p:tags r:id="rId27"/>
            </p:custDataLst>
          </p:nvPr>
        </p:nvSpPr>
        <p:spPr>
          <a:xfrm>
            <a:off x="5065395" y="4664710"/>
            <a:ext cx="4939030" cy="460375"/>
          </a:xfrm>
          <a:prstGeom prst="rect">
            <a:avLst/>
          </a:prstGeom>
        </p:spPr>
        <p:txBody>
          <a:bodyPr wrap="square" lIns="90000" tIns="46800" rIns="90000" bIns="46800" anchor="ctr" anchorCtr="0"/>
          <a:lstStyle>
            <a:defPPr>
              <a:defRPr lang="zh-CN"/>
            </a:defPPr>
            <a:lvl1pPr>
              <a:defRPr sz="1400">
                <a:solidFill>
                  <a:prstClr val="white"/>
                </a:solidFill>
              </a:defRPr>
            </a:lvl1pPr>
          </a:lstStyle>
          <a:p>
            <a:pPr marL="0" lvl="0" indent="45720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  <a:buFontTx/>
            </a:pPr>
            <a:r>
              <a:rPr lang="zh-CN" altLang="en-US" sz="1800" b="1" spc="100" dirty="0">
                <a:solidFill>
                  <a:schemeClr val="tx1"/>
                </a:solidFill>
                <a:latin typeface="+mj-lt"/>
                <a:ea typeface="微软雅黑" panose="020B0503020204020204" pitchFamily="34" charset="-122"/>
                <a:sym typeface="微软雅黑" panose="020B0503020204020204" pitchFamily="34" charset="-122"/>
              </a:rPr>
              <a:t>创新实训：兼职创业</a:t>
            </a:r>
            <a:endParaRPr lang="zh-CN" altLang="en-US" sz="1800" b="1" spc="100" dirty="0">
              <a:solidFill>
                <a:schemeClr val="tx1"/>
              </a:solidFill>
              <a:latin typeface="+mj-lt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6" name="文本框 55"/>
          <p:cNvSpPr txBox="1"/>
          <p:nvPr>
            <p:custDataLst>
              <p:tags r:id="rId28"/>
            </p:custDataLst>
          </p:nvPr>
        </p:nvSpPr>
        <p:spPr>
          <a:xfrm>
            <a:off x="5065395" y="5051425"/>
            <a:ext cx="6644005" cy="1542415"/>
          </a:xfrm>
          <a:prstGeom prst="rect">
            <a:avLst/>
          </a:prstGeom>
        </p:spPr>
        <p:txBody>
          <a:bodyPr wrap="square" lIns="90000" tIns="46800" rIns="90000" bIns="46800" anchor="ctr" anchorCtr="0"/>
          <a:lstStyle>
            <a:defPPr>
              <a:defRPr lang="zh-CN"/>
            </a:defPPr>
            <a:lvl1pPr>
              <a:defRPr sz="1400">
                <a:solidFill>
                  <a:prstClr val="white"/>
                </a:solidFill>
              </a:defRPr>
            </a:lvl1pPr>
          </a:lstStyle>
          <a:p>
            <a:pPr indent="4572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800" dirty="0">
                <a:solidFill>
                  <a:schemeClr val="tx1"/>
                </a:solidFill>
                <a:latin typeface="+mn-ea"/>
                <a:ea typeface="+mn-ea"/>
                <a:cs typeface="+mn-ea"/>
                <a:sym typeface="+mn-ea"/>
              </a:rPr>
              <a:t>尝试应聘针对大学生的兼职岗位，如商场\超市推销员、店铺收银员等，熟悉销售的产品知识和使用技巧，切身体会所处行业的优势和劣势，并思考哪些方面的创新能够提高工作效率、盈利能力，哪些方面是可以进行创业的方向。</a:t>
            </a:r>
            <a:endParaRPr lang="en-US" altLang="zh-CN" sz="1800" spc="100" dirty="0">
              <a:solidFill>
                <a:schemeClr val="tx1"/>
              </a:solidFill>
              <a:latin typeface="+mn-ea"/>
              <a:ea typeface="+mn-ea"/>
              <a:cs typeface="+mn-ea"/>
              <a:sym typeface="+mn-ea"/>
            </a:endParaRPr>
          </a:p>
        </p:txBody>
      </p:sp>
    </p:spTree>
    <p:custDataLst>
      <p:tags r:id="rId29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 altLang="zh-CN" dirty="0"/>
              <a:t>Thanks.</a:t>
            </a:r>
            <a:endParaRPr lang="en-US" altLang="zh-CN" dirty="0"/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5" name="文本框 44"/>
          <p:cNvSpPr txBox="1"/>
          <p:nvPr>
            <p:custDataLst>
              <p:tags r:id="rId1"/>
            </p:custDataLst>
          </p:nvPr>
        </p:nvSpPr>
        <p:spPr>
          <a:xfrm>
            <a:off x="1055688" y="262255"/>
            <a:ext cx="10080000" cy="656590"/>
          </a:xfrm>
          <a:prstGeom prst="rect">
            <a:avLst/>
          </a:prstGeom>
          <a:noFill/>
          <a:effectLst>
            <a:outerShdw dist="38100" algn="l" rotWithShape="0">
              <a:schemeClr val="accent1">
                <a:lumMod val="50000"/>
              </a:schemeClr>
            </a:outerShdw>
          </a:effectLst>
        </p:spPr>
        <p:txBody>
          <a:bodyPr wrap="none" lIns="72000" tIns="36195" rIns="72000" bIns="36195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ct val="100000"/>
              <a:buNone/>
            </a:pPr>
            <a:r>
              <a:rPr lang="zh-CN" altLang="en-US" sz="3800" b="1" spc="388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0"/>
                </a:gra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任务1.1 创业的内涵</a:t>
            </a:r>
            <a:endParaRPr lang="zh-CN" altLang="en-US" sz="3800" b="1" spc="388" dirty="0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5400000" scaled="0"/>
              </a:gradFill>
              <a:effectLst/>
              <a:uFillTx/>
              <a:latin typeface="Arial" panose="020B0604020202020204" pitchFamily="34" charset="0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9219" name="Rectangle 3"/>
          <p:cNvSpPr>
            <a:spLocks noGrp="1"/>
          </p:cNvSpPr>
          <p:nvPr/>
        </p:nvSpPr>
        <p:spPr>
          <a:xfrm>
            <a:off x="1056005" y="1029970"/>
            <a:ext cx="10079990" cy="523494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/>
          <a:lstStyle>
            <a:lvl1pPr marL="357505" indent="-357505" algn="just" rtl="0" eaLnBrk="0" fontAlgn="base" hangingPunct="0">
              <a:lnSpc>
                <a:spcPct val="110000"/>
              </a:lnSpc>
              <a:spcBef>
                <a:spcPts val="1800"/>
              </a:spcBef>
              <a:spcAft>
                <a:spcPct val="0"/>
              </a:spcAft>
              <a:buClr>
                <a:srgbClr val="1486AF"/>
              </a:buClr>
              <a:buSzPct val="100000"/>
              <a:buFont typeface="Arial" panose="020B0604020202020204" pitchFamily="34" charset="0"/>
              <a:buChar char="O"/>
              <a:defRPr sz="2000">
                <a:solidFill>
                  <a:srgbClr val="1486AF"/>
                </a:solidFill>
                <a:latin typeface="+mn-lt"/>
                <a:ea typeface="+mn-ea"/>
                <a:cs typeface="+mn-cs"/>
              </a:defRPr>
            </a:lvl1pPr>
            <a:lvl2pPr marL="357505" indent="-357505" algn="l" rtl="0" eaLnBrk="0" fontAlgn="base" hangingPunct="0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Clr>
                <a:srgbClr val="8EB5E4"/>
              </a:buClr>
              <a:buFont typeface="幼圆" panose="02010509060101010101" pitchFamily="49" charset="-122"/>
              <a:buChar char=" "/>
              <a:defRPr sz="1600">
                <a:solidFill>
                  <a:srgbClr val="595959"/>
                </a:solidFill>
                <a:latin typeface="幼圆" panose="02010509060101010101" pitchFamily="49" charset="-122"/>
                <a:ea typeface="幼圆" panose="02010509060101010101" pitchFamily="49" charset="-122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幼圆" panose="02010509060101010101" pitchFamily="49" charset="-122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幼圆" panose="02010509060101010101" pitchFamily="49" charset="-122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幼圆" panose="02010509060101010101" pitchFamily="49" charset="-122"/>
              </a:defRPr>
            </a:lvl5pPr>
            <a:lvl6pPr marL="25146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幼圆" panose="02010509060101010101" pitchFamily="49" charset="-122"/>
              </a:defRPr>
            </a:lvl6pPr>
            <a:lvl7pPr marL="2971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幼圆" panose="02010509060101010101" pitchFamily="49" charset="-122"/>
              </a:defRPr>
            </a:lvl7pPr>
            <a:lvl8pPr marL="3429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幼圆" panose="02010509060101010101" pitchFamily="49" charset="-122"/>
              </a:defRPr>
            </a:lvl8pPr>
            <a:lvl9pPr marL="3886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幼圆" panose="02010509060101010101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zh-CN" b="1" dirty="0"/>
              <a:t>【</a:t>
            </a:r>
            <a:r>
              <a:rPr lang="zh-CN" altLang="en-US" b="1" dirty="0"/>
              <a:t>古文</a:t>
            </a:r>
            <a:r>
              <a:rPr lang="zh-CN" altLang="zh-CN" b="1" dirty="0"/>
              <a:t>】</a:t>
            </a:r>
            <a:endParaRPr lang="zh-CN" altLang="zh-CN" b="1" dirty="0"/>
          </a:p>
          <a:p>
            <a:pPr marL="0" indent="457200" eaLnBrk="1" hangingPunct="1">
              <a:lnSpc>
                <a:spcPct val="120000"/>
              </a:lnSpc>
              <a:buFont typeface="Wingdings" panose="05000000000000000000" pitchFamily="2" charset="2"/>
              <a:buNone/>
            </a:pPr>
            <a:r>
              <a:rPr lang="zh-CN" altLang="en-US" sz="1800" dirty="0">
                <a:solidFill>
                  <a:schemeClr val="tx1"/>
                </a:solidFill>
              </a:rPr>
              <a:t>在古文的语境当中，创业多用于描述建功立业、创建功勋等，如汉代张衡在《西京赋》中表示：“高祖创业，继体承基”；清代昭连在《啸亭杂录·洛翰》中写道：“高皇帝创业之初，有洛翰者，本刘姓，中原人”。与创业相对的词语是“守业”</a:t>
            </a:r>
            <a:r>
              <a:rPr lang="zh-CN" altLang="en-US" sz="1800" b="1" dirty="0">
                <a:solidFill>
                  <a:schemeClr val="tx1"/>
                </a:solidFill>
              </a:rPr>
              <a:t>。</a:t>
            </a:r>
            <a:endParaRPr lang="zh-CN" altLang="en-US" sz="1800" b="1" dirty="0">
              <a:solidFill>
                <a:schemeClr val="tx1"/>
              </a:solidFill>
            </a:endParaRPr>
          </a:p>
          <a:p>
            <a:pPr eaLnBrk="1" hangingPunct="1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zh-CN" b="1" dirty="0">
                <a:sym typeface="+mn-ea"/>
              </a:rPr>
              <a:t>【</a:t>
            </a:r>
            <a:r>
              <a:rPr lang="zh-CN" altLang="en-US" b="1" dirty="0">
                <a:sym typeface="+mn-ea"/>
              </a:rPr>
              <a:t>英文</a:t>
            </a:r>
            <a:r>
              <a:rPr lang="zh-CN" altLang="zh-CN" b="1" dirty="0">
                <a:sym typeface="+mn-ea"/>
              </a:rPr>
              <a:t>】</a:t>
            </a:r>
            <a:endParaRPr lang="zh-CN" altLang="zh-CN" b="1" dirty="0">
              <a:sym typeface="+mn-ea"/>
            </a:endParaRPr>
          </a:p>
          <a:p>
            <a:pPr marL="0" indent="457200" eaLnBrk="1" hangingPunct="1">
              <a:lnSpc>
                <a:spcPct val="120000"/>
              </a:lnSpc>
              <a:buFont typeface="Wingdings" panose="05000000000000000000" pitchFamily="2" charset="2"/>
              <a:buNone/>
            </a:pPr>
            <a:r>
              <a:rPr lang="zh-CN" altLang="en-US" sz="1800" dirty="0">
                <a:solidFill>
                  <a:schemeClr val="tx1"/>
                </a:solidFill>
                <a:sym typeface="+mn-ea"/>
              </a:rPr>
              <a:t>在英文中，人们通常使用“entrepreneurship”或“venture”来表示创业</a:t>
            </a:r>
            <a:r>
              <a:rPr lang="zh-CN" altLang="en-US" sz="1800" b="1" dirty="0">
                <a:solidFill>
                  <a:schemeClr val="tx1"/>
                </a:solidFill>
                <a:sym typeface="+mn-ea"/>
              </a:rPr>
              <a:t>。</a:t>
            </a:r>
            <a:endParaRPr lang="zh-CN" altLang="en-US" sz="1800" b="1" dirty="0">
              <a:solidFill>
                <a:schemeClr val="tx1"/>
              </a:solidFill>
              <a:sym typeface="+mn-ea"/>
            </a:endParaRPr>
          </a:p>
          <a:p>
            <a:pPr algn="l" eaLnBrk="1" hangingPunct="1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zh-CN" b="1" dirty="0">
                <a:sym typeface="+mn-ea"/>
              </a:rPr>
              <a:t>【学术界】</a:t>
            </a:r>
            <a:endParaRPr lang="zh-CN" altLang="zh-CN" b="1" dirty="0">
              <a:sym typeface="+mn-ea"/>
            </a:endParaRPr>
          </a:p>
          <a:p>
            <a:pPr marL="0" indent="457200" algn="l" eaLnBrk="1" hangingPunct="1">
              <a:lnSpc>
                <a:spcPct val="120000"/>
              </a:lnSpc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zh-CN" altLang="zh-CN" sz="1800" dirty="0">
                <a:latin typeface="Arial Black" panose="020B0A04020102020204" pitchFamily="34" charset="0"/>
                <a:sym typeface="+mn-ea"/>
              </a:rPr>
              <a:t> </a:t>
            </a:r>
            <a:r>
              <a:rPr lang="zh-CN" altLang="zh-CN" sz="1800" dirty="0">
                <a:solidFill>
                  <a:schemeClr val="tx1"/>
                </a:solidFill>
                <a:latin typeface="Arial Black" panose="020B0A04020102020204" pitchFamily="34" charset="0"/>
                <a:sym typeface="+mn-ea"/>
              </a:rPr>
              <a:t>在学术界，早在两三百年前，“创业”就已出现在经济学文献，法国的经济学家Richard Cantillon、“创业教育之父”的杰弗里·蒂蒙斯、奥地利经济学家熊彼得等；</a:t>
            </a:r>
            <a:endParaRPr lang="zh-CN" altLang="zh-CN" sz="1800" dirty="0">
              <a:solidFill>
                <a:schemeClr val="tx1"/>
              </a:solidFill>
              <a:latin typeface="Arial Black" panose="020B0A04020102020204" pitchFamily="34" charset="0"/>
              <a:sym typeface="+mn-ea"/>
            </a:endParaRPr>
          </a:p>
          <a:p>
            <a:pPr marL="0" indent="457200" algn="l" eaLnBrk="1" hangingPunct="1">
              <a:lnSpc>
                <a:spcPct val="120000"/>
              </a:lnSpc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zh-CN" altLang="zh-CN" sz="1800" dirty="0">
                <a:solidFill>
                  <a:schemeClr val="tx1"/>
                </a:solidFill>
                <a:latin typeface="Arial Black" panose="020B0A04020102020204" pitchFamily="34" charset="0"/>
                <a:sym typeface="+mn-ea"/>
              </a:rPr>
              <a:t> 国内的学者对创业的概念解释：清华大学姜彦福、林强、张健，复旦大学的李志能博士。</a:t>
            </a:r>
            <a:endParaRPr lang="zh-CN" altLang="zh-CN" sz="1800" b="1" dirty="0">
              <a:solidFill>
                <a:schemeClr val="tx1"/>
              </a:solidFill>
              <a:latin typeface="Arial Black" panose="020B0A04020102020204" pitchFamily="34" charset="0"/>
            </a:endParaRPr>
          </a:p>
          <a:p>
            <a:pPr marL="0" indent="457200" algn="just" eaLnBrk="1" hangingPunct="1">
              <a:lnSpc>
                <a:spcPct val="130000"/>
              </a:lnSpc>
              <a:spcBef>
                <a:spcPts val="300"/>
              </a:spcBef>
              <a:spcAft>
                <a:spcPts val="0"/>
              </a:spcAft>
              <a:buNone/>
            </a:pPr>
            <a:endParaRPr lang="zh-CN" altLang="zh-CN" sz="1800" b="1" dirty="0">
              <a:solidFill>
                <a:schemeClr val="tx1"/>
              </a:solidFill>
            </a:endParaRPr>
          </a:p>
          <a:p>
            <a:pPr eaLnBrk="1" hangingPunct="1">
              <a:buNone/>
            </a:pPr>
            <a:r>
              <a:rPr lang="en-US" altLang="zh-CN" dirty="0"/>
              <a:t>      </a:t>
            </a:r>
            <a:endParaRPr lang="en-US" altLang="zh-CN" dirty="0"/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92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92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5" name="文本框 44"/>
          <p:cNvSpPr txBox="1"/>
          <p:nvPr>
            <p:custDataLst>
              <p:tags r:id="rId1"/>
            </p:custDataLst>
          </p:nvPr>
        </p:nvSpPr>
        <p:spPr>
          <a:xfrm>
            <a:off x="1336046" y="300990"/>
            <a:ext cx="10080000" cy="656590"/>
          </a:xfrm>
          <a:prstGeom prst="rect">
            <a:avLst/>
          </a:prstGeom>
          <a:noFill/>
          <a:effectLst>
            <a:outerShdw dist="38100" algn="l" rotWithShape="0">
              <a:schemeClr val="accent1">
                <a:lumMod val="50000"/>
              </a:schemeClr>
            </a:outerShdw>
          </a:effectLst>
        </p:spPr>
        <p:txBody>
          <a:bodyPr wrap="none" lIns="72000" tIns="36195" rIns="72000" bIns="36195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ct val="100000"/>
              <a:buNone/>
            </a:pPr>
            <a:r>
              <a:rPr lang="zh-CN" altLang="en-US" sz="3800" b="1" spc="388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0"/>
                </a:gra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任务1.</a:t>
            </a:r>
            <a:r>
              <a:rPr lang="en-US" altLang="zh-CN" sz="3800" b="1" spc="388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0"/>
                </a:gra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</a:t>
            </a:r>
            <a:r>
              <a:rPr lang="zh-CN" altLang="en-US" sz="3800" b="1" spc="388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0"/>
                </a:gra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zh-CN" altLang="en-US" sz="3800" b="1" kern="0" noProof="0" dirty="0">
                <a:solidFill>
                  <a:srgbClr val="1486AF"/>
                </a:solidFill>
                <a:latin typeface="+mj-lt"/>
                <a:ea typeface="+mj-ea"/>
                <a:cs typeface="+mj-cs"/>
                <a:sym typeface="+mn-ea"/>
              </a:rPr>
              <a:t>创业种类</a:t>
            </a:r>
            <a:endParaRPr lang="zh-CN" altLang="en-US" sz="3800" b="1" spc="388" dirty="0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5400000" scaled="0"/>
              </a:gradFill>
              <a:effectLst/>
              <a:uFillTx/>
              <a:latin typeface="Arial" panose="020B0604020202020204" pitchFamily="34" charset="0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48" name="Title 6"/>
          <p:cNvSpPr txBox="1"/>
          <p:nvPr>
            <p:custDataLst>
              <p:tags r:id="rId2"/>
            </p:custDataLst>
          </p:nvPr>
        </p:nvSpPr>
        <p:spPr>
          <a:xfrm>
            <a:off x="1056005" y="1233170"/>
            <a:ext cx="10079989" cy="1068705"/>
          </a:xfrm>
          <a:prstGeom prst="rect">
            <a:avLst/>
          </a:prstGeom>
          <a:noFill/>
          <a:ln>
            <a:noFill/>
            <a:prstDash val="dash"/>
          </a:ln>
        </p:spPr>
        <p:txBody>
          <a:bodyPr wrap="square" lIns="71755" tIns="36195" rIns="71755" bIns="36195" rtlCol="0" anchor="t" anchorCtr="0">
            <a:sp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Aft>
                <a:spcPts val="1000"/>
              </a:spcAft>
              <a:defRPr sz="1600" spc="150"/>
            </a:lvl1pPr>
          </a:lstStyle>
          <a:p>
            <a:pPr marL="381000" lvl="0" indent="-381000" algn="l" fontAlgn="ctr">
              <a:lnSpc>
                <a:spcPct val="120000"/>
              </a:lnSpc>
              <a:spcBef>
                <a:spcPts val="1200"/>
              </a:spcBef>
              <a:spcAft>
                <a:spcPts val="0"/>
              </a:spcAft>
              <a:buSzPct val="110000"/>
              <a:buFont typeface="Wingdings" panose="05000000000000000000" charset="0"/>
              <a:buChar char="Ø"/>
            </a:pPr>
            <a:r>
              <a:rPr lang="zh-CN" altLang="en-US" sz="1800" spc="160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+mn-ea"/>
                <a:ea typeface="+mn-ea"/>
                <a:cs typeface="+mn-ea"/>
                <a:sym typeface="+mn-ea"/>
              </a:rPr>
              <a:t>按照创业渠道来看，创业的类型其中有两种:独立创业和企业内创业。大学生创业种类具有其自身的特点。目前在社会上形成的较为统一的创业种类主要有7种：网络创业、加盟创业、兼职创业、团队创业、概念创业、大赛创业、公益创业。</a:t>
            </a:r>
            <a:endParaRPr lang="zh-CN" altLang="en-US" sz="1800" spc="160" dirty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+mn-ea"/>
              <a:ea typeface="+mn-ea"/>
              <a:cs typeface="+mn-ea"/>
              <a:sym typeface="+mn-ea"/>
            </a:endParaRPr>
          </a:p>
        </p:txBody>
      </p:sp>
      <p:sp>
        <p:nvSpPr>
          <p:cNvPr id="80" name="矩形 79"/>
          <p:cNvSpPr/>
          <p:nvPr>
            <p:custDataLst>
              <p:tags r:id="rId3"/>
            </p:custDataLst>
          </p:nvPr>
        </p:nvSpPr>
        <p:spPr>
          <a:xfrm>
            <a:off x="7720330" y="4218940"/>
            <a:ext cx="1388745" cy="482600"/>
          </a:xfrm>
          <a:prstGeom prst="rect">
            <a:avLst/>
          </a:prstGeom>
          <a:noFill/>
        </p:spPr>
        <p:txBody>
          <a:bodyPr wrap="none" anchor="ctr">
            <a:normAutofit/>
          </a:bodyPr>
          <a:p>
            <a:pPr marL="0" lvl="0" indent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altLang="en-US" sz="1800" spc="15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团队创业</a:t>
            </a:r>
            <a:endParaRPr lang="zh-CN" altLang="en-US" sz="1800" spc="15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1" name="椭圆 80"/>
          <p:cNvSpPr/>
          <p:nvPr>
            <p:custDataLst>
              <p:tags r:id="rId4"/>
            </p:custDataLst>
          </p:nvPr>
        </p:nvSpPr>
        <p:spPr>
          <a:xfrm>
            <a:off x="5472430" y="4011295"/>
            <a:ext cx="1246505" cy="1246505"/>
          </a:xfrm>
          <a:prstGeom prst="ellipse">
            <a:avLst/>
          </a:prstGeom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>
            <a:normAutofit lnSpcReduction="20000"/>
          </a:bodyPr>
          <a:p>
            <a:pPr marL="0" lvl="0" indent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altLang="en-US" sz="2400" b="1" spc="30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创业种类</a:t>
            </a:r>
            <a:endParaRPr lang="zh-CN" altLang="en-US" sz="2400" b="1" spc="30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2" name="矩形 81"/>
          <p:cNvSpPr/>
          <p:nvPr>
            <p:custDataLst>
              <p:tags r:id="rId5"/>
            </p:custDataLst>
          </p:nvPr>
        </p:nvSpPr>
        <p:spPr>
          <a:xfrm>
            <a:off x="3093085" y="4218305"/>
            <a:ext cx="1388745" cy="482600"/>
          </a:xfrm>
          <a:prstGeom prst="rect">
            <a:avLst/>
          </a:prstGeom>
          <a:noFill/>
        </p:spPr>
        <p:txBody>
          <a:bodyPr wrap="none" anchor="ctr">
            <a:normAutofit/>
          </a:bodyPr>
          <a:p>
            <a:pPr marL="0" lvl="0" indent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altLang="en-US" sz="1800" spc="15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兼职创业</a:t>
            </a:r>
            <a:endParaRPr lang="zh-CN" altLang="en-US" sz="1800" spc="15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3" name="矩形 82"/>
          <p:cNvSpPr/>
          <p:nvPr>
            <p:custDataLst>
              <p:tags r:id="rId6"/>
            </p:custDataLst>
          </p:nvPr>
        </p:nvSpPr>
        <p:spPr>
          <a:xfrm>
            <a:off x="3923030" y="2919095"/>
            <a:ext cx="1388745" cy="482600"/>
          </a:xfrm>
          <a:prstGeom prst="rect">
            <a:avLst/>
          </a:prstGeom>
          <a:noFill/>
        </p:spPr>
        <p:txBody>
          <a:bodyPr wrap="none" anchor="ctr">
            <a:normAutofit/>
          </a:bodyPr>
          <a:p>
            <a:pPr marL="0" lvl="0" indent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altLang="en-US" sz="1800" spc="15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网络创业</a:t>
            </a:r>
            <a:endParaRPr lang="zh-CN" altLang="en-US" sz="1800" spc="15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4" name="矩形 83"/>
          <p:cNvSpPr/>
          <p:nvPr>
            <p:custDataLst>
              <p:tags r:id="rId7"/>
            </p:custDataLst>
          </p:nvPr>
        </p:nvSpPr>
        <p:spPr>
          <a:xfrm>
            <a:off x="6807200" y="2918460"/>
            <a:ext cx="1388745" cy="482600"/>
          </a:xfrm>
          <a:prstGeom prst="rect">
            <a:avLst/>
          </a:prstGeom>
          <a:noFill/>
        </p:spPr>
        <p:txBody>
          <a:bodyPr wrap="none" anchor="ctr">
            <a:normAutofit/>
          </a:bodyPr>
          <a:p>
            <a:pPr marL="0" lvl="0" indent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altLang="en-US" sz="1800" spc="15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加盟创业</a:t>
            </a:r>
            <a:endParaRPr lang="zh-CN" altLang="en-US" sz="1800" spc="15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5" name="矩形 84"/>
          <p:cNvSpPr/>
          <p:nvPr>
            <p:custDataLst>
              <p:tags r:id="rId8"/>
            </p:custDataLst>
          </p:nvPr>
        </p:nvSpPr>
        <p:spPr>
          <a:xfrm>
            <a:off x="7094220" y="5579745"/>
            <a:ext cx="1388745" cy="482600"/>
          </a:xfrm>
          <a:prstGeom prst="rect">
            <a:avLst/>
          </a:prstGeom>
          <a:noFill/>
        </p:spPr>
        <p:txBody>
          <a:bodyPr wrap="none" anchor="ctr">
            <a:normAutofit/>
          </a:bodyPr>
          <a:p>
            <a:pPr marL="0" lvl="0" indent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altLang="zh-CN" sz="1800" spc="15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大赛创业</a:t>
            </a:r>
            <a:endParaRPr lang="zh-CN" altLang="zh-CN" sz="1800" spc="15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6" name="矩形 85"/>
          <p:cNvSpPr/>
          <p:nvPr>
            <p:custDataLst>
              <p:tags r:id="rId9"/>
            </p:custDataLst>
          </p:nvPr>
        </p:nvSpPr>
        <p:spPr>
          <a:xfrm>
            <a:off x="3635375" y="5590540"/>
            <a:ext cx="1388745" cy="482600"/>
          </a:xfrm>
          <a:prstGeom prst="rect">
            <a:avLst/>
          </a:prstGeom>
          <a:noFill/>
        </p:spPr>
        <p:txBody>
          <a:bodyPr wrap="none" anchor="ctr">
            <a:normAutofit/>
          </a:bodyPr>
          <a:p>
            <a:pPr marL="0" lvl="0" indent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altLang="en-US" sz="1800" spc="15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概念创业</a:t>
            </a:r>
            <a:endParaRPr lang="zh-CN" altLang="en-US" sz="1800" spc="15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13" name="任意多边形 16"/>
          <p:cNvSpPr/>
          <p:nvPr>
            <p:custDataLst>
              <p:tags r:id="rId10"/>
            </p:custDataLst>
          </p:nvPr>
        </p:nvSpPr>
        <p:spPr>
          <a:xfrm rot="17160000">
            <a:off x="4615180" y="4013835"/>
            <a:ext cx="822960" cy="748030"/>
          </a:xfrm>
          <a:custGeom>
            <a:avLst/>
            <a:gdLst>
              <a:gd name="connsiteX0" fmla="*/ 186984 w 1017355"/>
              <a:gd name="connsiteY0" fmla="*/ 0 h 924704"/>
              <a:gd name="connsiteX1" fmla="*/ 227633 w 1017355"/>
              <a:gd name="connsiteY1" fmla="*/ 40648 h 924704"/>
              <a:gd name="connsiteX2" fmla="*/ 186984 w 1017355"/>
              <a:gd name="connsiteY2" fmla="*/ 81297 h 924704"/>
              <a:gd name="connsiteX3" fmla="*/ 171161 w 1017355"/>
              <a:gd name="connsiteY3" fmla="*/ 78103 h 924704"/>
              <a:gd name="connsiteX4" fmla="*/ 161319 w 1017355"/>
              <a:gd name="connsiteY4" fmla="*/ 71467 h 924704"/>
              <a:gd name="connsiteX5" fmla="*/ 102818 w 1017355"/>
              <a:gd name="connsiteY5" fmla="*/ 142371 h 924704"/>
              <a:gd name="connsiteX6" fmla="*/ 19228 w 1017355"/>
              <a:gd name="connsiteY6" fmla="*/ 416027 h 924704"/>
              <a:gd name="connsiteX7" fmla="*/ 508677 w 1017355"/>
              <a:gd name="connsiteY7" fmla="*/ 905476 h 924704"/>
              <a:gd name="connsiteX8" fmla="*/ 998127 w 1017355"/>
              <a:gd name="connsiteY8" fmla="*/ 416027 h 924704"/>
              <a:gd name="connsiteX9" fmla="*/ 914536 w 1017355"/>
              <a:gd name="connsiteY9" fmla="*/ 142371 h 924704"/>
              <a:gd name="connsiteX10" fmla="*/ 857082 w 1017355"/>
              <a:gd name="connsiteY10" fmla="*/ 72736 h 924704"/>
              <a:gd name="connsiteX11" fmla="*/ 849121 w 1017355"/>
              <a:gd name="connsiteY11" fmla="*/ 78103 h 924704"/>
              <a:gd name="connsiteX12" fmla="*/ 833299 w 1017355"/>
              <a:gd name="connsiteY12" fmla="*/ 81297 h 924704"/>
              <a:gd name="connsiteX13" fmla="*/ 792650 w 1017355"/>
              <a:gd name="connsiteY13" fmla="*/ 40648 h 924704"/>
              <a:gd name="connsiteX14" fmla="*/ 833299 w 1017355"/>
              <a:gd name="connsiteY14" fmla="*/ 0 h 924704"/>
              <a:gd name="connsiteX15" fmla="*/ 873948 w 1017355"/>
              <a:gd name="connsiteY15" fmla="*/ 40648 h 924704"/>
              <a:gd name="connsiteX16" fmla="*/ 870754 w 1017355"/>
              <a:gd name="connsiteY16" fmla="*/ 56471 h 924704"/>
              <a:gd name="connsiteX17" fmla="*/ 869730 w 1017355"/>
              <a:gd name="connsiteY17" fmla="*/ 57989 h 924704"/>
              <a:gd name="connsiteX18" fmla="*/ 930481 w 1017355"/>
              <a:gd name="connsiteY18" fmla="*/ 131621 h 924704"/>
              <a:gd name="connsiteX19" fmla="*/ 1017355 w 1017355"/>
              <a:gd name="connsiteY19" fmla="*/ 416027 h 924704"/>
              <a:gd name="connsiteX20" fmla="*/ 508677 w 1017355"/>
              <a:gd name="connsiteY20" fmla="*/ 924704 h 924704"/>
              <a:gd name="connsiteX21" fmla="*/ 0 w 1017355"/>
              <a:gd name="connsiteY21" fmla="*/ 416027 h 924704"/>
              <a:gd name="connsiteX22" fmla="*/ 148988 w 1017355"/>
              <a:gd name="connsiteY22" fmla="*/ 56338 h 924704"/>
              <a:gd name="connsiteX23" fmla="*/ 149429 w 1017355"/>
              <a:gd name="connsiteY23" fmla="*/ 55974 h 924704"/>
              <a:gd name="connsiteX24" fmla="*/ 146335 w 1017355"/>
              <a:gd name="connsiteY24" fmla="*/ 40648 h 924704"/>
              <a:gd name="connsiteX25" fmla="*/ 186984 w 1017355"/>
              <a:gd name="connsiteY25" fmla="*/ 0 h 9247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017355" h="924704">
                <a:moveTo>
                  <a:pt x="186984" y="0"/>
                </a:moveTo>
                <a:cubicBezTo>
                  <a:pt x="209433" y="0"/>
                  <a:pt x="227633" y="18199"/>
                  <a:pt x="227633" y="40648"/>
                </a:cubicBezTo>
                <a:cubicBezTo>
                  <a:pt x="227633" y="63098"/>
                  <a:pt x="209433" y="81297"/>
                  <a:pt x="186984" y="81297"/>
                </a:cubicBezTo>
                <a:cubicBezTo>
                  <a:pt x="181371" y="81297"/>
                  <a:pt x="176024" y="80160"/>
                  <a:pt x="171161" y="78103"/>
                </a:cubicBezTo>
                <a:lnTo>
                  <a:pt x="161319" y="71467"/>
                </a:lnTo>
                <a:lnTo>
                  <a:pt x="102818" y="142371"/>
                </a:lnTo>
                <a:cubicBezTo>
                  <a:pt x="50044" y="220488"/>
                  <a:pt x="19228" y="314659"/>
                  <a:pt x="19228" y="416027"/>
                </a:cubicBezTo>
                <a:cubicBezTo>
                  <a:pt x="19228" y="686342"/>
                  <a:pt x="238362" y="905476"/>
                  <a:pt x="508677" y="905476"/>
                </a:cubicBezTo>
                <a:cubicBezTo>
                  <a:pt x="778993" y="905476"/>
                  <a:pt x="998127" y="686342"/>
                  <a:pt x="998127" y="416027"/>
                </a:cubicBezTo>
                <a:cubicBezTo>
                  <a:pt x="998127" y="314659"/>
                  <a:pt x="967311" y="220488"/>
                  <a:pt x="914536" y="142371"/>
                </a:cubicBezTo>
                <a:lnTo>
                  <a:pt x="857082" y="72736"/>
                </a:lnTo>
                <a:lnTo>
                  <a:pt x="849121" y="78103"/>
                </a:lnTo>
                <a:cubicBezTo>
                  <a:pt x="844258" y="80160"/>
                  <a:pt x="838911" y="81297"/>
                  <a:pt x="833299" y="81297"/>
                </a:cubicBezTo>
                <a:cubicBezTo>
                  <a:pt x="810849" y="81297"/>
                  <a:pt x="792650" y="63098"/>
                  <a:pt x="792650" y="40648"/>
                </a:cubicBezTo>
                <a:cubicBezTo>
                  <a:pt x="792650" y="18199"/>
                  <a:pt x="810849" y="0"/>
                  <a:pt x="833299" y="0"/>
                </a:cubicBezTo>
                <a:cubicBezTo>
                  <a:pt x="855749" y="0"/>
                  <a:pt x="873948" y="18199"/>
                  <a:pt x="873948" y="40648"/>
                </a:cubicBezTo>
                <a:cubicBezTo>
                  <a:pt x="873948" y="46261"/>
                  <a:pt x="872811" y="51608"/>
                  <a:pt x="870754" y="56471"/>
                </a:cubicBezTo>
                <a:lnTo>
                  <a:pt x="869730" y="57989"/>
                </a:lnTo>
                <a:lnTo>
                  <a:pt x="930481" y="131621"/>
                </a:lnTo>
                <a:cubicBezTo>
                  <a:pt x="985328" y="212806"/>
                  <a:pt x="1017355" y="310676"/>
                  <a:pt x="1017355" y="416027"/>
                </a:cubicBezTo>
                <a:cubicBezTo>
                  <a:pt x="1017355" y="696961"/>
                  <a:pt x="789612" y="924704"/>
                  <a:pt x="508677" y="924704"/>
                </a:cubicBezTo>
                <a:cubicBezTo>
                  <a:pt x="227742" y="924704"/>
                  <a:pt x="0" y="696961"/>
                  <a:pt x="0" y="416027"/>
                </a:cubicBezTo>
                <a:cubicBezTo>
                  <a:pt x="0" y="275559"/>
                  <a:pt x="56936" y="148390"/>
                  <a:pt x="148988" y="56338"/>
                </a:cubicBezTo>
                <a:lnTo>
                  <a:pt x="149429" y="55974"/>
                </a:lnTo>
                <a:lnTo>
                  <a:pt x="146335" y="40648"/>
                </a:lnTo>
                <a:cubicBezTo>
                  <a:pt x="146335" y="18199"/>
                  <a:pt x="164534" y="0"/>
                  <a:pt x="186984" y="0"/>
                </a:cubicBezTo>
                <a:close/>
              </a:path>
            </a:pathLst>
          </a:custGeom>
          <a:solidFill>
            <a:srgbClr val="3498DB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>
            <a:normAutofit/>
          </a:bodyPr>
          <a:p>
            <a:pPr algn="ctr"/>
            <a:endParaRPr lang="en-US" altLang="zh-CN" sz="3200" dirty="0">
              <a:solidFill>
                <a:srgbClr val="1F74AD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14" name="任意多边形 16"/>
          <p:cNvSpPr/>
          <p:nvPr>
            <p:custDataLst>
              <p:tags r:id="rId11"/>
            </p:custDataLst>
          </p:nvPr>
        </p:nvSpPr>
        <p:spPr>
          <a:xfrm rot="19800000">
            <a:off x="5227955" y="3319145"/>
            <a:ext cx="822960" cy="748030"/>
          </a:xfrm>
          <a:custGeom>
            <a:avLst/>
            <a:gdLst>
              <a:gd name="connsiteX0" fmla="*/ 186984 w 1017355"/>
              <a:gd name="connsiteY0" fmla="*/ 0 h 924704"/>
              <a:gd name="connsiteX1" fmla="*/ 227633 w 1017355"/>
              <a:gd name="connsiteY1" fmla="*/ 40648 h 924704"/>
              <a:gd name="connsiteX2" fmla="*/ 186984 w 1017355"/>
              <a:gd name="connsiteY2" fmla="*/ 81297 h 924704"/>
              <a:gd name="connsiteX3" fmla="*/ 171161 w 1017355"/>
              <a:gd name="connsiteY3" fmla="*/ 78103 h 924704"/>
              <a:gd name="connsiteX4" fmla="*/ 161319 w 1017355"/>
              <a:gd name="connsiteY4" fmla="*/ 71467 h 924704"/>
              <a:gd name="connsiteX5" fmla="*/ 102818 w 1017355"/>
              <a:gd name="connsiteY5" fmla="*/ 142371 h 924704"/>
              <a:gd name="connsiteX6" fmla="*/ 19228 w 1017355"/>
              <a:gd name="connsiteY6" fmla="*/ 416027 h 924704"/>
              <a:gd name="connsiteX7" fmla="*/ 508677 w 1017355"/>
              <a:gd name="connsiteY7" fmla="*/ 905476 h 924704"/>
              <a:gd name="connsiteX8" fmla="*/ 998127 w 1017355"/>
              <a:gd name="connsiteY8" fmla="*/ 416027 h 924704"/>
              <a:gd name="connsiteX9" fmla="*/ 914536 w 1017355"/>
              <a:gd name="connsiteY9" fmla="*/ 142371 h 924704"/>
              <a:gd name="connsiteX10" fmla="*/ 857082 w 1017355"/>
              <a:gd name="connsiteY10" fmla="*/ 72736 h 924704"/>
              <a:gd name="connsiteX11" fmla="*/ 849121 w 1017355"/>
              <a:gd name="connsiteY11" fmla="*/ 78103 h 924704"/>
              <a:gd name="connsiteX12" fmla="*/ 833299 w 1017355"/>
              <a:gd name="connsiteY12" fmla="*/ 81297 h 924704"/>
              <a:gd name="connsiteX13" fmla="*/ 792650 w 1017355"/>
              <a:gd name="connsiteY13" fmla="*/ 40648 h 924704"/>
              <a:gd name="connsiteX14" fmla="*/ 833299 w 1017355"/>
              <a:gd name="connsiteY14" fmla="*/ 0 h 924704"/>
              <a:gd name="connsiteX15" fmla="*/ 873948 w 1017355"/>
              <a:gd name="connsiteY15" fmla="*/ 40648 h 924704"/>
              <a:gd name="connsiteX16" fmla="*/ 870754 w 1017355"/>
              <a:gd name="connsiteY16" fmla="*/ 56471 h 924704"/>
              <a:gd name="connsiteX17" fmla="*/ 869730 w 1017355"/>
              <a:gd name="connsiteY17" fmla="*/ 57989 h 924704"/>
              <a:gd name="connsiteX18" fmla="*/ 930481 w 1017355"/>
              <a:gd name="connsiteY18" fmla="*/ 131621 h 924704"/>
              <a:gd name="connsiteX19" fmla="*/ 1017355 w 1017355"/>
              <a:gd name="connsiteY19" fmla="*/ 416027 h 924704"/>
              <a:gd name="connsiteX20" fmla="*/ 508677 w 1017355"/>
              <a:gd name="connsiteY20" fmla="*/ 924704 h 924704"/>
              <a:gd name="connsiteX21" fmla="*/ 0 w 1017355"/>
              <a:gd name="connsiteY21" fmla="*/ 416027 h 924704"/>
              <a:gd name="connsiteX22" fmla="*/ 148988 w 1017355"/>
              <a:gd name="connsiteY22" fmla="*/ 56338 h 924704"/>
              <a:gd name="connsiteX23" fmla="*/ 149429 w 1017355"/>
              <a:gd name="connsiteY23" fmla="*/ 55974 h 924704"/>
              <a:gd name="connsiteX24" fmla="*/ 146335 w 1017355"/>
              <a:gd name="connsiteY24" fmla="*/ 40648 h 924704"/>
              <a:gd name="connsiteX25" fmla="*/ 186984 w 1017355"/>
              <a:gd name="connsiteY25" fmla="*/ 0 h 9247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017355" h="924704">
                <a:moveTo>
                  <a:pt x="186984" y="0"/>
                </a:moveTo>
                <a:cubicBezTo>
                  <a:pt x="209433" y="0"/>
                  <a:pt x="227633" y="18199"/>
                  <a:pt x="227633" y="40648"/>
                </a:cubicBezTo>
                <a:cubicBezTo>
                  <a:pt x="227633" y="63098"/>
                  <a:pt x="209433" y="81297"/>
                  <a:pt x="186984" y="81297"/>
                </a:cubicBezTo>
                <a:cubicBezTo>
                  <a:pt x="181371" y="81297"/>
                  <a:pt x="176024" y="80160"/>
                  <a:pt x="171161" y="78103"/>
                </a:cubicBezTo>
                <a:lnTo>
                  <a:pt x="161319" y="71467"/>
                </a:lnTo>
                <a:lnTo>
                  <a:pt x="102818" y="142371"/>
                </a:lnTo>
                <a:cubicBezTo>
                  <a:pt x="50044" y="220488"/>
                  <a:pt x="19228" y="314659"/>
                  <a:pt x="19228" y="416027"/>
                </a:cubicBezTo>
                <a:cubicBezTo>
                  <a:pt x="19228" y="686342"/>
                  <a:pt x="238362" y="905476"/>
                  <a:pt x="508677" y="905476"/>
                </a:cubicBezTo>
                <a:cubicBezTo>
                  <a:pt x="778993" y="905476"/>
                  <a:pt x="998127" y="686342"/>
                  <a:pt x="998127" y="416027"/>
                </a:cubicBezTo>
                <a:cubicBezTo>
                  <a:pt x="998127" y="314659"/>
                  <a:pt x="967311" y="220488"/>
                  <a:pt x="914536" y="142371"/>
                </a:cubicBezTo>
                <a:lnTo>
                  <a:pt x="857082" y="72736"/>
                </a:lnTo>
                <a:lnTo>
                  <a:pt x="849121" y="78103"/>
                </a:lnTo>
                <a:cubicBezTo>
                  <a:pt x="844258" y="80160"/>
                  <a:pt x="838911" y="81297"/>
                  <a:pt x="833299" y="81297"/>
                </a:cubicBezTo>
                <a:cubicBezTo>
                  <a:pt x="810849" y="81297"/>
                  <a:pt x="792650" y="63098"/>
                  <a:pt x="792650" y="40648"/>
                </a:cubicBezTo>
                <a:cubicBezTo>
                  <a:pt x="792650" y="18199"/>
                  <a:pt x="810849" y="0"/>
                  <a:pt x="833299" y="0"/>
                </a:cubicBezTo>
                <a:cubicBezTo>
                  <a:pt x="855749" y="0"/>
                  <a:pt x="873948" y="18199"/>
                  <a:pt x="873948" y="40648"/>
                </a:cubicBezTo>
                <a:cubicBezTo>
                  <a:pt x="873948" y="46261"/>
                  <a:pt x="872811" y="51608"/>
                  <a:pt x="870754" y="56471"/>
                </a:cubicBezTo>
                <a:lnTo>
                  <a:pt x="869730" y="57989"/>
                </a:lnTo>
                <a:lnTo>
                  <a:pt x="930481" y="131621"/>
                </a:lnTo>
                <a:cubicBezTo>
                  <a:pt x="985328" y="212806"/>
                  <a:pt x="1017355" y="310676"/>
                  <a:pt x="1017355" y="416027"/>
                </a:cubicBezTo>
                <a:cubicBezTo>
                  <a:pt x="1017355" y="696961"/>
                  <a:pt x="789612" y="924704"/>
                  <a:pt x="508677" y="924704"/>
                </a:cubicBezTo>
                <a:cubicBezTo>
                  <a:pt x="227742" y="924704"/>
                  <a:pt x="0" y="696961"/>
                  <a:pt x="0" y="416027"/>
                </a:cubicBezTo>
                <a:cubicBezTo>
                  <a:pt x="0" y="275559"/>
                  <a:pt x="56936" y="148390"/>
                  <a:pt x="148988" y="56338"/>
                </a:cubicBezTo>
                <a:lnTo>
                  <a:pt x="149429" y="55974"/>
                </a:lnTo>
                <a:lnTo>
                  <a:pt x="146335" y="40648"/>
                </a:lnTo>
                <a:cubicBezTo>
                  <a:pt x="146335" y="18199"/>
                  <a:pt x="164534" y="0"/>
                  <a:pt x="186984" y="0"/>
                </a:cubicBezTo>
                <a:close/>
              </a:path>
            </a:pathLst>
          </a:custGeom>
          <a:solidFill>
            <a:srgbClr val="3498DB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>
            <a:normAutofit/>
          </a:bodyPr>
          <a:p>
            <a:pPr algn="ctr"/>
            <a:endParaRPr lang="en-US" altLang="zh-CN" sz="3200" dirty="0">
              <a:solidFill>
                <a:srgbClr val="1F74AD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15" name="任意多边形 16"/>
          <p:cNvSpPr/>
          <p:nvPr>
            <p:custDataLst>
              <p:tags r:id="rId12"/>
            </p:custDataLst>
          </p:nvPr>
        </p:nvSpPr>
        <p:spPr>
          <a:xfrm rot="1800000">
            <a:off x="6226810" y="3319145"/>
            <a:ext cx="822960" cy="748030"/>
          </a:xfrm>
          <a:custGeom>
            <a:avLst/>
            <a:gdLst>
              <a:gd name="connsiteX0" fmla="*/ 186984 w 1017355"/>
              <a:gd name="connsiteY0" fmla="*/ 0 h 924704"/>
              <a:gd name="connsiteX1" fmla="*/ 227633 w 1017355"/>
              <a:gd name="connsiteY1" fmla="*/ 40648 h 924704"/>
              <a:gd name="connsiteX2" fmla="*/ 186984 w 1017355"/>
              <a:gd name="connsiteY2" fmla="*/ 81297 h 924704"/>
              <a:gd name="connsiteX3" fmla="*/ 171161 w 1017355"/>
              <a:gd name="connsiteY3" fmla="*/ 78103 h 924704"/>
              <a:gd name="connsiteX4" fmla="*/ 161319 w 1017355"/>
              <a:gd name="connsiteY4" fmla="*/ 71467 h 924704"/>
              <a:gd name="connsiteX5" fmla="*/ 102818 w 1017355"/>
              <a:gd name="connsiteY5" fmla="*/ 142371 h 924704"/>
              <a:gd name="connsiteX6" fmla="*/ 19228 w 1017355"/>
              <a:gd name="connsiteY6" fmla="*/ 416027 h 924704"/>
              <a:gd name="connsiteX7" fmla="*/ 508677 w 1017355"/>
              <a:gd name="connsiteY7" fmla="*/ 905476 h 924704"/>
              <a:gd name="connsiteX8" fmla="*/ 998127 w 1017355"/>
              <a:gd name="connsiteY8" fmla="*/ 416027 h 924704"/>
              <a:gd name="connsiteX9" fmla="*/ 914536 w 1017355"/>
              <a:gd name="connsiteY9" fmla="*/ 142371 h 924704"/>
              <a:gd name="connsiteX10" fmla="*/ 857082 w 1017355"/>
              <a:gd name="connsiteY10" fmla="*/ 72736 h 924704"/>
              <a:gd name="connsiteX11" fmla="*/ 849121 w 1017355"/>
              <a:gd name="connsiteY11" fmla="*/ 78103 h 924704"/>
              <a:gd name="connsiteX12" fmla="*/ 833299 w 1017355"/>
              <a:gd name="connsiteY12" fmla="*/ 81297 h 924704"/>
              <a:gd name="connsiteX13" fmla="*/ 792650 w 1017355"/>
              <a:gd name="connsiteY13" fmla="*/ 40648 h 924704"/>
              <a:gd name="connsiteX14" fmla="*/ 833299 w 1017355"/>
              <a:gd name="connsiteY14" fmla="*/ 0 h 924704"/>
              <a:gd name="connsiteX15" fmla="*/ 873948 w 1017355"/>
              <a:gd name="connsiteY15" fmla="*/ 40648 h 924704"/>
              <a:gd name="connsiteX16" fmla="*/ 870754 w 1017355"/>
              <a:gd name="connsiteY16" fmla="*/ 56471 h 924704"/>
              <a:gd name="connsiteX17" fmla="*/ 869730 w 1017355"/>
              <a:gd name="connsiteY17" fmla="*/ 57989 h 924704"/>
              <a:gd name="connsiteX18" fmla="*/ 930481 w 1017355"/>
              <a:gd name="connsiteY18" fmla="*/ 131621 h 924704"/>
              <a:gd name="connsiteX19" fmla="*/ 1017355 w 1017355"/>
              <a:gd name="connsiteY19" fmla="*/ 416027 h 924704"/>
              <a:gd name="connsiteX20" fmla="*/ 508677 w 1017355"/>
              <a:gd name="connsiteY20" fmla="*/ 924704 h 924704"/>
              <a:gd name="connsiteX21" fmla="*/ 0 w 1017355"/>
              <a:gd name="connsiteY21" fmla="*/ 416027 h 924704"/>
              <a:gd name="connsiteX22" fmla="*/ 148988 w 1017355"/>
              <a:gd name="connsiteY22" fmla="*/ 56338 h 924704"/>
              <a:gd name="connsiteX23" fmla="*/ 149429 w 1017355"/>
              <a:gd name="connsiteY23" fmla="*/ 55974 h 924704"/>
              <a:gd name="connsiteX24" fmla="*/ 146335 w 1017355"/>
              <a:gd name="connsiteY24" fmla="*/ 40648 h 924704"/>
              <a:gd name="connsiteX25" fmla="*/ 186984 w 1017355"/>
              <a:gd name="connsiteY25" fmla="*/ 0 h 9247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017355" h="924704">
                <a:moveTo>
                  <a:pt x="186984" y="0"/>
                </a:moveTo>
                <a:cubicBezTo>
                  <a:pt x="209433" y="0"/>
                  <a:pt x="227633" y="18199"/>
                  <a:pt x="227633" y="40648"/>
                </a:cubicBezTo>
                <a:cubicBezTo>
                  <a:pt x="227633" y="63098"/>
                  <a:pt x="209433" y="81297"/>
                  <a:pt x="186984" y="81297"/>
                </a:cubicBezTo>
                <a:cubicBezTo>
                  <a:pt x="181371" y="81297"/>
                  <a:pt x="176024" y="80160"/>
                  <a:pt x="171161" y="78103"/>
                </a:cubicBezTo>
                <a:lnTo>
                  <a:pt x="161319" y="71467"/>
                </a:lnTo>
                <a:lnTo>
                  <a:pt x="102818" y="142371"/>
                </a:lnTo>
                <a:cubicBezTo>
                  <a:pt x="50044" y="220488"/>
                  <a:pt x="19228" y="314659"/>
                  <a:pt x="19228" y="416027"/>
                </a:cubicBezTo>
                <a:cubicBezTo>
                  <a:pt x="19228" y="686342"/>
                  <a:pt x="238362" y="905476"/>
                  <a:pt x="508677" y="905476"/>
                </a:cubicBezTo>
                <a:cubicBezTo>
                  <a:pt x="778993" y="905476"/>
                  <a:pt x="998127" y="686342"/>
                  <a:pt x="998127" y="416027"/>
                </a:cubicBezTo>
                <a:cubicBezTo>
                  <a:pt x="998127" y="314659"/>
                  <a:pt x="967311" y="220488"/>
                  <a:pt x="914536" y="142371"/>
                </a:cubicBezTo>
                <a:lnTo>
                  <a:pt x="857082" y="72736"/>
                </a:lnTo>
                <a:lnTo>
                  <a:pt x="849121" y="78103"/>
                </a:lnTo>
                <a:cubicBezTo>
                  <a:pt x="844258" y="80160"/>
                  <a:pt x="838911" y="81297"/>
                  <a:pt x="833299" y="81297"/>
                </a:cubicBezTo>
                <a:cubicBezTo>
                  <a:pt x="810849" y="81297"/>
                  <a:pt x="792650" y="63098"/>
                  <a:pt x="792650" y="40648"/>
                </a:cubicBezTo>
                <a:cubicBezTo>
                  <a:pt x="792650" y="18199"/>
                  <a:pt x="810849" y="0"/>
                  <a:pt x="833299" y="0"/>
                </a:cubicBezTo>
                <a:cubicBezTo>
                  <a:pt x="855749" y="0"/>
                  <a:pt x="873948" y="18199"/>
                  <a:pt x="873948" y="40648"/>
                </a:cubicBezTo>
                <a:cubicBezTo>
                  <a:pt x="873948" y="46261"/>
                  <a:pt x="872811" y="51608"/>
                  <a:pt x="870754" y="56471"/>
                </a:cubicBezTo>
                <a:lnTo>
                  <a:pt x="869730" y="57989"/>
                </a:lnTo>
                <a:lnTo>
                  <a:pt x="930481" y="131621"/>
                </a:lnTo>
                <a:cubicBezTo>
                  <a:pt x="985328" y="212806"/>
                  <a:pt x="1017355" y="310676"/>
                  <a:pt x="1017355" y="416027"/>
                </a:cubicBezTo>
                <a:cubicBezTo>
                  <a:pt x="1017355" y="696961"/>
                  <a:pt x="789612" y="924704"/>
                  <a:pt x="508677" y="924704"/>
                </a:cubicBezTo>
                <a:cubicBezTo>
                  <a:pt x="227742" y="924704"/>
                  <a:pt x="0" y="696961"/>
                  <a:pt x="0" y="416027"/>
                </a:cubicBezTo>
                <a:cubicBezTo>
                  <a:pt x="0" y="275559"/>
                  <a:pt x="56936" y="148390"/>
                  <a:pt x="148988" y="56338"/>
                </a:cubicBezTo>
                <a:lnTo>
                  <a:pt x="149429" y="55974"/>
                </a:lnTo>
                <a:lnTo>
                  <a:pt x="146335" y="40648"/>
                </a:lnTo>
                <a:cubicBezTo>
                  <a:pt x="146335" y="18199"/>
                  <a:pt x="164534" y="0"/>
                  <a:pt x="186984" y="0"/>
                </a:cubicBezTo>
                <a:close/>
              </a:path>
            </a:pathLst>
          </a:custGeom>
          <a:solidFill>
            <a:srgbClr val="3498DB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>
            <a:normAutofit/>
          </a:bodyPr>
          <a:p>
            <a:pPr algn="ctr"/>
            <a:endParaRPr lang="en-US" altLang="zh-CN" sz="3200" dirty="0">
              <a:solidFill>
                <a:srgbClr val="1F74AD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16" name="任意多边形 16"/>
          <p:cNvSpPr/>
          <p:nvPr>
            <p:custDataLst>
              <p:tags r:id="rId13"/>
            </p:custDataLst>
          </p:nvPr>
        </p:nvSpPr>
        <p:spPr>
          <a:xfrm rot="4560000">
            <a:off x="6769735" y="4085590"/>
            <a:ext cx="822960" cy="748030"/>
          </a:xfrm>
          <a:custGeom>
            <a:avLst/>
            <a:gdLst>
              <a:gd name="connsiteX0" fmla="*/ 186984 w 1017355"/>
              <a:gd name="connsiteY0" fmla="*/ 0 h 924704"/>
              <a:gd name="connsiteX1" fmla="*/ 227633 w 1017355"/>
              <a:gd name="connsiteY1" fmla="*/ 40648 h 924704"/>
              <a:gd name="connsiteX2" fmla="*/ 186984 w 1017355"/>
              <a:gd name="connsiteY2" fmla="*/ 81297 h 924704"/>
              <a:gd name="connsiteX3" fmla="*/ 171161 w 1017355"/>
              <a:gd name="connsiteY3" fmla="*/ 78103 h 924704"/>
              <a:gd name="connsiteX4" fmla="*/ 161319 w 1017355"/>
              <a:gd name="connsiteY4" fmla="*/ 71467 h 924704"/>
              <a:gd name="connsiteX5" fmla="*/ 102818 w 1017355"/>
              <a:gd name="connsiteY5" fmla="*/ 142371 h 924704"/>
              <a:gd name="connsiteX6" fmla="*/ 19228 w 1017355"/>
              <a:gd name="connsiteY6" fmla="*/ 416027 h 924704"/>
              <a:gd name="connsiteX7" fmla="*/ 508677 w 1017355"/>
              <a:gd name="connsiteY7" fmla="*/ 905476 h 924704"/>
              <a:gd name="connsiteX8" fmla="*/ 998127 w 1017355"/>
              <a:gd name="connsiteY8" fmla="*/ 416027 h 924704"/>
              <a:gd name="connsiteX9" fmla="*/ 914536 w 1017355"/>
              <a:gd name="connsiteY9" fmla="*/ 142371 h 924704"/>
              <a:gd name="connsiteX10" fmla="*/ 857082 w 1017355"/>
              <a:gd name="connsiteY10" fmla="*/ 72736 h 924704"/>
              <a:gd name="connsiteX11" fmla="*/ 849121 w 1017355"/>
              <a:gd name="connsiteY11" fmla="*/ 78103 h 924704"/>
              <a:gd name="connsiteX12" fmla="*/ 833299 w 1017355"/>
              <a:gd name="connsiteY12" fmla="*/ 81297 h 924704"/>
              <a:gd name="connsiteX13" fmla="*/ 792650 w 1017355"/>
              <a:gd name="connsiteY13" fmla="*/ 40648 h 924704"/>
              <a:gd name="connsiteX14" fmla="*/ 833299 w 1017355"/>
              <a:gd name="connsiteY14" fmla="*/ 0 h 924704"/>
              <a:gd name="connsiteX15" fmla="*/ 873948 w 1017355"/>
              <a:gd name="connsiteY15" fmla="*/ 40648 h 924704"/>
              <a:gd name="connsiteX16" fmla="*/ 870754 w 1017355"/>
              <a:gd name="connsiteY16" fmla="*/ 56471 h 924704"/>
              <a:gd name="connsiteX17" fmla="*/ 869730 w 1017355"/>
              <a:gd name="connsiteY17" fmla="*/ 57989 h 924704"/>
              <a:gd name="connsiteX18" fmla="*/ 930481 w 1017355"/>
              <a:gd name="connsiteY18" fmla="*/ 131621 h 924704"/>
              <a:gd name="connsiteX19" fmla="*/ 1017355 w 1017355"/>
              <a:gd name="connsiteY19" fmla="*/ 416027 h 924704"/>
              <a:gd name="connsiteX20" fmla="*/ 508677 w 1017355"/>
              <a:gd name="connsiteY20" fmla="*/ 924704 h 924704"/>
              <a:gd name="connsiteX21" fmla="*/ 0 w 1017355"/>
              <a:gd name="connsiteY21" fmla="*/ 416027 h 924704"/>
              <a:gd name="connsiteX22" fmla="*/ 148988 w 1017355"/>
              <a:gd name="connsiteY22" fmla="*/ 56338 h 924704"/>
              <a:gd name="connsiteX23" fmla="*/ 149429 w 1017355"/>
              <a:gd name="connsiteY23" fmla="*/ 55974 h 924704"/>
              <a:gd name="connsiteX24" fmla="*/ 146335 w 1017355"/>
              <a:gd name="connsiteY24" fmla="*/ 40648 h 924704"/>
              <a:gd name="connsiteX25" fmla="*/ 186984 w 1017355"/>
              <a:gd name="connsiteY25" fmla="*/ 0 h 9247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017355" h="924704">
                <a:moveTo>
                  <a:pt x="186984" y="0"/>
                </a:moveTo>
                <a:cubicBezTo>
                  <a:pt x="209433" y="0"/>
                  <a:pt x="227633" y="18199"/>
                  <a:pt x="227633" y="40648"/>
                </a:cubicBezTo>
                <a:cubicBezTo>
                  <a:pt x="227633" y="63098"/>
                  <a:pt x="209433" y="81297"/>
                  <a:pt x="186984" y="81297"/>
                </a:cubicBezTo>
                <a:cubicBezTo>
                  <a:pt x="181371" y="81297"/>
                  <a:pt x="176024" y="80160"/>
                  <a:pt x="171161" y="78103"/>
                </a:cubicBezTo>
                <a:lnTo>
                  <a:pt x="161319" y="71467"/>
                </a:lnTo>
                <a:lnTo>
                  <a:pt x="102818" y="142371"/>
                </a:lnTo>
                <a:cubicBezTo>
                  <a:pt x="50044" y="220488"/>
                  <a:pt x="19228" y="314659"/>
                  <a:pt x="19228" y="416027"/>
                </a:cubicBezTo>
                <a:cubicBezTo>
                  <a:pt x="19228" y="686342"/>
                  <a:pt x="238362" y="905476"/>
                  <a:pt x="508677" y="905476"/>
                </a:cubicBezTo>
                <a:cubicBezTo>
                  <a:pt x="778993" y="905476"/>
                  <a:pt x="998127" y="686342"/>
                  <a:pt x="998127" y="416027"/>
                </a:cubicBezTo>
                <a:cubicBezTo>
                  <a:pt x="998127" y="314659"/>
                  <a:pt x="967311" y="220488"/>
                  <a:pt x="914536" y="142371"/>
                </a:cubicBezTo>
                <a:lnTo>
                  <a:pt x="857082" y="72736"/>
                </a:lnTo>
                <a:lnTo>
                  <a:pt x="849121" y="78103"/>
                </a:lnTo>
                <a:cubicBezTo>
                  <a:pt x="844258" y="80160"/>
                  <a:pt x="838911" y="81297"/>
                  <a:pt x="833299" y="81297"/>
                </a:cubicBezTo>
                <a:cubicBezTo>
                  <a:pt x="810849" y="81297"/>
                  <a:pt x="792650" y="63098"/>
                  <a:pt x="792650" y="40648"/>
                </a:cubicBezTo>
                <a:cubicBezTo>
                  <a:pt x="792650" y="18199"/>
                  <a:pt x="810849" y="0"/>
                  <a:pt x="833299" y="0"/>
                </a:cubicBezTo>
                <a:cubicBezTo>
                  <a:pt x="855749" y="0"/>
                  <a:pt x="873948" y="18199"/>
                  <a:pt x="873948" y="40648"/>
                </a:cubicBezTo>
                <a:cubicBezTo>
                  <a:pt x="873948" y="46261"/>
                  <a:pt x="872811" y="51608"/>
                  <a:pt x="870754" y="56471"/>
                </a:cubicBezTo>
                <a:lnTo>
                  <a:pt x="869730" y="57989"/>
                </a:lnTo>
                <a:lnTo>
                  <a:pt x="930481" y="131621"/>
                </a:lnTo>
                <a:cubicBezTo>
                  <a:pt x="985328" y="212806"/>
                  <a:pt x="1017355" y="310676"/>
                  <a:pt x="1017355" y="416027"/>
                </a:cubicBezTo>
                <a:cubicBezTo>
                  <a:pt x="1017355" y="696961"/>
                  <a:pt x="789612" y="924704"/>
                  <a:pt x="508677" y="924704"/>
                </a:cubicBezTo>
                <a:cubicBezTo>
                  <a:pt x="227742" y="924704"/>
                  <a:pt x="0" y="696961"/>
                  <a:pt x="0" y="416027"/>
                </a:cubicBezTo>
                <a:cubicBezTo>
                  <a:pt x="0" y="275559"/>
                  <a:pt x="56936" y="148390"/>
                  <a:pt x="148988" y="56338"/>
                </a:cubicBezTo>
                <a:lnTo>
                  <a:pt x="149429" y="55974"/>
                </a:lnTo>
                <a:lnTo>
                  <a:pt x="146335" y="40648"/>
                </a:lnTo>
                <a:cubicBezTo>
                  <a:pt x="146335" y="18199"/>
                  <a:pt x="164534" y="0"/>
                  <a:pt x="186984" y="0"/>
                </a:cubicBezTo>
                <a:close/>
              </a:path>
            </a:pathLst>
          </a:custGeom>
          <a:solidFill>
            <a:srgbClr val="3498DB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>
            <a:normAutofit/>
          </a:bodyPr>
          <a:p>
            <a:pPr algn="ctr"/>
            <a:endParaRPr lang="en-US" altLang="zh-CN" sz="3200" dirty="0">
              <a:solidFill>
                <a:srgbClr val="1F74AD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17" name="任意多边形 16"/>
          <p:cNvSpPr/>
          <p:nvPr>
            <p:custDataLst>
              <p:tags r:id="rId14"/>
            </p:custDataLst>
          </p:nvPr>
        </p:nvSpPr>
        <p:spPr>
          <a:xfrm rot="8340000">
            <a:off x="6514465" y="4970145"/>
            <a:ext cx="822960" cy="748030"/>
          </a:xfrm>
          <a:custGeom>
            <a:avLst/>
            <a:gdLst>
              <a:gd name="connsiteX0" fmla="*/ 186984 w 1017355"/>
              <a:gd name="connsiteY0" fmla="*/ 0 h 924704"/>
              <a:gd name="connsiteX1" fmla="*/ 227633 w 1017355"/>
              <a:gd name="connsiteY1" fmla="*/ 40648 h 924704"/>
              <a:gd name="connsiteX2" fmla="*/ 186984 w 1017355"/>
              <a:gd name="connsiteY2" fmla="*/ 81297 h 924704"/>
              <a:gd name="connsiteX3" fmla="*/ 171161 w 1017355"/>
              <a:gd name="connsiteY3" fmla="*/ 78103 h 924704"/>
              <a:gd name="connsiteX4" fmla="*/ 161319 w 1017355"/>
              <a:gd name="connsiteY4" fmla="*/ 71467 h 924704"/>
              <a:gd name="connsiteX5" fmla="*/ 102818 w 1017355"/>
              <a:gd name="connsiteY5" fmla="*/ 142371 h 924704"/>
              <a:gd name="connsiteX6" fmla="*/ 19228 w 1017355"/>
              <a:gd name="connsiteY6" fmla="*/ 416027 h 924704"/>
              <a:gd name="connsiteX7" fmla="*/ 508677 w 1017355"/>
              <a:gd name="connsiteY7" fmla="*/ 905476 h 924704"/>
              <a:gd name="connsiteX8" fmla="*/ 998127 w 1017355"/>
              <a:gd name="connsiteY8" fmla="*/ 416027 h 924704"/>
              <a:gd name="connsiteX9" fmla="*/ 914536 w 1017355"/>
              <a:gd name="connsiteY9" fmla="*/ 142371 h 924704"/>
              <a:gd name="connsiteX10" fmla="*/ 857082 w 1017355"/>
              <a:gd name="connsiteY10" fmla="*/ 72736 h 924704"/>
              <a:gd name="connsiteX11" fmla="*/ 849121 w 1017355"/>
              <a:gd name="connsiteY11" fmla="*/ 78103 h 924704"/>
              <a:gd name="connsiteX12" fmla="*/ 833299 w 1017355"/>
              <a:gd name="connsiteY12" fmla="*/ 81297 h 924704"/>
              <a:gd name="connsiteX13" fmla="*/ 792650 w 1017355"/>
              <a:gd name="connsiteY13" fmla="*/ 40648 h 924704"/>
              <a:gd name="connsiteX14" fmla="*/ 833299 w 1017355"/>
              <a:gd name="connsiteY14" fmla="*/ 0 h 924704"/>
              <a:gd name="connsiteX15" fmla="*/ 873948 w 1017355"/>
              <a:gd name="connsiteY15" fmla="*/ 40648 h 924704"/>
              <a:gd name="connsiteX16" fmla="*/ 870754 w 1017355"/>
              <a:gd name="connsiteY16" fmla="*/ 56471 h 924704"/>
              <a:gd name="connsiteX17" fmla="*/ 869730 w 1017355"/>
              <a:gd name="connsiteY17" fmla="*/ 57989 h 924704"/>
              <a:gd name="connsiteX18" fmla="*/ 930481 w 1017355"/>
              <a:gd name="connsiteY18" fmla="*/ 131621 h 924704"/>
              <a:gd name="connsiteX19" fmla="*/ 1017355 w 1017355"/>
              <a:gd name="connsiteY19" fmla="*/ 416027 h 924704"/>
              <a:gd name="connsiteX20" fmla="*/ 508677 w 1017355"/>
              <a:gd name="connsiteY20" fmla="*/ 924704 h 924704"/>
              <a:gd name="connsiteX21" fmla="*/ 0 w 1017355"/>
              <a:gd name="connsiteY21" fmla="*/ 416027 h 924704"/>
              <a:gd name="connsiteX22" fmla="*/ 148988 w 1017355"/>
              <a:gd name="connsiteY22" fmla="*/ 56338 h 924704"/>
              <a:gd name="connsiteX23" fmla="*/ 149429 w 1017355"/>
              <a:gd name="connsiteY23" fmla="*/ 55974 h 924704"/>
              <a:gd name="connsiteX24" fmla="*/ 146335 w 1017355"/>
              <a:gd name="connsiteY24" fmla="*/ 40648 h 924704"/>
              <a:gd name="connsiteX25" fmla="*/ 186984 w 1017355"/>
              <a:gd name="connsiteY25" fmla="*/ 0 h 9247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017355" h="924704">
                <a:moveTo>
                  <a:pt x="186984" y="0"/>
                </a:moveTo>
                <a:cubicBezTo>
                  <a:pt x="209433" y="0"/>
                  <a:pt x="227633" y="18199"/>
                  <a:pt x="227633" y="40648"/>
                </a:cubicBezTo>
                <a:cubicBezTo>
                  <a:pt x="227633" y="63098"/>
                  <a:pt x="209433" y="81297"/>
                  <a:pt x="186984" y="81297"/>
                </a:cubicBezTo>
                <a:cubicBezTo>
                  <a:pt x="181371" y="81297"/>
                  <a:pt x="176024" y="80160"/>
                  <a:pt x="171161" y="78103"/>
                </a:cubicBezTo>
                <a:lnTo>
                  <a:pt x="161319" y="71467"/>
                </a:lnTo>
                <a:lnTo>
                  <a:pt x="102818" y="142371"/>
                </a:lnTo>
                <a:cubicBezTo>
                  <a:pt x="50044" y="220488"/>
                  <a:pt x="19228" y="314659"/>
                  <a:pt x="19228" y="416027"/>
                </a:cubicBezTo>
                <a:cubicBezTo>
                  <a:pt x="19228" y="686342"/>
                  <a:pt x="238362" y="905476"/>
                  <a:pt x="508677" y="905476"/>
                </a:cubicBezTo>
                <a:cubicBezTo>
                  <a:pt x="778993" y="905476"/>
                  <a:pt x="998127" y="686342"/>
                  <a:pt x="998127" y="416027"/>
                </a:cubicBezTo>
                <a:cubicBezTo>
                  <a:pt x="998127" y="314659"/>
                  <a:pt x="967311" y="220488"/>
                  <a:pt x="914536" y="142371"/>
                </a:cubicBezTo>
                <a:lnTo>
                  <a:pt x="857082" y="72736"/>
                </a:lnTo>
                <a:lnTo>
                  <a:pt x="849121" y="78103"/>
                </a:lnTo>
                <a:cubicBezTo>
                  <a:pt x="844258" y="80160"/>
                  <a:pt x="838911" y="81297"/>
                  <a:pt x="833299" y="81297"/>
                </a:cubicBezTo>
                <a:cubicBezTo>
                  <a:pt x="810849" y="81297"/>
                  <a:pt x="792650" y="63098"/>
                  <a:pt x="792650" y="40648"/>
                </a:cubicBezTo>
                <a:cubicBezTo>
                  <a:pt x="792650" y="18199"/>
                  <a:pt x="810849" y="0"/>
                  <a:pt x="833299" y="0"/>
                </a:cubicBezTo>
                <a:cubicBezTo>
                  <a:pt x="855749" y="0"/>
                  <a:pt x="873948" y="18199"/>
                  <a:pt x="873948" y="40648"/>
                </a:cubicBezTo>
                <a:cubicBezTo>
                  <a:pt x="873948" y="46261"/>
                  <a:pt x="872811" y="51608"/>
                  <a:pt x="870754" y="56471"/>
                </a:cubicBezTo>
                <a:lnTo>
                  <a:pt x="869730" y="57989"/>
                </a:lnTo>
                <a:lnTo>
                  <a:pt x="930481" y="131621"/>
                </a:lnTo>
                <a:cubicBezTo>
                  <a:pt x="985328" y="212806"/>
                  <a:pt x="1017355" y="310676"/>
                  <a:pt x="1017355" y="416027"/>
                </a:cubicBezTo>
                <a:cubicBezTo>
                  <a:pt x="1017355" y="696961"/>
                  <a:pt x="789612" y="924704"/>
                  <a:pt x="508677" y="924704"/>
                </a:cubicBezTo>
                <a:cubicBezTo>
                  <a:pt x="227742" y="924704"/>
                  <a:pt x="0" y="696961"/>
                  <a:pt x="0" y="416027"/>
                </a:cubicBezTo>
                <a:cubicBezTo>
                  <a:pt x="0" y="275559"/>
                  <a:pt x="56936" y="148390"/>
                  <a:pt x="148988" y="56338"/>
                </a:cubicBezTo>
                <a:lnTo>
                  <a:pt x="149429" y="55974"/>
                </a:lnTo>
                <a:lnTo>
                  <a:pt x="146335" y="40648"/>
                </a:lnTo>
                <a:cubicBezTo>
                  <a:pt x="146335" y="18199"/>
                  <a:pt x="164534" y="0"/>
                  <a:pt x="186984" y="0"/>
                </a:cubicBezTo>
                <a:close/>
              </a:path>
            </a:pathLst>
          </a:custGeom>
          <a:solidFill>
            <a:srgbClr val="3498DB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>
            <a:normAutofit/>
          </a:bodyPr>
          <a:p>
            <a:pPr algn="ctr"/>
            <a:endParaRPr lang="en-US" altLang="zh-CN" sz="3200" dirty="0">
              <a:solidFill>
                <a:srgbClr val="1F74AD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18" name="任意多边形 16"/>
          <p:cNvSpPr/>
          <p:nvPr>
            <p:custDataLst>
              <p:tags r:id="rId15"/>
            </p:custDataLst>
          </p:nvPr>
        </p:nvSpPr>
        <p:spPr>
          <a:xfrm rot="12600000">
            <a:off x="4853305" y="4924425"/>
            <a:ext cx="822960" cy="748030"/>
          </a:xfrm>
          <a:custGeom>
            <a:avLst/>
            <a:gdLst>
              <a:gd name="connsiteX0" fmla="*/ 186984 w 1017355"/>
              <a:gd name="connsiteY0" fmla="*/ 0 h 924704"/>
              <a:gd name="connsiteX1" fmla="*/ 227633 w 1017355"/>
              <a:gd name="connsiteY1" fmla="*/ 40648 h 924704"/>
              <a:gd name="connsiteX2" fmla="*/ 186984 w 1017355"/>
              <a:gd name="connsiteY2" fmla="*/ 81297 h 924704"/>
              <a:gd name="connsiteX3" fmla="*/ 171161 w 1017355"/>
              <a:gd name="connsiteY3" fmla="*/ 78103 h 924704"/>
              <a:gd name="connsiteX4" fmla="*/ 161319 w 1017355"/>
              <a:gd name="connsiteY4" fmla="*/ 71467 h 924704"/>
              <a:gd name="connsiteX5" fmla="*/ 102818 w 1017355"/>
              <a:gd name="connsiteY5" fmla="*/ 142371 h 924704"/>
              <a:gd name="connsiteX6" fmla="*/ 19228 w 1017355"/>
              <a:gd name="connsiteY6" fmla="*/ 416027 h 924704"/>
              <a:gd name="connsiteX7" fmla="*/ 508677 w 1017355"/>
              <a:gd name="connsiteY7" fmla="*/ 905476 h 924704"/>
              <a:gd name="connsiteX8" fmla="*/ 998127 w 1017355"/>
              <a:gd name="connsiteY8" fmla="*/ 416027 h 924704"/>
              <a:gd name="connsiteX9" fmla="*/ 914536 w 1017355"/>
              <a:gd name="connsiteY9" fmla="*/ 142371 h 924704"/>
              <a:gd name="connsiteX10" fmla="*/ 857082 w 1017355"/>
              <a:gd name="connsiteY10" fmla="*/ 72736 h 924704"/>
              <a:gd name="connsiteX11" fmla="*/ 849121 w 1017355"/>
              <a:gd name="connsiteY11" fmla="*/ 78103 h 924704"/>
              <a:gd name="connsiteX12" fmla="*/ 833299 w 1017355"/>
              <a:gd name="connsiteY12" fmla="*/ 81297 h 924704"/>
              <a:gd name="connsiteX13" fmla="*/ 792650 w 1017355"/>
              <a:gd name="connsiteY13" fmla="*/ 40648 h 924704"/>
              <a:gd name="connsiteX14" fmla="*/ 833299 w 1017355"/>
              <a:gd name="connsiteY14" fmla="*/ 0 h 924704"/>
              <a:gd name="connsiteX15" fmla="*/ 873948 w 1017355"/>
              <a:gd name="connsiteY15" fmla="*/ 40648 h 924704"/>
              <a:gd name="connsiteX16" fmla="*/ 870754 w 1017355"/>
              <a:gd name="connsiteY16" fmla="*/ 56471 h 924704"/>
              <a:gd name="connsiteX17" fmla="*/ 869730 w 1017355"/>
              <a:gd name="connsiteY17" fmla="*/ 57989 h 924704"/>
              <a:gd name="connsiteX18" fmla="*/ 930481 w 1017355"/>
              <a:gd name="connsiteY18" fmla="*/ 131621 h 924704"/>
              <a:gd name="connsiteX19" fmla="*/ 1017355 w 1017355"/>
              <a:gd name="connsiteY19" fmla="*/ 416027 h 924704"/>
              <a:gd name="connsiteX20" fmla="*/ 508677 w 1017355"/>
              <a:gd name="connsiteY20" fmla="*/ 924704 h 924704"/>
              <a:gd name="connsiteX21" fmla="*/ 0 w 1017355"/>
              <a:gd name="connsiteY21" fmla="*/ 416027 h 924704"/>
              <a:gd name="connsiteX22" fmla="*/ 148988 w 1017355"/>
              <a:gd name="connsiteY22" fmla="*/ 56338 h 924704"/>
              <a:gd name="connsiteX23" fmla="*/ 149429 w 1017355"/>
              <a:gd name="connsiteY23" fmla="*/ 55974 h 924704"/>
              <a:gd name="connsiteX24" fmla="*/ 146335 w 1017355"/>
              <a:gd name="connsiteY24" fmla="*/ 40648 h 924704"/>
              <a:gd name="connsiteX25" fmla="*/ 186984 w 1017355"/>
              <a:gd name="connsiteY25" fmla="*/ 0 h 9247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017355" h="924704">
                <a:moveTo>
                  <a:pt x="186984" y="0"/>
                </a:moveTo>
                <a:cubicBezTo>
                  <a:pt x="209433" y="0"/>
                  <a:pt x="227633" y="18199"/>
                  <a:pt x="227633" y="40648"/>
                </a:cubicBezTo>
                <a:cubicBezTo>
                  <a:pt x="227633" y="63098"/>
                  <a:pt x="209433" y="81297"/>
                  <a:pt x="186984" y="81297"/>
                </a:cubicBezTo>
                <a:cubicBezTo>
                  <a:pt x="181371" y="81297"/>
                  <a:pt x="176024" y="80160"/>
                  <a:pt x="171161" y="78103"/>
                </a:cubicBezTo>
                <a:lnTo>
                  <a:pt x="161319" y="71467"/>
                </a:lnTo>
                <a:lnTo>
                  <a:pt x="102818" y="142371"/>
                </a:lnTo>
                <a:cubicBezTo>
                  <a:pt x="50044" y="220488"/>
                  <a:pt x="19228" y="314659"/>
                  <a:pt x="19228" y="416027"/>
                </a:cubicBezTo>
                <a:cubicBezTo>
                  <a:pt x="19228" y="686342"/>
                  <a:pt x="238362" y="905476"/>
                  <a:pt x="508677" y="905476"/>
                </a:cubicBezTo>
                <a:cubicBezTo>
                  <a:pt x="778993" y="905476"/>
                  <a:pt x="998127" y="686342"/>
                  <a:pt x="998127" y="416027"/>
                </a:cubicBezTo>
                <a:cubicBezTo>
                  <a:pt x="998127" y="314659"/>
                  <a:pt x="967311" y="220488"/>
                  <a:pt x="914536" y="142371"/>
                </a:cubicBezTo>
                <a:lnTo>
                  <a:pt x="857082" y="72736"/>
                </a:lnTo>
                <a:lnTo>
                  <a:pt x="849121" y="78103"/>
                </a:lnTo>
                <a:cubicBezTo>
                  <a:pt x="844258" y="80160"/>
                  <a:pt x="838911" y="81297"/>
                  <a:pt x="833299" y="81297"/>
                </a:cubicBezTo>
                <a:cubicBezTo>
                  <a:pt x="810849" y="81297"/>
                  <a:pt x="792650" y="63098"/>
                  <a:pt x="792650" y="40648"/>
                </a:cubicBezTo>
                <a:cubicBezTo>
                  <a:pt x="792650" y="18199"/>
                  <a:pt x="810849" y="0"/>
                  <a:pt x="833299" y="0"/>
                </a:cubicBezTo>
                <a:cubicBezTo>
                  <a:pt x="855749" y="0"/>
                  <a:pt x="873948" y="18199"/>
                  <a:pt x="873948" y="40648"/>
                </a:cubicBezTo>
                <a:cubicBezTo>
                  <a:pt x="873948" y="46261"/>
                  <a:pt x="872811" y="51608"/>
                  <a:pt x="870754" y="56471"/>
                </a:cubicBezTo>
                <a:lnTo>
                  <a:pt x="869730" y="57989"/>
                </a:lnTo>
                <a:lnTo>
                  <a:pt x="930481" y="131621"/>
                </a:lnTo>
                <a:cubicBezTo>
                  <a:pt x="985328" y="212806"/>
                  <a:pt x="1017355" y="310676"/>
                  <a:pt x="1017355" y="416027"/>
                </a:cubicBezTo>
                <a:cubicBezTo>
                  <a:pt x="1017355" y="696961"/>
                  <a:pt x="789612" y="924704"/>
                  <a:pt x="508677" y="924704"/>
                </a:cubicBezTo>
                <a:cubicBezTo>
                  <a:pt x="227742" y="924704"/>
                  <a:pt x="0" y="696961"/>
                  <a:pt x="0" y="416027"/>
                </a:cubicBezTo>
                <a:cubicBezTo>
                  <a:pt x="0" y="275559"/>
                  <a:pt x="56936" y="148390"/>
                  <a:pt x="148988" y="56338"/>
                </a:cubicBezTo>
                <a:lnTo>
                  <a:pt x="149429" y="55974"/>
                </a:lnTo>
                <a:lnTo>
                  <a:pt x="146335" y="40648"/>
                </a:lnTo>
                <a:cubicBezTo>
                  <a:pt x="146335" y="18199"/>
                  <a:pt x="164534" y="0"/>
                  <a:pt x="186984" y="0"/>
                </a:cubicBezTo>
                <a:close/>
              </a:path>
            </a:pathLst>
          </a:custGeom>
          <a:solidFill>
            <a:srgbClr val="3498DB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>
            <a:normAutofit/>
          </a:bodyPr>
          <a:p>
            <a:pPr algn="ctr"/>
            <a:endParaRPr lang="en-US" altLang="zh-CN" sz="3200" dirty="0">
              <a:solidFill>
                <a:srgbClr val="1F74AD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7" name="文本框 86"/>
          <p:cNvSpPr txBox="1"/>
          <p:nvPr>
            <p:custDataLst>
              <p:tags r:id="rId16"/>
            </p:custDataLst>
          </p:nvPr>
        </p:nvSpPr>
        <p:spPr>
          <a:xfrm rot="19800000">
            <a:off x="5398770" y="3456305"/>
            <a:ext cx="481330" cy="473075"/>
          </a:xfrm>
          <a:prstGeom prst="rect">
            <a:avLst/>
          </a:prstGeom>
          <a:noFill/>
        </p:spPr>
        <p:txBody>
          <a:bodyPr wrap="square" rtlCol="0" anchor="ctr">
            <a:normAutofit fontScale="70000"/>
          </a:bodyPr>
          <a:p>
            <a:pPr algn="ctr"/>
            <a:r>
              <a:rPr lang="en-US" altLang="zh-CN" sz="3200">
                <a:solidFill>
                  <a:srgbClr val="3498D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endParaRPr lang="zh-CN" altLang="en-US" sz="3200">
              <a:solidFill>
                <a:srgbClr val="3498D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9" name="文本框 718"/>
          <p:cNvSpPr txBox="1"/>
          <p:nvPr>
            <p:custDataLst>
              <p:tags r:id="rId17"/>
            </p:custDataLst>
          </p:nvPr>
        </p:nvSpPr>
        <p:spPr>
          <a:xfrm rot="1800000">
            <a:off x="6397625" y="3456305"/>
            <a:ext cx="481330" cy="473075"/>
          </a:xfrm>
          <a:prstGeom prst="rect">
            <a:avLst/>
          </a:prstGeom>
          <a:noFill/>
        </p:spPr>
        <p:txBody>
          <a:bodyPr wrap="square" rtlCol="0" anchor="ctr">
            <a:normAutofit fontScale="70000"/>
          </a:bodyPr>
          <a:p>
            <a:pPr algn="ctr"/>
            <a:r>
              <a:rPr lang="en-US" altLang="zh-CN" sz="3200">
                <a:solidFill>
                  <a:srgbClr val="3498D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endParaRPr lang="zh-CN" altLang="en-US" sz="3200">
              <a:solidFill>
                <a:srgbClr val="3498D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20" name="文本框 719"/>
          <p:cNvSpPr txBox="1"/>
          <p:nvPr>
            <p:custDataLst>
              <p:tags r:id="rId18"/>
            </p:custDataLst>
          </p:nvPr>
        </p:nvSpPr>
        <p:spPr>
          <a:xfrm rot="480000">
            <a:off x="6940550" y="4228465"/>
            <a:ext cx="481330" cy="473075"/>
          </a:xfrm>
          <a:prstGeom prst="rect">
            <a:avLst/>
          </a:prstGeom>
          <a:noFill/>
        </p:spPr>
        <p:txBody>
          <a:bodyPr wrap="square" rtlCol="0" anchor="ctr">
            <a:normAutofit fontScale="70000"/>
          </a:bodyPr>
          <a:p>
            <a:pPr algn="ctr"/>
            <a:r>
              <a:rPr lang="en-US" altLang="zh-CN" sz="3200">
                <a:solidFill>
                  <a:srgbClr val="3498D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endParaRPr lang="zh-CN" altLang="en-US" sz="3200">
              <a:solidFill>
                <a:srgbClr val="3498D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21" name="文本框 720"/>
          <p:cNvSpPr txBox="1"/>
          <p:nvPr>
            <p:custDataLst>
              <p:tags r:id="rId19"/>
            </p:custDataLst>
          </p:nvPr>
        </p:nvSpPr>
        <p:spPr>
          <a:xfrm rot="21360000">
            <a:off x="4785995" y="4150995"/>
            <a:ext cx="481330" cy="473075"/>
          </a:xfrm>
          <a:prstGeom prst="rect">
            <a:avLst/>
          </a:prstGeom>
          <a:noFill/>
        </p:spPr>
        <p:txBody>
          <a:bodyPr wrap="square" rtlCol="0" anchor="ctr">
            <a:normAutofit fontScale="70000"/>
          </a:bodyPr>
          <a:p>
            <a:pPr algn="ctr"/>
            <a:r>
              <a:rPr lang="en-US" altLang="zh-CN" sz="3200">
                <a:solidFill>
                  <a:srgbClr val="3498D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endParaRPr lang="zh-CN" altLang="en-US" sz="3200">
              <a:solidFill>
                <a:srgbClr val="3498D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22" name="文本框 721"/>
          <p:cNvSpPr txBox="1"/>
          <p:nvPr>
            <p:custDataLst>
              <p:tags r:id="rId20"/>
            </p:custDataLst>
          </p:nvPr>
        </p:nvSpPr>
        <p:spPr>
          <a:xfrm rot="1800000">
            <a:off x="5024120" y="5062220"/>
            <a:ext cx="481330" cy="473075"/>
          </a:xfrm>
          <a:prstGeom prst="rect">
            <a:avLst/>
          </a:prstGeom>
          <a:noFill/>
        </p:spPr>
        <p:txBody>
          <a:bodyPr wrap="square" rtlCol="0" anchor="ctr">
            <a:normAutofit fontScale="70000"/>
          </a:bodyPr>
          <a:p>
            <a:pPr algn="ctr"/>
            <a:r>
              <a:rPr lang="en-US" altLang="zh-CN" sz="3200">
                <a:solidFill>
                  <a:srgbClr val="3498D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</a:t>
            </a:r>
            <a:endParaRPr lang="zh-CN" altLang="en-US" sz="3200">
              <a:solidFill>
                <a:srgbClr val="3498D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23" name="文本框 722"/>
          <p:cNvSpPr txBox="1"/>
          <p:nvPr>
            <p:custDataLst>
              <p:tags r:id="rId21"/>
            </p:custDataLst>
          </p:nvPr>
        </p:nvSpPr>
        <p:spPr>
          <a:xfrm rot="19800000">
            <a:off x="6685280" y="5107305"/>
            <a:ext cx="481330" cy="473075"/>
          </a:xfrm>
          <a:prstGeom prst="rect">
            <a:avLst/>
          </a:prstGeom>
          <a:noFill/>
        </p:spPr>
        <p:txBody>
          <a:bodyPr wrap="square" rtlCol="0" anchor="ctr">
            <a:normAutofit fontScale="70000"/>
          </a:bodyPr>
          <a:p>
            <a:pPr algn="ctr"/>
            <a:r>
              <a:rPr lang="en-US" altLang="zh-CN" sz="3200">
                <a:solidFill>
                  <a:srgbClr val="3498D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</a:t>
            </a:r>
            <a:endParaRPr lang="zh-CN" altLang="en-US" sz="3200">
              <a:solidFill>
                <a:srgbClr val="3498D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8" name="矩形 87"/>
          <p:cNvSpPr/>
          <p:nvPr>
            <p:custDataLst>
              <p:tags r:id="rId22"/>
            </p:custDataLst>
          </p:nvPr>
        </p:nvSpPr>
        <p:spPr>
          <a:xfrm>
            <a:off x="5450840" y="6245860"/>
            <a:ext cx="1388745" cy="482600"/>
          </a:xfrm>
          <a:prstGeom prst="rect">
            <a:avLst/>
          </a:prstGeom>
          <a:noFill/>
        </p:spPr>
        <p:txBody>
          <a:bodyPr wrap="none" anchor="ctr">
            <a:normAutofit/>
          </a:bodyPr>
          <a:p>
            <a:pPr marL="0" lvl="0" indent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altLang="en-US" sz="1800" spc="15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公益创业</a:t>
            </a:r>
            <a:endParaRPr lang="zh-CN" altLang="en-US" sz="1800" spc="15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9" name="任意多边形 16"/>
          <p:cNvSpPr/>
          <p:nvPr>
            <p:custDataLst>
              <p:tags r:id="rId23"/>
            </p:custDataLst>
          </p:nvPr>
        </p:nvSpPr>
        <p:spPr>
          <a:xfrm rot="10620000">
            <a:off x="5684520" y="5333365"/>
            <a:ext cx="822960" cy="748030"/>
          </a:xfrm>
          <a:custGeom>
            <a:avLst/>
            <a:gdLst>
              <a:gd name="connsiteX0" fmla="*/ 186984 w 1017355"/>
              <a:gd name="connsiteY0" fmla="*/ 0 h 924704"/>
              <a:gd name="connsiteX1" fmla="*/ 227633 w 1017355"/>
              <a:gd name="connsiteY1" fmla="*/ 40648 h 924704"/>
              <a:gd name="connsiteX2" fmla="*/ 186984 w 1017355"/>
              <a:gd name="connsiteY2" fmla="*/ 81297 h 924704"/>
              <a:gd name="connsiteX3" fmla="*/ 171161 w 1017355"/>
              <a:gd name="connsiteY3" fmla="*/ 78103 h 924704"/>
              <a:gd name="connsiteX4" fmla="*/ 161319 w 1017355"/>
              <a:gd name="connsiteY4" fmla="*/ 71467 h 924704"/>
              <a:gd name="connsiteX5" fmla="*/ 102818 w 1017355"/>
              <a:gd name="connsiteY5" fmla="*/ 142371 h 924704"/>
              <a:gd name="connsiteX6" fmla="*/ 19228 w 1017355"/>
              <a:gd name="connsiteY6" fmla="*/ 416027 h 924704"/>
              <a:gd name="connsiteX7" fmla="*/ 508677 w 1017355"/>
              <a:gd name="connsiteY7" fmla="*/ 905476 h 924704"/>
              <a:gd name="connsiteX8" fmla="*/ 998127 w 1017355"/>
              <a:gd name="connsiteY8" fmla="*/ 416027 h 924704"/>
              <a:gd name="connsiteX9" fmla="*/ 914536 w 1017355"/>
              <a:gd name="connsiteY9" fmla="*/ 142371 h 924704"/>
              <a:gd name="connsiteX10" fmla="*/ 857082 w 1017355"/>
              <a:gd name="connsiteY10" fmla="*/ 72736 h 924704"/>
              <a:gd name="connsiteX11" fmla="*/ 849121 w 1017355"/>
              <a:gd name="connsiteY11" fmla="*/ 78103 h 924704"/>
              <a:gd name="connsiteX12" fmla="*/ 833299 w 1017355"/>
              <a:gd name="connsiteY12" fmla="*/ 81297 h 924704"/>
              <a:gd name="connsiteX13" fmla="*/ 792650 w 1017355"/>
              <a:gd name="connsiteY13" fmla="*/ 40648 h 924704"/>
              <a:gd name="connsiteX14" fmla="*/ 833299 w 1017355"/>
              <a:gd name="connsiteY14" fmla="*/ 0 h 924704"/>
              <a:gd name="connsiteX15" fmla="*/ 873948 w 1017355"/>
              <a:gd name="connsiteY15" fmla="*/ 40648 h 924704"/>
              <a:gd name="connsiteX16" fmla="*/ 870754 w 1017355"/>
              <a:gd name="connsiteY16" fmla="*/ 56471 h 924704"/>
              <a:gd name="connsiteX17" fmla="*/ 869730 w 1017355"/>
              <a:gd name="connsiteY17" fmla="*/ 57989 h 924704"/>
              <a:gd name="connsiteX18" fmla="*/ 930481 w 1017355"/>
              <a:gd name="connsiteY18" fmla="*/ 131621 h 924704"/>
              <a:gd name="connsiteX19" fmla="*/ 1017355 w 1017355"/>
              <a:gd name="connsiteY19" fmla="*/ 416027 h 924704"/>
              <a:gd name="connsiteX20" fmla="*/ 508677 w 1017355"/>
              <a:gd name="connsiteY20" fmla="*/ 924704 h 924704"/>
              <a:gd name="connsiteX21" fmla="*/ 0 w 1017355"/>
              <a:gd name="connsiteY21" fmla="*/ 416027 h 924704"/>
              <a:gd name="connsiteX22" fmla="*/ 148988 w 1017355"/>
              <a:gd name="connsiteY22" fmla="*/ 56338 h 924704"/>
              <a:gd name="connsiteX23" fmla="*/ 149429 w 1017355"/>
              <a:gd name="connsiteY23" fmla="*/ 55974 h 924704"/>
              <a:gd name="connsiteX24" fmla="*/ 146335 w 1017355"/>
              <a:gd name="connsiteY24" fmla="*/ 40648 h 924704"/>
              <a:gd name="connsiteX25" fmla="*/ 186984 w 1017355"/>
              <a:gd name="connsiteY25" fmla="*/ 0 h 9247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017355" h="924704">
                <a:moveTo>
                  <a:pt x="186984" y="0"/>
                </a:moveTo>
                <a:cubicBezTo>
                  <a:pt x="209433" y="0"/>
                  <a:pt x="227633" y="18199"/>
                  <a:pt x="227633" y="40648"/>
                </a:cubicBezTo>
                <a:cubicBezTo>
                  <a:pt x="227633" y="63098"/>
                  <a:pt x="209433" y="81297"/>
                  <a:pt x="186984" y="81297"/>
                </a:cubicBezTo>
                <a:cubicBezTo>
                  <a:pt x="181371" y="81297"/>
                  <a:pt x="176024" y="80160"/>
                  <a:pt x="171161" y="78103"/>
                </a:cubicBezTo>
                <a:lnTo>
                  <a:pt x="161319" y="71467"/>
                </a:lnTo>
                <a:lnTo>
                  <a:pt x="102818" y="142371"/>
                </a:lnTo>
                <a:cubicBezTo>
                  <a:pt x="50044" y="220488"/>
                  <a:pt x="19228" y="314659"/>
                  <a:pt x="19228" y="416027"/>
                </a:cubicBezTo>
                <a:cubicBezTo>
                  <a:pt x="19228" y="686342"/>
                  <a:pt x="238362" y="905476"/>
                  <a:pt x="508677" y="905476"/>
                </a:cubicBezTo>
                <a:cubicBezTo>
                  <a:pt x="778993" y="905476"/>
                  <a:pt x="998127" y="686342"/>
                  <a:pt x="998127" y="416027"/>
                </a:cubicBezTo>
                <a:cubicBezTo>
                  <a:pt x="998127" y="314659"/>
                  <a:pt x="967311" y="220488"/>
                  <a:pt x="914536" y="142371"/>
                </a:cubicBezTo>
                <a:lnTo>
                  <a:pt x="857082" y="72736"/>
                </a:lnTo>
                <a:lnTo>
                  <a:pt x="849121" y="78103"/>
                </a:lnTo>
                <a:cubicBezTo>
                  <a:pt x="844258" y="80160"/>
                  <a:pt x="838911" y="81297"/>
                  <a:pt x="833299" y="81297"/>
                </a:cubicBezTo>
                <a:cubicBezTo>
                  <a:pt x="810849" y="81297"/>
                  <a:pt x="792650" y="63098"/>
                  <a:pt x="792650" y="40648"/>
                </a:cubicBezTo>
                <a:cubicBezTo>
                  <a:pt x="792650" y="18199"/>
                  <a:pt x="810849" y="0"/>
                  <a:pt x="833299" y="0"/>
                </a:cubicBezTo>
                <a:cubicBezTo>
                  <a:pt x="855749" y="0"/>
                  <a:pt x="873948" y="18199"/>
                  <a:pt x="873948" y="40648"/>
                </a:cubicBezTo>
                <a:cubicBezTo>
                  <a:pt x="873948" y="46261"/>
                  <a:pt x="872811" y="51608"/>
                  <a:pt x="870754" y="56471"/>
                </a:cubicBezTo>
                <a:lnTo>
                  <a:pt x="869730" y="57989"/>
                </a:lnTo>
                <a:lnTo>
                  <a:pt x="930481" y="131621"/>
                </a:lnTo>
                <a:cubicBezTo>
                  <a:pt x="985328" y="212806"/>
                  <a:pt x="1017355" y="310676"/>
                  <a:pt x="1017355" y="416027"/>
                </a:cubicBezTo>
                <a:cubicBezTo>
                  <a:pt x="1017355" y="696961"/>
                  <a:pt x="789612" y="924704"/>
                  <a:pt x="508677" y="924704"/>
                </a:cubicBezTo>
                <a:cubicBezTo>
                  <a:pt x="227742" y="924704"/>
                  <a:pt x="0" y="696961"/>
                  <a:pt x="0" y="416027"/>
                </a:cubicBezTo>
                <a:cubicBezTo>
                  <a:pt x="0" y="275559"/>
                  <a:pt x="56936" y="148390"/>
                  <a:pt x="148988" y="56338"/>
                </a:cubicBezTo>
                <a:lnTo>
                  <a:pt x="149429" y="55974"/>
                </a:lnTo>
                <a:lnTo>
                  <a:pt x="146335" y="40648"/>
                </a:lnTo>
                <a:cubicBezTo>
                  <a:pt x="146335" y="18199"/>
                  <a:pt x="164534" y="0"/>
                  <a:pt x="186984" y="0"/>
                </a:cubicBezTo>
                <a:close/>
              </a:path>
            </a:pathLst>
          </a:custGeom>
          <a:solidFill>
            <a:srgbClr val="3498DB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>
            <a:normAutofit/>
          </a:bodyPr>
          <a:p>
            <a:pPr algn="ctr"/>
            <a:endParaRPr lang="en-US" altLang="zh-CN" sz="3200" dirty="0">
              <a:solidFill>
                <a:srgbClr val="1F74AD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0" name="文本框 89"/>
          <p:cNvSpPr txBox="1"/>
          <p:nvPr>
            <p:custDataLst>
              <p:tags r:id="rId24"/>
            </p:custDataLst>
          </p:nvPr>
        </p:nvSpPr>
        <p:spPr>
          <a:xfrm rot="180000">
            <a:off x="5855335" y="5471160"/>
            <a:ext cx="481330" cy="473075"/>
          </a:xfrm>
          <a:prstGeom prst="rect">
            <a:avLst/>
          </a:prstGeom>
          <a:noFill/>
        </p:spPr>
        <p:txBody>
          <a:bodyPr wrap="square" rtlCol="0" anchor="ctr">
            <a:normAutofit fontScale="70000"/>
          </a:bodyPr>
          <a:p>
            <a:pPr algn="ctr"/>
            <a:r>
              <a:rPr lang="en-US" altLang="zh-CN" sz="3200">
                <a:solidFill>
                  <a:srgbClr val="3498D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</a:t>
            </a:r>
            <a:endParaRPr lang="en-US" altLang="zh-CN" sz="3200">
              <a:solidFill>
                <a:srgbClr val="3498D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2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7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7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7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7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0" dur="500"/>
                                        <p:tgtEl>
                                          <p:spTgt spid="7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500"/>
                                        <p:tgtEl>
                                          <p:spTgt spid="7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6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9" dur="500"/>
                                        <p:tgtEl>
                                          <p:spTgt spid="7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7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5" dur="500"/>
                                        <p:tgtEl>
                                          <p:spTgt spid="7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8" dur="500"/>
                                        <p:tgtEl>
                                          <p:spTgt spid="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1" dur="500"/>
                                        <p:tgtEl>
                                          <p:spTgt spid="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4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7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0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" grpId="0"/>
      <p:bldP spid="81" grpId="0" animBg="1"/>
      <p:bldP spid="82" grpId="0"/>
      <p:bldP spid="83" grpId="0"/>
      <p:bldP spid="84" grpId="0"/>
      <p:bldP spid="85" grpId="0"/>
      <p:bldP spid="86" grpId="0"/>
      <p:bldP spid="713" grpId="0" animBg="1"/>
      <p:bldP spid="714" grpId="0" animBg="1"/>
      <p:bldP spid="715" grpId="0" animBg="1"/>
      <p:bldP spid="716" grpId="0" animBg="1"/>
      <p:bldP spid="717" grpId="0" animBg="1"/>
      <p:bldP spid="718" grpId="0" animBg="1"/>
      <p:bldP spid="87" grpId="0"/>
      <p:bldP spid="719" grpId="0"/>
      <p:bldP spid="720" grpId="0"/>
      <p:bldP spid="721" grpId="0"/>
      <p:bldP spid="722" grpId="0"/>
      <p:bldP spid="723" grpId="0"/>
      <p:bldP spid="88" grpId="0"/>
      <p:bldP spid="89" grpId="0" animBg="1"/>
      <p:bldP spid="9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1282700" y="534035"/>
            <a:ext cx="9626600" cy="5789930"/>
          </a:xfrm>
        </p:spPr>
        <p:txBody>
          <a:bodyPr anchor="ctr" anchorCtr="0">
            <a:normAutofit/>
          </a:bodyPr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altLang="zh-CN" sz="2000">
                <a:solidFill>
                  <a:schemeClr val="accent1"/>
                </a:solidFill>
                <a:effectLst/>
                <a:latin typeface="Arial Black" panose="020B0A04020102020204" pitchFamily="34" charset="0"/>
                <a:sym typeface="+mn-ea"/>
              </a:rPr>
              <a:t>网络创业</a:t>
            </a:r>
            <a:r>
              <a:rPr altLang="zh-CN" sz="1800" b="0">
                <a:solidFill>
                  <a:schemeClr val="tx1"/>
                </a:solidFill>
                <a:latin typeface="Arial Black" panose="020B0A04020102020204" pitchFamily="34" charset="0"/>
                <a:sym typeface="+mn-ea"/>
              </a:rPr>
              <a:t>：网上开店，在网上注册成立网络商店；网上加盟，以某个电子商务网站门店的形式经营，利用母体网站的货源和销售渠道。</a:t>
            </a:r>
            <a:br>
              <a:rPr altLang="zh-CN" sz="1800" b="0">
                <a:solidFill>
                  <a:schemeClr val="tx1"/>
                </a:solidFill>
                <a:latin typeface="Arial Black" panose="020B0A04020102020204" pitchFamily="34" charset="0"/>
                <a:sym typeface="+mn-ea"/>
              </a:rPr>
            </a:br>
            <a:r>
              <a:rPr altLang="zh-CN" sz="20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 Black" panose="020B0A04020102020204" pitchFamily="34" charset="0"/>
                <a:sym typeface="+mn-ea"/>
              </a:rPr>
              <a:t>加盟创业</a:t>
            </a:r>
            <a:r>
              <a:rPr altLang="zh-CN" sz="1800" b="0">
                <a:solidFill>
                  <a:schemeClr val="tx1"/>
                </a:solidFill>
                <a:latin typeface="Arial Black" panose="020B0A04020102020204" pitchFamily="34" charset="0"/>
                <a:sym typeface="+mn-ea"/>
              </a:rPr>
              <a:t>：连锁加盟有直营、委托加盟、特许加盟等形式，投资金额根据商品种类、店铺要求、技术设备的不同从6000元—250万元不等，可满足不同需求的创业者。</a:t>
            </a:r>
            <a:br>
              <a:rPr altLang="zh-CN" sz="1800" b="0">
                <a:solidFill>
                  <a:schemeClr val="tx1"/>
                </a:solidFill>
                <a:latin typeface="Arial Black" panose="020B0A04020102020204" pitchFamily="34" charset="0"/>
                <a:sym typeface="+mn-ea"/>
              </a:rPr>
            </a:br>
            <a:r>
              <a:rPr altLang="zh-CN" sz="20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 Black" panose="020B0A04020102020204" pitchFamily="34" charset="0"/>
                <a:sym typeface="+mn-ea"/>
              </a:rPr>
              <a:t>兼职创业</a:t>
            </a:r>
            <a:r>
              <a:rPr altLang="zh-CN" sz="1800" b="0">
                <a:solidFill>
                  <a:schemeClr val="tx1"/>
                </a:solidFill>
                <a:latin typeface="Arial Black" panose="020B0A04020102020204" pitchFamily="34" charset="0"/>
                <a:sym typeface="+mn-ea"/>
              </a:rPr>
              <a:t>：该类创业的优势是无需放弃本职工作，又能充分利用在工作中积累的商业资源和人脉关系创业。</a:t>
            </a:r>
            <a:br>
              <a:rPr altLang="zh-CN" sz="1800" b="0">
                <a:solidFill>
                  <a:schemeClr val="tx1"/>
                </a:solidFill>
                <a:latin typeface="Arial Black" panose="020B0A04020102020204" pitchFamily="34" charset="0"/>
                <a:sym typeface="+mn-ea"/>
              </a:rPr>
            </a:br>
            <a:r>
              <a:rPr altLang="zh-CN" sz="20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 Black" panose="020B0A04020102020204" pitchFamily="34" charset="0"/>
                <a:sym typeface="+mn-ea"/>
              </a:rPr>
              <a:t>团队创业</a:t>
            </a:r>
            <a:r>
              <a:rPr altLang="zh-CN" sz="1800" b="0">
                <a:solidFill>
                  <a:schemeClr val="tx1"/>
                </a:solidFill>
                <a:latin typeface="Arial Black" panose="020B0A04020102020204" pitchFamily="34" charset="0"/>
                <a:sym typeface="+mn-ea"/>
              </a:rPr>
              <a:t>：一个由研发、技术、市场、融资等各方面组成、优势互补的创业团队，是创业成功的法宝。该类创业的优势是群策群力，集合各自优势共同创业。</a:t>
            </a:r>
            <a:br>
              <a:rPr altLang="zh-CN" sz="1800" b="0">
                <a:solidFill>
                  <a:schemeClr val="tx1"/>
                </a:solidFill>
                <a:latin typeface="Arial Black" panose="020B0A04020102020204" pitchFamily="34" charset="0"/>
                <a:sym typeface="+mn-ea"/>
              </a:rPr>
            </a:br>
            <a:r>
              <a:rPr altLang="zh-CN" sz="20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 Black" panose="020B0A04020102020204" pitchFamily="34" charset="0"/>
                <a:sym typeface="+mn-ea"/>
              </a:rPr>
              <a:t>概念创业</a:t>
            </a:r>
            <a:r>
              <a:rPr altLang="zh-CN" sz="1800" b="0">
                <a:solidFill>
                  <a:schemeClr val="tx1"/>
                </a:solidFill>
                <a:latin typeface="Arial Black" panose="020B0A04020102020204" pitchFamily="34" charset="0"/>
                <a:sym typeface="+mn-ea"/>
              </a:rPr>
              <a:t>：是指凭借创意、点子、想法而进行的创业。这些创业概念必须标新立异，至少在打算进入的行业或领域是个创举，适合自身没有很多资源的创业者，需要通过“脑洞大开”的创意来获得各种资源。</a:t>
            </a:r>
            <a:br>
              <a:rPr altLang="zh-CN" sz="1800" b="0">
                <a:solidFill>
                  <a:schemeClr val="tx1"/>
                </a:solidFill>
                <a:latin typeface="Arial Black" panose="020B0A04020102020204" pitchFamily="34" charset="0"/>
                <a:sym typeface="+mn-ea"/>
              </a:rPr>
            </a:br>
            <a:r>
              <a:rPr altLang="zh-CN" sz="20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 Black" panose="020B0A04020102020204" pitchFamily="34" charset="0"/>
                <a:sym typeface="+mn-ea"/>
              </a:rPr>
              <a:t>大赛创业</a:t>
            </a:r>
            <a:r>
              <a:rPr altLang="zh-CN" sz="1800" b="0">
                <a:solidFill>
                  <a:schemeClr val="tx1"/>
                </a:solidFill>
                <a:latin typeface="Arial Black" panose="020B0A04020102020204" pitchFamily="34" charset="0"/>
                <a:sym typeface="+mn-ea"/>
              </a:rPr>
              <a:t>：是大学生受各种创业大赛的驱动和高校创业园区创业环境的熏陶、资助、催化而进行的创业活动。</a:t>
            </a:r>
            <a:br>
              <a:rPr altLang="zh-CN" sz="1800" b="0">
                <a:solidFill>
                  <a:schemeClr val="tx1"/>
                </a:solidFill>
                <a:latin typeface="Arial Black" panose="020B0A04020102020204" pitchFamily="34" charset="0"/>
                <a:sym typeface="+mn-ea"/>
              </a:rPr>
            </a:br>
            <a:r>
              <a:rPr altLang="zh-CN" sz="20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 Black" panose="020B0A04020102020204" pitchFamily="34" charset="0"/>
                <a:sym typeface="+mn-ea"/>
              </a:rPr>
              <a:t>公益创业</a:t>
            </a:r>
            <a:r>
              <a:rPr altLang="zh-CN" sz="1800" b="0">
                <a:solidFill>
                  <a:schemeClr val="tx1"/>
                </a:solidFill>
                <a:latin typeface="Arial Black" panose="020B0A04020102020204" pitchFamily="34" charset="0"/>
                <a:sym typeface="+mn-ea"/>
              </a:rPr>
              <a:t>：又称社会创业，作为一种新型的组织形式。近年来在国外蓬勃发展，被认为是解决社会问题的一种新方法。</a:t>
            </a:r>
            <a:endParaRPr lang="zh-CN" altLang="en-US"/>
          </a:p>
        </p:txBody>
      </p:sp>
    </p:spTree>
    <p:custDataLst>
      <p:tags r:id="rId1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5" name="文本框 44"/>
          <p:cNvSpPr txBox="1"/>
          <p:nvPr>
            <p:custDataLst>
              <p:tags r:id="rId1"/>
            </p:custDataLst>
          </p:nvPr>
        </p:nvSpPr>
        <p:spPr>
          <a:xfrm>
            <a:off x="3663321" y="262255"/>
            <a:ext cx="4864735" cy="656590"/>
          </a:xfrm>
          <a:prstGeom prst="rect">
            <a:avLst/>
          </a:prstGeom>
          <a:noFill/>
          <a:effectLst>
            <a:outerShdw dist="38100" algn="l" rotWithShape="0">
              <a:schemeClr val="accent1">
                <a:lumMod val="50000"/>
              </a:schemeClr>
            </a:outerShdw>
          </a:effectLst>
        </p:spPr>
        <p:txBody>
          <a:bodyPr wrap="none" lIns="72000" tIns="36195" rIns="72000" bIns="36195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ct val="100000"/>
              <a:buNone/>
            </a:pPr>
            <a:r>
              <a:rPr lang="zh-CN" altLang="en-US" sz="3800" b="1" spc="388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0"/>
                </a:gra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任务1.</a:t>
            </a:r>
            <a:r>
              <a:rPr lang="en-US" altLang="zh-CN" sz="3800" b="1" spc="388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0"/>
                </a:gra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3</a:t>
            </a:r>
            <a:r>
              <a:rPr lang="zh-CN" altLang="en-US" sz="3800" b="1" spc="388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0"/>
                </a:gra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创新的内涵</a:t>
            </a:r>
            <a:endParaRPr lang="zh-CN" altLang="en-US" sz="3800" b="1" spc="388" dirty="0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5400000" scaled="0"/>
              </a:gradFill>
              <a:effectLst/>
              <a:uFillTx/>
              <a:latin typeface="Arial" panose="020B0604020202020204" pitchFamily="34" charset="0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9219" name="Rectangle 3"/>
          <p:cNvSpPr>
            <a:spLocks noGrp="1"/>
          </p:cNvSpPr>
          <p:nvPr/>
        </p:nvSpPr>
        <p:spPr>
          <a:xfrm>
            <a:off x="1055370" y="1205865"/>
            <a:ext cx="10079990" cy="523494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/>
          <a:lstStyle>
            <a:lvl1pPr marL="357505" indent="-357505" algn="just" rtl="0" eaLnBrk="0" fontAlgn="base" hangingPunct="0">
              <a:lnSpc>
                <a:spcPct val="110000"/>
              </a:lnSpc>
              <a:spcBef>
                <a:spcPts val="1800"/>
              </a:spcBef>
              <a:spcAft>
                <a:spcPct val="0"/>
              </a:spcAft>
              <a:buClr>
                <a:srgbClr val="1486AF"/>
              </a:buClr>
              <a:buSzPct val="100000"/>
              <a:buFont typeface="Arial" panose="020B0604020202020204" pitchFamily="34" charset="0"/>
              <a:buChar char="O"/>
              <a:defRPr sz="2000">
                <a:solidFill>
                  <a:srgbClr val="1486AF"/>
                </a:solidFill>
                <a:latin typeface="+mn-lt"/>
                <a:ea typeface="+mn-ea"/>
                <a:cs typeface="+mn-cs"/>
              </a:defRPr>
            </a:lvl1pPr>
            <a:lvl2pPr marL="357505" indent="-357505" algn="l" rtl="0" eaLnBrk="0" fontAlgn="base" hangingPunct="0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Clr>
                <a:srgbClr val="8EB5E4"/>
              </a:buClr>
              <a:buFont typeface="幼圆" panose="02010509060101010101" pitchFamily="49" charset="-122"/>
              <a:buChar char=" "/>
              <a:defRPr sz="1600">
                <a:solidFill>
                  <a:srgbClr val="595959"/>
                </a:solidFill>
                <a:latin typeface="幼圆" panose="02010509060101010101" pitchFamily="49" charset="-122"/>
                <a:ea typeface="幼圆" panose="02010509060101010101" pitchFamily="49" charset="-122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幼圆" panose="02010509060101010101" pitchFamily="49" charset="-122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幼圆" panose="02010509060101010101" pitchFamily="49" charset="-122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幼圆" panose="02010509060101010101" pitchFamily="49" charset="-122"/>
              </a:defRPr>
            </a:lvl5pPr>
            <a:lvl6pPr marL="25146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幼圆" panose="02010509060101010101" pitchFamily="49" charset="-122"/>
              </a:defRPr>
            </a:lvl6pPr>
            <a:lvl7pPr marL="2971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幼圆" panose="02010509060101010101" pitchFamily="49" charset="-122"/>
              </a:defRPr>
            </a:lvl7pPr>
            <a:lvl8pPr marL="3429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幼圆" panose="02010509060101010101" pitchFamily="49" charset="-122"/>
              </a:defRPr>
            </a:lvl8pPr>
            <a:lvl9pPr marL="3886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幼圆" panose="02010509060101010101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zh-CN" b="1" dirty="0"/>
              <a:t>【</a:t>
            </a:r>
            <a:r>
              <a:rPr lang="zh-CN" altLang="zh-CN" b="1" dirty="0">
                <a:sym typeface="+mn-ea"/>
              </a:rPr>
              <a:t>创新</a:t>
            </a:r>
            <a:r>
              <a:rPr lang="zh-CN" altLang="zh-CN" b="1" dirty="0"/>
              <a:t>】</a:t>
            </a:r>
            <a:endParaRPr lang="zh-CN" altLang="zh-CN" b="1" dirty="0"/>
          </a:p>
          <a:p>
            <a:pPr marL="0" indent="457200" eaLnBrk="1" hangingPunct="1">
              <a:lnSpc>
                <a:spcPct val="120000"/>
              </a:lnSpc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zh-CN" altLang="zh-CN" sz="1800" dirty="0">
                <a:solidFill>
                  <a:schemeClr val="tx1"/>
                </a:solidFill>
                <a:latin typeface="Arial Black" panose="020B0A04020102020204" pitchFamily="34" charset="0"/>
                <a:sym typeface="+mn-ea"/>
              </a:rPr>
              <a:t>“创新”一词，</a:t>
            </a:r>
            <a:r>
              <a:rPr lang="zh-CN" altLang="zh-CN" sz="1800" dirty="0">
                <a:solidFill>
                  <a:schemeClr val="tx1"/>
                </a:solidFill>
                <a:latin typeface="Arial Black" panose="020B0A04020102020204" pitchFamily="34" charset="0"/>
                <a:sym typeface="+mn-ea"/>
              </a:rPr>
              <a:t>我国</a:t>
            </a:r>
            <a:r>
              <a:rPr lang="zh-CN" altLang="zh-CN" sz="1800" dirty="0">
                <a:solidFill>
                  <a:schemeClr val="tx1"/>
                </a:solidFill>
                <a:latin typeface="Arial Black" panose="020B0A04020102020204" pitchFamily="34" charset="0"/>
                <a:sym typeface="+mn-ea"/>
              </a:rPr>
              <a:t>最早在《南史·后妃传上·宋世祖殷淑仪》中出现；</a:t>
            </a:r>
            <a:endParaRPr lang="zh-CN" altLang="zh-CN" sz="1800" dirty="0">
              <a:solidFill>
                <a:schemeClr val="tx1"/>
              </a:solidFill>
              <a:latin typeface="Arial Black" panose="020B0A04020102020204" pitchFamily="34" charset="0"/>
              <a:sym typeface="+mn-ea"/>
            </a:endParaRPr>
          </a:p>
          <a:p>
            <a:pPr marL="0" indent="457200" eaLnBrk="1" hangingPunct="1">
              <a:lnSpc>
                <a:spcPct val="120000"/>
              </a:lnSpc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zh-CN" altLang="zh-CN" sz="1800" dirty="0">
                <a:solidFill>
                  <a:schemeClr val="tx1"/>
                </a:solidFill>
                <a:latin typeface="Arial Black" panose="020B0A04020102020204" pitchFamily="34" charset="0"/>
                <a:sym typeface="+mn-ea"/>
              </a:rPr>
              <a:t>“创新”的概念的提出，最早可从奥地利经济学家熊彼得（SehumpeterJ.A）提出。</a:t>
            </a:r>
            <a:endParaRPr lang="zh-CN" altLang="en-US" sz="1800" b="1" dirty="0">
              <a:solidFill>
                <a:schemeClr val="tx1"/>
              </a:solidFill>
            </a:endParaRPr>
          </a:p>
          <a:p>
            <a:pPr eaLnBrk="1" hangingPunct="1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zh-CN" b="1" dirty="0">
                <a:sym typeface="+mn-ea"/>
              </a:rPr>
              <a:t>【</a:t>
            </a:r>
            <a:r>
              <a:rPr lang="zh-CN" altLang="zh-CN" b="1" dirty="0">
                <a:sym typeface="+mn-ea"/>
              </a:rPr>
              <a:t>广义的创新概念</a:t>
            </a:r>
            <a:r>
              <a:rPr lang="zh-CN" altLang="zh-CN" b="1" dirty="0">
                <a:sym typeface="+mn-ea"/>
              </a:rPr>
              <a:t>】</a:t>
            </a:r>
            <a:endParaRPr lang="zh-CN" altLang="zh-CN" b="1" dirty="0">
              <a:sym typeface="+mn-ea"/>
            </a:endParaRPr>
          </a:p>
          <a:p>
            <a:pPr marL="0" indent="457200" eaLnBrk="1" hangingPunct="1">
              <a:lnSpc>
                <a:spcPct val="120000"/>
              </a:lnSpc>
              <a:buFont typeface="Wingdings" panose="05000000000000000000" pitchFamily="2" charset="2"/>
              <a:buNone/>
            </a:pPr>
            <a:r>
              <a:rPr lang="zh-CN" altLang="zh-CN" sz="1800" dirty="0">
                <a:solidFill>
                  <a:schemeClr val="tx1"/>
                </a:solidFill>
                <a:latin typeface="Arial Black" panose="020B0A04020102020204" pitchFamily="34" charset="0"/>
                <a:sym typeface="+mn-ea"/>
              </a:rPr>
              <a:t>创新包括了各种各样的以新的方式提高资源配置效率的活动。</a:t>
            </a:r>
            <a:endParaRPr lang="zh-CN" altLang="en-US" sz="1800" b="1" dirty="0">
              <a:solidFill>
                <a:schemeClr val="tx1"/>
              </a:solidFill>
              <a:sym typeface="+mn-ea"/>
            </a:endParaRPr>
          </a:p>
          <a:p>
            <a:pPr algn="l" eaLnBrk="1" hangingPunct="1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zh-CN" b="1" dirty="0">
                <a:sym typeface="+mn-ea"/>
              </a:rPr>
              <a:t>【</a:t>
            </a:r>
            <a:r>
              <a:rPr lang="zh-CN" altLang="zh-CN" b="1" dirty="0">
                <a:sym typeface="+mn-ea"/>
              </a:rPr>
              <a:t>狭义的创新概念</a:t>
            </a:r>
            <a:r>
              <a:rPr lang="zh-CN" altLang="zh-CN" b="1" dirty="0">
                <a:sym typeface="+mn-ea"/>
              </a:rPr>
              <a:t>】</a:t>
            </a:r>
            <a:endParaRPr lang="zh-CN" altLang="zh-CN" b="1" dirty="0">
              <a:sym typeface="+mn-ea"/>
            </a:endParaRPr>
          </a:p>
          <a:p>
            <a:pPr marL="0" indent="457200" algn="l" eaLnBrk="1" hangingPunct="1">
              <a:lnSpc>
                <a:spcPct val="120000"/>
              </a:lnSpc>
              <a:buFont typeface="Wingdings" panose="05000000000000000000" pitchFamily="2" charset="2"/>
              <a:buNone/>
            </a:pPr>
            <a:r>
              <a:rPr lang="zh-CN" altLang="zh-CN" sz="1800" dirty="0">
                <a:solidFill>
                  <a:schemeClr val="tx1"/>
                </a:solidFill>
                <a:latin typeface="Arial Black" panose="020B0A04020102020204" pitchFamily="34" charset="0"/>
                <a:sym typeface="+mn-ea"/>
              </a:rPr>
              <a:t>创新是对生产要素和生产条件进行新的组合，以建立效能更强、效率更高的新生产经营体系为目标，进而推出新的产品、新的生产（工艺）方法、开辟新的市场，获得新的原材料或半成品供给来源或建立企业新的组织。</a:t>
            </a:r>
            <a:endParaRPr lang="zh-CN" altLang="zh-CN" sz="1800" b="1" dirty="0">
              <a:latin typeface="Arial Black" panose="020B0A04020102020204" pitchFamily="34" charset="0"/>
            </a:endParaRPr>
          </a:p>
          <a:p>
            <a:pPr marL="0" indent="0" algn="l" eaLnBrk="1" hangingPunct="1">
              <a:lnSpc>
                <a:spcPct val="120000"/>
              </a:lnSpc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en-US" altLang="zh-CN" dirty="0"/>
              <a:t>      </a:t>
            </a:r>
            <a:endParaRPr lang="en-US" altLang="zh-CN" dirty="0"/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9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2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2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92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5" name="文本框 44"/>
          <p:cNvSpPr txBox="1"/>
          <p:nvPr>
            <p:custDataLst>
              <p:tags r:id="rId1"/>
            </p:custDataLst>
          </p:nvPr>
        </p:nvSpPr>
        <p:spPr>
          <a:xfrm>
            <a:off x="3359484" y="404495"/>
            <a:ext cx="8585200" cy="656590"/>
          </a:xfrm>
          <a:prstGeom prst="rect">
            <a:avLst/>
          </a:prstGeom>
          <a:noFill/>
          <a:effectLst>
            <a:outerShdw dist="38100" algn="l" rotWithShape="0">
              <a:schemeClr val="accent1">
                <a:lumMod val="50000"/>
              </a:schemeClr>
            </a:outerShdw>
          </a:effectLst>
        </p:spPr>
        <p:txBody>
          <a:bodyPr wrap="none" lIns="72000" tIns="36195" rIns="72000" bIns="36195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ct val="100000"/>
              <a:buNone/>
            </a:pPr>
            <a:r>
              <a:rPr lang="zh-CN" altLang="en-US" sz="3800" b="1" spc="388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0"/>
                </a:gra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任务1.</a:t>
            </a:r>
            <a:r>
              <a:rPr lang="en-US" altLang="zh-CN" sz="3800" b="1" spc="388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0"/>
                </a:gra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4</a:t>
            </a:r>
            <a:r>
              <a:rPr lang="zh-CN" altLang="en-US" sz="3800" b="1" spc="388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0"/>
                </a:gra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不同创新模式下的创业实践</a:t>
            </a:r>
            <a:endParaRPr lang="zh-CN" altLang="en-US" sz="3800" b="1" spc="388" dirty="0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5400000" scaled="0"/>
              </a:gradFill>
              <a:effectLst/>
              <a:uFillTx/>
              <a:latin typeface="Arial" panose="020B0604020202020204" pitchFamily="34" charset="0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4" name="任意多边形 13"/>
          <p:cNvSpPr/>
          <p:nvPr>
            <p:custDataLst>
              <p:tags r:id="rId2"/>
            </p:custDataLst>
          </p:nvPr>
        </p:nvSpPr>
        <p:spPr>
          <a:xfrm rot="19743805">
            <a:off x="5509260" y="1245235"/>
            <a:ext cx="276795" cy="895764"/>
          </a:xfrm>
          <a:custGeom>
            <a:avLst/>
            <a:gdLst>
              <a:gd name="connsiteX0" fmla="*/ 128434 w 128434"/>
              <a:gd name="connsiteY0" fmla="*/ 64576 h 416103"/>
              <a:gd name="connsiteX1" fmla="*/ 128434 w 128434"/>
              <a:gd name="connsiteY1" fmla="*/ 416103 h 416103"/>
              <a:gd name="connsiteX2" fmla="*/ 0 w 128434"/>
              <a:gd name="connsiteY2" fmla="*/ 339125 h 416103"/>
              <a:gd name="connsiteX3" fmla="*/ 0 w 128434"/>
              <a:gd name="connsiteY3" fmla="*/ 0 h 4161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434" h="416103">
                <a:moveTo>
                  <a:pt x="128434" y="64576"/>
                </a:moveTo>
                <a:lnTo>
                  <a:pt x="128434" y="416103"/>
                </a:lnTo>
                <a:lnTo>
                  <a:pt x="0" y="339125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tIns="46800" rIns="90000" bIns="46800" rtlCol="0" anchor="ctr">
            <a:normAutofit/>
          </a:bodyPr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任意多边形 14"/>
          <p:cNvSpPr/>
          <p:nvPr>
            <p:custDataLst>
              <p:tags r:id="rId3"/>
            </p:custDataLst>
          </p:nvPr>
        </p:nvSpPr>
        <p:spPr>
          <a:xfrm rot="19743805">
            <a:off x="5943982" y="1245235"/>
            <a:ext cx="276795" cy="895764"/>
          </a:xfrm>
          <a:custGeom>
            <a:avLst/>
            <a:gdLst>
              <a:gd name="connsiteX0" fmla="*/ 128434 w 128434"/>
              <a:gd name="connsiteY0" fmla="*/ 64576 h 416103"/>
              <a:gd name="connsiteX1" fmla="*/ 128434 w 128434"/>
              <a:gd name="connsiteY1" fmla="*/ 416103 h 416103"/>
              <a:gd name="connsiteX2" fmla="*/ 0 w 128434"/>
              <a:gd name="connsiteY2" fmla="*/ 339125 h 416103"/>
              <a:gd name="connsiteX3" fmla="*/ 0 w 128434"/>
              <a:gd name="connsiteY3" fmla="*/ 0 h 4161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434" h="416103">
                <a:moveTo>
                  <a:pt x="128434" y="64576"/>
                </a:moveTo>
                <a:lnTo>
                  <a:pt x="128434" y="416103"/>
                </a:lnTo>
                <a:lnTo>
                  <a:pt x="0" y="339125"/>
                </a:lnTo>
                <a:lnTo>
                  <a:pt x="0" y="0"/>
                </a:lnTo>
                <a:close/>
              </a:path>
            </a:pathLst>
          </a:custGeom>
          <a:solidFill>
            <a:srgbClr val="4276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tIns="46800" rIns="90000" bIns="46800" rtlCol="0" anchor="ctr">
            <a:normAutofit/>
          </a:bodyPr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矩形 7"/>
          <p:cNvSpPr/>
          <p:nvPr>
            <p:custDataLst>
              <p:tags r:id="rId4"/>
            </p:custDataLst>
          </p:nvPr>
        </p:nvSpPr>
        <p:spPr>
          <a:xfrm>
            <a:off x="6399530" y="1280160"/>
            <a:ext cx="4815840" cy="5163185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79" y="connsiteY0-80"/>
              </a:cxn>
              <a:cxn ang="0">
                <a:pos x="connsiteX1-81" y="connsiteY1-82"/>
              </a:cxn>
              <a:cxn ang="0">
                <a:pos x="connsiteX2-83" y="connsiteY2-84"/>
              </a:cxn>
              <a:cxn ang="0">
                <a:pos x="connsiteX3-85" y="connsiteY3-86"/>
              </a:cxn>
              <a:cxn ang="0">
                <a:pos x="connsiteX4-87" y="connsiteY4-88"/>
              </a:cxn>
              <a:cxn ang="0">
                <a:pos x="connsiteX5-89" y="connsiteY5-90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19050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0000" tIns="46800" rIns="90000" bIns="46800" numCol="1" spcCol="0" rtlCol="0" fromWordArt="0" anchor="t" anchorCtr="0" forceAA="0" compatLnSpc="1">
            <a:normAutofit/>
          </a:bodyPr>
          <a:p>
            <a:pPr marL="0" lvl="0" indent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altLang="zh-CN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目前我国经济、科技发展位于世界前列，但是教育、科技、科研与经济割裂的现象比较严重。就目前来说，科技、创新的成果转换不了生产力，科技、创新投入跟实际的产业化水平不相匹配，导致创新驱动经济的动力不足。在当前的社会转型、产业升级改造阶段，科技、创新和经济的紧密结合迫在眉睫，经济以科技、创新为驱动的经济发展模式，也越来越得到各方认可。根据目前主流的创新模式，主要包括</a:t>
            </a:r>
            <a:r>
              <a:rPr lang="zh-CN" altLang="zh-CN" sz="2000" b="1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10个维度的分类</a:t>
            </a:r>
            <a:r>
              <a:rPr lang="zh-CN" altLang="zh-CN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，即产品创新、技术创新、组织模式创新、人才模式创新、战略创新、商业模式创新、营销模式创新、领导力创新、文化创新、品牌创新。</a:t>
            </a:r>
            <a:endParaRPr lang="zh-CN" altLang="zh-CN" sz="18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+mn-ea"/>
            </a:endParaRPr>
          </a:p>
        </p:txBody>
      </p:sp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椭圆 14"/>
          <p:cNvSpPr/>
          <p:nvPr>
            <p:custDataLst>
              <p:tags r:id="rId1"/>
            </p:custDataLst>
          </p:nvPr>
        </p:nvSpPr>
        <p:spPr>
          <a:xfrm>
            <a:off x="1063625" y="466090"/>
            <a:ext cx="479425" cy="479425"/>
          </a:xfrm>
          <a:prstGeom prst="ellipse">
            <a:avLst/>
          </a:pr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 fontScale="92500" lnSpcReduction="1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6" name="任意多边形 15"/>
          <p:cNvSpPr/>
          <p:nvPr>
            <p:custDataLst>
              <p:tags r:id="rId2"/>
            </p:custDataLst>
          </p:nvPr>
        </p:nvSpPr>
        <p:spPr bwMode="auto">
          <a:xfrm>
            <a:off x="1171575" y="576580"/>
            <a:ext cx="263525" cy="258445"/>
          </a:xfrm>
          <a:custGeom>
            <a:avLst/>
            <a:gdLst>
              <a:gd name="T0" fmla="*/ 1312 w 1990"/>
              <a:gd name="T1" fmla="*/ 1552 h 1954"/>
              <a:gd name="T2" fmla="*/ 291 w 1990"/>
              <a:gd name="T3" fmla="*/ 1746 h 1954"/>
              <a:gd name="T4" fmla="*/ 0 w 1990"/>
              <a:gd name="T5" fmla="*/ 540 h 1954"/>
              <a:gd name="T6" fmla="*/ 515 w 1990"/>
              <a:gd name="T7" fmla="*/ 249 h 1954"/>
              <a:gd name="T8" fmla="*/ 1205 w 1990"/>
              <a:gd name="T9" fmla="*/ 0 h 1954"/>
              <a:gd name="T10" fmla="*/ 1496 w 1990"/>
              <a:gd name="T11" fmla="*/ 489 h 1954"/>
              <a:gd name="T12" fmla="*/ 1413 w 1990"/>
              <a:gd name="T13" fmla="*/ 291 h 1954"/>
              <a:gd name="T14" fmla="*/ 802 w 1990"/>
              <a:gd name="T15" fmla="*/ 83 h 1954"/>
              <a:gd name="T16" fmla="*/ 1039 w 1990"/>
              <a:gd name="T17" fmla="*/ 249 h 1954"/>
              <a:gd name="T18" fmla="*/ 1243 w 1990"/>
              <a:gd name="T19" fmla="*/ 499 h 1954"/>
              <a:gd name="T20" fmla="*/ 291 w 1990"/>
              <a:gd name="T21" fmla="*/ 333 h 1954"/>
              <a:gd name="T22" fmla="*/ 83 w 1990"/>
              <a:gd name="T23" fmla="*/ 1455 h 1954"/>
              <a:gd name="T24" fmla="*/ 1039 w 1990"/>
              <a:gd name="T25" fmla="*/ 1663 h 1954"/>
              <a:gd name="T26" fmla="*/ 1641 w 1990"/>
              <a:gd name="T27" fmla="*/ 1453 h 1954"/>
              <a:gd name="T28" fmla="*/ 1138 w 1990"/>
              <a:gd name="T29" fmla="*/ 583 h 1954"/>
              <a:gd name="T30" fmla="*/ 1641 w 1990"/>
              <a:gd name="T31" fmla="*/ 1453 h 1954"/>
              <a:gd name="T32" fmla="*/ 1752 w 1990"/>
              <a:gd name="T33" fmla="*/ 809 h 1954"/>
              <a:gd name="T34" fmla="*/ 1026 w 1990"/>
              <a:gd name="T35" fmla="*/ 1228 h 1954"/>
              <a:gd name="T36" fmla="*/ 1767 w 1990"/>
              <a:gd name="T37" fmla="*/ 1422 h 1954"/>
              <a:gd name="T38" fmla="*/ 1717 w 1990"/>
              <a:gd name="T39" fmla="*/ 1835 h 1954"/>
              <a:gd name="T40" fmla="*/ 1767 w 1990"/>
              <a:gd name="T41" fmla="*/ 1422 h 1954"/>
              <a:gd name="T42" fmla="*/ 1739 w 1990"/>
              <a:gd name="T43" fmla="*/ 1874 h 1954"/>
              <a:gd name="T44" fmla="*/ 1956 w 1990"/>
              <a:gd name="T45" fmla="*/ 1749 h 1954"/>
              <a:gd name="T46" fmla="*/ 249 w 1990"/>
              <a:gd name="T47" fmla="*/ 551 h 1954"/>
              <a:gd name="T48" fmla="*/ 803 w 1990"/>
              <a:gd name="T49" fmla="*/ 613 h 1954"/>
              <a:gd name="T50" fmla="*/ 675 w 1990"/>
              <a:gd name="T51" fmla="*/ 828 h 1954"/>
              <a:gd name="T52" fmla="*/ 249 w 1990"/>
              <a:gd name="T53" fmla="*/ 890 h 1954"/>
              <a:gd name="T54" fmla="*/ 675 w 1990"/>
              <a:gd name="T55" fmla="*/ 828 h 1954"/>
              <a:gd name="T56" fmla="*/ 675 w 1990"/>
              <a:gd name="T57" fmla="*/ 1167 h 1954"/>
              <a:gd name="T58" fmla="*/ 249 w 1990"/>
              <a:gd name="T59" fmla="*/ 1105 h 1954"/>
              <a:gd name="T60" fmla="*/ 249 w 1990"/>
              <a:gd name="T61" fmla="*/ 1444 h 1954"/>
              <a:gd name="T62" fmla="*/ 803 w 1990"/>
              <a:gd name="T63" fmla="*/ 1382 h 1954"/>
              <a:gd name="T64" fmla="*/ 249 w 1990"/>
              <a:gd name="T65" fmla="*/ 1444 h 1954"/>
              <a:gd name="T66" fmla="*/ 1179 w 1990"/>
              <a:gd name="T67" fmla="*/ 961 h 1954"/>
              <a:gd name="T68" fmla="*/ 1300 w 1990"/>
              <a:gd name="T69" fmla="*/ 1219 h 1954"/>
              <a:gd name="T70" fmla="*/ 1604 w 1990"/>
              <a:gd name="T71" fmla="*/ 858 h 19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990" h="1954">
                <a:moveTo>
                  <a:pt x="1231" y="1534"/>
                </a:moveTo>
                <a:cubicBezTo>
                  <a:pt x="1258" y="1542"/>
                  <a:pt x="1285" y="1548"/>
                  <a:pt x="1312" y="1552"/>
                </a:cubicBezTo>
                <a:cubicBezTo>
                  <a:pt x="1272" y="1665"/>
                  <a:pt x="1165" y="1746"/>
                  <a:pt x="1039" y="1746"/>
                </a:cubicBezTo>
                <a:lnTo>
                  <a:pt x="291" y="1746"/>
                </a:lnTo>
                <a:cubicBezTo>
                  <a:pt x="131" y="1746"/>
                  <a:pt x="0" y="1615"/>
                  <a:pt x="0" y="1455"/>
                </a:cubicBezTo>
                <a:lnTo>
                  <a:pt x="0" y="540"/>
                </a:lnTo>
                <a:cubicBezTo>
                  <a:pt x="0" y="380"/>
                  <a:pt x="131" y="249"/>
                  <a:pt x="291" y="249"/>
                </a:cubicBezTo>
                <a:lnTo>
                  <a:pt x="515" y="249"/>
                </a:lnTo>
                <a:cubicBezTo>
                  <a:pt x="535" y="109"/>
                  <a:pt x="656" y="0"/>
                  <a:pt x="802" y="0"/>
                </a:cubicBezTo>
                <a:lnTo>
                  <a:pt x="1205" y="0"/>
                </a:lnTo>
                <a:cubicBezTo>
                  <a:pt x="1366" y="0"/>
                  <a:pt x="1496" y="131"/>
                  <a:pt x="1496" y="291"/>
                </a:cubicBezTo>
                <a:lnTo>
                  <a:pt x="1496" y="489"/>
                </a:lnTo>
                <a:cubicBezTo>
                  <a:pt x="1469" y="484"/>
                  <a:pt x="1441" y="480"/>
                  <a:pt x="1413" y="479"/>
                </a:cubicBezTo>
                <a:lnTo>
                  <a:pt x="1413" y="291"/>
                </a:lnTo>
                <a:cubicBezTo>
                  <a:pt x="1413" y="176"/>
                  <a:pt x="1320" y="83"/>
                  <a:pt x="1205" y="83"/>
                </a:cubicBezTo>
                <a:lnTo>
                  <a:pt x="802" y="83"/>
                </a:lnTo>
                <a:cubicBezTo>
                  <a:pt x="701" y="83"/>
                  <a:pt x="617" y="155"/>
                  <a:pt x="598" y="249"/>
                </a:cubicBezTo>
                <a:lnTo>
                  <a:pt x="1039" y="249"/>
                </a:lnTo>
                <a:cubicBezTo>
                  <a:pt x="1180" y="249"/>
                  <a:pt x="1297" y="349"/>
                  <a:pt x="1324" y="482"/>
                </a:cubicBezTo>
                <a:cubicBezTo>
                  <a:pt x="1297" y="485"/>
                  <a:pt x="1270" y="491"/>
                  <a:pt x="1243" y="499"/>
                </a:cubicBezTo>
                <a:cubicBezTo>
                  <a:pt x="1224" y="404"/>
                  <a:pt x="1140" y="333"/>
                  <a:pt x="1039" y="333"/>
                </a:cubicBezTo>
                <a:lnTo>
                  <a:pt x="291" y="333"/>
                </a:lnTo>
                <a:cubicBezTo>
                  <a:pt x="177" y="333"/>
                  <a:pt x="83" y="426"/>
                  <a:pt x="83" y="540"/>
                </a:cubicBezTo>
                <a:lnTo>
                  <a:pt x="83" y="1455"/>
                </a:lnTo>
                <a:cubicBezTo>
                  <a:pt x="83" y="1569"/>
                  <a:pt x="177" y="1663"/>
                  <a:pt x="291" y="1663"/>
                </a:cubicBezTo>
                <a:lnTo>
                  <a:pt x="1039" y="1663"/>
                </a:lnTo>
                <a:cubicBezTo>
                  <a:pt x="1126" y="1663"/>
                  <a:pt x="1200" y="1609"/>
                  <a:pt x="1231" y="1534"/>
                </a:cubicBezTo>
                <a:close/>
                <a:moveTo>
                  <a:pt x="1641" y="1453"/>
                </a:moveTo>
                <a:cubicBezTo>
                  <a:pt x="1401" y="1591"/>
                  <a:pt x="1093" y="1509"/>
                  <a:pt x="955" y="1269"/>
                </a:cubicBezTo>
                <a:cubicBezTo>
                  <a:pt x="816" y="1029"/>
                  <a:pt x="899" y="722"/>
                  <a:pt x="1138" y="583"/>
                </a:cubicBezTo>
                <a:cubicBezTo>
                  <a:pt x="1378" y="445"/>
                  <a:pt x="1686" y="527"/>
                  <a:pt x="1824" y="767"/>
                </a:cubicBezTo>
                <a:cubicBezTo>
                  <a:pt x="1963" y="1007"/>
                  <a:pt x="1880" y="1314"/>
                  <a:pt x="1641" y="1453"/>
                </a:cubicBezTo>
                <a:close/>
                <a:moveTo>
                  <a:pt x="1599" y="1381"/>
                </a:moveTo>
                <a:cubicBezTo>
                  <a:pt x="1799" y="1266"/>
                  <a:pt x="1868" y="1009"/>
                  <a:pt x="1752" y="809"/>
                </a:cubicBezTo>
                <a:cubicBezTo>
                  <a:pt x="1637" y="608"/>
                  <a:pt x="1380" y="539"/>
                  <a:pt x="1180" y="655"/>
                </a:cubicBezTo>
                <a:cubicBezTo>
                  <a:pt x="980" y="771"/>
                  <a:pt x="911" y="1027"/>
                  <a:pt x="1026" y="1228"/>
                </a:cubicBezTo>
                <a:cubicBezTo>
                  <a:pt x="1142" y="1428"/>
                  <a:pt x="1399" y="1497"/>
                  <a:pt x="1599" y="1381"/>
                </a:cubicBezTo>
                <a:close/>
                <a:moveTo>
                  <a:pt x="1767" y="1422"/>
                </a:moveTo>
                <a:lnTo>
                  <a:pt x="1551" y="1547"/>
                </a:lnTo>
                <a:lnTo>
                  <a:pt x="1717" y="1835"/>
                </a:lnTo>
                <a:lnTo>
                  <a:pt x="1933" y="1710"/>
                </a:lnTo>
                <a:lnTo>
                  <a:pt x="1767" y="1422"/>
                </a:lnTo>
                <a:close/>
                <a:moveTo>
                  <a:pt x="1956" y="1749"/>
                </a:moveTo>
                <a:lnTo>
                  <a:pt x="1739" y="1874"/>
                </a:lnTo>
                <a:cubicBezTo>
                  <a:pt x="1774" y="1934"/>
                  <a:pt x="1850" y="1954"/>
                  <a:pt x="1910" y="1919"/>
                </a:cubicBezTo>
                <a:cubicBezTo>
                  <a:pt x="1969" y="1885"/>
                  <a:pt x="1990" y="1809"/>
                  <a:pt x="1956" y="1749"/>
                </a:cubicBezTo>
                <a:close/>
                <a:moveTo>
                  <a:pt x="803" y="551"/>
                </a:moveTo>
                <a:lnTo>
                  <a:pt x="249" y="551"/>
                </a:lnTo>
                <a:lnTo>
                  <a:pt x="249" y="613"/>
                </a:lnTo>
                <a:lnTo>
                  <a:pt x="803" y="613"/>
                </a:lnTo>
                <a:lnTo>
                  <a:pt x="803" y="551"/>
                </a:lnTo>
                <a:close/>
                <a:moveTo>
                  <a:pt x="675" y="828"/>
                </a:moveTo>
                <a:lnTo>
                  <a:pt x="249" y="828"/>
                </a:lnTo>
                <a:lnTo>
                  <a:pt x="249" y="890"/>
                </a:lnTo>
                <a:lnTo>
                  <a:pt x="675" y="890"/>
                </a:lnTo>
                <a:lnTo>
                  <a:pt x="675" y="828"/>
                </a:lnTo>
                <a:close/>
                <a:moveTo>
                  <a:pt x="249" y="1167"/>
                </a:moveTo>
                <a:lnTo>
                  <a:pt x="675" y="1167"/>
                </a:lnTo>
                <a:lnTo>
                  <a:pt x="675" y="1105"/>
                </a:lnTo>
                <a:lnTo>
                  <a:pt x="249" y="1105"/>
                </a:lnTo>
                <a:lnTo>
                  <a:pt x="249" y="1167"/>
                </a:lnTo>
                <a:close/>
                <a:moveTo>
                  <a:pt x="249" y="1444"/>
                </a:moveTo>
                <a:lnTo>
                  <a:pt x="803" y="1444"/>
                </a:lnTo>
                <a:lnTo>
                  <a:pt x="803" y="1382"/>
                </a:lnTo>
                <a:lnTo>
                  <a:pt x="249" y="1382"/>
                </a:lnTo>
                <a:lnTo>
                  <a:pt x="249" y="1444"/>
                </a:lnTo>
                <a:close/>
                <a:moveTo>
                  <a:pt x="1308" y="1105"/>
                </a:moveTo>
                <a:lnTo>
                  <a:pt x="1179" y="961"/>
                </a:lnTo>
                <a:lnTo>
                  <a:pt x="1118" y="1017"/>
                </a:lnTo>
                <a:lnTo>
                  <a:pt x="1300" y="1219"/>
                </a:lnTo>
                <a:lnTo>
                  <a:pt x="1657" y="922"/>
                </a:lnTo>
                <a:lnTo>
                  <a:pt x="1604" y="858"/>
                </a:lnTo>
                <a:lnTo>
                  <a:pt x="1308" y="110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rmAutofit fontScale="25000" lnSpcReduction="2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en-US" sz="7200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>
            <p:custDataLst>
              <p:tags r:id="rId3"/>
            </p:custDataLst>
          </p:nvPr>
        </p:nvSpPr>
        <p:spPr>
          <a:xfrm>
            <a:off x="1619885" y="1461770"/>
            <a:ext cx="9027795" cy="669925"/>
          </a:xfrm>
          <a:prstGeom prst="rect">
            <a:avLst/>
          </a:prstGeom>
          <a:noFill/>
        </p:spPr>
        <p:txBody>
          <a:bodyPr wrap="square" lIns="91440" tIns="0" rIns="91440" bIns="45720" anchor="t" anchorCtr="0"/>
          <a:lstStyle/>
          <a:p>
            <a:pPr>
              <a:lnSpc>
                <a:spcPct val="120000"/>
              </a:lnSpc>
            </a:pPr>
            <a:r>
              <a:rPr lang="zh-CN" altLang="zh-CN" sz="2000" b="1" kern="0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ea typeface="+mn-ea"/>
                <a:sym typeface="+mn-ea"/>
              </a:rPr>
              <a:t>【案例】</a:t>
            </a:r>
            <a:endParaRPr lang="zh-CN" altLang="zh-CN" sz="1800" kern="0" noProof="1" dirty="0">
              <a:solidFill>
                <a:srgbClr val="1486AF"/>
              </a:solidFill>
              <a:latin typeface="Arial Black" panose="020B0A04020102020204" pitchFamily="34" charset="0"/>
              <a:ea typeface="+mn-ea"/>
            </a:endParaRPr>
          </a:p>
          <a:p>
            <a:pPr>
              <a:lnSpc>
                <a:spcPct val="120000"/>
              </a:lnSpc>
            </a:pPr>
            <a:r>
              <a:rPr lang="zh-CN" altLang="zh-CN" sz="1800" kern="0" dirty="0">
                <a:solidFill>
                  <a:schemeClr val="tx1"/>
                </a:solidFill>
                <a:latin typeface="Arial Black" panose="020B0A04020102020204" pitchFamily="34" charset="0"/>
                <a:ea typeface="+mn-ea"/>
                <a:sym typeface="+mn-ea"/>
              </a:rPr>
              <a:t>产品创新的成功案例——特仑苏</a:t>
            </a:r>
            <a:endParaRPr lang="zh-CN" altLang="zh-CN" sz="1800" kern="0" spc="150" dirty="0">
              <a:solidFill>
                <a:schemeClr val="tx1"/>
              </a:solidFill>
              <a:latin typeface="Arial Black" panose="020B0A04020102020204" pitchFamily="34" charset="0"/>
              <a:ea typeface="+mn-ea"/>
              <a:sym typeface="+mn-ea"/>
            </a:endParaRPr>
          </a:p>
        </p:txBody>
      </p:sp>
      <p:sp>
        <p:nvSpPr>
          <p:cNvPr id="18" name="矩形 17"/>
          <p:cNvSpPr/>
          <p:nvPr>
            <p:custDataLst>
              <p:tags r:id="rId4"/>
            </p:custDataLst>
          </p:nvPr>
        </p:nvSpPr>
        <p:spPr>
          <a:xfrm>
            <a:off x="1619885" y="347345"/>
            <a:ext cx="9622790" cy="1114425"/>
          </a:xfrm>
          <a:prstGeom prst="rect">
            <a:avLst/>
          </a:prstGeom>
        </p:spPr>
        <p:txBody>
          <a:bodyPr wrap="square" lIns="91440" tIns="45720" rIns="91440" bIns="0" anchor="b" anchorCtr="0"/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2000" b="1" kern="0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ea typeface="+mn-ea"/>
                <a:sym typeface="+mn-ea"/>
              </a:rPr>
              <a:t>产品创新</a:t>
            </a:r>
            <a:r>
              <a:rPr lang="zh-CN" altLang="zh-CN" sz="1800" b="1" kern="0" dirty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 Black" panose="020B0A04020102020204" pitchFamily="34" charset="0"/>
                <a:ea typeface="+mn-ea"/>
                <a:sym typeface="+mn-ea"/>
              </a:rPr>
              <a:t>：</a:t>
            </a:r>
            <a:r>
              <a:rPr lang="zh-CN" altLang="zh-CN" sz="1800" kern="0" dirty="0">
                <a:solidFill>
                  <a:schemeClr val="tx1"/>
                </a:solidFill>
                <a:latin typeface="Arial Black" panose="020B0A04020102020204" pitchFamily="34" charset="0"/>
                <a:ea typeface="+mn-ea"/>
                <a:sym typeface="+mn-ea"/>
              </a:rPr>
              <a:t>是企业将市场需求和本企业的技术、能力，如新概念和新技术的发现和探索相匹配，寻求风险收益最佳结合点，选择创新机会并设计和制造合适的产品和服务，最后推向市场的过程</a:t>
            </a:r>
            <a:endParaRPr lang="zh-CN" altLang="zh-CN" sz="1800" kern="0" spc="300" dirty="0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 Black" panose="020B0A04020102020204" pitchFamily="34" charset="0"/>
              <a:ea typeface="+mn-ea"/>
              <a:sym typeface="+mn-ea"/>
            </a:endParaRPr>
          </a:p>
        </p:txBody>
      </p:sp>
      <p:sp>
        <p:nvSpPr>
          <p:cNvPr id="19" name="椭圆 18"/>
          <p:cNvSpPr/>
          <p:nvPr>
            <p:custDataLst>
              <p:tags r:id="rId5"/>
            </p:custDataLst>
          </p:nvPr>
        </p:nvSpPr>
        <p:spPr>
          <a:xfrm>
            <a:off x="1063625" y="2331085"/>
            <a:ext cx="479425" cy="479425"/>
          </a:xfrm>
          <a:prstGeom prst="ellipse">
            <a:avLst/>
          </a:pr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 fontScale="92500" lnSpcReduction="1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>
            <p:custDataLst>
              <p:tags r:id="rId6"/>
            </p:custDataLst>
          </p:nvPr>
        </p:nvSpPr>
        <p:spPr>
          <a:xfrm>
            <a:off x="1619885" y="2915920"/>
            <a:ext cx="7748905" cy="692785"/>
          </a:xfrm>
          <a:prstGeom prst="rect">
            <a:avLst/>
          </a:prstGeom>
          <a:noFill/>
        </p:spPr>
        <p:txBody>
          <a:bodyPr wrap="square" lIns="91440" tIns="0" rIns="91440" bIns="45720" anchor="t" anchorCtr="0">
            <a:normAutofit lnSpcReduction="10000"/>
          </a:bodyPr>
          <a:lstStyle/>
          <a:p>
            <a:pPr>
              <a:lnSpc>
                <a:spcPct val="120000"/>
              </a:lnSpc>
            </a:pPr>
            <a:r>
              <a:rPr lang="zh-CN" altLang="zh-CN" sz="2000" b="1" kern="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 Black" panose="020B0A04020102020204" pitchFamily="34" charset="0"/>
                <a:ea typeface="+mn-ea"/>
                <a:sym typeface="+mn-ea"/>
              </a:rPr>
              <a:t>【案例】</a:t>
            </a:r>
            <a:endParaRPr lang="zh-CN" altLang="zh-CN" sz="1400" b="1" kern="0" noProof="1" dirty="0">
              <a:solidFill>
                <a:srgbClr val="1486AF"/>
              </a:solidFill>
              <a:latin typeface="Arial Black" panose="020B0A04020102020204" pitchFamily="34" charset="0"/>
              <a:ea typeface="+mn-ea"/>
            </a:endParaRPr>
          </a:p>
          <a:p>
            <a:pPr>
              <a:lnSpc>
                <a:spcPct val="120000"/>
              </a:lnSpc>
            </a:pPr>
            <a:r>
              <a:rPr lang="zh-CN" altLang="zh-CN" sz="1800" kern="0" dirty="0">
                <a:solidFill>
                  <a:schemeClr val="tx1"/>
                </a:solidFill>
                <a:latin typeface="Arial Black" panose="020B0A04020102020204" pitchFamily="34" charset="0"/>
                <a:ea typeface="+mn-ea"/>
                <a:sym typeface="+mn-ea"/>
              </a:rPr>
              <a:t>小米：我们成功的秘密不是营销而是技术创新</a:t>
            </a:r>
            <a:endParaRPr lang="zh-CN" altLang="zh-CN" sz="1800" kern="0" spc="150" dirty="0">
              <a:solidFill>
                <a:schemeClr val="tx1"/>
              </a:solidFill>
              <a:latin typeface="Arial Black" panose="020B0A04020102020204" pitchFamily="34" charset="0"/>
              <a:ea typeface="+mn-ea"/>
              <a:sym typeface="+mn-ea"/>
            </a:endParaRPr>
          </a:p>
        </p:txBody>
      </p:sp>
      <p:sp>
        <p:nvSpPr>
          <p:cNvPr id="25" name="矩形 24"/>
          <p:cNvSpPr/>
          <p:nvPr>
            <p:custDataLst>
              <p:tags r:id="rId7"/>
            </p:custDataLst>
          </p:nvPr>
        </p:nvSpPr>
        <p:spPr>
          <a:xfrm>
            <a:off x="1619885" y="2249170"/>
            <a:ext cx="9622790" cy="754380"/>
          </a:xfrm>
          <a:prstGeom prst="rect">
            <a:avLst/>
          </a:prstGeom>
        </p:spPr>
        <p:txBody>
          <a:bodyPr wrap="square" lIns="91440" tIns="45720" rIns="91440" bIns="0" anchor="t" anchorCtr="0">
            <a:normAutofit lnSpcReduction="20000"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zh-CN" sz="2000" b="1" kern="0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ea typeface="+mn-ea"/>
                <a:sym typeface="+mn-ea"/>
              </a:rPr>
              <a:t>技术创新</a:t>
            </a:r>
            <a:r>
              <a:rPr lang="zh-CN" altLang="zh-CN" sz="1800" b="1" kern="0" dirty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 Black" panose="020B0A04020102020204" pitchFamily="34" charset="0"/>
                <a:ea typeface="+mn-ea"/>
                <a:sym typeface="+mn-ea"/>
              </a:rPr>
              <a:t>：</a:t>
            </a:r>
            <a:r>
              <a:rPr lang="zh-CN" altLang="zh-CN" sz="1800" kern="0" dirty="0">
                <a:solidFill>
                  <a:schemeClr val="tx1"/>
                </a:solidFill>
                <a:latin typeface="Arial Black" panose="020B0A04020102020204" pitchFamily="34" charset="0"/>
                <a:ea typeface="+mn-ea"/>
                <a:sym typeface="+mn-ea"/>
              </a:rPr>
              <a:t>指生产技术的创新，包括开发新技术，或者将已有的技术进行应用创新，是企业提高自身竞争力的有效手段，也是企业发展壮大的有力保证。</a:t>
            </a:r>
            <a:endParaRPr lang="zh-CN" altLang="zh-CN" sz="1800" kern="0" spc="300" noProof="1" dirty="0">
              <a:solidFill>
                <a:schemeClr val="tx1"/>
              </a:solidFill>
              <a:latin typeface="Arial Black" panose="020B0A04020102020204" pitchFamily="34" charset="0"/>
              <a:ea typeface="+mn-ea"/>
            </a:endParaRPr>
          </a:p>
        </p:txBody>
      </p:sp>
      <p:sp>
        <p:nvSpPr>
          <p:cNvPr id="26" name="椭圆 25"/>
          <p:cNvSpPr/>
          <p:nvPr>
            <p:custDataLst>
              <p:tags r:id="rId8"/>
            </p:custDataLst>
          </p:nvPr>
        </p:nvSpPr>
        <p:spPr>
          <a:xfrm>
            <a:off x="1063625" y="3689985"/>
            <a:ext cx="479425" cy="479425"/>
          </a:xfrm>
          <a:prstGeom prst="ellipse">
            <a:avLst/>
          </a:pr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 fontScale="92500" lnSpcReduction="1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>
            <p:custDataLst>
              <p:tags r:id="rId9"/>
            </p:custDataLst>
          </p:nvPr>
        </p:nvSpPr>
        <p:spPr>
          <a:xfrm>
            <a:off x="1619885" y="4492625"/>
            <a:ext cx="7747635" cy="690245"/>
          </a:xfrm>
          <a:prstGeom prst="rect">
            <a:avLst/>
          </a:prstGeom>
          <a:noFill/>
        </p:spPr>
        <p:txBody>
          <a:bodyPr wrap="square" lIns="91440" tIns="0" rIns="91440" bIns="45720" anchor="t" anchorCtr="0">
            <a:normAutofit lnSpcReduction="10000"/>
          </a:bodyPr>
          <a:lstStyle/>
          <a:p>
            <a:pPr>
              <a:lnSpc>
                <a:spcPct val="120000"/>
              </a:lnSpc>
            </a:pPr>
            <a:r>
              <a:rPr lang="zh-CN" altLang="zh-CN" sz="2000" b="1" kern="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 Black" panose="020B0A04020102020204" pitchFamily="34" charset="0"/>
                <a:ea typeface="+mn-ea"/>
                <a:sym typeface="+mn-ea"/>
              </a:rPr>
              <a:t>【案例】</a:t>
            </a:r>
            <a:endParaRPr lang="zh-CN" altLang="zh-CN" sz="1400" b="1" kern="0" noProof="1" dirty="0">
              <a:solidFill>
                <a:srgbClr val="1486AF"/>
              </a:solidFill>
              <a:latin typeface="Arial Black" panose="020B0A04020102020204" pitchFamily="34" charset="0"/>
              <a:ea typeface="+mn-ea"/>
            </a:endParaRPr>
          </a:p>
          <a:p>
            <a:pPr>
              <a:lnSpc>
                <a:spcPct val="120000"/>
              </a:lnSpc>
            </a:pPr>
            <a:r>
              <a:rPr lang="zh-CN" altLang="zh-CN" sz="1800" kern="0" dirty="0">
                <a:solidFill>
                  <a:schemeClr val="tx1"/>
                </a:solidFill>
                <a:latin typeface="Arial Black" panose="020B0A04020102020204" pitchFamily="34" charset="0"/>
                <a:ea typeface="+mn-ea"/>
                <a:sym typeface="+mn-ea"/>
              </a:rPr>
              <a:t>中国平安智慧人事一体化平台</a:t>
            </a:r>
            <a:r>
              <a:rPr lang="en-US" altLang="zh-CN" sz="1800" kern="0" dirty="0">
                <a:solidFill>
                  <a:schemeClr val="tx1"/>
                </a:solidFill>
                <a:latin typeface="Arial Black" panose="020B0A04020102020204" pitchFamily="34" charset="0"/>
                <a:ea typeface="+mn-ea"/>
                <a:sym typeface="+mn-ea"/>
              </a:rPr>
              <a:t>HR-X</a:t>
            </a:r>
            <a:r>
              <a:rPr lang="zh-CN" altLang="zh-CN" sz="1800" kern="0" dirty="0">
                <a:solidFill>
                  <a:schemeClr val="tx1"/>
                </a:solidFill>
                <a:latin typeface="Arial Black" panose="020B0A04020102020204" pitchFamily="34" charset="0"/>
                <a:ea typeface="+mn-ea"/>
                <a:sym typeface="+mn-ea"/>
              </a:rPr>
              <a:t>：打造高效执行的创新型国家组织</a:t>
            </a:r>
            <a:endParaRPr lang="zh-CN" altLang="zh-CN" sz="1800" kern="0" spc="150" dirty="0">
              <a:solidFill>
                <a:schemeClr val="tx1"/>
              </a:solidFill>
              <a:latin typeface="Arial Black" panose="020B0A04020102020204" pitchFamily="34" charset="0"/>
              <a:ea typeface="+mn-ea"/>
              <a:sym typeface="+mn-ea"/>
            </a:endParaRPr>
          </a:p>
        </p:txBody>
      </p:sp>
      <p:sp>
        <p:nvSpPr>
          <p:cNvPr id="28" name="矩形 27"/>
          <p:cNvSpPr/>
          <p:nvPr>
            <p:custDataLst>
              <p:tags r:id="rId10"/>
            </p:custDataLst>
          </p:nvPr>
        </p:nvSpPr>
        <p:spPr>
          <a:xfrm>
            <a:off x="1619885" y="3609975"/>
            <a:ext cx="9622790" cy="882650"/>
          </a:xfrm>
          <a:prstGeom prst="rect">
            <a:avLst/>
          </a:prstGeom>
        </p:spPr>
        <p:txBody>
          <a:bodyPr wrap="square" lIns="91440" tIns="45720" rIns="91440" bIns="0" anchor="t" anchorCtr="0">
            <a:norm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zh-CN" sz="2000" b="1" kern="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 Black" panose="020B0A04020102020204" pitchFamily="34" charset="0"/>
                <a:ea typeface="+mn-ea"/>
                <a:sym typeface="+mn-ea"/>
              </a:rPr>
              <a:t>组织模式创新</a:t>
            </a:r>
            <a:r>
              <a:rPr lang="zh-CN" altLang="zh-CN" sz="1800" b="1" kern="0" dirty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 Black" panose="020B0A04020102020204" pitchFamily="34" charset="0"/>
                <a:ea typeface="+mn-ea"/>
                <a:sym typeface="+mn-ea"/>
              </a:rPr>
              <a:t>：</a:t>
            </a:r>
            <a:r>
              <a:rPr lang="zh-CN" altLang="zh-CN" sz="1800" kern="0" dirty="0">
                <a:solidFill>
                  <a:schemeClr val="tx1"/>
                </a:solidFill>
                <a:latin typeface="Arial Black" panose="020B0A04020102020204" pitchFamily="34" charset="0"/>
                <a:ea typeface="+mn-ea"/>
                <a:sym typeface="+mn-ea"/>
              </a:rPr>
              <a:t>是指企业为了实现管理目的，将企业资源进行重组与重置，采用新的管理方式和方法，新的组织结构和比例关系，使企业发挥更大效益的创新活动。</a:t>
            </a:r>
            <a:endParaRPr lang="zh-CN" altLang="zh-CN" sz="1800" kern="0" spc="300" dirty="0">
              <a:solidFill>
                <a:schemeClr val="tx1"/>
              </a:solidFill>
              <a:latin typeface="Arial Black" panose="020B0A04020102020204" pitchFamily="34" charset="0"/>
              <a:ea typeface="+mn-ea"/>
              <a:sym typeface="+mn-ea"/>
            </a:endParaRPr>
          </a:p>
        </p:txBody>
      </p:sp>
      <p:cxnSp>
        <p:nvCxnSpPr>
          <p:cNvPr id="68" name="直接连接符 67"/>
          <p:cNvCxnSpPr/>
          <p:nvPr>
            <p:custDataLst>
              <p:tags r:id="rId11"/>
            </p:custDataLst>
          </p:nvPr>
        </p:nvCxnSpPr>
        <p:spPr>
          <a:xfrm flipV="1">
            <a:off x="1733550" y="2206625"/>
            <a:ext cx="9546590" cy="1143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直接连接符 68"/>
          <p:cNvCxnSpPr/>
          <p:nvPr>
            <p:custDataLst>
              <p:tags r:id="rId12"/>
            </p:custDataLst>
          </p:nvPr>
        </p:nvCxnSpPr>
        <p:spPr>
          <a:xfrm flipV="1">
            <a:off x="1733550" y="3646805"/>
            <a:ext cx="9547225" cy="3175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PA_ImportSvg_636920427283657258"/>
          <p:cNvSpPr/>
          <p:nvPr>
            <p:custDataLst>
              <p:tags r:id="rId13"/>
            </p:custDataLst>
          </p:nvPr>
        </p:nvSpPr>
        <p:spPr>
          <a:xfrm>
            <a:off x="1176655" y="2444115"/>
            <a:ext cx="253365" cy="253365"/>
          </a:xfrm>
          <a:custGeom>
            <a:avLst/>
            <a:gdLst/>
            <a:ahLst/>
            <a:cxnLst/>
            <a:rect l="l" t="t" r="r" b="b"/>
            <a:pathLst>
              <a:path w="9476640" h="9488691">
                <a:moveTo>
                  <a:pt x="2372169" y="2035036"/>
                </a:moveTo>
                <a:lnTo>
                  <a:pt x="2372169" y="674333"/>
                </a:lnTo>
                <a:cubicBezTo>
                  <a:pt x="2372169" y="301041"/>
                  <a:pt x="2673210" y="1"/>
                  <a:pt x="3046489" y="1"/>
                </a:cubicBezTo>
                <a:lnTo>
                  <a:pt x="6430149" y="1"/>
                </a:lnTo>
                <a:cubicBezTo>
                  <a:pt x="6803428" y="1"/>
                  <a:pt x="7104469" y="301041"/>
                  <a:pt x="7104469" y="674333"/>
                </a:cubicBezTo>
                <a:lnTo>
                  <a:pt x="7104469" y="2035011"/>
                </a:lnTo>
                <a:lnTo>
                  <a:pt x="8802319" y="2035011"/>
                </a:lnTo>
                <a:cubicBezTo>
                  <a:pt x="9175611" y="2035011"/>
                  <a:pt x="9476639" y="2336052"/>
                  <a:pt x="9476639" y="2709342"/>
                </a:cubicBezTo>
                <a:lnTo>
                  <a:pt x="9476639" y="8814360"/>
                </a:lnTo>
                <a:cubicBezTo>
                  <a:pt x="9476639" y="9187651"/>
                  <a:pt x="9175611" y="9488691"/>
                  <a:pt x="8802319" y="9488691"/>
                </a:cubicBezTo>
                <a:lnTo>
                  <a:pt x="674319" y="9488691"/>
                </a:lnTo>
                <a:cubicBezTo>
                  <a:pt x="301028" y="9488691"/>
                  <a:pt x="0" y="9187651"/>
                  <a:pt x="0" y="8814372"/>
                </a:cubicBezTo>
                <a:lnTo>
                  <a:pt x="0" y="2709355"/>
                </a:lnTo>
                <a:cubicBezTo>
                  <a:pt x="0" y="2336064"/>
                  <a:pt x="301028" y="2035023"/>
                  <a:pt x="674319" y="2035023"/>
                </a:cubicBezTo>
                <a:lnTo>
                  <a:pt x="2372170" y="2035023"/>
                </a:lnTo>
                <a:moveTo>
                  <a:pt x="7453668" y="4744365"/>
                </a:moveTo>
                <a:lnTo>
                  <a:pt x="8814359" y="4744365"/>
                </a:lnTo>
                <a:lnTo>
                  <a:pt x="8814359" y="3046502"/>
                </a:lnTo>
                <a:cubicBezTo>
                  <a:pt x="8814359" y="2853843"/>
                  <a:pt x="8657819" y="2709355"/>
                  <a:pt x="8477200" y="2709355"/>
                </a:cubicBezTo>
                <a:lnTo>
                  <a:pt x="1011478" y="2709355"/>
                </a:lnTo>
                <a:cubicBezTo>
                  <a:pt x="818819" y="2709355"/>
                  <a:pt x="674319" y="2865882"/>
                  <a:pt x="674319" y="3046514"/>
                </a:cubicBezTo>
                <a:lnTo>
                  <a:pt x="674319" y="4744365"/>
                </a:lnTo>
                <a:lnTo>
                  <a:pt x="2034997" y="4744365"/>
                </a:lnTo>
                <a:lnTo>
                  <a:pt x="2034997" y="4407192"/>
                </a:lnTo>
                <a:cubicBezTo>
                  <a:pt x="2034997" y="4214533"/>
                  <a:pt x="2191550" y="4070033"/>
                  <a:pt x="2372169" y="4070033"/>
                </a:cubicBezTo>
                <a:cubicBezTo>
                  <a:pt x="2564828" y="4070033"/>
                  <a:pt x="2709329" y="4226573"/>
                  <a:pt x="2709329" y="4407192"/>
                </a:cubicBezTo>
                <a:lnTo>
                  <a:pt x="2709329" y="4744365"/>
                </a:lnTo>
                <a:lnTo>
                  <a:pt x="6779348" y="4744365"/>
                </a:lnTo>
                <a:lnTo>
                  <a:pt x="6779348" y="4407192"/>
                </a:lnTo>
                <a:cubicBezTo>
                  <a:pt x="6779348" y="4214533"/>
                  <a:pt x="6935888" y="4070033"/>
                  <a:pt x="7116508" y="4070033"/>
                </a:cubicBezTo>
                <a:cubicBezTo>
                  <a:pt x="7309166" y="4070033"/>
                  <a:pt x="7453667" y="4226573"/>
                  <a:pt x="7453667" y="4407192"/>
                </a:cubicBezTo>
                <a:lnTo>
                  <a:pt x="7453667" y="4744365"/>
                </a:lnTo>
                <a:moveTo>
                  <a:pt x="7453668" y="5418684"/>
                </a:moveTo>
                <a:lnTo>
                  <a:pt x="7453668" y="5755843"/>
                </a:lnTo>
                <a:cubicBezTo>
                  <a:pt x="7453668" y="5948502"/>
                  <a:pt x="7297141" y="6093003"/>
                  <a:pt x="7116509" y="6093003"/>
                </a:cubicBezTo>
                <a:cubicBezTo>
                  <a:pt x="6923850" y="6093003"/>
                  <a:pt x="6779350" y="5936462"/>
                  <a:pt x="6779350" y="5755843"/>
                </a:cubicBezTo>
                <a:lnTo>
                  <a:pt x="6779350" y="5418684"/>
                </a:lnTo>
                <a:lnTo>
                  <a:pt x="2709329" y="5418684"/>
                </a:lnTo>
                <a:lnTo>
                  <a:pt x="2709329" y="5755843"/>
                </a:lnTo>
                <a:cubicBezTo>
                  <a:pt x="2709329" y="5948502"/>
                  <a:pt x="2552789" y="6093003"/>
                  <a:pt x="2372169" y="6093003"/>
                </a:cubicBezTo>
                <a:cubicBezTo>
                  <a:pt x="2179510" y="6093003"/>
                  <a:pt x="2035010" y="5936462"/>
                  <a:pt x="2035010" y="5755843"/>
                </a:cubicBezTo>
                <a:lnTo>
                  <a:pt x="2035010" y="5418684"/>
                </a:lnTo>
                <a:lnTo>
                  <a:pt x="674319" y="5418684"/>
                </a:lnTo>
                <a:lnTo>
                  <a:pt x="674319" y="8465173"/>
                </a:lnTo>
                <a:cubicBezTo>
                  <a:pt x="674319" y="8657832"/>
                  <a:pt x="830859" y="8802346"/>
                  <a:pt x="1011479" y="8802346"/>
                </a:cubicBezTo>
                <a:lnTo>
                  <a:pt x="8465172" y="8802346"/>
                </a:lnTo>
                <a:cubicBezTo>
                  <a:pt x="8657831" y="8802346"/>
                  <a:pt x="8802331" y="8645806"/>
                  <a:pt x="8802331" y="8465173"/>
                </a:cubicBezTo>
                <a:lnTo>
                  <a:pt x="8802331" y="5418697"/>
                </a:lnTo>
                <a:lnTo>
                  <a:pt x="7453668" y="5418697"/>
                </a:lnTo>
                <a:moveTo>
                  <a:pt x="3383648" y="674345"/>
                </a:moveTo>
                <a:cubicBezTo>
                  <a:pt x="3190989" y="674345"/>
                  <a:pt x="3046489" y="830873"/>
                  <a:pt x="3046489" y="1011505"/>
                </a:cubicBezTo>
                <a:lnTo>
                  <a:pt x="3046489" y="2022984"/>
                </a:lnTo>
                <a:lnTo>
                  <a:pt x="6430149" y="2022984"/>
                </a:lnTo>
                <a:lnTo>
                  <a:pt x="6430149" y="1011505"/>
                </a:lnTo>
                <a:cubicBezTo>
                  <a:pt x="6430149" y="818846"/>
                  <a:pt x="6273609" y="674345"/>
                  <a:pt x="6092990" y="674345"/>
                </a:cubicBezTo>
                <a:close/>
                <a:moveTo>
                  <a:pt x="3383648" y="674345"/>
                </a:moveTo>
                <a:close/>
              </a:path>
            </a:pathLst>
          </a:cu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74" name="PA_ImportSvg_636920427621987258"/>
          <p:cNvSpPr/>
          <p:nvPr>
            <p:custDataLst>
              <p:tags r:id="rId14"/>
            </p:custDataLst>
          </p:nvPr>
        </p:nvSpPr>
        <p:spPr>
          <a:xfrm>
            <a:off x="1156970" y="3805555"/>
            <a:ext cx="292735" cy="248285"/>
          </a:xfrm>
          <a:custGeom>
            <a:avLst/>
            <a:gdLst/>
            <a:ahLst/>
            <a:cxnLst/>
            <a:rect l="l" t="t" r="r" b="b"/>
            <a:pathLst>
              <a:path w="10744200" h="9109710">
                <a:moveTo>
                  <a:pt x="9452610" y="3110231"/>
                </a:moveTo>
                <a:lnTo>
                  <a:pt x="9353550" y="3110231"/>
                </a:lnTo>
                <a:lnTo>
                  <a:pt x="9353550" y="1648461"/>
                </a:lnTo>
                <a:cubicBezTo>
                  <a:pt x="9353550" y="739141"/>
                  <a:pt x="8614410" y="1"/>
                  <a:pt x="7705090" y="1"/>
                </a:cubicBezTo>
                <a:lnTo>
                  <a:pt x="3483610" y="1"/>
                </a:lnTo>
                <a:cubicBezTo>
                  <a:pt x="3286760" y="1"/>
                  <a:pt x="3128010" y="160021"/>
                  <a:pt x="3128010" y="355601"/>
                </a:cubicBezTo>
                <a:cubicBezTo>
                  <a:pt x="3128010" y="551181"/>
                  <a:pt x="3288030" y="711201"/>
                  <a:pt x="3483610" y="711201"/>
                </a:cubicBezTo>
                <a:lnTo>
                  <a:pt x="7705089" y="711201"/>
                </a:lnTo>
                <a:cubicBezTo>
                  <a:pt x="8220709" y="711201"/>
                  <a:pt x="8641080" y="1131571"/>
                  <a:pt x="8641080" y="1647191"/>
                </a:cubicBezTo>
                <a:lnTo>
                  <a:pt x="8641080" y="4904741"/>
                </a:lnTo>
                <a:cubicBezTo>
                  <a:pt x="8641080" y="5420360"/>
                  <a:pt x="8220710" y="5840731"/>
                  <a:pt x="7705089" y="5840731"/>
                </a:cubicBezTo>
                <a:lnTo>
                  <a:pt x="4930140" y="5840731"/>
                </a:lnTo>
                <a:lnTo>
                  <a:pt x="2713990" y="7219951"/>
                </a:lnTo>
                <a:cubicBezTo>
                  <a:pt x="2653030" y="7256782"/>
                  <a:pt x="2604770" y="7277101"/>
                  <a:pt x="2570480" y="7288532"/>
                </a:cubicBezTo>
                <a:lnTo>
                  <a:pt x="2570480" y="5840732"/>
                </a:lnTo>
                <a:lnTo>
                  <a:pt x="1648460" y="5840732"/>
                </a:lnTo>
                <a:cubicBezTo>
                  <a:pt x="1132840" y="5840732"/>
                  <a:pt x="712470" y="5420362"/>
                  <a:pt x="712470" y="4904741"/>
                </a:cubicBezTo>
                <a:lnTo>
                  <a:pt x="712470" y="1648461"/>
                </a:lnTo>
                <a:cubicBezTo>
                  <a:pt x="712470" y="1132841"/>
                  <a:pt x="1132840" y="712471"/>
                  <a:pt x="1648460" y="712471"/>
                </a:cubicBezTo>
                <a:lnTo>
                  <a:pt x="2025650" y="712471"/>
                </a:lnTo>
                <a:cubicBezTo>
                  <a:pt x="2222500" y="712471"/>
                  <a:pt x="2381250" y="552451"/>
                  <a:pt x="2381250" y="356871"/>
                </a:cubicBezTo>
                <a:cubicBezTo>
                  <a:pt x="2381250" y="161291"/>
                  <a:pt x="2221230" y="1271"/>
                  <a:pt x="2025650" y="1271"/>
                </a:cubicBezTo>
                <a:lnTo>
                  <a:pt x="1648460" y="1271"/>
                </a:lnTo>
                <a:cubicBezTo>
                  <a:pt x="739140" y="1271"/>
                  <a:pt x="0" y="740411"/>
                  <a:pt x="0" y="1649731"/>
                </a:cubicBezTo>
                <a:lnTo>
                  <a:pt x="0" y="4907282"/>
                </a:lnTo>
                <a:cubicBezTo>
                  <a:pt x="0" y="5816601"/>
                  <a:pt x="739140" y="6555741"/>
                  <a:pt x="1648460" y="6555741"/>
                </a:cubicBezTo>
                <a:lnTo>
                  <a:pt x="1858010" y="6555741"/>
                </a:lnTo>
                <a:lnTo>
                  <a:pt x="1858010" y="7345682"/>
                </a:lnTo>
                <a:cubicBezTo>
                  <a:pt x="1858010" y="7598412"/>
                  <a:pt x="1978660" y="7816851"/>
                  <a:pt x="2183130" y="7931151"/>
                </a:cubicBezTo>
                <a:cubicBezTo>
                  <a:pt x="2325370" y="8011161"/>
                  <a:pt x="2632710" y="8103871"/>
                  <a:pt x="3087370" y="7828282"/>
                </a:cubicBezTo>
                <a:lnTo>
                  <a:pt x="3903980" y="7320282"/>
                </a:lnTo>
                <a:cubicBezTo>
                  <a:pt x="4117339" y="7763512"/>
                  <a:pt x="4570730" y="8053072"/>
                  <a:pt x="5068570" y="8053072"/>
                </a:cubicBezTo>
                <a:lnTo>
                  <a:pt x="6902450" y="8053072"/>
                </a:lnTo>
                <a:lnTo>
                  <a:pt x="8362950" y="8962391"/>
                </a:lnTo>
                <a:cubicBezTo>
                  <a:pt x="8522970" y="9060182"/>
                  <a:pt x="8679180" y="9109711"/>
                  <a:pt x="8827770" y="9109711"/>
                </a:cubicBezTo>
                <a:cubicBezTo>
                  <a:pt x="8958580" y="9109711"/>
                  <a:pt x="9056370" y="9070341"/>
                  <a:pt x="9114789" y="9037321"/>
                </a:cubicBezTo>
                <a:cubicBezTo>
                  <a:pt x="9293859" y="8936991"/>
                  <a:pt x="9399270" y="8746491"/>
                  <a:pt x="9399270" y="8528051"/>
                </a:cubicBezTo>
                <a:lnTo>
                  <a:pt x="9399270" y="8054341"/>
                </a:lnTo>
                <a:lnTo>
                  <a:pt x="9452610" y="8054341"/>
                </a:lnTo>
                <a:cubicBezTo>
                  <a:pt x="10165080" y="8054341"/>
                  <a:pt x="10744200" y="7475222"/>
                  <a:pt x="10744200" y="6762751"/>
                </a:cubicBezTo>
                <a:lnTo>
                  <a:pt x="10744200" y="4401821"/>
                </a:lnTo>
                <a:cubicBezTo>
                  <a:pt x="10744200" y="3689351"/>
                  <a:pt x="10163810" y="3110231"/>
                  <a:pt x="9452610" y="3110231"/>
                </a:cubicBezTo>
                <a:close/>
                <a:moveTo>
                  <a:pt x="10031730" y="4401821"/>
                </a:moveTo>
                <a:lnTo>
                  <a:pt x="10031730" y="6760211"/>
                </a:lnTo>
                <a:cubicBezTo>
                  <a:pt x="10031730" y="7080251"/>
                  <a:pt x="9771380" y="7339331"/>
                  <a:pt x="9452610" y="7339331"/>
                </a:cubicBezTo>
                <a:lnTo>
                  <a:pt x="8686800" y="7339331"/>
                </a:lnTo>
                <a:lnTo>
                  <a:pt x="8685530" y="8323581"/>
                </a:lnTo>
                <a:lnTo>
                  <a:pt x="7105650" y="7339331"/>
                </a:lnTo>
                <a:lnTo>
                  <a:pt x="5067300" y="7339331"/>
                </a:lnTo>
                <a:cubicBezTo>
                  <a:pt x="4813300" y="7339331"/>
                  <a:pt x="4592320" y="7174231"/>
                  <a:pt x="4516120" y="6938011"/>
                </a:cubicBezTo>
                <a:lnTo>
                  <a:pt x="5133340" y="6554471"/>
                </a:lnTo>
                <a:lnTo>
                  <a:pt x="7705090" y="6554471"/>
                </a:lnTo>
                <a:cubicBezTo>
                  <a:pt x="8614410" y="6554471"/>
                  <a:pt x="9353550" y="5815331"/>
                  <a:pt x="9353550" y="4906011"/>
                </a:cubicBezTo>
                <a:lnTo>
                  <a:pt x="9353550" y="3823971"/>
                </a:lnTo>
                <a:lnTo>
                  <a:pt x="9452610" y="3823971"/>
                </a:lnTo>
                <a:cubicBezTo>
                  <a:pt x="9771380" y="3822701"/>
                  <a:pt x="10031730" y="4083051"/>
                  <a:pt x="10031730" y="4401821"/>
                </a:cubicBezTo>
                <a:close/>
              </a:path>
            </a:pathLst>
          </a:cu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75" name="PA_ImportSvg_636920427622467258"/>
          <p:cNvSpPr/>
          <p:nvPr>
            <p:custDataLst>
              <p:tags r:id="rId15"/>
            </p:custDataLst>
          </p:nvPr>
        </p:nvSpPr>
        <p:spPr>
          <a:xfrm>
            <a:off x="1297305" y="4291965"/>
            <a:ext cx="67310" cy="62230"/>
          </a:xfrm>
          <a:custGeom>
            <a:avLst/>
            <a:gdLst/>
            <a:ahLst/>
            <a:cxnLst/>
            <a:rect l="l" t="t" r="r" b="b"/>
            <a:pathLst>
              <a:path w="2461261" h="2279651">
                <a:moveTo>
                  <a:pt x="2105660" y="0"/>
                </a:moveTo>
                <a:lnTo>
                  <a:pt x="355600" y="0"/>
                </a:lnTo>
                <a:cubicBezTo>
                  <a:pt x="158750" y="0"/>
                  <a:pt x="0" y="160020"/>
                  <a:pt x="0" y="355600"/>
                </a:cubicBezTo>
                <a:cubicBezTo>
                  <a:pt x="0" y="552450"/>
                  <a:pt x="160020" y="711200"/>
                  <a:pt x="355600" y="711200"/>
                </a:cubicBezTo>
                <a:lnTo>
                  <a:pt x="2105660" y="711200"/>
                </a:lnTo>
                <a:cubicBezTo>
                  <a:pt x="2302510" y="711200"/>
                  <a:pt x="2461260" y="551180"/>
                  <a:pt x="2461260" y="355600"/>
                </a:cubicBezTo>
                <a:cubicBezTo>
                  <a:pt x="2461260" y="158750"/>
                  <a:pt x="2302510" y="0"/>
                  <a:pt x="2105660" y="0"/>
                </a:cubicBezTo>
                <a:close/>
                <a:moveTo>
                  <a:pt x="2105660" y="1568450"/>
                </a:moveTo>
                <a:lnTo>
                  <a:pt x="1846580" y="1568450"/>
                </a:lnTo>
                <a:cubicBezTo>
                  <a:pt x="1649730" y="1568450"/>
                  <a:pt x="1490980" y="1728470"/>
                  <a:pt x="1490980" y="1924050"/>
                </a:cubicBezTo>
                <a:cubicBezTo>
                  <a:pt x="1490980" y="2119630"/>
                  <a:pt x="1650999" y="2279650"/>
                  <a:pt x="1846580" y="2279650"/>
                </a:cubicBezTo>
                <a:lnTo>
                  <a:pt x="2105660" y="2279650"/>
                </a:lnTo>
                <a:cubicBezTo>
                  <a:pt x="2302510" y="2279650"/>
                  <a:pt x="2461260" y="2119630"/>
                  <a:pt x="2461260" y="1924050"/>
                </a:cubicBezTo>
                <a:cubicBezTo>
                  <a:pt x="2461260" y="1728470"/>
                  <a:pt x="2302510" y="1568450"/>
                  <a:pt x="2105660" y="1568450"/>
                </a:cubicBezTo>
                <a:close/>
              </a:path>
            </a:pathLst>
          </a:cu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cxnSp>
        <p:nvCxnSpPr>
          <p:cNvPr id="2" name="直接连接符 1"/>
          <p:cNvCxnSpPr/>
          <p:nvPr>
            <p:custDataLst>
              <p:tags r:id="rId16"/>
            </p:custDataLst>
          </p:nvPr>
        </p:nvCxnSpPr>
        <p:spPr>
          <a:xfrm>
            <a:off x="1717040" y="5212080"/>
            <a:ext cx="9563735" cy="18415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椭圆 7"/>
          <p:cNvSpPr/>
          <p:nvPr>
            <p:custDataLst>
              <p:tags r:id="rId17"/>
            </p:custDataLst>
          </p:nvPr>
        </p:nvSpPr>
        <p:spPr>
          <a:xfrm>
            <a:off x="1047115" y="5252085"/>
            <a:ext cx="479425" cy="479425"/>
          </a:xfrm>
          <a:prstGeom prst="ellipse">
            <a:avLst/>
          </a:pr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 fontScale="92500" lnSpcReduction="1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18"/>
            </p:custDataLst>
          </p:nvPr>
        </p:nvSpPr>
        <p:spPr>
          <a:xfrm>
            <a:off x="1603375" y="6054725"/>
            <a:ext cx="7747635" cy="690245"/>
          </a:xfrm>
          <a:prstGeom prst="rect">
            <a:avLst/>
          </a:prstGeom>
          <a:noFill/>
        </p:spPr>
        <p:txBody>
          <a:bodyPr wrap="square" lIns="91440" tIns="0" rIns="91440" bIns="45720" anchor="t" anchorCtr="0">
            <a:normAutofit lnSpcReduction="20000"/>
          </a:bodyPr>
          <a:lstStyle/>
          <a:p>
            <a:pPr>
              <a:lnSpc>
                <a:spcPct val="120000"/>
              </a:lnSpc>
            </a:pPr>
            <a:r>
              <a:rPr lang="zh-CN" altLang="zh-CN" sz="2000" b="1" kern="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 Black" panose="020B0A04020102020204" pitchFamily="34" charset="0"/>
                <a:ea typeface="+mn-ea"/>
                <a:sym typeface="+mn-ea"/>
              </a:rPr>
              <a:t>【案例】</a:t>
            </a:r>
            <a:endParaRPr lang="zh-CN" altLang="zh-CN" sz="2000" b="1" kern="0" noProof="1" dirty="0">
              <a:solidFill>
                <a:srgbClr val="1486AF"/>
              </a:solidFill>
              <a:latin typeface="Arial Black" panose="020B0A04020102020204" pitchFamily="34" charset="0"/>
              <a:ea typeface="+mn-ea"/>
            </a:endParaRPr>
          </a:p>
          <a:p>
            <a:pPr>
              <a:lnSpc>
                <a:spcPct val="120000"/>
              </a:lnSpc>
            </a:pPr>
            <a:r>
              <a:rPr lang="zh-CN" altLang="zh-CN" sz="2000" kern="0" dirty="0">
                <a:latin typeface="Arial Black" panose="020B0A04020102020204" pitchFamily="34" charset="0"/>
                <a:ea typeface="+mn-ea"/>
                <a:sym typeface="+mn-ea"/>
              </a:rPr>
              <a:t>标杆案例：中国旅游集团全面提升人力资源管理效能</a:t>
            </a:r>
            <a:endParaRPr lang="zh-CN" altLang="zh-CN" sz="1800" kern="0" spc="150" dirty="0">
              <a:solidFill>
                <a:schemeClr val="tx1"/>
              </a:solidFill>
              <a:latin typeface="Arial Black" panose="020B0A04020102020204" pitchFamily="34" charset="0"/>
              <a:ea typeface="+mn-ea"/>
              <a:sym typeface="+mn-ea"/>
            </a:endParaRPr>
          </a:p>
        </p:txBody>
      </p:sp>
      <p:sp>
        <p:nvSpPr>
          <p:cNvPr id="10" name="矩形 9"/>
          <p:cNvSpPr/>
          <p:nvPr>
            <p:custDataLst>
              <p:tags r:id="rId19"/>
            </p:custDataLst>
          </p:nvPr>
        </p:nvSpPr>
        <p:spPr>
          <a:xfrm>
            <a:off x="1603375" y="5252720"/>
            <a:ext cx="9622790" cy="802005"/>
          </a:xfrm>
          <a:prstGeom prst="rect">
            <a:avLst/>
          </a:prstGeom>
        </p:spPr>
        <p:txBody>
          <a:bodyPr wrap="square" lIns="91440" tIns="45720" rIns="91440" bIns="0" anchor="t" anchorCtr="0">
            <a:norm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2000" b="1" kern="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 Black" panose="020B0A04020102020204" pitchFamily="34" charset="0"/>
                <a:ea typeface="+mn-ea"/>
                <a:sym typeface="+mn-ea"/>
              </a:rPr>
              <a:t>人才模式创新</a:t>
            </a:r>
            <a:r>
              <a:rPr lang="zh-CN" altLang="zh-CN" sz="1800" kern="0" dirty="0">
                <a:solidFill>
                  <a:schemeClr val="tx1"/>
                </a:solidFill>
                <a:latin typeface="Arial Black" panose="020B0A04020102020204" pitchFamily="34" charset="0"/>
                <a:ea typeface="+mn-ea"/>
                <a:sym typeface="+mn-ea"/>
              </a:rPr>
              <a:t>：</a:t>
            </a:r>
            <a:r>
              <a:rPr lang="zh-CN" altLang="zh-CN" sz="2000" kern="0" dirty="0">
                <a:latin typeface="Arial Black" panose="020B0A04020102020204" pitchFamily="34" charset="0"/>
                <a:ea typeface="+mn-ea"/>
                <a:sym typeface="+mn-ea"/>
              </a:rPr>
              <a:t>是通过行之有效的方法对组织内的人才不断深入沟通发现、培养并增值的过程。</a:t>
            </a:r>
            <a:endParaRPr lang="zh-CN" altLang="zh-CN" sz="1800" kern="0" spc="300" dirty="0">
              <a:solidFill>
                <a:schemeClr val="tx1"/>
              </a:solidFill>
              <a:latin typeface="Arial Black" panose="020B0A04020102020204" pitchFamily="34" charset="0"/>
              <a:ea typeface="+mn-ea"/>
              <a:sym typeface="+mn-ea"/>
            </a:endParaRPr>
          </a:p>
        </p:txBody>
      </p:sp>
      <p:sp>
        <p:nvSpPr>
          <p:cNvPr id="20" name="PA_ImportSvg_636920427504917258"/>
          <p:cNvSpPr/>
          <p:nvPr>
            <p:custDataLst>
              <p:tags r:id="rId20"/>
            </p:custDataLst>
          </p:nvPr>
        </p:nvSpPr>
        <p:spPr>
          <a:xfrm>
            <a:off x="1118870" y="5320030"/>
            <a:ext cx="259080" cy="267335"/>
          </a:xfrm>
          <a:custGeom>
            <a:avLst/>
            <a:gdLst/>
            <a:ahLst/>
            <a:cxnLst/>
            <a:rect l="l" t="t" r="r" b="b"/>
            <a:pathLst>
              <a:path w="8690610" h="8970012">
                <a:moveTo>
                  <a:pt x="4118610" y="1"/>
                </a:moveTo>
                <a:lnTo>
                  <a:pt x="4499610" y="1"/>
                </a:lnTo>
                <a:cubicBezTo>
                  <a:pt x="5621020" y="59691"/>
                  <a:pt x="6638290" y="877571"/>
                  <a:pt x="6967220" y="1944371"/>
                </a:cubicBezTo>
                <a:cubicBezTo>
                  <a:pt x="7240270" y="2854961"/>
                  <a:pt x="7010400" y="3912871"/>
                  <a:pt x="6347460" y="4602481"/>
                </a:cubicBezTo>
                <a:cubicBezTo>
                  <a:pt x="6155690" y="4820921"/>
                  <a:pt x="5905500" y="4972051"/>
                  <a:pt x="5689600" y="5162551"/>
                </a:cubicBezTo>
                <a:cubicBezTo>
                  <a:pt x="5910581" y="5274311"/>
                  <a:pt x="6145531" y="5353051"/>
                  <a:pt x="6360160" y="5476241"/>
                </a:cubicBezTo>
                <a:cubicBezTo>
                  <a:pt x="7557770" y="6085841"/>
                  <a:pt x="8426450" y="7285991"/>
                  <a:pt x="8646160" y="8609331"/>
                </a:cubicBezTo>
                <a:cubicBezTo>
                  <a:pt x="8690610" y="8770621"/>
                  <a:pt x="8577580" y="8929371"/>
                  <a:pt x="8421370" y="8968741"/>
                </a:cubicBezTo>
                <a:lnTo>
                  <a:pt x="8345170" y="8968741"/>
                </a:lnTo>
                <a:cubicBezTo>
                  <a:pt x="8155940" y="8953501"/>
                  <a:pt x="8075930" y="8778241"/>
                  <a:pt x="8056880" y="8614411"/>
                </a:cubicBezTo>
                <a:cubicBezTo>
                  <a:pt x="7909560" y="7833361"/>
                  <a:pt x="7495540" y="7115811"/>
                  <a:pt x="6924040" y="6565901"/>
                </a:cubicBezTo>
                <a:cubicBezTo>
                  <a:pt x="5751830" y="5453381"/>
                  <a:pt x="3816350" y="5212081"/>
                  <a:pt x="2434590" y="6071871"/>
                </a:cubicBezTo>
                <a:cubicBezTo>
                  <a:pt x="1588770" y="6573521"/>
                  <a:pt x="927100" y="7396480"/>
                  <a:pt x="685800" y="8357871"/>
                </a:cubicBezTo>
                <a:cubicBezTo>
                  <a:pt x="615950" y="8573771"/>
                  <a:pt x="641350" y="8881111"/>
                  <a:pt x="378460" y="8970011"/>
                </a:cubicBezTo>
                <a:lnTo>
                  <a:pt x="269240" y="8970011"/>
                </a:lnTo>
                <a:cubicBezTo>
                  <a:pt x="124460" y="8942071"/>
                  <a:pt x="0" y="8809991"/>
                  <a:pt x="31750" y="8656321"/>
                </a:cubicBezTo>
                <a:cubicBezTo>
                  <a:pt x="234950" y="7311390"/>
                  <a:pt x="1115060" y="6090921"/>
                  <a:pt x="2325370" y="5472430"/>
                </a:cubicBezTo>
                <a:cubicBezTo>
                  <a:pt x="2540000" y="5350511"/>
                  <a:pt x="2778760" y="5280661"/>
                  <a:pt x="2993390" y="5156200"/>
                </a:cubicBezTo>
                <a:cubicBezTo>
                  <a:pt x="2758440" y="4960620"/>
                  <a:pt x="2498090" y="4792980"/>
                  <a:pt x="2297430" y="4558030"/>
                </a:cubicBezTo>
                <a:cubicBezTo>
                  <a:pt x="1621790" y="3826510"/>
                  <a:pt x="1427480" y="2705100"/>
                  <a:pt x="1771650" y="1778000"/>
                </a:cubicBezTo>
                <a:cubicBezTo>
                  <a:pt x="2141220" y="803910"/>
                  <a:pt x="3086100" y="100330"/>
                  <a:pt x="4118609" y="0"/>
                </a:cubicBezTo>
                <a:moveTo>
                  <a:pt x="3995420" y="551181"/>
                </a:moveTo>
                <a:cubicBezTo>
                  <a:pt x="3150870" y="676911"/>
                  <a:pt x="2421890" y="1337311"/>
                  <a:pt x="2207260" y="2161541"/>
                </a:cubicBezTo>
                <a:cubicBezTo>
                  <a:pt x="2002790" y="2889251"/>
                  <a:pt x="2203450" y="3716021"/>
                  <a:pt x="2729230" y="4260851"/>
                </a:cubicBezTo>
                <a:cubicBezTo>
                  <a:pt x="3272790" y="4852671"/>
                  <a:pt x="4152900" y="5096511"/>
                  <a:pt x="4925060" y="4880611"/>
                </a:cubicBezTo>
                <a:cubicBezTo>
                  <a:pt x="5687059" y="4679951"/>
                  <a:pt x="6313170" y="4039871"/>
                  <a:pt x="6494780" y="3272791"/>
                </a:cubicBezTo>
                <a:cubicBezTo>
                  <a:pt x="6663690" y="2607311"/>
                  <a:pt x="6501130" y="1868171"/>
                  <a:pt x="6059170" y="1342391"/>
                </a:cubicBezTo>
                <a:cubicBezTo>
                  <a:pt x="5575300" y="736601"/>
                  <a:pt x="4758690" y="426721"/>
                  <a:pt x="3995420" y="551181"/>
                </a:cubicBezTo>
                <a:close/>
              </a:path>
            </a:pathLst>
          </a:cu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1" name="PA_ImportSvg_636920427505387258"/>
          <p:cNvSpPr/>
          <p:nvPr>
            <p:custDataLst>
              <p:tags r:id="rId21"/>
            </p:custDataLst>
          </p:nvPr>
        </p:nvSpPr>
        <p:spPr>
          <a:xfrm>
            <a:off x="1215390" y="5320030"/>
            <a:ext cx="236220" cy="264160"/>
          </a:xfrm>
          <a:custGeom>
            <a:avLst/>
            <a:gdLst/>
            <a:ahLst/>
            <a:cxnLst/>
            <a:rect l="l" t="t" r="r" b="b"/>
            <a:pathLst>
              <a:path w="7923530" h="8854440">
                <a:moveTo>
                  <a:pt x="3442971" y="415291"/>
                </a:moveTo>
                <a:cubicBezTo>
                  <a:pt x="3350261" y="257811"/>
                  <a:pt x="3488691" y="52071"/>
                  <a:pt x="3663951" y="57151"/>
                </a:cubicBezTo>
                <a:cubicBezTo>
                  <a:pt x="4606291" y="1"/>
                  <a:pt x="5556251" y="505461"/>
                  <a:pt x="6059171" y="1301751"/>
                </a:cubicBezTo>
                <a:cubicBezTo>
                  <a:pt x="6526531" y="2072641"/>
                  <a:pt x="6626861" y="3093721"/>
                  <a:pt x="6201411" y="3903981"/>
                </a:cubicBezTo>
                <a:cubicBezTo>
                  <a:pt x="6017261" y="4284981"/>
                  <a:pt x="5728971" y="4605021"/>
                  <a:pt x="5417821" y="4886961"/>
                </a:cubicBezTo>
                <a:cubicBezTo>
                  <a:pt x="5668011" y="5040631"/>
                  <a:pt x="5961381" y="5113021"/>
                  <a:pt x="6202681" y="5283201"/>
                </a:cubicBezTo>
                <a:cubicBezTo>
                  <a:pt x="7235191" y="5897882"/>
                  <a:pt x="7882891" y="7059932"/>
                  <a:pt x="7923531" y="8255001"/>
                </a:cubicBezTo>
                <a:lnTo>
                  <a:pt x="7923531" y="8359141"/>
                </a:lnTo>
                <a:cubicBezTo>
                  <a:pt x="7918451" y="8540751"/>
                  <a:pt x="7890511" y="8808722"/>
                  <a:pt x="7659371" y="8830311"/>
                </a:cubicBezTo>
                <a:cubicBezTo>
                  <a:pt x="7447281" y="8854441"/>
                  <a:pt x="7332981" y="8628381"/>
                  <a:pt x="7368541" y="8445501"/>
                </a:cubicBezTo>
                <a:cubicBezTo>
                  <a:pt x="7461251" y="7061201"/>
                  <a:pt x="6451601" y="5709921"/>
                  <a:pt x="5104131" y="5392421"/>
                </a:cubicBezTo>
                <a:cubicBezTo>
                  <a:pt x="4898391" y="5327651"/>
                  <a:pt x="4676141" y="5334001"/>
                  <a:pt x="4471671" y="5265421"/>
                </a:cubicBezTo>
                <a:cubicBezTo>
                  <a:pt x="4258311" y="5177791"/>
                  <a:pt x="4297681" y="4828541"/>
                  <a:pt x="4519931" y="4780281"/>
                </a:cubicBezTo>
                <a:cubicBezTo>
                  <a:pt x="4982211" y="4616451"/>
                  <a:pt x="5380991" y="4292601"/>
                  <a:pt x="5637531" y="3876041"/>
                </a:cubicBezTo>
                <a:cubicBezTo>
                  <a:pt x="6111241" y="3133091"/>
                  <a:pt x="6057901" y="2092961"/>
                  <a:pt x="5504181" y="1405891"/>
                </a:cubicBezTo>
                <a:cubicBezTo>
                  <a:pt x="5116831" y="892811"/>
                  <a:pt x="4488181" y="572771"/>
                  <a:pt x="3845560" y="560071"/>
                </a:cubicBezTo>
                <a:cubicBezTo>
                  <a:pt x="3704591" y="554991"/>
                  <a:pt x="3509010" y="575311"/>
                  <a:pt x="3442970" y="415291"/>
                </a:cubicBezTo>
                <a:moveTo>
                  <a:pt x="1" y="7806691"/>
                </a:moveTo>
                <a:cubicBezTo>
                  <a:pt x="345441" y="7231381"/>
                  <a:pt x="680721" y="6649721"/>
                  <a:pt x="1024891" y="6073141"/>
                </a:cubicBezTo>
                <a:cubicBezTo>
                  <a:pt x="1363981" y="6652260"/>
                  <a:pt x="1703071" y="7232651"/>
                  <a:pt x="2047241" y="7807960"/>
                </a:cubicBezTo>
                <a:cubicBezTo>
                  <a:pt x="1713231" y="8153401"/>
                  <a:pt x="1360171" y="8477251"/>
                  <a:pt x="1023621" y="8818880"/>
                </a:cubicBezTo>
                <a:cubicBezTo>
                  <a:pt x="685801" y="8477250"/>
                  <a:pt x="336551" y="8149590"/>
                  <a:pt x="1" y="7806690"/>
                </a:cubicBezTo>
              </a:path>
            </a:pathLst>
          </a:cu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  <p:custDataLst>
      <p:tags r:id="rId2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500"/>
                            </p:stCondLst>
                            <p:childTnLst>
                              <p:par>
                                <p:cTn id="4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000"/>
                            </p:stCondLst>
                            <p:childTnLst>
                              <p:par>
                                <p:cTn id="5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500"/>
                            </p:stCondLst>
                            <p:childTnLst>
                              <p:par>
                                <p:cTn id="6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000"/>
                            </p:stCondLst>
                            <p:childTnLst>
                              <p:par>
                                <p:cTn id="7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500"/>
                            </p:stCondLst>
                            <p:childTnLst>
                              <p:par>
                                <p:cTn id="8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/>
      <p:bldP spid="18" grpId="0"/>
      <p:bldP spid="19" grpId="0" animBg="1"/>
      <p:bldP spid="22" grpId="0"/>
      <p:bldP spid="25" grpId="0"/>
      <p:bldP spid="26" grpId="0" animBg="1"/>
      <p:bldP spid="27" grpId="0"/>
      <p:bldP spid="28" grpId="0"/>
      <p:bldP spid="73" grpId="0" animBg="1"/>
      <p:bldP spid="74" grpId="0" animBg="1"/>
      <p:bldP spid="8" grpId="0" animBg="1"/>
      <p:bldP spid="9" grpId="0"/>
      <p:bldP spid="10" grpId="0"/>
      <p:bldP spid="20" grpId="0" animBg="1"/>
      <p:bldP spid="2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椭圆 14"/>
          <p:cNvSpPr/>
          <p:nvPr>
            <p:custDataLst>
              <p:tags r:id="rId1"/>
            </p:custDataLst>
          </p:nvPr>
        </p:nvSpPr>
        <p:spPr>
          <a:xfrm>
            <a:off x="975995" y="704215"/>
            <a:ext cx="479425" cy="479425"/>
          </a:xfrm>
          <a:prstGeom prst="ellipse">
            <a:avLst/>
          </a:pr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 fontScale="92500" lnSpcReduction="1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>
            <p:custDataLst>
              <p:tags r:id="rId2"/>
            </p:custDataLst>
          </p:nvPr>
        </p:nvSpPr>
        <p:spPr>
          <a:xfrm>
            <a:off x="1581785" y="1691005"/>
            <a:ext cx="9027795" cy="755015"/>
          </a:xfrm>
          <a:prstGeom prst="rect">
            <a:avLst/>
          </a:prstGeom>
          <a:noFill/>
        </p:spPr>
        <p:txBody>
          <a:bodyPr wrap="square" lIns="91440" tIns="0" rIns="91440" bIns="45720" anchor="t" anchorCtr="0"/>
          <a:lstStyle/>
          <a:p>
            <a:pPr>
              <a:lnSpc>
                <a:spcPct val="120000"/>
              </a:lnSpc>
            </a:pPr>
            <a:r>
              <a:rPr lang="zh-CN" altLang="zh-CN" sz="2000" b="1" kern="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 Black" panose="020B0A04020102020204" pitchFamily="34" charset="0"/>
                <a:ea typeface="+mn-ea"/>
                <a:sym typeface="+mn-ea"/>
              </a:rPr>
              <a:t>【案例】</a:t>
            </a:r>
            <a:endParaRPr lang="zh-CN" altLang="zh-CN" sz="2000" b="1" kern="0" noProof="1" dirty="0">
              <a:solidFill>
                <a:srgbClr val="1486AF"/>
              </a:solidFill>
              <a:latin typeface="Arial Black" panose="020B0A04020102020204" pitchFamily="34" charset="0"/>
              <a:ea typeface="+mn-ea"/>
            </a:endParaRPr>
          </a:p>
          <a:p>
            <a:pPr>
              <a:lnSpc>
                <a:spcPct val="120000"/>
              </a:lnSpc>
            </a:pPr>
            <a:r>
              <a:rPr lang="zh-CN" altLang="zh-CN" sz="1800" kern="0" dirty="0">
                <a:latin typeface="Arial Black" panose="020B0A04020102020204" pitchFamily="34" charset="0"/>
                <a:ea typeface="+mn-ea"/>
                <a:sym typeface="+mn-ea"/>
              </a:rPr>
              <a:t>长虹探寻国企突围之路</a:t>
            </a:r>
            <a:r>
              <a:rPr lang="en-US" altLang="zh-CN" sz="1800" kern="0" dirty="0">
                <a:latin typeface="Arial Black" panose="020B0A04020102020204" pitchFamily="34" charset="0"/>
                <a:ea typeface="+mn-ea"/>
                <a:sym typeface="+mn-ea"/>
              </a:rPr>
              <a:t>——</a:t>
            </a:r>
            <a:r>
              <a:rPr lang="zh-CN" altLang="zh-CN" sz="1800" kern="0" dirty="0">
                <a:latin typeface="Arial Black" panose="020B0A04020102020204" pitchFamily="34" charset="0"/>
                <a:ea typeface="+mn-ea"/>
                <a:sym typeface="+mn-ea"/>
              </a:rPr>
              <a:t>战略创新</a:t>
            </a:r>
            <a:endParaRPr lang="zh-CN" altLang="zh-CN" sz="1800" kern="0" spc="150" dirty="0">
              <a:solidFill>
                <a:schemeClr val="tx1"/>
              </a:solidFill>
              <a:latin typeface="Arial Black" panose="020B0A04020102020204" pitchFamily="34" charset="0"/>
              <a:ea typeface="+mn-ea"/>
              <a:sym typeface="+mn-ea"/>
            </a:endParaRPr>
          </a:p>
        </p:txBody>
      </p:sp>
      <p:sp>
        <p:nvSpPr>
          <p:cNvPr id="18" name="矩形 17"/>
          <p:cNvSpPr/>
          <p:nvPr>
            <p:custDataLst>
              <p:tags r:id="rId3"/>
            </p:custDataLst>
          </p:nvPr>
        </p:nvSpPr>
        <p:spPr>
          <a:xfrm>
            <a:off x="1532255" y="585470"/>
            <a:ext cx="9622790" cy="1147445"/>
          </a:xfrm>
          <a:prstGeom prst="rect">
            <a:avLst/>
          </a:prstGeom>
        </p:spPr>
        <p:txBody>
          <a:bodyPr wrap="square" lIns="91440" tIns="45720" rIns="91440" bIns="0" anchor="t" anchorCtr="0"/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2000" b="1" kern="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 Black" panose="020B0A04020102020204" pitchFamily="34" charset="0"/>
                <a:ea typeface="+mn-ea"/>
                <a:sym typeface="+mn-ea"/>
              </a:rPr>
              <a:t>战略创新</a:t>
            </a:r>
            <a:r>
              <a:rPr lang="zh-CN" altLang="zh-CN" sz="2000" kern="0" dirty="0">
                <a:latin typeface="Arial Black" panose="020B0A04020102020204" pitchFamily="34" charset="0"/>
                <a:ea typeface="+mn-ea"/>
                <a:sym typeface="+mn-ea"/>
              </a:rPr>
              <a:t>：</a:t>
            </a:r>
            <a:r>
              <a:rPr lang="zh-CN" altLang="zh-CN" sz="1800" kern="0" dirty="0">
                <a:latin typeface="Arial Black" panose="020B0A04020102020204" pitchFamily="34" charset="0"/>
                <a:ea typeface="+mn-ea"/>
                <a:sym typeface="+mn-ea"/>
              </a:rPr>
              <a:t>又称“结构性战略”或“分析性战略”，是企业依据多变的环境，积极主动地在经营战略、工艺、技术、产品、组织等方面不断进行创新，从而在激烈竞争中保持独特的优势的战略。</a:t>
            </a:r>
            <a:endParaRPr lang="zh-CN" altLang="zh-CN" sz="1800" kern="0" spc="300" dirty="0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 Black" panose="020B0A04020102020204" pitchFamily="34" charset="0"/>
              <a:ea typeface="+mn-ea"/>
              <a:sym typeface="+mn-ea"/>
            </a:endParaRPr>
          </a:p>
        </p:txBody>
      </p:sp>
      <p:sp>
        <p:nvSpPr>
          <p:cNvPr id="19" name="椭圆 18"/>
          <p:cNvSpPr/>
          <p:nvPr>
            <p:custDataLst>
              <p:tags r:id="rId4"/>
            </p:custDataLst>
          </p:nvPr>
        </p:nvSpPr>
        <p:spPr>
          <a:xfrm>
            <a:off x="975995" y="2640965"/>
            <a:ext cx="479425" cy="479425"/>
          </a:xfrm>
          <a:prstGeom prst="ellipse">
            <a:avLst/>
          </a:pr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 fontScale="92500" lnSpcReduction="1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>
            <p:custDataLst>
              <p:tags r:id="rId5"/>
            </p:custDataLst>
          </p:nvPr>
        </p:nvSpPr>
        <p:spPr>
          <a:xfrm>
            <a:off x="1532255" y="3456940"/>
            <a:ext cx="7748905" cy="786130"/>
          </a:xfrm>
          <a:prstGeom prst="rect">
            <a:avLst/>
          </a:prstGeom>
          <a:noFill/>
        </p:spPr>
        <p:txBody>
          <a:bodyPr wrap="square" lIns="91440" tIns="0" rIns="91440" bIns="45720" anchor="t" anchorCtr="0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zh-CN" sz="2000" b="1" kern="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 Black" panose="020B0A04020102020204" pitchFamily="34" charset="0"/>
                <a:ea typeface="+mn-ea"/>
                <a:sym typeface="+mn-ea"/>
              </a:rPr>
              <a:t>【案例】</a:t>
            </a:r>
            <a:endParaRPr lang="zh-CN" altLang="zh-CN" sz="1400" b="1" kern="0" noProof="1" dirty="0">
              <a:solidFill>
                <a:srgbClr val="1486AF"/>
              </a:solidFill>
              <a:latin typeface="Arial Black" panose="020B0A04020102020204" pitchFamily="34" charset="0"/>
              <a:ea typeface="+mn-ea"/>
            </a:endParaRPr>
          </a:p>
          <a:p>
            <a:pPr>
              <a:lnSpc>
                <a:spcPct val="120000"/>
              </a:lnSpc>
            </a:pPr>
            <a:r>
              <a:rPr lang="zh-CN" altLang="zh-CN" sz="1800" kern="0" dirty="0">
                <a:solidFill>
                  <a:schemeClr val="tx1"/>
                </a:solidFill>
                <a:latin typeface="Arial Black" panose="020B0A04020102020204" pitchFamily="34" charset="0"/>
                <a:ea typeface="+mn-ea"/>
                <a:sym typeface="+mn-ea"/>
              </a:rPr>
              <a:t>“美特斯邦威”和“谭木匠”商业模式的选择</a:t>
            </a:r>
            <a:endParaRPr lang="zh-CN" altLang="zh-CN" sz="1800" kern="0" spc="150" dirty="0">
              <a:solidFill>
                <a:schemeClr val="tx1"/>
              </a:solidFill>
              <a:latin typeface="Arial Black" panose="020B0A04020102020204" pitchFamily="34" charset="0"/>
              <a:ea typeface="+mn-ea"/>
              <a:sym typeface="+mn-ea"/>
            </a:endParaRPr>
          </a:p>
        </p:txBody>
      </p:sp>
      <p:sp>
        <p:nvSpPr>
          <p:cNvPr id="25" name="矩形 24"/>
          <p:cNvSpPr/>
          <p:nvPr>
            <p:custDataLst>
              <p:tags r:id="rId6"/>
            </p:custDataLst>
          </p:nvPr>
        </p:nvSpPr>
        <p:spPr>
          <a:xfrm>
            <a:off x="1532255" y="2559050"/>
            <a:ext cx="9622790" cy="786765"/>
          </a:xfrm>
          <a:prstGeom prst="rect">
            <a:avLst/>
          </a:prstGeom>
        </p:spPr>
        <p:txBody>
          <a:bodyPr wrap="square" lIns="91440" tIns="45720" rIns="91440" bIns="0" anchor="t" anchorCtr="0"/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zh-CN" sz="2000" b="1" kern="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 Black" panose="020B0A04020102020204" pitchFamily="34" charset="0"/>
                <a:ea typeface="+mn-ea"/>
                <a:sym typeface="+mn-ea"/>
              </a:rPr>
              <a:t>商业模式创新</a:t>
            </a:r>
            <a:r>
              <a:rPr lang="zh-CN" altLang="zh-CN" sz="2000" kern="0" dirty="0">
                <a:latin typeface="Arial Black" panose="020B0A04020102020204" pitchFamily="34" charset="0"/>
                <a:ea typeface="+mn-ea"/>
                <a:sym typeface="+mn-ea"/>
              </a:rPr>
              <a:t>：</a:t>
            </a:r>
            <a:r>
              <a:rPr lang="zh-CN" altLang="zh-CN" sz="1800" kern="0" dirty="0">
                <a:latin typeface="Arial Black" panose="020B0A04020102020204" pitchFamily="34" charset="0"/>
                <a:ea typeface="+mn-ea"/>
                <a:sym typeface="+mn-ea"/>
              </a:rPr>
              <a:t>既包括在原有技术或产品上所作的改进，也包括系统地、主动地创造一种以前不存在的产品、服务或者技术。</a:t>
            </a:r>
            <a:endParaRPr lang="zh-CN" altLang="zh-CN" sz="1800" kern="0" spc="300" noProof="1" dirty="0">
              <a:solidFill>
                <a:schemeClr val="tx1"/>
              </a:solidFill>
              <a:latin typeface="Arial Black" panose="020B0A04020102020204" pitchFamily="34" charset="0"/>
              <a:ea typeface="+mn-ea"/>
              <a:sym typeface="+mn-ea"/>
            </a:endParaRPr>
          </a:p>
        </p:txBody>
      </p:sp>
      <p:sp>
        <p:nvSpPr>
          <p:cNvPr id="29" name="椭圆 28"/>
          <p:cNvSpPr/>
          <p:nvPr>
            <p:custDataLst>
              <p:tags r:id="rId7"/>
            </p:custDataLst>
          </p:nvPr>
        </p:nvSpPr>
        <p:spPr>
          <a:xfrm>
            <a:off x="975995" y="4427220"/>
            <a:ext cx="479425" cy="479425"/>
          </a:xfrm>
          <a:prstGeom prst="ellipse">
            <a:avLst/>
          </a:pr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 fontScale="92500" lnSpcReduction="1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3" name="文本框 32"/>
          <p:cNvSpPr txBox="1"/>
          <p:nvPr>
            <p:custDataLst>
              <p:tags r:id="rId8"/>
            </p:custDataLst>
          </p:nvPr>
        </p:nvSpPr>
        <p:spPr>
          <a:xfrm>
            <a:off x="1532255" y="5251450"/>
            <a:ext cx="7747635" cy="769620"/>
          </a:xfrm>
          <a:prstGeom prst="rect">
            <a:avLst/>
          </a:prstGeom>
          <a:noFill/>
        </p:spPr>
        <p:txBody>
          <a:bodyPr wrap="square" lIns="91440" tIns="0" rIns="91440" bIns="45720" anchor="t" anchorCtr="0">
            <a:normAutofit lnSpcReduction="10000"/>
          </a:bodyPr>
          <a:lstStyle/>
          <a:p>
            <a:pPr>
              <a:lnSpc>
                <a:spcPct val="120000"/>
              </a:lnSpc>
            </a:pPr>
            <a:r>
              <a:rPr lang="zh-CN" altLang="zh-CN" sz="2000" b="1" kern="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 Black" panose="020B0A04020102020204" pitchFamily="34" charset="0"/>
                <a:ea typeface="+mn-ea"/>
                <a:sym typeface="+mn-ea"/>
              </a:rPr>
              <a:t>【案例】</a:t>
            </a:r>
            <a:endParaRPr lang="zh-CN" altLang="zh-CN" sz="1400" b="1" kern="0" noProof="1" dirty="0">
              <a:solidFill>
                <a:srgbClr val="1486AF"/>
              </a:solidFill>
              <a:latin typeface="Arial Black" panose="020B0A04020102020204" pitchFamily="34" charset="0"/>
              <a:ea typeface="+mn-ea"/>
            </a:endParaRPr>
          </a:p>
          <a:p>
            <a:pPr>
              <a:lnSpc>
                <a:spcPct val="120000"/>
              </a:lnSpc>
            </a:pPr>
            <a:r>
              <a:rPr lang="zh-CN" altLang="zh-CN" sz="1800" kern="0" dirty="0">
                <a:latin typeface="Arial Black" panose="020B0A04020102020204" pitchFamily="34" charset="0"/>
                <a:ea typeface="+mn-ea"/>
                <a:sym typeface="+mn-ea"/>
              </a:rPr>
              <a:t>完美日记品牌案例</a:t>
            </a:r>
            <a:endParaRPr lang="zh-CN" altLang="zh-CN" sz="1800" kern="0" spc="150" dirty="0">
              <a:solidFill>
                <a:schemeClr val="tx1"/>
              </a:solidFill>
              <a:latin typeface="Arial Black" panose="020B0A04020102020204" pitchFamily="34" charset="0"/>
              <a:ea typeface="+mn-ea"/>
              <a:sym typeface="+mn-ea"/>
            </a:endParaRPr>
          </a:p>
          <a:p>
            <a:pPr>
              <a:lnSpc>
                <a:spcPct val="120000"/>
              </a:lnSpc>
            </a:pPr>
            <a:endParaRPr lang="zh-CN" altLang="zh-CN" sz="1800" kern="0" spc="150" dirty="0">
              <a:solidFill>
                <a:schemeClr val="tx1"/>
              </a:solidFill>
              <a:latin typeface="Arial Black" panose="020B0A04020102020204" pitchFamily="34" charset="0"/>
              <a:ea typeface="+mn-ea"/>
              <a:sym typeface="+mn-ea"/>
            </a:endParaRPr>
          </a:p>
        </p:txBody>
      </p:sp>
      <p:sp>
        <p:nvSpPr>
          <p:cNvPr id="34" name="矩形 33"/>
          <p:cNvSpPr/>
          <p:nvPr>
            <p:custDataLst>
              <p:tags r:id="rId9"/>
            </p:custDataLst>
          </p:nvPr>
        </p:nvSpPr>
        <p:spPr>
          <a:xfrm>
            <a:off x="1532255" y="4355465"/>
            <a:ext cx="9622790" cy="895985"/>
          </a:xfrm>
          <a:prstGeom prst="rect">
            <a:avLst/>
          </a:prstGeom>
        </p:spPr>
        <p:txBody>
          <a:bodyPr wrap="square" lIns="91440" tIns="45720" rIns="91440" bIns="0" anchor="t" anchorCtr="0">
            <a:norm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zh-CN" sz="2000" b="1" kern="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 Black" panose="020B0A04020102020204" pitchFamily="34" charset="0"/>
                <a:ea typeface="+mn-ea"/>
                <a:sym typeface="+mn-ea"/>
              </a:rPr>
              <a:t>营销模式创新</a:t>
            </a:r>
            <a:r>
              <a:rPr lang="zh-CN" altLang="zh-CN" sz="2000" kern="0" dirty="0">
                <a:solidFill>
                  <a:schemeClr val="tx1"/>
                </a:solidFill>
                <a:latin typeface="Arial Black" panose="020B0A04020102020204" pitchFamily="34" charset="0"/>
                <a:ea typeface="+mn-ea"/>
                <a:sym typeface="+mn-ea"/>
              </a:rPr>
              <a:t>：</a:t>
            </a:r>
            <a:r>
              <a:rPr lang="zh-CN" altLang="zh-CN" sz="1800" kern="0" dirty="0">
                <a:solidFill>
                  <a:schemeClr val="tx1"/>
                </a:solidFill>
                <a:latin typeface="Arial Black" panose="020B0A04020102020204" pitchFamily="34" charset="0"/>
                <a:ea typeface="+mn-ea"/>
                <a:sym typeface="+mn-ea"/>
              </a:rPr>
              <a:t>是顺应国内外技术、市场和客户竞争格局重大变革，企业主动迎接挑战、打造营销竞争优势，提升企业、产品营销业绩，为企业发展注入新基因的一种方式。</a:t>
            </a:r>
            <a:endParaRPr lang="zh-CN" altLang="zh-CN" sz="1800" kern="0" spc="300" dirty="0">
              <a:solidFill>
                <a:schemeClr val="tx1"/>
              </a:solidFill>
              <a:latin typeface="Arial Black" panose="020B0A04020102020204" pitchFamily="34" charset="0"/>
              <a:ea typeface="+mn-ea"/>
              <a:sym typeface="+mn-ea"/>
            </a:endParaRPr>
          </a:p>
        </p:txBody>
      </p:sp>
      <p:cxnSp>
        <p:nvCxnSpPr>
          <p:cNvPr id="68" name="直接连接符 67"/>
          <p:cNvCxnSpPr/>
          <p:nvPr>
            <p:custDataLst>
              <p:tags r:id="rId10"/>
            </p:custDataLst>
          </p:nvPr>
        </p:nvCxnSpPr>
        <p:spPr>
          <a:xfrm flipV="1">
            <a:off x="1645920" y="2411095"/>
            <a:ext cx="9562465" cy="34925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直接连接符 68"/>
          <p:cNvCxnSpPr/>
          <p:nvPr>
            <p:custDataLst>
              <p:tags r:id="rId11"/>
            </p:custDataLst>
          </p:nvPr>
        </p:nvCxnSpPr>
        <p:spPr>
          <a:xfrm flipV="1">
            <a:off x="1645920" y="4222115"/>
            <a:ext cx="9634855" cy="2413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PA_ImportSvg_636920427622467258"/>
          <p:cNvSpPr/>
          <p:nvPr>
            <p:custDataLst>
              <p:tags r:id="rId12"/>
            </p:custDataLst>
          </p:nvPr>
        </p:nvSpPr>
        <p:spPr>
          <a:xfrm>
            <a:off x="1209675" y="4027805"/>
            <a:ext cx="67310" cy="62230"/>
          </a:xfrm>
          <a:custGeom>
            <a:avLst/>
            <a:gdLst/>
            <a:ahLst/>
            <a:cxnLst/>
            <a:rect l="l" t="t" r="r" b="b"/>
            <a:pathLst>
              <a:path w="2461261" h="2279651">
                <a:moveTo>
                  <a:pt x="2105660" y="0"/>
                </a:moveTo>
                <a:lnTo>
                  <a:pt x="355600" y="0"/>
                </a:lnTo>
                <a:cubicBezTo>
                  <a:pt x="158750" y="0"/>
                  <a:pt x="0" y="160020"/>
                  <a:pt x="0" y="355600"/>
                </a:cubicBezTo>
                <a:cubicBezTo>
                  <a:pt x="0" y="552450"/>
                  <a:pt x="160020" y="711200"/>
                  <a:pt x="355600" y="711200"/>
                </a:cubicBezTo>
                <a:lnTo>
                  <a:pt x="2105660" y="711200"/>
                </a:lnTo>
                <a:cubicBezTo>
                  <a:pt x="2302510" y="711200"/>
                  <a:pt x="2461260" y="551180"/>
                  <a:pt x="2461260" y="355600"/>
                </a:cubicBezTo>
                <a:cubicBezTo>
                  <a:pt x="2461260" y="158750"/>
                  <a:pt x="2302510" y="0"/>
                  <a:pt x="2105660" y="0"/>
                </a:cubicBezTo>
                <a:close/>
                <a:moveTo>
                  <a:pt x="2105660" y="1568450"/>
                </a:moveTo>
                <a:lnTo>
                  <a:pt x="1846580" y="1568450"/>
                </a:lnTo>
                <a:cubicBezTo>
                  <a:pt x="1649730" y="1568450"/>
                  <a:pt x="1490980" y="1728470"/>
                  <a:pt x="1490980" y="1924050"/>
                </a:cubicBezTo>
                <a:cubicBezTo>
                  <a:pt x="1490980" y="2119630"/>
                  <a:pt x="1650999" y="2279650"/>
                  <a:pt x="1846580" y="2279650"/>
                </a:cubicBezTo>
                <a:lnTo>
                  <a:pt x="2105660" y="2279650"/>
                </a:lnTo>
                <a:cubicBezTo>
                  <a:pt x="2302510" y="2279650"/>
                  <a:pt x="2461260" y="2119630"/>
                  <a:pt x="2461260" y="1924050"/>
                </a:cubicBezTo>
                <a:cubicBezTo>
                  <a:pt x="2461260" y="1728470"/>
                  <a:pt x="2302510" y="1568450"/>
                  <a:pt x="2105660" y="1568450"/>
                </a:cubicBezTo>
                <a:close/>
              </a:path>
            </a:pathLst>
          </a:cu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pic>
        <p:nvPicPr>
          <p:cNvPr id="80" name="图片 79" descr="4584588"/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937260" y="2602230"/>
            <a:ext cx="556260" cy="556260"/>
          </a:xfrm>
          <a:prstGeom prst="rect">
            <a:avLst/>
          </a:prstGeom>
        </p:spPr>
      </p:pic>
      <p:pic>
        <p:nvPicPr>
          <p:cNvPr id="83" name="图片 82" descr="4520025"/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1047115" y="4500245"/>
            <a:ext cx="332740" cy="332740"/>
          </a:xfrm>
          <a:prstGeom prst="rect">
            <a:avLst/>
          </a:prstGeom>
        </p:spPr>
      </p:pic>
      <p:sp>
        <p:nvSpPr>
          <p:cNvPr id="14" name="PA_ImportSvg_636920427887657258"/>
          <p:cNvSpPr/>
          <p:nvPr>
            <p:custDataLst>
              <p:tags r:id="rId17"/>
            </p:custDataLst>
          </p:nvPr>
        </p:nvSpPr>
        <p:spPr>
          <a:xfrm>
            <a:off x="1078865" y="815340"/>
            <a:ext cx="273685" cy="257175"/>
          </a:xfrm>
          <a:custGeom>
            <a:avLst/>
            <a:gdLst/>
            <a:ahLst/>
            <a:cxnLst/>
            <a:rect l="l" t="t" r="r" b="b"/>
            <a:pathLst>
              <a:path w="12267313" h="11518538">
                <a:moveTo>
                  <a:pt x="9584795" y="4198694"/>
                </a:moveTo>
                <a:lnTo>
                  <a:pt x="10351149" y="4198694"/>
                </a:lnTo>
                <a:lnTo>
                  <a:pt x="10351149" y="4774621"/>
                </a:lnTo>
                <a:lnTo>
                  <a:pt x="9584795" y="4774621"/>
                </a:lnTo>
                <a:close/>
                <a:moveTo>
                  <a:pt x="6902276" y="4198694"/>
                </a:moveTo>
                <a:lnTo>
                  <a:pt x="8818441" y="4198694"/>
                </a:lnTo>
                <a:lnTo>
                  <a:pt x="8818441" y="4774621"/>
                </a:lnTo>
                <a:lnTo>
                  <a:pt x="6902276" y="4774621"/>
                </a:lnTo>
                <a:close/>
                <a:moveTo>
                  <a:pt x="4219757" y="9530662"/>
                </a:moveTo>
                <a:lnTo>
                  <a:pt x="8051900" y="9530662"/>
                </a:lnTo>
                <a:lnTo>
                  <a:pt x="8051900" y="10185918"/>
                </a:lnTo>
                <a:lnTo>
                  <a:pt x="4219757" y="10185918"/>
                </a:lnTo>
                <a:close/>
                <a:moveTo>
                  <a:pt x="4219757" y="7627317"/>
                </a:moveTo>
                <a:lnTo>
                  <a:pt x="8051900" y="7627317"/>
                </a:lnTo>
                <a:lnTo>
                  <a:pt x="8051900" y="8277557"/>
                </a:lnTo>
                <a:lnTo>
                  <a:pt x="4219757" y="8277557"/>
                </a:lnTo>
                <a:close/>
                <a:moveTo>
                  <a:pt x="1921623" y="8685165"/>
                </a:moveTo>
                <a:lnTo>
                  <a:pt x="2687977" y="8682750"/>
                </a:lnTo>
                <a:lnTo>
                  <a:pt x="2687977" y="6865979"/>
                </a:lnTo>
                <a:lnTo>
                  <a:pt x="2107592" y="6865979"/>
                </a:lnTo>
                <a:lnTo>
                  <a:pt x="2107592" y="6213138"/>
                </a:lnTo>
                <a:lnTo>
                  <a:pt x="10165552" y="6213138"/>
                </a:lnTo>
                <a:lnTo>
                  <a:pt x="10165552" y="6865979"/>
                </a:lnTo>
                <a:lnTo>
                  <a:pt x="9584794" y="6865979"/>
                </a:lnTo>
                <a:lnTo>
                  <a:pt x="9584794" y="8684422"/>
                </a:lnTo>
                <a:lnTo>
                  <a:pt x="10351148" y="8686837"/>
                </a:lnTo>
                <a:cubicBezTo>
                  <a:pt x="11188657" y="8686837"/>
                  <a:pt x="11614472" y="8079327"/>
                  <a:pt x="11614472" y="7246834"/>
                </a:cubicBezTo>
                <a:lnTo>
                  <a:pt x="11614472" y="4198694"/>
                </a:lnTo>
                <a:cubicBezTo>
                  <a:pt x="11567932" y="3522153"/>
                  <a:pt x="11027887" y="2984492"/>
                  <a:pt x="10351148" y="2940944"/>
                </a:cubicBezTo>
                <a:lnTo>
                  <a:pt x="1921809" y="2940944"/>
                </a:lnTo>
                <a:cubicBezTo>
                  <a:pt x="1244890" y="2984095"/>
                  <a:pt x="704629" y="3521973"/>
                  <a:pt x="658486" y="4198694"/>
                </a:cubicBezTo>
                <a:lnTo>
                  <a:pt x="658486" y="7245533"/>
                </a:lnTo>
                <a:cubicBezTo>
                  <a:pt x="658486" y="7971386"/>
                  <a:pt x="1488749" y="8684235"/>
                  <a:pt x="1921809" y="8684236"/>
                </a:cubicBezTo>
                <a:moveTo>
                  <a:pt x="12267313" y="4198694"/>
                </a:moveTo>
                <a:lnTo>
                  <a:pt x="12267313" y="7245533"/>
                </a:lnTo>
                <a:cubicBezTo>
                  <a:pt x="12267313" y="8820971"/>
                  <a:pt x="11226930" y="9151664"/>
                  <a:pt x="10351335" y="9151664"/>
                </a:cubicBezTo>
                <a:lnTo>
                  <a:pt x="9584795" y="9151664"/>
                </a:lnTo>
                <a:lnTo>
                  <a:pt x="9584795" y="11518539"/>
                </a:lnTo>
                <a:lnTo>
                  <a:pt x="2688163" y="11518539"/>
                </a:lnTo>
                <a:lnTo>
                  <a:pt x="2688163" y="9150365"/>
                </a:lnTo>
                <a:lnTo>
                  <a:pt x="1921809" y="9150365"/>
                </a:lnTo>
                <a:cubicBezTo>
                  <a:pt x="1412976" y="9159027"/>
                  <a:pt x="922276" y="8961494"/>
                  <a:pt x="561359" y="8602711"/>
                </a:cubicBezTo>
                <a:cubicBezTo>
                  <a:pt x="200441" y="8243928"/>
                  <a:pt x="1" y="7754409"/>
                  <a:pt x="5645" y="7245533"/>
                </a:cubicBezTo>
                <a:lnTo>
                  <a:pt x="5645" y="4198694"/>
                </a:lnTo>
                <a:cubicBezTo>
                  <a:pt x="10252" y="3144352"/>
                  <a:pt x="867460" y="2292713"/>
                  <a:pt x="1921809" y="2294977"/>
                </a:cubicBezTo>
                <a:lnTo>
                  <a:pt x="3071062" y="2294977"/>
                </a:lnTo>
                <a:lnTo>
                  <a:pt x="3071062" y="1"/>
                </a:lnTo>
                <a:lnTo>
                  <a:pt x="9201897" y="1"/>
                </a:lnTo>
                <a:lnTo>
                  <a:pt x="9201897" y="2294977"/>
                </a:lnTo>
                <a:lnTo>
                  <a:pt x="10351521" y="2294977"/>
                </a:lnTo>
                <a:cubicBezTo>
                  <a:pt x="11405389" y="2293735"/>
                  <a:pt x="12261891" y="3144839"/>
                  <a:pt x="12267313" y="4198694"/>
                </a:cubicBezTo>
                <a:close/>
                <a:moveTo>
                  <a:pt x="9117365" y="11054082"/>
                </a:moveTo>
                <a:lnTo>
                  <a:pt x="9117365" y="6865978"/>
                </a:lnTo>
                <a:lnTo>
                  <a:pt x="3151878" y="6865978"/>
                </a:lnTo>
                <a:lnTo>
                  <a:pt x="3151878" y="11056311"/>
                </a:lnTo>
                <a:lnTo>
                  <a:pt x="9117365" y="11056311"/>
                </a:lnTo>
                <a:lnTo>
                  <a:pt x="9117365" y="11055010"/>
                </a:lnTo>
                <a:moveTo>
                  <a:pt x="8549613" y="2294978"/>
                </a:moveTo>
                <a:lnTo>
                  <a:pt x="8549613" y="575928"/>
                </a:lnTo>
                <a:lnTo>
                  <a:pt x="3721302" y="575928"/>
                </a:lnTo>
                <a:lnTo>
                  <a:pt x="3721302" y="2294791"/>
                </a:lnTo>
                <a:lnTo>
                  <a:pt x="8549612" y="2294791"/>
                </a:lnTo>
              </a:path>
            </a:pathLst>
          </a:cu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  <p:custDataLst>
      <p:tags r:id="rId18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000"/>
                            </p:stCondLst>
                            <p:childTnLst>
                              <p:par>
                                <p:cTn id="4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7" grpId="0"/>
      <p:bldP spid="18" grpId="0"/>
      <p:bldP spid="19" grpId="0" animBg="1"/>
      <p:bldP spid="22" grpId="0"/>
      <p:bldP spid="25" grpId="0"/>
      <p:bldP spid="29" grpId="0" animBg="1"/>
      <p:bldP spid="33" grpId="0"/>
      <p:bldP spid="34" grpId="0"/>
      <p:bldP spid="7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椭圆 14"/>
          <p:cNvSpPr/>
          <p:nvPr>
            <p:custDataLst>
              <p:tags r:id="rId1"/>
            </p:custDataLst>
          </p:nvPr>
        </p:nvSpPr>
        <p:spPr>
          <a:xfrm>
            <a:off x="975995" y="704215"/>
            <a:ext cx="479425" cy="479425"/>
          </a:xfrm>
          <a:prstGeom prst="ellipse">
            <a:avLst/>
          </a:pr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 fontScale="92500" lnSpcReduction="1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>
            <p:custDataLst>
              <p:tags r:id="rId2"/>
            </p:custDataLst>
          </p:nvPr>
        </p:nvSpPr>
        <p:spPr>
          <a:xfrm>
            <a:off x="1581785" y="1691005"/>
            <a:ext cx="9027795" cy="755015"/>
          </a:xfrm>
          <a:prstGeom prst="rect">
            <a:avLst/>
          </a:prstGeom>
          <a:noFill/>
        </p:spPr>
        <p:txBody>
          <a:bodyPr wrap="square" lIns="91440" tIns="0" rIns="91440" bIns="45720" anchor="t" anchorCtr="0"/>
          <a:lstStyle/>
          <a:p>
            <a:pPr>
              <a:lnSpc>
                <a:spcPct val="120000"/>
              </a:lnSpc>
            </a:pPr>
            <a:r>
              <a:rPr lang="zh-CN" altLang="zh-CN" sz="2000" b="1" kern="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 Black" panose="020B0A04020102020204" pitchFamily="34" charset="0"/>
                <a:ea typeface="+mn-ea"/>
                <a:sym typeface="+mn-ea"/>
              </a:rPr>
              <a:t>【案例】</a:t>
            </a:r>
            <a:endParaRPr lang="zh-CN" altLang="zh-CN" sz="2000" b="1" kern="0" noProof="1" dirty="0">
              <a:solidFill>
                <a:srgbClr val="1486AF"/>
              </a:solidFill>
              <a:latin typeface="Arial Black" panose="020B0A04020102020204" pitchFamily="34" charset="0"/>
              <a:ea typeface="+mn-ea"/>
            </a:endParaRPr>
          </a:p>
          <a:p>
            <a:pPr>
              <a:lnSpc>
                <a:spcPct val="120000"/>
              </a:lnSpc>
            </a:pPr>
            <a:r>
              <a:rPr lang="zh-CN" altLang="zh-CN" sz="1800" kern="0" dirty="0">
                <a:solidFill>
                  <a:schemeClr val="tx1"/>
                </a:solidFill>
                <a:latin typeface="Arial Black" panose="020B0A04020102020204" pitchFamily="34" charset="0"/>
                <a:ea typeface="+mn-ea"/>
                <a:sym typeface="+mn-ea"/>
              </a:rPr>
              <a:t>海尔集团张瑞敏的人格魅力</a:t>
            </a:r>
            <a:endParaRPr lang="zh-CN" altLang="zh-CN" sz="1800" b="1" kern="0" dirty="0">
              <a:solidFill>
                <a:srgbClr val="1486AF"/>
              </a:solidFill>
              <a:latin typeface="Arial Black" panose="020B0A04020102020204" pitchFamily="34" charset="0"/>
              <a:ea typeface="+mn-ea"/>
            </a:endParaRPr>
          </a:p>
          <a:p>
            <a:pPr>
              <a:lnSpc>
                <a:spcPct val="120000"/>
              </a:lnSpc>
            </a:pPr>
            <a:endParaRPr lang="zh-CN" altLang="zh-CN" sz="1800" kern="0" spc="150" dirty="0">
              <a:solidFill>
                <a:schemeClr val="tx1"/>
              </a:solidFill>
              <a:latin typeface="Arial Black" panose="020B0A04020102020204" pitchFamily="34" charset="0"/>
              <a:ea typeface="+mn-ea"/>
              <a:sym typeface="+mn-ea"/>
            </a:endParaRPr>
          </a:p>
        </p:txBody>
      </p:sp>
      <p:sp>
        <p:nvSpPr>
          <p:cNvPr id="18" name="矩形 17"/>
          <p:cNvSpPr/>
          <p:nvPr>
            <p:custDataLst>
              <p:tags r:id="rId3"/>
            </p:custDataLst>
          </p:nvPr>
        </p:nvSpPr>
        <p:spPr>
          <a:xfrm>
            <a:off x="1532255" y="585470"/>
            <a:ext cx="9622790" cy="1147445"/>
          </a:xfrm>
          <a:prstGeom prst="rect">
            <a:avLst/>
          </a:prstGeom>
        </p:spPr>
        <p:txBody>
          <a:bodyPr wrap="square" lIns="91440" tIns="45720" rIns="91440" bIns="0" anchor="t" anchorCtr="0"/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2000" b="1" kern="0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ea typeface="+mn-ea"/>
                <a:sym typeface="+mn-ea"/>
              </a:rPr>
              <a:t>领导力创新</a:t>
            </a:r>
            <a:r>
              <a:rPr lang="zh-CN" altLang="zh-CN" sz="1800" kern="0" dirty="0">
                <a:solidFill>
                  <a:schemeClr val="tx1"/>
                </a:solidFill>
                <a:latin typeface="Arial Black" panose="020B0A04020102020204" pitchFamily="34" charset="0"/>
                <a:ea typeface="+mn-ea"/>
                <a:sym typeface="+mn-ea"/>
              </a:rPr>
              <a:t>：</a:t>
            </a:r>
            <a:r>
              <a:rPr lang="zh-CN" altLang="zh-CN" sz="1800" kern="0" dirty="0">
                <a:solidFill>
                  <a:schemeClr val="tx1"/>
                </a:solidFill>
                <a:latin typeface="Arial Black" panose="020B0A04020102020204" pitchFamily="34" charset="0"/>
                <a:ea typeface="+mn-ea"/>
                <a:sym typeface="+mn-ea"/>
              </a:rPr>
              <a:t>是指企业领导者在领导的过程中对创新的态度和认知，能够提出前人或者当下其他人不能提出的新的管理或者管理方式，也包括在传统的管理理念、管理方法、管理手段上提出的独特见解在实践中得到成功，从而提高领导活动的绩效，进而提高企业的生命力。</a:t>
            </a:r>
            <a:endParaRPr lang="zh-CN" altLang="zh-CN" sz="1800" kern="0" spc="300" dirty="0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 Black" panose="020B0A04020102020204" pitchFamily="34" charset="0"/>
              <a:ea typeface="+mn-ea"/>
              <a:sym typeface="+mn-ea"/>
            </a:endParaRPr>
          </a:p>
        </p:txBody>
      </p:sp>
      <p:sp>
        <p:nvSpPr>
          <p:cNvPr id="19" name="椭圆 18"/>
          <p:cNvSpPr/>
          <p:nvPr>
            <p:custDataLst>
              <p:tags r:id="rId4"/>
            </p:custDataLst>
          </p:nvPr>
        </p:nvSpPr>
        <p:spPr>
          <a:xfrm>
            <a:off x="975995" y="2640965"/>
            <a:ext cx="479425" cy="479425"/>
          </a:xfrm>
          <a:prstGeom prst="ellipse">
            <a:avLst/>
          </a:pr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 fontScale="92500" lnSpcReduction="1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>
            <p:custDataLst>
              <p:tags r:id="rId5"/>
            </p:custDataLst>
          </p:nvPr>
        </p:nvSpPr>
        <p:spPr>
          <a:xfrm>
            <a:off x="1532255" y="3456940"/>
            <a:ext cx="7748905" cy="786130"/>
          </a:xfrm>
          <a:prstGeom prst="rect">
            <a:avLst/>
          </a:prstGeom>
          <a:noFill/>
        </p:spPr>
        <p:txBody>
          <a:bodyPr wrap="square" lIns="91440" tIns="0" rIns="91440" bIns="45720" anchor="t" anchorCtr="0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zh-CN" sz="2000" b="1" kern="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 Black" panose="020B0A04020102020204" pitchFamily="34" charset="0"/>
                <a:ea typeface="+mn-ea"/>
                <a:sym typeface="+mn-ea"/>
              </a:rPr>
              <a:t>【案例】</a:t>
            </a:r>
            <a:endParaRPr lang="zh-CN" altLang="zh-CN" sz="1400" b="1" kern="0" noProof="1" dirty="0">
              <a:solidFill>
                <a:srgbClr val="1486AF"/>
              </a:solidFill>
              <a:latin typeface="Arial Black" panose="020B0A04020102020204" pitchFamily="34" charset="0"/>
              <a:ea typeface="+mn-ea"/>
            </a:endParaRPr>
          </a:p>
          <a:p>
            <a:pPr algn="l"/>
            <a:r>
              <a:rPr lang="zh-CN" altLang="zh-CN" sz="1800" kern="0" dirty="0">
                <a:solidFill>
                  <a:schemeClr val="tx1"/>
                </a:solidFill>
                <a:latin typeface="Arial Black" panose="020B0A04020102020204" pitchFamily="34" charset="0"/>
                <a:ea typeface="+mn-ea"/>
                <a:sym typeface="+mn-ea"/>
              </a:rPr>
              <a:t>通用技术集团：企业文化创新提升集团软实力</a:t>
            </a:r>
            <a:endParaRPr lang="zh-CN" altLang="zh-CN" sz="1800" kern="0" spc="150" dirty="0">
              <a:solidFill>
                <a:schemeClr val="tx1"/>
              </a:solidFill>
              <a:latin typeface="Arial Black" panose="020B0A04020102020204" pitchFamily="34" charset="0"/>
              <a:ea typeface="+mn-ea"/>
              <a:sym typeface="+mn-ea"/>
            </a:endParaRPr>
          </a:p>
        </p:txBody>
      </p:sp>
      <p:sp>
        <p:nvSpPr>
          <p:cNvPr id="25" name="矩形 24"/>
          <p:cNvSpPr/>
          <p:nvPr>
            <p:custDataLst>
              <p:tags r:id="rId6"/>
            </p:custDataLst>
          </p:nvPr>
        </p:nvSpPr>
        <p:spPr>
          <a:xfrm>
            <a:off x="1532255" y="2559050"/>
            <a:ext cx="9622790" cy="786765"/>
          </a:xfrm>
          <a:prstGeom prst="rect">
            <a:avLst/>
          </a:prstGeom>
        </p:spPr>
        <p:txBody>
          <a:bodyPr wrap="square" lIns="91440" tIns="45720" rIns="91440" bIns="0" anchor="t" anchorCtr="0"/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zh-CN" sz="2000" b="1" kern="0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ea typeface="+mn-ea"/>
                <a:sym typeface="+mn-ea"/>
              </a:rPr>
              <a:t>文化创新</a:t>
            </a:r>
            <a:r>
              <a:rPr lang="zh-CN" altLang="zh-CN" sz="1800" kern="0" dirty="0">
                <a:solidFill>
                  <a:schemeClr val="tx1"/>
                </a:solidFill>
                <a:latin typeface="Arial Black" panose="020B0A04020102020204" pitchFamily="34" charset="0"/>
                <a:ea typeface="+mn-ea"/>
                <a:sym typeface="+mn-ea"/>
              </a:rPr>
              <a:t>：</a:t>
            </a:r>
            <a:r>
              <a:rPr lang="zh-CN" altLang="zh-CN" sz="1800" kern="0" dirty="0">
                <a:solidFill>
                  <a:schemeClr val="tx1"/>
                </a:solidFill>
                <a:latin typeface="Arial Black" panose="020B0A04020102020204" pitchFamily="34" charset="0"/>
                <a:ea typeface="+mn-ea"/>
                <a:sym typeface="+mn-ea"/>
              </a:rPr>
              <a:t>是</a:t>
            </a:r>
            <a:r>
              <a:rPr lang="zh-CN" altLang="zh-CN" sz="1800" kern="0" dirty="0">
                <a:solidFill>
                  <a:schemeClr val="tx1"/>
                </a:solidFill>
                <a:latin typeface="Arial Black" panose="020B0A04020102020204" pitchFamily="34" charset="0"/>
                <a:ea typeface="+mn-ea"/>
                <a:sym typeface="+mn-ea"/>
              </a:rPr>
              <a:t>企业根据本身的性质和特点不断创新和发展，形成体现企业共同价值观的企业文化，并落实到企业经营管理的实践中。</a:t>
            </a:r>
            <a:endParaRPr lang="zh-CN" altLang="zh-CN" sz="1800" kern="0" spc="300" noProof="1" dirty="0">
              <a:solidFill>
                <a:schemeClr val="tx1"/>
              </a:solidFill>
              <a:latin typeface="Arial Black" panose="020B0A04020102020204" pitchFamily="34" charset="0"/>
              <a:ea typeface="+mn-ea"/>
              <a:sym typeface="+mn-ea"/>
            </a:endParaRPr>
          </a:p>
        </p:txBody>
      </p:sp>
      <p:sp>
        <p:nvSpPr>
          <p:cNvPr id="29" name="椭圆 28"/>
          <p:cNvSpPr/>
          <p:nvPr>
            <p:custDataLst>
              <p:tags r:id="rId7"/>
            </p:custDataLst>
          </p:nvPr>
        </p:nvSpPr>
        <p:spPr>
          <a:xfrm>
            <a:off x="975995" y="4427220"/>
            <a:ext cx="479425" cy="479425"/>
          </a:xfrm>
          <a:prstGeom prst="ellipse">
            <a:avLst/>
          </a:pr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 fontScale="92500" lnSpcReduction="1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3" name="文本框 32"/>
          <p:cNvSpPr txBox="1"/>
          <p:nvPr>
            <p:custDataLst>
              <p:tags r:id="rId8"/>
            </p:custDataLst>
          </p:nvPr>
        </p:nvSpPr>
        <p:spPr>
          <a:xfrm>
            <a:off x="1532255" y="5610225"/>
            <a:ext cx="7747635" cy="769620"/>
          </a:xfrm>
          <a:prstGeom prst="rect">
            <a:avLst/>
          </a:prstGeom>
          <a:noFill/>
        </p:spPr>
        <p:txBody>
          <a:bodyPr wrap="square" lIns="91440" tIns="0" rIns="91440" bIns="45720" anchor="t" anchorCtr="0">
            <a:normAutofit lnSpcReduction="10000"/>
          </a:bodyPr>
          <a:lstStyle/>
          <a:p>
            <a:pPr>
              <a:lnSpc>
                <a:spcPct val="120000"/>
              </a:lnSpc>
            </a:pPr>
            <a:r>
              <a:rPr lang="zh-CN" altLang="zh-CN" sz="2000" b="1" kern="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 Black" panose="020B0A04020102020204" pitchFamily="34" charset="0"/>
                <a:ea typeface="+mn-ea"/>
                <a:sym typeface="+mn-ea"/>
              </a:rPr>
              <a:t>【案例】</a:t>
            </a:r>
            <a:endParaRPr lang="zh-CN" altLang="zh-CN" sz="1400" b="1" kern="0" noProof="1" dirty="0">
              <a:solidFill>
                <a:srgbClr val="1486AF"/>
              </a:solidFill>
              <a:latin typeface="Arial Black" panose="020B0A04020102020204" pitchFamily="34" charset="0"/>
              <a:ea typeface="+mn-ea"/>
            </a:endParaRPr>
          </a:p>
          <a:p>
            <a:pPr>
              <a:lnSpc>
                <a:spcPct val="120000"/>
              </a:lnSpc>
            </a:pPr>
            <a:r>
              <a:rPr lang="zh-CN" altLang="zh-CN" sz="1800" kern="0" dirty="0">
                <a:solidFill>
                  <a:schemeClr val="tx1"/>
                </a:solidFill>
                <a:latin typeface="Arial Black" panose="020B0A04020102020204" pitchFamily="34" charset="0"/>
                <a:ea typeface="+mn-ea"/>
                <a:sym typeface="+mn-ea"/>
              </a:rPr>
              <a:t>从东阿阿胶看老字号品牌的建设与创新</a:t>
            </a:r>
            <a:endParaRPr lang="zh-CN" altLang="zh-CN" sz="1800" kern="0" spc="150" dirty="0">
              <a:solidFill>
                <a:schemeClr val="tx1"/>
              </a:solidFill>
              <a:latin typeface="Arial Black" panose="020B0A04020102020204" pitchFamily="34" charset="0"/>
              <a:ea typeface="+mn-ea"/>
              <a:sym typeface="+mn-ea"/>
            </a:endParaRPr>
          </a:p>
        </p:txBody>
      </p:sp>
      <p:sp>
        <p:nvSpPr>
          <p:cNvPr id="34" name="矩形 33"/>
          <p:cNvSpPr/>
          <p:nvPr>
            <p:custDataLst>
              <p:tags r:id="rId9"/>
            </p:custDataLst>
          </p:nvPr>
        </p:nvSpPr>
        <p:spPr>
          <a:xfrm>
            <a:off x="1532255" y="4355465"/>
            <a:ext cx="9622790" cy="1254760"/>
          </a:xfrm>
          <a:prstGeom prst="rect">
            <a:avLst/>
          </a:prstGeom>
        </p:spPr>
        <p:txBody>
          <a:bodyPr wrap="square" lIns="91440" tIns="45720" rIns="91440" bIns="0" anchor="t" anchorCtr="0"/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zh-CN" sz="2000" b="1" kern="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 Black" panose="020B0A04020102020204" pitchFamily="34" charset="0"/>
                <a:ea typeface="+mn-ea"/>
                <a:sym typeface="+mn-ea"/>
              </a:rPr>
              <a:t>品牌创新</a:t>
            </a:r>
            <a:r>
              <a:rPr lang="zh-CN" altLang="zh-CN" sz="1800" kern="0" dirty="0">
                <a:solidFill>
                  <a:schemeClr val="tx1"/>
                </a:solidFill>
                <a:latin typeface="Arial Black" panose="020B0A04020102020204" pitchFamily="34" charset="0"/>
                <a:ea typeface="+mn-ea"/>
                <a:sym typeface="+mn-ea"/>
              </a:rPr>
              <a:t>：是中小企业在加强品牌管理实施品牌战略时，为获得更好的消费认可，树立良好的企业形象，整合自身的优势资源加强品牌的战略、运营、危机管理，创新传统的管理体制和营销策略，寻求品牌差异化的竞争优势。</a:t>
            </a:r>
            <a:endParaRPr lang="zh-CN" altLang="zh-CN" sz="1800" kern="0" spc="300" dirty="0">
              <a:solidFill>
                <a:schemeClr val="tx1"/>
              </a:solidFill>
              <a:latin typeface="Arial Black" panose="020B0A04020102020204" pitchFamily="34" charset="0"/>
              <a:ea typeface="+mn-ea"/>
              <a:sym typeface="+mn-ea"/>
            </a:endParaRPr>
          </a:p>
        </p:txBody>
      </p:sp>
      <p:cxnSp>
        <p:nvCxnSpPr>
          <p:cNvPr id="68" name="直接连接符 67"/>
          <p:cNvCxnSpPr/>
          <p:nvPr>
            <p:custDataLst>
              <p:tags r:id="rId10"/>
            </p:custDataLst>
          </p:nvPr>
        </p:nvCxnSpPr>
        <p:spPr>
          <a:xfrm flipV="1">
            <a:off x="1645920" y="2411095"/>
            <a:ext cx="9562465" cy="34925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直接连接符 68"/>
          <p:cNvCxnSpPr/>
          <p:nvPr>
            <p:custDataLst>
              <p:tags r:id="rId11"/>
            </p:custDataLst>
          </p:nvPr>
        </p:nvCxnSpPr>
        <p:spPr>
          <a:xfrm flipV="1">
            <a:off x="1645920" y="4222115"/>
            <a:ext cx="9634855" cy="2413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PA_ImportSvg_636920427622467258"/>
          <p:cNvSpPr/>
          <p:nvPr>
            <p:custDataLst>
              <p:tags r:id="rId12"/>
            </p:custDataLst>
          </p:nvPr>
        </p:nvSpPr>
        <p:spPr>
          <a:xfrm>
            <a:off x="1209675" y="4027805"/>
            <a:ext cx="67310" cy="62230"/>
          </a:xfrm>
          <a:custGeom>
            <a:avLst/>
            <a:gdLst/>
            <a:ahLst/>
            <a:cxnLst/>
            <a:rect l="l" t="t" r="r" b="b"/>
            <a:pathLst>
              <a:path w="2461261" h="2279651">
                <a:moveTo>
                  <a:pt x="2105660" y="0"/>
                </a:moveTo>
                <a:lnTo>
                  <a:pt x="355600" y="0"/>
                </a:lnTo>
                <a:cubicBezTo>
                  <a:pt x="158750" y="0"/>
                  <a:pt x="0" y="160020"/>
                  <a:pt x="0" y="355600"/>
                </a:cubicBezTo>
                <a:cubicBezTo>
                  <a:pt x="0" y="552450"/>
                  <a:pt x="160020" y="711200"/>
                  <a:pt x="355600" y="711200"/>
                </a:cubicBezTo>
                <a:lnTo>
                  <a:pt x="2105660" y="711200"/>
                </a:lnTo>
                <a:cubicBezTo>
                  <a:pt x="2302510" y="711200"/>
                  <a:pt x="2461260" y="551180"/>
                  <a:pt x="2461260" y="355600"/>
                </a:cubicBezTo>
                <a:cubicBezTo>
                  <a:pt x="2461260" y="158750"/>
                  <a:pt x="2302510" y="0"/>
                  <a:pt x="2105660" y="0"/>
                </a:cubicBezTo>
                <a:close/>
                <a:moveTo>
                  <a:pt x="2105660" y="1568450"/>
                </a:moveTo>
                <a:lnTo>
                  <a:pt x="1846580" y="1568450"/>
                </a:lnTo>
                <a:cubicBezTo>
                  <a:pt x="1649730" y="1568450"/>
                  <a:pt x="1490980" y="1728470"/>
                  <a:pt x="1490980" y="1924050"/>
                </a:cubicBezTo>
                <a:cubicBezTo>
                  <a:pt x="1490980" y="2119630"/>
                  <a:pt x="1650999" y="2279650"/>
                  <a:pt x="1846580" y="2279650"/>
                </a:cubicBezTo>
                <a:lnTo>
                  <a:pt x="2105660" y="2279650"/>
                </a:lnTo>
                <a:cubicBezTo>
                  <a:pt x="2302510" y="2279650"/>
                  <a:pt x="2461260" y="2119630"/>
                  <a:pt x="2461260" y="1924050"/>
                </a:cubicBezTo>
                <a:cubicBezTo>
                  <a:pt x="2461260" y="1728470"/>
                  <a:pt x="2302510" y="1568450"/>
                  <a:pt x="2105660" y="1568450"/>
                </a:cubicBezTo>
                <a:close/>
              </a:path>
            </a:pathLst>
          </a:cu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5" name="PA_ImportSvg_636920427504917258"/>
          <p:cNvSpPr/>
          <p:nvPr>
            <p:custDataLst>
              <p:tags r:id="rId13"/>
            </p:custDataLst>
          </p:nvPr>
        </p:nvSpPr>
        <p:spPr>
          <a:xfrm>
            <a:off x="1086485" y="810260"/>
            <a:ext cx="259080" cy="267335"/>
          </a:xfrm>
          <a:custGeom>
            <a:avLst/>
            <a:gdLst/>
            <a:ahLst/>
            <a:cxnLst/>
            <a:rect l="l" t="t" r="r" b="b"/>
            <a:pathLst>
              <a:path w="8690610" h="8970012">
                <a:moveTo>
                  <a:pt x="4118610" y="1"/>
                </a:moveTo>
                <a:lnTo>
                  <a:pt x="4499610" y="1"/>
                </a:lnTo>
                <a:cubicBezTo>
                  <a:pt x="5621020" y="59691"/>
                  <a:pt x="6638290" y="877571"/>
                  <a:pt x="6967220" y="1944371"/>
                </a:cubicBezTo>
                <a:cubicBezTo>
                  <a:pt x="7240270" y="2854961"/>
                  <a:pt x="7010400" y="3912871"/>
                  <a:pt x="6347460" y="4602481"/>
                </a:cubicBezTo>
                <a:cubicBezTo>
                  <a:pt x="6155690" y="4820921"/>
                  <a:pt x="5905500" y="4972051"/>
                  <a:pt x="5689600" y="5162551"/>
                </a:cubicBezTo>
                <a:cubicBezTo>
                  <a:pt x="5910581" y="5274311"/>
                  <a:pt x="6145531" y="5353051"/>
                  <a:pt x="6360160" y="5476241"/>
                </a:cubicBezTo>
                <a:cubicBezTo>
                  <a:pt x="7557770" y="6085841"/>
                  <a:pt x="8426450" y="7285991"/>
                  <a:pt x="8646160" y="8609331"/>
                </a:cubicBezTo>
                <a:cubicBezTo>
                  <a:pt x="8690610" y="8770621"/>
                  <a:pt x="8577580" y="8929371"/>
                  <a:pt x="8421370" y="8968741"/>
                </a:cubicBezTo>
                <a:lnTo>
                  <a:pt x="8345170" y="8968741"/>
                </a:lnTo>
                <a:cubicBezTo>
                  <a:pt x="8155940" y="8953501"/>
                  <a:pt x="8075930" y="8778241"/>
                  <a:pt x="8056880" y="8614411"/>
                </a:cubicBezTo>
                <a:cubicBezTo>
                  <a:pt x="7909560" y="7833361"/>
                  <a:pt x="7495540" y="7115811"/>
                  <a:pt x="6924040" y="6565901"/>
                </a:cubicBezTo>
                <a:cubicBezTo>
                  <a:pt x="5751830" y="5453381"/>
                  <a:pt x="3816350" y="5212081"/>
                  <a:pt x="2434590" y="6071871"/>
                </a:cubicBezTo>
                <a:cubicBezTo>
                  <a:pt x="1588770" y="6573521"/>
                  <a:pt x="927100" y="7396480"/>
                  <a:pt x="685800" y="8357871"/>
                </a:cubicBezTo>
                <a:cubicBezTo>
                  <a:pt x="615950" y="8573771"/>
                  <a:pt x="641350" y="8881111"/>
                  <a:pt x="378460" y="8970011"/>
                </a:cubicBezTo>
                <a:lnTo>
                  <a:pt x="269240" y="8970011"/>
                </a:lnTo>
                <a:cubicBezTo>
                  <a:pt x="124460" y="8942071"/>
                  <a:pt x="0" y="8809991"/>
                  <a:pt x="31750" y="8656321"/>
                </a:cubicBezTo>
                <a:cubicBezTo>
                  <a:pt x="234950" y="7311390"/>
                  <a:pt x="1115060" y="6090921"/>
                  <a:pt x="2325370" y="5472430"/>
                </a:cubicBezTo>
                <a:cubicBezTo>
                  <a:pt x="2540000" y="5350511"/>
                  <a:pt x="2778760" y="5280661"/>
                  <a:pt x="2993390" y="5156200"/>
                </a:cubicBezTo>
                <a:cubicBezTo>
                  <a:pt x="2758440" y="4960620"/>
                  <a:pt x="2498090" y="4792980"/>
                  <a:pt x="2297430" y="4558030"/>
                </a:cubicBezTo>
                <a:cubicBezTo>
                  <a:pt x="1621790" y="3826510"/>
                  <a:pt x="1427480" y="2705100"/>
                  <a:pt x="1771650" y="1778000"/>
                </a:cubicBezTo>
                <a:cubicBezTo>
                  <a:pt x="2141220" y="803910"/>
                  <a:pt x="3086100" y="100330"/>
                  <a:pt x="4118609" y="0"/>
                </a:cubicBezTo>
                <a:moveTo>
                  <a:pt x="3995420" y="551181"/>
                </a:moveTo>
                <a:cubicBezTo>
                  <a:pt x="3150870" y="676911"/>
                  <a:pt x="2421890" y="1337311"/>
                  <a:pt x="2207260" y="2161541"/>
                </a:cubicBezTo>
                <a:cubicBezTo>
                  <a:pt x="2002790" y="2889251"/>
                  <a:pt x="2203450" y="3716021"/>
                  <a:pt x="2729230" y="4260851"/>
                </a:cubicBezTo>
                <a:cubicBezTo>
                  <a:pt x="3272790" y="4852671"/>
                  <a:pt x="4152900" y="5096511"/>
                  <a:pt x="4925060" y="4880611"/>
                </a:cubicBezTo>
                <a:cubicBezTo>
                  <a:pt x="5687059" y="4679951"/>
                  <a:pt x="6313170" y="4039871"/>
                  <a:pt x="6494780" y="3272791"/>
                </a:cubicBezTo>
                <a:cubicBezTo>
                  <a:pt x="6663690" y="2607311"/>
                  <a:pt x="6501130" y="1868171"/>
                  <a:pt x="6059170" y="1342391"/>
                </a:cubicBezTo>
                <a:cubicBezTo>
                  <a:pt x="5575300" y="736601"/>
                  <a:pt x="4758690" y="426721"/>
                  <a:pt x="3995420" y="551181"/>
                </a:cubicBezTo>
                <a:close/>
              </a:path>
            </a:pathLst>
          </a:cu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pic>
        <p:nvPicPr>
          <p:cNvPr id="84" name="图片 83" descr="4520020"/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1043305" y="2708275"/>
            <a:ext cx="344805" cy="344805"/>
          </a:xfrm>
          <a:prstGeom prst="rect">
            <a:avLst/>
          </a:prstGeom>
        </p:spPr>
      </p:pic>
      <p:sp>
        <p:nvSpPr>
          <p:cNvPr id="86" name="PA_ImportSvg_636920427704197258"/>
          <p:cNvSpPr/>
          <p:nvPr>
            <p:custDataLst>
              <p:tags r:id="rId16"/>
            </p:custDataLst>
          </p:nvPr>
        </p:nvSpPr>
        <p:spPr>
          <a:xfrm>
            <a:off x="1049020" y="4527550"/>
            <a:ext cx="339090" cy="278765"/>
          </a:xfrm>
          <a:custGeom>
            <a:avLst/>
            <a:gdLst/>
            <a:ahLst/>
            <a:cxnLst/>
            <a:rect l="l" t="t" r="r" b="b"/>
            <a:pathLst>
              <a:path w="12970257" h="10670033">
                <a:moveTo>
                  <a:pt x="12456160" y="3261361"/>
                </a:moveTo>
                <a:lnTo>
                  <a:pt x="9714992" y="520193"/>
                </a:lnTo>
                <a:cubicBezTo>
                  <a:pt x="9202928" y="8129"/>
                  <a:pt x="8371840" y="8129"/>
                  <a:pt x="7857744" y="520193"/>
                </a:cubicBezTo>
                <a:lnTo>
                  <a:pt x="6486144" y="1891793"/>
                </a:lnTo>
                <a:lnTo>
                  <a:pt x="5106416" y="512065"/>
                </a:lnTo>
                <a:cubicBezTo>
                  <a:pt x="4594352" y="1"/>
                  <a:pt x="3763264" y="1"/>
                  <a:pt x="3249168" y="512065"/>
                </a:cubicBezTo>
                <a:lnTo>
                  <a:pt x="512064" y="3251201"/>
                </a:lnTo>
                <a:cubicBezTo>
                  <a:pt x="0" y="3763265"/>
                  <a:pt x="0" y="4594353"/>
                  <a:pt x="512064" y="5108449"/>
                </a:cubicBezTo>
                <a:lnTo>
                  <a:pt x="5561584" y="10157969"/>
                </a:lnTo>
                <a:cubicBezTo>
                  <a:pt x="6073648" y="10670033"/>
                  <a:pt x="6904736" y="10670033"/>
                  <a:pt x="7418832" y="10157969"/>
                </a:cubicBezTo>
                <a:lnTo>
                  <a:pt x="10629392" y="6947409"/>
                </a:lnTo>
                <a:lnTo>
                  <a:pt x="11088623" y="6488177"/>
                </a:lnTo>
                <a:lnTo>
                  <a:pt x="12456160" y="5116577"/>
                </a:lnTo>
                <a:cubicBezTo>
                  <a:pt x="12970256" y="4604513"/>
                  <a:pt x="12970256" y="3773425"/>
                  <a:pt x="12456160" y="3261361"/>
                </a:cubicBezTo>
                <a:close/>
                <a:moveTo>
                  <a:pt x="9879584" y="6774689"/>
                </a:moveTo>
                <a:cubicBezTo>
                  <a:pt x="9721088" y="6933185"/>
                  <a:pt x="9463024" y="6933185"/>
                  <a:pt x="9304528" y="6774689"/>
                </a:cubicBezTo>
                <a:lnTo>
                  <a:pt x="6947409" y="4417569"/>
                </a:lnTo>
                <a:cubicBezTo>
                  <a:pt x="6884417" y="4354577"/>
                  <a:pt x="6780785" y="4354577"/>
                  <a:pt x="6717793" y="4417569"/>
                </a:cubicBezTo>
                <a:cubicBezTo>
                  <a:pt x="6654800" y="4480561"/>
                  <a:pt x="6654800" y="4584193"/>
                  <a:pt x="6717793" y="4647185"/>
                </a:cubicBezTo>
                <a:lnTo>
                  <a:pt x="9074913" y="7004305"/>
                </a:lnTo>
                <a:cubicBezTo>
                  <a:pt x="9233409" y="7162801"/>
                  <a:pt x="9233409" y="7420865"/>
                  <a:pt x="9074913" y="7579362"/>
                </a:cubicBezTo>
                <a:cubicBezTo>
                  <a:pt x="8916417" y="7737858"/>
                  <a:pt x="8658353" y="7737858"/>
                  <a:pt x="8499857" y="7579362"/>
                </a:cubicBezTo>
                <a:lnTo>
                  <a:pt x="6142737" y="5222242"/>
                </a:lnTo>
                <a:cubicBezTo>
                  <a:pt x="6079745" y="5159250"/>
                  <a:pt x="5976113" y="5159250"/>
                  <a:pt x="5913121" y="5222242"/>
                </a:cubicBezTo>
                <a:cubicBezTo>
                  <a:pt x="5850129" y="5285234"/>
                  <a:pt x="5850129" y="5388866"/>
                  <a:pt x="5913121" y="5451858"/>
                </a:cubicBezTo>
                <a:lnTo>
                  <a:pt x="8298688" y="7839457"/>
                </a:lnTo>
                <a:cubicBezTo>
                  <a:pt x="8440928" y="7981697"/>
                  <a:pt x="8440928" y="8213345"/>
                  <a:pt x="8298688" y="8357617"/>
                </a:cubicBezTo>
                <a:cubicBezTo>
                  <a:pt x="8156457" y="8501898"/>
                  <a:pt x="7924800" y="8499857"/>
                  <a:pt x="7780528" y="8357617"/>
                </a:cubicBezTo>
                <a:lnTo>
                  <a:pt x="5396992" y="5970017"/>
                </a:lnTo>
                <a:cubicBezTo>
                  <a:pt x="5334000" y="5907024"/>
                  <a:pt x="5230368" y="5907024"/>
                  <a:pt x="5167376" y="5970017"/>
                </a:cubicBezTo>
                <a:cubicBezTo>
                  <a:pt x="5104384" y="6033009"/>
                  <a:pt x="5104384" y="6136641"/>
                  <a:pt x="5167376" y="6199633"/>
                </a:cubicBezTo>
                <a:lnTo>
                  <a:pt x="7552944" y="8585201"/>
                </a:lnTo>
                <a:cubicBezTo>
                  <a:pt x="7695184" y="8727441"/>
                  <a:pt x="7695184" y="8959089"/>
                  <a:pt x="7552944" y="9103361"/>
                </a:cubicBezTo>
                <a:cubicBezTo>
                  <a:pt x="7410704" y="9245601"/>
                  <a:pt x="7179056" y="9245601"/>
                  <a:pt x="7034784" y="9103361"/>
                </a:cubicBezTo>
                <a:lnTo>
                  <a:pt x="4649216" y="6717793"/>
                </a:lnTo>
                <a:cubicBezTo>
                  <a:pt x="4586224" y="6654800"/>
                  <a:pt x="4482592" y="6654800"/>
                  <a:pt x="4419600" y="6717793"/>
                </a:cubicBezTo>
                <a:cubicBezTo>
                  <a:pt x="4356608" y="6780785"/>
                  <a:pt x="4356608" y="6884417"/>
                  <a:pt x="4419600" y="6947409"/>
                </a:cubicBezTo>
                <a:lnTo>
                  <a:pt x="6951472" y="9479281"/>
                </a:lnTo>
                <a:cubicBezTo>
                  <a:pt x="7012432" y="9540241"/>
                  <a:pt x="7012432" y="9639809"/>
                  <a:pt x="6951472" y="9702800"/>
                </a:cubicBezTo>
                <a:cubicBezTo>
                  <a:pt x="6695440" y="9958832"/>
                  <a:pt x="6280912" y="9958832"/>
                  <a:pt x="6024880" y="9702800"/>
                </a:cubicBezTo>
                <a:lnTo>
                  <a:pt x="965200" y="4643121"/>
                </a:lnTo>
                <a:cubicBezTo>
                  <a:pt x="709168" y="4387089"/>
                  <a:pt x="709168" y="3972561"/>
                  <a:pt x="965200" y="3716529"/>
                </a:cubicBezTo>
                <a:lnTo>
                  <a:pt x="3716528" y="965201"/>
                </a:lnTo>
                <a:cubicBezTo>
                  <a:pt x="3972561" y="709169"/>
                  <a:pt x="4387088" y="709169"/>
                  <a:pt x="4643120" y="965201"/>
                </a:cubicBezTo>
                <a:lnTo>
                  <a:pt x="6026912" y="2348993"/>
                </a:lnTo>
                <a:lnTo>
                  <a:pt x="6337808" y="2659889"/>
                </a:lnTo>
                <a:lnTo>
                  <a:pt x="9877552" y="6199633"/>
                </a:lnTo>
                <a:cubicBezTo>
                  <a:pt x="10038081" y="6360161"/>
                  <a:pt x="10038081" y="6616193"/>
                  <a:pt x="9879584" y="6774689"/>
                </a:cubicBezTo>
                <a:close/>
                <a:moveTo>
                  <a:pt x="12007088" y="4647185"/>
                </a:moveTo>
                <a:lnTo>
                  <a:pt x="10625328" y="6028945"/>
                </a:lnTo>
                <a:lnTo>
                  <a:pt x="6947409" y="2351025"/>
                </a:lnTo>
                <a:lnTo>
                  <a:pt x="8329169" y="969265"/>
                </a:lnTo>
                <a:cubicBezTo>
                  <a:pt x="8583169" y="715265"/>
                  <a:pt x="8993633" y="715265"/>
                  <a:pt x="9245600" y="969265"/>
                </a:cubicBezTo>
                <a:lnTo>
                  <a:pt x="12007088" y="3730753"/>
                </a:lnTo>
                <a:cubicBezTo>
                  <a:pt x="12261088" y="3984753"/>
                  <a:pt x="12261088" y="4393185"/>
                  <a:pt x="12007088" y="4647185"/>
                </a:cubicBezTo>
                <a:close/>
              </a:path>
            </a:pathLst>
          </a:cu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  <p:custDataLst>
      <p:tags r:id="rId17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000"/>
                            </p:stCondLst>
                            <p:childTnLst>
                              <p:par>
                                <p:cTn id="4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7" grpId="0"/>
      <p:bldP spid="18" grpId="0"/>
      <p:bldP spid="19" grpId="0" animBg="1"/>
      <p:bldP spid="22" grpId="0"/>
      <p:bldP spid="25" grpId="0"/>
      <p:bldP spid="29" grpId="0" animBg="1"/>
      <p:bldP spid="33" grpId="0"/>
      <p:bldP spid="34" grpId="0"/>
      <p:bldP spid="75" grpId="0" animBg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i*2"/>
  <p:tag name="KSO_WM_UNIT_LAYERLEVEL" val="1"/>
  <p:tag name="KSO_WM_TAG_VERSION" val="1.0"/>
  <p:tag name="KSO_WM_BEAUTIFY_FLAG" val="#wm#"/>
  <p:tag name="KSO_WM_UNIT_TYPE" val="i"/>
  <p:tag name="KSO_WM_UNIT_INDEX" val="2"/>
  <p:tag name="KSO_WM_SLIDE_BACKGROUND_TYPE" val="frame"/>
  <p:tag name="KSO_WM_SLIDE_BK_DARK_LIGHT" val="1"/>
</p:tagLst>
</file>

<file path=ppt/tags/tag1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i*3"/>
  <p:tag name="KSO_WM_UNIT_LAYERLEVEL" val="1"/>
  <p:tag name="KSO_WM_TAG_VERSION" val="1.0"/>
  <p:tag name="KSO_WM_BEAUTIFY_FLAG" val="#wm#"/>
  <p:tag name="KSO_WM_UNIT_TYPE" val="i"/>
  <p:tag name="KSO_WM_UNIT_INDEX" val="3"/>
  <p:tag name="KSO_WM_SLIDE_BACKGROUND_TYPE" val="frame"/>
  <p:tag name="KSO_WM_SLIDE_BK_DARK_LIGHT" val="1"/>
</p:tagLst>
</file>

<file path=ppt/tags/tag1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0*i*1"/>
  <p:tag name="KSO_WM_UNIT_BK_DARK_LIGHT" val="2"/>
  <p:tag name="KSO_WM_UNIT_LAYERLEVEL" val="1"/>
  <p:tag name="KSO_WM_TAG_VERSION" val="1.0"/>
  <p:tag name="KSO_WM_BEAUTIFY_FLAG" val="#wm#"/>
  <p:tag name="KSO_WM_SLIDE_BACKGROUND_TYPE" val="frame"/>
  <p:tag name="KSO_WM_SLIDE_BK_DARK_LIGHT" val="1"/>
</p:tagLst>
</file>

<file path=ppt/tags/tag1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3*i*1"/>
  <p:tag name="KSO_WM_UNIT_LAYERLEVEL" val="1"/>
  <p:tag name="KSO_WM_TAG_VERSION" val="1.0"/>
  <p:tag name="KSO_WM_BEAUTIFY_FLAG" val="#wm#"/>
  <p:tag name="KSO_WM_SLIDE_BACKGROUND_TYPE" val="frame"/>
  <p:tag name="KSO_WM_SLIDE_BK_DARK_LIGHT" val="1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i*2"/>
  <p:tag name="KSO_WM_UNIT_LAYERLEVEL" val="1"/>
  <p:tag name="KSO_WM_TAG_VERSION" val="1.0"/>
  <p:tag name="KSO_WM_BEAUTIFY_FLAG" val="#wm#"/>
  <p:tag name="KSO_WM_UNIT_TYPE" val="i"/>
  <p:tag name="KSO_WM_UNIT_INDEX" val="2"/>
  <p:tag name="KSO_WM_SLIDE_BACKGROUND_TYPE" val="frame"/>
  <p:tag name="KSO_WM_SLIDE_BK_DARK_LIGHT" val="1"/>
</p:tagLst>
</file>

<file path=ppt/tags/tag1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i*3"/>
  <p:tag name="KSO_WM_UNIT_LAYERLEVEL" val="1"/>
  <p:tag name="KSO_WM_TAG_VERSION" val="1.0"/>
  <p:tag name="KSO_WM_BEAUTIFY_FLAG" val="#wm#"/>
  <p:tag name="KSO_WM_UNIT_TYPE" val="i"/>
  <p:tag name="KSO_WM_UNIT_INDEX" val="3"/>
  <p:tag name="KSO_WM_SLIDE_BACKGROUND_TYPE" val="frame"/>
  <p:tag name="KSO_WM_SLIDE_BK_DARK_LIGHT" val="1"/>
</p:tagLst>
</file>

<file path=ppt/tags/tag1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3*i*1"/>
  <p:tag name="KSO_WM_UNIT_LAYERLEVEL" val="1"/>
  <p:tag name="KSO_WM_TAG_VERSION" val="1.0"/>
  <p:tag name="KSO_WM_BEAUTIFY_FLAG" val="#wm#"/>
  <p:tag name="KSO_WM_SLIDE_BACKGROUND_TYPE" val="frame"/>
  <p:tag name="KSO_WM_SLIDE_BK_DARK_LIGHT" val="1"/>
</p:tagLst>
</file>

<file path=ppt/tags/tag1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i*2"/>
  <p:tag name="KSO_WM_UNIT_LAYERLEVEL" val="1"/>
  <p:tag name="KSO_WM_TAG_VERSION" val="1.0"/>
  <p:tag name="KSO_WM_BEAUTIFY_FLAG" val="#wm#"/>
  <p:tag name="KSO_WM_UNIT_TYPE" val="i"/>
  <p:tag name="KSO_WM_UNIT_INDEX" val="2"/>
  <p:tag name="KSO_WM_SLIDE_BACKGROUND_TYPE" val="frame"/>
  <p:tag name="KSO_WM_SLIDE_BK_DARK_LIGHT" val="1"/>
</p:tagLst>
</file>

<file path=ppt/tags/tag1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i*3"/>
  <p:tag name="KSO_WM_UNIT_LAYERLEVEL" val="1"/>
  <p:tag name="KSO_WM_TAG_VERSION" val="1.0"/>
  <p:tag name="KSO_WM_BEAUTIFY_FLAG" val="#wm#"/>
  <p:tag name="KSO_WM_UNIT_TYPE" val="i"/>
  <p:tag name="KSO_WM_UNIT_INDEX" val="3"/>
  <p:tag name="KSO_WM_SLIDE_BACKGROUND_TYPE" val="frame"/>
  <p:tag name="KSO_WM_SLIDE_BK_DARK_LIGHT" val="1"/>
</p:tagLst>
</file>

<file path=ppt/tags/tag1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5"/>
  <p:tag name="KSO_WM_UNIT_LAYERLEVEL" val="1"/>
  <p:tag name="KSO_WM_TAG_VERSION" val="1.0"/>
  <p:tag name="KSO_WM_BEAUTIFY_FLAG" val="#wm#"/>
  <p:tag name="KSO_WM_UNIT_TYPE" val="i"/>
  <p:tag name="KSO_WM_UNIT_INDEX" val="5"/>
  <p:tag name="KSO_WM_SLIDE_BACKGROUND_TYPE" val="general"/>
  <p:tag name="KSO_WM_SLIDE_BK_DARK_LIGHT" val="2"/>
</p:tagLst>
</file>

<file path=ppt/tags/tag1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3*i*1"/>
  <p:tag name="KSO_WM_UNIT_LAYERLEVEL" val="1"/>
  <p:tag name="KSO_WM_TAG_VERSION" val="1.0"/>
  <p:tag name="KSO_WM_BEAUTIFY_FLAG" val="#wm#"/>
  <p:tag name="KSO_WM_SLIDE_BACKGROUND_TYPE" val="frame"/>
  <p:tag name="KSO_WM_SLIDE_BK_DARK_LIGHT" val="1"/>
</p:tagLst>
</file>

<file path=ppt/tags/tag1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2"/>
  <p:tag name="KSO_WM_UNIT_LAYERLEVEL" val="1"/>
  <p:tag name="KSO_WM_TAG_VERSION" val="1.0"/>
  <p:tag name="KSO_WM_BEAUTIFY_FLAG" val="#wm#"/>
  <p:tag name="KSO_WM_UNIT_TYPE" val="i"/>
  <p:tag name="KSO_WM_UNIT_INDEX" val="2"/>
  <p:tag name="KSO_WM_SLIDE_BACKGROUND_TYPE" val="general"/>
  <p:tag name="KSO_WM_SLIDE_BK_DARK_LIGHT" val="2"/>
</p:tagLst>
</file>

<file path=ppt/tags/tag1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3"/>
  <p:tag name="KSO_WM_UNIT_LAYERLEVEL" val="1"/>
  <p:tag name="KSO_WM_TAG_VERSION" val="1.0"/>
  <p:tag name="KSO_WM_BEAUTIFY_FLAG" val="#wm#"/>
  <p:tag name="KSO_WM_UNIT_TYPE" val="i"/>
  <p:tag name="KSO_WM_UNIT_INDEX" val="3"/>
  <p:tag name="KSO_WM_SLIDE_BACKGROUND_TYPE" val="general"/>
  <p:tag name="KSO_WM_SLIDE_BK_DARK_LIGHT" val="2"/>
</p:tagLst>
</file>

<file path=ppt/tags/tag1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3*i*1"/>
  <p:tag name="KSO_WM_UNIT_LAYERLEVEL" val="1"/>
  <p:tag name="KSO_WM_TAG_VERSION" val="1.0"/>
  <p:tag name="KSO_WM_BEAUTIFY_FLAG" val="#wm#"/>
  <p:tag name="KSO_WM_SLIDE_BACKGROUND_TYPE" val="frame"/>
  <p:tag name="KSO_WM_SLIDE_BK_DARK_LIGHT" val="1"/>
</p:tagLst>
</file>

<file path=ppt/tags/tag1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2"/>
  <p:tag name="KSO_WM_UNIT_LAYERLEVEL" val="1"/>
  <p:tag name="KSO_WM_TAG_VERSION" val="1.0"/>
  <p:tag name="KSO_WM_BEAUTIFY_FLAG" val="#wm#"/>
  <p:tag name="KSO_WM_UNIT_TYPE" val="i"/>
  <p:tag name="KSO_WM_UNIT_INDEX" val="2"/>
  <p:tag name="KSO_WM_SLIDE_BACKGROUND_TYPE" val="general"/>
  <p:tag name="KSO_WM_SLIDE_BK_DARK_LIGHT" val="2"/>
</p:tagLst>
</file>

<file path=ppt/tags/tag1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3"/>
  <p:tag name="KSO_WM_UNIT_LAYERLEVEL" val="1"/>
  <p:tag name="KSO_WM_TAG_VERSION" val="1.0"/>
  <p:tag name="KSO_WM_BEAUTIFY_FLAG" val="#wm#"/>
  <p:tag name="KSO_WM_UNIT_TYPE" val="i"/>
  <p:tag name="KSO_WM_UNIT_INDEX" val="3"/>
  <p:tag name="KSO_WM_SLIDE_BACKGROUND_TYPE" val="general"/>
  <p:tag name="KSO_WM_SLIDE_BK_DARK_LIGHT" val="2"/>
</p:tagLst>
</file>

<file path=ppt/tags/tag1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i*5"/>
  <p:tag name="KSO_WM_UNIT_LAYERLEVEL" val="1"/>
  <p:tag name="KSO_WM_TAG_VERSION" val="1.0"/>
  <p:tag name="KSO_WM_BEAUTIFY_FLAG" val="#wm#"/>
  <p:tag name="KSO_WM_UNIT_TYPE" val="i"/>
  <p:tag name="KSO_WM_UNIT_INDEX" val="5"/>
  <p:tag name="KSO_WM_SLIDE_BACKGROUND_TYPE" val="frame"/>
  <p:tag name="KSO_WM_SLIDE_BK_DARK_LIGHT" val="2"/>
</p:tagLst>
</file>

<file path=ppt/tags/tag1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3*i*1"/>
  <p:tag name="KSO_WM_UNIT_BK_DARK_LIGHT" val="2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3*i*1"/>
  <p:tag name="KSO_WM_UNIT_LAYERLEVEL" val="1"/>
  <p:tag name="KSO_WM_TAG_VERSION" val="1.0"/>
  <p:tag name="KSO_WM_BEAUTIFY_FLAG" val="#wm#"/>
  <p:tag name="KSO_WM_SLIDE_BACKGROUND_TYPE" val="frame"/>
  <p:tag name="KSO_WM_SLIDE_BK_DARK_LIGHT" val="1"/>
</p:tagLst>
</file>

<file path=ppt/tags/tag1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i*2"/>
  <p:tag name="KSO_WM_UNIT_LAYERLEVEL" val="1"/>
  <p:tag name="KSO_WM_TAG_VERSION" val="1.0"/>
  <p:tag name="KSO_WM_BEAUTIFY_FLAG" val="#wm#"/>
  <p:tag name="KSO_WM_UNIT_TYPE" val="i"/>
  <p:tag name="KSO_WM_UNIT_INDEX" val="2"/>
  <p:tag name="KSO_WM_SLIDE_BACKGROUND_TYPE" val="frame"/>
  <p:tag name="KSO_WM_SLIDE_BK_DARK_LIGHT" val="2"/>
</p:tagLst>
</file>

<file path=ppt/tags/tag1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i*3"/>
  <p:tag name="KSO_WM_UNIT_LAYERLEVEL" val="1"/>
  <p:tag name="KSO_WM_TAG_VERSION" val="1.0"/>
  <p:tag name="KSO_WM_BEAUTIFY_FLAG" val="#wm#"/>
  <p:tag name="KSO_WM_UNIT_TYPE" val="i"/>
  <p:tag name="KSO_WM_UNIT_INDEX" val="3"/>
  <p:tag name="KSO_WM_SLIDE_BACKGROUND_TYPE" val="frame"/>
  <p:tag name="KSO_WM_SLIDE_BK_DARK_LIGHT" val="2"/>
</p:tagLst>
</file>

<file path=ppt/tags/tag1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3*i*1"/>
  <p:tag name="KSO_WM_UNIT_LAYERLEVEL" val="1"/>
  <p:tag name="KSO_WM_TAG_VERSION" val="1.0"/>
  <p:tag name="KSO_WM_BEAUTIFY_FLAG" val="#wm#"/>
  <p:tag name="KSO_WM_SLIDE_BACKGROUND_TYPE" val="frame"/>
  <p:tag name="KSO_WM_SLIDE_BK_DARK_LIGHT" val="1"/>
</p:tagLst>
</file>

<file path=ppt/tags/tag1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i*2"/>
  <p:tag name="KSO_WM_UNIT_LAYERLEVEL" val="1"/>
  <p:tag name="KSO_WM_TAG_VERSION" val="1.0"/>
  <p:tag name="KSO_WM_BEAUTIFY_FLAG" val="#wm#"/>
  <p:tag name="KSO_WM_UNIT_TYPE" val="i"/>
  <p:tag name="KSO_WM_UNIT_INDEX" val="2"/>
  <p:tag name="KSO_WM_SLIDE_BACKGROUND_TYPE" val="frame"/>
  <p:tag name="KSO_WM_SLIDE_BK_DARK_LIGHT" val="2"/>
</p:tagLst>
</file>

<file path=ppt/tags/tag1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i*3"/>
  <p:tag name="KSO_WM_UNIT_LAYERLEVEL" val="1"/>
  <p:tag name="KSO_WM_TAG_VERSION" val="1.0"/>
  <p:tag name="KSO_WM_BEAUTIFY_FLAG" val="#wm#"/>
  <p:tag name="KSO_WM_UNIT_TYPE" val="i"/>
  <p:tag name="KSO_WM_UNIT_INDEX" val="3"/>
  <p:tag name="KSO_WM_SLIDE_BACKGROUND_TYPE" val="frame"/>
  <p:tag name="KSO_WM_SLIDE_BK_DARK_LIGHT" val="2"/>
</p:tagLst>
</file>

<file path=ppt/tags/tag1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4*i*1"/>
  <p:tag name="KSO_WM_UNIT_BK_DARK_LIGHT" val="2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i*5"/>
  <p:tag name="KSO_WM_UNIT_LAYERLEVEL" val="1"/>
  <p:tag name="KSO_WM_TAG_VERSION" val="1.0"/>
  <p:tag name="KSO_WM_BEAUTIFY_FLAG" val="#wm#"/>
  <p:tag name="KSO_WM_SLIDE_BACKGROUND_TYPE" val="leftRight"/>
  <p:tag name="KSO_WM_SLIDE_BK_DARK_LIGHT" val="2"/>
  <p:tag name="KSO_WM_UNIT_TYPE" val="i"/>
  <p:tag name="KSO_WM_UNIT_INDEX" val="5"/>
</p:tagLst>
</file>

<file path=ppt/tags/tag1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3*i*1"/>
  <p:tag name="KSO_WM_UNIT_LAYERLEVEL" val="1"/>
  <p:tag name="KSO_WM_TAG_VERSION" val="1.0"/>
  <p:tag name="KSO_WM_BEAUTIFY_FLAG" val="#wm#"/>
  <p:tag name="KSO_WM_SLIDE_BACKGROUND_TYPE" val="frame"/>
  <p:tag name="KSO_WM_SLIDE_BK_DARK_LIGHT" val="1"/>
</p:tagLst>
</file>

<file path=ppt/tags/tag1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i*2"/>
  <p:tag name="KSO_WM_UNIT_LAYERLEVEL" val="1"/>
  <p:tag name="KSO_WM_TAG_VERSION" val="1.0"/>
  <p:tag name="KSO_WM_BEAUTIFY_FLAG" val="#wm#"/>
  <p:tag name="KSO_WM_UNIT_TYPE" val="i"/>
  <p:tag name="KSO_WM_UNIT_INDEX" val="2"/>
  <p:tag name="KSO_WM_SLIDE_BACKGROUND_TYPE" val="leftRight"/>
  <p:tag name="KSO_WM_SLIDE_BK_DARK_LIGHT" val="2"/>
</p:tagLst>
</file>

<file path=ppt/tags/tag1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i*3"/>
  <p:tag name="KSO_WM_UNIT_LAYERLEVEL" val="1"/>
  <p:tag name="KSO_WM_TAG_VERSION" val="1.0"/>
  <p:tag name="KSO_WM_BEAUTIFY_FLAG" val="#wm#"/>
  <p:tag name="KSO_WM_UNIT_TYPE" val="i"/>
  <p:tag name="KSO_WM_UNIT_INDEX" val="3"/>
  <p:tag name="KSO_WM_SLIDE_BACKGROUND_TYPE" val="leftRight"/>
  <p:tag name="KSO_WM_SLIDE_BK_DARK_LIGHT" val="2"/>
</p:tagLst>
</file>

<file path=ppt/tags/tag1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3*i*1"/>
  <p:tag name="KSO_WM_UNIT_LAYERLEVEL" val="1"/>
  <p:tag name="KSO_WM_TAG_VERSION" val="1.0"/>
  <p:tag name="KSO_WM_BEAUTIFY_FLAG" val="#wm#"/>
  <p:tag name="KSO_WM_SLIDE_BACKGROUND_TYPE" val="frame"/>
  <p:tag name="KSO_WM_SLIDE_BK_DARK_LIGHT" val="1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2*i*1"/>
  <p:tag name="KSO_WM_UNIT_BK_DARK_LIGHT" val="2"/>
  <p:tag name="KSO_WM_UNIT_LAYERLEVEL" val="1"/>
  <p:tag name="KSO_WM_TAG_VERSION" val="1.0"/>
  <p:tag name="KSO_WM_BEAUTIFY_FLAG" val="#wm#"/>
  <p:tag name="KSO_WM_SLIDE_BACKGROUND_TYPE" val="frame"/>
  <p:tag name="KSO_WM_SLIDE_BK_DARK_LIGHT" val="1"/>
</p:tagLst>
</file>

<file path=ppt/tags/tag1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i*2"/>
  <p:tag name="KSO_WM_UNIT_LAYERLEVEL" val="1"/>
  <p:tag name="KSO_WM_TAG_VERSION" val="1.0"/>
  <p:tag name="KSO_WM_BEAUTIFY_FLAG" val="#wm#"/>
  <p:tag name="KSO_WM_UNIT_TYPE" val="i"/>
  <p:tag name="KSO_WM_UNIT_INDEX" val="2"/>
  <p:tag name="KSO_WM_SLIDE_BACKGROUND_TYPE" val="leftRight"/>
  <p:tag name="KSO_WM_SLIDE_BK_DARK_LIGHT" val="2"/>
</p:tagLst>
</file>

<file path=ppt/tags/tag1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i*3"/>
  <p:tag name="KSO_WM_UNIT_LAYERLEVEL" val="1"/>
  <p:tag name="KSO_WM_TAG_VERSION" val="1.0"/>
  <p:tag name="KSO_WM_BEAUTIFY_FLAG" val="#wm#"/>
  <p:tag name="KSO_WM_UNIT_TYPE" val="i"/>
  <p:tag name="KSO_WM_UNIT_INDEX" val="3"/>
  <p:tag name="KSO_WM_SLIDE_BACKGROUND_TYPE" val="leftRight"/>
  <p:tag name="KSO_WM_SLIDE_BK_DARK_LIGHT" val="2"/>
</p:tagLst>
</file>

<file path=ppt/tags/tag1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5*i*1"/>
  <p:tag name="KSO_WM_UNIT_BK_DARK_LIGHT" val="2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i*5"/>
  <p:tag name="KSO_WM_UNIT_LAYERLEVEL" val="1"/>
  <p:tag name="KSO_WM_TAG_VERSION" val="1.0"/>
  <p:tag name="KSO_WM_BEAUTIFY_FLAG" val="#wm#"/>
  <p:tag name="KSO_WM_SLIDE_BACKGROUND_TYPE" val="topBottom"/>
  <p:tag name="KSO_WM_SLIDE_BK_DARK_LIGHT" val="2"/>
  <p:tag name="KSO_WM_UNIT_TYPE" val="i"/>
  <p:tag name="KSO_WM_UNIT_INDEX" val="5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3*i*1"/>
  <p:tag name="KSO_WM_UNIT_LAYERLEVEL" val="1"/>
  <p:tag name="KSO_WM_TAG_VERSION" val="1.0"/>
  <p:tag name="KSO_WM_BEAUTIFY_FLAG" val="#wm#"/>
  <p:tag name="KSO_WM_SLIDE_BACKGROUND_TYPE" val="frame"/>
  <p:tag name="KSO_WM_SLIDE_BK_DARK_LIGHT" val="1"/>
</p:tagLst>
</file>

<file path=ppt/tags/tag1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3*i*1"/>
  <p:tag name="KSO_WM_UNIT_LAYERLEVEL" val="1"/>
  <p:tag name="KSO_WM_TAG_VERSION" val="1.0"/>
  <p:tag name="KSO_WM_BEAUTIFY_FLAG" val="#wm#"/>
  <p:tag name="KSO_WM_SLIDE_BACKGROUND_TYPE" val="frame"/>
  <p:tag name="KSO_WM_SLIDE_BK_DARK_LIGHT" val="1"/>
</p:tagLst>
</file>

<file path=ppt/tags/tag1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i*2"/>
  <p:tag name="KSO_WM_UNIT_LAYERLEVEL" val="1"/>
  <p:tag name="KSO_WM_TAG_VERSION" val="1.0"/>
  <p:tag name="KSO_WM_BEAUTIFY_FLAG" val="#wm#"/>
  <p:tag name="KSO_WM_UNIT_TYPE" val="i"/>
  <p:tag name="KSO_WM_UNIT_INDEX" val="2"/>
  <p:tag name="KSO_WM_SLIDE_BACKGROUND_TYPE" val="topBottom"/>
  <p:tag name="KSO_WM_SLIDE_BK_DARK_LIGHT" val="2"/>
</p:tagLst>
</file>

<file path=ppt/tags/tag1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i*3"/>
  <p:tag name="KSO_WM_UNIT_LAYERLEVEL" val="1"/>
  <p:tag name="KSO_WM_TAG_VERSION" val="1.0"/>
  <p:tag name="KSO_WM_BEAUTIFY_FLAG" val="#wm#"/>
  <p:tag name="KSO_WM_UNIT_TYPE" val="i"/>
  <p:tag name="KSO_WM_UNIT_INDEX" val="3"/>
  <p:tag name="KSO_WM_SLIDE_BACKGROUND_TYPE" val="topBottom"/>
  <p:tag name="KSO_WM_SLIDE_BK_DARK_LIGHT" val="2"/>
</p:tagLst>
</file>

<file path=ppt/tags/tag1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3*i*1"/>
  <p:tag name="KSO_WM_UNIT_LAYERLEVEL" val="1"/>
  <p:tag name="KSO_WM_TAG_VERSION" val="1.0"/>
  <p:tag name="KSO_WM_BEAUTIFY_FLAG" val="#wm#"/>
  <p:tag name="KSO_WM_SLIDE_BACKGROUND_TYPE" val="frame"/>
  <p:tag name="KSO_WM_SLIDE_BK_DARK_LIGHT" val="1"/>
</p:tagLst>
</file>

<file path=ppt/tags/tag1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i*2"/>
  <p:tag name="KSO_WM_UNIT_LAYERLEVEL" val="1"/>
  <p:tag name="KSO_WM_TAG_VERSION" val="1.0"/>
  <p:tag name="KSO_WM_BEAUTIFY_FLAG" val="#wm#"/>
  <p:tag name="KSO_WM_UNIT_TYPE" val="i"/>
  <p:tag name="KSO_WM_UNIT_INDEX" val="2"/>
  <p:tag name="KSO_WM_SLIDE_BACKGROUND_TYPE" val="topBottom"/>
  <p:tag name="KSO_WM_SLIDE_BK_DARK_LIGHT" val="2"/>
</p:tagLst>
</file>

<file path=ppt/tags/tag1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i*3"/>
  <p:tag name="KSO_WM_UNIT_LAYERLEVEL" val="1"/>
  <p:tag name="KSO_WM_TAG_VERSION" val="1.0"/>
  <p:tag name="KSO_WM_BEAUTIFY_FLAG" val="#wm#"/>
  <p:tag name="KSO_WM_UNIT_TYPE" val="i"/>
  <p:tag name="KSO_WM_UNIT_INDEX" val="3"/>
  <p:tag name="KSO_WM_SLIDE_BACKGROUND_TYPE" val="topBottom"/>
  <p:tag name="KSO_WM_SLIDE_BK_DARK_LIGHT" val="2"/>
</p:tagLst>
</file>

<file path=ppt/tags/tag1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i*2"/>
  <p:tag name="KSO_WM_UNIT_LAYERLEVEL" val="1"/>
  <p:tag name="KSO_WM_TAG_VERSION" val="1.0"/>
  <p:tag name="KSO_WM_BEAUTIFY_FLAG" val="#wm#"/>
  <p:tag name="KSO_WM_UNIT_TYPE" val="i"/>
  <p:tag name="KSO_WM_UNIT_INDEX" val="2"/>
  <p:tag name="KSO_WM_SLIDE_BACKGROUND_TYPE" val="frame"/>
  <p:tag name="KSO_WM_SLIDE_BK_DARK_LIGHT" val="1"/>
</p:tagLst>
</file>

<file path=ppt/tags/tag1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6*i*1"/>
  <p:tag name="KSO_WM_UNIT_BK_DARK_LIGHT" val="2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i*5"/>
  <p:tag name="KSO_WM_UNIT_LAYERLEVEL" val="1"/>
  <p:tag name="KSO_WM_TAG_VERSION" val="1.0"/>
  <p:tag name="KSO_WM_BEAUTIFY_FLAG" val="#wm#"/>
  <p:tag name="KSO_WM_SLIDE_BACKGROUND_TYPE" val="bottomTop"/>
  <p:tag name="KSO_WM_SLIDE_BK_DARK_LIGHT" val="2"/>
  <p:tag name="KSO_WM_UNIT_TYPE" val="i"/>
  <p:tag name="KSO_WM_UNIT_INDEX" val="5"/>
</p:tagLst>
</file>

<file path=ppt/tags/tag1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3*i*1"/>
  <p:tag name="KSO_WM_UNIT_LAYERLEVEL" val="1"/>
  <p:tag name="KSO_WM_TAG_VERSION" val="1.0"/>
  <p:tag name="KSO_WM_BEAUTIFY_FLAG" val="#wm#"/>
  <p:tag name="KSO_WM_SLIDE_BACKGROUND_TYPE" val="frame"/>
  <p:tag name="KSO_WM_SLIDE_BK_DARK_LIGHT" val="1"/>
</p:tagLst>
</file>

<file path=ppt/tags/tag1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i*2"/>
  <p:tag name="KSO_WM_UNIT_LAYERLEVEL" val="1"/>
  <p:tag name="KSO_WM_TAG_VERSION" val="1.0"/>
  <p:tag name="KSO_WM_BEAUTIFY_FLAG" val="#wm#"/>
  <p:tag name="KSO_WM_UNIT_TYPE" val="i"/>
  <p:tag name="KSO_WM_UNIT_INDEX" val="2"/>
  <p:tag name="KSO_WM_SLIDE_BACKGROUND_TYPE" val="bottomTop"/>
  <p:tag name="KSO_WM_SLIDE_BK_DARK_LIGHT" val="2"/>
</p:tagLst>
</file>

<file path=ppt/tags/tag1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i*3"/>
  <p:tag name="KSO_WM_UNIT_LAYERLEVEL" val="1"/>
  <p:tag name="KSO_WM_TAG_VERSION" val="1.0"/>
  <p:tag name="KSO_WM_BEAUTIFY_FLAG" val="#wm#"/>
  <p:tag name="KSO_WM_UNIT_TYPE" val="i"/>
  <p:tag name="KSO_WM_UNIT_INDEX" val="3"/>
  <p:tag name="KSO_WM_SLIDE_BACKGROUND_TYPE" val="bottomTop"/>
  <p:tag name="KSO_WM_SLIDE_BK_DARK_LIGHT" val="2"/>
</p:tagLst>
</file>

<file path=ppt/tags/tag1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3*i*1"/>
  <p:tag name="KSO_WM_UNIT_LAYERLEVEL" val="1"/>
  <p:tag name="KSO_WM_TAG_VERSION" val="1.0"/>
  <p:tag name="KSO_WM_BEAUTIFY_FLAG" val="#wm#"/>
  <p:tag name="KSO_WM_SLIDE_BACKGROUND_TYPE" val="frame"/>
  <p:tag name="KSO_WM_SLIDE_BK_DARK_LIGHT" val="1"/>
</p:tagLst>
</file>

<file path=ppt/tags/tag1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i*2"/>
  <p:tag name="KSO_WM_UNIT_LAYERLEVEL" val="1"/>
  <p:tag name="KSO_WM_TAG_VERSION" val="1.0"/>
  <p:tag name="KSO_WM_BEAUTIFY_FLAG" val="#wm#"/>
  <p:tag name="KSO_WM_UNIT_TYPE" val="i"/>
  <p:tag name="KSO_WM_UNIT_INDEX" val="2"/>
  <p:tag name="KSO_WM_SLIDE_BACKGROUND_TYPE" val="bottomTop"/>
  <p:tag name="KSO_WM_SLIDE_BK_DARK_LIGHT" val="2"/>
</p:tagLst>
</file>

<file path=ppt/tags/tag1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i*3"/>
  <p:tag name="KSO_WM_UNIT_LAYERLEVEL" val="1"/>
  <p:tag name="KSO_WM_TAG_VERSION" val="1.0"/>
  <p:tag name="KSO_WM_BEAUTIFY_FLAG" val="#wm#"/>
  <p:tag name="KSO_WM_UNIT_TYPE" val="i"/>
  <p:tag name="KSO_WM_UNIT_INDEX" val="3"/>
  <p:tag name="KSO_WM_SLIDE_BACKGROUND_TYPE" val="bottomTop"/>
  <p:tag name="KSO_WM_SLIDE_BK_DARK_LIGHT" val="2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i*3"/>
  <p:tag name="KSO_WM_UNIT_LAYERLEVEL" val="1"/>
  <p:tag name="KSO_WM_TAG_VERSION" val="1.0"/>
  <p:tag name="KSO_WM_BEAUTIFY_FLAG" val="#wm#"/>
  <p:tag name="KSO_WM_UNIT_TYPE" val="i"/>
  <p:tag name="KSO_WM_UNIT_INDEX" val="3"/>
  <p:tag name="KSO_WM_SLIDE_BACKGROUND_TYPE" val="frame"/>
  <p:tag name="KSO_WM_SLIDE_BK_DARK_LIGHT" val="1"/>
</p:tagLst>
</file>

<file path=ppt/tags/tag1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7*i*1"/>
  <p:tag name="KSO_WM_UNIT_BK_DARK_LIGHT" val="2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5"/>
  <p:tag name="KSO_WM_UNIT_LAYERLEVEL" val="1"/>
  <p:tag name="KSO_WM_TAG_VERSION" val="1.0"/>
  <p:tag name="KSO_WM_BEAUTIFY_FLAG" val="#wm#"/>
  <p:tag name="KSO_WM_SLIDE_BACKGROUND_TYPE" val="navigation"/>
  <p:tag name="KSO_WM_SLIDE_BK_DARK_LIGHT" val="2"/>
  <p:tag name="KSO_WM_UNIT_TYPE" val="i"/>
  <p:tag name="KSO_WM_UNIT_INDEX" val="5"/>
</p:tagLst>
</file>

<file path=ppt/tags/tag1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3*i*1"/>
  <p:tag name="KSO_WM_UNIT_LAYERLEVEL" val="1"/>
  <p:tag name="KSO_WM_TAG_VERSION" val="1.0"/>
  <p:tag name="KSO_WM_BEAUTIFY_FLAG" val="#wm#"/>
  <p:tag name="KSO_WM_SLIDE_BACKGROUND_TYPE" val="frame"/>
  <p:tag name="KSO_WM_SLIDE_BK_DARK_LIGHT" val="1"/>
</p:tagLst>
</file>

<file path=ppt/tags/tag1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2"/>
  <p:tag name="KSO_WM_UNIT_LAYERLEVEL" val="1"/>
  <p:tag name="KSO_WM_TAG_VERSION" val="1.0"/>
  <p:tag name="KSO_WM_BEAUTIFY_FLAG" val="#wm#"/>
  <p:tag name="KSO_WM_UNIT_TYPE" val="i"/>
  <p:tag name="KSO_WM_UNIT_INDEX" val="2"/>
  <p:tag name="KSO_WM_SLIDE_BACKGROUND_TYPE" val="navigation"/>
  <p:tag name="KSO_WM_SLIDE_BK_DARK_LIGHT" val="2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3*i*1"/>
  <p:tag name="KSO_WM_UNIT_LAYERLEVEL" val="1"/>
  <p:tag name="KSO_WM_TAG_VERSION" val="1.0"/>
  <p:tag name="KSO_WM_BEAUTIFY_FLAG" val="#wm#"/>
  <p:tag name="KSO_WM_SLIDE_BACKGROUND_TYPE" val="frame"/>
  <p:tag name="KSO_WM_SLIDE_BK_DARK_LIGHT" val="1"/>
</p:tagLst>
</file>

<file path=ppt/tags/tag2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3"/>
  <p:tag name="KSO_WM_UNIT_LAYERLEVEL" val="1"/>
  <p:tag name="KSO_WM_TAG_VERSION" val="1.0"/>
  <p:tag name="KSO_WM_BEAUTIFY_FLAG" val="#wm#"/>
  <p:tag name="KSO_WM_UNIT_TYPE" val="i"/>
  <p:tag name="KSO_WM_UNIT_INDEX" val="3"/>
  <p:tag name="KSO_WM_SLIDE_BACKGROUND_TYPE" val="navigation"/>
  <p:tag name="KSO_WM_SLIDE_BK_DARK_LIGHT" val="2"/>
</p:tagLst>
</file>

<file path=ppt/tags/tag2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3*i*1"/>
  <p:tag name="KSO_WM_UNIT_LAYERLEVEL" val="1"/>
  <p:tag name="KSO_WM_TAG_VERSION" val="1.0"/>
  <p:tag name="KSO_WM_BEAUTIFY_FLAG" val="#wm#"/>
  <p:tag name="KSO_WM_SLIDE_BACKGROUND_TYPE" val="frame"/>
  <p:tag name="KSO_WM_SLIDE_BK_DARK_LIGHT" val="1"/>
</p:tagLst>
</file>

<file path=ppt/tags/tag2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2"/>
  <p:tag name="KSO_WM_UNIT_LAYERLEVEL" val="1"/>
  <p:tag name="KSO_WM_TAG_VERSION" val="1.0"/>
  <p:tag name="KSO_WM_BEAUTIFY_FLAG" val="#wm#"/>
  <p:tag name="KSO_WM_UNIT_TYPE" val="i"/>
  <p:tag name="KSO_WM_UNIT_INDEX" val="2"/>
  <p:tag name="KSO_WM_SLIDE_BACKGROUND_TYPE" val="navigation"/>
  <p:tag name="KSO_WM_SLIDE_BK_DARK_LIGHT" val="2"/>
</p:tagLst>
</file>

<file path=ppt/tags/tag2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3"/>
  <p:tag name="KSO_WM_UNIT_LAYERLEVEL" val="1"/>
  <p:tag name="KSO_WM_TAG_VERSION" val="1.0"/>
  <p:tag name="KSO_WM_BEAUTIFY_FLAG" val="#wm#"/>
  <p:tag name="KSO_WM_UNIT_TYPE" val="i"/>
  <p:tag name="KSO_WM_UNIT_INDEX" val="3"/>
  <p:tag name="KSO_WM_SLIDE_BACKGROUND_TYPE" val="navigation"/>
  <p:tag name="KSO_WM_SLIDE_BK_DARK_LIGHT" val="2"/>
</p:tagLst>
</file>

<file path=ppt/tags/tag2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2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2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2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2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2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i*2"/>
  <p:tag name="KSO_WM_UNIT_LAYERLEVEL" val="1"/>
  <p:tag name="KSO_WM_TAG_VERSION" val="1.0"/>
  <p:tag name="KSO_WM_BEAUTIFY_FLAG" val="#wm#"/>
  <p:tag name="KSO_WM_UNIT_TYPE" val="i"/>
  <p:tag name="KSO_WM_UNIT_INDEX" val="2"/>
  <p:tag name="KSO_WM_SLIDE_BACKGROUND_TYPE" val="frame"/>
  <p:tag name="KSO_WM_SLIDE_BK_DARK_LIGHT" val="1"/>
</p:tagLst>
</file>

<file path=ppt/tags/tag2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2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2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8*i*1"/>
  <p:tag name="KSO_WM_UNIT_BK_DARK_LIGHT" val="2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2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i*5"/>
  <p:tag name="KSO_WM_UNIT_LAYERLEVEL" val="1"/>
  <p:tag name="KSO_WM_TAG_VERSION" val="1.0"/>
  <p:tag name="KSO_WM_BEAUTIFY_FLAG" val="#wm#"/>
  <p:tag name="KSO_WM_SLIDE_BACKGROUND_TYPE" val="belt"/>
  <p:tag name="KSO_WM_SLIDE_BK_DARK_LIGHT" val="2"/>
  <p:tag name="KSO_WM_UNIT_TYPE" val="i"/>
  <p:tag name="KSO_WM_UNIT_INDEX" val="5"/>
</p:tagLst>
</file>

<file path=ppt/tags/tag2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3*i*1"/>
  <p:tag name="KSO_WM_UNIT_LAYERLEVEL" val="1"/>
  <p:tag name="KSO_WM_TAG_VERSION" val="1.0"/>
  <p:tag name="KSO_WM_BEAUTIFY_FLAG" val="#wm#"/>
  <p:tag name="KSO_WM_SLIDE_BACKGROUND_TYPE" val="frame"/>
  <p:tag name="KSO_WM_SLIDE_BK_DARK_LIGHT" val="1"/>
</p:tagLst>
</file>

<file path=ppt/tags/tag2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i*2"/>
  <p:tag name="KSO_WM_UNIT_LAYERLEVEL" val="1"/>
  <p:tag name="KSO_WM_TAG_VERSION" val="1.0"/>
  <p:tag name="KSO_WM_BEAUTIFY_FLAG" val="#wm#"/>
  <p:tag name="KSO_WM_UNIT_TYPE" val="i"/>
  <p:tag name="KSO_WM_UNIT_INDEX" val="2"/>
  <p:tag name="KSO_WM_SLIDE_BACKGROUND_TYPE" val="belt"/>
  <p:tag name="KSO_WM_SLIDE_BK_DARK_LIGHT" val="2"/>
</p:tagLst>
</file>

<file path=ppt/tags/tag2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i*3"/>
  <p:tag name="KSO_WM_UNIT_LAYERLEVEL" val="1"/>
  <p:tag name="KSO_WM_TAG_VERSION" val="1.0"/>
  <p:tag name="KSO_WM_BEAUTIFY_FLAG" val="#wm#"/>
  <p:tag name="KSO_WM_UNIT_TYPE" val="i"/>
  <p:tag name="KSO_WM_UNIT_INDEX" val="3"/>
  <p:tag name="KSO_WM_SLIDE_BACKGROUND_TYPE" val="belt"/>
  <p:tag name="KSO_WM_SLIDE_BK_DARK_LIGHT" val="2"/>
</p:tagLst>
</file>

<file path=ppt/tags/tag2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3*i*1"/>
  <p:tag name="KSO_WM_UNIT_LAYERLEVEL" val="1"/>
  <p:tag name="KSO_WM_TAG_VERSION" val="1.0"/>
  <p:tag name="KSO_WM_BEAUTIFY_FLAG" val="#wm#"/>
  <p:tag name="KSO_WM_SLIDE_BACKGROUND_TYPE" val="frame"/>
  <p:tag name="KSO_WM_SLIDE_BK_DARK_LIGHT" val="1"/>
</p:tagLst>
</file>

<file path=ppt/tags/tag2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i*2"/>
  <p:tag name="KSO_WM_UNIT_LAYERLEVEL" val="1"/>
  <p:tag name="KSO_WM_TAG_VERSION" val="1.0"/>
  <p:tag name="KSO_WM_BEAUTIFY_FLAG" val="#wm#"/>
  <p:tag name="KSO_WM_UNIT_TYPE" val="i"/>
  <p:tag name="KSO_WM_UNIT_INDEX" val="2"/>
  <p:tag name="KSO_WM_SLIDE_BACKGROUND_TYPE" val="belt"/>
  <p:tag name="KSO_WM_SLIDE_BK_DARK_LIGHT" val="2"/>
</p:tagLst>
</file>

<file path=ppt/tags/tag2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i*3"/>
  <p:tag name="KSO_WM_UNIT_LAYERLEVEL" val="1"/>
  <p:tag name="KSO_WM_TAG_VERSION" val="1.0"/>
  <p:tag name="KSO_WM_BEAUTIFY_FLAG" val="#wm#"/>
  <p:tag name="KSO_WM_UNIT_TYPE" val="i"/>
  <p:tag name="KSO_WM_UNIT_INDEX" val="3"/>
  <p:tag name="KSO_WM_SLIDE_BACKGROUND_TYPE" val="belt"/>
  <p:tag name="KSO_WM_SLIDE_BK_DARK_LIGHT" val="2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i*3"/>
  <p:tag name="KSO_WM_UNIT_LAYERLEVEL" val="1"/>
  <p:tag name="KSO_WM_TAG_VERSION" val="1.0"/>
  <p:tag name="KSO_WM_BEAUTIFY_FLAG" val="#wm#"/>
  <p:tag name="KSO_WM_UNIT_TYPE" val="i"/>
  <p:tag name="KSO_WM_UNIT_INDEX" val="3"/>
  <p:tag name="KSO_WM_SLIDE_BACKGROUND_TYPE" val="frame"/>
  <p:tag name="KSO_WM_SLIDE_BK_DARK_LIGHT" val="1"/>
</p:tagLst>
</file>

<file path=ppt/tags/tag2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2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2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2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2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225.xml><?xml version="1.0" encoding="utf-8"?>
<p:tagLst xmlns:p="http://schemas.openxmlformats.org/presentationml/2006/main">
  <p:tag name="KSO_WM_TAG_VERSION" val="1.0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EMPLATE_CATEGORY" val="custom"/>
  <p:tag name="KSO_WM_TEMPLATE_INDEX" val="20193327"/>
</p:tagLst>
</file>

<file path=ppt/tags/tag226.xml><?xml version="1.0" encoding="utf-8"?>
<p:tagLst xmlns:p="http://schemas.openxmlformats.org/presentationml/2006/main">
  <p:tag name="KSO_WM_TAG_VERSION" val="1.0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EMPLATE_CATEGORY" val="custom"/>
  <p:tag name="KSO_WM_TEMPLATE_INDEX" val="20193327"/>
</p:tagLst>
</file>

<file path=ppt/tags/tag2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30.xml><?xml version="1.0" encoding="utf-8"?>
<p:tagLst xmlns:p="http://schemas.openxmlformats.org/presentationml/2006/main">
  <p:tag name="KSO_WM_TEMPLATE_SUBCATEGORY" val="0"/>
  <p:tag name="KSO_WM_TAG_VERSION" val="1.0"/>
  <p:tag name="KSO_WM_BEAUTIFY_FLAG" val="#wm#"/>
  <p:tag name="KSO_WM_TEMPLATE_CATEGORY" val="custom"/>
  <p:tag name="KSO_WM_TEMPLATE_INDEX" val="20193327"/>
  <p:tag name="KSO_WM_TEMPLATE_THUMBS_INDEX" val="1、4、7、8、9、10、11、12、13、15"/>
  <p:tag name="KSO_WM_TEMPLATE_MASTER_TYPE" val="1"/>
  <p:tag name="KSO_WM_TEMPLATE_COLOR_TYPE" val="1"/>
  <p:tag name="KSO_WM_TEMPLATE_MASTER_THUMB_INDEX" val="18"/>
  <p:tag name="KSO_WM_UNIT_SHOW_EDIT_AREA_INDICATION" val="0"/>
</p:tagLst>
</file>

<file path=ppt/tags/tag231.xml><?xml version="1.0" encoding="utf-8"?>
<p:tagLst xmlns:p="http://schemas.openxmlformats.org/presentationml/2006/main">
  <p:tag name="KSO_WM_UNIT_ISCONTENTSTITLE" val="0"/>
  <p:tag name="KSO_WM_UNIT_PRESET_TEXT" val="单击此处添加标题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193327_7*a*1"/>
  <p:tag name="KSO_WM_TEMPLATE_CATEGORY" val="custom"/>
  <p:tag name="KSO_WM_TEMPLATE_INDEX" val="20193327"/>
  <p:tag name="KSO_WM_UNIT_LAYERLEVEL" val="1"/>
  <p:tag name="KSO_WM_TAG_VERSION" val="1.0"/>
  <p:tag name="KSO_WM_BEAUTIFY_FLAG" val="#wm#"/>
</p:tagLst>
</file>

<file path=ppt/tags/tag232.xml><?xml version="1.0" encoding="utf-8"?>
<p:tagLst xmlns:p="http://schemas.openxmlformats.org/presentationml/2006/main">
  <p:tag name="KSO_WM_UNIT_ISCONTENTSTITLE" val="0"/>
  <p:tag name="KSO_WM_UNIT_PRESET_TEXT" val="单击此处添加文本具体内容"/>
  <p:tag name="KSO_WM_UNIT_NOCLEAR" val="0"/>
  <p:tag name="KSO_WM_UNIT_VALUE" val="66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193327_7*b*1"/>
  <p:tag name="KSO_WM_TEMPLATE_CATEGORY" val="custom"/>
  <p:tag name="KSO_WM_TEMPLATE_INDEX" val="20193327"/>
  <p:tag name="KSO_WM_UNIT_LAYERLEVEL" val="1"/>
  <p:tag name="KSO_WM_TAG_VERSION" val="1.0"/>
  <p:tag name="KSO_WM_BEAUTIFY_FLAG" val="#wm#"/>
</p:tagLst>
</file>

<file path=ppt/tags/tag233.xml><?xml version="1.0" encoding="utf-8"?>
<p:tagLst xmlns:p="http://schemas.openxmlformats.org/presentationml/2006/main">
  <p:tag name="KSO_WM_UNIT_ISCONTENTSTITLE" val="0"/>
  <p:tag name="KSO_WM_UNIT_PRESET_TEXT" val="01"/>
  <p:tag name="KSO_WM_UNIT_NOCLEAR" val="0"/>
  <p:tag name="KSO_WM_UNIT_VALUE" val="9"/>
  <p:tag name="KSO_WM_UNIT_HIGHLIGHT" val="0"/>
  <p:tag name="KSO_WM_UNIT_COMPATIBLE" val="0"/>
  <p:tag name="KSO_WM_UNIT_DIAGRAM_ISNUMVISUAL" val="0"/>
  <p:tag name="KSO_WM_UNIT_DIAGRAM_ISREFERUNIT" val="0"/>
  <p:tag name="KSO_WM_UNIT_TYPE" val="e"/>
  <p:tag name="KSO_WM_UNIT_INDEX" val="1"/>
  <p:tag name="KSO_WM_UNIT_ID" val="custom20193327_7*e*1"/>
  <p:tag name="KSO_WM_TEMPLATE_CATEGORY" val="custom"/>
  <p:tag name="KSO_WM_TEMPLATE_INDEX" val="20193327"/>
  <p:tag name="KSO_WM_UNIT_LAYERLEVEL" val="1"/>
  <p:tag name="KSO_WM_TAG_VERSION" val="1.0"/>
  <p:tag name="KSO_WM_BEAUTIFY_FLAG" val="#wm#"/>
</p:tagLst>
</file>

<file path=ppt/tags/tag234.xml><?xml version="1.0" encoding="utf-8"?>
<p:tagLst xmlns:p="http://schemas.openxmlformats.org/presentationml/2006/main">
  <p:tag name="KSO_WM_SLIDE_ID" val="custom20193327_7"/>
  <p:tag name="KSO_WM_TEMPLATE_SUBCATEGORY" val="0"/>
  <p:tag name="KSO_WM_SLIDE_TYPE" val="sectionTitle"/>
  <p:tag name="KSO_WM_SLIDE_SUBTYPE" val="pureTxt"/>
  <p:tag name="KSO_WM_SLIDE_ITEM_CNT" val="0"/>
  <p:tag name="KSO_WM_SLIDE_INDEX" val="7"/>
  <p:tag name="KSO_WM_TAG_VERSION" val="1.0"/>
  <p:tag name="KSO_WM_BEAUTIFY_FLAG" val="#wm#"/>
  <p:tag name="KSO_WM_TEMPLATE_CATEGORY" val="custom"/>
  <p:tag name="KSO_WM_TEMPLATE_INDEX" val="20193327"/>
  <p:tag name="KSO_WM_SLIDE_LAYOUT" val="a_b_e"/>
  <p:tag name="KSO_WM_SLIDE_LAYOUT_CNT" val="1_1_1"/>
  <p:tag name="KSO_WM_TEMPLATE_MASTER_TYPE" val="1"/>
  <p:tag name="KSO_WM_TEMPLATE_COLOR_TYPE" val="1"/>
</p:tagLst>
</file>

<file path=ppt/tags/tag235.xml><?xml version="1.0" encoding="utf-8"?>
<p:tagLst xmlns:p="http://schemas.openxmlformats.org/presentationml/2006/main">
  <p:tag name="KSO_WM_UNIT_TEXTBOXSTYLE_GUID" val="{3b508c37-8114-494a-91b6-f95c95799f74}"/>
  <p:tag name="KSO_WM_UNIT_TEXTBOXSTYLE_TEMPLATEID" val="3133841"/>
  <p:tag name="KSO_WM_UNIT_TEXTBOXSTYLE_TYPE" val="4"/>
  <p:tag name="KSO_WM_UNIT_TEXTBOXSTYLE_SHAPETYPE" val="0"/>
  <p:tag name="KSO_WM_UNIT_TEXTBOXSTYLE_TEMPLATETYPE" val="0"/>
  <p:tag name="KSO_WM_UNIT_ISCONTENTSTITLE" val="0"/>
  <p:tag name="KSO_WM_UNIT_PRESET_TEXT" val="单击此处输入封面大标题"/>
  <p:tag name="KSO_WM_UNIT_NOCLEAR" val="1"/>
  <p:tag name="KSO_WM_UNIT_VALUE" val="12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0_239*a*1"/>
  <p:tag name="KSO_WM_TEMPLATE_CATEGORY" val="mixed"/>
  <p:tag name="KSO_WM_TEMPLATE_INDEX" val="20201880"/>
  <p:tag name="KSO_WM_UNIT_LAYERLEVEL" val="1"/>
  <p:tag name="KSO_WM_TAG_VERSION" val="1.0"/>
  <p:tag name="KSO_WM_BEAUTIFY_FLAG" val="#wm#"/>
</p:tagLst>
</file>

<file path=ppt/tags/tag236.xml><?xml version="1.0" encoding="utf-8"?>
<p:tagLst xmlns:p="http://schemas.openxmlformats.org/presentationml/2006/main">
  <p:tag name="KSO_WM_BEAUTIFY_FLAG" val="#wm#"/>
  <p:tag name="KSO_WM_TEMPLATE_CATEGORY" val="custom"/>
  <p:tag name="KSO_WM_TEMPLATE_INDEX" val="20193327"/>
</p:tagLst>
</file>

<file path=ppt/tags/tag237.xml><?xml version="1.0" encoding="utf-8"?>
<p:tagLst xmlns:p="http://schemas.openxmlformats.org/presentationml/2006/main">
  <p:tag name="KSO_WM_UNIT_TEXTBOXSTYLE_GUID" val="{3b508c37-8114-494a-91b6-f95c95799f74}"/>
  <p:tag name="KSO_WM_UNIT_TEXTBOXSTYLE_TEMPLATEID" val="3133841"/>
  <p:tag name="KSO_WM_UNIT_TEXTBOXSTYLE_TYPE" val="4"/>
  <p:tag name="KSO_WM_UNIT_TEXTBOXSTYLE_SHAPETYPE" val="0"/>
  <p:tag name="KSO_WM_UNIT_TEXTBOXSTYLE_TEMPLATETYPE" val="0"/>
  <p:tag name="KSO_WM_UNIT_ISCONTENTSTITLE" val="0"/>
  <p:tag name="KSO_WM_UNIT_PRESET_TEXT" val="单击此处输入封面大标题"/>
  <p:tag name="KSO_WM_UNIT_NOCLEAR" val="1"/>
  <p:tag name="KSO_WM_UNIT_VALUE" val="12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0_239*a*1"/>
  <p:tag name="KSO_WM_TEMPLATE_CATEGORY" val="mixed"/>
  <p:tag name="KSO_WM_TEMPLATE_INDEX" val="20201880"/>
  <p:tag name="KSO_WM_UNIT_LAYERLEVEL" val="1"/>
  <p:tag name="KSO_WM_TAG_VERSION" val="1.0"/>
  <p:tag name="KSO_WM_BEAUTIFY_FLAG" val="#wm#"/>
</p:tagLst>
</file>

<file path=ppt/tags/tag238.xml><?xml version="1.0" encoding="utf-8"?>
<p:tagLst xmlns:p="http://schemas.openxmlformats.org/presentationml/2006/main">
  <p:tag name="KSO_WM_UNIT_TEXTBOXSTYLE_SHAPETYPE" val="0"/>
  <p:tag name="KSO_WM_UNIT_TEXTBOXSTYLE_TEMPLATETYPE" val="1"/>
  <p:tag name="KSO_WM_UNIT_PRESET_TEXT" val="点击此处添加正文，文字是您思想的提炼，为了演示发布的良好效果，请言简意赅的阐述您的观点。&#13;您的正文已经经简明扼要，字字珠玑，但信息却千丝万缕、错综复杂，需要用更多。"/>
  <p:tag name="KSO_WM_UNIT_NOCLEAR" val="1"/>
  <p:tag name="KSO_WM_UNIT_VALUE" val="92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mixed20201947_146*f*1"/>
  <p:tag name="KSO_WM_TEMPLATE_CATEGORY" val="mixed"/>
  <p:tag name="KSO_WM_TEMPLATE_INDEX" val="20201947"/>
  <p:tag name="KSO_WM_UNIT_LAYERLEVEL" val="1"/>
  <p:tag name="KSO_WM_TAG_VERSION" val="1.0"/>
  <p:tag name="KSO_WM_BEAUTIFY_FLAG" val="#wm#"/>
  <p:tag name="KSO_WM_UNIT_TEXTBOXSTYLE_GUID" val="{45b1594b-1826-4254-b557-c9ea6aae88af}"/>
  <p:tag name="KSO_WM_UNIT_TEXTBOXSTYLE_TEMPLATEID" val="3132718"/>
  <p:tag name="KSO_WM_UNIT_TEXTBOXSTYLE_TYPE" val="8"/>
</p:tagLst>
</file>

<file path=ppt/tags/tag239.xml><?xml version="1.0" encoding="utf-8"?>
<p:tagLst xmlns:p="http://schemas.openxmlformats.org/presentationml/2006/main">
  <p:tag name="KSO_WM_TEMPLATE_CATEGORY" val="diagram"/>
  <p:tag name="KSO_WM_TEMPLATE_INDEX" val="160165"/>
  <p:tag name="KSO_WM_UNIT_TYPE" val="n_h_h_f"/>
  <p:tag name="KSO_WM_UNIT_INDEX" val="1_2_4_1"/>
  <p:tag name="KSO_WM_UNIT_ID" val="diagram160165_5*n_h_h_f*1_2_4_1"/>
  <p:tag name="KSO_WM_UNIT_LAYERLEVEL" val="1_1_1_1"/>
  <p:tag name="KSO_WM_UNIT_HIGHLIGHT" val="0"/>
  <p:tag name="KSO_WM_UNIT_COMPATIBLE" val="0"/>
  <p:tag name="KSO_WM_BEAUTIFY_FLAG" val="#wm#"/>
  <p:tag name="KSO_WM_DIAGRAM_GROUP_CODE" val="n1-1"/>
  <p:tag name="KSO_WM_TAG_VERSION" val="1.0"/>
  <p:tag name="KSO_WM_UNIT_PRESET_TEXT" val="单击此处添加文本"/>
  <p:tag name="KSO_WM_UNIT_NOCLEAR" val="0"/>
  <p:tag name="KSO_WM_UNIT_DIAGRAM_ISNUMVISUAL" val="0"/>
  <p:tag name="KSO_WM_UNIT_DIAGRAM_ISREFERUNIT" val="0"/>
  <p:tag name="KSO_WM_UNIT_TEXT_FILL_FORE_SCHEMECOLOR_INDEX" val="6"/>
  <p:tag name="KSO_WM_UNIT_TEXT_FILL_TYPE" val="1"/>
  <p:tag name="KSO_WM_UNIT_USESOURCEFORMAT_APPLY" val="1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40.xml><?xml version="1.0" encoding="utf-8"?>
<p:tagLst xmlns:p="http://schemas.openxmlformats.org/presentationml/2006/main">
  <p:tag name="KSO_WM_DIAGRAM_GROUP_CODE" val="n1-1"/>
  <p:tag name="KSO_WM_TEMPLATE_CATEGORY" val="diagram"/>
  <p:tag name="KSO_WM_TEMPLATE_INDEX" val="160165"/>
  <p:tag name="KSO_WM_UNIT_TYPE" val="n_h_f"/>
  <p:tag name="KSO_WM_UNIT_INDEX" val="1_1_1"/>
  <p:tag name="KSO_WM_UNIT_ID" val="diagram160165_5*n_h_f*1_1_1"/>
  <p:tag name="KSO_WM_UNIT_LAYERLEVEL" val="1_1_1"/>
  <p:tag name="KSO_WM_UNIT_VALUE" val="12"/>
  <p:tag name="KSO_WM_UNIT_HIGHLIGHT" val="0"/>
  <p:tag name="KSO_WM_UNIT_COMPATIBLE" val="0"/>
  <p:tag name="KSO_WM_BEAUTIFY_FLAG" val="#wm#"/>
  <p:tag name="KSO_WM_TAG_VERSION" val="1.0"/>
  <p:tag name="KSO_WM_UNIT_ISCONTENTSTITLE" val="0"/>
  <p:tag name="KSO_WM_UNIT_NOCLEAR" val="0"/>
  <p:tag name="KSO_WM_UNIT_DIAGRAM_ISNUMVISUAL" val="0"/>
  <p:tag name="KSO_WM_UNIT_DIAGRAM_ISREFERUNIT" val="0"/>
  <p:tag name="KSO_WM_UNIT_PRESET_TEXT" val="添加标题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1"/>
</p:tagLst>
</file>

<file path=ppt/tags/tag241.xml><?xml version="1.0" encoding="utf-8"?>
<p:tagLst xmlns:p="http://schemas.openxmlformats.org/presentationml/2006/main">
  <p:tag name="KSO_WM_TEMPLATE_CATEGORY" val="diagram"/>
  <p:tag name="KSO_WM_TEMPLATE_INDEX" val="160165"/>
  <p:tag name="KSO_WM_UNIT_TYPE" val="n_h_h_f"/>
  <p:tag name="KSO_WM_UNIT_INDEX" val="1_2_3_1"/>
  <p:tag name="KSO_WM_UNIT_ID" val="diagram160165_5*n_h_h_f*1_2_3_1"/>
  <p:tag name="KSO_WM_UNIT_LAYERLEVEL" val="1_1_1_1"/>
  <p:tag name="KSO_WM_UNIT_HIGHLIGHT" val="0"/>
  <p:tag name="KSO_WM_UNIT_COMPATIBLE" val="0"/>
  <p:tag name="KSO_WM_BEAUTIFY_FLAG" val="#wm#"/>
  <p:tag name="KSO_WM_DIAGRAM_GROUP_CODE" val="n1-1"/>
  <p:tag name="KSO_WM_TAG_VERSION" val="1.0"/>
  <p:tag name="KSO_WM_UNIT_PRESET_TEXT" val="单击此处添加文本"/>
  <p:tag name="KSO_WM_UNIT_NOCLEAR" val="0"/>
  <p:tag name="KSO_WM_UNIT_DIAGRAM_ISNUMVISUAL" val="0"/>
  <p:tag name="KSO_WM_UNIT_DIAGRAM_ISREFERUNIT" val="0"/>
  <p:tag name="KSO_WM_UNIT_TEXT_FILL_FORE_SCHEMECOLOR_INDEX" val="6"/>
  <p:tag name="KSO_WM_UNIT_TEXT_FILL_TYPE" val="1"/>
  <p:tag name="KSO_WM_UNIT_USESOURCEFORMAT_APPLY" val="1"/>
</p:tagLst>
</file>

<file path=ppt/tags/tag242.xml><?xml version="1.0" encoding="utf-8"?>
<p:tagLst xmlns:p="http://schemas.openxmlformats.org/presentationml/2006/main">
  <p:tag name="KSO_WM_TEMPLATE_CATEGORY" val="diagram"/>
  <p:tag name="KSO_WM_TEMPLATE_INDEX" val="160165"/>
  <p:tag name="KSO_WM_UNIT_TYPE" val="n_h_h_f"/>
  <p:tag name="KSO_WM_UNIT_INDEX" val="1_2_1_1"/>
  <p:tag name="KSO_WM_UNIT_ID" val="diagram160165_5*n_h_h_f*1_2_1_1"/>
  <p:tag name="KSO_WM_UNIT_LAYERLEVEL" val="1_1_1_1"/>
  <p:tag name="KSO_WM_UNIT_HIGHLIGHT" val="0"/>
  <p:tag name="KSO_WM_UNIT_COMPATIBLE" val="0"/>
  <p:tag name="KSO_WM_BEAUTIFY_FLAG" val="#wm#"/>
  <p:tag name="KSO_WM_DIAGRAM_GROUP_CODE" val="n1-1"/>
  <p:tag name="KSO_WM_TAG_VERSION" val="1.0"/>
  <p:tag name="KSO_WM_UNIT_PRESET_TEXT" val="单击此处添加文本"/>
  <p:tag name="KSO_WM_UNIT_NOCLEAR" val="0"/>
  <p:tag name="KSO_WM_UNIT_DIAGRAM_ISNUMVISUAL" val="0"/>
  <p:tag name="KSO_WM_UNIT_DIAGRAM_ISREFERUNIT" val="0"/>
  <p:tag name="KSO_WM_UNIT_VALUE" val="16"/>
  <p:tag name="KSO_WM_UNIT_TEXT_FILL_FORE_SCHEMECOLOR_INDEX" val="6"/>
  <p:tag name="KSO_WM_UNIT_TEXT_FILL_TYPE" val="1"/>
  <p:tag name="KSO_WM_UNIT_USESOURCEFORMAT_APPLY" val="1"/>
</p:tagLst>
</file>

<file path=ppt/tags/tag243.xml><?xml version="1.0" encoding="utf-8"?>
<p:tagLst xmlns:p="http://schemas.openxmlformats.org/presentationml/2006/main">
  <p:tag name="KSO_WM_TEMPLATE_CATEGORY" val="diagram"/>
  <p:tag name="KSO_WM_TEMPLATE_INDEX" val="160165"/>
  <p:tag name="KSO_WM_UNIT_TYPE" val="n_h_h_f"/>
  <p:tag name="KSO_WM_UNIT_INDEX" val="1_2_2_1"/>
  <p:tag name="KSO_WM_UNIT_ID" val="diagram160165_5*n_h_h_f*1_2_2_1"/>
  <p:tag name="KSO_WM_UNIT_LAYERLEVEL" val="1_1_1_1"/>
  <p:tag name="KSO_WM_UNIT_HIGHLIGHT" val="0"/>
  <p:tag name="KSO_WM_UNIT_COMPATIBLE" val="0"/>
  <p:tag name="KSO_WM_BEAUTIFY_FLAG" val="#wm#"/>
  <p:tag name="KSO_WM_DIAGRAM_GROUP_CODE" val="n1-1"/>
  <p:tag name="KSO_WM_TAG_VERSION" val="1.0"/>
  <p:tag name="KSO_WM_UNIT_PRESET_TEXT" val="单击此处添加文本"/>
  <p:tag name="KSO_WM_UNIT_NOCLEAR" val="0"/>
  <p:tag name="KSO_WM_UNIT_DIAGRAM_ISNUMVISUAL" val="0"/>
  <p:tag name="KSO_WM_UNIT_DIAGRAM_ISREFERUNIT" val="0"/>
  <p:tag name="KSO_WM_UNIT_TEXT_FILL_FORE_SCHEMECOLOR_INDEX" val="6"/>
  <p:tag name="KSO_WM_UNIT_TEXT_FILL_TYPE" val="1"/>
  <p:tag name="KSO_WM_UNIT_USESOURCEFORMAT_APPLY" val="1"/>
</p:tagLst>
</file>

<file path=ppt/tags/tag244.xml><?xml version="1.0" encoding="utf-8"?>
<p:tagLst xmlns:p="http://schemas.openxmlformats.org/presentationml/2006/main">
  <p:tag name="KSO_WM_TEMPLATE_CATEGORY" val="diagram"/>
  <p:tag name="KSO_WM_TEMPLATE_INDEX" val="160165"/>
  <p:tag name="KSO_WM_UNIT_TYPE" val="n_h_h_f"/>
  <p:tag name="KSO_WM_UNIT_INDEX" val="1_2_6_1"/>
  <p:tag name="KSO_WM_UNIT_ID" val="diagram160165_5*n_h_h_f*1_2_6_1"/>
  <p:tag name="KSO_WM_UNIT_LAYERLEVEL" val="1_1_1_1"/>
  <p:tag name="KSO_WM_UNIT_HIGHLIGHT" val="0"/>
  <p:tag name="KSO_WM_UNIT_COMPATIBLE" val="0"/>
  <p:tag name="KSO_WM_BEAUTIFY_FLAG" val="#wm#"/>
  <p:tag name="KSO_WM_DIAGRAM_GROUP_CODE" val="n1-1"/>
  <p:tag name="KSO_WM_TAG_VERSION" val="1.0"/>
  <p:tag name="KSO_WM_UNIT_PRESET_TEXT" val="单击此处添加文本"/>
  <p:tag name="KSO_WM_UNIT_NOCLEAR" val="0"/>
  <p:tag name="KSO_WM_UNIT_DIAGRAM_ISNUMVISUAL" val="0"/>
  <p:tag name="KSO_WM_UNIT_DIAGRAM_ISREFERUNIT" val="0"/>
  <p:tag name="KSO_WM_UNIT_TEXT_FILL_FORE_SCHEMECOLOR_INDEX" val="6"/>
  <p:tag name="KSO_WM_UNIT_TEXT_FILL_TYPE" val="1"/>
  <p:tag name="KSO_WM_UNIT_USESOURCEFORMAT_APPLY" val="1"/>
</p:tagLst>
</file>

<file path=ppt/tags/tag245.xml><?xml version="1.0" encoding="utf-8"?>
<p:tagLst xmlns:p="http://schemas.openxmlformats.org/presentationml/2006/main">
  <p:tag name="KSO_WM_TEMPLATE_CATEGORY" val="diagram"/>
  <p:tag name="KSO_WM_TEMPLATE_INDEX" val="160165"/>
  <p:tag name="KSO_WM_UNIT_TYPE" val="n_h_h_f"/>
  <p:tag name="KSO_WM_UNIT_INDEX" val="1_2_5_1"/>
  <p:tag name="KSO_WM_UNIT_ID" val="diagram160165_5*n_h_h_f*1_2_5_1"/>
  <p:tag name="KSO_WM_UNIT_LAYERLEVEL" val="1_1_1_1"/>
  <p:tag name="KSO_WM_UNIT_HIGHLIGHT" val="0"/>
  <p:tag name="KSO_WM_UNIT_COMPATIBLE" val="0"/>
  <p:tag name="KSO_WM_BEAUTIFY_FLAG" val="#wm#"/>
  <p:tag name="KSO_WM_DIAGRAM_GROUP_CODE" val="n1-1"/>
  <p:tag name="KSO_WM_TAG_VERSION" val="1.0"/>
  <p:tag name="KSO_WM_UNIT_PRESET_TEXT" val="单击此处添加文本"/>
  <p:tag name="KSO_WM_UNIT_NOCLEAR" val="0"/>
  <p:tag name="KSO_WM_UNIT_DIAGRAM_ISNUMVISUAL" val="0"/>
  <p:tag name="KSO_WM_UNIT_DIAGRAM_ISREFERUNIT" val="0"/>
  <p:tag name="KSO_WM_UNIT_TEXT_FILL_FORE_SCHEMECOLOR_INDEX" val="6"/>
  <p:tag name="KSO_WM_UNIT_TEXT_FILL_TYPE" val="1"/>
  <p:tag name="KSO_WM_UNIT_USESOURCEFORMAT_APPLY" val="1"/>
</p:tagLst>
</file>

<file path=ppt/tags/tag246.xml><?xml version="1.0" encoding="utf-8"?>
<p:tagLst xmlns:p="http://schemas.openxmlformats.org/presentationml/2006/main">
  <p:tag name="KSO_WM_TEMPLATE_CATEGORY" val="diagram"/>
  <p:tag name="KSO_WM_TEMPLATE_INDEX" val="160165"/>
  <p:tag name="KSO_WM_UNIT_TYPE" val="n_h_h_i"/>
  <p:tag name="KSO_WM_UNIT_INDEX" val="1_2_3_2"/>
  <p:tag name="KSO_WM_UNIT_ID" val="diagram160165_5*n_h_h_i*1_2_3_2"/>
  <p:tag name="KSO_WM_UNIT_LAYERLEVEL" val="1_1_1_1"/>
  <p:tag name="KSO_WM_BEAUTIFY_FLAG" val="#wm#"/>
  <p:tag name="KSO_WM_DIAGRAM_GROUP_CODE" val="n1-1"/>
  <p:tag name="KSO_WM_TAG_VERSION" val="1.0"/>
  <p:tag name="KSO_WM_UNIT_HIGHLIGHT" val="0"/>
  <p:tag name="KSO_WM_UNIT_COMPATIBLE" val="0"/>
  <p:tag name="KSO_WM_UNIT_DIAGRAM_ISNUMVISUAL" val="0"/>
  <p:tag name="KSO_WM_UNIT_DIAGRAM_ISREFERUNIT" val="0"/>
  <p:tag name="KSO_WM_UNIT_FILL_FORE_SCHEMECOLOR_INDEX" val="6"/>
  <p:tag name="KSO_WM_UNIT_FILL_TYPE" val="1"/>
  <p:tag name="KSO_WM_UNIT_TEXT_FILL_FORE_SCHEMECOLOR_INDEX" val="5"/>
  <p:tag name="KSO_WM_UNIT_TEXT_FILL_TYPE" val="1"/>
  <p:tag name="KSO_WM_UNIT_USESOURCEFORMAT_APPLY" val="1"/>
</p:tagLst>
</file>

<file path=ppt/tags/tag247.xml><?xml version="1.0" encoding="utf-8"?>
<p:tagLst xmlns:p="http://schemas.openxmlformats.org/presentationml/2006/main">
  <p:tag name="KSO_WM_TEMPLATE_CATEGORY" val="diagram"/>
  <p:tag name="KSO_WM_TEMPLATE_INDEX" val="160165"/>
  <p:tag name="KSO_WM_UNIT_TYPE" val="n_h_h_i"/>
  <p:tag name="KSO_WM_UNIT_INDEX" val="1_2_1_2"/>
  <p:tag name="KSO_WM_UNIT_ID" val="diagram160165_5*n_h_h_i*1_2_1_2"/>
  <p:tag name="KSO_WM_UNIT_LAYERLEVEL" val="1_1_1_1"/>
  <p:tag name="KSO_WM_BEAUTIFY_FLAG" val="#wm#"/>
  <p:tag name="KSO_WM_DIAGRAM_GROUP_CODE" val="n1-1"/>
  <p:tag name="KSO_WM_TAG_VERSION" val="1.0"/>
  <p:tag name="KSO_WM_UNIT_HIGHLIGHT" val="0"/>
  <p:tag name="KSO_WM_UNIT_COMPATIBLE" val="0"/>
  <p:tag name="KSO_WM_UNIT_DIAGRAM_ISNUMVISUAL" val="0"/>
  <p:tag name="KSO_WM_UNIT_DIAGRAM_ISREFERUNIT" val="0"/>
  <p:tag name="KSO_WM_UNIT_FILL_FORE_SCHEMECOLOR_INDEX" val="6"/>
  <p:tag name="KSO_WM_UNIT_FILL_TYPE" val="1"/>
  <p:tag name="KSO_WM_UNIT_TEXT_FILL_FORE_SCHEMECOLOR_INDEX" val="5"/>
  <p:tag name="KSO_WM_UNIT_TEXT_FILL_TYPE" val="1"/>
  <p:tag name="KSO_WM_UNIT_USESOURCEFORMAT_APPLY" val="1"/>
</p:tagLst>
</file>

<file path=ppt/tags/tag248.xml><?xml version="1.0" encoding="utf-8"?>
<p:tagLst xmlns:p="http://schemas.openxmlformats.org/presentationml/2006/main">
  <p:tag name="KSO_WM_TEMPLATE_CATEGORY" val="diagram"/>
  <p:tag name="KSO_WM_TEMPLATE_INDEX" val="160165"/>
  <p:tag name="KSO_WM_UNIT_TYPE" val="n_h_h_i"/>
  <p:tag name="KSO_WM_UNIT_INDEX" val="1_2_2_2"/>
  <p:tag name="KSO_WM_UNIT_ID" val="diagram160165_5*n_h_h_i*1_2_2_2"/>
  <p:tag name="KSO_WM_UNIT_LAYERLEVEL" val="1_1_1_1"/>
  <p:tag name="KSO_WM_BEAUTIFY_FLAG" val="#wm#"/>
  <p:tag name="KSO_WM_DIAGRAM_GROUP_CODE" val="n1-1"/>
  <p:tag name="KSO_WM_TAG_VERSION" val="1.0"/>
  <p:tag name="KSO_WM_UNIT_HIGHLIGHT" val="0"/>
  <p:tag name="KSO_WM_UNIT_COMPATIBLE" val="0"/>
  <p:tag name="KSO_WM_UNIT_DIAGRAM_ISNUMVISUAL" val="0"/>
  <p:tag name="KSO_WM_UNIT_DIAGRAM_ISREFERUNIT" val="0"/>
  <p:tag name="KSO_WM_UNIT_FILL_FORE_SCHEMECOLOR_INDEX" val="6"/>
  <p:tag name="KSO_WM_UNIT_FILL_TYPE" val="1"/>
  <p:tag name="KSO_WM_UNIT_TEXT_FILL_FORE_SCHEMECOLOR_INDEX" val="5"/>
  <p:tag name="KSO_WM_UNIT_TEXT_FILL_TYPE" val="1"/>
  <p:tag name="KSO_WM_UNIT_USESOURCEFORMAT_APPLY" val="1"/>
</p:tagLst>
</file>

<file path=ppt/tags/tag249.xml><?xml version="1.0" encoding="utf-8"?>
<p:tagLst xmlns:p="http://schemas.openxmlformats.org/presentationml/2006/main">
  <p:tag name="KSO_WM_TEMPLATE_CATEGORY" val="diagram"/>
  <p:tag name="KSO_WM_TEMPLATE_INDEX" val="160165"/>
  <p:tag name="KSO_WM_UNIT_TYPE" val="n_h_h_i"/>
  <p:tag name="KSO_WM_UNIT_INDEX" val="1_2_4_2"/>
  <p:tag name="KSO_WM_UNIT_ID" val="diagram160165_5*n_h_h_i*1_2_4_2"/>
  <p:tag name="KSO_WM_UNIT_LAYERLEVEL" val="1_1_1_1"/>
  <p:tag name="KSO_WM_BEAUTIFY_FLAG" val="#wm#"/>
  <p:tag name="KSO_WM_DIAGRAM_GROUP_CODE" val="n1-1"/>
  <p:tag name="KSO_WM_TAG_VERSION" val="1.0"/>
  <p:tag name="KSO_WM_UNIT_HIGHLIGHT" val="0"/>
  <p:tag name="KSO_WM_UNIT_COMPATIBLE" val="0"/>
  <p:tag name="KSO_WM_UNIT_DIAGRAM_ISNUMVISUAL" val="0"/>
  <p:tag name="KSO_WM_UNIT_DIAGRAM_ISREFERUNIT" val="0"/>
  <p:tag name="KSO_WM_UNIT_FILL_FORE_SCHEMECOLOR_INDEX" val="6"/>
  <p:tag name="KSO_WM_UNIT_FILL_TYPE" val="1"/>
  <p:tag name="KSO_WM_UNIT_TEXT_FILL_FORE_SCHEMECOLOR_INDEX" val="5"/>
  <p:tag name="KSO_WM_UNIT_TEXT_FILL_TYPE" val="1"/>
  <p:tag name="KSO_WM_UNIT_USESOURCEFORMAT_APPLY" val="1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50.xml><?xml version="1.0" encoding="utf-8"?>
<p:tagLst xmlns:p="http://schemas.openxmlformats.org/presentationml/2006/main">
  <p:tag name="KSO_WM_TEMPLATE_CATEGORY" val="diagram"/>
  <p:tag name="KSO_WM_TEMPLATE_INDEX" val="160165"/>
  <p:tag name="KSO_WM_UNIT_TYPE" val="n_h_h_i"/>
  <p:tag name="KSO_WM_UNIT_INDEX" val="1_2_6_2"/>
  <p:tag name="KSO_WM_UNIT_ID" val="diagram160165_5*n_h_h_i*1_2_6_2"/>
  <p:tag name="KSO_WM_UNIT_LAYERLEVEL" val="1_1_1_1"/>
  <p:tag name="KSO_WM_BEAUTIFY_FLAG" val="#wm#"/>
  <p:tag name="KSO_WM_DIAGRAM_GROUP_CODE" val="n1-1"/>
  <p:tag name="KSO_WM_TAG_VERSION" val="1.0"/>
  <p:tag name="KSO_WM_UNIT_HIGHLIGHT" val="0"/>
  <p:tag name="KSO_WM_UNIT_COMPATIBLE" val="0"/>
  <p:tag name="KSO_WM_UNIT_DIAGRAM_ISNUMVISUAL" val="0"/>
  <p:tag name="KSO_WM_UNIT_DIAGRAM_ISREFERUNIT" val="0"/>
  <p:tag name="KSO_WM_UNIT_FILL_FORE_SCHEMECOLOR_INDEX" val="6"/>
  <p:tag name="KSO_WM_UNIT_FILL_TYPE" val="1"/>
  <p:tag name="KSO_WM_UNIT_TEXT_FILL_FORE_SCHEMECOLOR_INDEX" val="5"/>
  <p:tag name="KSO_WM_UNIT_TEXT_FILL_TYPE" val="1"/>
  <p:tag name="KSO_WM_UNIT_USESOURCEFORMAT_APPLY" val="1"/>
</p:tagLst>
</file>

<file path=ppt/tags/tag251.xml><?xml version="1.0" encoding="utf-8"?>
<p:tagLst xmlns:p="http://schemas.openxmlformats.org/presentationml/2006/main">
  <p:tag name="KSO_WM_TEMPLATE_CATEGORY" val="diagram"/>
  <p:tag name="KSO_WM_TEMPLATE_INDEX" val="160165"/>
  <p:tag name="KSO_WM_UNIT_TYPE" val="n_h_h_i"/>
  <p:tag name="KSO_WM_UNIT_INDEX" val="1_2_5_2"/>
  <p:tag name="KSO_WM_UNIT_ID" val="diagram160165_5*n_h_h_i*1_2_5_2"/>
  <p:tag name="KSO_WM_UNIT_LAYERLEVEL" val="1_1_1_1"/>
  <p:tag name="KSO_WM_BEAUTIFY_FLAG" val="#wm#"/>
  <p:tag name="KSO_WM_DIAGRAM_GROUP_CODE" val="n1-1"/>
  <p:tag name="KSO_WM_TAG_VERSION" val="1.0"/>
  <p:tag name="KSO_WM_UNIT_HIGHLIGHT" val="0"/>
  <p:tag name="KSO_WM_UNIT_COMPATIBLE" val="0"/>
  <p:tag name="KSO_WM_UNIT_DIAGRAM_ISNUMVISUAL" val="0"/>
  <p:tag name="KSO_WM_UNIT_DIAGRAM_ISREFERUNIT" val="0"/>
  <p:tag name="KSO_WM_UNIT_FILL_FORE_SCHEMECOLOR_INDEX" val="6"/>
  <p:tag name="KSO_WM_UNIT_FILL_TYPE" val="1"/>
  <p:tag name="KSO_WM_UNIT_TEXT_FILL_FORE_SCHEMECOLOR_INDEX" val="5"/>
  <p:tag name="KSO_WM_UNIT_TEXT_FILL_TYPE" val="1"/>
  <p:tag name="KSO_WM_UNIT_USESOURCEFORMAT_APPLY" val="1"/>
</p:tagLst>
</file>

<file path=ppt/tags/tag2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ID" val="diagram160165_5*n_h_h_i*1_2_1_1"/>
  <p:tag name="KSO_WM_TEMPLATE_CATEGORY" val="diagram"/>
  <p:tag name="KSO_WM_TEMPLATE_INDEX" val="160165"/>
  <p:tag name="KSO_WM_UNIT_LAYERLEVEL" val="1_1_1_1"/>
  <p:tag name="KSO_WM_TAG_VERSION" val="1.0"/>
  <p:tag name="KSO_WM_BEAUTIFY_FLAG" val="#wm#"/>
  <p:tag name="KSO_WM_UNIT_TYPE" val="n_h_h_i"/>
  <p:tag name="KSO_WM_UNIT_INDEX" val="1_2_1_1"/>
  <p:tag name="KSO_WM_UNIT_TEXT_FILL_FORE_SCHEMECOLOR_INDEX" val="6"/>
  <p:tag name="KSO_WM_UNIT_TEXT_FILL_TYPE" val="1"/>
  <p:tag name="KSO_WM_UNIT_USESOURCEFORMAT_APPLY" val="1"/>
</p:tagLst>
</file>

<file path=ppt/tags/tag2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ID" val="diagram160165_5*n_h_h_i*1_2_2_1"/>
  <p:tag name="KSO_WM_TEMPLATE_CATEGORY" val="diagram"/>
  <p:tag name="KSO_WM_TEMPLATE_INDEX" val="160165"/>
  <p:tag name="KSO_WM_UNIT_LAYERLEVEL" val="1_1_1_1"/>
  <p:tag name="KSO_WM_TAG_VERSION" val="1.0"/>
  <p:tag name="KSO_WM_BEAUTIFY_FLAG" val="#wm#"/>
  <p:tag name="KSO_WM_UNIT_TYPE" val="n_h_h_i"/>
  <p:tag name="KSO_WM_UNIT_INDEX" val="1_2_2_1"/>
  <p:tag name="KSO_WM_UNIT_TEXT_FILL_FORE_SCHEMECOLOR_INDEX" val="6"/>
  <p:tag name="KSO_WM_UNIT_TEXT_FILL_TYPE" val="1"/>
  <p:tag name="KSO_WM_UNIT_USESOURCEFORMAT_APPLY" val="1"/>
</p:tagLst>
</file>

<file path=ppt/tags/tag2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ID" val="diagram160165_5*n_h_h_i*1_2_4_1"/>
  <p:tag name="KSO_WM_TEMPLATE_CATEGORY" val="diagram"/>
  <p:tag name="KSO_WM_TEMPLATE_INDEX" val="160165"/>
  <p:tag name="KSO_WM_UNIT_LAYERLEVEL" val="1_1_1_1"/>
  <p:tag name="KSO_WM_TAG_VERSION" val="1.0"/>
  <p:tag name="KSO_WM_BEAUTIFY_FLAG" val="#wm#"/>
  <p:tag name="KSO_WM_UNIT_TYPE" val="n_h_h_i"/>
  <p:tag name="KSO_WM_UNIT_INDEX" val="1_2_4_1"/>
  <p:tag name="KSO_WM_UNIT_TEXT_FILL_FORE_SCHEMECOLOR_INDEX" val="6"/>
  <p:tag name="KSO_WM_UNIT_TEXT_FILL_TYPE" val="1"/>
  <p:tag name="KSO_WM_UNIT_USESOURCEFORMAT_APPLY" val="1"/>
</p:tagLst>
</file>

<file path=ppt/tags/tag2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ID" val="diagram160165_5*n_h_h_i*1_2_3_1"/>
  <p:tag name="KSO_WM_TEMPLATE_CATEGORY" val="diagram"/>
  <p:tag name="KSO_WM_TEMPLATE_INDEX" val="160165"/>
  <p:tag name="KSO_WM_UNIT_LAYERLEVEL" val="1_1_1_1"/>
  <p:tag name="KSO_WM_TAG_VERSION" val="1.0"/>
  <p:tag name="KSO_WM_BEAUTIFY_FLAG" val="#wm#"/>
  <p:tag name="KSO_WM_UNIT_TYPE" val="n_h_h_i"/>
  <p:tag name="KSO_WM_UNIT_INDEX" val="1_2_3_1"/>
  <p:tag name="KSO_WM_UNIT_TEXT_FILL_FORE_SCHEMECOLOR_INDEX" val="6"/>
  <p:tag name="KSO_WM_UNIT_TEXT_FILL_TYPE" val="1"/>
  <p:tag name="KSO_WM_UNIT_USESOURCEFORMAT_APPLY" val="1"/>
</p:tagLst>
</file>

<file path=ppt/tags/tag2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ID" val="diagram160165_5*n_h_h_i*1_2_5_1"/>
  <p:tag name="KSO_WM_TEMPLATE_CATEGORY" val="diagram"/>
  <p:tag name="KSO_WM_TEMPLATE_INDEX" val="160165"/>
  <p:tag name="KSO_WM_UNIT_LAYERLEVEL" val="1_1_1_1"/>
  <p:tag name="KSO_WM_TAG_VERSION" val="1.0"/>
  <p:tag name="KSO_WM_BEAUTIFY_FLAG" val="#wm#"/>
  <p:tag name="KSO_WM_UNIT_TYPE" val="n_h_h_i"/>
  <p:tag name="KSO_WM_UNIT_INDEX" val="1_2_5_1"/>
  <p:tag name="KSO_WM_UNIT_TEXT_FILL_FORE_SCHEMECOLOR_INDEX" val="6"/>
  <p:tag name="KSO_WM_UNIT_TEXT_FILL_TYPE" val="1"/>
  <p:tag name="KSO_WM_UNIT_USESOURCEFORMAT_APPLY" val="1"/>
</p:tagLst>
</file>

<file path=ppt/tags/tag2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ID" val="diagram160165_5*n_h_h_i*1_2_6_1"/>
  <p:tag name="KSO_WM_TEMPLATE_CATEGORY" val="diagram"/>
  <p:tag name="KSO_WM_TEMPLATE_INDEX" val="160165"/>
  <p:tag name="KSO_WM_UNIT_LAYERLEVEL" val="1_1_1_1"/>
  <p:tag name="KSO_WM_TAG_VERSION" val="1.0"/>
  <p:tag name="KSO_WM_BEAUTIFY_FLAG" val="#wm#"/>
  <p:tag name="KSO_WM_UNIT_TYPE" val="n_h_h_i"/>
  <p:tag name="KSO_WM_UNIT_INDEX" val="1_2_6_1"/>
  <p:tag name="KSO_WM_UNIT_TEXT_FILL_FORE_SCHEMECOLOR_INDEX" val="6"/>
  <p:tag name="KSO_WM_UNIT_TEXT_FILL_TYPE" val="1"/>
  <p:tag name="KSO_WM_UNIT_USESOURCEFORMAT_APPLY" val="1"/>
</p:tagLst>
</file>

<file path=ppt/tags/tag258.xml><?xml version="1.0" encoding="utf-8"?>
<p:tagLst xmlns:p="http://schemas.openxmlformats.org/presentationml/2006/main">
  <p:tag name="KSO_WM_TEMPLATE_CATEGORY" val="diagram"/>
  <p:tag name="KSO_WM_TEMPLATE_INDEX" val="160165"/>
  <p:tag name="KSO_WM_UNIT_TYPE" val="n_h_h_f"/>
  <p:tag name="KSO_WM_UNIT_INDEX" val="1_2_5_1"/>
  <p:tag name="KSO_WM_UNIT_ID" val="diagram160165_5*n_h_h_f*1_2_5_1"/>
  <p:tag name="KSO_WM_UNIT_LAYERLEVEL" val="1_1_1_1"/>
  <p:tag name="KSO_WM_UNIT_HIGHLIGHT" val="0"/>
  <p:tag name="KSO_WM_UNIT_COMPATIBLE" val="0"/>
  <p:tag name="KSO_WM_BEAUTIFY_FLAG" val="#wm#"/>
  <p:tag name="KSO_WM_DIAGRAM_GROUP_CODE" val="n1-1"/>
  <p:tag name="KSO_WM_TAG_VERSION" val="1.0"/>
  <p:tag name="KSO_WM_UNIT_PRESET_TEXT" val="单击此处添加文本"/>
  <p:tag name="KSO_WM_UNIT_NOCLEAR" val="0"/>
  <p:tag name="KSO_WM_UNIT_DIAGRAM_ISNUMVISUAL" val="0"/>
  <p:tag name="KSO_WM_UNIT_DIAGRAM_ISREFERUNIT" val="0"/>
  <p:tag name="KSO_WM_UNIT_TEXT_FILL_FORE_SCHEMECOLOR_INDEX" val="6"/>
  <p:tag name="KSO_WM_UNIT_TEXT_FILL_TYPE" val="1"/>
  <p:tag name="KSO_WM_UNIT_USESOURCEFORMAT_APPLY" val="1"/>
</p:tagLst>
</file>

<file path=ppt/tags/tag259.xml><?xml version="1.0" encoding="utf-8"?>
<p:tagLst xmlns:p="http://schemas.openxmlformats.org/presentationml/2006/main">
  <p:tag name="KSO_WM_TEMPLATE_CATEGORY" val="diagram"/>
  <p:tag name="KSO_WM_TEMPLATE_INDEX" val="160165"/>
  <p:tag name="KSO_WM_UNIT_TYPE" val="n_h_h_i"/>
  <p:tag name="KSO_WM_UNIT_INDEX" val="1_2_5_2"/>
  <p:tag name="KSO_WM_UNIT_ID" val="diagram160165_5*n_h_h_i*1_2_5_2"/>
  <p:tag name="KSO_WM_UNIT_LAYERLEVEL" val="1_1_1_1"/>
  <p:tag name="KSO_WM_BEAUTIFY_FLAG" val="#wm#"/>
  <p:tag name="KSO_WM_DIAGRAM_GROUP_CODE" val="n1-1"/>
  <p:tag name="KSO_WM_TAG_VERSION" val="1.0"/>
  <p:tag name="KSO_WM_UNIT_HIGHLIGHT" val="0"/>
  <p:tag name="KSO_WM_UNIT_COMPATIBLE" val="0"/>
  <p:tag name="KSO_WM_UNIT_DIAGRAM_ISNUMVISUAL" val="0"/>
  <p:tag name="KSO_WM_UNIT_DIAGRAM_ISREFERUNIT" val="0"/>
  <p:tag name="KSO_WM_UNIT_FILL_FORE_SCHEMECOLOR_INDEX" val="6"/>
  <p:tag name="KSO_WM_UNIT_FILL_TYPE" val="1"/>
  <p:tag name="KSO_WM_UNIT_TEXT_FILL_FORE_SCHEMECOLOR_INDEX" val="5"/>
  <p:tag name="KSO_WM_UNIT_TEXT_FILL_TYPE" val="1"/>
  <p:tag name="KSO_WM_UNIT_USESOURCEFORMAT_APPLY" val="1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ID" val="diagram160165_5*n_h_h_i*1_2_5_1"/>
  <p:tag name="KSO_WM_TEMPLATE_CATEGORY" val="diagram"/>
  <p:tag name="KSO_WM_TEMPLATE_INDEX" val="160165"/>
  <p:tag name="KSO_WM_UNIT_LAYERLEVEL" val="1_1_1_1"/>
  <p:tag name="KSO_WM_TAG_VERSION" val="1.0"/>
  <p:tag name="KSO_WM_BEAUTIFY_FLAG" val="#wm#"/>
  <p:tag name="KSO_WM_UNIT_TYPE" val="n_h_h_i"/>
  <p:tag name="KSO_WM_UNIT_INDEX" val="1_2_5_1"/>
  <p:tag name="KSO_WM_UNIT_TEXT_FILL_FORE_SCHEMECOLOR_INDEX" val="6"/>
  <p:tag name="KSO_WM_UNIT_TEXT_FILL_TYPE" val="1"/>
  <p:tag name="KSO_WM_UNIT_USESOURCEFORMAT_APPLY" val="1"/>
</p:tagLst>
</file>

<file path=ppt/tags/tag261.xml><?xml version="1.0" encoding="utf-8"?>
<p:tagLst xmlns:p="http://schemas.openxmlformats.org/presentationml/2006/main">
  <p:tag name="KSO_WM_BEAUTIFY_FLAG" val="#wm#"/>
  <p:tag name="KSO_WM_TEMPLATE_CATEGORY" val="custom"/>
  <p:tag name="KSO_WM_TEMPLATE_INDEX" val="20193327"/>
  <p:tag name="KSO_WM_SLIDE_ITEM_CNT" val="6"/>
</p:tagLst>
</file>

<file path=ppt/tags/tag262.xml><?xml version="1.0" encoding="utf-8"?>
<p:tagLst xmlns:p="http://schemas.openxmlformats.org/presentationml/2006/main">
  <p:tag name="KSO_WM_BEAUTIFY_FLAG" val="#wm#"/>
  <p:tag name="KSO_WM_TEMPLATE_CATEGORY" val="custom"/>
  <p:tag name="KSO_WM_TEMPLATE_INDEX" val="20193327"/>
  <p:tag name="KSO_WM_SLIDE_MODEL_TYPE" val="dynamicNum"/>
</p:tagLst>
</file>

<file path=ppt/tags/tag263.xml><?xml version="1.0" encoding="utf-8"?>
<p:tagLst xmlns:p="http://schemas.openxmlformats.org/presentationml/2006/main">
  <p:tag name="KSO_WM_UNIT_TEXTBOXSTYLE_GUID" val="{3b508c37-8114-494a-91b6-f95c95799f74}"/>
  <p:tag name="KSO_WM_UNIT_TEXTBOXSTYLE_TEMPLATEID" val="3133841"/>
  <p:tag name="KSO_WM_UNIT_TEXTBOXSTYLE_TYPE" val="4"/>
  <p:tag name="KSO_WM_UNIT_TEXTBOXSTYLE_SHAPETYPE" val="0"/>
  <p:tag name="KSO_WM_UNIT_TEXTBOXSTYLE_TEMPLATETYPE" val="0"/>
  <p:tag name="KSO_WM_UNIT_ISCONTENTSTITLE" val="0"/>
  <p:tag name="KSO_WM_UNIT_PRESET_TEXT" val="单击此处输入封面大标题"/>
  <p:tag name="KSO_WM_UNIT_NOCLEAR" val="1"/>
  <p:tag name="KSO_WM_UNIT_VALUE" val="12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0_239*a*1"/>
  <p:tag name="KSO_WM_TEMPLATE_CATEGORY" val="mixed"/>
  <p:tag name="KSO_WM_TEMPLATE_INDEX" val="20201880"/>
  <p:tag name="KSO_WM_UNIT_LAYERLEVEL" val="1"/>
  <p:tag name="KSO_WM_TAG_VERSION" val="1.0"/>
  <p:tag name="KSO_WM_BEAUTIFY_FLAG" val="#wm#"/>
</p:tagLst>
</file>

<file path=ppt/tags/tag264.xml><?xml version="1.0" encoding="utf-8"?>
<p:tagLst xmlns:p="http://schemas.openxmlformats.org/presentationml/2006/main">
  <p:tag name="KSO_WM_BEAUTIFY_FLAG" val="#wm#"/>
  <p:tag name="KSO_WM_TEMPLATE_CATEGORY" val="custom"/>
  <p:tag name="KSO_WM_TEMPLATE_INDEX" val="20193327"/>
</p:tagLst>
</file>

<file path=ppt/tags/tag265.xml><?xml version="1.0" encoding="utf-8"?>
<p:tagLst xmlns:p="http://schemas.openxmlformats.org/presentationml/2006/main">
  <p:tag name="KSO_WM_UNIT_TEXTBOXSTYLE_GUID" val="{3b508c37-8114-494a-91b6-f95c95799f74}"/>
  <p:tag name="KSO_WM_UNIT_TEXTBOXSTYLE_TEMPLATEID" val="3133841"/>
  <p:tag name="KSO_WM_UNIT_TEXTBOXSTYLE_TYPE" val="4"/>
  <p:tag name="KSO_WM_UNIT_TEXTBOXSTYLE_SHAPETYPE" val="0"/>
  <p:tag name="KSO_WM_UNIT_TEXTBOXSTYLE_TEMPLATETYPE" val="0"/>
  <p:tag name="KSO_WM_UNIT_ISCONTENTSTITLE" val="0"/>
  <p:tag name="KSO_WM_UNIT_PRESET_TEXT" val="单击此处输入封面大标题"/>
  <p:tag name="KSO_WM_UNIT_NOCLEAR" val="1"/>
  <p:tag name="KSO_WM_UNIT_VALUE" val="12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0_239*a*1"/>
  <p:tag name="KSO_WM_TEMPLATE_CATEGORY" val="mixed"/>
  <p:tag name="KSO_WM_TEMPLATE_INDEX" val="20201880"/>
  <p:tag name="KSO_WM_UNIT_LAYERLEVEL" val="1"/>
  <p:tag name="KSO_WM_TAG_VERSION" val="1.0"/>
  <p:tag name="KSO_WM_BEAUTIFY_FLAG" val="#wm#"/>
</p:tagLst>
</file>

<file path=ppt/tags/tag2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160126_1*l_h_i*1_1_1"/>
  <p:tag name="KSO_WM_TEMPLATE_CATEGORY" val="diagram"/>
  <p:tag name="KSO_WM_TEMPLATE_INDEX" val="160126"/>
  <p:tag name="KSO_WM_UNIT_LAYERLEVEL" val="1_1_1"/>
  <p:tag name="KSO_WM_TAG_VERSION" val="1.0"/>
  <p:tag name="KSO_WM_BEAUTIFY_FLAG" val="#wm#"/>
  <p:tag name="KSO_WM_UNIT_FILL_FORE_SCHEMECOLOR_INDEX" val="13"/>
  <p:tag name="KSO_WM_UNIT_FILL_TYPE" val="1"/>
  <p:tag name="KSO_WM_UNIT_TEXT_FILL_FORE_SCHEMECOLOR_INDEX" val="2"/>
  <p:tag name="KSO_WM_UNIT_TEXT_FILL_TYPE" val="1"/>
  <p:tag name="KSO_WM_UNIT_USESOURCEFORMAT_APPLY" val="0"/>
  <p:tag name="KSO_WM_UNIT_DIAGRAM_SCHEMECOLOR_ID" val="0"/>
  <p:tag name="KSO_WM_DIAGRAM_VIRTUALLY_FRAME" val="{&quot;height&quot;:409.8851594059176,&quot;left&quot;:417.2202871872939,&quot;top&quot;:97.46484059408239,&quot;width&quot;:465.8797128127061}"/>
</p:tagLst>
</file>

<file path=ppt/tags/tag2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diagram160126_1*l_h_i*1_1_2"/>
  <p:tag name="KSO_WM_TEMPLATE_CATEGORY" val="diagram"/>
  <p:tag name="KSO_WM_TEMPLATE_INDEX" val="160126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0"/>
  <p:tag name="KSO_WM_UNIT_DIAGRAM_SCHEMECOLOR_ID" val="0"/>
  <p:tag name="KSO_WM_DIAGRAM_VIRTUALLY_FRAME" val="{&quot;height&quot;:409.8851594059176,&quot;left&quot;:417.2202871872939,&quot;top&quot;:97.46484059408239,&quot;width&quot;:465.8797128127061}"/>
</p:tagLst>
</file>

<file path=ppt/tags/tag268.xml><?xml version="1.0" encoding="utf-8"?>
<p:tagLst xmlns:p="http://schemas.openxmlformats.org/presentationml/2006/main">
  <p:tag name="KSO_WM_UNIT_PRESET_TEXT" val="点击此处添加正文，文字是您思想的提炼，为了演示发布的良好效果，请言简意赅的阐述您的观点。&#13;您的正文已经经简明扼要，字字珠玑，但信息却千丝万缕、错综复杂，需要用更多的文字来表述；但请您尽可能提炼思想的精髓，否则容易造成观者的阅读压力，适得其反。&#13;正如我们都希望改变世界，希望给别人带去光明，但更多时候我们只需要播下一颗种子，自然有微风吹拂，雨露滋养。恰如其分的表达观点，往往事半功倍。"/>
  <p:tag name="KSO_WM_UNIT_NOCLEAR" val="0"/>
  <p:tag name="KSO_WM_UNIT_VALUE" val="25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160126_1*l_h_f*1_1_1"/>
  <p:tag name="KSO_WM_TEMPLATE_CATEGORY" val="diagram"/>
  <p:tag name="KSO_WM_TEMPLATE_INDEX" val="160126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0"/>
  <p:tag name="KSO_WM_UNIT_DIAGRAM_SCHEMECOLOR_ID" val="0"/>
  <p:tag name="KSO_WM_DIAGRAM_VIRTUALLY_FRAME" val="{&quot;height&quot;:409.8851594059176,&quot;left&quot;:417.2202871872939,&quot;top&quot;:97.46484059408239,&quot;width&quot;:465.8797128127061}"/>
</p:tagLst>
</file>

<file path=ppt/tags/tag269.xml><?xml version="1.0" encoding="utf-8"?>
<p:tagLst xmlns:p="http://schemas.openxmlformats.org/presentationml/2006/main">
  <p:tag name="KSO_WM_BEAUTIFY_FLAG" val="#wm#"/>
  <p:tag name="KSO_WM_TEMPLATE_CATEGORY" val="custom"/>
  <p:tag name="KSO_WM_TEMPLATE_INDEX" val="20193327"/>
  <p:tag name="KSO_WM_SLIDE_ITEM_CNT" val="1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custom20193327_6*l_h_i*1_1_1"/>
  <p:tag name="KSO_WM_TEMPLATE_CATEGORY" val="custom"/>
  <p:tag name="KSO_WM_TEMPLATE_INDEX" val="20193327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1"/>
  <p:tag name="KSO_WM_DIAGRAM_VIRTUALLY_FRAME" val="{&quot;height&quot;:503.75,&quot;left&quot;:82.45,&quot;top&quot;:27.35,&quot;width&quot;:805.8}"/>
</p:tagLst>
</file>

<file path=ppt/tags/tag2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custom20193327_6*l_h_i*1_1_2"/>
  <p:tag name="KSO_WM_TEMPLATE_CATEGORY" val="custom"/>
  <p:tag name="KSO_WM_TEMPLATE_INDEX" val="20193327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13"/>
  <p:tag name="KSO_WM_UNIT_TEXT_FILL_TYPE" val="1"/>
  <p:tag name="KSO_WM_UNIT_USESOURCEFORMAT_APPLY" val="1"/>
  <p:tag name="KSO_WM_DIAGRAM_VIRTUALLY_FRAME" val="{&quot;height&quot;:503.75,&quot;left&quot;:82.45,&quot;top&quot;:27.35,&quot;width&quot;:805.8}"/>
</p:tagLst>
</file>

<file path=ppt/tags/tag2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custom20193327_6*l_h_f*1_1_1"/>
  <p:tag name="KSO_WM_TEMPLATE_CATEGORY" val="custom"/>
  <p:tag name="KSO_WM_TEMPLATE_INDEX" val="20193327"/>
  <p:tag name="KSO_WM_UNIT_LAYERLEVEL" val="1_1_1"/>
  <p:tag name="KSO_WM_TAG_VERSION" val="1.0"/>
  <p:tag name="KSO_WM_BEAUTIFY_FLAG" val="#wm#"/>
  <p:tag name="KSO_WM_UNIT_PRESET_TEXT" val="单击此处添加文本具体内容"/>
  <p:tag name="KSO_WM_UNIT_VALUE" val="25"/>
  <p:tag name="KSO_WM_UNIT_NOCLEAR" val="0"/>
  <p:tag name="KSO_WM_UNIT_TEXT_FILL_FORE_SCHEMECOLOR_INDEX" val="13"/>
  <p:tag name="KSO_WM_UNIT_TEXT_FILL_TYPE" val="1"/>
  <p:tag name="KSO_WM_UNIT_USESOURCEFORMAT_APPLY" val="1"/>
  <p:tag name="KSO_WM_DIAGRAM_VIRTUALLY_FRAME" val="{&quot;height&quot;:503.75,&quot;left&quot;:82.45,&quot;top&quot;:27.35,&quot;width&quot;:805.8}"/>
</p:tagLst>
</file>

<file path=ppt/tags/tag273.xml><?xml version="1.0" encoding="utf-8"?>
<p:tagLst xmlns:p="http://schemas.openxmlformats.org/presentationml/2006/main">
  <p:tag name="KSO_WM_UNIT_ISCONTENTSTITLE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custom20193327_6*l_h_a*1_1_1"/>
  <p:tag name="KSO_WM_TEMPLATE_CATEGORY" val="custom"/>
  <p:tag name="KSO_WM_TEMPLATE_INDEX" val="20193327"/>
  <p:tag name="KSO_WM_UNIT_LAYERLEVEL" val="1_1_1"/>
  <p:tag name="KSO_WM_TAG_VERSION" val="1.0"/>
  <p:tag name="KSO_WM_BEAUTIFY_FLAG" val="#wm#"/>
  <p:tag name="KSO_WM_UNIT_PRESET_TEXT" val="单击此处添加标题"/>
  <p:tag name="KSO_WM_UNIT_VALUE" val="16"/>
  <p:tag name="KSO_WM_UNIT_NOCLEAR" val="0"/>
  <p:tag name="KSO_WM_UNIT_TEXT_FILL_FORE_SCHEMECOLOR_INDEX" val="13"/>
  <p:tag name="KSO_WM_UNIT_TEXT_FILL_TYPE" val="1"/>
  <p:tag name="KSO_WM_UNIT_USESOURCEFORMAT_APPLY" val="1"/>
  <p:tag name="KSO_WM_DIAGRAM_VIRTUALLY_FRAME" val="{&quot;height&quot;:503.75,&quot;left&quot;:82.45,&quot;top&quot;:27.35,&quot;width&quot;:805.8}"/>
</p:tagLst>
</file>

<file path=ppt/tags/tag2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custom20193327_6*l_h_i*1_2_1"/>
  <p:tag name="KSO_WM_TEMPLATE_CATEGORY" val="custom"/>
  <p:tag name="KSO_WM_TEMPLATE_INDEX" val="20193327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1"/>
  <p:tag name="KSO_WM_DIAGRAM_VIRTUALLY_FRAME" val="{&quot;height&quot;:503.75,&quot;left&quot;:82.45,&quot;top&quot;:27.35,&quot;width&quot;:805.8}"/>
</p:tagLst>
</file>

<file path=ppt/tags/tag2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custom20193327_6*l_h_f*1_2_1"/>
  <p:tag name="KSO_WM_TEMPLATE_CATEGORY" val="custom"/>
  <p:tag name="KSO_WM_TEMPLATE_INDEX" val="20193327"/>
  <p:tag name="KSO_WM_UNIT_LAYERLEVEL" val="1_1_1"/>
  <p:tag name="KSO_WM_TAG_VERSION" val="1.0"/>
  <p:tag name="KSO_WM_BEAUTIFY_FLAG" val="#wm#"/>
  <p:tag name="KSO_WM_UNIT_PRESET_TEXT" val="单击此处添加文本具体内容"/>
  <p:tag name="KSO_WM_UNIT_VALUE" val="25"/>
  <p:tag name="KSO_WM_UNIT_NOCLEAR" val="0"/>
  <p:tag name="KSO_WM_UNIT_TEXT_FILL_FORE_SCHEMECOLOR_INDEX" val="13"/>
  <p:tag name="KSO_WM_UNIT_TEXT_FILL_TYPE" val="1"/>
  <p:tag name="KSO_WM_UNIT_USESOURCEFORMAT_APPLY" val="1"/>
  <p:tag name="KSO_WM_DIAGRAM_VIRTUALLY_FRAME" val="{&quot;height&quot;:503.75,&quot;left&quot;:82.45,&quot;top&quot;:27.35,&quot;width&quot;:805.8}"/>
</p:tagLst>
</file>

<file path=ppt/tags/tag276.xml><?xml version="1.0" encoding="utf-8"?>
<p:tagLst xmlns:p="http://schemas.openxmlformats.org/presentationml/2006/main">
  <p:tag name="KSO_WM_UNIT_ISCONTENTSTITLE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ID" val="custom20193327_6*l_h_a*1_2_1"/>
  <p:tag name="KSO_WM_TEMPLATE_CATEGORY" val="custom"/>
  <p:tag name="KSO_WM_TEMPLATE_INDEX" val="20193327"/>
  <p:tag name="KSO_WM_UNIT_LAYERLEVEL" val="1_1_1"/>
  <p:tag name="KSO_WM_TAG_VERSION" val="1.0"/>
  <p:tag name="KSO_WM_BEAUTIFY_FLAG" val="#wm#"/>
  <p:tag name="KSO_WM_UNIT_PRESET_TEXT" val="单击此处添加标题"/>
  <p:tag name="KSO_WM_UNIT_VALUE" val="16"/>
  <p:tag name="KSO_WM_UNIT_NOCLEAR" val="0"/>
  <p:tag name="KSO_WM_UNIT_TEXT_FILL_FORE_SCHEMECOLOR_INDEX" val="13"/>
  <p:tag name="KSO_WM_UNIT_TEXT_FILL_TYPE" val="1"/>
  <p:tag name="KSO_WM_UNIT_USESOURCEFORMAT_APPLY" val="1"/>
  <p:tag name="KSO_WM_DIAGRAM_VIRTUALLY_FRAME" val="{&quot;height&quot;:503.75,&quot;left&quot;:82.45,&quot;top&quot;:27.35,&quot;width&quot;:805.8}"/>
</p:tagLst>
</file>

<file path=ppt/tags/tag2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1"/>
  <p:tag name="KSO_WM_UNIT_ID" val="custom20193327_6*l_h_i*1_3_1"/>
  <p:tag name="KSO_WM_TEMPLATE_CATEGORY" val="custom"/>
  <p:tag name="KSO_WM_TEMPLATE_INDEX" val="20193327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1"/>
  <p:tag name="KSO_WM_DIAGRAM_VIRTUALLY_FRAME" val="{&quot;height&quot;:503.75,&quot;left&quot;:82.45,&quot;top&quot;:27.35,&quot;width&quot;:805.8}"/>
</p:tagLst>
</file>

<file path=ppt/tags/tag2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1"/>
  <p:tag name="KSO_WM_UNIT_ID" val="custom20193327_6*l_h_f*1_3_1"/>
  <p:tag name="KSO_WM_TEMPLATE_CATEGORY" val="custom"/>
  <p:tag name="KSO_WM_TEMPLATE_INDEX" val="20193327"/>
  <p:tag name="KSO_WM_UNIT_LAYERLEVEL" val="1_1_1"/>
  <p:tag name="KSO_WM_TAG_VERSION" val="1.0"/>
  <p:tag name="KSO_WM_BEAUTIFY_FLAG" val="#wm#"/>
  <p:tag name="KSO_WM_UNIT_PRESET_TEXT" val="单击此处添加文本具体内容"/>
  <p:tag name="KSO_WM_UNIT_VALUE" val="25"/>
  <p:tag name="KSO_WM_UNIT_NOCLEAR" val="0"/>
  <p:tag name="KSO_WM_UNIT_TEXT_FILL_FORE_SCHEMECOLOR_INDEX" val="13"/>
  <p:tag name="KSO_WM_UNIT_TEXT_FILL_TYPE" val="1"/>
  <p:tag name="KSO_WM_UNIT_USESOURCEFORMAT_APPLY" val="1"/>
  <p:tag name="KSO_WM_DIAGRAM_VIRTUALLY_FRAME" val="{&quot;height&quot;:503.75,&quot;left&quot;:82.45,&quot;top&quot;:27.35,&quot;width&quot;:805.8}"/>
</p:tagLst>
</file>

<file path=ppt/tags/tag279.xml><?xml version="1.0" encoding="utf-8"?>
<p:tagLst xmlns:p="http://schemas.openxmlformats.org/presentationml/2006/main">
  <p:tag name="KSO_WM_UNIT_ISCONTENTSTITLE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3_1"/>
  <p:tag name="KSO_WM_UNIT_ID" val="custom20193327_6*l_h_a*1_3_1"/>
  <p:tag name="KSO_WM_TEMPLATE_CATEGORY" val="custom"/>
  <p:tag name="KSO_WM_TEMPLATE_INDEX" val="20193327"/>
  <p:tag name="KSO_WM_UNIT_LAYERLEVEL" val="1_1_1"/>
  <p:tag name="KSO_WM_TAG_VERSION" val="1.0"/>
  <p:tag name="KSO_WM_BEAUTIFY_FLAG" val="#wm#"/>
  <p:tag name="KSO_WM_UNIT_PRESET_TEXT" val="单击此处添加标题"/>
  <p:tag name="KSO_WM_UNIT_VALUE" val="16"/>
  <p:tag name="KSO_WM_UNIT_NOCLEAR" val="0"/>
  <p:tag name="KSO_WM_UNIT_TEXT_FILL_FORE_SCHEMECOLOR_INDEX" val="13"/>
  <p:tag name="KSO_WM_UNIT_TEXT_FILL_TYPE" val="1"/>
  <p:tag name="KSO_WM_UNIT_USESOURCEFORMAT_APPLY" val="1"/>
  <p:tag name="KSO_WM_DIAGRAM_VIRTUALLY_FRAME" val="{&quot;height&quot;:503.75,&quot;left&quot;:82.45,&quot;top&quot;:27.35,&quot;width&quot;:805.8}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z"/>
  <p:tag name="KSO_WM_UNIT_INDEX" val="1_1"/>
  <p:tag name="KSO_WM_UNIT_ID" val="custom20193327_6*l_z*1_1"/>
  <p:tag name="KSO_WM_TEMPLATE_CATEGORY" val="custom"/>
  <p:tag name="KSO_WM_TEMPLATE_INDEX" val="20193327"/>
  <p:tag name="KSO_WM_UNIT_LAYERLEVEL" val="1_1"/>
  <p:tag name="KSO_WM_TAG_VERSION" val="1.0"/>
  <p:tag name="KSO_WM_BEAUTIFY_FLAG" val="#wm#"/>
  <p:tag name="KSO_WM_UNIT_LINE_FORE_SCHEMECOLOR_INDEX" val="14"/>
  <p:tag name="KSO_WM_UNIT_LINE_FILL_TYPE" val="2"/>
  <p:tag name="KSO_WM_UNIT_USESOURCEFORMAT_APPLY" val="1"/>
  <p:tag name="KSO_WM_DIAGRAM_VIRTUALLY_FRAME" val="{&quot;height&quot;:503.75,&quot;left&quot;:82.45,&quot;top&quot;:27.35,&quot;width&quot;:805.8}"/>
</p:tagLst>
</file>

<file path=ppt/tags/tag2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z"/>
  <p:tag name="KSO_WM_UNIT_INDEX" val="1_4"/>
  <p:tag name="KSO_WM_UNIT_ID" val="custom20193327_6*l_z*1_4"/>
  <p:tag name="KSO_WM_TEMPLATE_CATEGORY" val="custom"/>
  <p:tag name="KSO_WM_TEMPLATE_INDEX" val="20193327"/>
  <p:tag name="KSO_WM_UNIT_LAYERLEVEL" val="1_1"/>
  <p:tag name="KSO_WM_TAG_VERSION" val="1.0"/>
  <p:tag name="KSO_WM_BEAUTIFY_FLAG" val="#wm#"/>
  <p:tag name="KSO_WM_UNIT_LINE_FORE_SCHEMECOLOR_INDEX" val="14"/>
  <p:tag name="KSO_WM_UNIT_LINE_FILL_TYPE" val="2"/>
  <p:tag name="KSO_WM_UNIT_USESOURCEFORMAT_APPLY" val="1"/>
  <p:tag name="KSO_WM_DIAGRAM_VIRTUALLY_FRAME" val="{&quot;height&quot;:503.75,&quot;left&quot;:82.45,&quot;top&quot;:27.35,&quot;width&quot;:805.8}"/>
</p:tagLst>
</file>

<file path=ppt/tags/tag2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2"/>
  <p:tag name="KSO_WM_UNIT_ID" val="custom20193327_6*l_h_i*1_2_2"/>
  <p:tag name="KSO_WM_TEMPLATE_CATEGORY" val="custom"/>
  <p:tag name="KSO_WM_TEMPLATE_INDEX" val="20193327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14"/>
  <p:tag name="KSO_WM_UNIT_TEXT_FILL_TYPE" val="1"/>
  <p:tag name="KSO_WM_UNIT_USESOURCEFORMAT_APPLY" val="1"/>
  <p:tag name="KSO_WM_DIAGRAM_VIRTUALLY_FRAME" val="{&quot;height&quot;:503.75,&quot;left&quot;:82.45,&quot;top&quot;:27.35,&quot;width&quot;:805.8}"/>
</p:tagLst>
</file>

<file path=ppt/tags/tag2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2"/>
  <p:tag name="KSO_WM_UNIT_ID" val="custom20193327_6*l_h_i*1_3_2"/>
  <p:tag name="KSO_WM_TEMPLATE_CATEGORY" val="custom"/>
  <p:tag name="KSO_WM_TEMPLATE_INDEX" val="20193327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2"/>
  <p:tag name="KSO_WM_UNIT_TEXT_FILL_TYPE" val="1"/>
  <p:tag name="KSO_WM_UNIT_USESOURCEFORMAT_APPLY" val="1"/>
  <p:tag name="KSO_WM_DIAGRAM_VIRTUALLY_FRAME" val="{&quot;height&quot;:503.75,&quot;left&quot;:82.45,&quot;top&quot;:27.35,&quot;width&quot;:805.8}"/>
</p:tagLst>
</file>

<file path=ppt/tags/tag2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3"/>
  <p:tag name="KSO_WM_UNIT_ID" val="custom20193327_6*l_h_i*1_3_3"/>
  <p:tag name="KSO_WM_TEMPLATE_CATEGORY" val="custom"/>
  <p:tag name="KSO_WM_TEMPLATE_INDEX" val="20193327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2"/>
  <p:tag name="KSO_WM_UNIT_TEXT_FILL_TYPE" val="1"/>
  <p:tag name="KSO_WM_UNIT_USESOURCEFORMAT_APPLY" val="1"/>
  <p:tag name="KSO_WM_DIAGRAM_VIRTUALLY_FRAME" val="{&quot;height&quot;:503.75,&quot;left&quot;:82.45,&quot;top&quot;:27.35,&quot;width&quot;:805.8}"/>
</p:tagLst>
</file>

<file path=ppt/tags/tag2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z"/>
  <p:tag name="KSO_WM_UNIT_INDEX" val="1_4"/>
  <p:tag name="KSO_WM_UNIT_ID" val="custom20193327_6*l_z*1_4"/>
  <p:tag name="KSO_WM_TEMPLATE_CATEGORY" val="custom"/>
  <p:tag name="KSO_WM_TEMPLATE_INDEX" val="20193327"/>
  <p:tag name="KSO_WM_UNIT_LAYERLEVEL" val="1_1"/>
  <p:tag name="KSO_WM_TAG_VERSION" val="1.0"/>
  <p:tag name="KSO_WM_BEAUTIFY_FLAG" val="#wm#"/>
  <p:tag name="KSO_WM_UNIT_LINE_FORE_SCHEMECOLOR_INDEX" val="14"/>
  <p:tag name="KSO_WM_UNIT_LINE_FILL_TYPE" val="2"/>
  <p:tag name="KSO_WM_UNIT_USESOURCEFORMAT_APPLY" val="1"/>
  <p:tag name="KSO_WM_DIAGRAM_VIRTUALLY_FRAME" val="{&quot;height&quot;:503.75,&quot;left&quot;:82.45,&quot;top&quot;:27.35,&quot;width&quot;:805.8}"/>
</p:tagLst>
</file>

<file path=ppt/tags/tag2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1"/>
  <p:tag name="KSO_WM_UNIT_ID" val="custom20193327_6*l_h_i*1_3_1"/>
  <p:tag name="KSO_WM_TEMPLATE_CATEGORY" val="custom"/>
  <p:tag name="KSO_WM_TEMPLATE_INDEX" val="20193327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1"/>
  <p:tag name="KSO_WM_DIAGRAM_VIRTUALLY_FRAME" val="{&quot;height&quot;:503.75,&quot;left&quot;:82.45,&quot;top&quot;:27.35,&quot;width&quot;:805.8}"/>
</p:tagLst>
</file>

<file path=ppt/tags/tag2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1"/>
  <p:tag name="KSO_WM_UNIT_ID" val="custom20193327_6*l_h_f*1_3_1"/>
  <p:tag name="KSO_WM_TEMPLATE_CATEGORY" val="custom"/>
  <p:tag name="KSO_WM_TEMPLATE_INDEX" val="20193327"/>
  <p:tag name="KSO_WM_UNIT_LAYERLEVEL" val="1_1_1"/>
  <p:tag name="KSO_WM_TAG_VERSION" val="1.0"/>
  <p:tag name="KSO_WM_BEAUTIFY_FLAG" val="#wm#"/>
  <p:tag name="KSO_WM_UNIT_PRESET_TEXT" val="单击此处添加文本具体内容"/>
  <p:tag name="KSO_WM_UNIT_VALUE" val="25"/>
  <p:tag name="KSO_WM_UNIT_NOCLEAR" val="0"/>
  <p:tag name="KSO_WM_UNIT_TEXT_FILL_FORE_SCHEMECOLOR_INDEX" val="13"/>
  <p:tag name="KSO_WM_UNIT_TEXT_FILL_TYPE" val="1"/>
  <p:tag name="KSO_WM_UNIT_USESOURCEFORMAT_APPLY" val="1"/>
  <p:tag name="KSO_WM_DIAGRAM_VIRTUALLY_FRAME" val="{&quot;height&quot;:503.75,&quot;left&quot;:82.45,&quot;top&quot;:27.35,&quot;width&quot;:805.8}"/>
</p:tagLst>
</file>

<file path=ppt/tags/tag288.xml><?xml version="1.0" encoding="utf-8"?>
<p:tagLst xmlns:p="http://schemas.openxmlformats.org/presentationml/2006/main">
  <p:tag name="KSO_WM_UNIT_ISCONTENTSTITLE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3_1"/>
  <p:tag name="KSO_WM_UNIT_ID" val="custom20193327_6*l_h_a*1_3_1"/>
  <p:tag name="KSO_WM_TEMPLATE_CATEGORY" val="custom"/>
  <p:tag name="KSO_WM_TEMPLATE_INDEX" val="20193327"/>
  <p:tag name="KSO_WM_UNIT_LAYERLEVEL" val="1_1_1"/>
  <p:tag name="KSO_WM_TAG_VERSION" val="1.0"/>
  <p:tag name="KSO_WM_BEAUTIFY_FLAG" val="#wm#"/>
  <p:tag name="KSO_WM_UNIT_PRESET_TEXT" val="单击此处添加标题"/>
  <p:tag name="KSO_WM_UNIT_VALUE" val="16"/>
  <p:tag name="KSO_WM_UNIT_NOCLEAR" val="0"/>
  <p:tag name="KSO_WM_UNIT_TEXT_FILL_FORE_SCHEMECOLOR_INDEX" val="13"/>
  <p:tag name="KSO_WM_UNIT_TEXT_FILL_TYPE" val="1"/>
  <p:tag name="KSO_WM_UNIT_USESOURCEFORMAT_APPLY" val="1"/>
  <p:tag name="KSO_WM_DIAGRAM_VIRTUALLY_FRAME" val="{&quot;height&quot;:503.75,&quot;left&quot;:82.45,&quot;top&quot;:27.35,&quot;width&quot;:805.8}"/>
</p:tagLst>
</file>

<file path=ppt/tags/tag2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5_2"/>
  <p:tag name="KSO_WM_UNIT_ID" val="custom20193327_6*l_h_i*1_5_2"/>
  <p:tag name="KSO_WM_TEMPLATE_CATEGORY" val="custom"/>
  <p:tag name="KSO_WM_TEMPLATE_INDEX" val="20193327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2"/>
  <p:tag name="KSO_WM_UNIT_TEXT_FILL_TYPE" val="1"/>
  <p:tag name="KSO_WM_UNIT_USESOURCEFORMAT_APPLY" val="1"/>
  <p:tag name="KSO_WM_DIAGRAM_VIRTUALLY_FRAME" val="{&quot;height&quot;:503.75,&quot;left&quot;:82.45,&quot;top&quot;:27.35,&quot;width&quot;:805.8}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5_3"/>
  <p:tag name="KSO_WM_UNIT_ID" val="custom20193327_6*l_h_i*1_5_3"/>
  <p:tag name="KSO_WM_TEMPLATE_CATEGORY" val="custom"/>
  <p:tag name="KSO_WM_TEMPLATE_INDEX" val="20193327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2"/>
  <p:tag name="KSO_WM_UNIT_TEXT_FILL_TYPE" val="1"/>
  <p:tag name="KSO_WM_UNIT_USESOURCEFORMAT_APPLY" val="1"/>
  <p:tag name="KSO_WM_DIAGRAM_VIRTUALLY_FRAME" val="{&quot;height&quot;:503.75,&quot;left&quot;:82.45,&quot;top&quot;:27.35,&quot;width&quot;:805.8}"/>
</p:tagLst>
</file>

<file path=ppt/tags/tag291.xml><?xml version="1.0" encoding="utf-8"?>
<p:tagLst xmlns:p="http://schemas.openxmlformats.org/presentationml/2006/main">
  <p:tag name="KSO_WM_SLIDE_ID" val="custom20193327_2"/>
  <p:tag name="KSO_WM_SLIDE_ITEM_CNT" val="6"/>
  <p:tag name="KSO_WM_SLIDE_INDEX" val="2"/>
  <p:tag name="KSO_WM_TAG_VERSION" val="1.0"/>
  <p:tag name="KSO_WM_BEAUTIFY_FLAG" val="#wm#"/>
  <p:tag name="KSO_WM_TEMPLATE_CATEGORY" val="custom"/>
  <p:tag name="KSO_WM_TEMPLATE_INDEX" val="20193327"/>
  <p:tag name="KSO_WM_DIAGRAM_GROUP_CODE" val="l1-1"/>
  <p:tag name="KSO_WM_SLIDE_DIAGTYPE" val="l"/>
  <p:tag name="KSO_WM_SLIDE_LAYOUT" val="a_b_d_l"/>
  <p:tag name="KSO_WM_SLIDE_LAYOUT_CNT" val="1_1_1_1"/>
  <p:tag name="KSO_WM_SLIDE_TYPE" val="contents"/>
  <p:tag name="KSO_WM_SLIDE_SUBTYPE" val="diag"/>
  <p:tag name="KSO_WM_TEMPLATE_SUBCATEGORY" val="0"/>
  <p:tag name="KSO_WM_TEMPLATE_MASTER_TYPE" val="1"/>
  <p:tag name="KSO_WM_TEMPLATE_COLOR_TYPE" val="1"/>
</p:tagLst>
</file>

<file path=ppt/tags/tag2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custom20193327_6*l_h_i*1_1_1"/>
  <p:tag name="KSO_WM_TEMPLATE_CATEGORY" val="custom"/>
  <p:tag name="KSO_WM_TEMPLATE_INDEX" val="20193327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1"/>
  <p:tag name="KSO_WM_DIAGRAM_VIRTUALLY_FRAME" val="{&quot;height&quot;:428,&quot;left&quot;:76.85,&quot;top&quot;:46.1,&quot;width&quot;:811.4}"/>
</p:tagLst>
</file>

<file path=ppt/tags/tag2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custom20193327_6*l_h_f*1_1_1"/>
  <p:tag name="KSO_WM_TEMPLATE_CATEGORY" val="custom"/>
  <p:tag name="KSO_WM_TEMPLATE_INDEX" val="20193327"/>
  <p:tag name="KSO_WM_UNIT_LAYERLEVEL" val="1_1_1"/>
  <p:tag name="KSO_WM_TAG_VERSION" val="1.0"/>
  <p:tag name="KSO_WM_BEAUTIFY_FLAG" val="#wm#"/>
  <p:tag name="KSO_WM_UNIT_PRESET_TEXT" val="单击此处添加文本具体内容"/>
  <p:tag name="KSO_WM_UNIT_VALUE" val="25"/>
  <p:tag name="KSO_WM_UNIT_NOCLEAR" val="0"/>
  <p:tag name="KSO_WM_UNIT_TEXT_FILL_FORE_SCHEMECOLOR_INDEX" val="13"/>
  <p:tag name="KSO_WM_UNIT_TEXT_FILL_TYPE" val="1"/>
  <p:tag name="KSO_WM_UNIT_USESOURCEFORMAT_APPLY" val="1"/>
  <p:tag name="KSO_WM_DIAGRAM_VIRTUALLY_FRAME" val="{&quot;height&quot;:428,&quot;left&quot;:76.85,&quot;top&quot;:46.1,&quot;width&quot;:811.4}"/>
</p:tagLst>
</file>

<file path=ppt/tags/tag294.xml><?xml version="1.0" encoding="utf-8"?>
<p:tagLst xmlns:p="http://schemas.openxmlformats.org/presentationml/2006/main">
  <p:tag name="KSO_WM_UNIT_ISCONTENTSTITLE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custom20193327_6*l_h_a*1_1_1"/>
  <p:tag name="KSO_WM_TEMPLATE_CATEGORY" val="custom"/>
  <p:tag name="KSO_WM_TEMPLATE_INDEX" val="20193327"/>
  <p:tag name="KSO_WM_UNIT_LAYERLEVEL" val="1_1_1"/>
  <p:tag name="KSO_WM_TAG_VERSION" val="1.0"/>
  <p:tag name="KSO_WM_BEAUTIFY_FLAG" val="#wm#"/>
  <p:tag name="KSO_WM_UNIT_PRESET_TEXT" val="单击此处添加标题"/>
  <p:tag name="KSO_WM_UNIT_VALUE" val="16"/>
  <p:tag name="KSO_WM_UNIT_NOCLEAR" val="0"/>
  <p:tag name="KSO_WM_UNIT_TEXT_FILL_FORE_SCHEMECOLOR_INDEX" val="13"/>
  <p:tag name="KSO_WM_UNIT_TEXT_FILL_TYPE" val="1"/>
  <p:tag name="KSO_WM_UNIT_USESOURCEFORMAT_APPLY" val="1"/>
  <p:tag name="KSO_WM_DIAGRAM_VIRTUALLY_FRAME" val="{&quot;height&quot;:428,&quot;left&quot;:76.85,&quot;top&quot;:46.1,&quot;width&quot;:811.4}"/>
</p:tagLst>
</file>

<file path=ppt/tags/tag2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custom20193327_6*l_h_i*1_2_1"/>
  <p:tag name="KSO_WM_TEMPLATE_CATEGORY" val="custom"/>
  <p:tag name="KSO_WM_TEMPLATE_INDEX" val="20193327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1"/>
  <p:tag name="KSO_WM_DIAGRAM_VIRTUALLY_FRAME" val="{&quot;height&quot;:428,&quot;left&quot;:76.85,&quot;top&quot;:46.1,&quot;width&quot;:811.4}"/>
</p:tagLst>
</file>

<file path=ppt/tags/tag2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custom20193327_6*l_h_f*1_2_1"/>
  <p:tag name="KSO_WM_TEMPLATE_CATEGORY" val="custom"/>
  <p:tag name="KSO_WM_TEMPLATE_INDEX" val="20193327"/>
  <p:tag name="KSO_WM_UNIT_LAYERLEVEL" val="1_1_1"/>
  <p:tag name="KSO_WM_TAG_VERSION" val="1.0"/>
  <p:tag name="KSO_WM_BEAUTIFY_FLAG" val="#wm#"/>
  <p:tag name="KSO_WM_UNIT_PRESET_TEXT" val="单击此处添加文本具体内容"/>
  <p:tag name="KSO_WM_UNIT_VALUE" val="25"/>
  <p:tag name="KSO_WM_UNIT_NOCLEAR" val="0"/>
  <p:tag name="KSO_WM_UNIT_TEXT_FILL_FORE_SCHEMECOLOR_INDEX" val="13"/>
  <p:tag name="KSO_WM_UNIT_TEXT_FILL_TYPE" val="1"/>
  <p:tag name="KSO_WM_UNIT_USESOURCEFORMAT_APPLY" val="1"/>
  <p:tag name="KSO_WM_DIAGRAM_VIRTUALLY_FRAME" val="{&quot;height&quot;:428,&quot;left&quot;:76.85,&quot;top&quot;:46.1,&quot;width&quot;:811.4}"/>
</p:tagLst>
</file>

<file path=ppt/tags/tag297.xml><?xml version="1.0" encoding="utf-8"?>
<p:tagLst xmlns:p="http://schemas.openxmlformats.org/presentationml/2006/main">
  <p:tag name="KSO_WM_UNIT_ISCONTENTSTITLE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ID" val="custom20193327_6*l_h_a*1_2_1"/>
  <p:tag name="KSO_WM_TEMPLATE_CATEGORY" val="custom"/>
  <p:tag name="KSO_WM_TEMPLATE_INDEX" val="20193327"/>
  <p:tag name="KSO_WM_UNIT_LAYERLEVEL" val="1_1_1"/>
  <p:tag name="KSO_WM_TAG_VERSION" val="1.0"/>
  <p:tag name="KSO_WM_BEAUTIFY_FLAG" val="#wm#"/>
  <p:tag name="KSO_WM_UNIT_PRESET_TEXT" val="单击此处添加标题"/>
  <p:tag name="KSO_WM_UNIT_VALUE" val="16"/>
  <p:tag name="KSO_WM_UNIT_NOCLEAR" val="0"/>
  <p:tag name="KSO_WM_UNIT_TEXT_FILL_FORE_SCHEMECOLOR_INDEX" val="13"/>
  <p:tag name="KSO_WM_UNIT_TEXT_FILL_TYPE" val="1"/>
  <p:tag name="KSO_WM_UNIT_USESOURCEFORMAT_APPLY" val="1"/>
  <p:tag name="KSO_WM_DIAGRAM_VIRTUALLY_FRAME" val="{&quot;height&quot;:428,&quot;left&quot;:76.85,&quot;top&quot;:46.1,&quot;width&quot;:811.4}"/>
</p:tagLst>
</file>

<file path=ppt/tags/tag2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1"/>
  <p:tag name="KSO_WM_UNIT_ID" val="custom20193327_6*l_h_i*1_4_1"/>
  <p:tag name="KSO_WM_TEMPLATE_CATEGORY" val="custom"/>
  <p:tag name="KSO_WM_TEMPLATE_INDEX" val="20193327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1"/>
  <p:tag name="KSO_WM_DIAGRAM_VIRTUALLY_FRAME" val="{&quot;height&quot;:428,&quot;left&quot;:76.85,&quot;top&quot;:46.1,&quot;width&quot;:811.4}"/>
</p:tagLst>
</file>

<file path=ppt/tags/tag2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4_1"/>
  <p:tag name="KSO_WM_UNIT_ID" val="custom20193327_6*l_h_f*1_4_1"/>
  <p:tag name="KSO_WM_TEMPLATE_CATEGORY" val="custom"/>
  <p:tag name="KSO_WM_TEMPLATE_INDEX" val="20193327"/>
  <p:tag name="KSO_WM_UNIT_LAYERLEVEL" val="1_1_1"/>
  <p:tag name="KSO_WM_TAG_VERSION" val="1.0"/>
  <p:tag name="KSO_WM_BEAUTIFY_FLAG" val="#wm#"/>
  <p:tag name="KSO_WM_UNIT_PRESET_TEXT" val="单击此处添加文本具体内容"/>
  <p:tag name="KSO_WM_UNIT_VALUE" val="25"/>
  <p:tag name="KSO_WM_UNIT_NOCLEAR" val="0"/>
  <p:tag name="KSO_WM_UNIT_TEXT_FILL_FORE_SCHEMECOLOR_INDEX" val="13"/>
  <p:tag name="KSO_WM_UNIT_TEXT_FILL_TYPE" val="1"/>
  <p:tag name="KSO_WM_UNIT_USESOURCEFORMAT_APPLY" val="1"/>
  <p:tag name="KSO_WM_DIAGRAM_VIRTUALLY_FRAME" val="{&quot;height&quot;:428,&quot;left&quot;:76.85,&quot;top&quot;:46.1,&quot;width&quot;:811.4}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00.xml><?xml version="1.0" encoding="utf-8"?>
<p:tagLst xmlns:p="http://schemas.openxmlformats.org/presentationml/2006/main">
  <p:tag name="KSO_WM_UNIT_ISCONTENTSTITLE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4_1"/>
  <p:tag name="KSO_WM_UNIT_ID" val="custom20193327_6*l_h_a*1_4_1"/>
  <p:tag name="KSO_WM_TEMPLATE_CATEGORY" val="custom"/>
  <p:tag name="KSO_WM_TEMPLATE_INDEX" val="20193327"/>
  <p:tag name="KSO_WM_UNIT_LAYERLEVEL" val="1_1_1"/>
  <p:tag name="KSO_WM_TAG_VERSION" val="1.0"/>
  <p:tag name="KSO_WM_BEAUTIFY_FLAG" val="#wm#"/>
  <p:tag name="KSO_WM_UNIT_PRESET_TEXT" val="单击此处添加标题"/>
  <p:tag name="KSO_WM_UNIT_VALUE" val="16"/>
  <p:tag name="KSO_WM_UNIT_NOCLEAR" val="0"/>
  <p:tag name="KSO_WM_UNIT_TEXT_FILL_FORE_SCHEMECOLOR_INDEX" val="13"/>
  <p:tag name="KSO_WM_UNIT_TEXT_FILL_TYPE" val="1"/>
  <p:tag name="KSO_WM_UNIT_USESOURCEFORMAT_APPLY" val="1"/>
  <p:tag name="KSO_WM_DIAGRAM_VIRTUALLY_FRAME" val="{&quot;height&quot;:428,&quot;left&quot;:76.85,&quot;top&quot;:46.1,&quot;width&quot;:811.4}"/>
</p:tagLst>
</file>

<file path=ppt/tags/tag3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z"/>
  <p:tag name="KSO_WM_UNIT_INDEX" val="1_1"/>
  <p:tag name="KSO_WM_UNIT_ID" val="custom20193327_6*l_z*1_1"/>
  <p:tag name="KSO_WM_TEMPLATE_CATEGORY" val="custom"/>
  <p:tag name="KSO_WM_TEMPLATE_INDEX" val="20193327"/>
  <p:tag name="KSO_WM_UNIT_LAYERLEVEL" val="1_1"/>
  <p:tag name="KSO_WM_TAG_VERSION" val="1.0"/>
  <p:tag name="KSO_WM_BEAUTIFY_FLAG" val="#wm#"/>
  <p:tag name="KSO_WM_UNIT_LINE_FORE_SCHEMECOLOR_INDEX" val="14"/>
  <p:tag name="KSO_WM_UNIT_LINE_FILL_TYPE" val="2"/>
  <p:tag name="KSO_WM_UNIT_USESOURCEFORMAT_APPLY" val="1"/>
  <p:tag name="KSO_WM_DIAGRAM_VIRTUALLY_FRAME" val="{&quot;height&quot;:428,&quot;left&quot;:76.85,&quot;top&quot;:46.1,&quot;width&quot;:811.4}"/>
</p:tagLst>
</file>

<file path=ppt/tags/tag3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z"/>
  <p:tag name="KSO_WM_UNIT_INDEX" val="1_4"/>
  <p:tag name="KSO_WM_UNIT_ID" val="custom20193327_6*l_z*1_4"/>
  <p:tag name="KSO_WM_TEMPLATE_CATEGORY" val="custom"/>
  <p:tag name="KSO_WM_TEMPLATE_INDEX" val="20193327"/>
  <p:tag name="KSO_WM_UNIT_LAYERLEVEL" val="1_1"/>
  <p:tag name="KSO_WM_TAG_VERSION" val="1.0"/>
  <p:tag name="KSO_WM_BEAUTIFY_FLAG" val="#wm#"/>
  <p:tag name="KSO_WM_UNIT_LINE_FORE_SCHEMECOLOR_INDEX" val="14"/>
  <p:tag name="KSO_WM_UNIT_LINE_FILL_TYPE" val="2"/>
  <p:tag name="KSO_WM_UNIT_USESOURCEFORMAT_APPLY" val="1"/>
  <p:tag name="KSO_WM_DIAGRAM_VIRTUALLY_FRAME" val="{&quot;height&quot;:428,&quot;left&quot;:76.85,&quot;top&quot;:46.1,&quot;width&quot;:811.4}"/>
</p:tagLst>
</file>

<file path=ppt/tags/tag3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3"/>
  <p:tag name="KSO_WM_UNIT_ID" val="custom20193327_6*l_h_i*1_3_3"/>
  <p:tag name="KSO_WM_TEMPLATE_CATEGORY" val="custom"/>
  <p:tag name="KSO_WM_TEMPLATE_INDEX" val="20193327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2"/>
  <p:tag name="KSO_WM_UNIT_TEXT_FILL_TYPE" val="1"/>
  <p:tag name="KSO_WM_UNIT_USESOURCEFORMAT_APPLY" val="1"/>
  <p:tag name="KSO_WM_DIAGRAM_VIRTUALLY_FRAME" val="{&quot;height&quot;:428,&quot;left&quot;:76.85,&quot;top&quot;:46.1,&quot;width&quot;:811.4}"/>
</p:tagLst>
</file>

<file path=ppt/tags/tag3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2"/>
  <p:tag name="KSO_WM_UNIT_ID" val="custom20193327_6*l_h_i*1_4_2"/>
  <p:tag name="KSO_WM_TEMPLATE_CATEGORY" val="custom"/>
  <p:tag name="KSO_WM_TEMPLATE_INDEX" val="20193327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2"/>
  <p:tag name="KSO_WM_UNIT_TEXT_FILL_TYPE" val="1"/>
  <p:tag name="KSO_WM_UNIT_USESOURCEFORMAT_APPLY" val="1"/>
  <p:tag name="KSO_WM_DIAGRAM_VIRTUALLY_FRAME" val="{&quot;height&quot;:428,&quot;left&quot;:76.85,&quot;top&quot;:46.1,&quot;width&quot;:811.4}"/>
</p:tagLst>
</file>

<file path=ppt/tags/tag305.xml><?xml version="1.0" encoding="utf-8"?>
<p:tagLst xmlns:p="http://schemas.openxmlformats.org/presentationml/2006/main">
  <p:tag name="KSO_WM_SLIDE_ID" val="custom20193327_2"/>
  <p:tag name="KSO_WM_SLIDE_ITEM_CNT" val="6"/>
  <p:tag name="KSO_WM_SLIDE_INDEX" val="2"/>
  <p:tag name="KSO_WM_TAG_VERSION" val="1.0"/>
  <p:tag name="KSO_WM_BEAUTIFY_FLAG" val="#wm#"/>
  <p:tag name="KSO_WM_TEMPLATE_CATEGORY" val="custom"/>
  <p:tag name="KSO_WM_TEMPLATE_INDEX" val="20193327"/>
  <p:tag name="KSO_WM_DIAGRAM_GROUP_CODE" val="l1-1"/>
  <p:tag name="KSO_WM_SLIDE_DIAGTYPE" val="l"/>
  <p:tag name="KSO_WM_SLIDE_LAYOUT" val="a_b_d_l"/>
  <p:tag name="KSO_WM_SLIDE_LAYOUT_CNT" val="1_1_1_1"/>
  <p:tag name="KSO_WM_SLIDE_TYPE" val="contents"/>
  <p:tag name="KSO_WM_SLIDE_SUBTYPE" val="diag"/>
  <p:tag name="KSO_WM_TEMPLATE_SUBCATEGORY" val="0"/>
  <p:tag name="KSO_WM_TEMPLATE_MASTER_TYPE" val="1"/>
  <p:tag name="KSO_WM_TEMPLATE_COLOR_TYPE" val="1"/>
</p:tagLst>
</file>

<file path=ppt/tags/tag3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custom20193327_6*l_h_i*1_1_1"/>
  <p:tag name="KSO_WM_TEMPLATE_CATEGORY" val="custom"/>
  <p:tag name="KSO_WM_TEMPLATE_INDEX" val="20193327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1"/>
  <p:tag name="KSO_WM_DIAGRAM_VIRTUALLY_FRAME" val="{&quot;height&quot;:456.25,&quot;left&quot;:76.85,&quot;top&quot;:46.1,&quot;width&quot;:811.4}"/>
</p:tagLst>
</file>

<file path=ppt/tags/tag3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custom20193327_6*l_h_f*1_1_1"/>
  <p:tag name="KSO_WM_TEMPLATE_CATEGORY" val="custom"/>
  <p:tag name="KSO_WM_TEMPLATE_INDEX" val="20193327"/>
  <p:tag name="KSO_WM_UNIT_LAYERLEVEL" val="1_1_1"/>
  <p:tag name="KSO_WM_TAG_VERSION" val="1.0"/>
  <p:tag name="KSO_WM_BEAUTIFY_FLAG" val="#wm#"/>
  <p:tag name="KSO_WM_UNIT_PRESET_TEXT" val="单击此处添加文本具体内容"/>
  <p:tag name="KSO_WM_UNIT_VALUE" val="25"/>
  <p:tag name="KSO_WM_UNIT_NOCLEAR" val="0"/>
  <p:tag name="KSO_WM_UNIT_TEXT_FILL_FORE_SCHEMECOLOR_INDEX" val="13"/>
  <p:tag name="KSO_WM_UNIT_TEXT_FILL_TYPE" val="1"/>
  <p:tag name="KSO_WM_UNIT_USESOURCEFORMAT_APPLY" val="1"/>
  <p:tag name="KSO_WM_DIAGRAM_VIRTUALLY_FRAME" val="{&quot;height&quot;:456.25,&quot;left&quot;:76.85,&quot;top&quot;:46.1,&quot;width&quot;:811.4}"/>
</p:tagLst>
</file>

<file path=ppt/tags/tag308.xml><?xml version="1.0" encoding="utf-8"?>
<p:tagLst xmlns:p="http://schemas.openxmlformats.org/presentationml/2006/main">
  <p:tag name="KSO_WM_UNIT_ISCONTENTSTITLE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custom20193327_6*l_h_a*1_1_1"/>
  <p:tag name="KSO_WM_TEMPLATE_CATEGORY" val="custom"/>
  <p:tag name="KSO_WM_TEMPLATE_INDEX" val="20193327"/>
  <p:tag name="KSO_WM_UNIT_LAYERLEVEL" val="1_1_1"/>
  <p:tag name="KSO_WM_TAG_VERSION" val="1.0"/>
  <p:tag name="KSO_WM_BEAUTIFY_FLAG" val="#wm#"/>
  <p:tag name="KSO_WM_UNIT_PRESET_TEXT" val="单击此处添加标题"/>
  <p:tag name="KSO_WM_UNIT_VALUE" val="16"/>
  <p:tag name="KSO_WM_UNIT_NOCLEAR" val="0"/>
  <p:tag name="KSO_WM_UNIT_TEXT_FILL_FORE_SCHEMECOLOR_INDEX" val="13"/>
  <p:tag name="KSO_WM_UNIT_TEXT_FILL_TYPE" val="1"/>
  <p:tag name="KSO_WM_UNIT_USESOURCEFORMAT_APPLY" val="1"/>
  <p:tag name="KSO_WM_DIAGRAM_VIRTUALLY_FRAME" val="{&quot;height&quot;:456.25,&quot;left&quot;:76.85,&quot;top&quot;:46.1,&quot;width&quot;:811.4}"/>
</p:tagLst>
</file>

<file path=ppt/tags/tag3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custom20193327_6*l_h_i*1_2_1"/>
  <p:tag name="KSO_WM_TEMPLATE_CATEGORY" val="custom"/>
  <p:tag name="KSO_WM_TEMPLATE_INDEX" val="20193327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1"/>
  <p:tag name="KSO_WM_DIAGRAM_VIRTUALLY_FRAME" val="{&quot;height&quot;:456.25,&quot;left&quot;:76.85,&quot;top&quot;:46.1,&quot;width&quot;:811.4}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custom20193327_6*l_h_f*1_2_1"/>
  <p:tag name="KSO_WM_TEMPLATE_CATEGORY" val="custom"/>
  <p:tag name="KSO_WM_TEMPLATE_INDEX" val="20193327"/>
  <p:tag name="KSO_WM_UNIT_LAYERLEVEL" val="1_1_1"/>
  <p:tag name="KSO_WM_TAG_VERSION" val="1.0"/>
  <p:tag name="KSO_WM_BEAUTIFY_FLAG" val="#wm#"/>
  <p:tag name="KSO_WM_UNIT_PRESET_TEXT" val="单击此处添加文本具体内容"/>
  <p:tag name="KSO_WM_UNIT_VALUE" val="25"/>
  <p:tag name="KSO_WM_UNIT_NOCLEAR" val="0"/>
  <p:tag name="KSO_WM_UNIT_TEXT_FILL_FORE_SCHEMECOLOR_INDEX" val="13"/>
  <p:tag name="KSO_WM_UNIT_TEXT_FILL_TYPE" val="1"/>
  <p:tag name="KSO_WM_UNIT_USESOURCEFORMAT_APPLY" val="1"/>
  <p:tag name="KSO_WM_DIAGRAM_VIRTUALLY_FRAME" val="{&quot;height&quot;:456.25,&quot;left&quot;:76.85,&quot;top&quot;:46.1,&quot;width&quot;:811.4}"/>
</p:tagLst>
</file>

<file path=ppt/tags/tag311.xml><?xml version="1.0" encoding="utf-8"?>
<p:tagLst xmlns:p="http://schemas.openxmlformats.org/presentationml/2006/main">
  <p:tag name="KSO_WM_UNIT_ISCONTENTSTITLE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ID" val="custom20193327_6*l_h_a*1_2_1"/>
  <p:tag name="KSO_WM_TEMPLATE_CATEGORY" val="custom"/>
  <p:tag name="KSO_WM_TEMPLATE_INDEX" val="20193327"/>
  <p:tag name="KSO_WM_UNIT_LAYERLEVEL" val="1_1_1"/>
  <p:tag name="KSO_WM_TAG_VERSION" val="1.0"/>
  <p:tag name="KSO_WM_BEAUTIFY_FLAG" val="#wm#"/>
  <p:tag name="KSO_WM_UNIT_PRESET_TEXT" val="单击此处添加标题"/>
  <p:tag name="KSO_WM_UNIT_VALUE" val="16"/>
  <p:tag name="KSO_WM_UNIT_NOCLEAR" val="0"/>
  <p:tag name="KSO_WM_UNIT_TEXT_FILL_FORE_SCHEMECOLOR_INDEX" val="13"/>
  <p:tag name="KSO_WM_UNIT_TEXT_FILL_TYPE" val="1"/>
  <p:tag name="KSO_WM_UNIT_USESOURCEFORMAT_APPLY" val="1"/>
  <p:tag name="KSO_WM_DIAGRAM_VIRTUALLY_FRAME" val="{&quot;height&quot;:456.25,&quot;left&quot;:76.85,&quot;top&quot;:46.1,&quot;width&quot;:811.4}"/>
</p:tagLst>
</file>

<file path=ppt/tags/tag3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1"/>
  <p:tag name="KSO_WM_UNIT_ID" val="custom20193327_6*l_h_i*1_4_1"/>
  <p:tag name="KSO_WM_TEMPLATE_CATEGORY" val="custom"/>
  <p:tag name="KSO_WM_TEMPLATE_INDEX" val="20193327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1"/>
  <p:tag name="KSO_WM_DIAGRAM_VIRTUALLY_FRAME" val="{&quot;height&quot;:456.25,&quot;left&quot;:76.85,&quot;top&quot;:46.1,&quot;width&quot;:811.4}"/>
</p:tagLst>
</file>

<file path=ppt/tags/tag3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4_1"/>
  <p:tag name="KSO_WM_UNIT_ID" val="custom20193327_6*l_h_f*1_4_1"/>
  <p:tag name="KSO_WM_TEMPLATE_CATEGORY" val="custom"/>
  <p:tag name="KSO_WM_TEMPLATE_INDEX" val="20193327"/>
  <p:tag name="KSO_WM_UNIT_LAYERLEVEL" val="1_1_1"/>
  <p:tag name="KSO_WM_TAG_VERSION" val="1.0"/>
  <p:tag name="KSO_WM_BEAUTIFY_FLAG" val="#wm#"/>
  <p:tag name="KSO_WM_UNIT_PRESET_TEXT" val="单击此处添加文本具体内容"/>
  <p:tag name="KSO_WM_UNIT_VALUE" val="25"/>
  <p:tag name="KSO_WM_UNIT_NOCLEAR" val="0"/>
  <p:tag name="KSO_WM_UNIT_TEXT_FILL_FORE_SCHEMECOLOR_INDEX" val="13"/>
  <p:tag name="KSO_WM_UNIT_TEXT_FILL_TYPE" val="1"/>
  <p:tag name="KSO_WM_UNIT_USESOURCEFORMAT_APPLY" val="1"/>
  <p:tag name="KSO_WM_DIAGRAM_VIRTUALLY_FRAME" val="{&quot;height&quot;:456.25,&quot;left&quot;:76.85,&quot;top&quot;:46.1,&quot;width&quot;:811.4}"/>
</p:tagLst>
</file>

<file path=ppt/tags/tag314.xml><?xml version="1.0" encoding="utf-8"?>
<p:tagLst xmlns:p="http://schemas.openxmlformats.org/presentationml/2006/main">
  <p:tag name="KSO_WM_UNIT_ISCONTENTSTITLE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4_1"/>
  <p:tag name="KSO_WM_UNIT_ID" val="custom20193327_6*l_h_a*1_4_1"/>
  <p:tag name="KSO_WM_TEMPLATE_CATEGORY" val="custom"/>
  <p:tag name="KSO_WM_TEMPLATE_INDEX" val="20193327"/>
  <p:tag name="KSO_WM_UNIT_LAYERLEVEL" val="1_1_1"/>
  <p:tag name="KSO_WM_TAG_VERSION" val="1.0"/>
  <p:tag name="KSO_WM_BEAUTIFY_FLAG" val="#wm#"/>
  <p:tag name="KSO_WM_UNIT_PRESET_TEXT" val="单击此处添加标题"/>
  <p:tag name="KSO_WM_UNIT_VALUE" val="16"/>
  <p:tag name="KSO_WM_UNIT_NOCLEAR" val="0"/>
  <p:tag name="KSO_WM_UNIT_TEXT_FILL_FORE_SCHEMECOLOR_INDEX" val="13"/>
  <p:tag name="KSO_WM_UNIT_TEXT_FILL_TYPE" val="1"/>
  <p:tag name="KSO_WM_UNIT_USESOURCEFORMAT_APPLY" val="1"/>
  <p:tag name="KSO_WM_DIAGRAM_VIRTUALLY_FRAME" val="{&quot;height&quot;:456.25,&quot;left&quot;:76.85,&quot;top&quot;:46.1,&quot;width&quot;:811.4}"/>
</p:tagLst>
</file>

<file path=ppt/tags/tag3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z"/>
  <p:tag name="KSO_WM_UNIT_INDEX" val="1_1"/>
  <p:tag name="KSO_WM_UNIT_ID" val="custom20193327_6*l_z*1_1"/>
  <p:tag name="KSO_WM_TEMPLATE_CATEGORY" val="custom"/>
  <p:tag name="KSO_WM_TEMPLATE_INDEX" val="20193327"/>
  <p:tag name="KSO_WM_UNIT_LAYERLEVEL" val="1_1"/>
  <p:tag name="KSO_WM_TAG_VERSION" val="1.0"/>
  <p:tag name="KSO_WM_BEAUTIFY_FLAG" val="#wm#"/>
  <p:tag name="KSO_WM_UNIT_LINE_FORE_SCHEMECOLOR_INDEX" val="14"/>
  <p:tag name="KSO_WM_UNIT_LINE_FILL_TYPE" val="2"/>
  <p:tag name="KSO_WM_UNIT_USESOURCEFORMAT_APPLY" val="1"/>
  <p:tag name="KSO_WM_DIAGRAM_VIRTUALLY_FRAME" val="{&quot;height&quot;:456.25,&quot;left&quot;:76.85,&quot;top&quot;:46.1,&quot;width&quot;:811.4}"/>
</p:tagLst>
</file>

<file path=ppt/tags/tag3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z"/>
  <p:tag name="KSO_WM_UNIT_INDEX" val="1_4"/>
  <p:tag name="KSO_WM_UNIT_ID" val="custom20193327_6*l_z*1_4"/>
  <p:tag name="KSO_WM_TEMPLATE_CATEGORY" val="custom"/>
  <p:tag name="KSO_WM_TEMPLATE_INDEX" val="20193327"/>
  <p:tag name="KSO_WM_UNIT_LAYERLEVEL" val="1_1"/>
  <p:tag name="KSO_WM_TAG_VERSION" val="1.0"/>
  <p:tag name="KSO_WM_BEAUTIFY_FLAG" val="#wm#"/>
  <p:tag name="KSO_WM_UNIT_LINE_FORE_SCHEMECOLOR_INDEX" val="14"/>
  <p:tag name="KSO_WM_UNIT_LINE_FILL_TYPE" val="2"/>
  <p:tag name="KSO_WM_UNIT_USESOURCEFORMAT_APPLY" val="1"/>
  <p:tag name="KSO_WM_DIAGRAM_VIRTUALLY_FRAME" val="{&quot;height&quot;:456.25,&quot;left&quot;:76.85,&quot;top&quot;:46.1,&quot;width&quot;:811.4}"/>
</p:tagLst>
</file>

<file path=ppt/tags/tag3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3"/>
  <p:tag name="KSO_WM_UNIT_ID" val="custom20193327_6*l_h_i*1_3_3"/>
  <p:tag name="KSO_WM_TEMPLATE_CATEGORY" val="custom"/>
  <p:tag name="KSO_WM_TEMPLATE_INDEX" val="20193327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2"/>
  <p:tag name="KSO_WM_UNIT_TEXT_FILL_TYPE" val="1"/>
  <p:tag name="KSO_WM_UNIT_USESOURCEFORMAT_APPLY" val="1"/>
  <p:tag name="KSO_WM_DIAGRAM_VIRTUALLY_FRAME" val="{&quot;height&quot;:456.25,&quot;left&quot;:76.85,&quot;top&quot;:46.1,&quot;width&quot;:811.4}"/>
</p:tagLst>
</file>

<file path=ppt/tags/tag3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5_2"/>
  <p:tag name="KSO_WM_UNIT_ID" val="custom20193327_6*l_h_i*1_5_2"/>
  <p:tag name="KSO_WM_TEMPLATE_CATEGORY" val="custom"/>
  <p:tag name="KSO_WM_TEMPLATE_INDEX" val="20193327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2"/>
  <p:tag name="KSO_WM_UNIT_TEXT_FILL_TYPE" val="1"/>
  <p:tag name="KSO_WM_UNIT_USESOURCEFORMAT_APPLY" val="1"/>
  <p:tag name="KSO_WM_DIAGRAM_VIRTUALLY_FRAME" val="{&quot;height&quot;:456.25,&quot;left&quot;:76.85,&quot;top&quot;:46.1,&quot;width&quot;:811.4}"/>
</p:tagLst>
</file>

<file path=ppt/tags/tag3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6_2"/>
  <p:tag name="KSO_WM_UNIT_ID" val="custom20193327_6*l_h_i*1_6_2"/>
  <p:tag name="KSO_WM_TEMPLATE_CATEGORY" val="custom"/>
  <p:tag name="KSO_WM_TEMPLATE_INDEX" val="20193327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2"/>
  <p:tag name="KSO_WM_UNIT_TEXT_FILL_TYPE" val="1"/>
  <p:tag name="KSO_WM_UNIT_USESOURCEFORMAT_APPLY" val="1"/>
  <p:tag name="KSO_WM_DIAGRAM_VIRTUALLY_FRAME" val="{&quot;height&quot;:456.25,&quot;left&quot;:76.85,&quot;top&quot;:46.1,&quot;width&quot;:811.4}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20.xml><?xml version="1.0" encoding="utf-8"?>
<p:tagLst xmlns:p="http://schemas.openxmlformats.org/presentationml/2006/main">
  <p:tag name="KSO_WM_SLIDE_ID" val="custom20193327_2"/>
  <p:tag name="KSO_WM_SLIDE_ITEM_CNT" val="6"/>
  <p:tag name="KSO_WM_SLIDE_INDEX" val="2"/>
  <p:tag name="KSO_WM_TAG_VERSION" val="1.0"/>
  <p:tag name="KSO_WM_BEAUTIFY_FLAG" val="#wm#"/>
  <p:tag name="KSO_WM_TEMPLATE_CATEGORY" val="custom"/>
  <p:tag name="KSO_WM_TEMPLATE_INDEX" val="20193327"/>
  <p:tag name="KSO_WM_DIAGRAM_GROUP_CODE" val="l1-1"/>
  <p:tag name="KSO_WM_SLIDE_DIAGTYPE" val="l"/>
  <p:tag name="KSO_WM_SLIDE_LAYOUT" val="a_b_d_l"/>
  <p:tag name="KSO_WM_SLIDE_LAYOUT_CNT" val="1_1_1_1"/>
  <p:tag name="KSO_WM_SLIDE_TYPE" val="contents"/>
  <p:tag name="KSO_WM_SLIDE_SUBTYPE" val="diag"/>
  <p:tag name="KSO_WM_TEMPLATE_SUBCATEGORY" val="0"/>
  <p:tag name="KSO_WM_TEMPLATE_MASTER_TYPE" val="1"/>
  <p:tag name="KSO_WM_TEMPLATE_COLOR_TYPE" val="1"/>
</p:tagLst>
</file>

<file path=ppt/tags/tag321.xml><?xml version="1.0" encoding="utf-8"?>
<p:tagLst xmlns:p="http://schemas.openxmlformats.org/presentationml/2006/main">
  <p:tag name="KSO_WM_UNIT_TEXTBOXSTYLE_GUID" val="{3b508c37-8114-494a-91b6-f95c95799f74}"/>
  <p:tag name="KSO_WM_UNIT_TEXTBOXSTYLE_TEMPLATEID" val="3133841"/>
  <p:tag name="KSO_WM_UNIT_TEXTBOXSTYLE_TYPE" val="4"/>
  <p:tag name="KSO_WM_UNIT_TEXTBOXSTYLE_SHAPETYPE" val="0"/>
  <p:tag name="KSO_WM_UNIT_TEXTBOXSTYLE_TEMPLATETYPE" val="0"/>
  <p:tag name="KSO_WM_UNIT_ISCONTENTSTITLE" val="0"/>
  <p:tag name="KSO_WM_UNIT_PRESET_TEXT" val="单击此处输入封面大标题"/>
  <p:tag name="KSO_WM_UNIT_NOCLEAR" val="1"/>
  <p:tag name="KSO_WM_UNIT_VALUE" val="12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0_239*a*1"/>
  <p:tag name="KSO_WM_TEMPLATE_CATEGORY" val="mixed"/>
  <p:tag name="KSO_WM_TEMPLATE_INDEX" val="20201880"/>
  <p:tag name="KSO_WM_UNIT_LAYERLEVEL" val="1"/>
  <p:tag name="KSO_WM_TAG_VERSION" val="1.0"/>
  <p:tag name="KSO_WM_BEAUTIFY_FLAG" val="#wm#"/>
</p:tagLst>
</file>

<file path=ppt/tags/tag322.xml><?xml version="1.0" encoding="utf-8"?>
<p:tagLst xmlns:p="http://schemas.openxmlformats.org/presentationml/2006/main">
  <p:tag name="KSO_WM_TAG_VERSION" val="1.0"/>
  <p:tag name="KSO_WM_TEMPLATE_CATEGORY" val="diagram"/>
  <p:tag name="KSO_WM_TEMPLATE_INDEX" val="20187823"/>
  <p:tag name="KSO_WM_UNIT_ID" val="diagram20187823_3*m_h_i*1_1_1"/>
  <p:tag name="KSO_WM_UNIT_LAYERLEVEL" val="1_1_1"/>
  <p:tag name="KSO_WM_BEAUTIFY_FLAG" val="#wm#"/>
  <p:tag name="KSO_WM_UNIT_HIGHLIGHT" val="0"/>
  <p:tag name="KSO_WM_UNIT_COMPATIBLE" val="0"/>
  <p:tag name="KSO_WM_DIAGRAM_GROUP_CODE" val="m1-1"/>
  <p:tag name="KSO_WM_UNIT_TYPE" val="m_h_i"/>
  <p:tag name="KSO_WM_UNIT_INDEX" val="1_1_1"/>
  <p:tag name="KSO_WM_UNIT_DIAGRAM_ISNUMVISUAL" val="0"/>
  <p:tag name="KSO_WM_UNIT_DIAGRAM_ISREFERUNIT" val="0"/>
  <p:tag name="KSO_WM_UNIT_LINE_FORE_SCHEMECOLOR_INDEX" val="5"/>
  <p:tag name="KSO_WM_UNIT_LINE_FILL_TYPE" val="2"/>
  <p:tag name="KSO_WM_UNIT_USESOURCEFORMAT_APPLY" val="1"/>
</p:tagLst>
</file>

<file path=ppt/tags/tag323.xml><?xml version="1.0" encoding="utf-8"?>
<p:tagLst xmlns:p="http://schemas.openxmlformats.org/presentationml/2006/main">
  <p:tag name="KSO_WM_TAG_VERSION" val="1.0"/>
  <p:tag name="KSO_WM_TEMPLATE_CATEGORY" val="diagram"/>
  <p:tag name="KSO_WM_TEMPLATE_INDEX" val="20187823"/>
  <p:tag name="KSO_WM_UNIT_ID" val="diagram20187823_3*m_h_i*1_3_1"/>
  <p:tag name="KSO_WM_UNIT_LAYERLEVEL" val="1_1_1"/>
  <p:tag name="KSO_WM_BEAUTIFY_FLAG" val="#wm#"/>
  <p:tag name="KSO_WM_UNIT_HIGHLIGHT" val="0"/>
  <p:tag name="KSO_WM_UNIT_COMPATIBLE" val="0"/>
  <p:tag name="KSO_WM_DIAGRAM_GROUP_CODE" val="m1-1"/>
  <p:tag name="KSO_WM_UNIT_TYPE" val="m_h_i"/>
  <p:tag name="KSO_WM_UNIT_INDEX" val="1_3_1"/>
  <p:tag name="KSO_WM_UNIT_DIAGRAM_ISNUMVISUAL" val="0"/>
  <p:tag name="KSO_WM_UNIT_DIAGRAM_ISREFERUNIT" val="0"/>
  <p:tag name="KSO_WM_UNIT_LINE_FORE_SCHEMECOLOR_INDEX" val="7"/>
  <p:tag name="KSO_WM_UNIT_LINE_FILL_TYPE" val="2"/>
  <p:tag name="KSO_WM_UNIT_USESOURCEFORMAT_APPLY" val="1"/>
</p:tagLst>
</file>

<file path=ppt/tags/tag324.xml><?xml version="1.0" encoding="utf-8"?>
<p:tagLst xmlns:p="http://schemas.openxmlformats.org/presentationml/2006/main">
  <p:tag name="KSO_WM_TAG_VERSION" val="1.0"/>
  <p:tag name="KSO_WM_TEMPLATE_CATEGORY" val="diagram"/>
  <p:tag name="KSO_WM_TEMPLATE_INDEX" val="20187823"/>
  <p:tag name="KSO_WM_UNIT_ID" val="diagram20187823_3*m_i*1_9"/>
  <p:tag name="KSO_WM_UNIT_LAYERLEVEL" val="1_1"/>
  <p:tag name="KSO_WM_BEAUTIFY_FLAG" val="#wm#"/>
  <p:tag name="KSO_WM_UNIT_HIGHLIGHT" val="0"/>
  <p:tag name="KSO_WM_UNIT_COMPATIBLE" val="0"/>
  <p:tag name="KSO_WM_DIAGRAM_GROUP_CODE" val="m1-1"/>
  <p:tag name="KSO_WM_UNIT_TYPE" val="m_i"/>
  <p:tag name="KSO_WM_UNIT_INDEX" val="1_9"/>
  <p:tag name="KSO_WM_UNIT_DIAGRAM_ISNUMVISUAL" val="0"/>
  <p:tag name="KSO_WM_UNIT_DIAGRAM_ISREFERUNIT" val="0"/>
  <p:tag name="KSO_WM_UNIT_FILL_FORE_SCHEMECOLOR_INDEX" val="9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325.xml><?xml version="1.0" encoding="utf-8"?>
<p:tagLst xmlns:p="http://schemas.openxmlformats.org/presentationml/2006/main">
  <p:tag name="KSO_WM_TAG_VERSION" val="1.0"/>
  <p:tag name="KSO_WM_TEMPLATE_CATEGORY" val="diagram"/>
  <p:tag name="KSO_WM_TEMPLATE_INDEX" val="20187823"/>
  <p:tag name="KSO_WM_UNIT_ID" val="diagram20187823_3*m_i*1_3"/>
  <p:tag name="KSO_WM_UNIT_LAYERLEVEL" val="1_1"/>
  <p:tag name="KSO_WM_BEAUTIFY_FLAG" val="#wm#"/>
  <p:tag name="KSO_WM_UNIT_HIGHLIGHT" val="0"/>
  <p:tag name="KSO_WM_UNIT_COMPATIBLE" val="0"/>
  <p:tag name="KSO_WM_DIAGRAM_GROUP_CODE" val="m1-1"/>
  <p:tag name="KSO_WM_UNIT_TYPE" val="m_i"/>
  <p:tag name="KSO_WM_UNIT_INDEX" val="1_3"/>
  <p:tag name="KSO_WM_UNIT_DIAGRAM_ISNUMVISUAL" val="0"/>
  <p:tag name="KSO_WM_UNIT_DIAGRAM_ISREFERUNIT" val="0"/>
  <p:tag name="KSO_WM_UNIT_FILL_FORE_SCHEMECOLOR_INDEX" val="9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326.xml><?xml version="1.0" encoding="utf-8"?>
<p:tagLst xmlns:p="http://schemas.openxmlformats.org/presentationml/2006/main">
  <p:tag name="KSO_WM_TAG_VERSION" val="1.0"/>
  <p:tag name="KSO_WM_TEMPLATE_CATEGORY" val="diagram"/>
  <p:tag name="KSO_WM_TEMPLATE_INDEX" val="20187823"/>
  <p:tag name="KSO_WM_UNIT_ID" val="diagram20187823_3*m_i*1_4"/>
  <p:tag name="KSO_WM_UNIT_LAYERLEVEL" val="1_1"/>
  <p:tag name="KSO_WM_BEAUTIFY_FLAG" val="#wm#"/>
  <p:tag name="KSO_WM_UNIT_HIGHLIGHT" val="0"/>
  <p:tag name="KSO_WM_UNIT_COMPATIBLE" val="0"/>
  <p:tag name="KSO_WM_DIAGRAM_GROUP_CODE" val="m1-1"/>
  <p:tag name="KSO_WM_UNIT_TYPE" val="m_i"/>
  <p:tag name="KSO_WM_UNIT_INDEX" val="1_4"/>
  <p:tag name="KSO_WM_UNIT_DIAGRAM_ISNUMVISUAL" val="0"/>
  <p:tag name="KSO_WM_UNIT_DIAGRAM_ISREFERUNIT" val="0"/>
  <p:tag name="KSO_WM_UNIT_FILL_FORE_SCHEMECOLOR_INDEX" val="7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327.xml><?xml version="1.0" encoding="utf-8"?>
<p:tagLst xmlns:p="http://schemas.openxmlformats.org/presentationml/2006/main">
  <p:tag name="KSO_WM_TAG_VERSION" val="1.0"/>
  <p:tag name="KSO_WM_TEMPLATE_CATEGORY" val="diagram"/>
  <p:tag name="KSO_WM_TEMPLATE_INDEX" val="20187823"/>
  <p:tag name="KSO_WM_UNIT_ID" val="diagram20187823_3*m_i*1_5"/>
  <p:tag name="KSO_WM_UNIT_LAYERLEVEL" val="1_1"/>
  <p:tag name="KSO_WM_BEAUTIFY_FLAG" val="#wm#"/>
  <p:tag name="KSO_WM_UNIT_HIGHLIGHT" val="0"/>
  <p:tag name="KSO_WM_UNIT_COMPATIBLE" val="0"/>
  <p:tag name="KSO_WM_DIAGRAM_GROUP_CODE" val="m1-1"/>
  <p:tag name="KSO_WM_UNIT_TYPE" val="m_i"/>
  <p:tag name="KSO_WM_UNIT_INDEX" val="1_5"/>
  <p:tag name="KSO_WM_UNIT_DIAGRAM_ISNUMVISUAL" val="0"/>
  <p:tag name="KSO_WM_UNIT_DIAGRAM_ISREFERUNIT" val="0"/>
  <p:tag name="KSO_WM_UNIT_FILL_FORE_SCHEMECOLOR_INDEX" val="7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328.xml><?xml version="1.0" encoding="utf-8"?>
<p:tagLst xmlns:p="http://schemas.openxmlformats.org/presentationml/2006/main">
  <p:tag name="KSO_WM_TAG_VERSION" val="1.0"/>
  <p:tag name="KSO_WM_TEMPLATE_CATEGORY" val="diagram"/>
  <p:tag name="KSO_WM_TEMPLATE_INDEX" val="20187823"/>
  <p:tag name="KSO_WM_UNIT_ID" val="diagram20187823_3*m_i*1_6"/>
  <p:tag name="KSO_WM_UNIT_LAYERLEVEL" val="1_1"/>
  <p:tag name="KSO_WM_BEAUTIFY_FLAG" val="#wm#"/>
  <p:tag name="KSO_WM_UNIT_HIGHLIGHT" val="0"/>
  <p:tag name="KSO_WM_UNIT_COMPATIBLE" val="0"/>
  <p:tag name="KSO_WM_DIAGRAM_GROUP_CODE" val="m1-1"/>
  <p:tag name="KSO_WM_UNIT_TYPE" val="m_i"/>
  <p:tag name="KSO_WM_UNIT_INDEX" val="1_6"/>
  <p:tag name="KSO_WM_UNIT_DIAGRAM_ISNUMVISUAL" val="0"/>
  <p:tag name="KSO_WM_UNIT_DIAGRAM_ISREFERUNIT" val="0"/>
  <p:tag name="KSO_WM_UNIT_FILL_FORE_SCHEMECOLOR_INDEX" val="8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329.xml><?xml version="1.0" encoding="utf-8"?>
<p:tagLst xmlns:p="http://schemas.openxmlformats.org/presentationml/2006/main">
  <p:tag name="KSO_WM_TAG_VERSION" val="1.0"/>
  <p:tag name="KSO_WM_TEMPLATE_CATEGORY" val="diagram"/>
  <p:tag name="KSO_WM_TEMPLATE_INDEX" val="20187823"/>
  <p:tag name="KSO_WM_UNIT_ID" val="diagram20187823_3*m_i*1_7"/>
  <p:tag name="KSO_WM_UNIT_LAYERLEVEL" val="1_1"/>
  <p:tag name="KSO_WM_BEAUTIFY_FLAG" val="#wm#"/>
  <p:tag name="KSO_WM_UNIT_HIGHLIGHT" val="0"/>
  <p:tag name="KSO_WM_UNIT_COMPATIBLE" val="0"/>
  <p:tag name="KSO_WM_DIAGRAM_GROUP_CODE" val="m1-1"/>
  <p:tag name="KSO_WM_UNIT_TYPE" val="m_i"/>
  <p:tag name="KSO_WM_UNIT_INDEX" val="1_7"/>
  <p:tag name="KSO_WM_UNIT_DIAGRAM_ISNUMVISUAL" val="0"/>
  <p:tag name="KSO_WM_UNIT_DIAGRAM_ISREFERUNIT" val="0"/>
  <p:tag name="KSO_WM_UNIT_FILL_FORE_SCHEMECOLOR_INDEX" val="8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30.xml><?xml version="1.0" encoding="utf-8"?>
<p:tagLst xmlns:p="http://schemas.openxmlformats.org/presentationml/2006/main">
  <p:tag name="KSO_WM_TAG_VERSION" val="1.0"/>
  <p:tag name="KSO_WM_TEMPLATE_CATEGORY" val="diagram"/>
  <p:tag name="KSO_WM_TEMPLATE_INDEX" val="20187823"/>
  <p:tag name="KSO_WM_UNIT_ID" val="diagram20187823_3*m_i*1_8"/>
  <p:tag name="KSO_WM_UNIT_LAYERLEVEL" val="1_1"/>
  <p:tag name="KSO_WM_BEAUTIFY_FLAG" val="#wm#"/>
  <p:tag name="KSO_WM_UNIT_HIGHLIGHT" val="0"/>
  <p:tag name="KSO_WM_UNIT_COMPATIBLE" val="0"/>
  <p:tag name="KSO_WM_DIAGRAM_GROUP_CODE" val="m1-1"/>
  <p:tag name="KSO_WM_UNIT_TYPE" val="m_i"/>
  <p:tag name="KSO_WM_UNIT_INDEX" val="1_8"/>
  <p:tag name="KSO_WM_UNIT_DIAGRAM_ISNUMVISUAL" val="0"/>
  <p:tag name="KSO_WM_UNIT_DIAGRAM_ISREFERUNIT" val="0"/>
  <p:tag name="KSO_WM_UNIT_FILL_FORE_SCHEMECOLOR_INDEX" val="8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331.xml><?xml version="1.0" encoding="utf-8"?>
<p:tagLst xmlns:p="http://schemas.openxmlformats.org/presentationml/2006/main">
  <p:tag name="KSO_WM_TAG_VERSION" val="1.0"/>
  <p:tag name="KSO_WM_TEMPLATE_CATEGORY" val="diagram"/>
  <p:tag name="KSO_WM_TEMPLATE_INDEX" val="20187823"/>
  <p:tag name="KSO_WM_UNIT_ID" val="diagram20187823_3*m_i*1_17"/>
  <p:tag name="KSO_WM_UNIT_LAYERLEVEL" val="1_1"/>
  <p:tag name="KSO_WM_BEAUTIFY_FLAG" val="#wm#"/>
  <p:tag name="KSO_WM_UNIT_HIGHLIGHT" val="0"/>
  <p:tag name="KSO_WM_UNIT_COMPATIBLE" val="0"/>
  <p:tag name="KSO_WM_DIAGRAM_GROUP_CODE" val="m1-1"/>
  <p:tag name="KSO_WM_UNIT_TYPE" val="m_i"/>
  <p:tag name="KSO_WM_UNIT_INDEX" val="1_17"/>
  <p:tag name="KSO_WM_UNIT_DIAGRAM_ISNUMVISUAL" val="0"/>
  <p:tag name="KSO_WM_UNIT_DIAGRAM_ISREFERUNIT" val="0"/>
  <p:tag name="KSO_WM_UNIT_FILL_FORE_SCHEMECOLOR_INDEX" val="8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332.xml><?xml version="1.0" encoding="utf-8"?>
<p:tagLst xmlns:p="http://schemas.openxmlformats.org/presentationml/2006/main">
  <p:tag name="KSO_WM_TAG_VERSION" val="1.0"/>
  <p:tag name="KSO_WM_TEMPLATE_CATEGORY" val="diagram"/>
  <p:tag name="KSO_WM_TEMPLATE_INDEX" val="20187823"/>
  <p:tag name="KSO_WM_UNIT_ID" val="diagram20187823_3*m_i*1_10"/>
  <p:tag name="KSO_WM_UNIT_LAYERLEVEL" val="1_1"/>
  <p:tag name="KSO_WM_BEAUTIFY_FLAG" val="#wm#"/>
  <p:tag name="KSO_WM_UNIT_HIGHLIGHT" val="0"/>
  <p:tag name="KSO_WM_UNIT_COMPATIBLE" val="0"/>
  <p:tag name="KSO_WM_DIAGRAM_GROUP_CODE" val="m1-1"/>
  <p:tag name="KSO_WM_UNIT_TYPE" val="m_i"/>
  <p:tag name="KSO_WM_UNIT_INDEX" val="1_10"/>
  <p:tag name="KSO_WM_UNIT_DIAGRAM_ISNUMVISUAL" val="0"/>
  <p:tag name="KSO_WM_UNIT_DIAGRAM_ISREFERUNIT" val="0"/>
  <p:tag name="KSO_WM_UNIT_FILL_FORE_SCHEMECOLOR_INDEX" val="6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333.xml><?xml version="1.0" encoding="utf-8"?>
<p:tagLst xmlns:p="http://schemas.openxmlformats.org/presentationml/2006/main">
  <p:tag name="KSO_WM_TAG_VERSION" val="1.0"/>
  <p:tag name="KSO_WM_TEMPLATE_CATEGORY" val="diagram"/>
  <p:tag name="KSO_WM_TEMPLATE_INDEX" val="20187823"/>
  <p:tag name="KSO_WM_UNIT_ID" val="diagram20187823_3*m_i*1_11"/>
  <p:tag name="KSO_WM_UNIT_LAYERLEVEL" val="1_1"/>
  <p:tag name="KSO_WM_BEAUTIFY_FLAG" val="#wm#"/>
  <p:tag name="KSO_WM_UNIT_HIGHLIGHT" val="0"/>
  <p:tag name="KSO_WM_UNIT_COMPATIBLE" val="0"/>
  <p:tag name="KSO_WM_DIAGRAM_GROUP_CODE" val="m1-1"/>
  <p:tag name="KSO_WM_UNIT_TYPE" val="m_i"/>
  <p:tag name="KSO_WM_UNIT_INDEX" val="1_11"/>
  <p:tag name="KSO_WM_UNIT_DIAGRAM_ISNUMVISUAL" val="0"/>
  <p:tag name="KSO_WM_UNIT_DIAGRAM_ISREFERUNIT" val="0"/>
  <p:tag name="KSO_WM_UNIT_FILL_FORE_SCHEMECOLOR_INDEX" val="6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334.xml><?xml version="1.0" encoding="utf-8"?>
<p:tagLst xmlns:p="http://schemas.openxmlformats.org/presentationml/2006/main">
  <p:tag name="KSO_WM_TAG_VERSION" val="1.0"/>
  <p:tag name="KSO_WM_TEMPLATE_CATEGORY" val="diagram"/>
  <p:tag name="KSO_WM_TEMPLATE_INDEX" val="20187823"/>
  <p:tag name="KSO_WM_UNIT_ID" val="diagram20187823_3*m_i*1_12"/>
  <p:tag name="KSO_WM_UNIT_LAYERLEVEL" val="1_1"/>
  <p:tag name="KSO_WM_BEAUTIFY_FLAG" val="#wm#"/>
  <p:tag name="KSO_WM_UNIT_HIGHLIGHT" val="0"/>
  <p:tag name="KSO_WM_UNIT_COMPATIBLE" val="0"/>
  <p:tag name="KSO_WM_DIAGRAM_GROUP_CODE" val="m1-1"/>
  <p:tag name="KSO_WM_UNIT_TYPE" val="m_i"/>
  <p:tag name="KSO_WM_UNIT_INDEX" val="1_12"/>
  <p:tag name="KSO_WM_UNIT_DIAGRAM_ISNUMVISUAL" val="0"/>
  <p:tag name="KSO_WM_UNIT_DIAGRAM_ISREFERUNIT" val="0"/>
  <p:tag name="KSO_WM_UNIT_FILL_FORE_SCHEMECOLOR_INDEX" val="9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335.xml><?xml version="1.0" encoding="utf-8"?>
<p:tagLst xmlns:p="http://schemas.openxmlformats.org/presentationml/2006/main">
  <p:tag name="KSO_WM_TAG_VERSION" val="1.0"/>
  <p:tag name="KSO_WM_TEMPLATE_CATEGORY" val="diagram"/>
  <p:tag name="KSO_WM_TEMPLATE_INDEX" val="20187823"/>
  <p:tag name="KSO_WM_UNIT_ID" val="diagram20187823_3*m_i*1_13"/>
  <p:tag name="KSO_WM_UNIT_LAYERLEVEL" val="1_1"/>
  <p:tag name="KSO_WM_BEAUTIFY_FLAG" val="#wm#"/>
  <p:tag name="KSO_WM_UNIT_HIGHLIGHT" val="0"/>
  <p:tag name="KSO_WM_UNIT_COMPATIBLE" val="0"/>
  <p:tag name="KSO_WM_DIAGRAM_GROUP_CODE" val="m1-1"/>
  <p:tag name="KSO_WM_UNIT_TYPE" val="m_i"/>
  <p:tag name="KSO_WM_UNIT_INDEX" val="1_13"/>
  <p:tag name="KSO_WM_UNIT_DIAGRAM_ISNUMVISUAL" val="0"/>
  <p:tag name="KSO_WM_UNIT_DIAGRAM_ISREFERUNIT" val="0"/>
  <p:tag name="KSO_WM_UNIT_FILL_FORE_SCHEMECOLOR_INDEX" val="9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336.xml><?xml version="1.0" encoding="utf-8"?>
<p:tagLst xmlns:p="http://schemas.openxmlformats.org/presentationml/2006/main">
  <p:tag name="KSO_WM_TAG_VERSION" val="1.0"/>
  <p:tag name="KSO_WM_TEMPLATE_CATEGORY" val="diagram"/>
  <p:tag name="KSO_WM_TEMPLATE_INDEX" val="20187823"/>
  <p:tag name="KSO_WM_UNIT_ID" val="diagram20187823_3*m_i*1_14"/>
  <p:tag name="KSO_WM_UNIT_LAYERLEVEL" val="1_1"/>
  <p:tag name="KSO_WM_BEAUTIFY_FLAG" val="#wm#"/>
  <p:tag name="KSO_WM_UNIT_HIGHLIGHT" val="0"/>
  <p:tag name="KSO_WM_UNIT_COMPATIBLE" val="0"/>
  <p:tag name="KSO_WM_DIAGRAM_GROUP_CODE" val="m1-1"/>
  <p:tag name="KSO_WM_UNIT_TYPE" val="m_i"/>
  <p:tag name="KSO_WM_UNIT_INDEX" val="1_14"/>
  <p:tag name="KSO_WM_UNIT_DIAGRAM_ISNUMVISUAL" val="0"/>
  <p:tag name="KSO_WM_UNIT_DIAGRAM_ISREFERUNIT" val="0"/>
  <p:tag name="KSO_WM_UNIT_FILL_FORE_SCHEMECOLOR_INDEX" val="5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337.xml><?xml version="1.0" encoding="utf-8"?>
<p:tagLst xmlns:p="http://schemas.openxmlformats.org/presentationml/2006/main">
  <p:tag name="KSO_WM_TAG_VERSION" val="1.0"/>
  <p:tag name="KSO_WM_TEMPLATE_CATEGORY" val="diagram"/>
  <p:tag name="KSO_WM_TEMPLATE_INDEX" val="20187823"/>
  <p:tag name="KSO_WM_UNIT_ID" val="diagram20187823_3*m_i*1_15"/>
  <p:tag name="KSO_WM_UNIT_LAYERLEVEL" val="1_1"/>
  <p:tag name="KSO_WM_BEAUTIFY_FLAG" val="#wm#"/>
  <p:tag name="KSO_WM_UNIT_HIGHLIGHT" val="0"/>
  <p:tag name="KSO_WM_UNIT_COMPATIBLE" val="0"/>
  <p:tag name="KSO_WM_DIAGRAM_GROUP_CODE" val="m1-1"/>
  <p:tag name="KSO_WM_UNIT_TYPE" val="m_i"/>
  <p:tag name="KSO_WM_UNIT_INDEX" val="1_15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</p:tagLst>
</file>

<file path=ppt/tags/tag338.xml><?xml version="1.0" encoding="utf-8"?>
<p:tagLst xmlns:p="http://schemas.openxmlformats.org/presentationml/2006/main">
  <p:tag name="KSO_WM_TAG_VERSION" val="1.0"/>
  <p:tag name="KSO_WM_TEMPLATE_CATEGORY" val="diagram"/>
  <p:tag name="KSO_WM_TEMPLATE_INDEX" val="20187823"/>
  <p:tag name="KSO_WM_UNIT_ID" val="diagram20187823_3*m_i*1_16"/>
  <p:tag name="KSO_WM_UNIT_LAYERLEVEL" val="1_1"/>
  <p:tag name="KSO_WM_BEAUTIFY_FLAG" val="#wm#"/>
  <p:tag name="KSO_WM_UNIT_HIGHLIGHT" val="0"/>
  <p:tag name="KSO_WM_UNIT_COMPATIBLE" val="0"/>
  <p:tag name="KSO_WM_DIAGRAM_GROUP_CODE" val="m1-1"/>
  <p:tag name="KSO_WM_UNIT_TYPE" val="m_i"/>
  <p:tag name="KSO_WM_UNIT_INDEX" val="1_16"/>
  <p:tag name="KSO_WM_UNIT_DIAGRAM_ISNUMVISUAL" val="0"/>
  <p:tag name="KSO_WM_UNIT_DIAGRAM_ISREFERUNIT" val="0"/>
  <p:tag name="KSO_WM_UNIT_FILL_FORE_SCHEMECOLOR_INDEX" val="5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339.xml><?xml version="1.0" encoding="utf-8"?>
<p:tagLst xmlns:p="http://schemas.openxmlformats.org/presentationml/2006/main">
  <p:tag name="KSO_WM_TAG_VERSION" val="1.0"/>
  <p:tag name="KSO_WM_TEMPLATE_CATEGORY" val="diagram"/>
  <p:tag name="KSO_WM_TEMPLATE_INDEX" val="20187823"/>
  <p:tag name="KSO_WM_UNIT_ID" val="diagram20187823_3*m_i*1_1"/>
  <p:tag name="KSO_WM_UNIT_LAYERLEVEL" val="1_1"/>
  <p:tag name="KSO_WM_BEAUTIFY_FLAG" val="#wm#"/>
  <p:tag name="KSO_WM_UNIT_HIGHLIGHT" val="0"/>
  <p:tag name="KSO_WM_UNIT_COMPATIBLE" val="0"/>
  <p:tag name="KSO_WM_DIAGRAM_GROUP_CODE" val="m1-1"/>
  <p:tag name="KSO_WM_UNIT_TYPE" val="m_i"/>
  <p:tag name="KSO_WM_UNIT_INDEX" val="1_1"/>
  <p:tag name="KSO_WM_UNIT_DIAGRAM_ISNUMVISUAL" val="0"/>
  <p:tag name="KSO_WM_UNIT_DIAGRAM_ISREFERUNIT" val="0"/>
  <p:tag name="KSO_WM_UNIT_FILL_FORE_SCHEMECOLOR_INDEX" val="5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40.xml><?xml version="1.0" encoding="utf-8"?>
<p:tagLst xmlns:p="http://schemas.openxmlformats.org/presentationml/2006/main">
  <p:tag name="KSO_WM_TAG_VERSION" val="1.0"/>
  <p:tag name="KSO_WM_TEMPLATE_CATEGORY" val="diagram"/>
  <p:tag name="KSO_WM_TEMPLATE_INDEX" val="20187823"/>
  <p:tag name="KSO_WM_UNIT_ID" val="diagram20187823_3*m_h_i*1_2_1"/>
  <p:tag name="KSO_WM_UNIT_LAYERLEVEL" val="1_1_1"/>
  <p:tag name="KSO_WM_BEAUTIFY_FLAG" val="#wm#"/>
  <p:tag name="KSO_WM_UNIT_HIGHLIGHT" val="0"/>
  <p:tag name="KSO_WM_UNIT_COMPATIBLE" val="0"/>
  <p:tag name="KSO_WM_DIAGRAM_GROUP_CODE" val="m1-1"/>
  <p:tag name="KSO_WM_UNIT_TYPE" val="m_h_i"/>
  <p:tag name="KSO_WM_UNIT_INDEX" val="1_2_1"/>
  <p:tag name="KSO_WM_UNIT_DIAGRAM_ISNUMVISUAL" val="0"/>
  <p:tag name="KSO_WM_UNIT_DIAGRAM_ISREFERUNIT" val="0"/>
  <p:tag name="KSO_WM_UNIT_LINE_FORE_SCHEMECOLOR_INDEX" val="6"/>
  <p:tag name="KSO_WM_UNIT_LINE_FILL_TYPE" val="2"/>
  <p:tag name="KSO_WM_UNIT_USESOURCEFORMAT_APPLY" val="1"/>
</p:tagLst>
</file>

<file path=ppt/tags/tag341.xml><?xml version="1.0" encoding="utf-8"?>
<p:tagLst xmlns:p="http://schemas.openxmlformats.org/presentationml/2006/main">
  <p:tag name="KSO_WM_TAG_VERSION" val="1.0"/>
  <p:tag name="KSO_WM_TEMPLATE_CATEGORY" val="diagram"/>
  <p:tag name="KSO_WM_TEMPLATE_INDEX" val="20187823"/>
  <p:tag name="KSO_WM_UNIT_ID" val="diagram20187823_3*m_h_i*1_2_2"/>
  <p:tag name="KSO_WM_UNIT_LAYERLEVEL" val="1_1_1"/>
  <p:tag name="KSO_WM_BEAUTIFY_FLAG" val="#wm#"/>
  <p:tag name="KSO_WM_UNIT_HIGHLIGHT" val="0"/>
  <p:tag name="KSO_WM_UNIT_COMPATIBLE" val="0"/>
  <p:tag name="KSO_WM_DIAGRAM_GROUP_CODE" val="m1-1"/>
  <p:tag name="KSO_WM_UNIT_TYPE" val="m_h_i"/>
  <p:tag name="KSO_WM_UNIT_INDEX" val="1_2_2"/>
  <p:tag name="KSO_WM_UNIT_DIAGRAM_ISNUMVISUAL" val="0"/>
  <p:tag name="KSO_WM_UNIT_DIAGRAM_ISREFERUNIT" val="0"/>
  <p:tag name="KSO_WM_UNIT_FILL_FORE_SCHEMECOLOR_INDEX" val="6"/>
  <p:tag name="KSO_WM_UNIT_FILL_TYPE" val="1"/>
  <p:tag name="KSO_WM_UNIT_LINE_FORE_SCHEMECOLOR_INDEX" val="6"/>
  <p:tag name="KSO_WM_UNIT_LINE_FILL_TYPE" val="2"/>
  <p:tag name="KSO_WM_UNIT_TEXT_FILL_FORE_SCHEMECOLOR_INDEX" val="2"/>
  <p:tag name="KSO_WM_UNIT_TEXT_FILL_TYPE" val="1"/>
  <p:tag name="KSO_WM_UNIT_USESOURCEFORMAT_APPLY" val="1"/>
</p:tagLst>
</file>

<file path=ppt/tags/tag342.xml><?xml version="1.0" encoding="utf-8"?>
<p:tagLst xmlns:p="http://schemas.openxmlformats.org/presentationml/2006/main">
  <p:tag name="KSO_WM_TAG_VERSION" val="1.0"/>
  <p:tag name="KSO_WM_TEMPLATE_CATEGORY" val="diagram"/>
  <p:tag name="KSO_WM_TEMPLATE_INDEX" val="20187823"/>
  <p:tag name="KSO_WM_UNIT_ID" val="diagram20187823_3*m_h_a*1_2_1"/>
  <p:tag name="KSO_WM_UNIT_LAYERLEVEL" val="1_1_1"/>
  <p:tag name="KSO_WM_UNIT_VALUE" val="6"/>
  <p:tag name="KSO_WM_UNIT_HIGHLIGHT" val="0"/>
  <p:tag name="KSO_WM_UNIT_COMPATIBLE" val="0"/>
  <p:tag name="KSO_WM_BEAUTIFY_FLAG" val="#wm#"/>
  <p:tag name="KSO_WM_UNIT_ISCONTENTSTITLE" val="0"/>
  <p:tag name="KSO_WM_UNIT_PRESET_TEXT" val="添加标题"/>
  <p:tag name="KSO_WM_DIAGRAM_GROUP_CODE" val="m1-1"/>
  <p:tag name="KSO_WM_UNIT_TYPE" val="m_h_a"/>
  <p:tag name="KSO_WM_UNIT_INDEX" val="1_2_1"/>
  <p:tag name="KSO_WM_UNIT_DIAGRAM_ISNUMVISUAL" val="0"/>
  <p:tag name="KSO_WM_UNIT_DIAGRAM_ISREFERUNIT" val="0"/>
  <p:tag name="KSO_WM_UNIT_NOCLEAR" val="0"/>
  <p:tag name="KSO_WM_UNIT_TEXT_FILL_FORE_SCHEMECOLOR_INDEX" val="13"/>
  <p:tag name="KSO_WM_UNIT_TEXT_FILL_TYPE" val="1"/>
  <p:tag name="KSO_WM_UNIT_USESOURCEFORMAT_APPLY" val="1"/>
</p:tagLst>
</file>

<file path=ppt/tags/tag343.xml><?xml version="1.0" encoding="utf-8"?>
<p:tagLst xmlns:p="http://schemas.openxmlformats.org/presentationml/2006/main">
  <p:tag name="KSO_WM_TAG_VERSION" val="1.0"/>
  <p:tag name="KSO_WM_TEMPLATE_CATEGORY" val="diagram"/>
  <p:tag name="KSO_WM_TEMPLATE_INDEX" val="20187823"/>
  <p:tag name="KSO_WM_UNIT_ID" val="diagram20187823_3*m_h_i*1_1_2"/>
  <p:tag name="KSO_WM_UNIT_LAYERLEVEL" val="1_1_1"/>
  <p:tag name="KSO_WM_BEAUTIFY_FLAG" val="#wm#"/>
  <p:tag name="KSO_WM_UNIT_HIGHLIGHT" val="0"/>
  <p:tag name="KSO_WM_UNIT_COMPATIBLE" val="0"/>
  <p:tag name="KSO_WM_DIAGRAM_GROUP_CODE" val="m1-1"/>
  <p:tag name="KSO_WM_UNIT_TYPE" val="m_h_i"/>
  <p:tag name="KSO_WM_UNIT_INDEX" val="1_1_2"/>
  <p:tag name="KSO_WM_UNIT_DIAGRAM_ISNUMVISUAL" val="0"/>
  <p:tag name="KSO_WM_UNIT_DIAGRAM_ISREFERUNIT" val="0"/>
  <p:tag name="KSO_WM_UNIT_FILL_FORE_SCHEMECOLOR_INDEX" val="5"/>
  <p:tag name="KSO_WM_UNIT_FILL_TYPE" val="1"/>
  <p:tag name="KSO_WM_UNIT_LINE_FORE_SCHEMECOLOR_INDEX" val="5"/>
  <p:tag name="KSO_WM_UNIT_LINE_FILL_TYPE" val="2"/>
  <p:tag name="KSO_WM_UNIT_TEXT_FILL_FORE_SCHEMECOLOR_INDEX" val="2"/>
  <p:tag name="KSO_WM_UNIT_TEXT_FILL_TYPE" val="1"/>
  <p:tag name="KSO_WM_UNIT_USESOURCEFORMAT_APPLY" val="1"/>
</p:tagLst>
</file>

<file path=ppt/tags/tag344.xml><?xml version="1.0" encoding="utf-8"?>
<p:tagLst xmlns:p="http://schemas.openxmlformats.org/presentationml/2006/main">
  <p:tag name="KSO_WM_TAG_VERSION" val="1.0"/>
  <p:tag name="KSO_WM_TEMPLATE_CATEGORY" val="diagram"/>
  <p:tag name="KSO_WM_TEMPLATE_INDEX" val="20187823"/>
  <p:tag name="KSO_WM_UNIT_ID" val="diagram20187823_3*m_h_a*1_1_1"/>
  <p:tag name="KSO_WM_UNIT_LAYERLEVEL" val="1_1_1"/>
  <p:tag name="KSO_WM_UNIT_VALUE" val="6"/>
  <p:tag name="KSO_WM_UNIT_HIGHLIGHT" val="0"/>
  <p:tag name="KSO_WM_UNIT_COMPATIBLE" val="0"/>
  <p:tag name="KSO_WM_BEAUTIFY_FLAG" val="#wm#"/>
  <p:tag name="KSO_WM_UNIT_ISCONTENTSTITLE" val="0"/>
  <p:tag name="KSO_WM_UNIT_PRESET_TEXT" val="添加标题"/>
  <p:tag name="KSO_WM_DIAGRAM_GROUP_CODE" val="m1-1"/>
  <p:tag name="KSO_WM_UNIT_TYPE" val="m_h_a"/>
  <p:tag name="KSO_WM_UNIT_INDEX" val="1_1_1"/>
  <p:tag name="KSO_WM_UNIT_DIAGRAM_ISNUMVISUAL" val="0"/>
  <p:tag name="KSO_WM_UNIT_DIAGRAM_ISREFERUNIT" val="0"/>
  <p:tag name="KSO_WM_UNIT_NOCLEAR" val="0"/>
  <p:tag name="KSO_WM_UNIT_TEXT_FILL_FORE_SCHEMECOLOR_INDEX" val="13"/>
  <p:tag name="KSO_WM_UNIT_TEXT_FILL_TYPE" val="1"/>
  <p:tag name="KSO_WM_UNIT_USESOURCEFORMAT_APPLY" val="1"/>
</p:tagLst>
</file>

<file path=ppt/tags/tag345.xml><?xml version="1.0" encoding="utf-8"?>
<p:tagLst xmlns:p="http://schemas.openxmlformats.org/presentationml/2006/main">
  <p:tag name="KSO_WM_TAG_VERSION" val="1.0"/>
  <p:tag name="KSO_WM_TEMPLATE_CATEGORY" val="diagram"/>
  <p:tag name="KSO_WM_TEMPLATE_INDEX" val="20187823"/>
  <p:tag name="KSO_WM_UNIT_ID" val="diagram20187823_3*m_h_i*1_3_2"/>
  <p:tag name="KSO_WM_UNIT_LAYERLEVEL" val="1_1_1"/>
  <p:tag name="KSO_WM_BEAUTIFY_FLAG" val="#wm#"/>
  <p:tag name="KSO_WM_UNIT_HIGHLIGHT" val="0"/>
  <p:tag name="KSO_WM_UNIT_COMPATIBLE" val="0"/>
  <p:tag name="KSO_WM_DIAGRAM_GROUP_CODE" val="m1-1"/>
  <p:tag name="KSO_WM_UNIT_TYPE" val="m_h_i"/>
  <p:tag name="KSO_WM_UNIT_INDEX" val="1_3_2"/>
  <p:tag name="KSO_WM_UNIT_DIAGRAM_ISNUMVISUAL" val="0"/>
  <p:tag name="KSO_WM_UNIT_DIAGRAM_ISREFERUNIT" val="0"/>
  <p:tag name="KSO_WM_UNIT_FILL_FORE_SCHEMECOLOR_INDEX" val="7"/>
  <p:tag name="KSO_WM_UNIT_FILL_TYPE" val="1"/>
  <p:tag name="KSO_WM_UNIT_LINE_FORE_SCHEMECOLOR_INDEX" val="7"/>
  <p:tag name="KSO_WM_UNIT_LINE_FILL_TYPE" val="2"/>
  <p:tag name="KSO_WM_UNIT_TEXT_FILL_FORE_SCHEMECOLOR_INDEX" val="2"/>
  <p:tag name="KSO_WM_UNIT_TEXT_FILL_TYPE" val="1"/>
  <p:tag name="KSO_WM_UNIT_USESOURCEFORMAT_APPLY" val="1"/>
</p:tagLst>
</file>

<file path=ppt/tags/tag346.xml><?xml version="1.0" encoding="utf-8"?>
<p:tagLst xmlns:p="http://schemas.openxmlformats.org/presentationml/2006/main">
  <p:tag name="KSO_WM_TAG_VERSION" val="1.0"/>
  <p:tag name="KSO_WM_TEMPLATE_CATEGORY" val="diagram"/>
  <p:tag name="KSO_WM_TEMPLATE_INDEX" val="20187823"/>
  <p:tag name="KSO_WM_UNIT_ID" val="diagram20187823_3*m_h_a*1_3_1"/>
  <p:tag name="KSO_WM_UNIT_LAYERLEVEL" val="1_1_1"/>
  <p:tag name="KSO_WM_UNIT_VALUE" val="6"/>
  <p:tag name="KSO_WM_UNIT_HIGHLIGHT" val="0"/>
  <p:tag name="KSO_WM_UNIT_COMPATIBLE" val="0"/>
  <p:tag name="KSO_WM_BEAUTIFY_FLAG" val="#wm#"/>
  <p:tag name="KSO_WM_UNIT_ISCONTENTSTITLE" val="0"/>
  <p:tag name="KSO_WM_UNIT_PRESET_TEXT" val="添加标题"/>
  <p:tag name="KSO_WM_DIAGRAM_GROUP_CODE" val="m1-1"/>
  <p:tag name="KSO_WM_UNIT_TYPE" val="m_h_a"/>
  <p:tag name="KSO_WM_UNIT_INDEX" val="1_3_1"/>
  <p:tag name="KSO_WM_UNIT_DIAGRAM_ISNUMVISUAL" val="0"/>
  <p:tag name="KSO_WM_UNIT_DIAGRAM_ISREFERUNIT" val="0"/>
  <p:tag name="KSO_WM_UNIT_NOCLEAR" val="0"/>
  <p:tag name="KSO_WM_UNIT_TEXT_FILL_FORE_SCHEMECOLOR_INDEX" val="13"/>
  <p:tag name="KSO_WM_UNIT_TEXT_FILL_TYPE" val="1"/>
  <p:tag name="KSO_WM_UNIT_USESOURCEFORMAT_APPLY" val="1"/>
</p:tagLst>
</file>

<file path=ppt/tags/tag347.xml><?xml version="1.0" encoding="utf-8"?>
<p:tagLst xmlns:p="http://schemas.openxmlformats.org/presentationml/2006/main">
  <p:tag name="KSO_WM_UNIT_HIGHLIGHT" val="0"/>
  <p:tag name="KSO_WM_UNIT_COMPATIBLE" val="0"/>
  <p:tag name="KSO_WM_UNIT_ID" val="diagram20187823_3*m_h_i*1_1_3"/>
  <p:tag name="KSO_WM_TEMPLATE_CATEGORY" val="diagram"/>
  <p:tag name="KSO_WM_TEMPLATE_INDEX" val="20187823"/>
  <p:tag name="KSO_WM_UNIT_LAYERLEVEL" val="1_1_1"/>
  <p:tag name="KSO_WM_TAG_VERSION" val="1.0"/>
  <p:tag name="KSO_WM_BEAUTIFY_FLAG" val="#wm#"/>
  <p:tag name="KSO_WM_DIAGRAM_GROUP_CODE" val="m1-1"/>
  <p:tag name="KSO_WM_UNIT_TYPE" val="m_h_i"/>
  <p:tag name="KSO_WM_UNIT_INDEX" val="1_1_3"/>
  <p:tag name="KSO_WM_UNIT_DIAGRAM_ISNUMVISUAL" val="0"/>
  <p:tag name="KSO_WM_UNIT_DIAGRAM_ISREFERUNIT" val="0"/>
  <p:tag name="KSO_WM_UNIT_TEXT_FILL_FORE_SCHEMECOLOR_INDEX" val="14"/>
  <p:tag name="KSO_WM_UNIT_TEXT_FILL_TYPE" val="1"/>
  <p:tag name="KSO_WM_UNIT_USESOURCEFORMAT_APPLY" val="1"/>
</p:tagLst>
</file>

<file path=ppt/tags/tag348.xml><?xml version="1.0" encoding="utf-8"?>
<p:tagLst xmlns:p="http://schemas.openxmlformats.org/presentationml/2006/main">
  <p:tag name="KSO_WM_UNIT_HIGHLIGHT" val="0"/>
  <p:tag name="KSO_WM_UNIT_COMPATIBLE" val="0"/>
  <p:tag name="KSO_WM_UNIT_ID" val="diagram20187823_3*m_h_i*1_3_3"/>
  <p:tag name="KSO_WM_TEMPLATE_CATEGORY" val="diagram"/>
  <p:tag name="KSO_WM_TEMPLATE_INDEX" val="20187823"/>
  <p:tag name="KSO_WM_UNIT_LAYERLEVEL" val="1_1_1"/>
  <p:tag name="KSO_WM_TAG_VERSION" val="1.0"/>
  <p:tag name="KSO_WM_BEAUTIFY_FLAG" val="#wm#"/>
  <p:tag name="KSO_WM_DIAGRAM_GROUP_CODE" val="m1-1"/>
  <p:tag name="KSO_WM_UNIT_TYPE" val="m_h_i"/>
  <p:tag name="KSO_WM_UNIT_INDEX" val="1_3_3"/>
  <p:tag name="KSO_WM_UNIT_DIAGRAM_ISNUMVISUAL" val="0"/>
  <p:tag name="KSO_WM_UNIT_DIAGRAM_ISREFERUNIT" val="0"/>
  <p:tag name="KSO_WM_UNIT_TEXT_FILL_FORE_SCHEMECOLOR_INDEX" val="14"/>
  <p:tag name="KSO_WM_UNIT_TEXT_FILL_TYPE" val="1"/>
  <p:tag name="KSO_WM_UNIT_USESOURCEFORMAT_APPLY" val="1"/>
</p:tagLst>
</file>

<file path=ppt/tags/tag349.xml><?xml version="1.0" encoding="utf-8"?>
<p:tagLst xmlns:p="http://schemas.openxmlformats.org/presentationml/2006/main">
  <p:tag name="KSO_WM_UNIT_HIGHLIGHT" val="0"/>
  <p:tag name="KSO_WM_UNIT_COMPATIBLE" val="0"/>
  <p:tag name="KSO_WM_UNIT_ID" val="diagram20187823_3*m_h_i*1_2_3"/>
  <p:tag name="KSO_WM_TEMPLATE_CATEGORY" val="diagram"/>
  <p:tag name="KSO_WM_TEMPLATE_INDEX" val="20187823"/>
  <p:tag name="KSO_WM_UNIT_LAYERLEVEL" val="1_1_1"/>
  <p:tag name="KSO_WM_TAG_VERSION" val="1.0"/>
  <p:tag name="KSO_WM_BEAUTIFY_FLAG" val="#wm#"/>
  <p:tag name="KSO_WM_DIAGRAM_GROUP_CODE" val="m1-1"/>
  <p:tag name="KSO_WM_UNIT_TYPE" val="m_h_i"/>
  <p:tag name="KSO_WM_UNIT_INDEX" val="1_2_3"/>
  <p:tag name="KSO_WM_UNIT_DIAGRAM_ISNUMVISUAL" val="0"/>
  <p:tag name="KSO_WM_UNIT_DIAGRAM_ISREFERUNIT" val="0"/>
  <p:tag name="KSO_WM_UNIT_TEXT_FILL_FORE_SCHEMECOLOR_INDEX" val="14"/>
  <p:tag name="KSO_WM_UNIT_TEXT_FILL_TYPE" val="1"/>
  <p:tag name="KSO_WM_UNIT_USESOURCEFORMAT_APPLY" val="1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50.xml><?xml version="1.0" encoding="utf-8"?>
<p:tagLst xmlns:p="http://schemas.openxmlformats.org/presentationml/2006/main">
  <p:tag name="KSO_WM_UNIT_HIGHLIGHT" val="0"/>
  <p:tag name="KSO_WM_UNIT_COMPATIBLE" val="0"/>
  <p:tag name="KSO_WM_UNIT_ID" val="diagram20187823_3*m_h_f*1_1_1"/>
  <p:tag name="KSO_WM_TEMPLATE_CATEGORY" val="diagram"/>
  <p:tag name="KSO_WM_TEMPLATE_INDEX" val="20187823"/>
  <p:tag name="KSO_WM_UNIT_LAYERLEVEL" val="1_1_1"/>
  <p:tag name="KSO_WM_TAG_VERSION" val="1.0"/>
  <p:tag name="KSO_WM_BEAUTIFY_FLAG" val="#wm#"/>
  <p:tag name="KSO_WM_UNIT_PRESET_TEXT" val="单击此处添加文本具体内容"/>
  <p:tag name="KSO_WM_UNIT_VALUE" val="26"/>
  <p:tag name="KSO_WM_DIAGRAM_GROUP_CODE" val="m1-1"/>
  <p:tag name="KSO_WM_UNIT_TYPE" val="m_h_f"/>
  <p:tag name="KSO_WM_UNIT_INDEX" val="1_1_1"/>
  <p:tag name="KSO_WM_UNIT_DIAGRAM_ISNUMVISUAL" val="0"/>
  <p:tag name="KSO_WM_UNIT_DIAGRAM_ISREFERUNIT" val="0"/>
  <p:tag name="KSO_WM_UNIT_NOCLEAR" val="0"/>
  <p:tag name="KSO_WM_UNIT_TEXT_FILL_FORE_SCHEMECOLOR_INDEX" val="13"/>
  <p:tag name="KSO_WM_UNIT_TEXT_FILL_TYPE" val="1"/>
  <p:tag name="KSO_WM_UNIT_USESOURCEFORMAT_APPLY" val="1"/>
</p:tagLst>
</file>

<file path=ppt/tags/tag351.xml><?xml version="1.0" encoding="utf-8"?>
<p:tagLst xmlns:p="http://schemas.openxmlformats.org/presentationml/2006/main">
  <p:tag name="KSO_WM_UNIT_HIGHLIGHT" val="0"/>
  <p:tag name="KSO_WM_UNIT_COMPATIBLE" val="0"/>
  <p:tag name="KSO_WM_UNIT_ID" val="diagram20187823_3*m_h_f*1_3_1"/>
  <p:tag name="KSO_WM_TEMPLATE_CATEGORY" val="diagram"/>
  <p:tag name="KSO_WM_TEMPLATE_INDEX" val="20187823"/>
  <p:tag name="KSO_WM_UNIT_LAYERLEVEL" val="1_1_1"/>
  <p:tag name="KSO_WM_TAG_VERSION" val="1.0"/>
  <p:tag name="KSO_WM_BEAUTIFY_FLAG" val="#wm#"/>
  <p:tag name="KSO_WM_UNIT_PRESET_TEXT" val="单击此处添加文本具体内容"/>
  <p:tag name="KSO_WM_UNIT_VALUE" val="26"/>
  <p:tag name="KSO_WM_DIAGRAM_GROUP_CODE" val="m1-1"/>
  <p:tag name="KSO_WM_UNIT_TYPE" val="m_h_f"/>
  <p:tag name="KSO_WM_UNIT_INDEX" val="1_3_1"/>
  <p:tag name="KSO_WM_UNIT_DIAGRAM_ISNUMVISUAL" val="0"/>
  <p:tag name="KSO_WM_UNIT_DIAGRAM_ISREFERUNIT" val="0"/>
  <p:tag name="KSO_WM_UNIT_NOCLEAR" val="0"/>
  <p:tag name="KSO_WM_UNIT_TEXT_FILL_FORE_SCHEMECOLOR_INDEX" val="13"/>
  <p:tag name="KSO_WM_UNIT_TEXT_FILL_TYPE" val="1"/>
  <p:tag name="KSO_WM_UNIT_USESOURCEFORMAT_APPLY" val="1"/>
</p:tagLst>
</file>

<file path=ppt/tags/tag352.xml><?xml version="1.0" encoding="utf-8"?>
<p:tagLst xmlns:p="http://schemas.openxmlformats.org/presentationml/2006/main">
  <p:tag name="KSO_WM_UNIT_HIGHLIGHT" val="0"/>
  <p:tag name="KSO_WM_UNIT_COMPATIBLE" val="0"/>
  <p:tag name="KSO_WM_UNIT_ID" val="diagram20187823_3*m_h_f*1_2_1"/>
  <p:tag name="KSO_WM_TEMPLATE_CATEGORY" val="diagram"/>
  <p:tag name="KSO_WM_TEMPLATE_INDEX" val="20187823"/>
  <p:tag name="KSO_WM_UNIT_LAYERLEVEL" val="1_1_1"/>
  <p:tag name="KSO_WM_TAG_VERSION" val="1.0"/>
  <p:tag name="KSO_WM_BEAUTIFY_FLAG" val="#wm#"/>
  <p:tag name="KSO_WM_UNIT_PRESET_TEXT" val="单击此处添加文本具体内容"/>
  <p:tag name="KSO_WM_UNIT_VALUE" val="26"/>
  <p:tag name="KSO_WM_DIAGRAM_GROUP_CODE" val="m1-1"/>
  <p:tag name="KSO_WM_UNIT_TYPE" val="m_h_f"/>
  <p:tag name="KSO_WM_UNIT_INDEX" val="1_2_1"/>
  <p:tag name="KSO_WM_UNIT_DIAGRAM_ISNUMVISUAL" val="0"/>
  <p:tag name="KSO_WM_UNIT_DIAGRAM_ISREFERUNIT" val="0"/>
  <p:tag name="KSO_WM_UNIT_NOCLEAR" val="0"/>
  <p:tag name="KSO_WM_UNIT_TEXT_FILL_FORE_SCHEMECOLOR_INDEX" val="13"/>
  <p:tag name="KSO_WM_UNIT_TEXT_FILL_TYPE" val="1"/>
  <p:tag name="KSO_WM_UNIT_USESOURCEFORMAT_APPLY" val="1"/>
</p:tagLst>
</file>

<file path=ppt/tags/tag353.xml><?xml version="1.0" encoding="utf-8"?>
<p:tagLst xmlns:p="http://schemas.openxmlformats.org/presentationml/2006/main">
  <p:tag name="KSO_WM_BEAUTIFY_FLAG" val="#wm#"/>
  <p:tag name="KSO_WM_TEMPLATE_CATEGORY" val="custom"/>
  <p:tag name="KSO_WM_TEMPLATE_INDEX" val="20193327"/>
</p:tagLst>
</file>

<file path=ppt/tags/tag354.xml><?xml version="1.0" encoding="utf-8"?>
<p:tagLst xmlns:p="http://schemas.openxmlformats.org/presentationml/2006/main">
  <p:tag name="KSO_WM_UNIT_TEXTBOXSTYLE_GUID" val="{3b508c37-8114-494a-91b6-f95c95799f74}"/>
  <p:tag name="KSO_WM_UNIT_TEXTBOXSTYLE_TEMPLATEID" val="3133841"/>
  <p:tag name="KSO_WM_UNIT_TEXTBOXSTYLE_TYPE" val="4"/>
  <p:tag name="KSO_WM_UNIT_TEXTBOXSTYLE_SHAPETYPE" val="0"/>
  <p:tag name="KSO_WM_UNIT_TEXTBOXSTYLE_TEMPLATETYPE" val="0"/>
  <p:tag name="KSO_WM_UNIT_ISCONTENTSTITLE" val="0"/>
  <p:tag name="KSO_WM_UNIT_PRESET_TEXT" val="单击此处输入封面大标题"/>
  <p:tag name="KSO_WM_UNIT_NOCLEAR" val="1"/>
  <p:tag name="KSO_WM_UNIT_VALUE" val="12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0_239*a*1"/>
  <p:tag name="KSO_WM_TEMPLATE_CATEGORY" val="mixed"/>
  <p:tag name="KSO_WM_TEMPLATE_INDEX" val="20201880"/>
  <p:tag name="KSO_WM_UNIT_LAYERLEVEL" val="1"/>
  <p:tag name="KSO_WM_TAG_VERSION" val="1.0"/>
  <p:tag name="KSO_WM_BEAUTIFY_FLAG" val="#wm#"/>
</p:tagLst>
</file>

<file path=ppt/tags/tag355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9015"/>
  <p:tag name="KSO_WM_UNIT_TYPE" val="m_i"/>
  <p:tag name="KSO_WM_UNIT_INDEX" val="1_1"/>
  <p:tag name="KSO_WM_UNIT_LAYERLEVEL" val="1_1"/>
  <p:tag name="KSO_WM_DIAGRAM_GROUP_CODE" val="m1-1"/>
  <p:tag name="KSO_WM_UNIT_ID" val="diagram20169015_3*m_i*1_1"/>
  <p:tag name="KSO_WM_UNIT_LINE_FORE_SCHEMECOLOR_INDEX" val="6"/>
  <p:tag name="KSO_WM_UNIT_LINE_FILL_TYPE" val="2"/>
  <p:tag name="KSO_WM_UNIT_USESOURCEFORMAT_APPLY" val="1"/>
  <p:tag name="KSO_WM_UNIT_DIAGRAM_SCHEMECOLOR_ID" val="0"/>
</p:tagLst>
</file>

<file path=ppt/tags/tag356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9015"/>
  <p:tag name="KSO_WM_UNIT_TYPE" val="m_h_i"/>
  <p:tag name="KSO_WM_UNIT_INDEX" val="1_1_1"/>
  <p:tag name="KSO_WM_UNIT_ID" val="diagram20169015_3*m_h_i*1_1_1"/>
  <p:tag name="KSO_WM_UNIT_LAYERLEVEL" val="1_1_1"/>
  <p:tag name="KSO_WM_DIAGRAM_GROUP_CODE" val="m1-1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1"/>
  <p:tag name="KSO_WM_UNIT_DIAGRAM_SCHEMECOLOR_ID" val="0"/>
</p:tagLst>
</file>

<file path=ppt/tags/tag357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9015"/>
  <p:tag name="KSO_WM_UNIT_TYPE" val="m_h_i"/>
  <p:tag name="KSO_WM_UNIT_INDEX" val="1_1_2"/>
  <p:tag name="KSO_WM_UNIT_ID" val="diagram20169015_3*m_h_i*1_1_2"/>
  <p:tag name="KSO_WM_UNIT_LAYERLEVEL" val="1_1_1"/>
  <p:tag name="KSO_WM_DIAGRAM_GROUP_CODE" val="m1-1"/>
  <p:tag name="KSO_WM_UNIT_USESOURCEFORMAT_APPLY" val="1"/>
  <p:tag name="KSO_WM_UNIT_DIAGRAM_SCHEMECOLOR_ID" val="0"/>
</p:tagLst>
</file>

<file path=ppt/tags/tag358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9015"/>
  <p:tag name="KSO_WM_UNIT_TYPE" val="m_h_i"/>
  <p:tag name="KSO_WM_UNIT_INDEX" val="1_2_1"/>
  <p:tag name="KSO_WM_UNIT_ID" val="diagram20169015_3*m_h_i*1_2_1"/>
  <p:tag name="KSO_WM_UNIT_LAYERLEVEL" val="1_1_1"/>
  <p:tag name="KSO_WM_DIAGRAM_GROUP_CODE" val="m1-1"/>
  <p:tag name="KSO_WM_UNIT_FILL_FORE_SCHEMECOLOR_INDEX" val="6"/>
  <p:tag name="KSO_WM_UNIT_FILL_TYPE" val="1"/>
  <p:tag name="KSO_WM_UNIT_TEXT_FILL_FORE_SCHEMECOLOR_INDEX" val="2"/>
  <p:tag name="KSO_WM_UNIT_TEXT_FILL_TYPE" val="1"/>
  <p:tag name="KSO_WM_UNIT_USESOURCEFORMAT_APPLY" val="1"/>
  <p:tag name="KSO_WM_UNIT_DIAGRAM_SCHEMECOLOR_ID" val="0"/>
</p:tagLst>
</file>

<file path=ppt/tags/tag359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9015"/>
  <p:tag name="KSO_WM_UNIT_TYPE" val="m_h_i"/>
  <p:tag name="KSO_WM_UNIT_INDEX" val="1_2_2"/>
  <p:tag name="KSO_WM_UNIT_ID" val="diagram20169015_3*m_h_i*1_2_2"/>
  <p:tag name="KSO_WM_UNIT_LAYERLEVEL" val="1_1_1"/>
  <p:tag name="KSO_WM_DIAGRAM_GROUP_CODE" val="m1-1"/>
  <p:tag name="KSO_WM_UNIT_USESOURCEFORMAT_APPLY" val="1"/>
  <p:tag name="KSO_WM_UNIT_DIAGRAM_SCHEMECOLOR_ID" val="0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60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9015"/>
  <p:tag name="KSO_WM_UNIT_TYPE" val="m_h_i"/>
  <p:tag name="KSO_WM_UNIT_INDEX" val="1_3_1"/>
  <p:tag name="KSO_WM_UNIT_ID" val="diagram20169015_3*m_h_i*1_3_1"/>
  <p:tag name="KSO_WM_UNIT_LAYERLEVEL" val="1_1_1"/>
  <p:tag name="KSO_WM_DIAGRAM_GROUP_CODE" val="m1-1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1"/>
  <p:tag name="KSO_WM_UNIT_DIAGRAM_SCHEMECOLOR_ID" val="0"/>
</p:tagLst>
</file>

<file path=ppt/tags/tag361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9015"/>
  <p:tag name="KSO_WM_UNIT_TYPE" val="m_h_i"/>
  <p:tag name="KSO_WM_UNIT_INDEX" val="1_3_2"/>
  <p:tag name="KSO_WM_UNIT_ID" val="diagram20169015_3*m_h_i*1_3_2"/>
  <p:tag name="KSO_WM_UNIT_LAYERLEVEL" val="1_1_1"/>
  <p:tag name="KSO_WM_DIAGRAM_GROUP_CODE" val="m1-1"/>
  <p:tag name="KSO_WM_UNIT_USESOURCEFORMAT_APPLY" val="1"/>
  <p:tag name="KSO_WM_UNIT_DIAGRAM_SCHEMECOLOR_ID" val="0"/>
</p:tagLst>
</file>

<file path=ppt/tags/tag362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9015"/>
  <p:tag name="KSO_WM_UNIT_TYPE" val="m_h_i"/>
  <p:tag name="KSO_WM_UNIT_INDEX" val="1_4_1"/>
  <p:tag name="KSO_WM_UNIT_ID" val="diagram20169015_3*m_h_i*1_4_1"/>
  <p:tag name="KSO_WM_UNIT_LAYERLEVEL" val="1_1_1"/>
  <p:tag name="KSO_WM_DIAGRAM_GROUP_CODE" val="m1-1"/>
  <p:tag name="KSO_WM_UNIT_FILL_FORE_SCHEMECOLOR_INDEX" val="6"/>
  <p:tag name="KSO_WM_UNIT_FILL_TYPE" val="1"/>
  <p:tag name="KSO_WM_UNIT_TEXT_FILL_FORE_SCHEMECOLOR_INDEX" val="2"/>
  <p:tag name="KSO_WM_UNIT_TEXT_FILL_TYPE" val="1"/>
  <p:tag name="KSO_WM_UNIT_USESOURCEFORMAT_APPLY" val="1"/>
  <p:tag name="KSO_WM_UNIT_DIAGRAM_SCHEMECOLOR_ID" val="0"/>
</p:tagLst>
</file>

<file path=ppt/tags/tag363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9015"/>
  <p:tag name="KSO_WM_UNIT_TYPE" val="m_h_i"/>
  <p:tag name="KSO_WM_UNIT_INDEX" val="1_4_2"/>
  <p:tag name="KSO_WM_UNIT_ID" val="diagram20169015_3*m_h_i*1_4_2"/>
  <p:tag name="KSO_WM_UNIT_LAYERLEVEL" val="1_1_1"/>
  <p:tag name="KSO_WM_DIAGRAM_GROUP_CODE" val="m1-1"/>
  <p:tag name="KSO_WM_UNIT_USESOURCEFORMAT_APPLY" val="1"/>
  <p:tag name="KSO_WM_UNIT_DIAGRAM_SCHEMECOLOR_ID" val="0"/>
</p:tagLst>
</file>

<file path=ppt/tags/tag364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9015"/>
  <p:tag name="KSO_WM_UNIT_TYPE" val="m_h_i"/>
  <p:tag name="KSO_WM_UNIT_INDEX" val="1_4_4"/>
  <p:tag name="KSO_WM_UNIT_ID" val="diagram20169015_3*m_h_i*1_4_4"/>
  <p:tag name="KSO_WM_UNIT_LAYERLEVEL" val="1_1_1"/>
  <p:tag name="KSO_WM_DIAGRAM_GROUP_CODE" val="m1-1"/>
  <p:tag name="KSO_WM_UNIT_FILL_FORE_SCHEMECOLOR_INDEX" val="6"/>
  <p:tag name="KSO_WM_UNIT_FILL_TYPE" val="1"/>
  <p:tag name="KSO_WM_UNIT_USESOURCEFORMAT_APPLY" val="1"/>
  <p:tag name="KSO_WM_UNIT_DIAGRAM_SCHEMECOLOR_ID" val="0"/>
</p:tagLst>
</file>

<file path=ppt/tags/tag365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9015"/>
  <p:tag name="KSO_WM_UNIT_TYPE" val="m_h_i"/>
  <p:tag name="KSO_WM_UNIT_INDEX" val="1_4_5"/>
  <p:tag name="KSO_WM_UNIT_ID" val="diagram20169015_3*m_h_i*1_4_5"/>
  <p:tag name="KSO_WM_UNIT_LAYERLEVEL" val="1_1_1"/>
  <p:tag name="KSO_WM_DIAGRAM_GROUP_CODE" val="m1-1"/>
  <p:tag name="KSO_WM_UNIT_FILL_FORE_SCHEMECOLOR_INDEX" val="6"/>
  <p:tag name="KSO_WM_UNIT_FILL_TYPE" val="1"/>
  <p:tag name="KSO_WM_UNIT_USESOURCEFORMAT_APPLY" val="1"/>
  <p:tag name="KSO_WM_UNIT_DIAGRAM_SCHEMECOLOR_ID" val="0"/>
</p:tagLst>
</file>

<file path=ppt/tags/tag366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9015"/>
  <p:tag name="KSO_WM_UNIT_TYPE" val="m_h_i"/>
  <p:tag name="KSO_WM_UNIT_INDEX" val="1_4_6"/>
  <p:tag name="KSO_WM_UNIT_ID" val="diagram20169015_3*m_h_i*1_4_6"/>
  <p:tag name="KSO_WM_UNIT_LAYERLEVEL" val="1_1_1"/>
  <p:tag name="KSO_WM_DIAGRAM_GROUP_CODE" val="m1-1"/>
  <p:tag name="KSO_WM_UNIT_FILL_FORE_SCHEMECOLOR_INDEX" val="6"/>
  <p:tag name="KSO_WM_UNIT_FILL_TYPE" val="1"/>
  <p:tag name="KSO_WM_UNIT_USESOURCEFORMAT_APPLY" val="1"/>
  <p:tag name="KSO_WM_UNIT_DIAGRAM_SCHEMECOLOR_ID" val="0"/>
</p:tagLst>
</file>

<file path=ppt/tags/tag367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9015"/>
  <p:tag name="KSO_WM_UNIT_TYPE" val="m_h_i"/>
  <p:tag name="KSO_WM_UNIT_INDEX" val="1_4_7"/>
  <p:tag name="KSO_WM_UNIT_ID" val="diagram20169015_3*m_h_i*1_4_7"/>
  <p:tag name="KSO_WM_UNIT_LAYERLEVEL" val="1_1_1"/>
  <p:tag name="KSO_WM_DIAGRAM_GROUP_CODE" val="m1-1"/>
  <p:tag name="KSO_WM_UNIT_FILL_FORE_SCHEMECOLOR_INDEX" val="6"/>
  <p:tag name="KSO_WM_UNIT_FILL_TYPE" val="1"/>
  <p:tag name="KSO_WM_UNIT_USESOURCEFORMAT_APPLY" val="1"/>
  <p:tag name="KSO_WM_UNIT_DIAGRAM_SCHEMECOLOR_ID" val="0"/>
</p:tagLst>
</file>

<file path=ppt/tags/tag368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9015"/>
  <p:tag name="KSO_WM_UNIT_TYPE" val="m_h_i"/>
  <p:tag name="KSO_WM_UNIT_INDEX" val="1_4_8"/>
  <p:tag name="KSO_WM_UNIT_ID" val="diagram20169015_3*m_h_i*1_4_8"/>
  <p:tag name="KSO_WM_UNIT_LAYERLEVEL" val="1_1_1"/>
  <p:tag name="KSO_WM_DIAGRAM_GROUP_CODE" val="m1-1"/>
  <p:tag name="KSO_WM_UNIT_FILL_FORE_SCHEMECOLOR_INDEX" val="6"/>
  <p:tag name="KSO_WM_UNIT_FILL_TYPE" val="1"/>
  <p:tag name="KSO_WM_UNIT_USESOURCEFORMAT_APPLY" val="1"/>
  <p:tag name="KSO_WM_UNIT_DIAGRAM_SCHEMECOLOR_ID" val="0"/>
</p:tagLst>
</file>

<file path=ppt/tags/tag369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9015"/>
  <p:tag name="KSO_WM_UNIT_TYPE" val="m_h_i"/>
  <p:tag name="KSO_WM_UNIT_INDEX" val="1_4_9"/>
  <p:tag name="KSO_WM_UNIT_ID" val="diagram20169015_3*m_h_i*1_4_9"/>
  <p:tag name="KSO_WM_UNIT_LAYERLEVEL" val="1_1_1"/>
  <p:tag name="KSO_WM_DIAGRAM_GROUP_CODE" val="m1-1"/>
  <p:tag name="KSO_WM_UNIT_FILL_FORE_SCHEMECOLOR_INDEX" val="6"/>
  <p:tag name="KSO_WM_UNIT_FILL_TYPE" val="1"/>
  <p:tag name="KSO_WM_UNIT_USESOURCEFORMAT_APPLY" val="1"/>
  <p:tag name="KSO_WM_UNIT_DIAGRAM_SCHEMECOLOR_ID" val="0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70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9015"/>
  <p:tag name="KSO_WM_UNIT_TYPE" val="m_h_i"/>
  <p:tag name="KSO_WM_UNIT_INDEX" val="1_2_4"/>
  <p:tag name="KSO_WM_UNIT_ID" val="diagram20169015_3*m_h_i*1_2_4"/>
  <p:tag name="KSO_WM_UNIT_LAYERLEVEL" val="1_1_1"/>
  <p:tag name="KSO_WM_DIAGRAM_GROUP_CODE" val="m1-1"/>
  <p:tag name="KSO_WM_UNIT_FILL_FORE_SCHEMECOLOR_INDEX" val="6"/>
  <p:tag name="KSO_WM_UNIT_FILL_TYPE" val="1"/>
  <p:tag name="KSO_WM_UNIT_USESOURCEFORMAT_APPLY" val="1"/>
  <p:tag name="KSO_WM_UNIT_DIAGRAM_SCHEMECOLOR_ID" val="0"/>
</p:tagLst>
</file>

<file path=ppt/tags/tag371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9015"/>
  <p:tag name="KSO_WM_UNIT_TYPE" val="m_h_i"/>
  <p:tag name="KSO_WM_UNIT_INDEX" val="1_2_5"/>
  <p:tag name="KSO_WM_UNIT_ID" val="diagram20169015_3*m_h_i*1_2_5"/>
  <p:tag name="KSO_WM_UNIT_LAYERLEVEL" val="1_1_1"/>
  <p:tag name="KSO_WM_DIAGRAM_GROUP_CODE" val="m1-1"/>
  <p:tag name="KSO_WM_UNIT_FILL_FORE_SCHEMECOLOR_INDEX" val="6"/>
  <p:tag name="KSO_WM_UNIT_FILL_TYPE" val="1"/>
  <p:tag name="KSO_WM_UNIT_USESOURCEFORMAT_APPLY" val="1"/>
  <p:tag name="KSO_WM_UNIT_DIAGRAM_SCHEMECOLOR_ID" val="0"/>
</p:tagLst>
</file>

<file path=ppt/tags/tag372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9015"/>
  <p:tag name="KSO_WM_UNIT_TYPE" val="m_h_i"/>
  <p:tag name="KSO_WM_UNIT_INDEX" val="1_2_6"/>
  <p:tag name="KSO_WM_UNIT_ID" val="diagram20169015_3*m_h_i*1_2_6"/>
  <p:tag name="KSO_WM_UNIT_LAYERLEVEL" val="1_1_1"/>
  <p:tag name="KSO_WM_DIAGRAM_GROUP_CODE" val="m1-1"/>
  <p:tag name="KSO_WM_UNIT_FILL_FORE_SCHEMECOLOR_INDEX" val="6"/>
  <p:tag name="KSO_WM_UNIT_FILL_TYPE" val="1"/>
  <p:tag name="KSO_WM_UNIT_USESOURCEFORMAT_APPLY" val="1"/>
  <p:tag name="KSO_WM_UNIT_DIAGRAM_SCHEMECOLOR_ID" val="0"/>
</p:tagLst>
</file>

<file path=ppt/tags/tag373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9015"/>
  <p:tag name="KSO_WM_UNIT_TYPE" val="m_h_i"/>
  <p:tag name="KSO_WM_UNIT_INDEX" val="1_2_7"/>
  <p:tag name="KSO_WM_UNIT_ID" val="diagram20169015_3*m_h_i*1_2_7"/>
  <p:tag name="KSO_WM_UNIT_LAYERLEVEL" val="1_1_1"/>
  <p:tag name="KSO_WM_DIAGRAM_GROUP_CODE" val="m1-1"/>
  <p:tag name="KSO_WM_UNIT_FILL_FORE_SCHEMECOLOR_INDEX" val="6"/>
  <p:tag name="KSO_WM_UNIT_FILL_TYPE" val="1"/>
  <p:tag name="KSO_WM_UNIT_USESOURCEFORMAT_APPLY" val="1"/>
  <p:tag name="KSO_WM_UNIT_DIAGRAM_SCHEMECOLOR_ID" val="0"/>
</p:tagLst>
</file>

<file path=ppt/tags/tag374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9015"/>
  <p:tag name="KSO_WM_UNIT_TYPE" val="m_h_i"/>
  <p:tag name="KSO_WM_UNIT_INDEX" val="1_2_8"/>
  <p:tag name="KSO_WM_UNIT_ID" val="diagram20169015_3*m_h_i*1_2_8"/>
  <p:tag name="KSO_WM_UNIT_LAYERLEVEL" val="1_1_1"/>
  <p:tag name="KSO_WM_DIAGRAM_GROUP_CODE" val="m1-1"/>
  <p:tag name="KSO_WM_UNIT_FILL_FORE_SCHEMECOLOR_INDEX" val="6"/>
  <p:tag name="KSO_WM_UNIT_FILL_TYPE" val="1"/>
  <p:tag name="KSO_WM_UNIT_USESOURCEFORMAT_APPLY" val="1"/>
  <p:tag name="KSO_WM_UNIT_DIAGRAM_SCHEMECOLOR_ID" val="0"/>
</p:tagLst>
</file>

<file path=ppt/tags/tag375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9015"/>
  <p:tag name="KSO_WM_UNIT_TYPE" val="m_h_i"/>
  <p:tag name="KSO_WM_UNIT_INDEX" val="1_2_9"/>
  <p:tag name="KSO_WM_UNIT_ID" val="diagram20169015_3*m_h_i*1_2_9"/>
  <p:tag name="KSO_WM_UNIT_LAYERLEVEL" val="1_1_1"/>
  <p:tag name="KSO_WM_DIAGRAM_GROUP_CODE" val="m1-1"/>
  <p:tag name="KSO_WM_UNIT_FILL_FORE_SCHEMECOLOR_INDEX" val="6"/>
  <p:tag name="KSO_WM_UNIT_FILL_TYPE" val="1"/>
  <p:tag name="KSO_WM_UNIT_USESOURCEFORMAT_APPLY" val="1"/>
  <p:tag name="KSO_WM_UNIT_DIAGRAM_SCHEMECOLOR_ID" val="0"/>
</p:tagLst>
</file>

<file path=ppt/tags/tag376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9015"/>
  <p:tag name="KSO_WM_UNIT_TYPE" val="m_h_i"/>
  <p:tag name="KSO_WM_UNIT_INDEX" val="1_2_10"/>
  <p:tag name="KSO_WM_UNIT_ID" val="diagram20169015_3*m_h_i*1_2_10"/>
  <p:tag name="KSO_WM_UNIT_LAYERLEVEL" val="1_1_1"/>
  <p:tag name="KSO_WM_DIAGRAM_GROUP_CODE" val="m1-1"/>
  <p:tag name="KSO_WM_UNIT_FILL_FORE_SCHEMECOLOR_INDEX" val="6"/>
  <p:tag name="KSO_WM_UNIT_FILL_TYPE" val="1"/>
  <p:tag name="KSO_WM_UNIT_USESOURCEFORMAT_APPLY" val="1"/>
  <p:tag name="KSO_WM_UNIT_DIAGRAM_SCHEMECOLOR_ID" val="0"/>
</p:tagLst>
</file>

<file path=ppt/tags/tag377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9015"/>
  <p:tag name="KSO_WM_UNIT_TYPE" val="m_h_i"/>
  <p:tag name="KSO_WM_UNIT_INDEX" val="1_2_11"/>
  <p:tag name="KSO_WM_UNIT_ID" val="diagram20169015_3*m_h_i*1_2_11"/>
  <p:tag name="KSO_WM_UNIT_LAYERLEVEL" val="1_1_1"/>
  <p:tag name="KSO_WM_DIAGRAM_GROUP_CODE" val="m1-1"/>
  <p:tag name="KSO_WM_UNIT_FILL_FORE_SCHEMECOLOR_INDEX" val="6"/>
  <p:tag name="KSO_WM_UNIT_FILL_TYPE" val="1"/>
  <p:tag name="KSO_WM_UNIT_USESOURCEFORMAT_APPLY" val="1"/>
  <p:tag name="KSO_WM_UNIT_DIAGRAM_SCHEMECOLOR_ID" val="0"/>
</p:tagLst>
</file>

<file path=ppt/tags/tag378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9015"/>
  <p:tag name="KSO_WM_UNIT_TYPE" val="m_h_i"/>
  <p:tag name="KSO_WM_UNIT_INDEX" val="1_2_12"/>
  <p:tag name="KSO_WM_UNIT_ID" val="diagram20169015_3*m_h_i*1_2_12"/>
  <p:tag name="KSO_WM_UNIT_LAYERLEVEL" val="1_1_1"/>
  <p:tag name="KSO_WM_DIAGRAM_GROUP_CODE" val="m1-1"/>
  <p:tag name="KSO_WM_UNIT_FILL_FORE_SCHEMECOLOR_INDEX" val="6"/>
  <p:tag name="KSO_WM_UNIT_FILL_TYPE" val="1"/>
  <p:tag name="KSO_WM_UNIT_USESOURCEFORMAT_APPLY" val="1"/>
  <p:tag name="KSO_WM_UNIT_DIAGRAM_SCHEMECOLOR_ID" val="0"/>
</p:tagLst>
</file>

<file path=ppt/tags/tag379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9015"/>
  <p:tag name="KSO_WM_UNIT_TYPE" val="m_h_i"/>
  <p:tag name="KSO_WM_UNIT_INDEX" val="1_2_13"/>
  <p:tag name="KSO_WM_UNIT_ID" val="diagram20169015_3*m_h_i*1_2_13"/>
  <p:tag name="KSO_WM_UNIT_LAYERLEVEL" val="1_1_1"/>
  <p:tag name="KSO_WM_DIAGRAM_GROUP_CODE" val="m1-1"/>
  <p:tag name="KSO_WM_UNIT_FILL_FORE_SCHEMECOLOR_INDEX" val="6"/>
  <p:tag name="KSO_WM_UNIT_FILL_TYPE" val="1"/>
  <p:tag name="KSO_WM_UNIT_USESOURCEFORMAT_APPLY" val="1"/>
  <p:tag name="KSO_WM_UNIT_DIAGRAM_SCHEMECOLOR_ID" val="0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80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9015"/>
  <p:tag name="KSO_WM_UNIT_TYPE" val="m_h_i"/>
  <p:tag name="KSO_WM_UNIT_INDEX" val="1_3_4"/>
  <p:tag name="KSO_WM_UNIT_ID" val="diagram20169015_3*m_h_i*1_3_4"/>
  <p:tag name="KSO_WM_UNIT_LAYERLEVEL" val="1_1_1"/>
  <p:tag name="KSO_WM_DIAGRAM_GROUP_CODE" val="m1-1"/>
  <p:tag name="KSO_WM_UNIT_FILL_FORE_SCHEMECOLOR_INDEX" val="5"/>
  <p:tag name="KSO_WM_UNIT_FILL_TYPE" val="1"/>
  <p:tag name="KSO_WM_UNIT_USESOURCEFORMAT_APPLY" val="1"/>
  <p:tag name="KSO_WM_UNIT_DIAGRAM_SCHEMECOLOR_ID" val="0"/>
</p:tagLst>
</file>

<file path=ppt/tags/tag381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9015"/>
  <p:tag name="KSO_WM_UNIT_TYPE" val="m_h_i"/>
  <p:tag name="KSO_WM_UNIT_INDEX" val="1_3_5"/>
  <p:tag name="KSO_WM_UNIT_ID" val="diagram20169015_3*m_h_i*1_3_5"/>
  <p:tag name="KSO_WM_UNIT_LAYERLEVEL" val="1_1_1"/>
  <p:tag name="KSO_WM_DIAGRAM_GROUP_CODE" val="m1-1"/>
  <p:tag name="KSO_WM_UNIT_FILL_FORE_SCHEMECOLOR_INDEX" val="5"/>
  <p:tag name="KSO_WM_UNIT_FILL_TYPE" val="1"/>
  <p:tag name="KSO_WM_UNIT_USESOURCEFORMAT_APPLY" val="1"/>
  <p:tag name="KSO_WM_UNIT_DIAGRAM_SCHEMECOLOR_ID" val="0"/>
</p:tagLst>
</file>

<file path=ppt/tags/tag382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9015"/>
  <p:tag name="KSO_WM_UNIT_TYPE" val="m_h_i"/>
  <p:tag name="KSO_WM_UNIT_INDEX" val="1_3_6"/>
  <p:tag name="KSO_WM_UNIT_ID" val="diagram20169015_3*m_h_i*1_3_6"/>
  <p:tag name="KSO_WM_UNIT_LAYERLEVEL" val="1_1_1"/>
  <p:tag name="KSO_WM_DIAGRAM_GROUP_CODE" val="m1-1"/>
  <p:tag name="KSO_WM_UNIT_FILL_FORE_SCHEMECOLOR_INDEX" val="5"/>
  <p:tag name="KSO_WM_UNIT_FILL_TYPE" val="1"/>
  <p:tag name="KSO_WM_UNIT_USESOURCEFORMAT_APPLY" val="1"/>
  <p:tag name="KSO_WM_UNIT_DIAGRAM_SCHEMECOLOR_ID" val="0"/>
</p:tagLst>
</file>

<file path=ppt/tags/tag383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9015"/>
  <p:tag name="KSO_WM_UNIT_TYPE" val="m_h_i"/>
  <p:tag name="KSO_WM_UNIT_INDEX" val="1_3_7"/>
  <p:tag name="KSO_WM_UNIT_ID" val="diagram20169015_3*m_h_i*1_3_7"/>
  <p:tag name="KSO_WM_UNIT_LAYERLEVEL" val="1_1_1"/>
  <p:tag name="KSO_WM_DIAGRAM_GROUP_CODE" val="m1-1"/>
  <p:tag name="KSO_WM_UNIT_FILL_FORE_SCHEMECOLOR_INDEX" val="5"/>
  <p:tag name="KSO_WM_UNIT_FILL_TYPE" val="1"/>
  <p:tag name="KSO_WM_UNIT_USESOURCEFORMAT_APPLY" val="1"/>
  <p:tag name="KSO_WM_UNIT_DIAGRAM_SCHEMECOLOR_ID" val="0"/>
</p:tagLst>
</file>

<file path=ppt/tags/tag384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9015"/>
  <p:tag name="KSO_WM_UNIT_TYPE" val="m_h_i"/>
  <p:tag name="KSO_WM_UNIT_INDEX" val="1_3_8"/>
  <p:tag name="KSO_WM_UNIT_ID" val="diagram20169015_3*m_h_i*1_3_8"/>
  <p:tag name="KSO_WM_UNIT_LAYERLEVEL" val="1_1_1"/>
  <p:tag name="KSO_WM_DIAGRAM_GROUP_CODE" val="m1-1"/>
  <p:tag name="KSO_WM_UNIT_FILL_FORE_SCHEMECOLOR_INDEX" val="5"/>
  <p:tag name="KSO_WM_UNIT_FILL_TYPE" val="1"/>
  <p:tag name="KSO_WM_UNIT_USESOURCEFORMAT_APPLY" val="1"/>
  <p:tag name="KSO_WM_UNIT_DIAGRAM_SCHEMECOLOR_ID" val="0"/>
</p:tagLst>
</file>

<file path=ppt/tags/tag385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9015"/>
  <p:tag name="KSO_WM_UNIT_TYPE" val="m_h_i"/>
  <p:tag name="KSO_WM_UNIT_INDEX" val="1_1_4"/>
  <p:tag name="KSO_WM_UNIT_ID" val="diagram20169015_3*m_h_i*1_1_4"/>
  <p:tag name="KSO_WM_UNIT_LAYERLEVEL" val="1_1_1"/>
  <p:tag name="KSO_WM_DIAGRAM_GROUP_CODE" val="m1-1"/>
  <p:tag name="KSO_WM_UNIT_FILL_FORE_SCHEMECOLOR_INDEX" val="5"/>
  <p:tag name="KSO_WM_UNIT_FILL_TYPE" val="1"/>
  <p:tag name="KSO_WM_UNIT_USESOURCEFORMAT_APPLY" val="1"/>
  <p:tag name="KSO_WM_UNIT_DIAGRAM_SCHEMECOLOR_ID" val="0"/>
</p:tagLst>
</file>

<file path=ppt/tags/tag386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9015"/>
  <p:tag name="KSO_WM_UNIT_TYPE" val="m_h_i"/>
  <p:tag name="KSO_WM_UNIT_INDEX" val="1_1_5"/>
  <p:tag name="KSO_WM_UNIT_ID" val="diagram20169015_3*m_h_i*1_1_5"/>
  <p:tag name="KSO_WM_UNIT_LAYERLEVEL" val="1_1_1"/>
  <p:tag name="KSO_WM_DIAGRAM_GROUP_CODE" val="m1-1"/>
  <p:tag name="KSO_WM_UNIT_FILL_FORE_SCHEMECOLOR_INDEX" val="5"/>
  <p:tag name="KSO_WM_UNIT_FILL_TYPE" val="1"/>
  <p:tag name="KSO_WM_UNIT_USESOURCEFORMAT_APPLY" val="1"/>
  <p:tag name="KSO_WM_UNIT_DIAGRAM_SCHEMECOLOR_ID" val="0"/>
</p:tagLst>
</file>

<file path=ppt/tags/tag387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9015"/>
  <p:tag name="KSO_WM_UNIT_TYPE" val="m_h_i"/>
  <p:tag name="KSO_WM_UNIT_INDEX" val="1_1_6"/>
  <p:tag name="KSO_WM_UNIT_ID" val="diagram20169015_3*m_h_i*1_1_6"/>
  <p:tag name="KSO_WM_UNIT_LAYERLEVEL" val="1_1_1"/>
  <p:tag name="KSO_WM_DIAGRAM_GROUP_CODE" val="m1-1"/>
  <p:tag name="KSO_WM_UNIT_FILL_FORE_SCHEMECOLOR_INDEX" val="5"/>
  <p:tag name="KSO_WM_UNIT_FILL_TYPE" val="1"/>
  <p:tag name="KSO_WM_UNIT_USESOURCEFORMAT_APPLY" val="1"/>
  <p:tag name="KSO_WM_UNIT_DIAGRAM_SCHEMECOLOR_ID" val="0"/>
</p:tagLst>
</file>

<file path=ppt/tags/tag388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9015"/>
  <p:tag name="KSO_WM_UNIT_TYPE" val="m_h_i"/>
  <p:tag name="KSO_WM_UNIT_INDEX" val="1_1_7"/>
  <p:tag name="KSO_WM_UNIT_ID" val="diagram20169015_3*m_h_i*1_1_7"/>
  <p:tag name="KSO_WM_UNIT_LAYERLEVEL" val="1_1_1"/>
  <p:tag name="KSO_WM_DIAGRAM_GROUP_CODE" val="m1-1"/>
  <p:tag name="KSO_WM_UNIT_FILL_FORE_SCHEMECOLOR_INDEX" val="5"/>
  <p:tag name="KSO_WM_UNIT_FILL_TYPE" val="1"/>
  <p:tag name="KSO_WM_UNIT_USESOURCEFORMAT_APPLY" val="1"/>
  <p:tag name="KSO_WM_UNIT_DIAGRAM_SCHEMECOLOR_ID" val="0"/>
</p:tagLst>
</file>

<file path=ppt/tags/tag389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9015"/>
  <p:tag name="KSO_WM_UNIT_TYPE" val="m_h_i"/>
  <p:tag name="KSO_WM_UNIT_INDEX" val="1_1_8"/>
  <p:tag name="KSO_WM_UNIT_ID" val="diagram20169015_3*m_h_i*1_1_8"/>
  <p:tag name="KSO_WM_UNIT_LAYERLEVEL" val="1_1_1"/>
  <p:tag name="KSO_WM_DIAGRAM_GROUP_CODE" val="m1-1"/>
  <p:tag name="KSO_WM_UNIT_LINE_FORE_SCHEMECOLOR_INDEX" val="5"/>
  <p:tag name="KSO_WM_UNIT_LINE_FILL_TYPE" val="2"/>
  <p:tag name="KSO_WM_UNIT_USESOURCEFORMAT_APPLY" val="1"/>
  <p:tag name="KSO_WM_UNIT_DIAGRAM_SCHEMECOLOR_ID" val="0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4*i*1"/>
  <p:tag name="KSO_WM_UNIT_BK_DARK_LIGHT" val="2"/>
  <p:tag name="KSO_WM_UNIT_LAYERLEVEL" val="1"/>
  <p:tag name="KSO_WM_TAG_VERSION" val="1.0"/>
  <p:tag name="KSO_WM_BEAUTIFY_FLAG" val="#wm#"/>
  <p:tag name="KSO_WM_SLIDE_BACKGROUND_TYPE" val="frame"/>
  <p:tag name="KSO_WM_SLIDE_BK_DARK_LIGHT" val="1"/>
</p:tagLst>
</file>

<file path=ppt/tags/tag390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9015"/>
  <p:tag name="KSO_WM_UNIT_TYPE" val="m_h_a"/>
  <p:tag name="KSO_WM_UNIT_INDEX" val="1_1_1"/>
  <p:tag name="KSO_WM_UNIT_LAYERLEVEL" val="1_1_1"/>
  <p:tag name="KSO_WM_UNIT_VALUE" val="4"/>
  <p:tag name="KSO_WM_UNIT_HIGHLIGHT" val="0"/>
  <p:tag name="KSO_WM_UNIT_COMPATIBLE" val="0"/>
  <p:tag name="KSO_WM_UNIT_CLEAR" val="0"/>
  <p:tag name="KSO_WM_DIAGRAM_GROUP_CODE" val="m1-1"/>
  <p:tag name="KSO_WM_UNIT_ID" val="diagram20169015_3*m_h_a*1_1_1"/>
  <p:tag name="KSO_WM_UNIT_PRESET_TEXT" val="添加标题"/>
  <p:tag name="KSO_WM_UNIT_TEXT_FILL_FORE_SCHEMECOLOR_INDEX" val="13"/>
  <p:tag name="KSO_WM_UNIT_TEXT_FILL_TYPE" val="1"/>
  <p:tag name="KSO_WM_UNIT_USESOURCEFORMAT_APPLY" val="1"/>
  <p:tag name="KSO_WM_UNIT_DIAGRAM_SCHEMECOLOR_ID" val="0"/>
</p:tagLst>
</file>

<file path=ppt/tags/tag391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9015"/>
  <p:tag name="KSO_WM_UNIT_TYPE" val="m_h_i"/>
  <p:tag name="KSO_WM_UNIT_INDEX" val="1_3_9"/>
  <p:tag name="KSO_WM_UNIT_ID" val="diagram20169015_3*m_h_i*1_3_9"/>
  <p:tag name="KSO_WM_UNIT_LAYERLEVEL" val="1_1_1"/>
  <p:tag name="KSO_WM_DIAGRAM_GROUP_CODE" val="m1-1"/>
  <p:tag name="KSO_WM_UNIT_LINE_FORE_SCHEMECOLOR_INDEX" val="5"/>
  <p:tag name="KSO_WM_UNIT_LINE_FILL_TYPE" val="2"/>
  <p:tag name="KSO_WM_UNIT_USESOURCEFORMAT_APPLY" val="1"/>
  <p:tag name="KSO_WM_UNIT_DIAGRAM_SCHEMECOLOR_ID" val="0"/>
</p:tagLst>
</file>

<file path=ppt/tags/tag392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9015"/>
  <p:tag name="KSO_WM_UNIT_TYPE" val="m_h_a"/>
  <p:tag name="KSO_WM_UNIT_INDEX" val="1_3_1"/>
  <p:tag name="KSO_WM_UNIT_LAYERLEVEL" val="1_1_1"/>
  <p:tag name="KSO_WM_UNIT_VALUE" val="4"/>
  <p:tag name="KSO_WM_UNIT_HIGHLIGHT" val="0"/>
  <p:tag name="KSO_WM_UNIT_COMPATIBLE" val="0"/>
  <p:tag name="KSO_WM_UNIT_CLEAR" val="0"/>
  <p:tag name="KSO_WM_DIAGRAM_GROUP_CODE" val="m1-1"/>
  <p:tag name="KSO_WM_UNIT_ID" val="diagram20169015_3*m_h_a*1_3_1"/>
  <p:tag name="KSO_WM_UNIT_PRESET_TEXT" val="添加标题"/>
  <p:tag name="KSO_WM_UNIT_TEXT_FILL_FORE_SCHEMECOLOR_INDEX" val="13"/>
  <p:tag name="KSO_WM_UNIT_TEXT_FILL_TYPE" val="1"/>
  <p:tag name="KSO_WM_UNIT_USESOURCEFORMAT_APPLY" val="1"/>
  <p:tag name="KSO_WM_UNIT_DIAGRAM_SCHEMECOLOR_ID" val="0"/>
</p:tagLst>
</file>

<file path=ppt/tags/tag393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9015"/>
  <p:tag name="KSO_WM_UNIT_TYPE" val="m_h_i"/>
  <p:tag name="KSO_WM_UNIT_INDEX" val="1_2_14"/>
  <p:tag name="KSO_WM_UNIT_ID" val="diagram20169015_3*m_h_i*1_2_14"/>
  <p:tag name="KSO_WM_UNIT_LAYERLEVEL" val="1_1_1"/>
  <p:tag name="KSO_WM_DIAGRAM_GROUP_CODE" val="m1-1"/>
  <p:tag name="KSO_WM_UNIT_LINE_FORE_SCHEMECOLOR_INDEX" val="6"/>
  <p:tag name="KSO_WM_UNIT_LINE_FILL_TYPE" val="2"/>
  <p:tag name="KSO_WM_UNIT_USESOURCEFORMAT_APPLY" val="1"/>
  <p:tag name="KSO_WM_UNIT_DIAGRAM_SCHEMECOLOR_ID" val="0"/>
</p:tagLst>
</file>

<file path=ppt/tags/tag394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9015"/>
  <p:tag name="KSO_WM_UNIT_TYPE" val="m_h_a"/>
  <p:tag name="KSO_WM_UNIT_INDEX" val="1_2_1"/>
  <p:tag name="KSO_WM_UNIT_LAYERLEVEL" val="1_1_1"/>
  <p:tag name="KSO_WM_UNIT_VALUE" val="4"/>
  <p:tag name="KSO_WM_UNIT_HIGHLIGHT" val="0"/>
  <p:tag name="KSO_WM_UNIT_COMPATIBLE" val="0"/>
  <p:tag name="KSO_WM_UNIT_CLEAR" val="0"/>
  <p:tag name="KSO_WM_DIAGRAM_GROUP_CODE" val="m1-1"/>
  <p:tag name="KSO_WM_UNIT_ID" val="diagram20169015_3*m_h_a*1_2_1"/>
  <p:tag name="KSO_WM_UNIT_PRESET_TEXT" val="添加标题"/>
  <p:tag name="KSO_WM_UNIT_TEXT_FILL_FORE_SCHEMECOLOR_INDEX" val="13"/>
  <p:tag name="KSO_WM_UNIT_TEXT_FILL_TYPE" val="1"/>
  <p:tag name="KSO_WM_UNIT_USESOURCEFORMAT_APPLY" val="1"/>
  <p:tag name="KSO_WM_UNIT_DIAGRAM_SCHEMECOLOR_ID" val="0"/>
</p:tagLst>
</file>

<file path=ppt/tags/tag395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9015"/>
  <p:tag name="KSO_WM_UNIT_TYPE" val="m_h_i"/>
  <p:tag name="KSO_WM_UNIT_INDEX" val="1_4_10"/>
  <p:tag name="KSO_WM_UNIT_ID" val="diagram20169015_3*m_h_i*1_4_10"/>
  <p:tag name="KSO_WM_UNIT_LAYERLEVEL" val="1_1_1"/>
  <p:tag name="KSO_WM_DIAGRAM_GROUP_CODE" val="m1-1"/>
  <p:tag name="KSO_WM_UNIT_LINE_FORE_SCHEMECOLOR_INDEX" val="6"/>
  <p:tag name="KSO_WM_UNIT_LINE_FILL_TYPE" val="2"/>
  <p:tag name="KSO_WM_UNIT_USESOURCEFORMAT_APPLY" val="1"/>
  <p:tag name="KSO_WM_UNIT_DIAGRAM_SCHEMECOLOR_ID" val="0"/>
</p:tagLst>
</file>

<file path=ppt/tags/tag396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9015"/>
  <p:tag name="KSO_WM_UNIT_TYPE" val="m_h_a"/>
  <p:tag name="KSO_WM_UNIT_INDEX" val="1_4_1"/>
  <p:tag name="KSO_WM_UNIT_LAYERLEVEL" val="1_1_1"/>
  <p:tag name="KSO_WM_UNIT_VALUE" val="4"/>
  <p:tag name="KSO_WM_UNIT_HIGHLIGHT" val="0"/>
  <p:tag name="KSO_WM_UNIT_COMPATIBLE" val="0"/>
  <p:tag name="KSO_WM_UNIT_CLEAR" val="0"/>
  <p:tag name="KSO_WM_DIAGRAM_GROUP_CODE" val="m1-1"/>
  <p:tag name="KSO_WM_UNIT_ID" val="diagram20169015_3*m_h_a*1_4_1"/>
  <p:tag name="KSO_WM_UNIT_PRESET_TEXT" val="添加标题"/>
  <p:tag name="KSO_WM_UNIT_TEXT_FILL_FORE_SCHEMECOLOR_INDEX" val="13"/>
  <p:tag name="KSO_WM_UNIT_TEXT_FILL_TYPE" val="1"/>
  <p:tag name="KSO_WM_UNIT_USESOURCEFORMAT_APPLY" val="1"/>
  <p:tag name="KSO_WM_UNIT_DIAGRAM_SCHEMECOLOR_ID" val="0"/>
</p:tagLst>
</file>

<file path=ppt/tags/tag397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9015"/>
  <p:tag name="KSO_WM_UNIT_TYPE" val="m_h_f"/>
  <p:tag name="KSO_WM_UNIT_INDEX" val="1_1_1"/>
  <p:tag name="KSO_WM_UNIT_LAYERLEVEL" val="1_1_1"/>
  <p:tag name="KSO_WM_UNIT_VALUE" val="26"/>
  <p:tag name="KSO_WM_UNIT_HIGHLIGHT" val="0"/>
  <p:tag name="KSO_WM_UNIT_COMPATIBLE" val="0"/>
  <p:tag name="KSO_WM_UNIT_CLEAR" val="0"/>
  <p:tag name="KSO_WM_UNIT_PRESET_TEXT_INDEX" val="2"/>
  <p:tag name="KSO_WM_UNIT_PRESET_TEXT_LEN" val="20"/>
  <p:tag name="KSO_WM_DIAGRAM_GROUP_CODE" val="m1-1"/>
  <p:tag name="KSO_WM_UNIT_ID" val="diagram20169015_3*m_h_f*1_1_1"/>
  <p:tag name="KSO_WM_UNIT_TEXT_FILL_FORE_SCHEMECOLOR_INDEX" val="13"/>
  <p:tag name="KSO_WM_UNIT_TEXT_FILL_TYPE" val="1"/>
  <p:tag name="KSO_WM_UNIT_USESOURCEFORMAT_APPLY" val="1"/>
  <p:tag name="KSO_WM_UNIT_DIAGRAM_SCHEMECOLOR_ID" val="0"/>
</p:tagLst>
</file>

<file path=ppt/tags/tag398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9015"/>
  <p:tag name="KSO_WM_UNIT_TYPE" val="m_h_f"/>
  <p:tag name="KSO_WM_UNIT_INDEX" val="1_3_1"/>
  <p:tag name="KSO_WM_UNIT_LAYERLEVEL" val="1_1_1"/>
  <p:tag name="KSO_WM_UNIT_VALUE" val="26"/>
  <p:tag name="KSO_WM_UNIT_HIGHLIGHT" val="0"/>
  <p:tag name="KSO_WM_UNIT_COMPATIBLE" val="0"/>
  <p:tag name="KSO_WM_UNIT_CLEAR" val="0"/>
  <p:tag name="KSO_WM_UNIT_PRESET_TEXT_INDEX" val="2"/>
  <p:tag name="KSO_WM_UNIT_PRESET_TEXT_LEN" val="20"/>
  <p:tag name="KSO_WM_DIAGRAM_GROUP_CODE" val="m1-1"/>
  <p:tag name="KSO_WM_UNIT_ID" val="diagram20169015_3*m_h_f*1_3_1"/>
  <p:tag name="KSO_WM_UNIT_TEXT_FILL_FORE_SCHEMECOLOR_INDEX" val="13"/>
  <p:tag name="KSO_WM_UNIT_TEXT_FILL_TYPE" val="1"/>
  <p:tag name="KSO_WM_UNIT_USESOURCEFORMAT_APPLY" val="1"/>
  <p:tag name="KSO_WM_UNIT_DIAGRAM_SCHEMECOLOR_ID" val="0"/>
</p:tagLst>
</file>

<file path=ppt/tags/tag399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9015"/>
  <p:tag name="KSO_WM_UNIT_TYPE" val="m_h_f"/>
  <p:tag name="KSO_WM_UNIT_INDEX" val="1_2_1"/>
  <p:tag name="KSO_WM_UNIT_LAYERLEVEL" val="1_1_1"/>
  <p:tag name="KSO_WM_UNIT_VALUE" val="26"/>
  <p:tag name="KSO_WM_UNIT_HIGHLIGHT" val="0"/>
  <p:tag name="KSO_WM_UNIT_COMPATIBLE" val="0"/>
  <p:tag name="KSO_WM_UNIT_CLEAR" val="0"/>
  <p:tag name="KSO_WM_UNIT_PRESET_TEXT_INDEX" val="2"/>
  <p:tag name="KSO_WM_UNIT_PRESET_TEXT_LEN" val="20"/>
  <p:tag name="KSO_WM_DIAGRAM_GROUP_CODE" val="m1-1"/>
  <p:tag name="KSO_WM_UNIT_ID" val="diagram20169015_3*m_h_f*1_2_1"/>
  <p:tag name="KSO_WM_UNIT_TEXT_FILL_FORE_SCHEMECOLOR_INDEX" val="13"/>
  <p:tag name="KSO_WM_UNIT_TEXT_FILL_TYPE" val="1"/>
  <p:tag name="KSO_WM_UNIT_USESOURCEFORMAT_APPLY" val="1"/>
  <p:tag name="KSO_WM_UNIT_DIAGRAM_SCHEMECOLOR_ID" val="0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3*i*1"/>
  <p:tag name="KSO_WM_UNIT_LAYERLEVEL" val="1"/>
  <p:tag name="KSO_WM_TAG_VERSION" val="1.0"/>
  <p:tag name="KSO_WM_BEAUTIFY_FLAG" val="#wm#"/>
  <p:tag name="KSO_WM_SLIDE_BACKGROUND_TYPE" val="frame"/>
  <p:tag name="KSO_WM_SLIDE_BK_DARK_LIGHT" val="1"/>
</p:tagLst>
</file>

<file path=ppt/tags/tag400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9015"/>
  <p:tag name="KSO_WM_UNIT_TYPE" val="m_h_f"/>
  <p:tag name="KSO_WM_UNIT_INDEX" val="1_4_1"/>
  <p:tag name="KSO_WM_UNIT_LAYERLEVEL" val="1_1_1"/>
  <p:tag name="KSO_WM_UNIT_VALUE" val="26"/>
  <p:tag name="KSO_WM_UNIT_HIGHLIGHT" val="0"/>
  <p:tag name="KSO_WM_UNIT_COMPATIBLE" val="0"/>
  <p:tag name="KSO_WM_UNIT_CLEAR" val="0"/>
  <p:tag name="KSO_WM_UNIT_PRESET_TEXT_INDEX" val="2"/>
  <p:tag name="KSO_WM_UNIT_PRESET_TEXT_LEN" val="20"/>
  <p:tag name="KSO_WM_DIAGRAM_GROUP_CODE" val="m1-1"/>
  <p:tag name="KSO_WM_UNIT_ID" val="diagram20169015_3*m_h_f*1_4_1"/>
  <p:tag name="KSO_WM_UNIT_TEXT_FILL_FORE_SCHEMECOLOR_INDEX" val="13"/>
  <p:tag name="KSO_WM_UNIT_TEXT_FILL_TYPE" val="1"/>
  <p:tag name="KSO_WM_UNIT_USESOURCEFORMAT_APPLY" val="1"/>
  <p:tag name="KSO_WM_UNIT_DIAGRAM_SCHEMECOLOR_ID" val="0"/>
</p:tagLst>
</file>

<file path=ppt/tags/tag401.xml><?xml version="1.0" encoding="utf-8"?>
<p:tagLst xmlns:p="http://schemas.openxmlformats.org/presentationml/2006/main">
  <p:tag name="KSO_WM_BEAUTIFY_FLAG" val="#wm#"/>
  <p:tag name="KSO_WM_TEMPLATE_CATEGORY" val="custom"/>
  <p:tag name="KSO_WM_TEMPLATE_INDEX" val="20193327"/>
</p:tagLst>
</file>

<file path=ppt/tags/tag4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20170849_5*l_h_i*1_1_1"/>
  <p:tag name="KSO_WM_TEMPLATE_CATEGORY" val="diagram"/>
  <p:tag name="KSO_WM_TEMPLATE_INDEX" val="20170849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  <p:tag name="KSO_WM_UNIT_USESOURCEFORMAT_APPLY" val="1"/>
  <p:tag name="KSO_WM_UNIT_DIAGRAM_SCHEMECOLOR_ID" val="0"/>
  <p:tag name="KSO_WM_DIAGRAM_VIRTUALLY_FRAME" val="{&quot;height&quot;:440.2,&quot;left&quot;:398.85,&quot;top&quot;:79,&quot;width&quot;:523.15}"/>
</p:tagLst>
</file>

<file path=ppt/tags/tag4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diagram20170849_5*l_h_i*1_1_2"/>
  <p:tag name="KSO_WM_TEMPLATE_CATEGORY" val="diagram"/>
  <p:tag name="KSO_WM_TEMPLATE_INDEX" val="20170849"/>
  <p:tag name="KSO_WM_UNIT_LAYERLEVEL" val="1_1_1"/>
  <p:tag name="KSO_WM_TAG_VERSION" val="1.0"/>
  <p:tag name="KSO_WM_BEAUTIFY_FLAG" val="#wm#"/>
  <p:tag name="KSO_WM_UNIT_FILL_FORE_SCHEMECOLOR_INDEX" val="13"/>
  <p:tag name="KSO_WM_UNIT_FILL_TYPE" val="1"/>
  <p:tag name="KSO_WM_UNIT_TEXT_FILL_FORE_SCHEMECOLOR_INDEX" val="13"/>
  <p:tag name="KSO_WM_UNIT_TEXT_FILL_TYPE" val="1"/>
  <p:tag name="KSO_WM_UNIT_USESOURCEFORMAT_APPLY" val="1"/>
  <p:tag name="KSO_WM_UNIT_DIAGRAM_SCHEMECOLOR_ID" val="0"/>
  <p:tag name="KSO_WM_DIAGRAM_VIRTUALLY_FRAME" val="{&quot;height&quot;:440.2,&quot;left&quot;:398.85,&quot;top&quot;:79,&quot;width&quot;:523.15}"/>
</p:tagLst>
</file>

<file path=ppt/tags/tag404.xml><?xml version="1.0" encoding="utf-8"?>
<p:tagLst xmlns:p="http://schemas.openxmlformats.org/presentationml/2006/main">
  <p:tag name="KSO_WM_UNIT_NOCLEAR" val="0"/>
  <p:tag name="KSO_WM_UNIT_VALUE" val="3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170849_5*l_h_f*1_1_1"/>
  <p:tag name="KSO_WM_TEMPLATE_CATEGORY" val="diagram"/>
  <p:tag name="KSO_WM_TEMPLATE_INDEX" val="20170849"/>
  <p:tag name="KSO_WM_UNIT_LAYERLEVEL" val="1_1_1"/>
  <p:tag name="KSO_WM_TAG_VERSION" val="1.0"/>
  <p:tag name="KSO_WM_BEAUTIFY_FLAG" val="#wm#"/>
  <p:tag name="KSO_WM_UNIT_PRESET_TEXT" val="点击此处添加正文，文字是您思想的提炼，为了演示发布的良好效果，请言简意赅的阐述您的观点。"/>
  <p:tag name="KSO_WM_UNIT_TEXT_FILL_FORE_SCHEMECOLOR_INDEX" val="13"/>
  <p:tag name="KSO_WM_UNIT_TEXT_FILL_TYPE" val="1"/>
  <p:tag name="KSO_WM_UNIT_USESOURCEFORMAT_APPLY" val="1"/>
  <p:tag name="KSO_WM_UNIT_DIAGRAM_SCHEMECOLOR_ID" val="0"/>
  <p:tag name="KSO_WM_DIAGRAM_VIRTUALLY_FRAME" val="{&quot;height&quot;:440.2,&quot;left&quot;:398.85,&quot;top&quot;:79,&quot;width&quot;:523.15}"/>
</p:tagLst>
</file>

<file path=ppt/tags/tag4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20170849_5*l_h_i*1_2_1"/>
  <p:tag name="KSO_WM_TEMPLATE_CATEGORY" val="diagram"/>
  <p:tag name="KSO_WM_TEMPLATE_INDEX" val="20170849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13"/>
  <p:tag name="KSO_WM_UNIT_TEXT_FILL_TYPE" val="1"/>
  <p:tag name="KSO_WM_UNIT_USESOURCEFORMAT_APPLY" val="1"/>
  <p:tag name="KSO_WM_UNIT_DIAGRAM_SCHEMECOLOR_ID" val="0"/>
  <p:tag name="KSO_WM_DIAGRAM_VIRTUALLY_FRAME" val="{&quot;height&quot;:440.2,&quot;left&quot;:398.85,&quot;top&quot;:79,&quot;width&quot;:523.15}"/>
</p:tagLst>
</file>

<file path=ppt/tags/tag4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2"/>
  <p:tag name="KSO_WM_UNIT_ID" val="diagram20170849_5*l_h_i*1_2_2"/>
  <p:tag name="KSO_WM_TEMPLATE_CATEGORY" val="diagram"/>
  <p:tag name="KSO_WM_TEMPLATE_INDEX" val="20170849"/>
  <p:tag name="KSO_WM_UNIT_LAYERLEVEL" val="1_1_1"/>
  <p:tag name="KSO_WM_TAG_VERSION" val="1.0"/>
  <p:tag name="KSO_WM_BEAUTIFY_FLAG" val="#wm#"/>
  <p:tag name="KSO_WM_UNIT_FILL_FORE_SCHEMECOLOR_INDEX" val="13"/>
  <p:tag name="KSO_WM_UNIT_FILL_TYPE" val="1"/>
  <p:tag name="KSO_WM_UNIT_TEXT_FILL_FORE_SCHEMECOLOR_INDEX" val="13"/>
  <p:tag name="KSO_WM_UNIT_TEXT_FILL_TYPE" val="1"/>
  <p:tag name="KSO_WM_UNIT_USESOURCEFORMAT_APPLY" val="1"/>
  <p:tag name="KSO_WM_UNIT_DIAGRAM_SCHEMECOLOR_ID" val="0"/>
  <p:tag name="KSO_WM_DIAGRAM_VIRTUALLY_FRAME" val="{&quot;height&quot;:440.2,&quot;left&quot;:398.85,&quot;top&quot;:79,&quot;width&quot;:523.15}"/>
</p:tagLst>
</file>

<file path=ppt/tags/tag407.xml><?xml version="1.0" encoding="utf-8"?>
<p:tagLst xmlns:p="http://schemas.openxmlformats.org/presentationml/2006/main">
  <p:tag name="KSO_WM_UNIT_NOCLEAR" val="0"/>
  <p:tag name="KSO_WM_UNIT_VALUE" val="3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170849_5*l_h_f*1_2_1"/>
  <p:tag name="KSO_WM_TEMPLATE_CATEGORY" val="diagram"/>
  <p:tag name="KSO_WM_TEMPLATE_INDEX" val="20170849"/>
  <p:tag name="KSO_WM_UNIT_LAYERLEVEL" val="1_1_1"/>
  <p:tag name="KSO_WM_TAG_VERSION" val="1.0"/>
  <p:tag name="KSO_WM_BEAUTIFY_FLAG" val="#wm#"/>
  <p:tag name="KSO_WM_UNIT_PRESET_TEXT" val="点击此处添加正文，文字是您思想的提炼，为了演示发布的良好效果，请言简意赅的阐述您的观点。"/>
  <p:tag name="KSO_WM_UNIT_TEXT_FILL_FORE_SCHEMECOLOR_INDEX" val="13"/>
  <p:tag name="KSO_WM_UNIT_TEXT_FILL_TYPE" val="1"/>
  <p:tag name="KSO_WM_UNIT_USESOURCEFORMAT_APPLY" val="1"/>
  <p:tag name="KSO_WM_UNIT_DIAGRAM_SCHEMECOLOR_ID" val="0"/>
  <p:tag name="KSO_WM_DIAGRAM_VIRTUALLY_FRAME" val="{&quot;height&quot;:440.2,&quot;left&quot;:398.85,&quot;top&quot;:79,&quot;width&quot;:523.15}"/>
</p:tagLst>
</file>

<file path=ppt/tags/tag4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1"/>
  <p:tag name="KSO_WM_UNIT_ID" val="diagram20170849_5*l_h_i*1_3_1"/>
  <p:tag name="KSO_WM_TEMPLATE_CATEGORY" val="diagram"/>
  <p:tag name="KSO_WM_TEMPLATE_INDEX" val="20170849"/>
  <p:tag name="KSO_WM_UNIT_LAYERLEVEL" val="1_1_1"/>
  <p:tag name="KSO_WM_TAG_VERSION" val="1.0"/>
  <p:tag name="KSO_WM_BEAUTIFY_FLAG" val="#wm#"/>
  <p:tag name="KSO_WM_UNIT_FILL_FORE_SCHEMECOLOR_INDEX" val="7"/>
  <p:tag name="KSO_WM_UNIT_FILL_TYPE" val="1"/>
  <p:tag name="KSO_WM_UNIT_TEXT_FILL_FORE_SCHEMECOLOR_INDEX" val="13"/>
  <p:tag name="KSO_WM_UNIT_TEXT_FILL_TYPE" val="1"/>
  <p:tag name="KSO_WM_UNIT_USESOURCEFORMAT_APPLY" val="1"/>
  <p:tag name="KSO_WM_UNIT_DIAGRAM_SCHEMECOLOR_ID" val="0"/>
  <p:tag name="KSO_WM_DIAGRAM_VIRTUALLY_FRAME" val="{&quot;height&quot;:440.2,&quot;left&quot;:398.85,&quot;top&quot;:79,&quot;width&quot;:523.15}"/>
</p:tagLst>
</file>

<file path=ppt/tags/tag4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2"/>
  <p:tag name="KSO_WM_UNIT_ID" val="diagram20170849_5*l_h_i*1_3_2"/>
  <p:tag name="KSO_WM_TEMPLATE_CATEGORY" val="diagram"/>
  <p:tag name="KSO_WM_TEMPLATE_INDEX" val="20170849"/>
  <p:tag name="KSO_WM_UNIT_LAYERLEVEL" val="1_1_1"/>
  <p:tag name="KSO_WM_TAG_VERSION" val="1.0"/>
  <p:tag name="KSO_WM_BEAUTIFY_FLAG" val="#wm#"/>
  <p:tag name="KSO_WM_UNIT_FILL_FORE_SCHEMECOLOR_INDEX" val="13"/>
  <p:tag name="KSO_WM_UNIT_FILL_TYPE" val="1"/>
  <p:tag name="KSO_WM_UNIT_TEXT_FILL_FORE_SCHEMECOLOR_INDEX" val="13"/>
  <p:tag name="KSO_WM_UNIT_TEXT_FILL_TYPE" val="1"/>
  <p:tag name="KSO_WM_UNIT_USESOURCEFORMAT_APPLY" val="1"/>
  <p:tag name="KSO_WM_UNIT_DIAGRAM_SCHEMECOLOR_ID" val="0"/>
  <p:tag name="KSO_WM_DIAGRAM_VIRTUALLY_FRAME" val="{&quot;height&quot;:440.2,&quot;left&quot;:398.85,&quot;top&quot;:79,&quot;width&quot;:523.15}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i*2"/>
  <p:tag name="KSO_WM_UNIT_LAYERLEVEL" val="1"/>
  <p:tag name="KSO_WM_TAG_VERSION" val="1.0"/>
  <p:tag name="KSO_WM_BEAUTIFY_FLAG" val="#wm#"/>
  <p:tag name="KSO_WM_UNIT_TYPE" val="i"/>
  <p:tag name="KSO_WM_UNIT_INDEX" val="2"/>
  <p:tag name="KSO_WM_SLIDE_BACKGROUND_TYPE" val="frame"/>
  <p:tag name="KSO_WM_SLIDE_BK_DARK_LIGHT" val="1"/>
</p:tagLst>
</file>

<file path=ppt/tags/tag410.xml><?xml version="1.0" encoding="utf-8"?>
<p:tagLst xmlns:p="http://schemas.openxmlformats.org/presentationml/2006/main">
  <p:tag name="KSO_WM_UNIT_NOCLEAR" val="0"/>
  <p:tag name="KSO_WM_UNIT_VALUE" val="3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1"/>
  <p:tag name="KSO_WM_UNIT_ID" val="diagram20170849_5*l_h_f*1_3_1"/>
  <p:tag name="KSO_WM_TEMPLATE_CATEGORY" val="diagram"/>
  <p:tag name="KSO_WM_TEMPLATE_INDEX" val="20170849"/>
  <p:tag name="KSO_WM_UNIT_LAYERLEVEL" val="1_1_1"/>
  <p:tag name="KSO_WM_TAG_VERSION" val="1.0"/>
  <p:tag name="KSO_WM_BEAUTIFY_FLAG" val="#wm#"/>
  <p:tag name="KSO_WM_UNIT_PRESET_TEXT" val="点击此处添加正文，文字是您思想的提炼，为了演示发布的良好效果，请言简意赅的阐述您的观点。"/>
  <p:tag name="KSO_WM_UNIT_TEXT_FILL_FORE_SCHEMECOLOR_INDEX" val="13"/>
  <p:tag name="KSO_WM_UNIT_TEXT_FILL_TYPE" val="1"/>
  <p:tag name="KSO_WM_UNIT_USESOURCEFORMAT_APPLY" val="1"/>
  <p:tag name="KSO_WM_UNIT_DIAGRAM_SCHEMECOLOR_ID" val="0"/>
  <p:tag name="KSO_WM_DIAGRAM_VIRTUALLY_FRAME" val="{&quot;height&quot;:440.2,&quot;left&quot;:398.85,&quot;top&quot;:79,&quot;width&quot;:523.15}"/>
</p:tagLst>
</file>

<file path=ppt/tags/tag4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1"/>
  <p:tag name="KSO_WM_UNIT_ID" val="diagram20170849_5*l_h_i*1_4_1"/>
  <p:tag name="KSO_WM_TEMPLATE_CATEGORY" val="diagram"/>
  <p:tag name="KSO_WM_TEMPLATE_INDEX" val="20170849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  <p:tag name="KSO_WM_UNIT_USESOURCEFORMAT_APPLY" val="1"/>
  <p:tag name="KSO_WM_UNIT_DIAGRAM_SCHEMECOLOR_ID" val="0"/>
  <p:tag name="KSO_WM_DIAGRAM_VIRTUALLY_FRAME" val="{&quot;height&quot;:440.2,&quot;left&quot;:398.85,&quot;top&quot;:79,&quot;width&quot;:523.15}"/>
</p:tagLst>
</file>

<file path=ppt/tags/tag4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2"/>
  <p:tag name="KSO_WM_UNIT_ID" val="diagram20170849_5*l_h_i*1_4_2"/>
  <p:tag name="KSO_WM_TEMPLATE_CATEGORY" val="diagram"/>
  <p:tag name="KSO_WM_TEMPLATE_INDEX" val="20170849"/>
  <p:tag name="KSO_WM_UNIT_LAYERLEVEL" val="1_1_1"/>
  <p:tag name="KSO_WM_TAG_VERSION" val="1.0"/>
  <p:tag name="KSO_WM_BEAUTIFY_FLAG" val="#wm#"/>
  <p:tag name="KSO_WM_UNIT_FILL_FORE_SCHEMECOLOR_INDEX" val="13"/>
  <p:tag name="KSO_WM_UNIT_FILL_TYPE" val="1"/>
  <p:tag name="KSO_WM_UNIT_TEXT_FILL_FORE_SCHEMECOLOR_INDEX" val="13"/>
  <p:tag name="KSO_WM_UNIT_TEXT_FILL_TYPE" val="1"/>
  <p:tag name="KSO_WM_UNIT_USESOURCEFORMAT_APPLY" val="1"/>
  <p:tag name="KSO_WM_UNIT_DIAGRAM_SCHEMECOLOR_ID" val="0"/>
  <p:tag name="KSO_WM_DIAGRAM_VIRTUALLY_FRAME" val="{&quot;height&quot;:440.2,&quot;left&quot;:398.85,&quot;top&quot;:79,&quot;width&quot;:523.15}"/>
</p:tagLst>
</file>

<file path=ppt/tags/tag413.xml><?xml version="1.0" encoding="utf-8"?>
<p:tagLst xmlns:p="http://schemas.openxmlformats.org/presentationml/2006/main">
  <p:tag name="KSO_WM_UNIT_NOCLEAR" val="0"/>
  <p:tag name="KSO_WM_UNIT_VALUE" val="3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4_1"/>
  <p:tag name="KSO_WM_UNIT_ID" val="diagram20170849_5*l_h_f*1_4_1"/>
  <p:tag name="KSO_WM_TEMPLATE_CATEGORY" val="diagram"/>
  <p:tag name="KSO_WM_TEMPLATE_INDEX" val="20170849"/>
  <p:tag name="KSO_WM_UNIT_LAYERLEVEL" val="1_1_1"/>
  <p:tag name="KSO_WM_TAG_VERSION" val="1.0"/>
  <p:tag name="KSO_WM_BEAUTIFY_FLAG" val="#wm#"/>
  <p:tag name="KSO_WM_UNIT_PRESET_TEXT" val="点击此处添加正文，文字是您思想的提炼，为了演示发布的良好效果，请言简意赅的阐述您的观点。"/>
  <p:tag name="KSO_WM_UNIT_TEXT_FILL_FORE_SCHEMECOLOR_INDEX" val="13"/>
  <p:tag name="KSO_WM_UNIT_TEXT_FILL_TYPE" val="1"/>
  <p:tag name="KSO_WM_UNIT_USESOURCEFORMAT_APPLY" val="1"/>
  <p:tag name="KSO_WM_UNIT_DIAGRAM_SCHEMECOLOR_ID" val="0"/>
  <p:tag name="KSO_WM_DIAGRAM_VIRTUALLY_FRAME" val="{&quot;height&quot;:440.2,&quot;left&quot;:398.85,&quot;top&quot;:79,&quot;width&quot;:523.15}"/>
</p:tagLst>
</file>

<file path=ppt/tags/tag4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5_1"/>
  <p:tag name="KSO_WM_UNIT_ID" val="diagram20170849_5*l_h_i*1_5_1"/>
  <p:tag name="KSO_WM_TEMPLATE_CATEGORY" val="diagram"/>
  <p:tag name="KSO_WM_TEMPLATE_INDEX" val="20170849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13"/>
  <p:tag name="KSO_WM_UNIT_TEXT_FILL_TYPE" val="1"/>
  <p:tag name="KSO_WM_UNIT_USESOURCEFORMAT_APPLY" val="1"/>
  <p:tag name="KSO_WM_UNIT_DIAGRAM_SCHEMECOLOR_ID" val="0"/>
  <p:tag name="KSO_WM_DIAGRAM_VIRTUALLY_FRAME" val="{&quot;height&quot;:440.2,&quot;left&quot;:398.85,&quot;top&quot;:79,&quot;width&quot;:523.15}"/>
</p:tagLst>
</file>

<file path=ppt/tags/tag4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5_2"/>
  <p:tag name="KSO_WM_UNIT_ID" val="diagram20170849_5*l_h_i*1_5_2"/>
  <p:tag name="KSO_WM_TEMPLATE_CATEGORY" val="diagram"/>
  <p:tag name="KSO_WM_TEMPLATE_INDEX" val="20170849"/>
  <p:tag name="KSO_WM_UNIT_LAYERLEVEL" val="1_1_1"/>
  <p:tag name="KSO_WM_TAG_VERSION" val="1.0"/>
  <p:tag name="KSO_WM_BEAUTIFY_FLAG" val="#wm#"/>
  <p:tag name="KSO_WM_UNIT_FILL_FORE_SCHEMECOLOR_INDEX" val="13"/>
  <p:tag name="KSO_WM_UNIT_FILL_TYPE" val="1"/>
  <p:tag name="KSO_WM_UNIT_TEXT_FILL_FORE_SCHEMECOLOR_INDEX" val="13"/>
  <p:tag name="KSO_WM_UNIT_TEXT_FILL_TYPE" val="1"/>
  <p:tag name="KSO_WM_UNIT_USESOURCEFORMAT_APPLY" val="1"/>
  <p:tag name="KSO_WM_UNIT_DIAGRAM_SCHEMECOLOR_ID" val="0"/>
  <p:tag name="KSO_WM_DIAGRAM_VIRTUALLY_FRAME" val="{&quot;height&quot;:440.2,&quot;left&quot;:398.85,&quot;top&quot;:79,&quot;width&quot;:523.15}"/>
</p:tagLst>
</file>

<file path=ppt/tags/tag416.xml><?xml version="1.0" encoding="utf-8"?>
<p:tagLst xmlns:p="http://schemas.openxmlformats.org/presentationml/2006/main">
  <p:tag name="KSO_WM_UNIT_NOCLEAR" val="0"/>
  <p:tag name="KSO_WM_UNIT_VALUE" val="3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5_1"/>
  <p:tag name="KSO_WM_UNIT_ID" val="diagram20170849_5*l_h_f*1_5_1"/>
  <p:tag name="KSO_WM_TEMPLATE_CATEGORY" val="diagram"/>
  <p:tag name="KSO_WM_TEMPLATE_INDEX" val="20170849"/>
  <p:tag name="KSO_WM_UNIT_LAYERLEVEL" val="1_1_1"/>
  <p:tag name="KSO_WM_TAG_VERSION" val="1.0"/>
  <p:tag name="KSO_WM_BEAUTIFY_FLAG" val="#wm#"/>
  <p:tag name="KSO_WM_UNIT_PRESET_TEXT" val="点击此处添加正文，文字是您思想的提炼，为了演示发布的良好效果，请言简意赅的阐述您的观点。"/>
  <p:tag name="KSO_WM_UNIT_TEXT_FILL_FORE_SCHEMECOLOR_INDEX" val="13"/>
  <p:tag name="KSO_WM_UNIT_TEXT_FILL_TYPE" val="1"/>
  <p:tag name="KSO_WM_UNIT_USESOURCEFORMAT_APPLY" val="1"/>
  <p:tag name="KSO_WM_UNIT_DIAGRAM_SCHEMECOLOR_ID" val="0"/>
  <p:tag name="KSO_WM_DIAGRAM_VIRTUALLY_FRAME" val="{&quot;height&quot;:440.2,&quot;left&quot;:398.85,&quot;top&quot;:79,&quot;width&quot;:523.15}"/>
</p:tagLst>
</file>

<file path=ppt/tags/tag4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6_1"/>
  <p:tag name="KSO_WM_UNIT_ID" val="diagram20170849_5*l_h_i*1_6_1"/>
  <p:tag name="KSO_WM_TEMPLATE_CATEGORY" val="diagram"/>
  <p:tag name="KSO_WM_TEMPLATE_INDEX" val="20170849"/>
  <p:tag name="KSO_WM_UNIT_LAYERLEVEL" val="1_1_1"/>
  <p:tag name="KSO_WM_TAG_VERSION" val="1.0"/>
  <p:tag name="KSO_WM_BEAUTIFY_FLAG" val="#wm#"/>
  <p:tag name="KSO_WM_UNIT_FILL_FORE_SCHEMECOLOR_INDEX" val="7"/>
  <p:tag name="KSO_WM_UNIT_FILL_TYPE" val="1"/>
  <p:tag name="KSO_WM_UNIT_TEXT_FILL_FORE_SCHEMECOLOR_INDEX" val="13"/>
  <p:tag name="KSO_WM_UNIT_TEXT_FILL_TYPE" val="1"/>
  <p:tag name="KSO_WM_UNIT_USESOURCEFORMAT_APPLY" val="1"/>
  <p:tag name="KSO_WM_UNIT_DIAGRAM_SCHEMECOLOR_ID" val="0"/>
  <p:tag name="KSO_WM_DIAGRAM_VIRTUALLY_FRAME" val="{&quot;height&quot;:440.2,&quot;left&quot;:398.85,&quot;top&quot;:79,&quot;width&quot;:523.15}"/>
</p:tagLst>
</file>

<file path=ppt/tags/tag4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6_2"/>
  <p:tag name="KSO_WM_UNIT_ID" val="diagram20170849_5*l_h_i*1_6_2"/>
  <p:tag name="KSO_WM_TEMPLATE_CATEGORY" val="diagram"/>
  <p:tag name="KSO_WM_TEMPLATE_INDEX" val="20170849"/>
  <p:tag name="KSO_WM_UNIT_LAYERLEVEL" val="1_1_1"/>
  <p:tag name="KSO_WM_TAG_VERSION" val="1.0"/>
  <p:tag name="KSO_WM_BEAUTIFY_FLAG" val="#wm#"/>
  <p:tag name="KSO_WM_UNIT_FILL_FORE_SCHEMECOLOR_INDEX" val="13"/>
  <p:tag name="KSO_WM_UNIT_FILL_TYPE" val="1"/>
  <p:tag name="KSO_WM_UNIT_TEXT_FILL_FORE_SCHEMECOLOR_INDEX" val="13"/>
  <p:tag name="KSO_WM_UNIT_TEXT_FILL_TYPE" val="1"/>
  <p:tag name="KSO_WM_UNIT_USESOURCEFORMAT_APPLY" val="1"/>
  <p:tag name="KSO_WM_UNIT_DIAGRAM_SCHEMECOLOR_ID" val="0"/>
  <p:tag name="KSO_WM_DIAGRAM_VIRTUALLY_FRAME" val="{&quot;height&quot;:440.2,&quot;left&quot;:398.85,&quot;top&quot;:79,&quot;width&quot;:523.15}"/>
</p:tagLst>
</file>

<file path=ppt/tags/tag419.xml><?xml version="1.0" encoding="utf-8"?>
<p:tagLst xmlns:p="http://schemas.openxmlformats.org/presentationml/2006/main">
  <p:tag name="KSO_WM_UNIT_NOCLEAR" val="0"/>
  <p:tag name="KSO_WM_UNIT_VALUE" val="3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6_1"/>
  <p:tag name="KSO_WM_UNIT_ID" val="diagram20170849_5*l_h_f*1_6_1"/>
  <p:tag name="KSO_WM_TEMPLATE_CATEGORY" val="diagram"/>
  <p:tag name="KSO_WM_TEMPLATE_INDEX" val="20170849"/>
  <p:tag name="KSO_WM_UNIT_LAYERLEVEL" val="1_1_1"/>
  <p:tag name="KSO_WM_TAG_VERSION" val="1.0"/>
  <p:tag name="KSO_WM_BEAUTIFY_FLAG" val="#wm#"/>
  <p:tag name="KSO_WM_UNIT_PRESET_TEXT" val="点击此处添加正文，文字是您思想的提炼，为了演示发布的良好效果，请言简意赅的阐述您的观点。"/>
  <p:tag name="KSO_WM_UNIT_TEXT_FILL_FORE_SCHEMECOLOR_INDEX" val="13"/>
  <p:tag name="KSO_WM_UNIT_TEXT_FILL_TYPE" val="1"/>
  <p:tag name="KSO_WM_UNIT_USESOURCEFORMAT_APPLY" val="1"/>
  <p:tag name="KSO_WM_UNIT_DIAGRAM_SCHEMECOLOR_ID" val="0"/>
  <p:tag name="KSO_WM_DIAGRAM_VIRTUALLY_FRAME" val="{&quot;height&quot;:440.2,&quot;left&quot;:398.85,&quot;top&quot;:79,&quot;width&quot;:523.15}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i*3"/>
  <p:tag name="KSO_WM_UNIT_LAYERLEVEL" val="1"/>
  <p:tag name="KSO_WM_TAG_VERSION" val="1.0"/>
  <p:tag name="KSO_WM_BEAUTIFY_FLAG" val="#wm#"/>
  <p:tag name="KSO_WM_UNIT_TYPE" val="i"/>
  <p:tag name="KSO_WM_UNIT_INDEX" val="3"/>
  <p:tag name="KSO_WM_SLIDE_BACKGROUND_TYPE" val="frame"/>
  <p:tag name="KSO_WM_SLIDE_BK_DARK_LIGHT" val="1"/>
</p:tagLst>
</file>

<file path=ppt/tags/tag4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3"/>
  <p:tag name="KSO_WM_UNIT_ID" val="diagram20170849_5*l_h_i*1_3_3"/>
  <p:tag name="KSO_WM_TEMPLATE_CATEGORY" val="diagram"/>
  <p:tag name="KSO_WM_TEMPLATE_INDEX" val="20170849"/>
  <p:tag name="KSO_WM_UNIT_LAYERLEVEL" val="1_1_1"/>
  <p:tag name="KSO_WM_TAG_VERSION" val="1.0"/>
  <p:tag name="KSO_WM_BEAUTIFY_FLAG" val="#wm#"/>
  <p:tag name="KSO_WM_UNIT_TEXT_FILL_FORE_SCHEMECOLOR_INDEX" val="14"/>
  <p:tag name="KSO_WM_UNIT_TEXT_FILL_TYPE" val="1"/>
  <p:tag name="KSO_WM_UNIT_USESOURCEFORMAT_APPLY" val="1"/>
  <p:tag name="KSO_WM_UNIT_DIAGRAM_SCHEMECOLOR_ID" val="0"/>
  <p:tag name="KSO_WM_DIAGRAM_VIRTUALLY_FRAME" val="{&quot;height&quot;:440.2,&quot;left&quot;:398.85,&quot;top&quot;:79,&quot;width&quot;:523.15}"/>
</p:tagLst>
</file>

<file path=ppt/tags/tag4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3"/>
  <p:tag name="KSO_WM_UNIT_ID" val="diagram20170849_5*l_h_i*1_2_3"/>
  <p:tag name="KSO_WM_TEMPLATE_CATEGORY" val="diagram"/>
  <p:tag name="KSO_WM_TEMPLATE_INDEX" val="20170849"/>
  <p:tag name="KSO_WM_UNIT_LAYERLEVEL" val="1_1_1"/>
  <p:tag name="KSO_WM_TAG_VERSION" val="1.0"/>
  <p:tag name="KSO_WM_BEAUTIFY_FLAG" val="#wm#"/>
  <p:tag name="KSO_WM_UNIT_TEXT_FILL_FORE_SCHEMECOLOR_INDEX" val="14"/>
  <p:tag name="KSO_WM_UNIT_TEXT_FILL_TYPE" val="1"/>
  <p:tag name="KSO_WM_UNIT_USESOURCEFORMAT_APPLY" val="1"/>
  <p:tag name="KSO_WM_UNIT_DIAGRAM_SCHEMECOLOR_ID" val="0"/>
  <p:tag name="KSO_WM_DIAGRAM_VIRTUALLY_FRAME" val="{&quot;height&quot;:440.2,&quot;left&quot;:398.85,&quot;top&quot;:79,&quot;width&quot;:523.15}"/>
</p:tagLst>
</file>

<file path=ppt/tags/tag4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3"/>
  <p:tag name="KSO_WM_UNIT_ID" val="diagram20170849_5*l_h_i*1_1_3"/>
  <p:tag name="KSO_WM_TEMPLATE_CATEGORY" val="diagram"/>
  <p:tag name="KSO_WM_TEMPLATE_INDEX" val="20170849"/>
  <p:tag name="KSO_WM_UNIT_LAYERLEVEL" val="1_1_1"/>
  <p:tag name="KSO_WM_TAG_VERSION" val="1.0"/>
  <p:tag name="KSO_WM_BEAUTIFY_FLAG" val="#wm#"/>
  <p:tag name="KSO_WM_UNIT_TEXT_FILL_FORE_SCHEMECOLOR_INDEX" val="14"/>
  <p:tag name="KSO_WM_UNIT_TEXT_FILL_TYPE" val="1"/>
  <p:tag name="KSO_WM_UNIT_USESOURCEFORMAT_APPLY" val="1"/>
  <p:tag name="KSO_WM_UNIT_DIAGRAM_SCHEMECOLOR_ID" val="0"/>
  <p:tag name="KSO_WM_DIAGRAM_VIRTUALLY_FRAME" val="{&quot;height&quot;:440.2,&quot;left&quot;:398.85,&quot;top&quot;:79,&quot;width&quot;:523.15}"/>
</p:tagLst>
</file>

<file path=ppt/tags/tag4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3"/>
  <p:tag name="KSO_WM_UNIT_ID" val="diagram20170849_5*l_h_i*1_4_3"/>
  <p:tag name="KSO_WM_TEMPLATE_CATEGORY" val="diagram"/>
  <p:tag name="KSO_WM_TEMPLATE_INDEX" val="20170849"/>
  <p:tag name="KSO_WM_UNIT_LAYERLEVEL" val="1_1_1"/>
  <p:tag name="KSO_WM_TAG_VERSION" val="1.0"/>
  <p:tag name="KSO_WM_BEAUTIFY_FLAG" val="#wm#"/>
  <p:tag name="KSO_WM_UNIT_TEXT_FILL_FORE_SCHEMECOLOR_INDEX" val="14"/>
  <p:tag name="KSO_WM_UNIT_TEXT_FILL_TYPE" val="1"/>
  <p:tag name="KSO_WM_UNIT_USESOURCEFORMAT_APPLY" val="1"/>
  <p:tag name="KSO_WM_UNIT_DIAGRAM_SCHEMECOLOR_ID" val="0"/>
  <p:tag name="KSO_WM_DIAGRAM_VIRTUALLY_FRAME" val="{&quot;height&quot;:440.2,&quot;left&quot;:398.85,&quot;top&quot;:79,&quot;width&quot;:523.15}"/>
</p:tagLst>
</file>

<file path=ppt/tags/tag4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5_3"/>
  <p:tag name="KSO_WM_UNIT_ID" val="diagram20170849_5*l_h_i*1_5_3"/>
  <p:tag name="KSO_WM_TEMPLATE_CATEGORY" val="diagram"/>
  <p:tag name="KSO_WM_TEMPLATE_INDEX" val="20170849"/>
  <p:tag name="KSO_WM_UNIT_LAYERLEVEL" val="1_1_1"/>
  <p:tag name="KSO_WM_TAG_VERSION" val="1.0"/>
  <p:tag name="KSO_WM_BEAUTIFY_FLAG" val="#wm#"/>
  <p:tag name="KSO_WM_UNIT_TEXT_FILL_FORE_SCHEMECOLOR_INDEX" val="14"/>
  <p:tag name="KSO_WM_UNIT_TEXT_FILL_TYPE" val="1"/>
  <p:tag name="KSO_WM_UNIT_USESOURCEFORMAT_APPLY" val="1"/>
  <p:tag name="KSO_WM_UNIT_DIAGRAM_SCHEMECOLOR_ID" val="0"/>
  <p:tag name="KSO_WM_DIAGRAM_VIRTUALLY_FRAME" val="{&quot;height&quot;:440.2,&quot;left&quot;:398.85,&quot;top&quot;:79,&quot;width&quot;:523.15}"/>
</p:tagLst>
</file>

<file path=ppt/tags/tag4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6_3"/>
  <p:tag name="KSO_WM_UNIT_ID" val="diagram20170849_5*l_h_i*1_6_3"/>
  <p:tag name="KSO_WM_TEMPLATE_CATEGORY" val="diagram"/>
  <p:tag name="KSO_WM_TEMPLATE_INDEX" val="20170849"/>
  <p:tag name="KSO_WM_UNIT_LAYERLEVEL" val="1_1_1"/>
  <p:tag name="KSO_WM_TAG_VERSION" val="1.0"/>
  <p:tag name="KSO_WM_BEAUTIFY_FLAG" val="#wm#"/>
  <p:tag name="KSO_WM_UNIT_TEXT_FILL_FORE_SCHEMECOLOR_INDEX" val="14"/>
  <p:tag name="KSO_WM_UNIT_TEXT_FILL_TYPE" val="1"/>
  <p:tag name="KSO_WM_UNIT_USESOURCEFORMAT_APPLY" val="1"/>
  <p:tag name="KSO_WM_UNIT_DIAGRAM_SCHEMECOLOR_ID" val="0"/>
  <p:tag name="KSO_WM_DIAGRAM_VIRTUALLY_FRAME" val="{&quot;height&quot;:440.2,&quot;left&quot;:398.85,&quot;top&quot;:79,&quot;width&quot;:523.15}"/>
</p:tagLst>
</file>

<file path=ppt/tags/tag426.xml><?xml version="1.0" encoding="utf-8"?>
<p:tagLst xmlns:p="http://schemas.openxmlformats.org/presentationml/2006/main">
  <p:tag name="KSO_WM_UNIT_NOCLEAR" val="0"/>
  <p:tag name="KSO_WM_UNIT_VALUE" val="3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6_1"/>
  <p:tag name="KSO_WM_UNIT_ID" val="diagram20170849_5*l_h_f*1_6_1"/>
  <p:tag name="KSO_WM_TEMPLATE_CATEGORY" val="diagram"/>
  <p:tag name="KSO_WM_TEMPLATE_INDEX" val="20170849"/>
  <p:tag name="KSO_WM_UNIT_LAYERLEVEL" val="1_1_1"/>
  <p:tag name="KSO_WM_TAG_VERSION" val="1.0"/>
  <p:tag name="KSO_WM_BEAUTIFY_FLAG" val="#wm#"/>
  <p:tag name="KSO_WM_UNIT_PRESET_TEXT" val="点击此处添加正文，文字是您思想的提炼，为了演示发布的良好效果，请言简意赅的阐述您的观点。"/>
  <p:tag name="KSO_WM_UNIT_TEXT_FILL_FORE_SCHEMECOLOR_INDEX" val="13"/>
  <p:tag name="KSO_WM_UNIT_TEXT_FILL_TYPE" val="1"/>
  <p:tag name="KSO_WM_UNIT_USESOURCEFORMAT_APPLY" val="1"/>
  <p:tag name="KSO_WM_UNIT_DIAGRAM_SCHEMECOLOR_ID" val="0"/>
  <p:tag name="KSO_WM_DIAGRAM_VIRTUALLY_FRAME" val="{&quot;height&quot;:440.2,&quot;left&quot;:398.85,&quot;top&quot;:79,&quot;width&quot;:523.15}"/>
</p:tagLst>
</file>

<file path=ppt/tags/tag427.xml><?xml version="1.0" encoding="utf-8"?>
<p:tagLst xmlns:p="http://schemas.openxmlformats.org/presentationml/2006/main">
  <p:tag name="KSO_WM_UNIT_NOCLEAR" val="0"/>
  <p:tag name="KSO_WM_UNIT_VALUE" val="3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6_1"/>
  <p:tag name="KSO_WM_UNIT_ID" val="diagram20170849_5*l_h_f*1_6_1"/>
  <p:tag name="KSO_WM_TEMPLATE_CATEGORY" val="diagram"/>
  <p:tag name="KSO_WM_TEMPLATE_INDEX" val="20170849"/>
  <p:tag name="KSO_WM_UNIT_LAYERLEVEL" val="1_1_1"/>
  <p:tag name="KSO_WM_TAG_VERSION" val="1.0"/>
  <p:tag name="KSO_WM_BEAUTIFY_FLAG" val="#wm#"/>
  <p:tag name="KSO_WM_UNIT_PRESET_TEXT" val="点击此处添加正文，文字是您思想的提炼，为了演示发布的良好效果，请言简意赅的阐述您的观点。"/>
  <p:tag name="KSO_WM_UNIT_TEXT_FILL_FORE_SCHEMECOLOR_INDEX" val="13"/>
  <p:tag name="KSO_WM_UNIT_TEXT_FILL_TYPE" val="1"/>
  <p:tag name="KSO_WM_UNIT_USESOURCEFORMAT_APPLY" val="1"/>
  <p:tag name="KSO_WM_UNIT_DIAGRAM_SCHEMECOLOR_ID" val="0"/>
  <p:tag name="KSO_WM_DIAGRAM_VIRTUALLY_FRAME" val="{&quot;height&quot;:440.2,&quot;left&quot;:398.85,&quot;top&quot;:79,&quot;width&quot;:523.15}"/>
</p:tagLst>
</file>

<file path=ppt/tags/tag428.xml><?xml version="1.0" encoding="utf-8"?>
<p:tagLst xmlns:p="http://schemas.openxmlformats.org/presentationml/2006/main">
  <p:tag name="KSO_WM_BEAUTIFY_FLAG" val="#wm#"/>
  <p:tag name="KSO_WM_TEMPLATE_CATEGORY" val="custom"/>
  <p:tag name="KSO_WM_TEMPLATE_INDEX" val="20193327"/>
  <p:tag name="KSO_WM_SLIDE_ITEM_CNT" val="6"/>
</p:tagLst>
</file>

<file path=ppt/tags/tag429.xml><?xml version="1.0" encoding="utf-8"?>
<p:tagLst xmlns:p="http://schemas.openxmlformats.org/presentationml/2006/main">
  <p:tag name="KSO_WM_UNIT_ISCONTENTSTITLE" val="0"/>
  <p:tag name="KSO_WM_UNIT_PRESET_TEXT" val="Thanks."/>
  <p:tag name="KSO_WM_UNIT_NOCLEAR" val="1"/>
  <p:tag name="KSO_WM_UNIT_VALUE" val="5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193327_15*a*1"/>
  <p:tag name="KSO_WM_TEMPLATE_CATEGORY" val="custom"/>
  <p:tag name="KSO_WM_TEMPLATE_INDEX" val="20193327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3*i*1"/>
  <p:tag name="KSO_WM_UNIT_LAYERLEVEL" val="1"/>
  <p:tag name="KSO_WM_TAG_VERSION" val="1.0"/>
  <p:tag name="KSO_WM_BEAUTIFY_FLAG" val="#wm#"/>
  <p:tag name="KSO_WM_SLIDE_BACKGROUND_TYPE" val="frame"/>
  <p:tag name="KSO_WM_SLIDE_BK_DARK_LIGHT" val="1"/>
</p:tagLst>
</file>

<file path=ppt/tags/tag430.xml><?xml version="1.0" encoding="utf-8"?>
<p:tagLst xmlns:p="http://schemas.openxmlformats.org/presentationml/2006/main">
  <p:tag name="KSO_WM_SLIDE_ID" val="custom20193327_15"/>
  <p:tag name="KSO_WM_TEMPLATE_SUBCATEGORY" val="0"/>
  <p:tag name="KSO_WM_SLIDE_TYPE" val="endPage"/>
  <p:tag name="KSO_WM_SLIDE_SUBTYPE" val="pureTxt"/>
  <p:tag name="KSO_WM_SLIDE_ITEM_CNT" val="0"/>
  <p:tag name="KSO_WM_SLIDE_INDEX" val="15"/>
  <p:tag name="KSO_WM_TAG_VERSION" val="1.0"/>
  <p:tag name="KSO_WM_BEAUTIFY_FLAG" val="#wm#"/>
  <p:tag name="KSO_WM_TEMPLATE_CATEGORY" val="custom"/>
  <p:tag name="KSO_WM_TEMPLATE_INDEX" val="20193327"/>
  <p:tag name="KSO_WM_SLIDE_LAYOUT" val="a"/>
  <p:tag name="KSO_WM_SLIDE_LAYOUT_CNT" val="1"/>
  <p:tag name="KSO_WM_TEMPLATE_MASTER_TYPE" val="1"/>
  <p:tag name="KSO_WM_TEMPLATE_COLOR_TYPE" val="1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i*2"/>
  <p:tag name="KSO_WM_UNIT_LAYERLEVEL" val="1"/>
  <p:tag name="KSO_WM_TAG_VERSION" val="1.0"/>
  <p:tag name="KSO_WM_BEAUTIFY_FLAG" val="#wm#"/>
  <p:tag name="KSO_WM_UNIT_TYPE" val="i"/>
  <p:tag name="KSO_WM_UNIT_INDEX" val="2"/>
  <p:tag name="KSO_WM_SLIDE_BACKGROUND_TYPE" val="frame"/>
  <p:tag name="KSO_WM_SLIDE_BK_DARK_LIGHT" val="1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i*3"/>
  <p:tag name="KSO_WM_UNIT_LAYERLEVEL" val="1"/>
  <p:tag name="KSO_WM_TAG_VERSION" val="1.0"/>
  <p:tag name="KSO_WM_BEAUTIFY_FLAG" val="#wm#"/>
  <p:tag name="KSO_WM_UNIT_TYPE" val="i"/>
  <p:tag name="KSO_WM_UNIT_INDEX" val="3"/>
  <p:tag name="KSO_WM_SLIDE_BACKGROUND_TYPE" val="frame"/>
  <p:tag name="KSO_WM_SLIDE_BK_DARK_LIGHT" val="1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3*i*1"/>
  <p:tag name="KSO_WM_UNIT_LAYERLEVEL" val="1"/>
  <p:tag name="KSO_WM_TAG_VERSION" val="1.0"/>
  <p:tag name="KSO_WM_BEAUTIFY_FLAG" val="#wm#"/>
  <p:tag name="KSO_WM_SLIDE_BACKGROUND_TYPE" val="frame"/>
  <p:tag name="KSO_WM_SLIDE_BK_DARK_LIGHT" val="1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i*2"/>
  <p:tag name="KSO_WM_UNIT_LAYERLEVEL" val="1"/>
  <p:tag name="KSO_WM_TAG_VERSION" val="1.0"/>
  <p:tag name="KSO_WM_BEAUTIFY_FLAG" val="#wm#"/>
  <p:tag name="KSO_WM_UNIT_TYPE" val="i"/>
  <p:tag name="KSO_WM_UNIT_INDEX" val="2"/>
  <p:tag name="KSO_WM_SLIDE_BACKGROUND_TYPE" val="frame"/>
  <p:tag name="KSO_WM_SLIDE_BK_DARK_LIGHT" val="1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i*3"/>
  <p:tag name="KSO_WM_UNIT_LAYERLEVEL" val="1"/>
  <p:tag name="KSO_WM_TAG_VERSION" val="1.0"/>
  <p:tag name="KSO_WM_BEAUTIFY_FLAG" val="#wm#"/>
  <p:tag name="KSO_WM_UNIT_TYPE" val="i"/>
  <p:tag name="KSO_WM_UNIT_INDEX" val="3"/>
  <p:tag name="KSO_WM_SLIDE_BACKGROUND_TYPE" val="frame"/>
  <p:tag name="KSO_WM_SLIDE_BK_DARK_LIGHT" val="1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3*i*1"/>
  <p:tag name="KSO_WM_UNIT_LAYERLEVEL" val="1"/>
  <p:tag name="KSO_WM_TAG_VERSION" val="1.0"/>
  <p:tag name="KSO_WM_BEAUTIFY_FLAG" val="#wm#"/>
  <p:tag name="KSO_WM_SLIDE_BACKGROUND_TYPE" val="frame"/>
  <p:tag name="KSO_WM_SLIDE_BK_DARK_LIGHT" val="1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i*2"/>
  <p:tag name="KSO_WM_UNIT_LAYERLEVEL" val="1"/>
  <p:tag name="KSO_WM_TAG_VERSION" val="1.0"/>
  <p:tag name="KSO_WM_BEAUTIFY_FLAG" val="#wm#"/>
  <p:tag name="KSO_WM_UNIT_TYPE" val="i"/>
  <p:tag name="KSO_WM_UNIT_INDEX" val="2"/>
  <p:tag name="KSO_WM_SLIDE_BACKGROUND_TYPE" val="frame"/>
  <p:tag name="KSO_WM_SLIDE_BK_DARK_LIGHT" val="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i*3"/>
  <p:tag name="KSO_WM_UNIT_LAYERLEVEL" val="1"/>
  <p:tag name="KSO_WM_TAG_VERSION" val="1.0"/>
  <p:tag name="KSO_WM_BEAUTIFY_FLAG" val="#wm#"/>
  <p:tag name="KSO_WM_UNIT_TYPE" val="i"/>
  <p:tag name="KSO_WM_UNIT_INDEX" val="3"/>
  <p:tag name="KSO_WM_SLIDE_BACKGROUND_TYPE" val="frame"/>
  <p:tag name="KSO_WM_SLIDE_BK_DARK_LIGHT" val="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3*i*1"/>
  <p:tag name="KSO_WM_UNIT_LAYERLEVEL" val="1"/>
  <p:tag name="KSO_WM_TAG_VERSION" val="1.0"/>
  <p:tag name="KSO_WM_BEAUTIFY_FLAG" val="#wm#"/>
  <p:tag name="KSO_WM_SLIDE_BACKGROUND_TYPE" val="frame"/>
  <p:tag name="KSO_WM_SLIDE_BK_DARK_LIGHT" val="1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2"/>
  <p:tag name="KSO_WM_UNIT_LAYERLEVEL" val="1"/>
  <p:tag name="KSO_WM_TAG_VERSION" val="1.0"/>
  <p:tag name="KSO_WM_BEAUTIFY_FLAG" val="#wm#"/>
  <p:tag name="KSO_WM_UNIT_TYPE" val="i"/>
  <p:tag name="KSO_WM_UNIT_INDEX" val="2"/>
  <p:tag name="KSO_WM_SLIDE_BACKGROUND_TYPE" val="frame"/>
  <p:tag name="KSO_WM_SLIDE_BK_DARK_LIGHT" val="1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3"/>
  <p:tag name="KSO_WM_UNIT_LAYERLEVEL" val="1"/>
  <p:tag name="KSO_WM_TAG_VERSION" val="1.0"/>
  <p:tag name="KSO_WM_BEAUTIFY_FLAG" val="#wm#"/>
  <p:tag name="KSO_WM_UNIT_TYPE" val="i"/>
  <p:tag name="KSO_WM_UNIT_INDEX" val="3"/>
  <p:tag name="KSO_WM_SLIDE_BACKGROUND_TYPE" val="frame"/>
  <p:tag name="KSO_WM_SLIDE_BK_DARK_LIGHT" val="1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3*i*1"/>
  <p:tag name="KSO_WM_UNIT_LAYERLEVEL" val="1"/>
  <p:tag name="KSO_WM_TAG_VERSION" val="1.0"/>
  <p:tag name="KSO_WM_BEAUTIFY_FLAG" val="#wm#"/>
  <p:tag name="KSO_WM_SLIDE_BACKGROUND_TYPE" val="frame"/>
  <p:tag name="KSO_WM_SLIDE_BK_DARK_LIGHT" val="1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2"/>
  <p:tag name="KSO_WM_UNIT_LAYERLEVEL" val="1"/>
  <p:tag name="KSO_WM_TAG_VERSION" val="1.0"/>
  <p:tag name="KSO_WM_BEAUTIFY_FLAG" val="#wm#"/>
  <p:tag name="KSO_WM_UNIT_TYPE" val="i"/>
  <p:tag name="KSO_WM_UNIT_INDEX" val="2"/>
  <p:tag name="KSO_WM_SLIDE_BACKGROUND_TYPE" val="frame"/>
  <p:tag name="KSO_WM_SLIDE_BK_DARK_LIGHT" val="1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3"/>
  <p:tag name="KSO_WM_UNIT_LAYERLEVEL" val="1"/>
  <p:tag name="KSO_WM_TAG_VERSION" val="1.0"/>
  <p:tag name="KSO_WM_BEAUTIFY_FLAG" val="#wm#"/>
  <p:tag name="KSO_WM_UNIT_TYPE" val="i"/>
  <p:tag name="KSO_WM_UNIT_INDEX" val="3"/>
  <p:tag name="KSO_WM_SLIDE_BACKGROUND_TYPE" val="frame"/>
  <p:tag name="KSO_WM_SLIDE_BK_DARK_LIGHT" val="1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3*i*1"/>
  <p:tag name="KSO_WM_UNIT_LAYERLEVEL" val="1"/>
  <p:tag name="KSO_WM_TAG_VERSION" val="1.0"/>
  <p:tag name="KSO_WM_BEAUTIFY_FLAG" val="#wm#"/>
  <p:tag name="KSO_WM_SLIDE_BACKGROUND_TYPE" val="frame"/>
  <p:tag name="KSO_WM_SLIDE_BK_DARK_LIGHT" val="1"/>
</p:tagLst>
</file>

<file path=ppt/tags/tag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i*2"/>
  <p:tag name="KSO_WM_UNIT_LAYERLEVEL" val="1"/>
  <p:tag name="KSO_WM_TAG_VERSION" val="1.0"/>
  <p:tag name="KSO_WM_BEAUTIFY_FLAG" val="#wm#"/>
  <p:tag name="KSO_WM_UNIT_TYPE" val="i"/>
  <p:tag name="KSO_WM_UNIT_INDEX" val="2"/>
  <p:tag name="KSO_WM_SLIDE_BACKGROUND_TYPE" val="frame"/>
  <p:tag name="KSO_WM_SLIDE_BK_DARK_LIGHT" val="1"/>
</p:tagLst>
</file>

<file path=ppt/tags/tag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i*3"/>
  <p:tag name="KSO_WM_UNIT_LAYERLEVEL" val="1"/>
  <p:tag name="KSO_WM_TAG_VERSION" val="1.0"/>
  <p:tag name="KSO_WM_BEAUTIFY_FLAG" val="#wm#"/>
  <p:tag name="KSO_WM_UNIT_TYPE" val="i"/>
  <p:tag name="KSO_WM_UNIT_INDEX" val="3"/>
  <p:tag name="KSO_WM_SLIDE_BACKGROUND_TYPE" val="frame"/>
  <p:tag name="KSO_WM_SLIDE_BK_DARK_LIGHT" val="1"/>
</p:tagLst>
</file>

<file path=ppt/tags/tag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3*i*1"/>
  <p:tag name="KSO_WM_UNIT_LAYERLEVEL" val="1"/>
  <p:tag name="KSO_WM_TAG_VERSION" val="1.0"/>
  <p:tag name="KSO_WM_BEAUTIFY_FLAG" val="#wm#"/>
  <p:tag name="KSO_WM_SLIDE_BACKGROUND_TYPE" val="frame"/>
  <p:tag name="KSO_WM_SLIDE_BK_DARK_LIGHT" val="1"/>
</p:tagLst>
</file>

<file path=ppt/tags/tag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i*2"/>
  <p:tag name="KSO_WM_UNIT_LAYERLEVEL" val="1"/>
  <p:tag name="KSO_WM_TAG_VERSION" val="1.0"/>
  <p:tag name="KSO_WM_BEAUTIFY_FLAG" val="#wm#"/>
  <p:tag name="KSO_WM_UNIT_TYPE" val="i"/>
  <p:tag name="KSO_WM_UNIT_INDEX" val="2"/>
  <p:tag name="KSO_WM_SLIDE_BACKGROUND_TYPE" val="frame"/>
  <p:tag name="KSO_WM_SLIDE_BK_DARK_LIGHT" val="1"/>
</p:tagLst>
</file>

<file path=ppt/tags/tag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i*3"/>
  <p:tag name="KSO_WM_UNIT_LAYERLEVEL" val="1"/>
  <p:tag name="KSO_WM_TAG_VERSION" val="1.0"/>
  <p:tag name="KSO_WM_BEAUTIFY_FLAG" val="#wm#"/>
  <p:tag name="KSO_WM_UNIT_TYPE" val="i"/>
  <p:tag name="KSO_WM_UNIT_INDEX" val="3"/>
  <p:tag name="KSO_WM_SLIDE_BACKGROUND_TYPE" val="frame"/>
  <p:tag name="KSO_WM_SLIDE_BK_DARK_LIGHT" val="1"/>
</p:tagLst>
</file>

<file path=ppt/tags/tag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9*i*1"/>
  <p:tag name="KSO_WM_UNIT_BK_DARK_LIGHT" val="2"/>
  <p:tag name="KSO_WM_UNIT_LAYERLEVEL" val="1"/>
  <p:tag name="KSO_WM_TAG_VERSION" val="1.0"/>
  <p:tag name="KSO_WM_BEAUTIFY_FLAG" val="#wm#"/>
  <p:tag name="KSO_WM_SLIDE_BACKGROUND_TYPE" val="frame"/>
  <p:tag name="KSO_WM_SLIDE_BK_DARK_LIGHT" val="1"/>
</p:tagLst>
</file>

<file path=ppt/tags/tag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3*i*1"/>
  <p:tag name="KSO_WM_UNIT_LAYERLEVEL" val="1"/>
  <p:tag name="KSO_WM_TAG_VERSION" val="1.0"/>
  <p:tag name="KSO_WM_BEAUTIFY_FLAG" val="#wm#"/>
  <p:tag name="KSO_WM_SLIDE_BACKGROUND_TYPE" val="frame"/>
  <p:tag name="KSO_WM_SLIDE_BK_DARK_LIGHT" val="1"/>
</p:tagLst>
</file>

<file path=ppt/tags/tag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i*2"/>
  <p:tag name="KSO_WM_UNIT_LAYERLEVEL" val="1"/>
  <p:tag name="KSO_WM_TAG_VERSION" val="1.0"/>
  <p:tag name="KSO_WM_BEAUTIFY_FLAG" val="#wm#"/>
  <p:tag name="KSO_WM_UNIT_TYPE" val="i"/>
  <p:tag name="KSO_WM_UNIT_INDEX" val="2"/>
  <p:tag name="KSO_WM_SLIDE_BACKGROUND_TYPE" val="frame"/>
  <p:tag name="KSO_WM_SLIDE_BK_DARK_LIGHT" val="1"/>
</p:tagLst>
</file>

<file path=ppt/tags/tag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i*3"/>
  <p:tag name="KSO_WM_UNIT_LAYERLEVEL" val="1"/>
  <p:tag name="KSO_WM_TAG_VERSION" val="1.0"/>
  <p:tag name="KSO_WM_BEAUTIFY_FLAG" val="#wm#"/>
  <p:tag name="KSO_WM_UNIT_TYPE" val="i"/>
  <p:tag name="KSO_WM_UNIT_INDEX" val="3"/>
  <p:tag name="KSO_WM_SLIDE_BACKGROUND_TYPE" val="frame"/>
  <p:tag name="KSO_WM_SLIDE_BK_DARK_LIGHT" val="1"/>
</p:tagLst>
</file>

<file path=ppt/tags/tag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3*i*1"/>
  <p:tag name="KSO_WM_UNIT_LAYERLEVEL" val="1"/>
  <p:tag name="KSO_WM_TAG_VERSION" val="1.0"/>
  <p:tag name="KSO_WM_BEAUTIFY_FLAG" val="#wm#"/>
  <p:tag name="KSO_WM_SLIDE_BACKGROUND_TYPE" val="frame"/>
  <p:tag name="KSO_WM_SLIDE_BK_DARK_LIGHT" val="1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Office 主题​​">
  <a:themeElements>
    <a:clrScheme name="20193327">
      <a:dk1>
        <a:srgbClr val="000000"/>
      </a:dk1>
      <a:lt1>
        <a:srgbClr val="FFFFFF"/>
      </a:lt1>
      <a:dk2>
        <a:srgbClr val="E5E5E5"/>
      </a:dk2>
      <a:lt2>
        <a:srgbClr val="FFFFFF"/>
      </a:lt2>
      <a:accent1>
        <a:srgbClr val="4276AA"/>
      </a:accent1>
      <a:accent2>
        <a:srgbClr val="2888AF"/>
      </a:accent2>
      <a:accent3>
        <a:srgbClr val="2D98A7"/>
      </a:accent3>
      <a:accent4>
        <a:srgbClr val="2EA18D"/>
      </a:accent4>
      <a:accent5>
        <a:srgbClr val="454039"/>
      </a:accent5>
      <a:accent6>
        <a:srgbClr val="7AA94A"/>
      </a:accent6>
      <a:hlink>
        <a:srgbClr val="304FFC"/>
      </a:hlink>
      <a:folHlink>
        <a:srgbClr val="492067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20193327">
    <a:dk1>
      <a:srgbClr val="000000"/>
    </a:dk1>
    <a:lt1>
      <a:srgbClr val="FFFFFF"/>
    </a:lt1>
    <a:dk2>
      <a:srgbClr val="E5E5E5"/>
    </a:dk2>
    <a:lt2>
      <a:srgbClr val="FFFFFF"/>
    </a:lt2>
    <a:accent1>
      <a:srgbClr val="4276AA"/>
    </a:accent1>
    <a:accent2>
      <a:srgbClr val="2888AF"/>
    </a:accent2>
    <a:accent3>
      <a:srgbClr val="2D98A7"/>
    </a:accent3>
    <a:accent4>
      <a:srgbClr val="2EA18D"/>
    </a:accent4>
    <a:accent5>
      <a:srgbClr val="454039"/>
    </a:accent5>
    <a:accent6>
      <a:srgbClr val="7AA94A"/>
    </a:accent6>
    <a:hlink>
      <a:srgbClr val="304FFC"/>
    </a:hlink>
    <a:folHlink>
      <a:srgbClr val="492067"/>
    </a:folHlink>
  </a:clrScheme>
</a:themeOverride>
</file>

<file path=ppt/theme/themeOverride2.xml><?xml version="1.0" encoding="utf-8"?>
<a:themeOverride xmlns:a="http://schemas.openxmlformats.org/drawingml/2006/main">
  <a:clrScheme name="20193327">
    <a:dk1>
      <a:srgbClr val="000000"/>
    </a:dk1>
    <a:lt1>
      <a:srgbClr val="FFFFFF"/>
    </a:lt1>
    <a:dk2>
      <a:srgbClr val="E5E5E5"/>
    </a:dk2>
    <a:lt2>
      <a:srgbClr val="FFFFFF"/>
    </a:lt2>
    <a:accent1>
      <a:srgbClr val="4276AA"/>
    </a:accent1>
    <a:accent2>
      <a:srgbClr val="2888AF"/>
    </a:accent2>
    <a:accent3>
      <a:srgbClr val="2D98A7"/>
    </a:accent3>
    <a:accent4>
      <a:srgbClr val="2EA18D"/>
    </a:accent4>
    <a:accent5>
      <a:srgbClr val="454039"/>
    </a:accent5>
    <a:accent6>
      <a:srgbClr val="7AA94A"/>
    </a:accent6>
    <a:hlink>
      <a:srgbClr val="304FFC"/>
    </a:hlink>
    <a:folHlink>
      <a:srgbClr val="492067"/>
    </a:folHlink>
  </a:clrScheme>
</a:themeOverride>
</file>

<file path=ppt/theme/themeOverride3.xml><?xml version="1.0" encoding="utf-8"?>
<a:themeOverride xmlns:a="http://schemas.openxmlformats.org/drawingml/2006/main">
  <a:clrScheme name="20193327">
    <a:dk1>
      <a:srgbClr val="000000"/>
    </a:dk1>
    <a:lt1>
      <a:srgbClr val="FFFFFF"/>
    </a:lt1>
    <a:dk2>
      <a:srgbClr val="E5E5E5"/>
    </a:dk2>
    <a:lt2>
      <a:srgbClr val="FFFFFF"/>
    </a:lt2>
    <a:accent1>
      <a:srgbClr val="4276AA"/>
    </a:accent1>
    <a:accent2>
      <a:srgbClr val="2888AF"/>
    </a:accent2>
    <a:accent3>
      <a:srgbClr val="2D98A7"/>
    </a:accent3>
    <a:accent4>
      <a:srgbClr val="2EA18D"/>
    </a:accent4>
    <a:accent5>
      <a:srgbClr val="454039"/>
    </a:accent5>
    <a:accent6>
      <a:srgbClr val="7AA94A"/>
    </a:accent6>
    <a:hlink>
      <a:srgbClr val="304FFC"/>
    </a:hlink>
    <a:folHlink>
      <a:srgbClr val="492067"/>
    </a:folHlink>
  </a:clrScheme>
</a:themeOverride>
</file>

<file path=ppt/theme/themeOverride4.xml><?xml version="1.0" encoding="utf-8"?>
<a:themeOverride xmlns:a="http://schemas.openxmlformats.org/drawingml/2006/main">
  <a:clrScheme name="20193327">
    <a:dk1>
      <a:srgbClr val="000000"/>
    </a:dk1>
    <a:lt1>
      <a:srgbClr val="FFFFFF"/>
    </a:lt1>
    <a:dk2>
      <a:srgbClr val="E5E5E5"/>
    </a:dk2>
    <a:lt2>
      <a:srgbClr val="FFFFFF"/>
    </a:lt2>
    <a:accent1>
      <a:srgbClr val="4276AA"/>
    </a:accent1>
    <a:accent2>
      <a:srgbClr val="2888AF"/>
    </a:accent2>
    <a:accent3>
      <a:srgbClr val="2D98A7"/>
    </a:accent3>
    <a:accent4>
      <a:srgbClr val="2EA18D"/>
    </a:accent4>
    <a:accent5>
      <a:srgbClr val="454039"/>
    </a:accent5>
    <a:accent6>
      <a:srgbClr val="7AA94A"/>
    </a:accent6>
    <a:hlink>
      <a:srgbClr val="304FFC"/>
    </a:hlink>
    <a:folHlink>
      <a:srgbClr val="492067"/>
    </a:folHlink>
  </a:clrScheme>
</a:themeOverride>
</file>

<file path=ppt/theme/themeOverride5.xml><?xml version="1.0" encoding="utf-8"?>
<a:themeOverride xmlns:a="http://schemas.openxmlformats.org/drawingml/2006/main">
  <a:clrScheme name="20193327">
    <a:dk1>
      <a:srgbClr val="000000"/>
    </a:dk1>
    <a:lt1>
      <a:srgbClr val="FFFFFF"/>
    </a:lt1>
    <a:dk2>
      <a:srgbClr val="E5E5E5"/>
    </a:dk2>
    <a:lt2>
      <a:srgbClr val="FFFFFF"/>
    </a:lt2>
    <a:accent1>
      <a:srgbClr val="4276AA"/>
    </a:accent1>
    <a:accent2>
      <a:srgbClr val="2888AF"/>
    </a:accent2>
    <a:accent3>
      <a:srgbClr val="2D98A7"/>
    </a:accent3>
    <a:accent4>
      <a:srgbClr val="2EA18D"/>
    </a:accent4>
    <a:accent5>
      <a:srgbClr val="454039"/>
    </a:accent5>
    <a:accent6>
      <a:srgbClr val="7AA94A"/>
    </a:accent6>
    <a:hlink>
      <a:srgbClr val="304FFC"/>
    </a:hlink>
    <a:folHlink>
      <a:srgbClr val="492067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3490</Words>
  <Application>WPS 演示</Application>
  <PresentationFormat>全屏显示(4:3)</PresentationFormat>
  <Paragraphs>210</Paragraphs>
  <Slides>13</Slides>
  <Notes>21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5" baseType="lpstr">
      <vt:lpstr>Arial</vt:lpstr>
      <vt:lpstr>宋体</vt:lpstr>
      <vt:lpstr>Wingdings</vt:lpstr>
      <vt:lpstr>微软雅黑</vt:lpstr>
      <vt:lpstr>汉仪旗黑-85S</vt:lpstr>
      <vt:lpstr>黑体</vt:lpstr>
      <vt:lpstr>幼圆</vt:lpstr>
      <vt:lpstr>Arial Black</vt:lpstr>
      <vt:lpstr>Wingdings</vt:lpstr>
      <vt:lpstr>Arial Unicode MS</vt:lpstr>
      <vt:lpstr>默认设计模板</vt:lpstr>
      <vt:lpstr>3_Office 主题​​</vt:lpstr>
      <vt:lpstr>创新与创业</vt:lpstr>
      <vt:lpstr>PowerPoint 演示文稿</vt:lpstr>
      <vt:lpstr>PowerPoint 演示文稿</vt:lpstr>
      <vt:lpstr>网络创业：网上开店，在网上注册成立网络商店；网上加盟，以某个电子商务网站门店的形式经营，利用母体网站的货源和销售渠道。 加盟创业：连锁加盟有直营、委托加盟、特许加盟等形式，投资金额根据商品种类、店铺要求、技术设备的不同从6000元—250万元不等，可满足不同需求的创业者。 兼职创业：该类创业的优势是无需放弃本职工作，又能充分利用在工作中积累的商业资源和人脉关系创业。 团队创业：一个由研发、技术、市场、融资等各方面组成、优势互补的创业团队，是创业成功的法宝。该类创业的优势是群策群力，集合各自优势共同创业。 概念创业：是指凭借创意、点子、想法而进行的创业。这些创业概念必须标新立异，至少在打算进入的行业或领域是个创举，适合自身没有很多资源的创业者，需要通过“脑洞大开”的创意来获得各种资源。 大赛创业：是大学生受各种创业大赛的驱动和高校创业园区创业环境的熏陶、资助、催化而进行的创业活动。 公益创业：又称社会创业，作为一种新型的组织形式。近年来在国外蓬勃发展，被认为是解决社会问题的一种新方法。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思考与练习</vt:lpstr>
      <vt:lpstr>Thanks.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跨境电商B2B实务</dc:title>
  <dc:creator>Administrator</dc:creator>
  <cp:lastModifiedBy>欢</cp:lastModifiedBy>
  <cp:revision>146</cp:revision>
  <dcterms:created xsi:type="dcterms:W3CDTF">2015-10-18T14:38:00Z</dcterms:created>
  <dcterms:modified xsi:type="dcterms:W3CDTF">2025-07-29T09:55:24Z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0021A43C11034F9B84B478676ED69C53_12</vt:lpwstr>
  </property>
</Properties>
</file>