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2.svg" ContentType="image/svg+xml"/>
  <Override PartName="/ppt/media/image16.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 id="2147483679" r:id="rId4"/>
    <p:sldMasterId id="2147483691" r:id="rId5"/>
    <p:sldMasterId id="2147483702" r:id="rId6"/>
    <p:sldMasterId id="2147483714" r:id="rId7"/>
  </p:sldMasterIdLst>
  <p:notesMasterIdLst>
    <p:notesMasterId r:id="rId34"/>
  </p:notesMasterIdLst>
  <p:sldIdLst>
    <p:sldId id="842" r:id="rId8"/>
    <p:sldId id="843" r:id="rId9"/>
    <p:sldId id="1096" r:id="rId10"/>
    <p:sldId id="896" r:id="rId11"/>
    <p:sldId id="1100" r:id="rId12"/>
    <p:sldId id="1101" r:id="rId13"/>
    <p:sldId id="1103" r:id="rId14"/>
    <p:sldId id="1102" r:id="rId15"/>
    <p:sldId id="1099" r:id="rId16"/>
    <p:sldId id="1105" r:id="rId17"/>
    <p:sldId id="1106" r:id="rId18"/>
    <p:sldId id="1109" r:id="rId19"/>
    <p:sldId id="1110" r:id="rId20"/>
    <p:sldId id="1108" r:id="rId21"/>
    <p:sldId id="1112" r:id="rId22"/>
    <p:sldId id="1113" r:id="rId23"/>
    <p:sldId id="898" r:id="rId24"/>
    <p:sldId id="1114" r:id="rId25"/>
    <p:sldId id="845" r:id="rId26"/>
    <p:sldId id="1115" r:id="rId27"/>
    <p:sldId id="953" r:id="rId28"/>
    <p:sldId id="1116" r:id="rId29"/>
    <p:sldId id="1117" r:id="rId30"/>
    <p:sldId id="1093" r:id="rId31"/>
    <p:sldId id="1118" r:id="rId32"/>
    <p:sldId id="1094" r:id="rId33"/>
  </p:sldIdLst>
  <p:sldSz cx="12192000" cy="6858000"/>
  <p:notesSz cx="6858000" cy="9144000"/>
  <p:custDataLst>
    <p:tags r:id="rId39"/>
  </p:custDataLst>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536" userDrawn="1">
          <p15:clr>
            <a:srgbClr val="A4A3A4"/>
          </p15:clr>
        </p15:guide>
        <p15:guide id="2" pos="125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5E5E5"/>
    <a:srgbClr val="FFFFFF"/>
    <a:srgbClr val="A3CBFB"/>
    <a:srgbClr val="096EE9"/>
    <a:srgbClr val="E8FBFE"/>
    <a:srgbClr val="DAFAFE"/>
    <a:srgbClr val="1486AF"/>
    <a:srgbClr val="4F889D"/>
    <a:srgbClr val="FF6699"/>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8" d="100"/>
          <a:sy n="68" d="100"/>
        </p:scale>
        <p:origin x="1446" y="66"/>
      </p:cViewPr>
      <p:guideLst>
        <p:guide orient="horz" pos="1536"/>
        <p:guide pos="1254"/>
      </p:guideLst>
    </p:cSldViewPr>
  </p:slideViewPr>
  <p:notesTextViewPr>
    <p:cViewPr>
      <p:scale>
        <a:sx n="100" d="100"/>
        <a:sy n="100" d="100"/>
      </p:scale>
      <p:origin x="0" y="0"/>
    </p:cViewPr>
  </p:notesTextViewPr>
  <p:sorterViewPr showFormatting="0">
    <p:cViewPr>
      <p:scale>
        <a:sx n="100" d="100"/>
        <a:sy n="100" d="100"/>
      </p:scale>
      <p:origin x="0" y="-5649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9" Type="http://schemas.openxmlformats.org/officeDocument/2006/relationships/tags" Target="tags/tag849.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notesMaster" Target="notesMasters/notesMaster1.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Rot="1" noChangeAspect="1"/>
          </p:cNvSpPr>
          <p:nvPr>
            <p:ph type="sldImg"/>
          </p:nvPr>
        </p:nvSpPr>
        <p:spPr>
          <a:xfrm>
            <a:off x="408870" y="754063"/>
            <a:ext cx="5856110" cy="3294062"/>
          </a:xfrm>
          <a:prstGeom prst="rect">
            <a:avLst/>
          </a:prstGeom>
          <a:noFill/>
          <a:ln w="9525">
            <a:noFill/>
          </a:ln>
        </p:spPr>
      </p:sp>
      <p:sp>
        <p:nvSpPr>
          <p:cNvPr id="13315" name="Rectangle 3"/>
          <p:cNvSpPr>
            <a:spLocks noGrp="1" noChangeArrowheads="1"/>
          </p:cNvSpPr>
          <p:nvPr>
            <p:ph type="body" sz="quarter" idx="4294967295"/>
          </p:nvPr>
        </p:nvSpPr>
        <p:spPr bwMode="auto">
          <a:xfrm>
            <a:off x="538163" y="4387850"/>
            <a:ext cx="5780088" cy="3952875"/>
          </a:xfrm>
          <a:prstGeom prst="rect">
            <a:avLst/>
          </a:prstGeom>
          <a:noFill/>
          <a:ln>
            <a:noFill/>
          </a:ln>
        </p:spPr>
        <p:txBody>
          <a:bodyPr vert="horz" wrap="square" lIns="91440" tIns="45720" rIns="91440" bIns="45720" numCol="1" anchor="t" anchorCtr="0" compatLnSpc="1"/>
          <a:lstStyle/>
          <a:p>
            <a:pPr lvl="0"/>
            <a:r>
              <a:rPr lang="zh-CN" altLang="en-US" dirty="0"/>
              <a:t>单击此处编辑母版文本样式
第二级
第三级
第四级
第五级</a:t>
            </a:r>
            <a:endParaRPr lang="zh-CN" altLang="en-US" dirty="0"/>
          </a:p>
        </p:txBody>
      </p:sp>
      <p:sp>
        <p:nvSpPr>
          <p:cNvPr id="4100" name="Rectangle 4"/>
          <p:cNvSpPr>
            <a:spLocks noGrp="1" noChangeArrowheads="1"/>
          </p:cNvSpPr>
          <p:nvPr>
            <p:ph type="hdr" sz="quarter"/>
          </p:nvPr>
        </p:nvSpPr>
        <p:spPr bwMode="auto">
          <a:xfrm>
            <a:off x="0"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Rectangle 5"/>
          <p:cNvSpPr>
            <a:spLocks noGrp="1" noChangeArrowheads="1"/>
          </p:cNvSpPr>
          <p:nvPr>
            <p:ph type="dt" idx="1"/>
          </p:nvPr>
        </p:nvSpPr>
        <p:spPr bwMode="auto">
          <a:xfrm>
            <a:off x="3883025" y="0"/>
            <a:ext cx="2974975" cy="457200"/>
          </a:xfrm>
          <a:prstGeom prst="rect">
            <a:avLst/>
          </a:prstGeom>
          <a:noFill/>
          <a:ln>
            <a:noFill/>
          </a:ln>
        </p:spPr>
        <p:txBody>
          <a:bodyPr vert="horz" wrap="square" lIns="91440" tIns="45720" rIns="91440" bIns="45720" numCol="1" anchor="t" anchorCtr="0" compatLnSpc="1"/>
          <a:lstStyle>
            <a:lvl1pPr algn="r">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6"/>
          <p:cNvSpPr>
            <a:spLocks noGrp="1" noChangeArrowheads="1"/>
          </p:cNvSpPr>
          <p:nvPr>
            <p:ph type="ftr" sz="quarter" idx="4"/>
          </p:nvPr>
        </p:nvSpPr>
        <p:spPr bwMode="auto">
          <a:xfrm>
            <a:off x="0"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3025" y="8686800"/>
            <a:ext cx="2974975" cy="457200"/>
          </a:xfrm>
          <a:prstGeom prst="rect">
            <a:avLst/>
          </a:prstGeom>
          <a:noFill/>
          <a:ln>
            <a:noFill/>
          </a:ln>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5D11CE-45D9-490B-9B1A-9E74B79DF5DD}"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742950" indent="-28575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11430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6002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20574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jpe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3" Type="http://schemas.openxmlformats.org/officeDocument/2006/relationships/image" Target="../media/image1.jpeg"/><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5" Type="http://schemas.openxmlformats.org/officeDocument/2006/relationships/tags" Target="../tags/tag181.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image" Target="../media/image1.jpeg"/><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248.xml"/><Relationship Id="rId8" Type="http://schemas.openxmlformats.org/officeDocument/2006/relationships/tags" Target="../tags/tag247.xml"/><Relationship Id="rId7" Type="http://schemas.openxmlformats.org/officeDocument/2006/relationships/tags" Target="../tags/tag246.xml"/><Relationship Id="rId6" Type="http://schemas.openxmlformats.org/officeDocument/2006/relationships/image" Target="../media/image1.jpeg"/><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tags" Target="../tags/tag242.xml"/><Relationship Id="rId16" Type="http://schemas.openxmlformats.org/officeDocument/2006/relationships/tags" Target="../tags/tag255.xml"/><Relationship Id="rId15" Type="http://schemas.openxmlformats.org/officeDocument/2006/relationships/tags" Target="../tags/tag254.xml"/><Relationship Id="rId14" Type="http://schemas.openxmlformats.org/officeDocument/2006/relationships/tags" Target="../tags/tag253.xml"/><Relationship Id="rId13" Type="http://schemas.openxmlformats.org/officeDocument/2006/relationships/tags" Target="../tags/tag252.xml"/><Relationship Id="rId12" Type="http://schemas.openxmlformats.org/officeDocument/2006/relationships/tags" Target="../tags/tag251.xml"/><Relationship Id="rId11" Type="http://schemas.openxmlformats.org/officeDocument/2006/relationships/tags" Target="../tags/tag250.xml"/><Relationship Id="rId10" Type="http://schemas.openxmlformats.org/officeDocument/2006/relationships/tags" Target="../tags/tag249.xml"/><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tags" Target="../tags/tag256.xml"/><Relationship Id="rId14" Type="http://schemas.openxmlformats.org/officeDocument/2006/relationships/tags" Target="../tags/tag268.xml"/><Relationship Id="rId13" Type="http://schemas.openxmlformats.org/officeDocument/2006/relationships/tags" Target="../tags/tag267.xml"/><Relationship Id="rId12" Type="http://schemas.openxmlformats.org/officeDocument/2006/relationships/tags" Target="../tags/tag266.xml"/><Relationship Id="rId11" Type="http://schemas.openxmlformats.org/officeDocument/2006/relationships/tags" Target="../tags/tag265.xml"/><Relationship Id="rId10" Type="http://schemas.openxmlformats.org/officeDocument/2006/relationships/tags" Target="../tags/tag264.xml"/><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image" Target="../media/image1.jpeg"/><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286.xml"/><Relationship Id="rId8" Type="http://schemas.openxmlformats.org/officeDocument/2006/relationships/tags" Target="../tags/tag285.xml"/><Relationship Id="rId7" Type="http://schemas.openxmlformats.org/officeDocument/2006/relationships/tags" Target="../tags/tag284.xml"/><Relationship Id="rId6" Type="http://schemas.openxmlformats.org/officeDocument/2006/relationships/tags" Target="../tags/tag283.xml"/><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5" Type="http://schemas.openxmlformats.org/officeDocument/2006/relationships/tags" Target="../tags/tag292.xml"/><Relationship Id="rId14" Type="http://schemas.openxmlformats.org/officeDocument/2006/relationships/tags" Target="../tags/tag291.xml"/><Relationship Id="rId13" Type="http://schemas.openxmlformats.org/officeDocument/2006/relationships/tags" Target="../tags/tag290.xml"/><Relationship Id="rId12" Type="http://schemas.openxmlformats.org/officeDocument/2006/relationships/tags" Target="../tags/tag289.xml"/><Relationship Id="rId11" Type="http://schemas.openxmlformats.org/officeDocument/2006/relationships/tags" Target="../tags/tag288.xml"/><Relationship Id="rId10" Type="http://schemas.openxmlformats.org/officeDocument/2006/relationships/tags" Target="../tags/tag287.xml"/><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6" Type="http://schemas.openxmlformats.org/officeDocument/2006/relationships/tags" Target="../tags/tag307.xml"/><Relationship Id="rId15" Type="http://schemas.openxmlformats.org/officeDocument/2006/relationships/tags" Target="../tags/tag306.xml"/><Relationship Id="rId14" Type="http://schemas.openxmlformats.org/officeDocument/2006/relationships/tags" Target="../tags/tag305.xml"/><Relationship Id="rId13" Type="http://schemas.openxmlformats.org/officeDocument/2006/relationships/tags" Target="../tags/tag304.xml"/><Relationship Id="rId12" Type="http://schemas.openxmlformats.org/officeDocument/2006/relationships/tags" Target="../tags/tag303.xml"/><Relationship Id="rId11" Type="http://schemas.openxmlformats.org/officeDocument/2006/relationships/tags" Target="../tags/tag302.xml"/><Relationship Id="rId10" Type="http://schemas.openxmlformats.org/officeDocument/2006/relationships/tags" Target="../tags/tag301.xml"/><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315.xml"/><Relationship Id="rId8" Type="http://schemas.openxmlformats.org/officeDocument/2006/relationships/tags" Target="../tags/tag314.xml"/><Relationship Id="rId7" Type="http://schemas.openxmlformats.org/officeDocument/2006/relationships/tags" Target="../tags/tag313.xml"/><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2" Type="http://schemas.openxmlformats.org/officeDocument/2006/relationships/tags" Target="../tags/tag318.xml"/><Relationship Id="rId11" Type="http://schemas.openxmlformats.org/officeDocument/2006/relationships/tags" Target="../tags/tag317.xml"/><Relationship Id="rId10" Type="http://schemas.openxmlformats.org/officeDocument/2006/relationships/tags" Target="../tags/tag316.xml"/><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329.xml"/><Relationship Id="rId8" Type="http://schemas.openxmlformats.org/officeDocument/2006/relationships/tags" Target="../tags/tag328.xml"/><Relationship Id="rId7" Type="http://schemas.openxmlformats.org/officeDocument/2006/relationships/tags" Target="../tags/tag327.xml"/><Relationship Id="rId6" Type="http://schemas.openxmlformats.org/officeDocument/2006/relationships/tags" Target="../tags/tag326.xml"/><Relationship Id="rId5" Type="http://schemas.openxmlformats.org/officeDocument/2006/relationships/tags" Target="../tags/tag325.xml"/><Relationship Id="rId4" Type="http://schemas.openxmlformats.org/officeDocument/2006/relationships/tags" Target="../tags/tag324.xml"/><Relationship Id="rId3" Type="http://schemas.openxmlformats.org/officeDocument/2006/relationships/tags" Target="../tags/tag323.xml"/><Relationship Id="rId2" Type="http://schemas.openxmlformats.org/officeDocument/2006/relationships/tags" Target="../tags/tag322.xml"/><Relationship Id="rId14" Type="http://schemas.openxmlformats.org/officeDocument/2006/relationships/tags" Target="../tags/tag334.xml"/><Relationship Id="rId13" Type="http://schemas.openxmlformats.org/officeDocument/2006/relationships/tags" Target="../tags/tag333.xml"/><Relationship Id="rId12" Type="http://schemas.openxmlformats.org/officeDocument/2006/relationships/tags" Target="../tags/tag332.xml"/><Relationship Id="rId11" Type="http://schemas.openxmlformats.org/officeDocument/2006/relationships/tags" Target="../tags/tag331.xml"/><Relationship Id="rId10" Type="http://schemas.openxmlformats.org/officeDocument/2006/relationships/tags" Target="../tags/tag330.xml"/><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tags" Target="../tags/tag341.xml"/><Relationship Id="rId7" Type="http://schemas.openxmlformats.org/officeDocument/2006/relationships/tags" Target="../tags/tag340.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4" Type="http://schemas.openxmlformats.org/officeDocument/2006/relationships/tags" Target="../tags/tag347.xml"/><Relationship Id="rId13" Type="http://schemas.openxmlformats.org/officeDocument/2006/relationships/tags" Target="../tags/tag346.xml"/><Relationship Id="rId12" Type="http://schemas.openxmlformats.org/officeDocument/2006/relationships/tags" Target="../tags/tag345.xml"/><Relationship Id="rId11" Type="http://schemas.openxmlformats.org/officeDocument/2006/relationships/tags" Target="../tags/tag344.xml"/><Relationship Id="rId10" Type="http://schemas.openxmlformats.org/officeDocument/2006/relationships/tags" Target="../tags/tag343.xml"/><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355.xml"/><Relationship Id="rId8" Type="http://schemas.openxmlformats.org/officeDocument/2006/relationships/tags" Target="../tags/tag354.xml"/><Relationship Id="rId7" Type="http://schemas.openxmlformats.org/officeDocument/2006/relationships/tags" Target="../tags/tag353.xml"/><Relationship Id="rId6" Type="http://schemas.openxmlformats.org/officeDocument/2006/relationships/tags" Target="../tags/tag352.xml"/><Relationship Id="rId5" Type="http://schemas.openxmlformats.org/officeDocument/2006/relationships/tags" Target="../tags/tag351.xml"/><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tags" Target="../tags/tag348.xml"/><Relationship Id="rId13" Type="http://schemas.openxmlformats.org/officeDocument/2006/relationships/tags" Target="../tags/tag359.xml"/><Relationship Id="rId12" Type="http://schemas.openxmlformats.org/officeDocument/2006/relationships/tags" Target="../tags/tag358.xml"/><Relationship Id="rId11" Type="http://schemas.openxmlformats.org/officeDocument/2006/relationships/tags" Target="../tags/tag357.xml"/><Relationship Id="rId10" Type="http://schemas.openxmlformats.org/officeDocument/2006/relationships/tags" Target="../tags/tag356.xml"/><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3" Type="http://schemas.openxmlformats.org/officeDocument/2006/relationships/image" Target="../media/image1.jpeg"/><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378.xml"/><Relationship Id="rId8" Type="http://schemas.openxmlformats.org/officeDocument/2006/relationships/tags" Target="../tags/tag377.xml"/><Relationship Id="rId7" Type="http://schemas.openxmlformats.org/officeDocument/2006/relationships/tags" Target="../tags/tag376.xml"/><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2" Type="http://schemas.openxmlformats.org/officeDocument/2006/relationships/tags" Target="../tags/tag381.xml"/><Relationship Id="rId11" Type="http://schemas.openxmlformats.org/officeDocument/2006/relationships/tags" Target="../tags/tag380.xml"/><Relationship Id="rId10" Type="http://schemas.openxmlformats.org/officeDocument/2006/relationships/tags" Target="../tags/tag379.xml"/><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tags" Target="../tags/tag387.xml"/><Relationship Id="rId6" Type="http://schemas.openxmlformats.org/officeDocument/2006/relationships/tags" Target="../tags/tag386.xml"/><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tags" Target="../tags/tag383.xml"/><Relationship Id="rId2" Type="http://schemas.openxmlformats.org/officeDocument/2006/relationships/tags" Target="../tags/tag382.xml"/><Relationship Id="rId14" Type="http://schemas.openxmlformats.org/officeDocument/2006/relationships/tags" Target="../tags/tag394.xml"/><Relationship Id="rId13" Type="http://schemas.openxmlformats.org/officeDocument/2006/relationships/tags" Target="../tags/tag393.xml"/><Relationship Id="rId12" Type="http://schemas.openxmlformats.org/officeDocument/2006/relationships/tags" Target="../tags/tag392.xml"/><Relationship Id="rId11" Type="http://schemas.openxmlformats.org/officeDocument/2006/relationships/tags" Target="../tags/tag391.xml"/><Relationship Id="rId10" Type="http://schemas.openxmlformats.org/officeDocument/2006/relationships/tags" Target="../tags/tag390.xml"/><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402.xml"/><Relationship Id="rId8" Type="http://schemas.openxmlformats.org/officeDocument/2006/relationships/tags" Target="../tags/tag401.xml"/><Relationship Id="rId7" Type="http://schemas.openxmlformats.org/officeDocument/2006/relationships/tags" Target="../tags/tag400.xml"/><Relationship Id="rId6" Type="http://schemas.openxmlformats.org/officeDocument/2006/relationships/tags" Target="../tags/tag399.xml"/><Relationship Id="rId5" Type="http://schemas.openxmlformats.org/officeDocument/2006/relationships/tags" Target="../tags/tag398.xml"/><Relationship Id="rId4" Type="http://schemas.openxmlformats.org/officeDocument/2006/relationships/tags" Target="../tags/tag397.xml"/><Relationship Id="rId3" Type="http://schemas.openxmlformats.org/officeDocument/2006/relationships/tags" Target="../tags/tag396.xml"/><Relationship Id="rId2" Type="http://schemas.openxmlformats.org/officeDocument/2006/relationships/tags" Target="../tags/tag395.xml"/><Relationship Id="rId15" Type="http://schemas.openxmlformats.org/officeDocument/2006/relationships/tags" Target="../tags/tag408.xml"/><Relationship Id="rId14" Type="http://schemas.openxmlformats.org/officeDocument/2006/relationships/tags" Target="../tags/tag407.xml"/><Relationship Id="rId13" Type="http://schemas.openxmlformats.org/officeDocument/2006/relationships/tags" Target="../tags/tag406.xml"/><Relationship Id="rId12" Type="http://schemas.openxmlformats.org/officeDocument/2006/relationships/tags" Target="../tags/tag405.xml"/><Relationship Id="rId11" Type="http://schemas.openxmlformats.org/officeDocument/2006/relationships/tags" Target="../tags/tag404.xml"/><Relationship Id="rId10" Type="http://schemas.openxmlformats.org/officeDocument/2006/relationships/tags" Target="../tags/tag403.xml"/><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5" Type="http://schemas.openxmlformats.org/officeDocument/2006/relationships/tags" Target="../tags/tag422.xml"/><Relationship Id="rId14" Type="http://schemas.openxmlformats.org/officeDocument/2006/relationships/tags" Target="../tags/tag421.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9" Type="http://schemas.openxmlformats.org/officeDocument/2006/relationships/tags" Target="../tags/tag430.xml"/><Relationship Id="rId8" Type="http://schemas.openxmlformats.org/officeDocument/2006/relationships/tags" Target="../tags/tag429.xml"/><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tags" Target="../tags/tag423.xml"/><Relationship Id="rId15" Type="http://schemas.openxmlformats.org/officeDocument/2006/relationships/tags" Target="../tags/tag436.xml"/><Relationship Id="rId14" Type="http://schemas.openxmlformats.org/officeDocument/2006/relationships/tags" Target="../tags/tag435.xml"/><Relationship Id="rId13" Type="http://schemas.openxmlformats.org/officeDocument/2006/relationships/tags" Target="../tags/tag434.xml"/><Relationship Id="rId12" Type="http://schemas.openxmlformats.org/officeDocument/2006/relationships/tags" Target="../tags/tag433.xml"/><Relationship Id="rId11" Type="http://schemas.openxmlformats.org/officeDocument/2006/relationships/tags" Target="../tags/tag432.xml"/><Relationship Id="rId10" Type="http://schemas.openxmlformats.org/officeDocument/2006/relationships/tags" Target="../tags/tag431.xml"/><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444.xml"/><Relationship Id="rId8" Type="http://schemas.openxmlformats.org/officeDocument/2006/relationships/tags" Target="../tags/tag443.xml"/><Relationship Id="rId7" Type="http://schemas.openxmlformats.org/officeDocument/2006/relationships/tags" Target="../tags/tag442.xml"/><Relationship Id="rId6" Type="http://schemas.openxmlformats.org/officeDocument/2006/relationships/tags" Target="../tags/tag441.xml"/><Relationship Id="rId5" Type="http://schemas.openxmlformats.org/officeDocument/2006/relationships/tags" Target="../tags/tag440.xml"/><Relationship Id="rId4" Type="http://schemas.openxmlformats.org/officeDocument/2006/relationships/tags" Target="../tags/tag439.xml"/><Relationship Id="rId3" Type="http://schemas.openxmlformats.org/officeDocument/2006/relationships/tags" Target="../tags/tag438.xml"/><Relationship Id="rId2" Type="http://schemas.openxmlformats.org/officeDocument/2006/relationships/tags" Target="../tags/tag437.xml"/><Relationship Id="rId17" Type="http://schemas.openxmlformats.org/officeDocument/2006/relationships/tags" Target="../tags/tag452.xml"/><Relationship Id="rId16" Type="http://schemas.openxmlformats.org/officeDocument/2006/relationships/tags" Target="../tags/tag451.xml"/><Relationship Id="rId15" Type="http://schemas.openxmlformats.org/officeDocument/2006/relationships/tags" Target="../tags/tag450.xml"/><Relationship Id="rId14" Type="http://schemas.openxmlformats.org/officeDocument/2006/relationships/tags" Target="../tags/tag449.xml"/><Relationship Id="rId13" Type="http://schemas.openxmlformats.org/officeDocument/2006/relationships/tags" Target="../tags/tag448.xml"/><Relationship Id="rId12" Type="http://schemas.openxmlformats.org/officeDocument/2006/relationships/tags" Target="../tags/tag447.xml"/><Relationship Id="rId11" Type="http://schemas.openxmlformats.org/officeDocument/2006/relationships/tags" Target="../tags/tag446.xml"/><Relationship Id="rId10" Type="http://schemas.openxmlformats.org/officeDocument/2006/relationships/tags" Target="../tags/tag445.xml"/><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460.xml"/><Relationship Id="rId8" Type="http://schemas.openxmlformats.org/officeDocument/2006/relationships/tags" Target="../tags/tag459.xml"/><Relationship Id="rId7" Type="http://schemas.openxmlformats.org/officeDocument/2006/relationships/tags" Target="../tags/tag458.xml"/><Relationship Id="rId6" Type="http://schemas.openxmlformats.org/officeDocument/2006/relationships/tags" Target="../tags/tag457.xml"/><Relationship Id="rId5" Type="http://schemas.openxmlformats.org/officeDocument/2006/relationships/tags" Target="../tags/tag456.xml"/><Relationship Id="rId4" Type="http://schemas.openxmlformats.org/officeDocument/2006/relationships/tags" Target="../tags/tag455.xml"/><Relationship Id="rId3" Type="http://schemas.openxmlformats.org/officeDocument/2006/relationships/tags" Target="../tags/tag454.xml"/><Relationship Id="rId2" Type="http://schemas.openxmlformats.org/officeDocument/2006/relationships/tags" Target="../tags/tag453.xml"/><Relationship Id="rId14" Type="http://schemas.openxmlformats.org/officeDocument/2006/relationships/tags" Target="../tags/tag465.xml"/><Relationship Id="rId13" Type="http://schemas.openxmlformats.org/officeDocument/2006/relationships/tags" Target="../tags/tag464.xml"/><Relationship Id="rId12" Type="http://schemas.openxmlformats.org/officeDocument/2006/relationships/tags" Target="../tags/tag463.xml"/><Relationship Id="rId11" Type="http://schemas.openxmlformats.org/officeDocument/2006/relationships/tags" Target="../tags/tag462.xml"/><Relationship Id="rId10" Type="http://schemas.openxmlformats.org/officeDocument/2006/relationships/tags" Target="../tags/tag461.xml"/><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9"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1"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4"/>
            </p:custDataLst>
          </p:nvPr>
        </p:nvSpPr>
        <p:spPr bwMode="auto">
          <a:xfrm flipH="1">
            <a:off x="3227071"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3" y="1895559"/>
            <a:ext cx="5274847"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49" y="-380042"/>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1"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485"/>
            <a:ext cx="12192000" cy="613664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1"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3"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3"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9"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7"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1" y="952508"/>
            <a:ext cx="5283243"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3"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471713"/>
            <a:ext cx="9144000" cy="744222"/>
          </a:xfrm>
        </p:spPr>
        <p:txBody>
          <a:bodyPr lIns="90000" tIns="46800" rIns="90000" bIns="46800" anchor="b">
            <a:normAutofit/>
          </a:bodyPr>
          <a:lstStyle>
            <a:lvl1pPr algn="l">
              <a:defRPr sz="4000">
                <a:solidFill>
                  <a:schemeClr val="bg1"/>
                </a:solidFill>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838200" y="2233864"/>
            <a:ext cx="9144000" cy="334514"/>
          </a:xfrm>
        </p:spPr>
        <p:txBody>
          <a:bodyPr>
            <a:normAutofit/>
          </a:bodyPr>
          <a:lstStyle>
            <a:lvl1pPr marL="0" indent="0" algn="l">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altLang="zh-CN" dirty="0"/>
          </a:p>
        </p:txBody>
      </p:sp>
      <p:sp>
        <p:nvSpPr>
          <p:cNvPr id="4" name="日期占位符 3"/>
          <p:cNvSpPr>
            <a:spLocks noGrp="1"/>
          </p:cNvSpPr>
          <p:nvPr>
            <p:ph type="dt" sz="half" idx="10"/>
          </p:nvPr>
        </p:nvSpPr>
        <p:spPr/>
        <p:txBody>
          <a:bodyPr>
            <a:normAutofit/>
          </a:bodyPr>
          <a:lstStyle/>
          <a:p>
            <a:fld id="{60FDAA22-29AF-45B8-B065-083F97A6DFE3}" type="datetimeFigureOut">
              <a:rPr lang="zh-CN" altLang="en-US" smtClean="0"/>
            </a:fld>
            <a:endParaRPr lang="zh-CN" altLang="en-US"/>
          </a:p>
        </p:txBody>
      </p:sp>
      <p:sp>
        <p:nvSpPr>
          <p:cNvPr id="5" name="页脚占位符 4"/>
          <p:cNvSpPr>
            <a:spLocks noGrp="1"/>
          </p:cNvSpPr>
          <p:nvPr>
            <p:ph type="ftr" sz="quarter" idx="11"/>
          </p:nvPr>
        </p:nvSpPr>
        <p:spPr/>
        <p:txBody>
          <a:bodyPr>
            <a:normAutofit/>
          </a:bodyPr>
          <a:lstStyle/>
          <a:p>
            <a:endParaRPr lang="zh-CN" altLang="en-US"/>
          </a:p>
        </p:txBody>
      </p:sp>
      <p:sp>
        <p:nvSpPr>
          <p:cNvPr id="6" name="灯片编号占位符 5"/>
          <p:cNvSpPr>
            <a:spLocks noGrp="1"/>
          </p:cNvSpPr>
          <p:nvPr>
            <p:ph type="sldNum" sz="quarter" idx="12"/>
          </p:nvPr>
        </p:nvSpPr>
        <p:spPr/>
        <p:txBody>
          <a:bodyPr>
            <a:normAutofit/>
          </a:bodyPr>
          <a:lstStyle/>
          <a:p>
            <a:fld id="{9D6A4804-D020-4611-A525-B6243ABE69C6}" type="slidenum">
              <a:rPr lang="zh-CN" altLang="en-US" smtClean="0"/>
            </a:fld>
            <a:endParaRPr lang="zh-CN" altLang="en-US"/>
          </a:p>
        </p:txBody>
      </p:sp>
      <p:sp>
        <p:nvSpPr>
          <p:cNvPr id="16" name="文本占位符 15"/>
          <p:cNvSpPr>
            <a:spLocks noGrp="1"/>
          </p:cNvSpPr>
          <p:nvPr>
            <p:ph type="body" sz="quarter" idx="13" hasCustomPrompt="1"/>
          </p:nvPr>
        </p:nvSpPr>
        <p:spPr>
          <a:xfrm>
            <a:off x="838200" y="3628979"/>
            <a:ext cx="6200775" cy="480942"/>
          </a:xfrm>
        </p:spPr>
        <p:txBody>
          <a:bodyPr>
            <a:normAutofit/>
          </a:bodyPr>
          <a:lstStyle>
            <a:lvl1pPr marL="0" indent="0">
              <a:buNone/>
              <a:defRPr>
                <a:solidFill>
                  <a:schemeClr val="bg1"/>
                </a:solidFill>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zh-CN" altLang="en-US" dirty="0"/>
              <a:t>编辑母版文本</a:t>
            </a:r>
            <a:r>
              <a:rPr lang="zh-CN" altLang="en-US" dirty="0" smtClean="0"/>
              <a:t>样式</a:t>
            </a:r>
            <a:endParaRPr lang="zh-CN" altLang="en-US" dirty="0"/>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326356"/>
            <a:ext cx="10515600" cy="4351338"/>
          </a:xfrm>
        </p:spPr>
        <p:txBody>
          <a:bodyPr vert="horz" lIns="91440" tIns="45720" rIns="91440" bIns="45720" rtlCol="0">
            <a:normAutofit/>
          </a:bodyPr>
          <a:lstStyle>
            <a:lvl1pPr>
              <a:lnSpc>
                <a:spcPct val="150000"/>
              </a:lnSpc>
              <a:defRPr lang="zh-CN" altLang="en-US" sz="2400" smtClean="0">
                <a:solidFill>
                  <a:schemeClr val="tx1">
                    <a:lumMod val="50000"/>
                    <a:lumOff val="50000"/>
                  </a:schemeClr>
                </a:solidFill>
              </a:defRPr>
            </a:lvl1pPr>
            <a:lvl2pPr>
              <a:defRPr lang="zh-CN" altLang="en-US" smtClean="0">
                <a:solidFill>
                  <a:schemeClr val="tx1">
                    <a:lumMod val="50000"/>
                    <a:lumOff val="50000"/>
                  </a:schemeClr>
                </a:solidFill>
              </a:defRPr>
            </a:lvl2pPr>
            <a:lvl3pPr>
              <a:defRPr lang="zh-CN" altLang="en-US" smtClean="0">
                <a:solidFill>
                  <a:schemeClr val="tx1">
                    <a:lumMod val="50000"/>
                    <a:lumOff val="50000"/>
                  </a:schemeClr>
                </a:solidFill>
              </a:defRPr>
            </a:lvl3pPr>
            <a:lvl4pPr>
              <a:defRPr lang="zh-CN" altLang="en-US" smtClean="0">
                <a:solidFill>
                  <a:schemeClr val="tx1">
                    <a:lumMod val="50000"/>
                    <a:lumOff val="50000"/>
                  </a:schemeClr>
                </a:solidFill>
              </a:defRPr>
            </a:lvl4pPr>
            <a:lvl5pPr>
              <a:defRPr lang="zh-CN" altLang="en-US">
                <a:solidFill>
                  <a:schemeClr val="tx1">
                    <a:lumMod val="50000"/>
                    <a:lumOff val="50000"/>
                  </a:schemeClr>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normAutofit/>
          </a:bodyPr>
          <a:lstStyle/>
          <a:p>
            <a:fld id="{60FDAA22-29AF-45B8-B065-083F97A6DFE3}" type="datetimeFigureOut">
              <a:rPr lang="zh-CN" altLang="en-US" smtClean="0"/>
            </a:fld>
            <a:endParaRPr lang="zh-CN" altLang="en-US"/>
          </a:p>
        </p:txBody>
      </p:sp>
      <p:sp>
        <p:nvSpPr>
          <p:cNvPr id="5" name="页脚占位符 4"/>
          <p:cNvSpPr>
            <a:spLocks noGrp="1"/>
          </p:cNvSpPr>
          <p:nvPr>
            <p:ph type="ftr" sz="quarter" idx="11"/>
          </p:nvPr>
        </p:nvSpPr>
        <p:spPr/>
        <p:txBody>
          <a:bodyPr>
            <a:normAutofit/>
          </a:bodyPr>
          <a:lstStyle/>
          <a:p>
            <a:endParaRPr lang="zh-CN" altLang="en-US"/>
          </a:p>
        </p:txBody>
      </p:sp>
      <p:sp>
        <p:nvSpPr>
          <p:cNvPr id="6" name="灯片编号占位符 5"/>
          <p:cNvSpPr>
            <a:spLocks noGrp="1"/>
          </p:cNvSpPr>
          <p:nvPr>
            <p:ph type="sldNum" sz="quarter" idx="12"/>
          </p:nvPr>
        </p:nvSpPr>
        <p:spPr/>
        <p:txBody>
          <a:bodyPr>
            <a:normAutofit/>
          </a:bodyPr>
          <a:lstStyle/>
          <a:p>
            <a:fld id="{9D6A4804-D020-4611-A525-B6243ABE69C6}" type="slidenum">
              <a:rPr lang="zh-CN" altLang="en-US" smtClean="0"/>
            </a:fld>
            <a:endParaRPr lang="zh-CN" altLang="en-US"/>
          </a:p>
        </p:txBody>
      </p:sp>
      <p:cxnSp>
        <p:nvCxnSpPr>
          <p:cNvPr id="8" name="直接连接符 7"/>
          <p:cNvCxnSpPr/>
          <p:nvPr/>
        </p:nvCxnSpPr>
        <p:spPr>
          <a:xfrm>
            <a:off x="18669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8448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7846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5598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5123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04648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431800" y="118268"/>
            <a:ext cx="10515600" cy="516731"/>
          </a:xfrm>
        </p:spPr>
        <p:txBody>
          <a:bodyPr vert="horz" lIns="91440" tIns="45720" rIns="91440" bIns="45720" rtlCol="0" anchor="ctr">
            <a:normAutofit/>
          </a:bodyPr>
          <a:lstStyle>
            <a:lvl1pPr>
              <a:defRPr lang="zh-CN" altLang="en-US" sz="2400">
                <a:solidFill>
                  <a:schemeClr val="bg1"/>
                </a:solidFill>
              </a:defRPr>
            </a:lvl1pPr>
          </a:lstStyle>
          <a:p>
            <a:pPr lvl="0"/>
            <a:r>
              <a:rPr lang="zh-CN" altLang="en-US" dirty="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0" name="椭圆 19"/>
          <p:cNvSpPr/>
          <p:nvPr/>
        </p:nvSpPr>
        <p:spPr>
          <a:xfrm>
            <a:off x="5487864" y="3005472"/>
            <a:ext cx="1216272" cy="121627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p>
        </p:txBody>
      </p:sp>
      <p:sp>
        <p:nvSpPr>
          <p:cNvPr id="2" name="标题 1"/>
          <p:cNvSpPr>
            <a:spLocks noGrp="1"/>
          </p:cNvSpPr>
          <p:nvPr>
            <p:ph type="title"/>
          </p:nvPr>
        </p:nvSpPr>
        <p:spPr>
          <a:xfrm>
            <a:off x="838200" y="3655430"/>
            <a:ext cx="10515600" cy="638175"/>
          </a:xfrm>
        </p:spPr>
        <p:txBody>
          <a:bodyPr anchor="b">
            <a:normAutofit/>
          </a:bodyPr>
          <a:lstStyle>
            <a:lvl1pPr algn="ctr">
              <a:defRPr sz="3600"/>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917575" y="4489115"/>
            <a:ext cx="10515600" cy="557124"/>
          </a:xfrm>
        </p:spPr>
        <p:txBody>
          <a:bodyPr>
            <a:normAutofit/>
          </a:bodyPr>
          <a:lstStyle>
            <a:lvl1pPr marL="0" indent="0" algn="ctr">
              <a:buNone/>
              <a:defRPr sz="18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endParaRPr lang="zh-CN" altLang="en-US" dirty="0" smtClean="0"/>
          </a:p>
        </p:txBody>
      </p:sp>
      <p:sp>
        <p:nvSpPr>
          <p:cNvPr id="4" name="日期占位符 3"/>
          <p:cNvSpPr>
            <a:spLocks noGrp="1"/>
          </p:cNvSpPr>
          <p:nvPr>
            <p:ph type="dt" sz="half" idx="10"/>
          </p:nvPr>
        </p:nvSpPr>
        <p:spPr>
          <a:xfrm>
            <a:off x="838200" y="6186488"/>
            <a:ext cx="2743200" cy="365125"/>
          </a:xfrm>
        </p:spPr>
        <p:txBody>
          <a:bodyPr>
            <a:normAutofit/>
          </a:bodyPr>
          <a:lstStyle/>
          <a:p>
            <a:fld id="{60FDAA22-29AF-45B8-B065-083F97A6DFE3}" type="datetimeFigureOut">
              <a:rPr lang="zh-CN" altLang="en-US" smtClean="0"/>
            </a:fld>
            <a:endParaRPr lang="zh-CN" altLang="en-US"/>
          </a:p>
        </p:txBody>
      </p:sp>
      <p:sp>
        <p:nvSpPr>
          <p:cNvPr id="5" name="页脚占位符 4"/>
          <p:cNvSpPr>
            <a:spLocks noGrp="1"/>
          </p:cNvSpPr>
          <p:nvPr>
            <p:ph type="ftr" sz="quarter" idx="11"/>
          </p:nvPr>
        </p:nvSpPr>
        <p:spPr>
          <a:xfrm>
            <a:off x="4038600" y="6186488"/>
            <a:ext cx="4114800" cy="365125"/>
          </a:xfrm>
        </p:spPr>
        <p:txBody>
          <a:bodyPr>
            <a:normAutofit/>
          </a:bodyPr>
          <a:lstStyle/>
          <a:p>
            <a:endParaRPr lang="zh-CN" altLang="en-US"/>
          </a:p>
        </p:txBody>
      </p:sp>
      <p:sp>
        <p:nvSpPr>
          <p:cNvPr id="6" name="灯片编号占位符 5"/>
          <p:cNvSpPr>
            <a:spLocks noGrp="1"/>
          </p:cNvSpPr>
          <p:nvPr>
            <p:ph type="sldNum" sz="quarter" idx="12"/>
          </p:nvPr>
        </p:nvSpPr>
        <p:spPr>
          <a:xfrm>
            <a:off x="8610600" y="6186488"/>
            <a:ext cx="2743200" cy="365125"/>
          </a:xfrm>
        </p:spPr>
        <p:txBody>
          <a:bodyPr>
            <a:normAutofit/>
          </a:bodyPr>
          <a:lstStyle/>
          <a:p>
            <a:fld id="{9D6A4804-D020-4611-A525-B6243ABE69C6}" type="slidenum">
              <a:rPr lang="zh-CN" altLang="en-US" smtClean="0"/>
            </a:fld>
            <a:endParaRPr lang="zh-CN" altLang="en-US"/>
          </a:p>
        </p:txBody>
      </p:sp>
      <p:cxnSp>
        <p:nvCxnSpPr>
          <p:cNvPr id="25" name="直接连接符 24"/>
          <p:cNvCxnSpPr/>
          <p:nvPr/>
        </p:nvCxnSpPr>
        <p:spPr>
          <a:xfrm>
            <a:off x="1866900" y="127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844800" y="127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784600" y="127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559800" y="127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512300" y="127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0464800" y="127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866900" y="62230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844800" y="62230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3784600" y="62230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559800" y="62230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512300" y="62230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0464800" y="62230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838200" y="1326356"/>
            <a:ext cx="5181600" cy="4351338"/>
          </a:xfrm>
        </p:spPr>
        <p:txBody>
          <a:bodyPr>
            <a:normAutofit/>
          </a:bodyPr>
          <a:lstStyle>
            <a:lvl1pPr marL="0" indent="0">
              <a:lnSpc>
                <a:spcPct val="150000"/>
              </a:lnSpc>
              <a:buNone/>
              <a:defRPr sz="2400">
                <a:solidFill>
                  <a:schemeClr val="tx1">
                    <a:lumMod val="50000"/>
                    <a:lumOff val="50000"/>
                  </a:schemeClr>
                </a:solidFill>
              </a:defRPr>
            </a:lvl1pPr>
            <a:lvl2pPr>
              <a:lnSpc>
                <a:spcPct val="130000"/>
              </a:lnSpc>
              <a:defRPr>
                <a:solidFill>
                  <a:schemeClr val="tx1">
                    <a:lumMod val="50000"/>
                    <a:lumOff val="50000"/>
                  </a:schemeClr>
                </a:solidFill>
              </a:defRPr>
            </a:lvl2pPr>
            <a:lvl3pPr>
              <a:lnSpc>
                <a:spcPct val="130000"/>
              </a:lnSpc>
              <a:defRPr>
                <a:solidFill>
                  <a:schemeClr val="tx1">
                    <a:lumMod val="50000"/>
                    <a:lumOff val="50000"/>
                  </a:schemeClr>
                </a:solidFill>
              </a:defRPr>
            </a:lvl3pPr>
            <a:lvl4pPr>
              <a:lnSpc>
                <a:spcPct val="130000"/>
              </a:lnSpc>
              <a:defRPr>
                <a:solidFill>
                  <a:schemeClr val="tx1">
                    <a:lumMod val="50000"/>
                    <a:lumOff val="50000"/>
                  </a:schemeClr>
                </a:solidFill>
              </a:defRPr>
            </a:lvl4pPr>
            <a:lvl5pPr>
              <a:lnSpc>
                <a:spcPct val="130000"/>
              </a:lnSpc>
              <a:defRPr>
                <a:solidFill>
                  <a:schemeClr val="tx1">
                    <a:lumMod val="50000"/>
                    <a:lumOff val="50000"/>
                  </a:schemeClr>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p:nvPr>
        </p:nvSpPr>
        <p:spPr>
          <a:xfrm>
            <a:off x="6172200" y="1326356"/>
            <a:ext cx="5181600" cy="4351338"/>
          </a:xfrm>
        </p:spPr>
        <p:txBody>
          <a:bodyPr>
            <a:normAutofit/>
          </a:bodyPr>
          <a:lstStyle>
            <a:lvl1pPr marL="0" indent="0">
              <a:lnSpc>
                <a:spcPct val="150000"/>
              </a:lnSpc>
              <a:buNone/>
              <a:defRPr sz="2400">
                <a:solidFill>
                  <a:schemeClr val="tx1">
                    <a:lumMod val="50000"/>
                    <a:lumOff val="50000"/>
                  </a:schemeClr>
                </a:solidFill>
              </a:defRPr>
            </a:lvl1pPr>
            <a:lvl2pPr>
              <a:lnSpc>
                <a:spcPct val="130000"/>
              </a:lnSpc>
              <a:defRPr>
                <a:solidFill>
                  <a:schemeClr val="tx1">
                    <a:lumMod val="50000"/>
                    <a:lumOff val="50000"/>
                  </a:schemeClr>
                </a:solidFill>
              </a:defRPr>
            </a:lvl2pPr>
            <a:lvl3pPr>
              <a:lnSpc>
                <a:spcPct val="130000"/>
              </a:lnSpc>
              <a:defRPr>
                <a:solidFill>
                  <a:schemeClr val="tx1">
                    <a:lumMod val="50000"/>
                    <a:lumOff val="50000"/>
                  </a:schemeClr>
                </a:solidFill>
              </a:defRPr>
            </a:lvl3pPr>
            <a:lvl4pPr>
              <a:lnSpc>
                <a:spcPct val="130000"/>
              </a:lnSpc>
              <a:defRPr>
                <a:solidFill>
                  <a:schemeClr val="tx1">
                    <a:lumMod val="50000"/>
                    <a:lumOff val="50000"/>
                  </a:schemeClr>
                </a:solidFill>
              </a:defRPr>
            </a:lvl4pPr>
            <a:lvl5pPr>
              <a:lnSpc>
                <a:spcPct val="130000"/>
              </a:lnSpc>
              <a:defRPr>
                <a:solidFill>
                  <a:schemeClr val="tx1">
                    <a:lumMod val="50000"/>
                    <a:lumOff val="50000"/>
                  </a:schemeClr>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日期占位符 4"/>
          <p:cNvSpPr>
            <a:spLocks noGrp="1"/>
          </p:cNvSpPr>
          <p:nvPr>
            <p:ph type="dt" sz="half" idx="10"/>
          </p:nvPr>
        </p:nvSpPr>
        <p:spPr/>
        <p:txBody>
          <a:bodyPr>
            <a:normAutofit/>
          </a:bodyPr>
          <a:lstStyle/>
          <a:p>
            <a:fld id="{60FDAA22-29AF-45B8-B065-083F97A6DFE3}" type="datetimeFigureOut">
              <a:rPr lang="zh-CN" altLang="en-US" smtClean="0"/>
            </a:fld>
            <a:endParaRPr lang="zh-CN" altLang="en-US"/>
          </a:p>
        </p:txBody>
      </p:sp>
      <p:sp>
        <p:nvSpPr>
          <p:cNvPr id="6" name="页脚占位符 5"/>
          <p:cNvSpPr>
            <a:spLocks noGrp="1"/>
          </p:cNvSpPr>
          <p:nvPr>
            <p:ph type="ftr" sz="quarter" idx="11"/>
          </p:nvPr>
        </p:nvSpPr>
        <p:spPr/>
        <p:txBody>
          <a:bodyPr>
            <a:normAutofit/>
          </a:bodyPr>
          <a:lstStyle/>
          <a:p>
            <a:endParaRPr lang="zh-CN" altLang="en-US"/>
          </a:p>
        </p:txBody>
      </p:sp>
      <p:sp>
        <p:nvSpPr>
          <p:cNvPr id="7" name="灯片编号占位符 6"/>
          <p:cNvSpPr>
            <a:spLocks noGrp="1"/>
          </p:cNvSpPr>
          <p:nvPr>
            <p:ph type="sldNum" sz="quarter" idx="12"/>
          </p:nvPr>
        </p:nvSpPr>
        <p:spPr/>
        <p:txBody>
          <a:bodyPr>
            <a:normAutofit/>
          </a:bodyPr>
          <a:lstStyle/>
          <a:p>
            <a:fld id="{9D6A4804-D020-4611-A525-B6243ABE69C6}" type="slidenum">
              <a:rPr lang="zh-CN" altLang="en-US" smtClean="0"/>
            </a:fld>
            <a:endParaRPr lang="zh-CN" altLang="en-US"/>
          </a:p>
        </p:txBody>
      </p:sp>
      <p:cxnSp>
        <p:nvCxnSpPr>
          <p:cNvPr id="9" name="直接连接符 8"/>
          <p:cNvCxnSpPr/>
          <p:nvPr/>
        </p:nvCxnSpPr>
        <p:spPr>
          <a:xfrm>
            <a:off x="18669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8448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7846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5598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5123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04648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317500" y="94456"/>
            <a:ext cx="10515600" cy="540544"/>
          </a:xfrm>
        </p:spPr>
        <p:txBody>
          <a:bodyPr>
            <a:normAutofit/>
          </a:bodyPr>
          <a:lstStyle>
            <a:lvl1pPr>
              <a:defRPr sz="2400">
                <a:solidFill>
                  <a:schemeClr val="bg1"/>
                </a:solidFill>
              </a:defRPr>
            </a:lvl1pPr>
          </a:lstStyle>
          <a:p>
            <a:r>
              <a:rPr lang="zh-CN" altLang="en-US" dirty="0" smtClean="0"/>
              <a:t>单击此处编辑母版标题样式</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lIns="90000" tIns="46800" rIns="90000" bIns="46800">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lIns="90000" tIns="46800" rIns="90000" bIns="46800"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内容占位符 3"/>
          <p:cNvSpPr>
            <a:spLocks noGrp="1"/>
          </p:cNvSpPr>
          <p:nvPr>
            <p:ph sz="half" idx="2"/>
          </p:nvPr>
        </p:nvSpPr>
        <p:spPr>
          <a:xfrm>
            <a:off x="839788" y="2505075"/>
            <a:ext cx="5157787" cy="3684588"/>
          </a:xfrm>
        </p:spPr>
        <p:txBody>
          <a:bodyPr lIns="90000" tIns="46800" rIns="90000" bIns="4680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altLang="zh-CN" dirty="0"/>
          </a:p>
        </p:txBody>
      </p:sp>
      <p:sp>
        <p:nvSpPr>
          <p:cNvPr id="5" name="文本占位符 4"/>
          <p:cNvSpPr>
            <a:spLocks noGrp="1"/>
          </p:cNvSpPr>
          <p:nvPr>
            <p:ph type="body" sz="quarter" idx="3"/>
          </p:nvPr>
        </p:nvSpPr>
        <p:spPr>
          <a:xfrm>
            <a:off x="6172200" y="1681163"/>
            <a:ext cx="5183188" cy="82391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6" name="内容占位符 5"/>
          <p:cNvSpPr>
            <a:spLocks noGrp="1"/>
          </p:cNvSpPr>
          <p:nvPr>
            <p:ph sz="quarter" idx="4"/>
          </p:nvPr>
        </p:nvSpPr>
        <p:spPr>
          <a:xfrm>
            <a:off x="6172200" y="2505075"/>
            <a:ext cx="5183188" cy="3684588"/>
          </a:xfrm>
        </p:spPr>
        <p:txBody>
          <a:bodyPr lIns="90000" tIns="46800" rIns="90000" bIns="4680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altLang="zh-CN" dirty="0"/>
          </a:p>
        </p:txBody>
      </p:sp>
      <p:sp>
        <p:nvSpPr>
          <p:cNvPr id="7" name="日期占位符 6"/>
          <p:cNvSpPr>
            <a:spLocks noGrp="1"/>
          </p:cNvSpPr>
          <p:nvPr>
            <p:ph type="dt" sz="half" idx="10"/>
          </p:nvPr>
        </p:nvSpPr>
        <p:spPr/>
        <p:txBody>
          <a:bodyPr>
            <a:normAutofit/>
          </a:bodyPr>
          <a:lstStyle/>
          <a:p>
            <a:fld id="{60FDAA22-29AF-45B8-B065-083F97A6DFE3}" type="datetimeFigureOut">
              <a:rPr lang="zh-CN" altLang="en-US" smtClean="0"/>
            </a:fld>
            <a:endParaRPr lang="zh-CN" altLang="en-US"/>
          </a:p>
        </p:txBody>
      </p:sp>
      <p:sp>
        <p:nvSpPr>
          <p:cNvPr id="8" name="页脚占位符 7"/>
          <p:cNvSpPr>
            <a:spLocks noGrp="1"/>
          </p:cNvSpPr>
          <p:nvPr>
            <p:ph type="ftr" sz="quarter" idx="11"/>
          </p:nvPr>
        </p:nvSpPr>
        <p:spPr/>
        <p:txBody>
          <a:bodyPr>
            <a:normAutofit/>
          </a:bodyPr>
          <a:lstStyle/>
          <a:p>
            <a:endParaRPr lang="zh-CN" altLang="en-US"/>
          </a:p>
        </p:txBody>
      </p:sp>
      <p:sp>
        <p:nvSpPr>
          <p:cNvPr id="9" name="灯片编号占位符 8"/>
          <p:cNvSpPr>
            <a:spLocks noGrp="1"/>
          </p:cNvSpPr>
          <p:nvPr>
            <p:ph type="sldNum" sz="quarter" idx="12"/>
          </p:nvPr>
        </p:nvSpPr>
        <p:spPr/>
        <p:txBody>
          <a:bodyPr>
            <a:normAutofit/>
          </a:bodyPr>
          <a:lstStyle/>
          <a:p>
            <a:fld id="{9D6A4804-D020-4611-A525-B6243ABE69C6}"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07600" y="2966400"/>
            <a:ext cx="5774400" cy="925200"/>
          </a:xfrm>
        </p:spPr>
        <p:txBody>
          <a:bodyPr>
            <a:normAutofit/>
          </a:bodyPr>
          <a:lstStyle>
            <a:lvl1pPr algn="ctr">
              <a:defRPr sz="5400">
                <a:gradFill>
                  <a:gsLst>
                    <a:gs pos="20000">
                      <a:schemeClr val="accent1"/>
                    </a:gs>
                    <a:gs pos="80000">
                      <a:schemeClr val="accent2"/>
                    </a:gs>
                  </a:gsLst>
                  <a:lin ang="2700000" scaled="1"/>
                </a:gradFill>
              </a:defRPr>
            </a:lvl1pPr>
          </a:lstStyle>
          <a:p>
            <a:r>
              <a:rPr lang="zh-CN" altLang="en-US" dirty="0" smtClean="0"/>
              <a:t>单击编辑标题</a:t>
            </a:r>
            <a:endParaRPr lang="zh-CN" altLang="en-US" dirty="0"/>
          </a:p>
        </p:txBody>
      </p:sp>
      <p:sp>
        <p:nvSpPr>
          <p:cNvPr id="3" name="日期占位符 2"/>
          <p:cNvSpPr>
            <a:spLocks noGrp="1"/>
          </p:cNvSpPr>
          <p:nvPr>
            <p:ph type="dt" sz="half" idx="10"/>
          </p:nvPr>
        </p:nvSpPr>
        <p:spPr/>
        <p:txBody>
          <a:bodyPr>
            <a:normAutofit/>
          </a:bodyPr>
          <a:lstStyle/>
          <a:p>
            <a:fld id="{60FDAA22-29AF-45B8-B065-083F97A6DFE3}" type="datetimeFigureOut">
              <a:rPr lang="zh-CN" altLang="en-US" smtClean="0"/>
            </a:fld>
            <a:endParaRPr lang="zh-CN" altLang="en-US"/>
          </a:p>
        </p:txBody>
      </p:sp>
      <p:sp>
        <p:nvSpPr>
          <p:cNvPr id="4" name="页脚占位符 3"/>
          <p:cNvSpPr>
            <a:spLocks noGrp="1"/>
          </p:cNvSpPr>
          <p:nvPr>
            <p:ph type="ftr" sz="quarter" idx="11"/>
          </p:nvPr>
        </p:nvSpPr>
        <p:spPr/>
        <p:txBody>
          <a:bodyPr>
            <a:normAutofit/>
          </a:bodyPr>
          <a:lstStyle/>
          <a:p>
            <a:endParaRPr lang="zh-CN" altLang="en-US"/>
          </a:p>
        </p:txBody>
      </p:sp>
      <p:sp>
        <p:nvSpPr>
          <p:cNvPr id="5" name="灯片编号占位符 4"/>
          <p:cNvSpPr>
            <a:spLocks noGrp="1"/>
          </p:cNvSpPr>
          <p:nvPr>
            <p:ph type="sldNum" sz="quarter" idx="12"/>
          </p:nvPr>
        </p:nvSpPr>
        <p:spPr/>
        <p:txBody>
          <a:bodyPr>
            <a:normAutofit/>
          </a:bodyPr>
          <a:lstStyle/>
          <a:p>
            <a:fld id="{9D6A4804-D020-4611-A525-B6243ABE69C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0FDAA22-29AF-45B8-B065-083F97A6DFE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6A4804-D020-4611-A525-B6243ABE69C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688000" y="994588"/>
            <a:ext cx="6174000" cy="48744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9788" y="1135062"/>
            <a:ext cx="4430044" cy="4733926"/>
          </a:xfrm>
        </p:spPr>
        <p:txBody>
          <a:bodyPr>
            <a:normAutofit/>
          </a:bodyPr>
          <a:lstStyle>
            <a:lvl1pPr marL="0" indent="0">
              <a:lnSpc>
                <a:spcPct val="150000"/>
              </a:lnSpc>
              <a:buNone/>
              <a:defRPr sz="2400"/>
            </a:lvl1pPr>
            <a:lvl2pPr marL="457200" indent="0">
              <a:buNone/>
              <a:defRPr sz="2000"/>
            </a:lvl2pPr>
            <a:lvl3pPr marL="914400" indent="0">
              <a:buNone/>
              <a:defRPr sz="1800"/>
            </a:lvl3pPr>
            <a:lvl4pPr marL="1371600" indent="0">
              <a:buNone/>
              <a:defRPr sz="1800"/>
            </a:lvl4pPr>
            <a:lvl5pPr marL="1828800" indent="0">
              <a:buNone/>
              <a:defRPr sz="18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altLang="zh-CN" dirty="0"/>
          </a:p>
        </p:txBody>
      </p:sp>
      <p:sp>
        <p:nvSpPr>
          <p:cNvPr id="5" name="日期占位符 4"/>
          <p:cNvSpPr>
            <a:spLocks noGrp="1"/>
          </p:cNvSpPr>
          <p:nvPr>
            <p:ph type="dt" sz="half" idx="10"/>
          </p:nvPr>
        </p:nvSpPr>
        <p:spPr/>
        <p:txBody>
          <a:bodyPr>
            <a:normAutofit/>
          </a:bodyPr>
          <a:lstStyle/>
          <a:p>
            <a:fld id="{60FDAA22-29AF-45B8-B065-083F97A6DFE3}" type="datetimeFigureOut">
              <a:rPr lang="zh-CN" altLang="en-US" smtClean="0"/>
            </a:fld>
            <a:endParaRPr lang="zh-CN" altLang="en-US"/>
          </a:p>
        </p:txBody>
      </p:sp>
      <p:sp>
        <p:nvSpPr>
          <p:cNvPr id="6" name="页脚占位符 5"/>
          <p:cNvSpPr>
            <a:spLocks noGrp="1"/>
          </p:cNvSpPr>
          <p:nvPr>
            <p:ph type="ftr" sz="quarter" idx="11"/>
          </p:nvPr>
        </p:nvSpPr>
        <p:spPr/>
        <p:txBody>
          <a:bodyPr>
            <a:normAutofit/>
          </a:bodyPr>
          <a:lstStyle/>
          <a:p>
            <a:endParaRPr lang="zh-CN" altLang="en-US"/>
          </a:p>
        </p:txBody>
      </p:sp>
      <p:sp>
        <p:nvSpPr>
          <p:cNvPr id="7" name="灯片编号占位符 6"/>
          <p:cNvSpPr>
            <a:spLocks noGrp="1"/>
          </p:cNvSpPr>
          <p:nvPr>
            <p:ph type="sldNum" sz="quarter" idx="12"/>
          </p:nvPr>
        </p:nvSpPr>
        <p:spPr/>
        <p:txBody>
          <a:bodyPr>
            <a:normAutofit/>
          </a:bodyPr>
          <a:lstStyle/>
          <a:p>
            <a:fld id="{9D6A4804-D020-4611-A525-B6243ABE69C6}" type="slidenum">
              <a:rPr lang="zh-CN" altLang="en-US" smtClean="0"/>
            </a:fld>
            <a:endParaRPr lang="zh-CN" altLang="en-US"/>
          </a:p>
        </p:txBody>
      </p:sp>
      <p:sp>
        <p:nvSpPr>
          <p:cNvPr id="8" name="矩形 7"/>
          <p:cNvSpPr/>
          <p:nvPr/>
        </p:nvSpPr>
        <p:spPr>
          <a:xfrm>
            <a:off x="0" y="0"/>
            <a:ext cx="12192000" cy="647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latin typeface="+mn-ea"/>
            </a:endParaRPr>
          </a:p>
        </p:txBody>
      </p:sp>
      <p:sp>
        <p:nvSpPr>
          <p:cNvPr id="2" name="标题 1"/>
          <p:cNvSpPr>
            <a:spLocks noGrp="1"/>
          </p:cNvSpPr>
          <p:nvPr>
            <p:ph type="title"/>
          </p:nvPr>
        </p:nvSpPr>
        <p:spPr>
          <a:xfrm>
            <a:off x="569496" y="35344"/>
            <a:ext cx="8805600" cy="633600"/>
          </a:xfrm>
        </p:spPr>
        <p:txBody>
          <a:bodyPr anchor="b">
            <a:normAutofit/>
          </a:bodyPr>
          <a:lstStyle>
            <a:lvl1pPr>
              <a:defRPr sz="3200">
                <a:solidFill>
                  <a:schemeClr val="bg1"/>
                </a:solidFill>
              </a:defRPr>
            </a:lvl1pPr>
          </a:lstStyle>
          <a:p>
            <a:r>
              <a:rPr lang="zh-CN" altLang="en-US" dirty="0"/>
              <a:t>单击此处编辑母版标题样式</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398000" y="274641"/>
            <a:ext cx="2184400" cy="5851525"/>
          </a:xfrm>
        </p:spPr>
        <p:txBody>
          <a:bodyPr vert="eaVert"/>
          <a:lstStyle/>
          <a:p>
            <a:r>
              <a:rPr lang="zh-CN" altLang="en-US" dirty="0" smtClean="0"/>
              <a:t>单击此处编辑母版标题样式</a:t>
            </a:r>
            <a:endParaRPr lang="zh-CN" altLang="en-US" dirty="0"/>
          </a:p>
        </p:txBody>
      </p:sp>
      <p:sp>
        <p:nvSpPr>
          <p:cNvPr id="3" name="竖排文字占位符 2"/>
          <p:cNvSpPr>
            <a:spLocks noGrp="1"/>
          </p:cNvSpPr>
          <p:nvPr>
            <p:ph type="body" orient="vert" idx="1"/>
          </p:nvPr>
        </p:nvSpPr>
        <p:spPr>
          <a:xfrm>
            <a:off x="609600" y="274641"/>
            <a:ext cx="8636000" cy="5851525"/>
          </a:xfrm>
        </p:spPr>
        <p:txBody>
          <a:bodyPr vert="eaVert"/>
          <a:lstStyle>
            <a:lvl1pPr>
              <a:defRPr sz="2400"/>
            </a:lvl1pPr>
            <a:lvl2pPr>
              <a:defRPr sz="28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BF26646B-9C8C-4138-BAFE-8EBE512CB94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702241-D512-4C24-9EAD-401ADC7FAE9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1" y="952508"/>
            <a:ext cx="5283243"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1" y="952508"/>
            <a:ext cx="5283243"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1" y="1406525"/>
            <a:ext cx="5283243"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normAutofit/>
          </a:bodyPr>
          <a:lstStyle/>
          <a:p>
            <a:fld id="{60FDAA22-29AF-45B8-B065-083F97A6DFE3}" type="datetimeFigureOut">
              <a:rPr lang="zh-CN" altLang="en-US" smtClean="0"/>
            </a:fld>
            <a:endParaRPr lang="zh-CN" altLang="en-US"/>
          </a:p>
        </p:txBody>
      </p:sp>
      <p:sp>
        <p:nvSpPr>
          <p:cNvPr id="4" name="页脚占位符 3"/>
          <p:cNvSpPr>
            <a:spLocks noGrp="1"/>
          </p:cNvSpPr>
          <p:nvPr>
            <p:ph type="ftr" sz="quarter" idx="11"/>
          </p:nvPr>
        </p:nvSpPr>
        <p:spPr/>
        <p:txBody>
          <a:bodyPr>
            <a:normAutofit/>
          </a:bodyPr>
          <a:lstStyle/>
          <a:p>
            <a:endParaRPr lang="zh-CN" altLang="en-US"/>
          </a:p>
        </p:txBody>
      </p:sp>
      <p:sp>
        <p:nvSpPr>
          <p:cNvPr id="5" name="灯片编号占位符 4"/>
          <p:cNvSpPr>
            <a:spLocks noGrp="1"/>
          </p:cNvSpPr>
          <p:nvPr>
            <p:ph type="sldNum" sz="quarter" idx="12"/>
          </p:nvPr>
        </p:nvSpPr>
        <p:spPr/>
        <p:txBody>
          <a:bodyPr>
            <a:normAutofit/>
          </a:bodyPr>
          <a:lstStyle/>
          <a:p>
            <a:fld id="{9D6A4804-D020-4611-A525-B6243ABE69C6}" type="slidenum">
              <a:rPr lang="zh-CN" altLang="en-US" smtClean="0"/>
            </a:fld>
            <a:endParaRPr lang="zh-CN" altLang="en-US"/>
          </a:p>
        </p:txBody>
      </p:sp>
      <p:sp>
        <p:nvSpPr>
          <p:cNvPr id="7" name="内容占位符 6"/>
          <p:cNvSpPr>
            <a:spLocks noGrp="1"/>
          </p:cNvSpPr>
          <p:nvPr>
            <p:ph sz="quarter" idx="13"/>
          </p:nvPr>
        </p:nvSpPr>
        <p:spPr>
          <a:xfrm>
            <a:off x="511175" y="435429"/>
            <a:ext cx="11169650" cy="5660571"/>
          </a:xfrm>
        </p:spPr>
        <p:txBody>
          <a:bodyPr>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8"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2"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8"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8"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4"/>
            </p:custDataLst>
          </p:nvPr>
        </p:nvSpPr>
        <p:spPr bwMode="auto">
          <a:xfrm flipH="1">
            <a:off x="3227070"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2" y="1895559"/>
            <a:ext cx="5274846"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50" y="-380042"/>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0"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2"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1"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1" y="952508"/>
            <a:ext cx="5283243"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3"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230.xml"/><Relationship Id="rId23" Type="http://schemas.openxmlformats.org/officeDocument/2006/relationships/tags" Target="../tags/tag229.xml"/><Relationship Id="rId22" Type="http://schemas.openxmlformats.org/officeDocument/2006/relationships/tags" Target="../tags/tag228.xml"/><Relationship Id="rId21" Type="http://schemas.openxmlformats.org/officeDocument/2006/relationships/tags" Target="../tags/tag227.xml"/><Relationship Id="rId20" Type="http://schemas.openxmlformats.org/officeDocument/2006/relationships/tags" Target="../tags/tag226.xml"/><Relationship Id="rId2" Type="http://schemas.openxmlformats.org/officeDocument/2006/relationships/slideLayout" Target="../slideLayouts/slideLayout2.xml"/><Relationship Id="rId19" Type="http://schemas.openxmlformats.org/officeDocument/2006/relationships/tags" Target="../tags/tag225.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 Type="http://schemas.openxmlformats.org/officeDocument/2006/relationships/slideLayout" Target="../slideLayouts/slideLayout20.xml"/><Relationship Id="rId15" Type="http://schemas.openxmlformats.org/officeDocument/2006/relationships/theme" Target="../theme/theme2.xml"/><Relationship Id="rId14" Type="http://schemas.openxmlformats.org/officeDocument/2006/relationships/tags" Target="../tags/tag233.xml"/><Relationship Id="rId13" Type="http://schemas.openxmlformats.org/officeDocument/2006/relationships/tags" Target="../tags/tag232.xml"/><Relationship Id="rId12" Type="http://schemas.openxmlformats.org/officeDocument/2006/relationships/tags" Target="../tags/tag231.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 Type="http://schemas.openxmlformats.org/officeDocument/2006/relationships/slideLayout" Target="../slideLayouts/slideLayout31.xml"/><Relationship Id="rId15" Type="http://schemas.openxmlformats.org/officeDocument/2006/relationships/theme" Target="../theme/theme3.xml"/><Relationship Id="rId14" Type="http://schemas.openxmlformats.org/officeDocument/2006/relationships/tags" Target="../tags/tag236.xml"/><Relationship Id="rId13" Type="http://schemas.openxmlformats.org/officeDocument/2006/relationships/tags" Target="../tags/tag235.xml"/><Relationship Id="rId12" Type="http://schemas.openxmlformats.org/officeDocument/2006/relationships/tags" Target="../tags/tag234.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9.xml"/><Relationship Id="rId8" Type="http://schemas.openxmlformats.org/officeDocument/2006/relationships/slideLayout" Target="../slideLayouts/slideLayout48.xml"/><Relationship Id="rId7" Type="http://schemas.openxmlformats.org/officeDocument/2006/relationships/slideLayout" Target="../slideLayouts/slideLayout47.xml"/><Relationship Id="rId6" Type="http://schemas.openxmlformats.org/officeDocument/2006/relationships/slideLayout" Target="../slideLayouts/slideLayout46.xml"/><Relationship Id="rId5" Type="http://schemas.openxmlformats.org/officeDocument/2006/relationships/slideLayout" Target="../slideLayouts/slideLayout45.xml"/><Relationship Id="rId4" Type="http://schemas.openxmlformats.org/officeDocument/2006/relationships/slideLayout" Target="../slideLayouts/slideLayout44.xml"/><Relationship Id="rId3" Type="http://schemas.openxmlformats.org/officeDocument/2006/relationships/slideLayout" Target="../slideLayouts/slideLayout43.xml"/><Relationship Id="rId2" Type="http://schemas.openxmlformats.org/officeDocument/2006/relationships/slideLayout" Target="../slideLayouts/slideLayout42.xml"/><Relationship Id="rId13" Type="http://schemas.openxmlformats.org/officeDocument/2006/relationships/theme" Target="../theme/theme4.xml"/><Relationship Id="rId12" Type="http://schemas.openxmlformats.org/officeDocument/2006/relationships/tags" Target="../tags/tag238.xml"/><Relationship Id="rId11" Type="http://schemas.openxmlformats.org/officeDocument/2006/relationships/tags" Target="../tags/tag237.xml"/><Relationship Id="rId10" Type="http://schemas.openxmlformats.org/officeDocument/2006/relationships/slideLayout" Target="../slideLayouts/slideLayout50.xml"/><Relationship Id="rId1" Type="http://schemas.openxmlformats.org/officeDocument/2006/relationships/slideLayout" Target="../slideLayouts/slideLayout41.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9.xml"/><Relationship Id="rId8" Type="http://schemas.openxmlformats.org/officeDocument/2006/relationships/slideLayout" Target="../slideLayouts/slideLayout58.xml"/><Relationship Id="rId7" Type="http://schemas.openxmlformats.org/officeDocument/2006/relationships/slideLayout" Target="../slideLayouts/slideLayout57.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3" Type="http://schemas.openxmlformats.org/officeDocument/2006/relationships/slideLayout" Target="../slideLayouts/slideLayout53.xml"/><Relationship Id="rId2" Type="http://schemas.openxmlformats.org/officeDocument/2006/relationships/slideLayout" Target="../slideLayouts/slideLayout52.xml"/><Relationship Id="rId15" Type="http://schemas.openxmlformats.org/officeDocument/2006/relationships/theme" Target="../theme/theme5.xml"/><Relationship Id="rId14" Type="http://schemas.openxmlformats.org/officeDocument/2006/relationships/tags" Target="../tags/tag241.xml"/><Relationship Id="rId13" Type="http://schemas.openxmlformats.org/officeDocument/2006/relationships/tags" Target="../tags/tag240.xml"/><Relationship Id="rId12" Type="http://schemas.openxmlformats.org/officeDocument/2006/relationships/tags" Target="../tags/tag239.xml"/><Relationship Id="rId11" Type="http://schemas.openxmlformats.org/officeDocument/2006/relationships/slideLayout" Target="../slideLayouts/slideLayout61.xml"/><Relationship Id="rId10" Type="http://schemas.openxmlformats.org/officeDocument/2006/relationships/slideLayout" Target="../slideLayouts/slideLayout60.xml"/><Relationship Id="rId1" Type="http://schemas.openxmlformats.org/officeDocument/2006/relationships/slideLayout" Target="../slideLayouts/slideLayout51.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0.xml"/><Relationship Id="rId8" Type="http://schemas.openxmlformats.org/officeDocument/2006/relationships/slideLayout" Target="../slideLayouts/slideLayout69.xml"/><Relationship Id="rId7" Type="http://schemas.openxmlformats.org/officeDocument/2006/relationships/slideLayout" Target="../slideLayouts/slideLayout68.xml"/><Relationship Id="rId6" Type="http://schemas.openxmlformats.org/officeDocument/2006/relationships/slideLayout" Target="../slideLayouts/slideLayout67.xml"/><Relationship Id="rId5" Type="http://schemas.openxmlformats.org/officeDocument/2006/relationships/slideLayout" Target="../slideLayouts/slideLayout66.xml"/><Relationship Id="rId4" Type="http://schemas.openxmlformats.org/officeDocument/2006/relationships/slideLayout" Target="../slideLayouts/slideLayout65.xml"/><Relationship Id="rId3" Type="http://schemas.openxmlformats.org/officeDocument/2006/relationships/slideLayout" Target="../slideLayouts/slideLayout64.xml"/><Relationship Id="rId25" Type="http://schemas.openxmlformats.org/officeDocument/2006/relationships/theme" Target="../theme/theme6.xml"/><Relationship Id="rId24" Type="http://schemas.openxmlformats.org/officeDocument/2006/relationships/tags" Target="../tags/tag471.xml"/><Relationship Id="rId23" Type="http://schemas.openxmlformats.org/officeDocument/2006/relationships/tags" Target="../tags/tag470.xml"/><Relationship Id="rId22" Type="http://schemas.openxmlformats.org/officeDocument/2006/relationships/tags" Target="../tags/tag469.xml"/><Relationship Id="rId21" Type="http://schemas.openxmlformats.org/officeDocument/2006/relationships/tags" Target="../tags/tag468.xml"/><Relationship Id="rId20" Type="http://schemas.openxmlformats.org/officeDocument/2006/relationships/tags" Target="../tags/tag467.xml"/><Relationship Id="rId2" Type="http://schemas.openxmlformats.org/officeDocument/2006/relationships/slideLayout" Target="../slideLayouts/slideLayout63.xml"/><Relationship Id="rId19" Type="http://schemas.openxmlformats.org/officeDocument/2006/relationships/tags" Target="../tags/tag466.xml"/><Relationship Id="rId18" Type="http://schemas.openxmlformats.org/officeDocument/2006/relationships/slideLayout" Target="../slideLayouts/slideLayout79.xml"/><Relationship Id="rId17" Type="http://schemas.openxmlformats.org/officeDocument/2006/relationships/slideLayout" Target="../slideLayouts/slideLayout78.xml"/><Relationship Id="rId16" Type="http://schemas.openxmlformats.org/officeDocument/2006/relationships/slideLayout" Target="../slideLayouts/slideLayout77.xml"/><Relationship Id="rId15" Type="http://schemas.openxmlformats.org/officeDocument/2006/relationships/slideLayout" Target="../slideLayouts/slideLayout76.xml"/><Relationship Id="rId14" Type="http://schemas.openxmlformats.org/officeDocument/2006/relationships/slideLayout" Target="../slideLayouts/slideLayout75.xml"/><Relationship Id="rId13" Type="http://schemas.openxmlformats.org/officeDocument/2006/relationships/slideLayout" Target="../slideLayouts/slideLayout74.xml"/><Relationship Id="rId12" Type="http://schemas.openxmlformats.org/officeDocument/2006/relationships/slideLayout" Target="../slideLayouts/slideLayout73.xml"/><Relationship Id="rId11" Type="http://schemas.openxmlformats.org/officeDocument/2006/relationships/slideLayout" Target="../slideLayouts/slideLayout72.xml"/><Relationship Id="rId10" Type="http://schemas.openxmlformats.org/officeDocument/2006/relationships/slideLayout" Target="../slideLayouts/slideLayout71.xml"/><Relationship Id="rId1"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3"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3"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3"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923" y="1"/>
            <a:ext cx="10850563" cy="1028699"/>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923" y="1113576"/>
            <a:ext cx="10850563" cy="5063387"/>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69923" y="6327224"/>
            <a:ext cx="2911477" cy="20610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327224"/>
            <a:ext cx="4114800" cy="20610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600" y="6327224"/>
            <a:ext cx="2909886" cy="206104"/>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zh-CN" dirty="0"/>
              <a:t>P ‹#›</a:t>
            </a:r>
            <a:endParaRPr lang="zh-CN" altLang="en-US" dirty="0"/>
          </a:p>
        </p:txBody>
      </p:sp>
      <p:sp>
        <p:nvSpPr>
          <p:cNvPr id="8"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923" y="1"/>
            <a:ext cx="10850563" cy="1028701"/>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923" y="1134208"/>
            <a:ext cx="10850563" cy="504275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69923" y="6313071"/>
            <a:ext cx="3088388" cy="17033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313071"/>
            <a:ext cx="4114800" cy="17033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600" y="6313071"/>
            <a:ext cx="2909886" cy="170334"/>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zh-CN" dirty="0"/>
              <a:t>P</a:t>
            </a:r>
            <a:fld id="{B780806B-F75E-427F-93AC-964A95DF7E0C}" type="slidenum">
              <a:rPr lang="zh-CN" altLang="en-US" dirty="0" smtClean="0"/>
            </a:fld>
            <a:endParaRPr lang="zh-CN" altLang="en-US" dirty="0"/>
          </a:p>
        </p:txBody>
      </p:sp>
      <p:sp>
        <p:nvSpPr>
          <p:cNvPr id="8"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0000" tIns="46800" rIns="90000" bIns="4680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800">
                <a:solidFill>
                  <a:schemeClr val="tx1">
                    <a:tint val="75000"/>
                  </a:schemeClr>
                </a:solidFill>
              </a:defRPr>
            </a:lvl1pPr>
          </a:lstStyle>
          <a:p>
            <a:fld id="{60FDAA22-29AF-45B8-B065-083F97A6DFE3}"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8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800">
                <a:solidFill>
                  <a:schemeClr val="tx1">
                    <a:tint val="75000"/>
                  </a:schemeClr>
                </a:solidFill>
              </a:defRPr>
            </a:lvl1pPr>
          </a:lstStyle>
          <a:p>
            <a:fld id="{9D6A4804-D020-4611-A525-B6243ABE69C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24689" y="1"/>
            <a:ext cx="10873212" cy="1050201"/>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24689" y="1149791"/>
            <a:ext cx="10873212" cy="5000013"/>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24689" y="6311220"/>
            <a:ext cx="2956711" cy="274324"/>
          </a:xfrm>
          <a:prstGeom prst="rect">
            <a:avLst/>
          </a:prstGeom>
        </p:spPr>
        <p:txBody>
          <a:bodyPr vert="horz" lIns="91440" tIns="45720" rIns="91440" bIns="45720" rtlCol="0" anchor="ctr"/>
          <a:lstStyle>
            <a:lvl1pPr algn="l">
              <a:defRPr sz="900">
                <a:solidFill>
                  <a:schemeClr val="tx1">
                    <a:tint val="75000"/>
                  </a:schemeClr>
                </a:solidFill>
                <a:latin typeface="+mn-lt"/>
              </a:defRPr>
            </a:lvl1pPr>
          </a:lstStyle>
          <a:p>
            <a:endParaRPr lang="zh-CN" altLang="en-US" dirty="0"/>
          </a:p>
        </p:txBody>
      </p:sp>
      <p:sp>
        <p:nvSpPr>
          <p:cNvPr id="5" name="页脚占位符 4"/>
          <p:cNvSpPr>
            <a:spLocks noGrp="1"/>
          </p:cNvSpPr>
          <p:nvPr>
            <p:ph type="ftr" sz="quarter" idx="3"/>
          </p:nvPr>
        </p:nvSpPr>
        <p:spPr>
          <a:xfrm>
            <a:off x="4038600" y="6311220"/>
            <a:ext cx="4114800" cy="27432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599" y="6311220"/>
            <a:ext cx="2887301" cy="274324"/>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altLang="zh-CN" dirty="0"/>
              <a:t>P ‹#›</a:t>
            </a:r>
            <a:endParaRPr lang="en-US" altLang="zh-CN" dirty="0"/>
          </a:p>
        </p:txBody>
      </p:sp>
      <p:sp>
        <p:nvSpPr>
          <p:cNvPr id="7"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 id="2147483732"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hemeOverride" Target="../theme/themeOverride1.xml"/><Relationship Id="rId4" Type="http://schemas.openxmlformats.org/officeDocument/2006/relationships/tags" Target="../tags/tag475.xml"/><Relationship Id="rId3" Type="http://schemas.openxmlformats.org/officeDocument/2006/relationships/tags" Target="../tags/tag474.xml"/><Relationship Id="rId2" Type="http://schemas.openxmlformats.org/officeDocument/2006/relationships/tags" Target="../tags/tag473.xml"/><Relationship Id="rId1" Type="http://schemas.openxmlformats.org/officeDocument/2006/relationships/tags" Target="../tags/tag472.xml"/></Relationships>
</file>

<file path=ppt/slides/_rels/slide10.xml.rels><?xml version="1.0" encoding="UTF-8" standalone="yes"?>
<Relationships xmlns="http://schemas.openxmlformats.org/package/2006/relationships"><Relationship Id="rId9" Type="http://schemas.openxmlformats.org/officeDocument/2006/relationships/tags" Target="../tags/tag623.xml"/><Relationship Id="rId8" Type="http://schemas.openxmlformats.org/officeDocument/2006/relationships/tags" Target="../tags/tag622.xml"/><Relationship Id="rId7" Type="http://schemas.openxmlformats.org/officeDocument/2006/relationships/tags" Target="../tags/tag621.xml"/><Relationship Id="rId6" Type="http://schemas.openxmlformats.org/officeDocument/2006/relationships/tags" Target="../tags/tag620.xml"/><Relationship Id="rId5" Type="http://schemas.openxmlformats.org/officeDocument/2006/relationships/tags" Target="../tags/tag619.xml"/><Relationship Id="rId4" Type="http://schemas.openxmlformats.org/officeDocument/2006/relationships/tags" Target="../tags/tag618.xml"/><Relationship Id="rId3" Type="http://schemas.openxmlformats.org/officeDocument/2006/relationships/tags" Target="../tags/tag617.xml"/><Relationship Id="rId2" Type="http://schemas.openxmlformats.org/officeDocument/2006/relationships/tags" Target="../tags/tag616.xml"/><Relationship Id="rId16" Type="http://schemas.openxmlformats.org/officeDocument/2006/relationships/slideLayout" Target="../slideLayouts/slideLayout10.xml"/><Relationship Id="rId15" Type="http://schemas.openxmlformats.org/officeDocument/2006/relationships/tags" Target="../tags/tag629.xml"/><Relationship Id="rId14" Type="http://schemas.openxmlformats.org/officeDocument/2006/relationships/tags" Target="../tags/tag628.xml"/><Relationship Id="rId13" Type="http://schemas.openxmlformats.org/officeDocument/2006/relationships/tags" Target="../tags/tag627.xml"/><Relationship Id="rId12" Type="http://schemas.openxmlformats.org/officeDocument/2006/relationships/tags" Target="../tags/tag626.xml"/><Relationship Id="rId11" Type="http://schemas.openxmlformats.org/officeDocument/2006/relationships/tags" Target="../tags/tag625.xml"/><Relationship Id="rId10" Type="http://schemas.openxmlformats.org/officeDocument/2006/relationships/tags" Target="../tags/tag624.xml"/><Relationship Id="rId1" Type="http://schemas.openxmlformats.org/officeDocument/2006/relationships/tags" Target="../tags/tag615.xml"/></Relationships>
</file>

<file path=ppt/slides/_rels/slide11.xml.rels><?xml version="1.0" encoding="UTF-8" standalone="yes"?>
<Relationships xmlns="http://schemas.openxmlformats.org/package/2006/relationships"><Relationship Id="rId9" Type="http://schemas.openxmlformats.org/officeDocument/2006/relationships/tags" Target="../tags/tag638.xml"/><Relationship Id="rId8" Type="http://schemas.openxmlformats.org/officeDocument/2006/relationships/tags" Target="../tags/tag637.xml"/><Relationship Id="rId7" Type="http://schemas.openxmlformats.org/officeDocument/2006/relationships/tags" Target="../tags/tag636.xml"/><Relationship Id="rId6" Type="http://schemas.openxmlformats.org/officeDocument/2006/relationships/tags" Target="../tags/tag635.xml"/><Relationship Id="rId5" Type="http://schemas.openxmlformats.org/officeDocument/2006/relationships/tags" Target="../tags/tag634.xml"/><Relationship Id="rId4" Type="http://schemas.openxmlformats.org/officeDocument/2006/relationships/tags" Target="../tags/tag633.xml"/><Relationship Id="rId3" Type="http://schemas.openxmlformats.org/officeDocument/2006/relationships/tags" Target="../tags/tag632.xml"/><Relationship Id="rId2" Type="http://schemas.openxmlformats.org/officeDocument/2006/relationships/tags" Target="../tags/tag631.xml"/><Relationship Id="rId19" Type="http://schemas.openxmlformats.org/officeDocument/2006/relationships/slideLayout" Target="../slideLayouts/slideLayout18.xml"/><Relationship Id="rId18" Type="http://schemas.openxmlformats.org/officeDocument/2006/relationships/themeOverride" Target="../theme/themeOverride4.xml"/><Relationship Id="rId17" Type="http://schemas.openxmlformats.org/officeDocument/2006/relationships/tags" Target="../tags/tag642.xml"/><Relationship Id="rId16" Type="http://schemas.openxmlformats.org/officeDocument/2006/relationships/image" Target="../media/image8.svg"/><Relationship Id="rId15" Type="http://schemas.openxmlformats.org/officeDocument/2006/relationships/image" Target="../media/image7.png"/><Relationship Id="rId14" Type="http://schemas.openxmlformats.org/officeDocument/2006/relationships/tags" Target="../tags/tag641.xml"/><Relationship Id="rId13" Type="http://schemas.openxmlformats.org/officeDocument/2006/relationships/tags" Target="../tags/tag640.xml"/><Relationship Id="rId12" Type="http://schemas.openxmlformats.org/officeDocument/2006/relationships/image" Target="../media/image6.svg"/><Relationship Id="rId11" Type="http://schemas.openxmlformats.org/officeDocument/2006/relationships/image" Target="../media/image5.png"/><Relationship Id="rId10" Type="http://schemas.openxmlformats.org/officeDocument/2006/relationships/tags" Target="../tags/tag639.xml"/><Relationship Id="rId1" Type="http://schemas.openxmlformats.org/officeDocument/2006/relationships/tags" Target="../tags/tag630.xml"/></Relationships>
</file>

<file path=ppt/slides/_rels/slide12.xml.rels><?xml version="1.0" encoding="UTF-8" standalone="yes"?>
<Relationships xmlns="http://schemas.openxmlformats.org/package/2006/relationships"><Relationship Id="rId9" Type="http://schemas.openxmlformats.org/officeDocument/2006/relationships/tags" Target="../tags/tag649.xml"/><Relationship Id="rId8" Type="http://schemas.openxmlformats.org/officeDocument/2006/relationships/tags" Target="../tags/tag648.xml"/><Relationship Id="rId7" Type="http://schemas.openxmlformats.org/officeDocument/2006/relationships/image" Target="../media/image10.svg"/><Relationship Id="rId6" Type="http://schemas.openxmlformats.org/officeDocument/2006/relationships/image" Target="../media/image9.png"/><Relationship Id="rId5" Type="http://schemas.openxmlformats.org/officeDocument/2006/relationships/tags" Target="../tags/tag647.xml"/><Relationship Id="rId4" Type="http://schemas.openxmlformats.org/officeDocument/2006/relationships/tags" Target="../tags/tag646.xml"/><Relationship Id="rId3" Type="http://schemas.openxmlformats.org/officeDocument/2006/relationships/tags" Target="../tags/tag645.xml"/><Relationship Id="rId2" Type="http://schemas.openxmlformats.org/officeDocument/2006/relationships/tags" Target="../tags/tag644.xml"/><Relationship Id="rId19" Type="http://schemas.openxmlformats.org/officeDocument/2006/relationships/slideLayout" Target="../slideLayouts/slideLayout6.xml"/><Relationship Id="rId18" Type="http://schemas.openxmlformats.org/officeDocument/2006/relationships/tags" Target="../tags/tag656.xml"/><Relationship Id="rId17" Type="http://schemas.openxmlformats.org/officeDocument/2006/relationships/tags" Target="../tags/tag655.xml"/><Relationship Id="rId16" Type="http://schemas.openxmlformats.org/officeDocument/2006/relationships/tags" Target="../tags/tag654.xml"/><Relationship Id="rId15" Type="http://schemas.openxmlformats.org/officeDocument/2006/relationships/tags" Target="../tags/tag653.xml"/><Relationship Id="rId14" Type="http://schemas.openxmlformats.org/officeDocument/2006/relationships/image" Target="../media/image12.svg"/><Relationship Id="rId13" Type="http://schemas.openxmlformats.org/officeDocument/2006/relationships/image" Target="../media/image11.png"/><Relationship Id="rId12" Type="http://schemas.openxmlformats.org/officeDocument/2006/relationships/tags" Target="../tags/tag652.xml"/><Relationship Id="rId11" Type="http://schemas.openxmlformats.org/officeDocument/2006/relationships/tags" Target="../tags/tag651.xml"/><Relationship Id="rId10" Type="http://schemas.openxmlformats.org/officeDocument/2006/relationships/tags" Target="../tags/tag650.xml"/><Relationship Id="rId1" Type="http://schemas.openxmlformats.org/officeDocument/2006/relationships/tags" Target="../tags/tag643.xml"/></Relationships>
</file>

<file path=ppt/slides/_rels/slide13.xml.rels><?xml version="1.0" encoding="UTF-8" standalone="yes"?>
<Relationships xmlns="http://schemas.openxmlformats.org/package/2006/relationships"><Relationship Id="rId9" Type="http://schemas.openxmlformats.org/officeDocument/2006/relationships/tags" Target="../tags/tag665.xml"/><Relationship Id="rId8" Type="http://schemas.openxmlformats.org/officeDocument/2006/relationships/tags" Target="../tags/tag664.xml"/><Relationship Id="rId7" Type="http://schemas.openxmlformats.org/officeDocument/2006/relationships/tags" Target="../tags/tag663.xml"/><Relationship Id="rId6" Type="http://schemas.openxmlformats.org/officeDocument/2006/relationships/tags" Target="../tags/tag662.xml"/><Relationship Id="rId5" Type="http://schemas.openxmlformats.org/officeDocument/2006/relationships/tags" Target="../tags/tag661.xml"/><Relationship Id="rId4" Type="http://schemas.openxmlformats.org/officeDocument/2006/relationships/tags" Target="../tags/tag660.xml"/><Relationship Id="rId3" Type="http://schemas.openxmlformats.org/officeDocument/2006/relationships/tags" Target="../tags/tag659.xml"/><Relationship Id="rId24" Type="http://schemas.openxmlformats.org/officeDocument/2006/relationships/slideLayout" Target="../slideLayouts/slideLayout6.xml"/><Relationship Id="rId23" Type="http://schemas.openxmlformats.org/officeDocument/2006/relationships/tags" Target="../tags/tag679.xml"/><Relationship Id="rId22" Type="http://schemas.openxmlformats.org/officeDocument/2006/relationships/tags" Target="../tags/tag678.xml"/><Relationship Id="rId21" Type="http://schemas.openxmlformats.org/officeDocument/2006/relationships/tags" Target="../tags/tag677.xml"/><Relationship Id="rId20" Type="http://schemas.openxmlformats.org/officeDocument/2006/relationships/tags" Target="../tags/tag676.xml"/><Relationship Id="rId2" Type="http://schemas.openxmlformats.org/officeDocument/2006/relationships/tags" Target="../tags/tag658.xml"/><Relationship Id="rId19" Type="http://schemas.openxmlformats.org/officeDocument/2006/relationships/tags" Target="../tags/tag675.xml"/><Relationship Id="rId18" Type="http://schemas.openxmlformats.org/officeDocument/2006/relationships/tags" Target="../tags/tag674.xml"/><Relationship Id="rId17" Type="http://schemas.openxmlformats.org/officeDocument/2006/relationships/tags" Target="../tags/tag673.xml"/><Relationship Id="rId16" Type="http://schemas.openxmlformats.org/officeDocument/2006/relationships/tags" Target="../tags/tag672.xml"/><Relationship Id="rId15" Type="http://schemas.openxmlformats.org/officeDocument/2006/relationships/tags" Target="../tags/tag671.xml"/><Relationship Id="rId14" Type="http://schemas.openxmlformats.org/officeDocument/2006/relationships/tags" Target="../tags/tag670.xml"/><Relationship Id="rId13" Type="http://schemas.openxmlformats.org/officeDocument/2006/relationships/tags" Target="../tags/tag669.xml"/><Relationship Id="rId12" Type="http://schemas.openxmlformats.org/officeDocument/2006/relationships/tags" Target="../tags/tag668.xml"/><Relationship Id="rId11" Type="http://schemas.openxmlformats.org/officeDocument/2006/relationships/tags" Target="../tags/tag667.xml"/><Relationship Id="rId10" Type="http://schemas.openxmlformats.org/officeDocument/2006/relationships/tags" Target="../tags/tag666.xml"/><Relationship Id="rId1" Type="http://schemas.openxmlformats.org/officeDocument/2006/relationships/tags" Target="../tags/tag657.xml"/></Relationships>
</file>

<file path=ppt/slides/_rels/slide14.xml.rels><?xml version="1.0" encoding="UTF-8" standalone="yes"?>
<Relationships xmlns="http://schemas.openxmlformats.org/package/2006/relationships"><Relationship Id="rId9" Type="http://schemas.openxmlformats.org/officeDocument/2006/relationships/tags" Target="../tags/tag687.xml"/><Relationship Id="rId8" Type="http://schemas.openxmlformats.org/officeDocument/2006/relationships/tags" Target="../tags/tag686.xml"/><Relationship Id="rId7" Type="http://schemas.openxmlformats.org/officeDocument/2006/relationships/tags" Target="../tags/tag685.xml"/><Relationship Id="rId6" Type="http://schemas.openxmlformats.org/officeDocument/2006/relationships/tags" Target="../tags/tag684.xml"/><Relationship Id="rId5" Type="http://schemas.openxmlformats.org/officeDocument/2006/relationships/tags" Target="../tags/tag683.xml"/><Relationship Id="rId4" Type="http://schemas.openxmlformats.org/officeDocument/2006/relationships/image" Target="../media/image13.png"/><Relationship Id="rId3" Type="http://schemas.openxmlformats.org/officeDocument/2006/relationships/tags" Target="../tags/tag682.xml"/><Relationship Id="rId2" Type="http://schemas.openxmlformats.org/officeDocument/2006/relationships/tags" Target="../tags/tag681.xml"/><Relationship Id="rId14" Type="http://schemas.openxmlformats.org/officeDocument/2006/relationships/slideLayout" Target="../slideLayouts/slideLayout10.xml"/><Relationship Id="rId13" Type="http://schemas.openxmlformats.org/officeDocument/2006/relationships/tags" Target="../tags/tag691.xml"/><Relationship Id="rId12" Type="http://schemas.openxmlformats.org/officeDocument/2006/relationships/tags" Target="../tags/tag690.xml"/><Relationship Id="rId11" Type="http://schemas.openxmlformats.org/officeDocument/2006/relationships/tags" Target="../tags/tag689.xml"/><Relationship Id="rId10" Type="http://schemas.openxmlformats.org/officeDocument/2006/relationships/tags" Target="../tags/tag688.xml"/><Relationship Id="rId1" Type="http://schemas.openxmlformats.org/officeDocument/2006/relationships/tags" Target="../tags/tag680.xml"/></Relationships>
</file>

<file path=ppt/slides/_rels/slide15.xml.rels><?xml version="1.0" encoding="UTF-8" standalone="yes"?>
<Relationships xmlns="http://schemas.openxmlformats.org/package/2006/relationships"><Relationship Id="rId9" Type="http://schemas.openxmlformats.org/officeDocument/2006/relationships/tags" Target="../tags/tag700.xml"/><Relationship Id="rId8" Type="http://schemas.openxmlformats.org/officeDocument/2006/relationships/tags" Target="../tags/tag699.xml"/><Relationship Id="rId7" Type="http://schemas.openxmlformats.org/officeDocument/2006/relationships/tags" Target="../tags/tag698.xml"/><Relationship Id="rId6" Type="http://schemas.openxmlformats.org/officeDocument/2006/relationships/tags" Target="../tags/tag697.xml"/><Relationship Id="rId5" Type="http://schemas.openxmlformats.org/officeDocument/2006/relationships/tags" Target="../tags/tag696.xml"/><Relationship Id="rId4" Type="http://schemas.openxmlformats.org/officeDocument/2006/relationships/tags" Target="../tags/tag695.xml"/><Relationship Id="rId30" Type="http://schemas.openxmlformats.org/officeDocument/2006/relationships/slideLayout" Target="../slideLayouts/slideLayout18.xml"/><Relationship Id="rId3" Type="http://schemas.openxmlformats.org/officeDocument/2006/relationships/tags" Target="../tags/tag694.xml"/><Relationship Id="rId29" Type="http://schemas.openxmlformats.org/officeDocument/2006/relationships/themeOverride" Target="../theme/themeOverride5.xml"/><Relationship Id="rId28" Type="http://schemas.openxmlformats.org/officeDocument/2006/relationships/tags" Target="../tags/tag719.xml"/><Relationship Id="rId27" Type="http://schemas.openxmlformats.org/officeDocument/2006/relationships/tags" Target="../tags/tag718.xml"/><Relationship Id="rId26" Type="http://schemas.openxmlformats.org/officeDocument/2006/relationships/tags" Target="../tags/tag717.xml"/><Relationship Id="rId25" Type="http://schemas.openxmlformats.org/officeDocument/2006/relationships/tags" Target="../tags/tag716.xml"/><Relationship Id="rId24" Type="http://schemas.openxmlformats.org/officeDocument/2006/relationships/tags" Target="../tags/tag715.xml"/><Relationship Id="rId23" Type="http://schemas.openxmlformats.org/officeDocument/2006/relationships/tags" Target="../tags/tag714.xml"/><Relationship Id="rId22" Type="http://schemas.openxmlformats.org/officeDocument/2006/relationships/tags" Target="../tags/tag713.xml"/><Relationship Id="rId21" Type="http://schemas.openxmlformats.org/officeDocument/2006/relationships/tags" Target="../tags/tag712.xml"/><Relationship Id="rId20" Type="http://schemas.openxmlformats.org/officeDocument/2006/relationships/tags" Target="../tags/tag711.xml"/><Relationship Id="rId2" Type="http://schemas.openxmlformats.org/officeDocument/2006/relationships/tags" Target="../tags/tag693.xml"/><Relationship Id="rId19" Type="http://schemas.openxmlformats.org/officeDocument/2006/relationships/tags" Target="../tags/tag710.xml"/><Relationship Id="rId18" Type="http://schemas.openxmlformats.org/officeDocument/2006/relationships/tags" Target="../tags/tag709.xml"/><Relationship Id="rId17" Type="http://schemas.openxmlformats.org/officeDocument/2006/relationships/tags" Target="../tags/tag708.xml"/><Relationship Id="rId16" Type="http://schemas.openxmlformats.org/officeDocument/2006/relationships/tags" Target="../tags/tag707.xml"/><Relationship Id="rId15" Type="http://schemas.openxmlformats.org/officeDocument/2006/relationships/tags" Target="../tags/tag706.xml"/><Relationship Id="rId14" Type="http://schemas.openxmlformats.org/officeDocument/2006/relationships/tags" Target="../tags/tag705.xml"/><Relationship Id="rId13" Type="http://schemas.openxmlformats.org/officeDocument/2006/relationships/tags" Target="../tags/tag704.xml"/><Relationship Id="rId12" Type="http://schemas.openxmlformats.org/officeDocument/2006/relationships/tags" Target="../tags/tag703.xml"/><Relationship Id="rId11" Type="http://schemas.openxmlformats.org/officeDocument/2006/relationships/tags" Target="../tags/tag702.xml"/><Relationship Id="rId10" Type="http://schemas.openxmlformats.org/officeDocument/2006/relationships/tags" Target="../tags/tag701.xml"/><Relationship Id="rId1" Type="http://schemas.openxmlformats.org/officeDocument/2006/relationships/tags" Target="../tags/tag692.xml"/></Relationships>
</file>

<file path=ppt/slides/_rels/slide16.xml.rels><?xml version="1.0" encoding="UTF-8" standalone="yes"?>
<Relationships xmlns="http://schemas.openxmlformats.org/package/2006/relationships"><Relationship Id="rId9" Type="http://schemas.openxmlformats.org/officeDocument/2006/relationships/tags" Target="../tags/tag728.xml"/><Relationship Id="rId8" Type="http://schemas.openxmlformats.org/officeDocument/2006/relationships/tags" Target="../tags/tag727.xml"/><Relationship Id="rId7" Type="http://schemas.openxmlformats.org/officeDocument/2006/relationships/tags" Target="../tags/tag726.xml"/><Relationship Id="rId6" Type="http://schemas.openxmlformats.org/officeDocument/2006/relationships/tags" Target="../tags/tag725.xml"/><Relationship Id="rId5" Type="http://schemas.openxmlformats.org/officeDocument/2006/relationships/tags" Target="../tags/tag724.xml"/><Relationship Id="rId4" Type="http://schemas.openxmlformats.org/officeDocument/2006/relationships/tags" Target="../tags/tag723.xml"/><Relationship Id="rId30" Type="http://schemas.openxmlformats.org/officeDocument/2006/relationships/slideLayout" Target="../slideLayouts/slideLayout6.xml"/><Relationship Id="rId3" Type="http://schemas.openxmlformats.org/officeDocument/2006/relationships/tags" Target="../tags/tag722.xml"/><Relationship Id="rId29" Type="http://schemas.openxmlformats.org/officeDocument/2006/relationships/tags" Target="../tags/tag748.xml"/><Relationship Id="rId28" Type="http://schemas.openxmlformats.org/officeDocument/2006/relationships/tags" Target="../tags/tag747.xml"/><Relationship Id="rId27" Type="http://schemas.openxmlformats.org/officeDocument/2006/relationships/tags" Target="../tags/tag746.xml"/><Relationship Id="rId26" Type="http://schemas.openxmlformats.org/officeDocument/2006/relationships/tags" Target="../tags/tag745.xml"/><Relationship Id="rId25" Type="http://schemas.openxmlformats.org/officeDocument/2006/relationships/tags" Target="../tags/tag744.xml"/><Relationship Id="rId24" Type="http://schemas.openxmlformats.org/officeDocument/2006/relationships/tags" Target="../tags/tag743.xml"/><Relationship Id="rId23" Type="http://schemas.openxmlformats.org/officeDocument/2006/relationships/tags" Target="../tags/tag742.xml"/><Relationship Id="rId22" Type="http://schemas.openxmlformats.org/officeDocument/2006/relationships/tags" Target="../tags/tag741.xml"/><Relationship Id="rId21" Type="http://schemas.openxmlformats.org/officeDocument/2006/relationships/tags" Target="../tags/tag740.xml"/><Relationship Id="rId20" Type="http://schemas.openxmlformats.org/officeDocument/2006/relationships/tags" Target="../tags/tag739.xml"/><Relationship Id="rId2" Type="http://schemas.openxmlformats.org/officeDocument/2006/relationships/tags" Target="../tags/tag721.xml"/><Relationship Id="rId19" Type="http://schemas.openxmlformats.org/officeDocument/2006/relationships/tags" Target="../tags/tag738.xml"/><Relationship Id="rId18" Type="http://schemas.openxmlformats.org/officeDocument/2006/relationships/tags" Target="../tags/tag737.xml"/><Relationship Id="rId17" Type="http://schemas.openxmlformats.org/officeDocument/2006/relationships/tags" Target="../tags/tag736.xml"/><Relationship Id="rId16" Type="http://schemas.openxmlformats.org/officeDocument/2006/relationships/tags" Target="../tags/tag735.xml"/><Relationship Id="rId15" Type="http://schemas.openxmlformats.org/officeDocument/2006/relationships/tags" Target="../tags/tag734.xml"/><Relationship Id="rId14" Type="http://schemas.openxmlformats.org/officeDocument/2006/relationships/tags" Target="../tags/tag733.xml"/><Relationship Id="rId13" Type="http://schemas.openxmlformats.org/officeDocument/2006/relationships/tags" Target="../tags/tag732.xml"/><Relationship Id="rId12" Type="http://schemas.openxmlformats.org/officeDocument/2006/relationships/tags" Target="../tags/tag731.xml"/><Relationship Id="rId11" Type="http://schemas.openxmlformats.org/officeDocument/2006/relationships/tags" Target="../tags/tag730.xml"/><Relationship Id="rId10" Type="http://schemas.openxmlformats.org/officeDocument/2006/relationships/tags" Target="../tags/tag729.xml"/><Relationship Id="rId1" Type="http://schemas.openxmlformats.org/officeDocument/2006/relationships/tags" Target="../tags/tag720.xml"/></Relationships>
</file>

<file path=ppt/slides/_rels/slide17.xml.rels><?xml version="1.0" encoding="UTF-8" standalone="yes"?>
<Relationships xmlns="http://schemas.openxmlformats.org/package/2006/relationships"><Relationship Id="rId9" Type="http://schemas.openxmlformats.org/officeDocument/2006/relationships/tags" Target="../tags/tag757.xml"/><Relationship Id="rId8" Type="http://schemas.openxmlformats.org/officeDocument/2006/relationships/tags" Target="../tags/tag756.xml"/><Relationship Id="rId7" Type="http://schemas.openxmlformats.org/officeDocument/2006/relationships/tags" Target="../tags/tag755.xml"/><Relationship Id="rId6" Type="http://schemas.openxmlformats.org/officeDocument/2006/relationships/tags" Target="../tags/tag754.xml"/><Relationship Id="rId5" Type="http://schemas.openxmlformats.org/officeDocument/2006/relationships/tags" Target="../tags/tag753.xml"/><Relationship Id="rId4" Type="http://schemas.openxmlformats.org/officeDocument/2006/relationships/tags" Target="../tags/tag752.xml"/><Relationship Id="rId3" Type="http://schemas.openxmlformats.org/officeDocument/2006/relationships/tags" Target="../tags/tag751.xml"/><Relationship Id="rId2" Type="http://schemas.openxmlformats.org/officeDocument/2006/relationships/tags" Target="../tags/tag750.xml"/><Relationship Id="rId15" Type="http://schemas.openxmlformats.org/officeDocument/2006/relationships/slideLayout" Target="../slideLayouts/slideLayout10.xml"/><Relationship Id="rId14" Type="http://schemas.openxmlformats.org/officeDocument/2006/relationships/tags" Target="../tags/tag762.xml"/><Relationship Id="rId13" Type="http://schemas.openxmlformats.org/officeDocument/2006/relationships/tags" Target="../tags/tag761.xml"/><Relationship Id="rId12" Type="http://schemas.openxmlformats.org/officeDocument/2006/relationships/tags" Target="../tags/tag760.xml"/><Relationship Id="rId11" Type="http://schemas.openxmlformats.org/officeDocument/2006/relationships/tags" Target="../tags/tag759.xml"/><Relationship Id="rId10" Type="http://schemas.openxmlformats.org/officeDocument/2006/relationships/tags" Target="../tags/tag758.xml"/><Relationship Id="rId1" Type="http://schemas.openxmlformats.org/officeDocument/2006/relationships/tags" Target="../tags/tag749.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0.xml"/><Relationship Id="rId5" Type="http://schemas.openxmlformats.org/officeDocument/2006/relationships/tags" Target="../tags/tag766.xml"/><Relationship Id="rId4" Type="http://schemas.openxmlformats.org/officeDocument/2006/relationships/image" Target="../media/image14.png"/><Relationship Id="rId3" Type="http://schemas.openxmlformats.org/officeDocument/2006/relationships/tags" Target="../tags/tag765.xml"/><Relationship Id="rId2" Type="http://schemas.openxmlformats.org/officeDocument/2006/relationships/tags" Target="../tags/tag764.xml"/><Relationship Id="rId1" Type="http://schemas.openxmlformats.org/officeDocument/2006/relationships/tags" Target="../tags/tag763.xml"/></Relationships>
</file>

<file path=ppt/slides/_rels/slide19.xml.rels><?xml version="1.0" encoding="UTF-8" standalone="yes"?>
<Relationships xmlns="http://schemas.openxmlformats.org/package/2006/relationships"><Relationship Id="rId9" Type="http://schemas.openxmlformats.org/officeDocument/2006/relationships/tags" Target="../tags/tag775.xml"/><Relationship Id="rId8" Type="http://schemas.openxmlformats.org/officeDocument/2006/relationships/tags" Target="../tags/tag774.xml"/><Relationship Id="rId7" Type="http://schemas.openxmlformats.org/officeDocument/2006/relationships/tags" Target="../tags/tag773.xml"/><Relationship Id="rId6" Type="http://schemas.openxmlformats.org/officeDocument/2006/relationships/tags" Target="../tags/tag772.xml"/><Relationship Id="rId5" Type="http://schemas.openxmlformats.org/officeDocument/2006/relationships/tags" Target="../tags/tag771.xml"/><Relationship Id="rId4" Type="http://schemas.openxmlformats.org/officeDocument/2006/relationships/tags" Target="../tags/tag770.xml"/><Relationship Id="rId3" Type="http://schemas.openxmlformats.org/officeDocument/2006/relationships/tags" Target="../tags/tag769.xml"/><Relationship Id="rId23" Type="http://schemas.openxmlformats.org/officeDocument/2006/relationships/slideLayout" Target="../slideLayouts/slideLayout10.xml"/><Relationship Id="rId22" Type="http://schemas.openxmlformats.org/officeDocument/2006/relationships/tags" Target="../tags/tag788.xml"/><Relationship Id="rId21" Type="http://schemas.openxmlformats.org/officeDocument/2006/relationships/tags" Target="../tags/tag787.xml"/><Relationship Id="rId20" Type="http://schemas.openxmlformats.org/officeDocument/2006/relationships/tags" Target="../tags/tag786.xml"/><Relationship Id="rId2" Type="http://schemas.openxmlformats.org/officeDocument/2006/relationships/tags" Target="../tags/tag768.xml"/><Relationship Id="rId19" Type="http://schemas.openxmlformats.org/officeDocument/2006/relationships/tags" Target="../tags/tag785.xml"/><Relationship Id="rId18" Type="http://schemas.openxmlformats.org/officeDocument/2006/relationships/tags" Target="../tags/tag784.xml"/><Relationship Id="rId17" Type="http://schemas.openxmlformats.org/officeDocument/2006/relationships/tags" Target="../tags/tag783.xml"/><Relationship Id="rId16" Type="http://schemas.openxmlformats.org/officeDocument/2006/relationships/tags" Target="../tags/tag782.xml"/><Relationship Id="rId15" Type="http://schemas.openxmlformats.org/officeDocument/2006/relationships/tags" Target="../tags/tag781.xml"/><Relationship Id="rId14" Type="http://schemas.openxmlformats.org/officeDocument/2006/relationships/tags" Target="../tags/tag780.xml"/><Relationship Id="rId13" Type="http://schemas.openxmlformats.org/officeDocument/2006/relationships/tags" Target="../tags/tag779.xml"/><Relationship Id="rId12" Type="http://schemas.openxmlformats.org/officeDocument/2006/relationships/tags" Target="../tags/tag778.xml"/><Relationship Id="rId11" Type="http://schemas.openxmlformats.org/officeDocument/2006/relationships/tags" Target="../tags/tag777.xml"/><Relationship Id="rId10" Type="http://schemas.openxmlformats.org/officeDocument/2006/relationships/tags" Target="../tags/tag776.xml"/><Relationship Id="rId1" Type="http://schemas.openxmlformats.org/officeDocument/2006/relationships/tags" Target="../tags/tag767.xml"/></Relationships>
</file>

<file path=ppt/slides/_rels/slide2.xml.rels><?xml version="1.0" encoding="UTF-8" standalone="yes"?>
<Relationships xmlns="http://schemas.openxmlformats.org/package/2006/relationships"><Relationship Id="rId9" Type="http://schemas.openxmlformats.org/officeDocument/2006/relationships/tags" Target="../tags/tag484.xml"/><Relationship Id="rId8" Type="http://schemas.openxmlformats.org/officeDocument/2006/relationships/tags" Target="../tags/tag483.xml"/><Relationship Id="rId7" Type="http://schemas.openxmlformats.org/officeDocument/2006/relationships/tags" Target="../tags/tag482.xml"/><Relationship Id="rId6" Type="http://schemas.openxmlformats.org/officeDocument/2006/relationships/tags" Target="../tags/tag481.xml"/><Relationship Id="rId5" Type="http://schemas.openxmlformats.org/officeDocument/2006/relationships/tags" Target="../tags/tag480.xml"/><Relationship Id="rId4" Type="http://schemas.openxmlformats.org/officeDocument/2006/relationships/tags" Target="../tags/tag479.xml"/><Relationship Id="rId3" Type="http://schemas.openxmlformats.org/officeDocument/2006/relationships/tags" Target="../tags/tag478.xml"/><Relationship Id="rId27" Type="http://schemas.openxmlformats.org/officeDocument/2006/relationships/slideLayout" Target="../slideLayouts/slideLayout18.xml"/><Relationship Id="rId26" Type="http://schemas.openxmlformats.org/officeDocument/2006/relationships/themeOverride" Target="../theme/themeOverride2.xml"/><Relationship Id="rId25" Type="http://schemas.openxmlformats.org/officeDocument/2006/relationships/tags" Target="../tags/tag500.xml"/><Relationship Id="rId24" Type="http://schemas.openxmlformats.org/officeDocument/2006/relationships/tags" Target="../tags/tag499.xml"/><Relationship Id="rId23" Type="http://schemas.openxmlformats.org/officeDocument/2006/relationships/tags" Target="../tags/tag498.xml"/><Relationship Id="rId22" Type="http://schemas.openxmlformats.org/officeDocument/2006/relationships/tags" Target="../tags/tag497.xml"/><Relationship Id="rId21" Type="http://schemas.openxmlformats.org/officeDocument/2006/relationships/tags" Target="../tags/tag496.xml"/><Relationship Id="rId20" Type="http://schemas.openxmlformats.org/officeDocument/2006/relationships/tags" Target="../tags/tag495.xml"/><Relationship Id="rId2" Type="http://schemas.openxmlformats.org/officeDocument/2006/relationships/tags" Target="../tags/tag477.xml"/><Relationship Id="rId19" Type="http://schemas.openxmlformats.org/officeDocument/2006/relationships/tags" Target="../tags/tag494.xml"/><Relationship Id="rId18" Type="http://schemas.openxmlformats.org/officeDocument/2006/relationships/tags" Target="../tags/tag493.xml"/><Relationship Id="rId17" Type="http://schemas.openxmlformats.org/officeDocument/2006/relationships/tags" Target="../tags/tag492.xml"/><Relationship Id="rId16" Type="http://schemas.openxmlformats.org/officeDocument/2006/relationships/tags" Target="../tags/tag491.xml"/><Relationship Id="rId15" Type="http://schemas.openxmlformats.org/officeDocument/2006/relationships/tags" Target="../tags/tag490.xml"/><Relationship Id="rId14" Type="http://schemas.openxmlformats.org/officeDocument/2006/relationships/tags" Target="../tags/tag489.xml"/><Relationship Id="rId13" Type="http://schemas.openxmlformats.org/officeDocument/2006/relationships/tags" Target="../tags/tag488.xml"/><Relationship Id="rId12" Type="http://schemas.openxmlformats.org/officeDocument/2006/relationships/tags" Target="../tags/tag487.xml"/><Relationship Id="rId11" Type="http://schemas.openxmlformats.org/officeDocument/2006/relationships/tags" Target="../tags/tag486.xml"/><Relationship Id="rId10" Type="http://schemas.openxmlformats.org/officeDocument/2006/relationships/tags" Target="../tags/tag485.xml"/><Relationship Id="rId1" Type="http://schemas.openxmlformats.org/officeDocument/2006/relationships/tags" Target="../tags/tag476.xml"/></Relationships>
</file>

<file path=ppt/slides/_rels/slide20.xml.rels><?xml version="1.0" encoding="UTF-8" standalone="yes"?>
<Relationships xmlns="http://schemas.openxmlformats.org/package/2006/relationships"><Relationship Id="rId9" Type="http://schemas.openxmlformats.org/officeDocument/2006/relationships/tags" Target="../tags/tag797.xml"/><Relationship Id="rId8" Type="http://schemas.openxmlformats.org/officeDocument/2006/relationships/tags" Target="../tags/tag796.xml"/><Relationship Id="rId7" Type="http://schemas.openxmlformats.org/officeDocument/2006/relationships/tags" Target="../tags/tag795.xml"/><Relationship Id="rId6" Type="http://schemas.openxmlformats.org/officeDocument/2006/relationships/tags" Target="../tags/tag794.xml"/><Relationship Id="rId5" Type="http://schemas.openxmlformats.org/officeDocument/2006/relationships/tags" Target="../tags/tag793.xml"/><Relationship Id="rId4" Type="http://schemas.openxmlformats.org/officeDocument/2006/relationships/tags" Target="../tags/tag792.xml"/><Relationship Id="rId3" Type="http://schemas.openxmlformats.org/officeDocument/2006/relationships/tags" Target="../tags/tag791.xml"/><Relationship Id="rId23" Type="http://schemas.openxmlformats.org/officeDocument/2006/relationships/slideLayout" Target="../slideLayouts/slideLayout10.xml"/><Relationship Id="rId22" Type="http://schemas.openxmlformats.org/officeDocument/2006/relationships/tags" Target="../tags/tag810.xml"/><Relationship Id="rId21" Type="http://schemas.openxmlformats.org/officeDocument/2006/relationships/tags" Target="../tags/tag809.xml"/><Relationship Id="rId20" Type="http://schemas.openxmlformats.org/officeDocument/2006/relationships/tags" Target="../tags/tag808.xml"/><Relationship Id="rId2" Type="http://schemas.openxmlformats.org/officeDocument/2006/relationships/tags" Target="../tags/tag790.xml"/><Relationship Id="rId19" Type="http://schemas.openxmlformats.org/officeDocument/2006/relationships/tags" Target="../tags/tag807.xml"/><Relationship Id="rId18" Type="http://schemas.openxmlformats.org/officeDocument/2006/relationships/tags" Target="../tags/tag806.xml"/><Relationship Id="rId17" Type="http://schemas.openxmlformats.org/officeDocument/2006/relationships/tags" Target="../tags/tag805.xml"/><Relationship Id="rId16" Type="http://schemas.openxmlformats.org/officeDocument/2006/relationships/tags" Target="../tags/tag804.xml"/><Relationship Id="rId15" Type="http://schemas.openxmlformats.org/officeDocument/2006/relationships/tags" Target="../tags/tag803.xml"/><Relationship Id="rId14" Type="http://schemas.openxmlformats.org/officeDocument/2006/relationships/tags" Target="../tags/tag802.xml"/><Relationship Id="rId13" Type="http://schemas.openxmlformats.org/officeDocument/2006/relationships/tags" Target="../tags/tag801.xml"/><Relationship Id="rId12" Type="http://schemas.openxmlformats.org/officeDocument/2006/relationships/tags" Target="../tags/tag800.xml"/><Relationship Id="rId11" Type="http://schemas.openxmlformats.org/officeDocument/2006/relationships/tags" Target="../tags/tag799.xml"/><Relationship Id="rId10" Type="http://schemas.openxmlformats.org/officeDocument/2006/relationships/tags" Target="../tags/tag798.xml"/><Relationship Id="rId1" Type="http://schemas.openxmlformats.org/officeDocument/2006/relationships/tags" Target="../tags/tag789.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10.xml"/><Relationship Id="rId6" Type="http://schemas.openxmlformats.org/officeDocument/2006/relationships/tags" Target="../tags/tag816.xml"/><Relationship Id="rId5" Type="http://schemas.openxmlformats.org/officeDocument/2006/relationships/tags" Target="../tags/tag815.xml"/><Relationship Id="rId4" Type="http://schemas.openxmlformats.org/officeDocument/2006/relationships/tags" Target="../tags/tag814.xml"/><Relationship Id="rId3" Type="http://schemas.openxmlformats.org/officeDocument/2006/relationships/tags" Target="../tags/tag813.xml"/><Relationship Id="rId2" Type="http://schemas.openxmlformats.org/officeDocument/2006/relationships/tags" Target="../tags/tag812.xml"/><Relationship Id="rId1" Type="http://schemas.openxmlformats.org/officeDocument/2006/relationships/tags" Target="../tags/tag811.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10.xml"/><Relationship Id="rId6" Type="http://schemas.openxmlformats.org/officeDocument/2006/relationships/tags" Target="../tags/tag822.xml"/><Relationship Id="rId5" Type="http://schemas.openxmlformats.org/officeDocument/2006/relationships/tags" Target="../tags/tag821.xml"/><Relationship Id="rId4" Type="http://schemas.openxmlformats.org/officeDocument/2006/relationships/tags" Target="../tags/tag820.xml"/><Relationship Id="rId3" Type="http://schemas.openxmlformats.org/officeDocument/2006/relationships/tags" Target="../tags/tag819.xml"/><Relationship Id="rId2" Type="http://schemas.openxmlformats.org/officeDocument/2006/relationships/tags" Target="../tags/tag818.xml"/><Relationship Id="rId1" Type="http://schemas.openxmlformats.org/officeDocument/2006/relationships/tags" Target="../tags/tag817.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0.xml"/><Relationship Id="rId6" Type="http://schemas.openxmlformats.org/officeDocument/2006/relationships/tags" Target="../tags/tag828.xml"/><Relationship Id="rId5" Type="http://schemas.openxmlformats.org/officeDocument/2006/relationships/tags" Target="../tags/tag827.xml"/><Relationship Id="rId4" Type="http://schemas.openxmlformats.org/officeDocument/2006/relationships/tags" Target="../tags/tag826.xml"/><Relationship Id="rId3" Type="http://schemas.openxmlformats.org/officeDocument/2006/relationships/tags" Target="../tags/tag825.xml"/><Relationship Id="rId2" Type="http://schemas.openxmlformats.org/officeDocument/2006/relationships/tags" Target="../tags/tag824.xml"/><Relationship Id="rId1" Type="http://schemas.openxmlformats.org/officeDocument/2006/relationships/tags" Target="../tags/tag823.xml"/></Relationships>
</file>

<file path=ppt/slides/_rels/slide24.xml.rels><?xml version="1.0" encoding="UTF-8" standalone="yes"?>
<Relationships xmlns="http://schemas.openxmlformats.org/package/2006/relationships"><Relationship Id="rId9" Type="http://schemas.openxmlformats.org/officeDocument/2006/relationships/tags" Target="../tags/tag835.xml"/><Relationship Id="rId8" Type="http://schemas.openxmlformats.org/officeDocument/2006/relationships/tags" Target="../tags/tag834.xml"/><Relationship Id="rId7" Type="http://schemas.openxmlformats.org/officeDocument/2006/relationships/tags" Target="../tags/tag833.xml"/><Relationship Id="rId6" Type="http://schemas.openxmlformats.org/officeDocument/2006/relationships/tags" Target="../tags/tag832.xml"/><Relationship Id="rId5" Type="http://schemas.openxmlformats.org/officeDocument/2006/relationships/tags" Target="../tags/tag831.xml"/><Relationship Id="rId4" Type="http://schemas.openxmlformats.org/officeDocument/2006/relationships/tags" Target="../tags/tag830.xml"/><Relationship Id="rId3" Type="http://schemas.openxmlformats.org/officeDocument/2006/relationships/tags" Target="../tags/tag829.xml"/><Relationship Id="rId2" Type="http://schemas.openxmlformats.org/officeDocument/2006/relationships/image" Target="../media/image16.svg"/><Relationship Id="rId18" Type="http://schemas.openxmlformats.org/officeDocument/2006/relationships/slideLayout" Target="../slideLayouts/slideLayout14.xml"/><Relationship Id="rId17" Type="http://schemas.openxmlformats.org/officeDocument/2006/relationships/tags" Target="../tags/tag843.xml"/><Relationship Id="rId16" Type="http://schemas.openxmlformats.org/officeDocument/2006/relationships/tags" Target="../tags/tag842.xml"/><Relationship Id="rId15" Type="http://schemas.openxmlformats.org/officeDocument/2006/relationships/tags" Target="../tags/tag841.xml"/><Relationship Id="rId14" Type="http://schemas.openxmlformats.org/officeDocument/2006/relationships/tags" Target="../tags/tag840.xml"/><Relationship Id="rId13" Type="http://schemas.openxmlformats.org/officeDocument/2006/relationships/tags" Target="../tags/tag839.xml"/><Relationship Id="rId12" Type="http://schemas.openxmlformats.org/officeDocument/2006/relationships/tags" Target="../tags/tag838.xml"/><Relationship Id="rId11" Type="http://schemas.openxmlformats.org/officeDocument/2006/relationships/tags" Target="../tags/tag837.xml"/><Relationship Id="rId10" Type="http://schemas.openxmlformats.org/officeDocument/2006/relationships/tags" Target="../tags/tag836.xml"/><Relationship Id="rId1" Type="http://schemas.openxmlformats.org/officeDocument/2006/relationships/image" Target="../media/image15.pn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846.xml"/><Relationship Id="rId4" Type="http://schemas.openxmlformats.org/officeDocument/2006/relationships/tags" Target="../tags/tag845.xml"/><Relationship Id="rId3" Type="http://schemas.openxmlformats.org/officeDocument/2006/relationships/tags" Target="../tags/tag844.xml"/><Relationship Id="rId2" Type="http://schemas.openxmlformats.org/officeDocument/2006/relationships/image" Target="../media/image16.svg"/><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72.xml"/><Relationship Id="rId3" Type="http://schemas.openxmlformats.org/officeDocument/2006/relationships/themeOverride" Target="../theme/themeOverride6.xml"/><Relationship Id="rId2" Type="http://schemas.openxmlformats.org/officeDocument/2006/relationships/tags" Target="../tags/tag848.xml"/><Relationship Id="rId1" Type="http://schemas.openxmlformats.org/officeDocument/2006/relationships/tags" Target="../tags/tag847.xml"/></Relationships>
</file>

<file path=ppt/slides/_rels/slide3.xml.rels><?xml version="1.0" encoding="UTF-8" standalone="yes"?>
<Relationships xmlns="http://schemas.openxmlformats.org/package/2006/relationships"><Relationship Id="rId9" Type="http://schemas.openxmlformats.org/officeDocument/2006/relationships/tags" Target="../tags/tag509.xml"/><Relationship Id="rId8" Type="http://schemas.openxmlformats.org/officeDocument/2006/relationships/tags" Target="../tags/tag508.xml"/><Relationship Id="rId7" Type="http://schemas.openxmlformats.org/officeDocument/2006/relationships/tags" Target="../tags/tag507.xml"/><Relationship Id="rId6" Type="http://schemas.openxmlformats.org/officeDocument/2006/relationships/tags" Target="../tags/tag506.xml"/><Relationship Id="rId5" Type="http://schemas.openxmlformats.org/officeDocument/2006/relationships/tags" Target="../tags/tag505.xml"/><Relationship Id="rId4" Type="http://schemas.openxmlformats.org/officeDocument/2006/relationships/tags" Target="../tags/tag504.xml"/><Relationship Id="rId3" Type="http://schemas.openxmlformats.org/officeDocument/2006/relationships/tags" Target="../tags/tag503.xml"/><Relationship Id="rId25" Type="http://schemas.openxmlformats.org/officeDocument/2006/relationships/slideLayout" Target="../slideLayouts/slideLayout6.xml"/><Relationship Id="rId24" Type="http://schemas.openxmlformats.org/officeDocument/2006/relationships/tags" Target="../tags/tag524.xml"/><Relationship Id="rId23" Type="http://schemas.openxmlformats.org/officeDocument/2006/relationships/tags" Target="../tags/tag523.xml"/><Relationship Id="rId22" Type="http://schemas.openxmlformats.org/officeDocument/2006/relationships/tags" Target="../tags/tag522.xml"/><Relationship Id="rId21" Type="http://schemas.openxmlformats.org/officeDocument/2006/relationships/tags" Target="../tags/tag521.xml"/><Relationship Id="rId20" Type="http://schemas.openxmlformats.org/officeDocument/2006/relationships/tags" Target="../tags/tag520.xml"/><Relationship Id="rId2" Type="http://schemas.openxmlformats.org/officeDocument/2006/relationships/tags" Target="../tags/tag502.xml"/><Relationship Id="rId19" Type="http://schemas.openxmlformats.org/officeDocument/2006/relationships/tags" Target="../tags/tag519.xml"/><Relationship Id="rId18" Type="http://schemas.openxmlformats.org/officeDocument/2006/relationships/tags" Target="../tags/tag518.xml"/><Relationship Id="rId17" Type="http://schemas.openxmlformats.org/officeDocument/2006/relationships/tags" Target="../tags/tag517.xml"/><Relationship Id="rId16" Type="http://schemas.openxmlformats.org/officeDocument/2006/relationships/tags" Target="../tags/tag516.xml"/><Relationship Id="rId15" Type="http://schemas.openxmlformats.org/officeDocument/2006/relationships/tags" Target="../tags/tag515.xml"/><Relationship Id="rId14" Type="http://schemas.openxmlformats.org/officeDocument/2006/relationships/tags" Target="../tags/tag514.xml"/><Relationship Id="rId13" Type="http://schemas.openxmlformats.org/officeDocument/2006/relationships/tags" Target="../tags/tag513.xml"/><Relationship Id="rId12" Type="http://schemas.openxmlformats.org/officeDocument/2006/relationships/tags" Target="../tags/tag512.xml"/><Relationship Id="rId11" Type="http://schemas.openxmlformats.org/officeDocument/2006/relationships/tags" Target="../tags/tag511.xml"/><Relationship Id="rId10" Type="http://schemas.openxmlformats.org/officeDocument/2006/relationships/tags" Target="../tags/tag510.xml"/><Relationship Id="rId1" Type="http://schemas.openxmlformats.org/officeDocument/2006/relationships/tags" Target="../tags/tag501.xml"/></Relationships>
</file>

<file path=ppt/slides/_rels/slide4.xml.rels><?xml version="1.0" encoding="UTF-8" standalone="yes"?>
<Relationships xmlns="http://schemas.openxmlformats.org/package/2006/relationships"><Relationship Id="rId9" Type="http://schemas.openxmlformats.org/officeDocument/2006/relationships/tags" Target="../tags/tag533.xml"/><Relationship Id="rId8" Type="http://schemas.openxmlformats.org/officeDocument/2006/relationships/tags" Target="../tags/tag532.xml"/><Relationship Id="rId7" Type="http://schemas.openxmlformats.org/officeDocument/2006/relationships/tags" Target="../tags/tag531.xml"/><Relationship Id="rId6" Type="http://schemas.openxmlformats.org/officeDocument/2006/relationships/tags" Target="../tags/tag530.xml"/><Relationship Id="rId5" Type="http://schemas.openxmlformats.org/officeDocument/2006/relationships/tags" Target="../tags/tag529.xml"/><Relationship Id="rId4" Type="http://schemas.openxmlformats.org/officeDocument/2006/relationships/tags" Target="../tags/tag528.xml"/><Relationship Id="rId3" Type="http://schemas.openxmlformats.org/officeDocument/2006/relationships/tags" Target="../tags/tag527.xml"/><Relationship Id="rId2" Type="http://schemas.openxmlformats.org/officeDocument/2006/relationships/tags" Target="../tags/tag526.xml"/><Relationship Id="rId17" Type="http://schemas.openxmlformats.org/officeDocument/2006/relationships/slideLayout" Target="../slideLayouts/slideLayout10.xml"/><Relationship Id="rId16" Type="http://schemas.openxmlformats.org/officeDocument/2006/relationships/tags" Target="../tags/tag540.xml"/><Relationship Id="rId15" Type="http://schemas.openxmlformats.org/officeDocument/2006/relationships/tags" Target="../tags/tag539.xml"/><Relationship Id="rId14" Type="http://schemas.openxmlformats.org/officeDocument/2006/relationships/tags" Target="../tags/tag538.xml"/><Relationship Id="rId13" Type="http://schemas.openxmlformats.org/officeDocument/2006/relationships/tags" Target="../tags/tag537.xml"/><Relationship Id="rId12" Type="http://schemas.openxmlformats.org/officeDocument/2006/relationships/tags" Target="../tags/tag536.xml"/><Relationship Id="rId11" Type="http://schemas.openxmlformats.org/officeDocument/2006/relationships/tags" Target="../tags/tag535.xml"/><Relationship Id="rId10" Type="http://schemas.openxmlformats.org/officeDocument/2006/relationships/tags" Target="../tags/tag534.xml"/><Relationship Id="rId1" Type="http://schemas.openxmlformats.org/officeDocument/2006/relationships/tags" Target="../tags/tag525.xml"/></Relationships>
</file>

<file path=ppt/slides/_rels/slide5.xml.rels><?xml version="1.0" encoding="UTF-8" standalone="yes"?>
<Relationships xmlns="http://schemas.openxmlformats.org/package/2006/relationships"><Relationship Id="rId9" Type="http://schemas.openxmlformats.org/officeDocument/2006/relationships/tags" Target="../tags/tag549.xml"/><Relationship Id="rId8" Type="http://schemas.openxmlformats.org/officeDocument/2006/relationships/tags" Target="../tags/tag548.xml"/><Relationship Id="rId7" Type="http://schemas.openxmlformats.org/officeDocument/2006/relationships/tags" Target="../tags/tag547.xml"/><Relationship Id="rId6" Type="http://schemas.openxmlformats.org/officeDocument/2006/relationships/tags" Target="../tags/tag546.xml"/><Relationship Id="rId5" Type="http://schemas.openxmlformats.org/officeDocument/2006/relationships/tags" Target="../tags/tag545.xml"/><Relationship Id="rId4" Type="http://schemas.openxmlformats.org/officeDocument/2006/relationships/tags" Target="../tags/tag544.xml"/><Relationship Id="rId3" Type="http://schemas.openxmlformats.org/officeDocument/2006/relationships/tags" Target="../tags/tag543.xml"/><Relationship Id="rId2" Type="http://schemas.openxmlformats.org/officeDocument/2006/relationships/tags" Target="../tags/tag542.xml"/><Relationship Id="rId11" Type="http://schemas.openxmlformats.org/officeDocument/2006/relationships/slideLayout" Target="../slideLayouts/slideLayout8.xml"/><Relationship Id="rId10" Type="http://schemas.openxmlformats.org/officeDocument/2006/relationships/tags" Target="../tags/tag550.xml"/><Relationship Id="rId1" Type="http://schemas.openxmlformats.org/officeDocument/2006/relationships/tags" Target="../tags/tag541.xml"/></Relationships>
</file>

<file path=ppt/slides/_rels/slide6.xml.rels><?xml version="1.0" encoding="UTF-8" standalone="yes"?>
<Relationships xmlns="http://schemas.openxmlformats.org/package/2006/relationships"><Relationship Id="rId9" Type="http://schemas.openxmlformats.org/officeDocument/2006/relationships/tags" Target="../tags/tag559.xml"/><Relationship Id="rId8" Type="http://schemas.openxmlformats.org/officeDocument/2006/relationships/tags" Target="../tags/tag558.xml"/><Relationship Id="rId7" Type="http://schemas.openxmlformats.org/officeDocument/2006/relationships/tags" Target="../tags/tag557.xml"/><Relationship Id="rId6" Type="http://schemas.openxmlformats.org/officeDocument/2006/relationships/tags" Target="../tags/tag556.xml"/><Relationship Id="rId5" Type="http://schemas.openxmlformats.org/officeDocument/2006/relationships/tags" Target="../tags/tag555.xml"/><Relationship Id="rId4" Type="http://schemas.openxmlformats.org/officeDocument/2006/relationships/tags" Target="../tags/tag554.xml"/><Relationship Id="rId3" Type="http://schemas.openxmlformats.org/officeDocument/2006/relationships/tags" Target="../tags/tag553.xml"/><Relationship Id="rId2" Type="http://schemas.openxmlformats.org/officeDocument/2006/relationships/tags" Target="../tags/tag552.xml"/><Relationship Id="rId11" Type="http://schemas.openxmlformats.org/officeDocument/2006/relationships/slideLayout" Target="../slideLayouts/slideLayout8.xml"/><Relationship Id="rId10" Type="http://schemas.openxmlformats.org/officeDocument/2006/relationships/tags" Target="../tags/tag560.xml"/><Relationship Id="rId1" Type="http://schemas.openxmlformats.org/officeDocument/2006/relationships/tags" Target="../tags/tag551.xml"/></Relationships>
</file>

<file path=ppt/slides/_rels/slide7.xml.rels><?xml version="1.0" encoding="UTF-8" standalone="yes"?>
<Relationships xmlns="http://schemas.openxmlformats.org/package/2006/relationships"><Relationship Id="rId9" Type="http://schemas.openxmlformats.org/officeDocument/2006/relationships/tags" Target="../tags/tag566.xml"/><Relationship Id="rId8" Type="http://schemas.openxmlformats.org/officeDocument/2006/relationships/image" Target="../media/image4.jpeg"/><Relationship Id="rId7" Type="http://schemas.openxmlformats.org/officeDocument/2006/relationships/tags" Target="../tags/tag565.xml"/><Relationship Id="rId6" Type="http://schemas.openxmlformats.org/officeDocument/2006/relationships/image" Target="../media/image3.jpeg"/><Relationship Id="rId5" Type="http://schemas.openxmlformats.org/officeDocument/2006/relationships/tags" Target="../tags/tag564.xml"/><Relationship Id="rId4" Type="http://schemas.openxmlformats.org/officeDocument/2006/relationships/image" Target="../media/image2.jpeg"/><Relationship Id="rId3" Type="http://schemas.openxmlformats.org/officeDocument/2006/relationships/tags" Target="../tags/tag563.xml"/><Relationship Id="rId2" Type="http://schemas.openxmlformats.org/officeDocument/2006/relationships/tags" Target="../tags/tag562.xml"/><Relationship Id="rId17" Type="http://schemas.openxmlformats.org/officeDocument/2006/relationships/slideLayout" Target="../slideLayouts/slideLayout18.xml"/><Relationship Id="rId16" Type="http://schemas.openxmlformats.org/officeDocument/2006/relationships/themeOverride" Target="../theme/themeOverride3.xml"/><Relationship Id="rId15" Type="http://schemas.openxmlformats.org/officeDocument/2006/relationships/tags" Target="../tags/tag572.xml"/><Relationship Id="rId14" Type="http://schemas.openxmlformats.org/officeDocument/2006/relationships/tags" Target="../tags/tag571.xml"/><Relationship Id="rId13" Type="http://schemas.openxmlformats.org/officeDocument/2006/relationships/tags" Target="../tags/tag570.xml"/><Relationship Id="rId12" Type="http://schemas.openxmlformats.org/officeDocument/2006/relationships/tags" Target="../tags/tag569.xml"/><Relationship Id="rId11" Type="http://schemas.openxmlformats.org/officeDocument/2006/relationships/tags" Target="../tags/tag568.xml"/><Relationship Id="rId10" Type="http://schemas.openxmlformats.org/officeDocument/2006/relationships/tags" Target="../tags/tag567.xml"/><Relationship Id="rId1" Type="http://schemas.openxmlformats.org/officeDocument/2006/relationships/tags" Target="../tags/tag561.xml"/></Relationships>
</file>

<file path=ppt/slides/_rels/slide8.xml.rels><?xml version="1.0" encoding="UTF-8" standalone="yes"?>
<Relationships xmlns="http://schemas.openxmlformats.org/package/2006/relationships"><Relationship Id="rId9" Type="http://schemas.openxmlformats.org/officeDocument/2006/relationships/tags" Target="../tags/tag581.xml"/><Relationship Id="rId8" Type="http://schemas.openxmlformats.org/officeDocument/2006/relationships/tags" Target="../tags/tag580.xml"/><Relationship Id="rId7" Type="http://schemas.openxmlformats.org/officeDocument/2006/relationships/tags" Target="../tags/tag579.xml"/><Relationship Id="rId6" Type="http://schemas.openxmlformats.org/officeDocument/2006/relationships/tags" Target="../tags/tag578.xml"/><Relationship Id="rId5" Type="http://schemas.openxmlformats.org/officeDocument/2006/relationships/tags" Target="../tags/tag577.xml"/><Relationship Id="rId4" Type="http://schemas.openxmlformats.org/officeDocument/2006/relationships/tags" Target="../tags/tag576.xml"/><Relationship Id="rId30" Type="http://schemas.openxmlformats.org/officeDocument/2006/relationships/slideLayout" Target="../slideLayouts/slideLayout6.xml"/><Relationship Id="rId3" Type="http://schemas.openxmlformats.org/officeDocument/2006/relationships/tags" Target="../tags/tag575.xml"/><Relationship Id="rId29" Type="http://schemas.openxmlformats.org/officeDocument/2006/relationships/tags" Target="../tags/tag601.xml"/><Relationship Id="rId28" Type="http://schemas.openxmlformats.org/officeDocument/2006/relationships/tags" Target="../tags/tag600.xml"/><Relationship Id="rId27" Type="http://schemas.openxmlformats.org/officeDocument/2006/relationships/tags" Target="../tags/tag599.xml"/><Relationship Id="rId26" Type="http://schemas.openxmlformats.org/officeDocument/2006/relationships/tags" Target="../tags/tag598.xml"/><Relationship Id="rId25" Type="http://schemas.openxmlformats.org/officeDocument/2006/relationships/tags" Target="../tags/tag597.xml"/><Relationship Id="rId24" Type="http://schemas.openxmlformats.org/officeDocument/2006/relationships/tags" Target="../tags/tag596.xml"/><Relationship Id="rId23" Type="http://schemas.openxmlformats.org/officeDocument/2006/relationships/tags" Target="../tags/tag595.xml"/><Relationship Id="rId22" Type="http://schemas.openxmlformats.org/officeDocument/2006/relationships/tags" Target="../tags/tag594.xml"/><Relationship Id="rId21" Type="http://schemas.openxmlformats.org/officeDocument/2006/relationships/tags" Target="../tags/tag593.xml"/><Relationship Id="rId20" Type="http://schemas.openxmlformats.org/officeDocument/2006/relationships/tags" Target="../tags/tag592.xml"/><Relationship Id="rId2" Type="http://schemas.openxmlformats.org/officeDocument/2006/relationships/tags" Target="../tags/tag574.xml"/><Relationship Id="rId19" Type="http://schemas.openxmlformats.org/officeDocument/2006/relationships/tags" Target="../tags/tag591.xml"/><Relationship Id="rId18" Type="http://schemas.openxmlformats.org/officeDocument/2006/relationships/tags" Target="../tags/tag590.xml"/><Relationship Id="rId17" Type="http://schemas.openxmlformats.org/officeDocument/2006/relationships/tags" Target="../tags/tag589.xml"/><Relationship Id="rId16" Type="http://schemas.openxmlformats.org/officeDocument/2006/relationships/tags" Target="../tags/tag588.xml"/><Relationship Id="rId15" Type="http://schemas.openxmlformats.org/officeDocument/2006/relationships/tags" Target="../tags/tag587.xml"/><Relationship Id="rId14" Type="http://schemas.openxmlformats.org/officeDocument/2006/relationships/tags" Target="../tags/tag586.xml"/><Relationship Id="rId13" Type="http://schemas.openxmlformats.org/officeDocument/2006/relationships/tags" Target="../tags/tag585.xml"/><Relationship Id="rId12" Type="http://schemas.openxmlformats.org/officeDocument/2006/relationships/tags" Target="../tags/tag584.xml"/><Relationship Id="rId11" Type="http://schemas.openxmlformats.org/officeDocument/2006/relationships/tags" Target="../tags/tag583.xml"/><Relationship Id="rId10" Type="http://schemas.openxmlformats.org/officeDocument/2006/relationships/tags" Target="../tags/tag582.xml"/><Relationship Id="rId1" Type="http://schemas.openxmlformats.org/officeDocument/2006/relationships/tags" Target="../tags/tag573.xml"/></Relationships>
</file>

<file path=ppt/slides/_rels/slide9.xml.rels><?xml version="1.0" encoding="UTF-8" standalone="yes"?>
<Relationships xmlns="http://schemas.openxmlformats.org/package/2006/relationships"><Relationship Id="rId9" Type="http://schemas.openxmlformats.org/officeDocument/2006/relationships/tags" Target="../tags/tag610.xml"/><Relationship Id="rId8" Type="http://schemas.openxmlformats.org/officeDocument/2006/relationships/tags" Target="../tags/tag609.xml"/><Relationship Id="rId7" Type="http://schemas.openxmlformats.org/officeDocument/2006/relationships/tags" Target="../tags/tag608.xml"/><Relationship Id="rId6" Type="http://schemas.openxmlformats.org/officeDocument/2006/relationships/tags" Target="../tags/tag607.xml"/><Relationship Id="rId5" Type="http://schemas.openxmlformats.org/officeDocument/2006/relationships/tags" Target="../tags/tag606.xml"/><Relationship Id="rId4" Type="http://schemas.openxmlformats.org/officeDocument/2006/relationships/tags" Target="../tags/tag605.xml"/><Relationship Id="rId3" Type="http://schemas.openxmlformats.org/officeDocument/2006/relationships/tags" Target="../tags/tag604.xml"/><Relationship Id="rId2" Type="http://schemas.openxmlformats.org/officeDocument/2006/relationships/tags" Target="../tags/tag603.xml"/><Relationship Id="rId14" Type="http://schemas.openxmlformats.org/officeDocument/2006/relationships/slideLayout" Target="../slideLayouts/slideLayout9.xml"/><Relationship Id="rId13" Type="http://schemas.openxmlformats.org/officeDocument/2006/relationships/tags" Target="../tags/tag614.xml"/><Relationship Id="rId12" Type="http://schemas.openxmlformats.org/officeDocument/2006/relationships/tags" Target="../tags/tag613.xml"/><Relationship Id="rId11" Type="http://schemas.openxmlformats.org/officeDocument/2006/relationships/tags" Target="../tags/tag612.xml"/><Relationship Id="rId10" Type="http://schemas.openxmlformats.org/officeDocument/2006/relationships/tags" Target="../tags/tag611.xml"/><Relationship Id="rId1" Type="http://schemas.openxmlformats.org/officeDocument/2006/relationships/tags" Target="../tags/tag60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5993130" y="2045335"/>
            <a:ext cx="5419090" cy="1438275"/>
          </a:xfrm>
        </p:spPr>
        <p:txBody>
          <a:bodyPr>
            <a:noAutofit/>
          </a:bodyPr>
          <a:p>
            <a:r>
              <a:rPr lang="zh-CN" altLang="en-US" dirty="0">
                <a:solidFill>
                  <a:schemeClr val="bg1"/>
                </a:solidFill>
                <a:latin typeface="+mj-ea"/>
                <a:ea typeface="+mj-ea"/>
                <a:sym typeface="+mn-ea"/>
              </a:rPr>
              <a:t>创业资源整合</a:t>
            </a:r>
            <a:br>
              <a:rPr lang="zh-CN" altLang="en-US" dirty="0">
                <a:solidFill>
                  <a:schemeClr val="bg1"/>
                </a:solidFill>
                <a:latin typeface="+mj-ea"/>
                <a:ea typeface="+mj-ea"/>
                <a:sym typeface="+mn-ea"/>
              </a:rPr>
            </a:br>
            <a:r>
              <a:rPr lang="zh-CN" altLang="en-US" dirty="0">
                <a:latin typeface="+mj-ea"/>
                <a:ea typeface="+mj-ea"/>
                <a:sym typeface="+mn-ea"/>
              </a:rPr>
              <a:t>与</a:t>
            </a:r>
            <a:r>
              <a:rPr lang="zh-CN" altLang="en-US" dirty="0">
                <a:solidFill>
                  <a:schemeClr val="bg1"/>
                </a:solidFill>
                <a:latin typeface="+mj-ea"/>
                <a:ea typeface="+mj-ea"/>
                <a:sym typeface="+mn-ea"/>
              </a:rPr>
              <a:t>资金筹集</a:t>
            </a:r>
            <a:endParaRPr lang="zh-CN" altLang="en-US" dirty="0">
              <a:solidFill>
                <a:schemeClr val="bg1"/>
              </a:solidFill>
              <a:latin typeface="+mj-ea"/>
              <a:ea typeface="+mj-ea"/>
              <a:sym typeface="+mn-ea"/>
            </a:endParaRPr>
          </a:p>
        </p:txBody>
      </p:sp>
      <p:sp>
        <p:nvSpPr>
          <p:cNvPr id="8" name="文本占位符 7"/>
          <p:cNvSpPr>
            <a:spLocks noGrp="1"/>
          </p:cNvSpPr>
          <p:nvPr>
            <p:ph type="body" idx="1"/>
            <p:custDataLst>
              <p:tags r:id="rId2"/>
            </p:custDataLst>
          </p:nvPr>
        </p:nvSpPr>
        <p:spPr>
          <a:xfrm>
            <a:off x="5993130" y="3212465"/>
            <a:ext cx="5419090" cy="2291080"/>
          </a:xfrm>
        </p:spPr>
        <p:txBody>
          <a:bodyPr anchor="ctr" anchorCtr="0">
            <a:noAutofit/>
          </a:bodyPr>
          <a:p>
            <a:pPr algn="just">
              <a:lnSpc>
                <a:spcPct val="70000"/>
              </a:lnSpc>
              <a:spcBef>
                <a:spcPts val="0"/>
              </a:spcBef>
              <a:spcAft>
                <a:spcPts val="1000"/>
              </a:spcAft>
              <a:buClr>
                <a:srgbClr val="1486AF"/>
              </a:buClr>
              <a:buSzPct val="100000"/>
            </a:pPr>
            <a:r>
              <a:rPr sz="1800" dirty="0">
                <a:latin typeface="+mn-ea"/>
                <a:ea typeface="+mn-ea"/>
                <a:cs typeface="+mn-ea"/>
                <a:sym typeface="+mn-ea"/>
              </a:rPr>
              <a:t>1. 了解创业资源的类型。</a:t>
            </a:r>
            <a:endParaRPr sz="1800" dirty="0">
              <a:latin typeface="+mn-ea"/>
              <a:ea typeface="+mn-ea"/>
              <a:cs typeface="+mn-ea"/>
              <a:sym typeface="+mn-ea"/>
            </a:endParaRPr>
          </a:p>
          <a:p>
            <a:pPr algn="just">
              <a:lnSpc>
                <a:spcPct val="70000"/>
              </a:lnSpc>
              <a:spcBef>
                <a:spcPts val="0"/>
              </a:spcBef>
              <a:spcAft>
                <a:spcPts val="1000"/>
              </a:spcAft>
              <a:buClr>
                <a:srgbClr val="1486AF"/>
              </a:buClr>
              <a:buSzPct val="100000"/>
            </a:pPr>
            <a:r>
              <a:rPr sz="1800" dirty="0">
                <a:latin typeface="+mn-ea"/>
                <a:ea typeface="+mn-ea"/>
                <a:cs typeface="+mn-ea"/>
                <a:sym typeface="+mn-ea"/>
              </a:rPr>
              <a:t>2. 了解创业融资的渠道。</a:t>
            </a:r>
            <a:endParaRPr sz="1800" dirty="0">
              <a:latin typeface="+mn-ea"/>
              <a:ea typeface="+mn-ea"/>
              <a:cs typeface="+mn-ea"/>
              <a:sym typeface="+mn-ea"/>
            </a:endParaRPr>
          </a:p>
          <a:p>
            <a:pPr algn="just">
              <a:lnSpc>
                <a:spcPct val="70000"/>
              </a:lnSpc>
              <a:spcBef>
                <a:spcPts val="0"/>
              </a:spcBef>
              <a:spcAft>
                <a:spcPts val="1000"/>
              </a:spcAft>
              <a:buClr>
                <a:srgbClr val="1486AF"/>
              </a:buClr>
              <a:buSzPct val="100000"/>
            </a:pPr>
            <a:r>
              <a:rPr sz="1800" dirty="0">
                <a:latin typeface="+mn-ea"/>
                <a:ea typeface="+mn-ea"/>
                <a:cs typeface="+mn-ea"/>
                <a:sym typeface="+mn-ea"/>
              </a:rPr>
              <a:t>3. 掌握创业资源的获取途径。</a:t>
            </a:r>
            <a:endParaRPr sz="1800" dirty="0">
              <a:latin typeface="+mn-ea"/>
              <a:ea typeface="+mn-ea"/>
              <a:cs typeface="+mn-ea"/>
              <a:sym typeface="+mn-ea"/>
            </a:endParaRPr>
          </a:p>
          <a:p>
            <a:pPr algn="just">
              <a:lnSpc>
                <a:spcPct val="70000"/>
              </a:lnSpc>
              <a:spcBef>
                <a:spcPts val="0"/>
              </a:spcBef>
              <a:spcAft>
                <a:spcPts val="1000"/>
              </a:spcAft>
              <a:buClr>
                <a:srgbClr val="1486AF"/>
              </a:buClr>
              <a:buSzPct val="100000"/>
            </a:pPr>
            <a:r>
              <a:rPr sz="1800" dirty="0">
                <a:latin typeface="+mn-ea"/>
                <a:ea typeface="+mn-ea"/>
                <a:cs typeface="+mn-ea"/>
                <a:sym typeface="+mn-ea"/>
              </a:rPr>
              <a:t>4. 掌握创业资源的整合方法。</a:t>
            </a:r>
            <a:endParaRPr sz="1800" dirty="0">
              <a:latin typeface="+mn-ea"/>
              <a:ea typeface="+mn-ea"/>
              <a:cs typeface="+mn-ea"/>
              <a:sym typeface="+mn-ea"/>
            </a:endParaRPr>
          </a:p>
          <a:p>
            <a:pPr algn="just">
              <a:lnSpc>
                <a:spcPct val="70000"/>
              </a:lnSpc>
              <a:spcBef>
                <a:spcPts val="0"/>
              </a:spcBef>
              <a:spcAft>
                <a:spcPts val="1000"/>
              </a:spcAft>
              <a:buClr>
                <a:srgbClr val="1486AF"/>
              </a:buClr>
              <a:buSzPct val="100000"/>
            </a:pPr>
            <a:r>
              <a:rPr sz="1800" dirty="0">
                <a:latin typeface="+mn-ea"/>
                <a:ea typeface="+mn-ea"/>
                <a:cs typeface="+mn-ea"/>
                <a:sym typeface="+mn-ea"/>
              </a:rPr>
              <a:t>5. 培养资源整合能力。</a:t>
            </a:r>
            <a:endParaRPr sz="1800" dirty="0">
              <a:latin typeface="+mn-ea"/>
              <a:ea typeface="+mn-ea"/>
              <a:cs typeface="+mn-ea"/>
              <a:sym typeface="+mn-ea"/>
            </a:endParaRPr>
          </a:p>
        </p:txBody>
      </p:sp>
      <p:sp>
        <p:nvSpPr>
          <p:cNvPr id="9" name="文本框 8"/>
          <p:cNvSpPr txBox="1"/>
          <p:nvPr>
            <p:custDataLst>
              <p:tags r:id="rId3"/>
            </p:custDataLst>
          </p:nvPr>
        </p:nvSpPr>
        <p:spPr>
          <a:xfrm>
            <a:off x="4687548" y="2157926"/>
            <a:ext cx="1056344" cy="1015623"/>
          </a:xfrm>
          <a:prstGeom prst="rect">
            <a:avLst/>
          </a:prstGeom>
          <a:noFill/>
          <a:ln w="117475">
            <a:noFill/>
          </a:ln>
        </p:spPr>
        <p:txBody>
          <a:bodyPr wrap="none" rtlCol="0">
            <a:prstTxWarp prst="textPlain">
              <a:avLst/>
            </a:prstTxWarp>
            <a:spAutoFit/>
          </a:bodyPr>
          <a:p>
            <a:r>
              <a:rPr lang="en-US" altLang="zh-CN" sz="1800" spc="100" dirty="0">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en-US" altLang="zh-CN" sz="1800" spc="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Tree>
    <p:custDataLst>
      <p:tags r:id="rId4"/>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1000"/>
                                        <p:tgtEl>
                                          <p:spTgt spid="8">
                                            <p:txEl>
                                              <p:pRg st="0" end="0"/>
                                            </p:txEl>
                                          </p:spTgt>
                                        </p:tgtEl>
                                      </p:cBhvr>
                                    </p:animEffect>
                                    <p:anim calcmode="lin" valueType="num">
                                      <p:cBhvr>
                                        <p:cTn id="17"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8"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7" presetClass="entr" presetSubtype="0" fill="hold" grpId="0" nodeType="clickEffect">
                                  <p:stCondLst>
                                    <p:cond delay="0"/>
                                  </p:stCondLst>
                                  <p:childTnLst>
                                    <p:set>
                                      <p:cBhvr>
                                        <p:cTn id="23" dur="1" fill="hold">
                                          <p:stCondLst>
                                            <p:cond delay="0"/>
                                          </p:stCondLst>
                                        </p:cTn>
                                        <p:tgtEl>
                                          <p:spTgt spid="8">
                                            <p:txEl>
                                              <p:pRg st="1" end="1"/>
                                            </p:txEl>
                                          </p:spTgt>
                                        </p:tgtEl>
                                        <p:attrNameLst>
                                          <p:attrName>style.visibility</p:attrName>
                                        </p:attrNameLst>
                                      </p:cBhvr>
                                      <p:to>
                                        <p:strVal val="visible"/>
                                      </p:to>
                                    </p:set>
                                    <p:animEffect transition="in" filter="fade">
                                      <p:cBhvr>
                                        <p:cTn id="24" dur="1000"/>
                                        <p:tgtEl>
                                          <p:spTgt spid="8">
                                            <p:txEl>
                                              <p:pRg st="1" end="1"/>
                                            </p:txEl>
                                          </p:spTgt>
                                        </p:tgtEl>
                                      </p:cBhvr>
                                    </p:animEffect>
                                    <p:anim calcmode="lin" valueType="num">
                                      <p:cBhvr>
                                        <p:cTn id="25"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8">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8">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7" presetClass="entr" presetSubtype="0" fill="hold" grpId="0" nodeType="clickEffect">
                                  <p:stCondLst>
                                    <p:cond delay="0"/>
                                  </p:stCondLst>
                                  <p:childTnLst>
                                    <p:set>
                                      <p:cBhvr>
                                        <p:cTn id="31" dur="1" fill="hold">
                                          <p:stCondLst>
                                            <p:cond delay="0"/>
                                          </p:stCondLst>
                                        </p:cTn>
                                        <p:tgtEl>
                                          <p:spTgt spid="8">
                                            <p:txEl>
                                              <p:pRg st="2" end="2"/>
                                            </p:txEl>
                                          </p:spTgt>
                                        </p:tgtEl>
                                        <p:attrNameLst>
                                          <p:attrName>style.visibility</p:attrName>
                                        </p:attrNameLst>
                                      </p:cBhvr>
                                      <p:to>
                                        <p:strVal val="visible"/>
                                      </p:to>
                                    </p:set>
                                    <p:animEffect transition="in" filter="fade">
                                      <p:cBhvr>
                                        <p:cTn id="32" dur="1000"/>
                                        <p:tgtEl>
                                          <p:spTgt spid="8">
                                            <p:txEl>
                                              <p:pRg st="2" end="2"/>
                                            </p:txEl>
                                          </p:spTgt>
                                        </p:tgtEl>
                                      </p:cBhvr>
                                    </p:animEffect>
                                    <p:anim calcmode="lin" valueType="num">
                                      <p:cBhvr>
                                        <p:cTn id="33"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34" dur="900" decel="100000" fill="hold"/>
                                        <p:tgtEl>
                                          <p:spTgt spid="8">
                                            <p:txEl>
                                              <p:pRg st="2" end="2"/>
                                            </p:txEl>
                                          </p:spTgt>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8">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7" presetClass="entr" presetSubtype="0" fill="hold" grpId="0" nodeType="clickEffect">
                                  <p:stCondLst>
                                    <p:cond delay="0"/>
                                  </p:stCondLst>
                                  <p:childTnLst>
                                    <p:set>
                                      <p:cBhvr>
                                        <p:cTn id="39" dur="1" fill="hold">
                                          <p:stCondLst>
                                            <p:cond delay="0"/>
                                          </p:stCondLst>
                                        </p:cTn>
                                        <p:tgtEl>
                                          <p:spTgt spid="8">
                                            <p:txEl>
                                              <p:pRg st="3" end="3"/>
                                            </p:txEl>
                                          </p:spTgt>
                                        </p:tgtEl>
                                        <p:attrNameLst>
                                          <p:attrName>style.visibility</p:attrName>
                                        </p:attrNameLst>
                                      </p:cBhvr>
                                      <p:to>
                                        <p:strVal val="visible"/>
                                      </p:to>
                                    </p:set>
                                    <p:animEffect transition="in" filter="fade">
                                      <p:cBhvr>
                                        <p:cTn id="40" dur="1000"/>
                                        <p:tgtEl>
                                          <p:spTgt spid="8">
                                            <p:txEl>
                                              <p:pRg st="3" end="3"/>
                                            </p:txEl>
                                          </p:spTgt>
                                        </p:tgtEl>
                                      </p:cBhvr>
                                    </p:animEffect>
                                    <p:anim calcmode="lin" valueType="num">
                                      <p:cBhvr>
                                        <p:cTn id="41"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42" dur="900" decel="100000" fill="hold"/>
                                        <p:tgtEl>
                                          <p:spTgt spid="8">
                                            <p:txEl>
                                              <p:pRg st="3" end="3"/>
                                            </p:txEl>
                                          </p:spTgt>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8">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7" presetClass="entr" presetSubtype="0" fill="hold" grpId="0" nodeType="clickEffect">
                                  <p:stCondLst>
                                    <p:cond delay="0"/>
                                  </p:stCondLst>
                                  <p:childTnLst>
                                    <p:set>
                                      <p:cBhvr>
                                        <p:cTn id="47" dur="1" fill="hold">
                                          <p:stCondLst>
                                            <p:cond delay="0"/>
                                          </p:stCondLst>
                                        </p:cTn>
                                        <p:tgtEl>
                                          <p:spTgt spid="8">
                                            <p:txEl>
                                              <p:pRg st="4" end="4"/>
                                            </p:txEl>
                                          </p:spTgt>
                                        </p:tgtEl>
                                        <p:attrNameLst>
                                          <p:attrName>style.visibility</p:attrName>
                                        </p:attrNameLst>
                                      </p:cBhvr>
                                      <p:to>
                                        <p:strVal val="visible"/>
                                      </p:to>
                                    </p:set>
                                    <p:animEffect transition="in" filter="fade">
                                      <p:cBhvr>
                                        <p:cTn id="48" dur="1000"/>
                                        <p:tgtEl>
                                          <p:spTgt spid="8">
                                            <p:txEl>
                                              <p:pRg st="4" end="4"/>
                                            </p:txEl>
                                          </p:spTgt>
                                        </p:tgtEl>
                                      </p:cBhvr>
                                    </p:animEffect>
                                    <p:anim calcmode="lin" valueType="num">
                                      <p:cBhvr>
                                        <p:cTn id="49"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50" dur="900" decel="100000" fill="hold"/>
                                        <p:tgtEl>
                                          <p:spTgt spid="8">
                                            <p:txEl>
                                              <p:pRg st="4" end="4"/>
                                            </p:txEl>
                                          </p:spTgt>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8">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uiExpand="1" build="p"/>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同心圆 1"/>
          <p:cNvSpPr/>
          <p:nvPr>
            <p:custDataLst>
              <p:tags r:id="rId1"/>
            </p:custDataLst>
          </p:nvPr>
        </p:nvSpPr>
        <p:spPr>
          <a:xfrm>
            <a:off x="3924300" y="2271395"/>
            <a:ext cx="2786380" cy="2785745"/>
          </a:xfrm>
          <a:prstGeom prst="donut">
            <a:avLst>
              <a:gd name="adj" fmla="val 9168"/>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dirty="0"/>
          </a:p>
        </p:txBody>
      </p:sp>
      <p:sp>
        <p:nvSpPr>
          <p:cNvPr id="3" name="椭圆 2"/>
          <p:cNvSpPr/>
          <p:nvPr>
            <p:custDataLst>
              <p:tags r:id="rId2"/>
            </p:custDataLst>
          </p:nvPr>
        </p:nvSpPr>
        <p:spPr>
          <a:xfrm>
            <a:off x="6224270" y="3328670"/>
            <a:ext cx="637540" cy="637540"/>
          </a:xfrm>
          <a:prstGeom prst="ellipse">
            <a:avLst/>
          </a:pr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4" name="椭圆 3"/>
          <p:cNvSpPr/>
          <p:nvPr>
            <p:custDataLst>
              <p:tags r:id="rId3"/>
            </p:custDataLst>
          </p:nvPr>
        </p:nvSpPr>
        <p:spPr>
          <a:xfrm rot="1800000">
            <a:off x="3736975" y="3336925"/>
            <a:ext cx="637540" cy="637540"/>
          </a:xfrm>
          <a:prstGeom prst="ellipse">
            <a:avLst/>
          </a:prstGeom>
          <a:solidFill>
            <a:srgbClr val="4276AA"/>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5" name="任意多边形 4"/>
          <p:cNvSpPr/>
          <p:nvPr>
            <p:custDataLst>
              <p:tags r:id="rId4"/>
            </p:custDataLst>
          </p:nvPr>
        </p:nvSpPr>
        <p:spPr>
          <a:xfrm>
            <a:off x="6337935" y="3497580"/>
            <a:ext cx="408305" cy="302895"/>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rgbClr val="FFFFFF"/>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1" name="任意多边形 10"/>
          <p:cNvSpPr/>
          <p:nvPr>
            <p:custDataLst>
              <p:tags r:id="rId5"/>
            </p:custDataLst>
          </p:nvPr>
        </p:nvSpPr>
        <p:spPr>
          <a:xfrm>
            <a:off x="3850640" y="3506470"/>
            <a:ext cx="408305" cy="302895"/>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rgbClr val="FFFFFF"/>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2" name="文本框 11"/>
          <p:cNvSpPr txBox="1"/>
          <p:nvPr>
            <p:custDataLst>
              <p:tags r:id="rId6"/>
            </p:custDataLst>
          </p:nvPr>
        </p:nvSpPr>
        <p:spPr>
          <a:xfrm>
            <a:off x="721995" y="2565400"/>
            <a:ext cx="2834005" cy="2653665"/>
          </a:xfrm>
          <a:prstGeom prst="rect">
            <a:avLst/>
          </a:prstGeom>
          <a:noFill/>
        </p:spPr>
        <p:txBody>
          <a:bodyPr wrap="square" lIns="0" tIns="0" rIns="0" bIns="0">
            <a:normAutofit/>
          </a:bodyPr>
          <a:p>
            <a:pPr algn="just">
              <a:lnSpc>
                <a:spcPct val="170000"/>
              </a:lnSpc>
              <a:spcBef>
                <a:spcPts val="0"/>
              </a:spcBef>
              <a:spcAft>
                <a:spcPts val="0"/>
              </a:spcAft>
              <a:buClr>
                <a:srgbClr val="1486AF"/>
              </a:buClr>
              <a:buSzPct val="100000"/>
            </a:pPr>
            <a:r>
              <a:rPr sz="1400" dirty="0">
                <a:latin typeface="+mn-ea"/>
                <a:ea typeface="+mn-ea"/>
                <a:cs typeface="+mn-ea"/>
                <a:sym typeface="+mn-ea"/>
              </a:rPr>
              <a:t>很多创业者都是拼凑高手</a:t>
            </a:r>
            <a:r>
              <a:rPr lang="zh-CN" sz="1400" dirty="0">
                <a:latin typeface="+mn-ea"/>
                <a:ea typeface="+mn-ea"/>
                <a:cs typeface="+mn-ea"/>
                <a:sym typeface="+mn-ea"/>
              </a:rPr>
              <a:t>，利用身边能够找到的一切资源进行创业活动。整合已有的资源，快速应对新情况，是创业的利器之一。拼凑者善于用发现的眼光，洞悉身边各种资源的属性，将它们创造性地整合起来。</a:t>
            </a:r>
            <a:endParaRPr lang="zh-CN" sz="1400" dirty="0">
              <a:latin typeface="+mn-ea"/>
              <a:ea typeface="+mn-ea"/>
              <a:cs typeface="+mn-ea"/>
              <a:sym typeface="+mn-ea"/>
            </a:endParaRPr>
          </a:p>
        </p:txBody>
      </p:sp>
      <p:sp>
        <p:nvSpPr>
          <p:cNvPr id="13" name="矩形 12"/>
          <p:cNvSpPr/>
          <p:nvPr>
            <p:custDataLst>
              <p:tags r:id="rId7"/>
            </p:custDataLst>
          </p:nvPr>
        </p:nvSpPr>
        <p:spPr>
          <a:xfrm>
            <a:off x="838835" y="2061845"/>
            <a:ext cx="2611120" cy="307975"/>
          </a:xfrm>
          <a:prstGeom prst="rect">
            <a:avLst/>
          </a:prstGeom>
        </p:spPr>
        <p:txBody>
          <a:bodyPr wrap="square" lIns="0" tIns="0" rIns="0" bIns="0">
            <a:normAutofit/>
          </a:bodyPr>
          <a:p>
            <a:pPr algn="just"/>
            <a:r>
              <a:rPr lang="zh-CN" altLang="en-US" sz="1800" b="1">
                <a:solidFill>
                  <a:srgbClr val="178AA1"/>
                </a:solidFill>
                <a:latin typeface="Arial" panose="020B0604020202020204" pitchFamily="34" charset="0"/>
                <a:ea typeface="微软雅黑" panose="020B0503020204020204" pitchFamily="34" charset="-122"/>
                <a:cs typeface="+mn-ea"/>
              </a:rPr>
              <a:t>（一）资源拼凑</a:t>
            </a:r>
            <a:endParaRPr lang="zh-CN" altLang="en-US" sz="1800" b="1">
              <a:solidFill>
                <a:srgbClr val="178AA1"/>
              </a:solidFill>
              <a:latin typeface="Arial" panose="020B0604020202020204" pitchFamily="34" charset="0"/>
              <a:ea typeface="微软雅黑" panose="020B0503020204020204" pitchFamily="34" charset="-122"/>
              <a:cs typeface="+mn-ea"/>
            </a:endParaRPr>
          </a:p>
        </p:txBody>
      </p:sp>
      <p:sp>
        <p:nvSpPr>
          <p:cNvPr id="14" name="文本框 13"/>
          <p:cNvSpPr txBox="1"/>
          <p:nvPr>
            <p:custDataLst>
              <p:tags r:id="rId8"/>
            </p:custDataLst>
          </p:nvPr>
        </p:nvSpPr>
        <p:spPr>
          <a:xfrm>
            <a:off x="7059295" y="2348865"/>
            <a:ext cx="4587875" cy="3424555"/>
          </a:xfrm>
          <a:prstGeom prst="rect">
            <a:avLst/>
          </a:prstGeom>
          <a:noFill/>
        </p:spPr>
        <p:txBody>
          <a:bodyPr wrap="square" lIns="0" tIns="0" rIns="0" bIns="0"/>
          <a:p>
            <a:pPr indent="457200" algn="just">
              <a:lnSpc>
                <a:spcPct val="200000"/>
              </a:lnSpc>
              <a:spcBef>
                <a:spcPts val="0"/>
              </a:spcBef>
              <a:spcAft>
                <a:spcPts val="0"/>
              </a:spcAft>
              <a:buClr>
                <a:srgbClr val="1486AF"/>
              </a:buClr>
              <a:buSzPct val="100000"/>
            </a:pPr>
            <a:r>
              <a:rPr lang="zh-CN" altLang="en-US" sz="1400" dirty="0">
                <a:latin typeface="+mn-ea"/>
                <a:ea typeface="+mn-ea"/>
                <a:cs typeface="+mn-ea"/>
                <a:sym typeface="+mn-ea"/>
              </a:rPr>
              <a:t>创业者分多个阶段最有限地投入资源，就是“步步为营”步步为营策略，不仅是一种做事最经济的方法，还是创业者在资源受限的情况下寻找实现企业理想和目标的途径，更是在有限资源的约束下获取满意收益的方法。习惯于步步为营的创业者会形成一种审慎控制和管理的价值理念，这对创业型企业的成长与向稳健成熟发展期的过渡尤其重要。</a:t>
            </a:r>
            <a:endParaRPr lang="zh-CN" altLang="en-US" sz="1400" dirty="0">
              <a:latin typeface="+mn-ea"/>
              <a:ea typeface="+mn-ea"/>
              <a:cs typeface="+mn-ea"/>
              <a:sym typeface="+mn-ea"/>
            </a:endParaRPr>
          </a:p>
        </p:txBody>
      </p:sp>
      <p:sp>
        <p:nvSpPr>
          <p:cNvPr id="15" name="矩形 14"/>
          <p:cNvSpPr/>
          <p:nvPr>
            <p:custDataLst>
              <p:tags r:id="rId9"/>
            </p:custDataLst>
          </p:nvPr>
        </p:nvSpPr>
        <p:spPr>
          <a:xfrm>
            <a:off x="8169275" y="2040890"/>
            <a:ext cx="2611120" cy="307975"/>
          </a:xfrm>
          <a:prstGeom prst="rect">
            <a:avLst/>
          </a:prstGeom>
        </p:spPr>
        <p:txBody>
          <a:bodyPr wrap="square" lIns="0" tIns="0" rIns="0" bIns="0">
            <a:normAutofit/>
          </a:bodyPr>
          <a:p>
            <a:r>
              <a:rPr lang="zh-CN" altLang="en-US" sz="1800" b="1">
                <a:solidFill>
                  <a:srgbClr val="4276AA"/>
                </a:solidFill>
                <a:latin typeface="Arial" panose="020B0604020202020204" pitchFamily="34" charset="0"/>
                <a:ea typeface="微软雅黑" panose="020B0503020204020204" pitchFamily="34" charset="-122"/>
                <a:cs typeface="+mn-ea"/>
              </a:rPr>
              <a:t>（二）步步为营</a:t>
            </a:r>
            <a:endParaRPr lang="zh-CN" altLang="en-US" sz="1800" b="1">
              <a:solidFill>
                <a:srgbClr val="4276AA"/>
              </a:solidFill>
              <a:latin typeface="Arial" panose="020B0604020202020204" pitchFamily="34" charset="0"/>
              <a:ea typeface="微软雅黑" panose="020B0503020204020204" pitchFamily="34" charset="-122"/>
              <a:cs typeface="+mn-ea"/>
            </a:endParaRPr>
          </a:p>
        </p:txBody>
      </p:sp>
      <p:sp>
        <p:nvSpPr>
          <p:cNvPr id="16" name="任意多边形 15"/>
          <p:cNvSpPr/>
          <p:nvPr>
            <p:custDataLst>
              <p:tags r:id="rId10"/>
            </p:custDataLst>
          </p:nvPr>
        </p:nvSpPr>
        <p:spPr>
          <a:xfrm>
            <a:off x="4697095" y="2818765"/>
            <a:ext cx="1231265" cy="1225550"/>
          </a:xfrm>
          <a:custGeom>
            <a:avLst/>
            <a:gdLst>
              <a:gd name="connsiteX0" fmla="*/ 196850 w 338138"/>
              <a:gd name="connsiteY0" fmla="*/ 301625 h 336550"/>
              <a:gd name="connsiteX1" fmla="*/ 184150 w 338138"/>
              <a:gd name="connsiteY1" fmla="*/ 314325 h 336550"/>
              <a:gd name="connsiteX2" fmla="*/ 196850 w 338138"/>
              <a:gd name="connsiteY2" fmla="*/ 327025 h 336550"/>
              <a:gd name="connsiteX3" fmla="*/ 209550 w 338138"/>
              <a:gd name="connsiteY3" fmla="*/ 314325 h 336550"/>
              <a:gd name="connsiteX4" fmla="*/ 196850 w 338138"/>
              <a:gd name="connsiteY4" fmla="*/ 301625 h 336550"/>
              <a:gd name="connsiteX5" fmla="*/ 140495 w 338138"/>
              <a:gd name="connsiteY5" fmla="*/ 301625 h 336550"/>
              <a:gd name="connsiteX6" fmla="*/ 128588 w 338138"/>
              <a:gd name="connsiteY6" fmla="*/ 314325 h 336550"/>
              <a:gd name="connsiteX7" fmla="*/ 140495 w 338138"/>
              <a:gd name="connsiteY7" fmla="*/ 327025 h 336550"/>
              <a:gd name="connsiteX8" fmla="*/ 152402 w 338138"/>
              <a:gd name="connsiteY8" fmla="*/ 314325 h 336550"/>
              <a:gd name="connsiteX9" fmla="*/ 140495 w 338138"/>
              <a:gd name="connsiteY9" fmla="*/ 301625 h 336550"/>
              <a:gd name="connsiteX10" fmla="*/ 295275 w 338138"/>
              <a:gd name="connsiteY10" fmla="*/ 266700 h 336550"/>
              <a:gd name="connsiteX11" fmla="*/ 282575 w 338138"/>
              <a:gd name="connsiteY11" fmla="*/ 278607 h 336550"/>
              <a:gd name="connsiteX12" fmla="*/ 295275 w 338138"/>
              <a:gd name="connsiteY12" fmla="*/ 290514 h 336550"/>
              <a:gd name="connsiteX13" fmla="*/ 307975 w 338138"/>
              <a:gd name="connsiteY13" fmla="*/ 278607 h 336550"/>
              <a:gd name="connsiteX14" fmla="*/ 295275 w 338138"/>
              <a:gd name="connsiteY14" fmla="*/ 266700 h 336550"/>
              <a:gd name="connsiteX15" fmla="*/ 42863 w 338138"/>
              <a:gd name="connsiteY15" fmla="*/ 266700 h 336550"/>
              <a:gd name="connsiteX16" fmla="*/ 30163 w 338138"/>
              <a:gd name="connsiteY16" fmla="*/ 278607 h 336550"/>
              <a:gd name="connsiteX17" fmla="*/ 42863 w 338138"/>
              <a:gd name="connsiteY17" fmla="*/ 290514 h 336550"/>
              <a:gd name="connsiteX18" fmla="*/ 55563 w 338138"/>
              <a:gd name="connsiteY18" fmla="*/ 278607 h 336550"/>
              <a:gd name="connsiteX19" fmla="*/ 42863 w 338138"/>
              <a:gd name="connsiteY19" fmla="*/ 266700 h 336550"/>
              <a:gd name="connsiteX20" fmla="*/ 219538 w 338138"/>
              <a:gd name="connsiteY20" fmla="*/ 200025 h 336550"/>
              <a:gd name="connsiteX21" fmla="*/ 254805 w 338138"/>
              <a:gd name="connsiteY21" fmla="*/ 200025 h 336550"/>
              <a:gd name="connsiteX22" fmla="*/ 260029 w 338138"/>
              <a:gd name="connsiteY22" fmla="*/ 205303 h 336550"/>
              <a:gd name="connsiteX23" fmla="*/ 260029 w 338138"/>
              <a:gd name="connsiteY23" fmla="*/ 272596 h 336550"/>
              <a:gd name="connsiteX24" fmla="*/ 271785 w 338138"/>
              <a:gd name="connsiteY24" fmla="*/ 272596 h 336550"/>
              <a:gd name="connsiteX25" fmla="*/ 293990 w 338138"/>
              <a:gd name="connsiteY25" fmla="*/ 254124 h 336550"/>
              <a:gd name="connsiteX26" fmla="*/ 317501 w 338138"/>
              <a:gd name="connsiteY26" fmla="*/ 277874 h 336550"/>
              <a:gd name="connsiteX27" fmla="*/ 293990 w 338138"/>
              <a:gd name="connsiteY27" fmla="*/ 301625 h 336550"/>
              <a:gd name="connsiteX28" fmla="*/ 271785 w 338138"/>
              <a:gd name="connsiteY28" fmla="*/ 283152 h 336550"/>
              <a:gd name="connsiteX29" fmla="*/ 254805 w 338138"/>
              <a:gd name="connsiteY29" fmla="*/ 283152 h 336550"/>
              <a:gd name="connsiteX30" fmla="*/ 249580 w 338138"/>
              <a:gd name="connsiteY30" fmla="*/ 277874 h 336550"/>
              <a:gd name="connsiteX31" fmla="*/ 249580 w 338138"/>
              <a:gd name="connsiteY31" fmla="*/ 210581 h 336550"/>
              <a:gd name="connsiteX32" fmla="*/ 219538 w 338138"/>
              <a:gd name="connsiteY32" fmla="*/ 210581 h 336550"/>
              <a:gd name="connsiteX33" fmla="*/ 214313 w 338138"/>
              <a:gd name="connsiteY33" fmla="*/ 205303 h 336550"/>
              <a:gd name="connsiteX34" fmla="*/ 219538 w 338138"/>
              <a:gd name="connsiteY34" fmla="*/ 200025 h 336550"/>
              <a:gd name="connsiteX35" fmla="*/ 162217 w 338138"/>
              <a:gd name="connsiteY35" fmla="*/ 200025 h 336550"/>
              <a:gd name="connsiteX36" fmla="*/ 198081 w 338138"/>
              <a:gd name="connsiteY36" fmla="*/ 200025 h 336550"/>
              <a:gd name="connsiteX37" fmla="*/ 203395 w 338138"/>
              <a:gd name="connsiteY37" fmla="*/ 205276 h 336550"/>
              <a:gd name="connsiteX38" fmla="*/ 203395 w 338138"/>
              <a:gd name="connsiteY38" fmla="*/ 290604 h 336550"/>
              <a:gd name="connsiteX39" fmla="*/ 220663 w 338138"/>
              <a:gd name="connsiteY39" fmla="*/ 312921 h 336550"/>
              <a:gd name="connsiteX40" fmla="*/ 198081 w 338138"/>
              <a:gd name="connsiteY40" fmla="*/ 336550 h 336550"/>
              <a:gd name="connsiteX41" fmla="*/ 174172 w 338138"/>
              <a:gd name="connsiteY41" fmla="*/ 312921 h 336550"/>
              <a:gd name="connsiteX42" fmla="*/ 192768 w 338138"/>
              <a:gd name="connsiteY42" fmla="*/ 290604 h 336550"/>
              <a:gd name="connsiteX43" fmla="*/ 192768 w 338138"/>
              <a:gd name="connsiteY43" fmla="*/ 210527 h 336550"/>
              <a:gd name="connsiteX44" fmla="*/ 162217 w 338138"/>
              <a:gd name="connsiteY44" fmla="*/ 210527 h 336550"/>
              <a:gd name="connsiteX45" fmla="*/ 155575 w 338138"/>
              <a:gd name="connsiteY45" fmla="*/ 205276 h 336550"/>
              <a:gd name="connsiteX46" fmla="*/ 162217 w 338138"/>
              <a:gd name="connsiteY46" fmla="*/ 200025 h 336550"/>
              <a:gd name="connsiteX47" fmla="*/ 103738 w 338138"/>
              <a:gd name="connsiteY47" fmla="*/ 200025 h 336550"/>
              <a:gd name="connsiteX48" fmla="*/ 139603 w 338138"/>
              <a:gd name="connsiteY48" fmla="*/ 200025 h 336550"/>
              <a:gd name="connsiteX49" fmla="*/ 144916 w 338138"/>
              <a:gd name="connsiteY49" fmla="*/ 205276 h 336550"/>
              <a:gd name="connsiteX50" fmla="*/ 144916 w 338138"/>
              <a:gd name="connsiteY50" fmla="*/ 290604 h 336550"/>
              <a:gd name="connsiteX51" fmla="*/ 163513 w 338138"/>
              <a:gd name="connsiteY51" fmla="*/ 312921 h 336550"/>
              <a:gd name="connsiteX52" fmla="*/ 139603 w 338138"/>
              <a:gd name="connsiteY52" fmla="*/ 336550 h 336550"/>
              <a:gd name="connsiteX53" fmla="*/ 117022 w 338138"/>
              <a:gd name="connsiteY53" fmla="*/ 312921 h 336550"/>
              <a:gd name="connsiteX54" fmla="*/ 134290 w 338138"/>
              <a:gd name="connsiteY54" fmla="*/ 290604 h 336550"/>
              <a:gd name="connsiteX55" fmla="*/ 134290 w 338138"/>
              <a:gd name="connsiteY55" fmla="*/ 210527 h 336550"/>
              <a:gd name="connsiteX56" fmla="*/ 103738 w 338138"/>
              <a:gd name="connsiteY56" fmla="*/ 210527 h 336550"/>
              <a:gd name="connsiteX57" fmla="*/ 98425 w 338138"/>
              <a:gd name="connsiteY57" fmla="*/ 205276 h 336550"/>
              <a:gd name="connsiteX58" fmla="*/ 103738 w 338138"/>
              <a:gd name="connsiteY58" fmla="*/ 200025 h 336550"/>
              <a:gd name="connsiteX59" fmla="*/ 256382 w 338138"/>
              <a:gd name="connsiteY59" fmla="*/ 72732 h 336550"/>
              <a:gd name="connsiteX60" fmla="*/ 262996 w 338138"/>
              <a:gd name="connsiteY60" fmla="*/ 75319 h 336550"/>
              <a:gd name="connsiteX61" fmla="*/ 268288 w 338138"/>
              <a:gd name="connsiteY61" fmla="*/ 101189 h 336550"/>
              <a:gd name="connsiteX62" fmla="*/ 262996 w 338138"/>
              <a:gd name="connsiteY62" fmla="*/ 106363 h 336550"/>
              <a:gd name="connsiteX63" fmla="*/ 257705 w 338138"/>
              <a:gd name="connsiteY63" fmla="*/ 101189 h 336550"/>
              <a:gd name="connsiteX64" fmla="*/ 253736 w 338138"/>
              <a:gd name="connsiteY64" fmla="*/ 79199 h 336550"/>
              <a:gd name="connsiteX65" fmla="*/ 256382 w 338138"/>
              <a:gd name="connsiteY65" fmla="*/ 72732 h 336550"/>
              <a:gd name="connsiteX66" fmla="*/ 195792 w 338138"/>
              <a:gd name="connsiteY66" fmla="*/ 28575 h 336550"/>
              <a:gd name="connsiteX67" fmla="*/ 252677 w 338138"/>
              <a:gd name="connsiteY67" fmla="*/ 55622 h 336550"/>
              <a:gd name="connsiteX68" fmla="*/ 251354 w 338138"/>
              <a:gd name="connsiteY68" fmla="*/ 63736 h 336550"/>
              <a:gd name="connsiteX69" fmla="*/ 247385 w 338138"/>
              <a:gd name="connsiteY69" fmla="*/ 65088 h 336550"/>
              <a:gd name="connsiteX70" fmla="*/ 243417 w 338138"/>
              <a:gd name="connsiteY70" fmla="*/ 62383 h 336550"/>
              <a:gd name="connsiteX71" fmla="*/ 195792 w 338138"/>
              <a:gd name="connsiteY71" fmla="*/ 39394 h 336550"/>
              <a:gd name="connsiteX72" fmla="*/ 190500 w 338138"/>
              <a:gd name="connsiteY72" fmla="*/ 33984 h 336550"/>
              <a:gd name="connsiteX73" fmla="*/ 195792 w 338138"/>
              <a:gd name="connsiteY73" fmla="*/ 28575 h 336550"/>
              <a:gd name="connsiteX74" fmla="*/ 195486 w 338138"/>
              <a:gd name="connsiteY74" fmla="*/ 0 h 336550"/>
              <a:gd name="connsiteX75" fmla="*/ 266812 w 338138"/>
              <a:gd name="connsiteY75" fmla="*/ 28977 h 336550"/>
              <a:gd name="connsiteX76" fmla="*/ 297192 w 338138"/>
              <a:gd name="connsiteY76" fmla="*/ 97468 h 336550"/>
              <a:gd name="connsiteX77" fmla="*/ 324930 w 338138"/>
              <a:gd name="connsiteY77" fmla="*/ 115908 h 336550"/>
              <a:gd name="connsiteX78" fmla="*/ 338138 w 338138"/>
              <a:gd name="connsiteY78" fmla="*/ 152788 h 336550"/>
              <a:gd name="connsiteX79" fmla="*/ 280021 w 338138"/>
              <a:gd name="connsiteY79" fmla="*/ 210742 h 336550"/>
              <a:gd name="connsiteX80" fmla="*/ 277379 w 338138"/>
              <a:gd name="connsiteY80" fmla="*/ 210742 h 336550"/>
              <a:gd name="connsiteX81" fmla="*/ 272095 w 338138"/>
              <a:gd name="connsiteY81" fmla="*/ 205474 h 336550"/>
              <a:gd name="connsiteX82" fmla="*/ 277379 w 338138"/>
              <a:gd name="connsiteY82" fmla="*/ 200205 h 336550"/>
              <a:gd name="connsiteX83" fmla="*/ 280021 w 338138"/>
              <a:gd name="connsiteY83" fmla="*/ 200205 h 336550"/>
              <a:gd name="connsiteX84" fmla="*/ 327571 w 338138"/>
              <a:gd name="connsiteY84" fmla="*/ 152788 h 336550"/>
              <a:gd name="connsiteX85" fmla="*/ 290587 w 338138"/>
              <a:gd name="connsiteY85" fmla="*/ 106688 h 336550"/>
              <a:gd name="connsiteX86" fmla="*/ 286625 w 338138"/>
              <a:gd name="connsiteY86" fmla="*/ 101420 h 336550"/>
              <a:gd name="connsiteX87" fmla="*/ 195486 w 338138"/>
              <a:gd name="connsiteY87" fmla="*/ 10537 h 336550"/>
              <a:gd name="connsiteX88" fmla="*/ 114914 w 338138"/>
              <a:gd name="connsiteY88" fmla="*/ 57954 h 336550"/>
              <a:gd name="connsiteX89" fmla="*/ 108310 w 338138"/>
              <a:gd name="connsiteY89" fmla="*/ 60588 h 336550"/>
              <a:gd name="connsiteX90" fmla="*/ 93781 w 338138"/>
              <a:gd name="connsiteY90" fmla="*/ 56637 h 336550"/>
              <a:gd name="connsiteX91" fmla="*/ 58118 w 338138"/>
              <a:gd name="connsiteY91" fmla="*/ 88248 h 336550"/>
              <a:gd name="connsiteX92" fmla="*/ 54155 w 338138"/>
              <a:gd name="connsiteY92" fmla="*/ 93517 h 336550"/>
              <a:gd name="connsiteX93" fmla="*/ 10567 w 338138"/>
              <a:gd name="connsiteY93" fmla="*/ 146203 h 336550"/>
              <a:gd name="connsiteX94" fmla="*/ 64722 w 338138"/>
              <a:gd name="connsiteY94" fmla="*/ 200205 h 336550"/>
              <a:gd name="connsiteX95" fmla="*/ 83214 w 338138"/>
              <a:gd name="connsiteY95" fmla="*/ 200205 h 336550"/>
              <a:gd name="connsiteX96" fmla="*/ 88497 w 338138"/>
              <a:gd name="connsiteY96" fmla="*/ 205474 h 336550"/>
              <a:gd name="connsiteX97" fmla="*/ 88497 w 338138"/>
              <a:gd name="connsiteY97" fmla="*/ 277917 h 336550"/>
              <a:gd name="connsiteX98" fmla="*/ 83214 w 338138"/>
              <a:gd name="connsiteY98" fmla="*/ 283185 h 336550"/>
              <a:gd name="connsiteX99" fmla="*/ 66043 w 338138"/>
              <a:gd name="connsiteY99" fmla="*/ 283185 h 336550"/>
              <a:gd name="connsiteX100" fmla="*/ 43588 w 338138"/>
              <a:gd name="connsiteY100" fmla="*/ 301625 h 336550"/>
              <a:gd name="connsiteX101" fmla="*/ 19813 w 338138"/>
              <a:gd name="connsiteY101" fmla="*/ 277917 h 336550"/>
              <a:gd name="connsiteX102" fmla="*/ 43588 w 338138"/>
              <a:gd name="connsiteY102" fmla="*/ 254208 h 336550"/>
              <a:gd name="connsiteX103" fmla="*/ 66043 w 338138"/>
              <a:gd name="connsiteY103" fmla="*/ 272648 h 336550"/>
              <a:gd name="connsiteX104" fmla="*/ 77930 w 338138"/>
              <a:gd name="connsiteY104" fmla="*/ 272648 h 336550"/>
              <a:gd name="connsiteX105" fmla="*/ 77930 w 338138"/>
              <a:gd name="connsiteY105" fmla="*/ 210742 h 336550"/>
              <a:gd name="connsiteX106" fmla="*/ 64722 w 338138"/>
              <a:gd name="connsiteY106" fmla="*/ 210742 h 336550"/>
              <a:gd name="connsiteX107" fmla="*/ 0 w 338138"/>
              <a:gd name="connsiteY107" fmla="*/ 146203 h 336550"/>
              <a:gd name="connsiteX108" fmla="*/ 48872 w 338138"/>
              <a:gd name="connsiteY108" fmla="*/ 82980 h 336550"/>
              <a:gd name="connsiteX109" fmla="*/ 93781 w 338138"/>
              <a:gd name="connsiteY109" fmla="*/ 46100 h 336550"/>
              <a:gd name="connsiteX110" fmla="*/ 108310 w 338138"/>
              <a:gd name="connsiteY110" fmla="*/ 48734 h 336550"/>
              <a:gd name="connsiteX111" fmla="*/ 195486 w 338138"/>
              <a:gd name="connsiteY111"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8138" h="336550">
                <a:moveTo>
                  <a:pt x="196850" y="301625"/>
                </a:moveTo>
                <a:cubicBezTo>
                  <a:pt x="189836" y="301625"/>
                  <a:pt x="184150" y="307311"/>
                  <a:pt x="184150" y="314325"/>
                </a:cubicBezTo>
                <a:cubicBezTo>
                  <a:pt x="184150" y="321339"/>
                  <a:pt x="189836" y="327025"/>
                  <a:pt x="196850" y="327025"/>
                </a:cubicBezTo>
                <a:cubicBezTo>
                  <a:pt x="203864" y="327025"/>
                  <a:pt x="209550" y="321339"/>
                  <a:pt x="209550" y="314325"/>
                </a:cubicBezTo>
                <a:cubicBezTo>
                  <a:pt x="209550" y="307311"/>
                  <a:pt x="203864" y="301625"/>
                  <a:pt x="196850" y="301625"/>
                </a:cubicBezTo>
                <a:close/>
                <a:moveTo>
                  <a:pt x="140495" y="301625"/>
                </a:moveTo>
                <a:cubicBezTo>
                  <a:pt x="133919" y="301625"/>
                  <a:pt x="128588" y="307311"/>
                  <a:pt x="128588" y="314325"/>
                </a:cubicBezTo>
                <a:cubicBezTo>
                  <a:pt x="128588" y="321339"/>
                  <a:pt x="133919" y="327025"/>
                  <a:pt x="140495" y="327025"/>
                </a:cubicBezTo>
                <a:cubicBezTo>
                  <a:pt x="147071" y="327025"/>
                  <a:pt x="152402" y="321339"/>
                  <a:pt x="152402" y="314325"/>
                </a:cubicBezTo>
                <a:cubicBezTo>
                  <a:pt x="152402" y="307311"/>
                  <a:pt x="147071" y="301625"/>
                  <a:pt x="140495" y="301625"/>
                </a:cubicBezTo>
                <a:close/>
                <a:moveTo>
                  <a:pt x="295275" y="266700"/>
                </a:moveTo>
                <a:cubicBezTo>
                  <a:pt x="288261" y="266700"/>
                  <a:pt x="282575" y="272031"/>
                  <a:pt x="282575" y="278607"/>
                </a:cubicBezTo>
                <a:cubicBezTo>
                  <a:pt x="282575" y="285183"/>
                  <a:pt x="288261" y="290514"/>
                  <a:pt x="295275" y="290514"/>
                </a:cubicBezTo>
                <a:cubicBezTo>
                  <a:pt x="302289" y="290514"/>
                  <a:pt x="307975" y="285183"/>
                  <a:pt x="307975" y="278607"/>
                </a:cubicBezTo>
                <a:cubicBezTo>
                  <a:pt x="307975" y="272031"/>
                  <a:pt x="302289" y="266700"/>
                  <a:pt x="295275" y="266700"/>
                </a:cubicBezTo>
                <a:close/>
                <a:moveTo>
                  <a:pt x="42863" y="266700"/>
                </a:moveTo>
                <a:cubicBezTo>
                  <a:pt x="35849" y="266700"/>
                  <a:pt x="30163" y="272031"/>
                  <a:pt x="30163" y="278607"/>
                </a:cubicBezTo>
                <a:cubicBezTo>
                  <a:pt x="30163" y="285183"/>
                  <a:pt x="35849" y="290514"/>
                  <a:pt x="42863" y="290514"/>
                </a:cubicBezTo>
                <a:cubicBezTo>
                  <a:pt x="49877" y="290514"/>
                  <a:pt x="55563" y="285183"/>
                  <a:pt x="55563" y="278607"/>
                </a:cubicBezTo>
                <a:cubicBezTo>
                  <a:pt x="55563" y="272031"/>
                  <a:pt x="49877" y="266700"/>
                  <a:pt x="42863" y="266700"/>
                </a:cubicBezTo>
                <a:close/>
                <a:moveTo>
                  <a:pt x="219538" y="200025"/>
                </a:moveTo>
                <a:cubicBezTo>
                  <a:pt x="219538" y="200025"/>
                  <a:pt x="219538" y="200025"/>
                  <a:pt x="254805" y="200025"/>
                </a:cubicBezTo>
                <a:cubicBezTo>
                  <a:pt x="258723" y="200025"/>
                  <a:pt x="260029" y="201344"/>
                  <a:pt x="260029" y="205303"/>
                </a:cubicBezTo>
                <a:cubicBezTo>
                  <a:pt x="260029" y="205303"/>
                  <a:pt x="260029" y="205303"/>
                  <a:pt x="260029" y="272596"/>
                </a:cubicBezTo>
                <a:cubicBezTo>
                  <a:pt x="260029" y="272596"/>
                  <a:pt x="260029" y="272596"/>
                  <a:pt x="271785" y="272596"/>
                </a:cubicBezTo>
                <a:cubicBezTo>
                  <a:pt x="274397" y="262041"/>
                  <a:pt x="283540" y="254124"/>
                  <a:pt x="293990" y="254124"/>
                </a:cubicBezTo>
                <a:cubicBezTo>
                  <a:pt x="307052" y="254124"/>
                  <a:pt x="317501" y="264680"/>
                  <a:pt x="317501" y="277874"/>
                </a:cubicBezTo>
                <a:cubicBezTo>
                  <a:pt x="317501" y="291069"/>
                  <a:pt x="307052" y="301625"/>
                  <a:pt x="293990" y="301625"/>
                </a:cubicBezTo>
                <a:cubicBezTo>
                  <a:pt x="283540" y="301625"/>
                  <a:pt x="274397" y="293708"/>
                  <a:pt x="271785" y="283152"/>
                </a:cubicBezTo>
                <a:cubicBezTo>
                  <a:pt x="271785" y="283152"/>
                  <a:pt x="271785" y="283152"/>
                  <a:pt x="254805" y="283152"/>
                </a:cubicBezTo>
                <a:cubicBezTo>
                  <a:pt x="252192" y="283152"/>
                  <a:pt x="249580" y="280513"/>
                  <a:pt x="249580" y="277874"/>
                </a:cubicBezTo>
                <a:cubicBezTo>
                  <a:pt x="249580" y="277874"/>
                  <a:pt x="249580" y="277874"/>
                  <a:pt x="249580" y="210581"/>
                </a:cubicBezTo>
                <a:cubicBezTo>
                  <a:pt x="249580" y="210581"/>
                  <a:pt x="249580" y="210581"/>
                  <a:pt x="219538" y="210581"/>
                </a:cubicBezTo>
                <a:cubicBezTo>
                  <a:pt x="216925" y="210581"/>
                  <a:pt x="214313" y="207942"/>
                  <a:pt x="214313" y="205303"/>
                </a:cubicBezTo>
                <a:cubicBezTo>
                  <a:pt x="214313" y="201344"/>
                  <a:pt x="216925" y="200025"/>
                  <a:pt x="219538" y="200025"/>
                </a:cubicBezTo>
                <a:close/>
                <a:moveTo>
                  <a:pt x="162217" y="200025"/>
                </a:moveTo>
                <a:cubicBezTo>
                  <a:pt x="162217" y="200025"/>
                  <a:pt x="162217" y="200025"/>
                  <a:pt x="198081" y="200025"/>
                </a:cubicBezTo>
                <a:cubicBezTo>
                  <a:pt x="200738" y="200025"/>
                  <a:pt x="203395" y="201338"/>
                  <a:pt x="203395" y="205276"/>
                </a:cubicBezTo>
                <a:cubicBezTo>
                  <a:pt x="203395" y="205276"/>
                  <a:pt x="203395" y="205276"/>
                  <a:pt x="203395" y="290604"/>
                </a:cubicBezTo>
                <a:cubicBezTo>
                  <a:pt x="214021" y="293230"/>
                  <a:pt x="220663" y="302419"/>
                  <a:pt x="220663" y="312921"/>
                </a:cubicBezTo>
                <a:cubicBezTo>
                  <a:pt x="220663" y="326048"/>
                  <a:pt x="211365" y="336550"/>
                  <a:pt x="198081" y="336550"/>
                </a:cubicBezTo>
                <a:cubicBezTo>
                  <a:pt x="184798" y="336550"/>
                  <a:pt x="174172" y="326048"/>
                  <a:pt x="174172" y="312921"/>
                </a:cubicBezTo>
                <a:cubicBezTo>
                  <a:pt x="174172" y="302419"/>
                  <a:pt x="182142" y="293230"/>
                  <a:pt x="192768" y="290604"/>
                </a:cubicBezTo>
                <a:cubicBezTo>
                  <a:pt x="192768" y="290604"/>
                  <a:pt x="192768" y="290604"/>
                  <a:pt x="192768" y="210527"/>
                </a:cubicBezTo>
                <a:cubicBezTo>
                  <a:pt x="192768" y="210527"/>
                  <a:pt x="192768" y="210527"/>
                  <a:pt x="162217" y="210527"/>
                </a:cubicBezTo>
                <a:cubicBezTo>
                  <a:pt x="158232" y="210527"/>
                  <a:pt x="155575" y="207901"/>
                  <a:pt x="155575" y="205276"/>
                </a:cubicBezTo>
                <a:cubicBezTo>
                  <a:pt x="155575" y="201338"/>
                  <a:pt x="158232" y="200025"/>
                  <a:pt x="162217" y="200025"/>
                </a:cubicBezTo>
                <a:close/>
                <a:moveTo>
                  <a:pt x="103738" y="200025"/>
                </a:moveTo>
                <a:cubicBezTo>
                  <a:pt x="103738" y="200025"/>
                  <a:pt x="103738" y="200025"/>
                  <a:pt x="139603" y="200025"/>
                </a:cubicBezTo>
                <a:cubicBezTo>
                  <a:pt x="142260" y="200025"/>
                  <a:pt x="144916" y="201338"/>
                  <a:pt x="144916" y="205276"/>
                </a:cubicBezTo>
                <a:cubicBezTo>
                  <a:pt x="144916" y="205276"/>
                  <a:pt x="144916" y="205276"/>
                  <a:pt x="144916" y="290604"/>
                </a:cubicBezTo>
                <a:cubicBezTo>
                  <a:pt x="155543" y="293230"/>
                  <a:pt x="163513" y="302419"/>
                  <a:pt x="163513" y="312921"/>
                </a:cubicBezTo>
                <a:cubicBezTo>
                  <a:pt x="163513" y="326048"/>
                  <a:pt x="152886" y="336550"/>
                  <a:pt x="139603" y="336550"/>
                </a:cubicBezTo>
                <a:cubicBezTo>
                  <a:pt x="126320" y="336550"/>
                  <a:pt x="117022" y="326048"/>
                  <a:pt x="117022" y="312921"/>
                </a:cubicBezTo>
                <a:cubicBezTo>
                  <a:pt x="117022" y="302419"/>
                  <a:pt x="123663" y="293230"/>
                  <a:pt x="134290" y="290604"/>
                </a:cubicBezTo>
                <a:cubicBezTo>
                  <a:pt x="134290" y="290604"/>
                  <a:pt x="134290" y="290604"/>
                  <a:pt x="134290" y="210527"/>
                </a:cubicBezTo>
                <a:cubicBezTo>
                  <a:pt x="134290" y="210527"/>
                  <a:pt x="134290" y="210527"/>
                  <a:pt x="103738" y="210527"/>
                </a:cubicBezTo>
                <a:cubicBezTo>
                  <a:pt x="101082" y="210527"/>
                  <a:pt x="98425" y="207901"/>
                  <a:pt x="98425" y="205276"/>
                </a:cubicBezTo>
                <a:cubicBezTo>
                  <a:pt x="98425" y="201338"/>
                  <a:pt x="101082" y="200025"/>
                  <a:pt x="103738" y="200025"/>
                </a:cubicBezTo>
                <a:close/>
                <a:moveTo>
                  <a:pt x="256382" y="72732"/>
                </a:moveTo>
                <a:cubicBezTo>
                  <a:pt x="259028" y="71438"/>
                  <a:pt x="262996" y="72732"/>
                  <a:pt x="262996" y="75319"/>
                </a:cubicBezTo>
                <a:cubicBezTo>
                  <a:pt x="266965" y="84373"/>
                  <a:pt x="268288" y="92134"/>
                  <a:pt x="268288" y="101189"/>
                </a:cubicBezTo>
                <a:cubicBezTo>
                  <a:pt x="268288" y="103776"/>
                  <a:pt x="265642" y="106363"/>
                  <a:pt x="262996" y="106363"/>
                </a:cubicBezTo>
                <a:cubicBezTo>
                  <a:pt x="260351" y="106363"/>
                  <a:pt x="257705" y="103776"/>
                  <a:pt x="257705" y="101189"/>
                </a:cubicBezTo>
                <a:cubicBezTo>
                  <a:pt x="257705" y="93428"/>
                  <a:pt x="256382" y="86960"/>
                  <a:pt x="253736" y="79199"/>
                </a:cubicBezTo>
                <a:cubicBezTo>
                  <a:pt x="252413" y="76612"/>
                  <a:pt x="253736" y="74025"/>
                  <a:pt x="256382" y="72732"/>
                </a:cubicBezTo>
                <a:close/>
                <a:moveTo>
                  <a:pt x="195792" y="28575"/>
                </a:moveTo>
                <a:cubicBezTo>
                  <a:pt x="216958" y="28575"/>
                  <a:pt x="238125" y="38041"/>
                  <a:pt x="252677" y="55622"/>
                </a:cubicBezTo>
                <a:cubicBezTo>
                  <a:pt x="254000" y="58326"/>
                  <a:pt x="254000" y="61031"/>
                  <a:pt x="251354" y="63736"/>
                </a:cubicBezTo>
                <a:cubicBezTo>
                  <a:pt x="250031" y="63736"/>
                  <a:pt x="248708" y="65088"/>
                  <a:pt x="247385" y="65088"/>
                </a:cubicBezTo>
                <a:cubicBezTo>
                  <a:pt x="246063" y="65088"/>
                  <a:pt x="244740" y="63736"/>
                  <a:pt x="243417" y="62383"/>
                </a:cubicBezTo>
                <a:cubicBezTo>
                  <a:pt x="231510" y="47508"/>
                  <a:pt x="214313" y="39394"/>
                  <a:pt x="195792" y="39394"/>
                </a:cubicBezTo>
                <a:cubicBezTo>
                  <a:pt x="191823" y="39394"/>
                  <a:pt x="190500" y="36689"/>
                  <a:pt x="190500" y="33984"/>
                </a:cubicBezTo>
                <a:cubicBezTo>
                  <a:pt x="190500" y="31280"/>
                  <a:pt x="191823" y="28575"/>
                  <a:pt x="195792" y="28575"/>
                </a:cubicBezTo>
                <a:close/>
                <a:moveTo>
                  <a:pt x="195486" y="0"/>
                </a:moveTo>
                <a:cubicBezTo>
                  <a:pt x="221903" y="0"/>
                  <a:pt x="248320" y="10537"/>
                  <a:pt x="266812" y="28977"/>
                </a:cubicBezTo>
                <a:cubicBezTo>
                  <a:pt x="285304" y="47417"/>
                  <a:pt x="295871" y="71126"/>
                  <a:pt x="297192" y="97468"/>
                </a:cubicBezTo>
                <a:cubicBezTo>
                  <a:pt x="307758" y="100103"/>
                  <a:pt x="318325" y="106688"/>
                  <a:pt x="324930" y="115908"/>
                </a:cubicBezTo>
                <a:cubicBezTo>
                  <a:pt x="334175" y="126445"/>
                  <a:pt x="338138" y="139617"/>
                  <a:pt x="338138" y="152788"/>
                </a:cubicBezTo>
                <a:cubicBezTo>
                  <a:pt x="338138" y="184400"/>
                  <a:pt x="311721" y="210742"/>
                  <a:pt x="280021" y="210742"/>
                </a:cubicBezTo>
                <a:cubicBezTo>
                  <a:pt x="280021" y="210742"/>
                  <a:pt x="280021" y="210742"/>
                  <a:pt x="277379" y="210742"/>
                </a:cubicBezTo>
                <a:cubicBezTo>
                  <a:pt x="273416" y="210742"/>
                  <a:pt x="272095" y="208108"/>
                  <a:pt x="272095" y="205474"/>
                </a:cubicBezTo>
                <a:cubicBezTo>
                  <a:pt x="272095" y="201522"/>
                  <a:pt x="273416" y="200205"/>
                  <a:pt x="277379" y="200205"/>
                </a:cubicBezTo>
                <a:cubicBezTo>
                  <a:pt x="277379" y="200205"/>
                  <a:pt x="277379" y="200205"/>
                  <a:pt x="280021" y="200205"/>
                </a:cubicBezTo>
                <a:cubicBezTo>
                  <a:pt x="306438" y="200205"/>
                  <a:pt x="327571" y="177814"/>
                  <a:pt x="327571" y="152788"/>
                </a:cubicBezTo>
                <a:cubicBezTo>
                  <a:pt x="327571" y="130397"/>
                  <a:pt x="311721" y="110640"/>
                  <a:pt x="290587" y="106688"/>
                </a:cubicBezTo>
                <a:cubicBezTo>
                  <a:pt x="287946" y="105371"/>
                  <a:pt x="286625" y="104054"/>
                  <a:pt x="286625" y="101420"/>
                </a:cubicBezTo>
                <a:cubicBezTo>
                  <a:pt x="286625" y="51368"/>
                  <a:pt x="245678" y="10537"/>
                  <a:pt x="195486" y="10537"/>
                </a:cubicBezTo>
                <a:cubicBezTo>
                  <a:pt x="162465" y="10537"/>
                  <a:pt x="130764" y="28977"/>
                  <a:pt x="114914" y="57954"/>
                </a:cubicBezTo>
                <a:cubicBezTo>
                  <a:pt x="113593" y="60588"/>
                  <a:pt x="110952" y="61906"/>
                  <a:pt x="108310" y="60588"/>
                </a:cubicBezTo>
                <a:cubicBezTo>
                  <a:pt x="104347" y="57954"/>
                  <a:pt x="99064" y="56637"/>
                  <a:pt x="93781" y="56637"/>
                </a:cubicBezTo>
                <a:cubicBezTo>
                  <a:pt x="76609" y="56637"/>
                  <a:pt x="60759" y="71126"/>
                  <a:pt x="58118" y="88248"/>
                </a:cubicBezTo>
                <a:cubicBezTo>
                  <a:pt x="58118" y="90883"/>
                  <a:pt x="56797" y="92200"/>
                  <a:pt x="54155" y="93517"/>
                </a:cubicBezTo>
                <a:cubicBezTo>
                  <a:pt x="29059" y="97468"/>
                  <a:pt x="10567" y="119860"/>
                  <a:pt x="10567" y="146203"/>
                </a:cubicBezTo>
                <a:cubicBezTo>
                  <a:pt x="10567" y="175180"/>
                  <a:pt x="35663" y="200205"/>
                  <a:pt x="64722" y="200205"/>
                </a:cubicBezTo>
                <a:cubicBezTo>
                  <a:pt x="64722" y="200205"/>
                  <a:pt x="64722" y="200205"/>
                  <a:pt x="83214" y="200205"/>
                </a:cubicBezTo>
                <a:cubicBezTo>
                  <a:pt x="85855" y="200205"/>
                  <a:pt x="88497" y="201522"/>
                  <a:pt x="88497" y="205474"/>
                </a:cubicBezTo>
                <a:cubicBezTo>
                  <a:pt x="88497" y="205474"/>
                  <a:pt x="88497" y="205474"/>
                  <a:pt x="88497" y="277917"/>
                </a:cubicBezTo>
                <a:cubicBezTo>
                  <a:pt x="88497" y="280551"/>
                  <a:pt x="85855" y="283185"/>
                  <a:pt x="83214" y="283185"/>
                </a:cubicBezTo>
                <a:cubicBezTo>
                  <a:pt x="83214" y="283185"/>
                  <a:pt x="83214" y="283185"/>
                  <a:pt x="66043" y="283185"/>
                </a:cubicBezTo>
                <a:cubicBezTo>
                  <a:pt x="63401" y="293722"/>
                  <a:pt x="54155" y="301625"/>
                  <a:pt x="43588" y="301625"/>
                </a:cubicBezTo>
                <a:cubicBezTo>
                  <a:pt x="30380" y="301625"/>
                  <a:pt x="19813" y="291088"/>
                  <a:pt x="19813" y="277917"/>
                </a:cubicBezTo>
                <a:cubicBezTo>
                  <a:pt x="19813" y="264745"/>
                  <a:pt x="30380" y="254208"/>
                  <a:pt x="43588" y="254208"/>
                </a:cubicBezTo>
                <a:cubicBezTo>
                  <a:pt x="54155" y="254208"/>
                  <a:pt x="63401" y="262111"/>
                  <a:pt x="66043" y="272648"/>
                </a:cubicBezTo>
                <a:cubicBezTo>
                  <a:pt x="66043" y="272648"/>
                  <a:pt x="66043" y="272648"/>
                  <a:pt x="77930" y="272648"/>
                </a:cubicBezTo>
                <a:cubicBezTo>
                  <a:pt x="77930" y="272648"/>
                  <a:pt x="77930" y="272648"/>
                  <a:pt x="77930" y="210742"/>
                </a:cubicBezTo>
                <a:cubicBezTo>
                  <a:pt x="77930" y="210742"/>
                  <a:pt x="77930" y="210742"/>
                  <a:pt x="64722" y="210742"/>
                </a:cubicBezTo>
                <a:cubicBezTo>
                  <a:pt x="29059" y="210742"/>
                  <a:pt x="0" y="181765"/>
                  <a:pt x="0" y="146203"/>
                </a:cubicBezTo>
                <a:cubicBezTo>
                  <a:pt x="0" y="115908"/>
                  <a:pt x="19813" y="90883"/>
                  <a:pt x="48872" y="82980"/>
                </a:cubicBezTo>
                <a:cubicBezTo>
                  <a:pt x="52834" y="61906"/>
                  <a:pt x="72647" y="46100"/>
                  <a:pt x="93781" y="46100"/>
                </a:cubicBezTo>
                <a:cubicBezTo>
                  <a:pt x="99064" y="46100"/>
                  <a:pt x="103026" y="47417"/>
                  <a:pt x="108310" y="48734"/>
                </a:cubicBezTo>
                <a:cubicBezTo>
                  <a:pt x="126802" y="18440"/>
                  <a:pt x="159823" y="0"/>
                  <a:pt x="195486" y="0"/>
                </a:cubicBezTo>
                <a:close/>
              </a:path>
            </a:pathLst>
          </a:custGeom>
          <a:solidFill>
            <a:srgbClr val="D8574A"/>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7" name="文本框 16"/>
          <p:cNvSpPr txBox="1"/>
          <p:nvPr>
            <p:custDataLst>
              <p:tags r:id="rId11"/>
            </p:custDataLst>
          </p:nvPr>
        </p:nvSpPr>
        <p:spPr>
          <a:xfrm>
            <a:off x="4647565" y="4133215"/>
            <a:ext cx="1431925" cy="460375"/>
          </a:xfrm>
          <a:prstGeom prst="rect">
            <a:avLst/>
          </a:prstGeom>
          <a:noFill/>
        </p:spPr>
        <p:txBody>
          <a:bodyPr wrap="square">
            <a:spAutoFit/>
          </a:bodyPr>
          <a:p>
            <a:pPr algn="ctr"/>
            <a:r>
              <a:rPr lang="zh-CN" altLang="en-US" sz="2400">
                <a:latin typeface="Arial" panose="020B0604020202020204" pitchFamily="34" charset="0"/>
                <a:ea typeface="微软雅黑" panose="020B0503020204020204" pitchFamily="34" charset="-122"/>
                <a:cs typeface="+mn-ea"/>
              </a:rPr>
              <a:t>小额贷款</a:t>
            </a:r>
            <a:endParaRPr lang="zh-CN" altLang="en-US" sz="2400">
              <a:latin typeface="Arial" panose="020B0604020202020204" pitchFamily="34" charset="0"/>
              <a:ea typeface="微软雅黑" panose="020B0503020204020204" pitchFamily="34" charset="-122"/>
              <a:cs typeface="+mn-ea"/>
            </a:endParaRPr>
          </a:p>
        </p:txBody>
      </p:sp>
      <p:sp>
        <p:nvSpPr>
          <p:cNvPr id="7" name="文本框 6"/>
          <p:cNvSpPr txBox="1"/>
          <p:nvPr/>
        </p:nvSpPr>
        <p:spPr>
          <a:xfrm>
            <a:off x="1055370" y="476885"/>
            <a:ext cx="4484370" cy="460375"/>
          </a:xfrm>
          <a:prstGeom prst="rect">
            <a:avLst/>
          </a:prstGeom>
          <a:noFill/>
        </p:spPr>
        <p:txBody>
          <a:bodyPr wrap="square" rtlCol="0">
            <a:spAutoFit/>
          </a:bodyPr>
          <a:p>
            <a:r>
              <a:rPr lang="zh-CN" altLang="zh-CN" sz="2400" b="1">
                <a:latin typeface="+mj-ea"/>
                <a:ea typeface="+mj-ea"/>
              </a:rPr>
              <a:t>三、创新创业资源整合的方法</a:t>
            </a:r>
            <a:endParaRPr lang="zh-CN" altLang="zh-CN" sz="2400" b="1">
              <a:latin typeface="+mj-ea"/>
              <a:ea typeface="+mj-ea"/>
            </a:endParaRPr>
          </a:p>
        </p:txBody>
      </p:sp>
      <p:grpSp>
        <p:nvGrpSpPr>
          <p:cNvPr id="50" name="组合 49"/>
          <p:cNvGrpSpPr/>
          <p:nvPr>
            <p:custDataLst>
              <p:tags r:id="rId12"/>
            </p:custDataLst>
          </p:nvPr>
        </p:nvGrpSpPr>
        <p:grpSpPr>
          <a:xfrm>
            <a:off x="700724" y="477036"/>
            <a:ext cx="354330" cy="354330"/>
            <a:chOff x="150" y="633"/>
            <a:chExt cx="800" cy="800"/>
          </a:xfrm>
        </p:grpSpPr>
        <p:sp>
          <p:nvSpPr>
            <p:cNvPr id="51" name="矩形 50"/>
            <p:cNvSpPr/>
            <p:nvPr>
              <p:custDataLst>
                <p:tags r:id="rId13"/>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52" name="矩形 51"/>
            <p:cNvSpPr/>
            <p:nvPr>
              <p:custDataLst>
                <p:tags r:id="rId14"/>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grpSp>
    </p:spTree>
    <p:custDataLst>
      <p:tags r:id="rId15"/>
    </p:custData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5E5E5"/>
        </a:solidFill>
        <a:effectLst/>
      </p:bgPr>
    </p:bg>
    <p:spTree>
      <p:nvGrpSpPr>
        <p:cNvPr id="1" name=""/>
        <p:cNvGrpSpPr/>
        <p:nvPr/>
      </p:nvGrpSpPr>
      <p:grpSpPr>
        <a:xfrm>
          <a:off x="0" y="0"/>
          <a:ext cx="0" cy="0"/>
          <a:chOff x="0" y="0"/>
          <a:chExt cx="0" cy="0"/>
        </a:xfrm>
      </p:grpSpPr>
      <p:sp>
        <p:nvSpPr>
          <p:cNvPr id="309" name="文本框 44"/>
          <p:cNvSpPr txBox="1"/>
          <p:nvPr>
            <p:custDataLst>
              <p:tags r:id="rId1"/>
            </p:custDataLst>
          </p:nvPr>
        </p:nvSpPr>
        <p:spPr>
          <a:xfrm>
            <a:off x="2394909" y="262255"/>
            <a:ext cx="7401560"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任务5.3　资源整合能力的培养</a:t>
            </a:r>
            <a:endParaRPr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48" name="Title 6"/>
          <p:cNvSpPr txBox="1"/>
          <p:nvPr>
            <p:custDataLst>
              <p:tags r:id="rId2"/>
            </p:custDataLst>
          </p:nvPr>
        </p:nvSpPr>
        <p:spPr>
          <a:xfrm>
            <a:off x="695325" y="1137285"/>
            <a:ext cx="10079990" cy="1165860"/>
          </a:xfrm>
          <a:prstGeom prst="rect">
            <a:avLst/>
          </a:prstGeom>
          <a:solidFill>
            <a:srgbClr val="E5E5E5"/>
          </a:solidFill>
          <a:ln>
            <a:noFill/>
            <a:prstDash val="dash"/>
          </a:ln>
        </p:spPr>
        <p:txBody>
          <a:bodyPr wrap="square" lIns="71755" tIns="36195" rIns="71755" bIns="36195" rtlCol="0" anchor="t" anchorCtr="0">
            <a:noAutofit/>
          </a:bodyPr>
          <a:lstStyle>
            <a:defPPr>
              <a:defRPr lang="zh-CN"/>
            </a:defPPr>
            <a:lvl1pPr fontAlgn="auto">
              <a:lnSpc>
                <a:spcPct val="130000"/>
              </a:lnSpc>
              <a:spcAft>
                <a:spcPts val="1000"/>
              </a:spcAft>
              <a:defRPr sz="1600" spc="150"/>
            </a:lvl1pPr>
          </a:lstStyle>
          <a:p>
            <a:pPr lvl="0" algn="l" fontAlgn="ctr">
              <a:lnSpc>
                <a:spcPct val="140000"/>
              </a:lnSpc>
              <a:spcBef>
                <a:spcPts val="1200"/>
              </a:spcBef>
              <a:spcAft>
                <a:spcPts val="0"/>
              </a:spcAft>
              <a:buSzPct val="110000"/>
              <a:buFont typeface="Wingdings" panose="05000000000000000000" charset="0"/>
            </a:pPr>
            <a:r>
              <a:rPr lang="zh-CN" altLang="en-US" sz="1800" b="1" spc="160" dirty="0">
                <a:solidFill>
                  <a:schemeClr val="tx1">
                    <a:lumMod val="75000"/>
                    <a:lumOff val="25000"/>
                  </a:schemeClr>
                </a:solidFill>
                <a:effectLst/>
                <a:uFillTx/>
                <a:latin typeface="+mn-ea"/>
                <a:ea typeface="+mn-ea"/>
                <a:cs typeface="+mn-ea"/>
                <a:sym typeface="+mn-ea"/>
              </a:rPr>
              <a:t>任何一个创业者都不可能在想出了所有问题的答案后再创业。对创业者来说，整合创业资源的能力远胜于他当下所拥有的创业资源。任何能力的形成都不可能一蹴而就，都是在日常生活中培养、锻炼的结果。</a:t>
            </a:r>
            <a:endParaRPr lang="zh-CN" altLang="en-US" sz="1800" b="1" spc="160" dirty="0">
              <a:solidFill>
                <a:schemeClr val="tx1">
                  <a:lumMod val="75000"/>
                  <a:lumOff val="25000"/>
                </a:schemeClr>
              </a:solidFill>
              <a:effectLst/>
              <a:uFillTx/>
              <a:latin typeface="+mn-ea"/>
              <a:ea typeface="+mn-ea"/>
              <a:cs typeface="+mn-ea"/>
              <a:sym typeface="+mn-ea"/>
            </a:endParaRPr>
          </a:p>
        </p:txBody>
      </p:sp>
      <p:sp>
        <p:nvSpPr>
          <p:cNvPr id="3" name="矩形: 圆角 5"/>
          <p:cNvSpPr>
            <a:spLocks noChangeAspect="1"/>
          </p:cNvSpPr>
          <p:nvPr>
            <p:custDataLst>
              <p:tags r:id="rId3"/>
            </p:custDataLst>
          </p:nvPr>
        </p:nvSpPr>
        <p:spPr>
          <a:xfrm rot="2700000">
            <a:off x="10554335" y="5511165"/>
            <a:ext cx="1221740" cy="1221740"/>
          </a:xfrm>
          <a:prstGeom prst="roundRect">
            <a:avLst>
              <a:gd name="adj" fmla="val 14848"/>
            </a:avLst>
          </a:prstGeom>
          <a:gradFill flip="none" rotWithShape="1">
            <a:gsLst>
              <a:gs pos="100000">
                <a:schemeClr val="accent1">
                  <a:lumMod val="20000"/>
                  <a:lumOff val="80000"/>
                  <a:alpha val="10000"/>
                </a:schemeClr>
              </a:gs>
              <a:gs pos="0">
                <a:schemeClr val="accent1">
                  <a:lumMod val="20000"/>
                  <a:lumOff val="80000"/>
                  <a:alpha val="40000"/>
                </a:schemeClr>
              </a:gs>
            </a:gsLst>
            <a:lin ang="1326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4" name="矩形: 圆角 10"/>
          <p:cNvSpPr>
            <a:spLocks noChangeAspect="1"/>
          </p:cNvSpPr>
          <p:nvPr>
            <p:custDataLst>
              <p:tags r:id="rId4"/>
            </p:custDataLst>
          </p:nvPr>
        </p:nvSpPr>
        <p:spPr>
          <a:xfrm rot="2700000">
            <a:off x="8931275" y="3705860"/>
            <a:ext cx="2373630" cy="2374265"/>
          </a:xfrm>
          <a:custGeom>
            <a:avLst/>
            <a:gdLst>
              <a:gd name="adj" fmla="val 14848"/>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3738" h="3739">
                <a:moveTo>
                  <a:pt x="555" y="0"/>
                </a:moveTo>
                <a:lnTo>
                  <a:pt x="3183" y="0"/>
                </a:lnTo>
                <a:cubicBezTo>
                  <a:pt x="3490" y="0"/>
                  <a:pt x="3738" y="248"/>
                  <a:pt x="3738" y="555"/>
                </a:cubicBezTo>
                <a:lnTo>
                  <a:pt x="3738" y="1110"/>
                </a:lnTo>
                <a:lnTo>
                  <a:pt x="3727" y="1110"/>
                </a:lnTo>
                <a:cubicBezTo>
                  <a:pt x="3570" y="1110"/>
                  <a:pt x="3442" y="1238"/>
                  <a:pt x="3442" y="1396"/>
                </a:cubicBezTo>
                <a:lnTo>
                  <a:pt x="3442" y="2748"/>
                </a:lnTo>
                <a:cubicBezTo>
                  <a:pt x="3442" y="2906"/>
                  <a:pt x="3570" y="3034"/>
                  <a:pt x="3727" y="3034"/>
                </a:cubicBezTo>
                <a:lnTo>
                  <a:pt x="3738" y="3034"/>
                </a:lnTo>
                <a:lnTo>
                  <a:pt x="3738" y="3184"/>
                </a:lnTo>
                <a:cubicBezTo>
                  <a:pt x="3738" y="3491"/>
                  <a:pt x="3490" y="3739"/>
                  <a:pt x="3183" y="3739"/>
                </a:cubicBezTo>
                <a:lnTo>
                  <a:pt x="555" y="3739"/>
                </a:lnTo>
                <a:cubicBezTo>
                  <a:pt x="248" y="3739"/>
                  <a:pt x="0" y="3491"/>
                  <a:pt x="0" y="3184"/>
                </a:cubicBezTo>
                <a:lnTo>
                  <a:pt x="0" y="555"/>
                </a:lnTo>
                <a:cubicBezTo>
                  <a:pt x="0" y="248"/>
                  <a:pt x="248" y="0"/>
                  <a:pt x="555" y="0"/>
                </a:cubicBezTo>
                <a:close/>
              </a:path>
            </a:pathLst>
          </a:custGeom>
          <a:gradFill flip="none" rotWithShape="1">
            <a:gsLst>
              <a:gs pos="100000">
                <a:schemeClr val="accent1">
                  <a:lumMod val="20000"/>
                  <a:lumOff val="80000"/>
                  <a:alpha val="10000"/>
                </a:schemeClr>
              </a:gs>
              <a:gs pos="0">
                <a:schemeClr val="accent1">
                  <a:lumMod val="20000"/>
                  <a:lumOff val="80000"/>
                  <a:alpha val="40000"/>
                </a:schemeClr>
              </a:gs>
            </a:gsLst>
            <a:lin ang="5400000" scaled="1"/>
            <a:tileRect/>
          </a:gradFill>
          <a:ln w="9525" cap="flat">
            <a:noFill/>
            <a:prstDash val="solid"/>
            <a:miter/>
          </a:ln>
          <a:effectLst/>
        </p:spPr>
        <p:txBody>
          <a:bodyPr wrap="square" rtlCol="0" anchor="ctr">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21" name="矩形: 圆角 5"/>
          <p:cNvSpPr>
            <a:spLocks noChangeAspect="1"/>
          </p:cNvSpPr>
          <p:nvPr>
            <p:custDataLst>
              <p:tags r:id="rId5"/>
            </p:custDataLst>
          </p:nvPr>
        </p:nvSpPr>
        <p:spPr>
          <a:xfrm rot="2700000">
            <a:off x="3392805" y="3712845"/>
            <a:ext cx="655320" cy="655320"/>
          </a:xfrm>
          <a:prstGeom prst="roundRect">
            <a:avLst>
              <a:gd name="adj" fmla="val 14848"/>
            </a:avLst>
          </a:prstGeom>
          <a:gradFill flip="none" rotWithShape="1">
            <a:gsLst>
              <a:gs pos="100000">
                <a:schemeClr val="accent1">
                  <a:lumMod val="20000"/>
                  <a:lumOff val="80000"/>
                  <a:alpha val="10000"/>
                </a:schemeClr>
              </a:gs>
              <a:gs pos="0">
                <a:schemeClr val="accent1">
                  <a:lumMod val="20000"/>
                  <a:lumOff val="80000"/>
                  <a:alpha val="40000"/>
                </a:schemeClr>
              </a:gs>
            </a:gsLst>
            <a:lin ang="27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12" name="矩形: 圆角 6"/>
          <p:cNvSpPr>
            <a:spLocks noChangeAspect="1"/>
          </p:cNvSpPr>
          <p:nvPr>
            <p:custDataLst>
              <p:tags r:id="rId6"/>
            </p:custDataLst>
          </p:nvPr>
        </p:nvSpPr>
        <p:spPr>
          <a:xfrm rot="2700000">
            <a:off x="1125855" y="3580765"/>
            <a:ext cx="1221740" cy="1221740"/>
          </a:xfrm>
          <a:prstGeom prst="roundRect">
            <a:avLst>
              <a:gd name="adj" fmla="val 14848"/>
            </a:avLst>
          </a:prstGeom>
          <a:gradFill flip="none" rotWithShape="1">
            <a:gsLst>
              <a:gs pos="100000">
                <a:schemeClr val="accent1">
                  <a:lumMod val="20000"/>
                  <a:lumOff val="80000"/>
                  <a:alpha val="10000"/>
                </a:schemeClr>
              </a:gs>
              <a:gs pos="0">
                <a:schemeClr val="accent1">
                  <a:lumMod val="20000"/>
                  <a:lumOff val="80000"/>
                  <a:alpha val="40000"/>
                </a:schemeClr>
              </a:gs>
            </a:gsLst>
            <a:lin ang="27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srgbClr val="000000"/>
              </a:solidFill>
              <a:effectLst/>
              <a:uLnTx/>
              <a:uFillTx/>
              <a:latin typeface="+mj-ea"/>
              <a:ea typeface="+mj-ea"/>
              <a:cs typeface="+mn-cs"/>
            </a:endParaRPr>
          </a:p>
        </p:txBody>
      </p:sp>
      <p:sp>
        <p:nvSpPr>
          <p:cNvPr id="14" name="矩形: 圆角 8"/>
          <p:cNvSpPr>
            <a:spLocks noChangeAspect="1"/>
          </p:cNvSpPr>
          <p:nvPr>
            <p:custDataLst>
              <p:tags r:id="rId7"/>
            </p:custDataLst>
          </p:nvPr>
        </p:nvSpPr>
        <p:spPr>
          <a:xfrm rot="2700000">
            <a:off x="7486650" y="4439285"/>
            <a:ext cx="2109470" cy="2109470"/>
          </a:xfrm>
          <a:prstGeom prst="roundRect">
            <a:avLst>
              <a:gd name="adj" fmla="val 14848"/>
            </a:avLst>
          </a:prstGeom>
          <a:noFill/>
          <a:ln w="25400" cap="flat" cmpd="sng" algn="ctr">
            <a:solidFill>
              <a:schemeClr val="accent1">
                <a:lumMod val="20000"/>
                <a:lumOff val="80000"/>
                <a:alpha val="20000"/>
              </a:schemeClr>
            </a:solidFill>
            <a:prstDash val="solid"/>
            <a:miter lim="800000"/>
            <a:headEnd type="none" w="med" len="med"/>
            <a:tailEnd type="none" w="med" len="med"/>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5" name="矩形: 圆角 11"/>
          <p:cNvSpPr>
            <a:spLocks noChangeAspect="1"/>
          </p:cNvSpPr>
          <p:nvPr>
            <p:custDataLst>
              <p:tags r:id="rId8"/>
            </p:custDataLst>
          </p:nvPr>
        </p:nvSpPr>
        <p:spPr>
          <a:xfrm rot="2700000">
            <a:off x="1732915" y="4613910"/>
            <a:ext cx="2109470" cy="2109470"/>
          </a:xfrm>
          <a:prstGeom prst="roundRect">
            <a:avLst>
              <a:gd name="adj" fmla="val 14848"/>
            </a:avLst>
          </a:prstGeom>
          <a:noFill/>
          <a:ln w="25400" cap="flat" cmpd="sng" algn="ctr">
            <a:solidFill>
              <a:schemeClr val="accent1">
                <a:lumMod val="20000"/>
                <a:lumOff val="80000"/>
                <a:alpha val="20000"/>
              </a:schemeClr>
            </a:solidFill>
            <a:prstDash val="solid"/>
            <a:miter lim="800000"/>
            <a:headEnd type="none" w="med" len="med"/>
            <a:tailEnd type="none" w="med" len="med"/>
          </a:ln>
          <a:effectLst>
            <a:outerShdw blurRad="241300" dist="228600" dir="5400000" algn="t" rotWithShape="0">
              <a:schemeClr val="accent1">
                <a:alpha val="17000"/>
              </a:scheme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39" name="任意多边形: 形状 16"/>
          <p:cNvSpPr/>
          <p:nvPr>
            <p:custDataLst>
              <p:tags r:id="rId9"/>
            </p:custDataLst>
          </p:nvPr>
        </p:nvSpPr>
        <p:spPr>
          <a:xfrm>
            <a:off x="6096000" y="3576955"/>
            <a:ext cx="3065780" cy="3065780"/>
          </a:xfrm>
          <a:custGeom>
            <a:avLst/>
            <a:gdLst>
              <a:gd name="connsiteX0" fmla="*/ 1309193 w 2618386"/>
              <a:gd name="connsiteY0" fmla="*/ 0 h 2618386"/>
              <a:gd name="connsiteX1" fmla="*/ 1522100 w 2618386"/>
              <a:gd name="connsiteY1" fmla="*/ 88189 h 2618386"/>
              <a:gd name="connsiteX2" fmla="*/ 2530198 w 2618386"/>
              <a:gd name="connsiteY2" fmla="*/ 1096286 h 2618386"/>
              <a:gd name="connsiteX3" fmla="*/ 2530198 w 2618386"/>
              <a:gd name="connsiteY3" fmla="*/ 1522101 h 2618386"/>
              <a:gd name="connsiteX4" fmla="*/ 1522101 w 2618386"/>
              <a:gd name="connsiteY4" fmla="*/ 2530197 h 2618386"/>
              <a:gd name="connsiteX5" fmla="*/ 1096287 w 2618386"/>
              <a:gd name="connsiteY5" fmla="*/ 2530197 h 2618386"/>
              <a:gd name="connsiteX6" fmla="*/ 88190 w 2618386"/>
              <a:gd name="connsiteY6" fmla="*/ 1522100 h 2618386"/>
              <a:gd name="connsiteX7" fmla="*/ 88190 w 2618386"/>
              <a:gd name="connsiteY7" fmla="*/ 1096286 h 2618386"/>
              <a:gd name="connsiteX8" fmla="*/ 1096286 w 2618386"/>
              <a:gd name="connsiteY8" fmla="*/ 88189 h 2618386"/>
              <a:gd name="connsiteX9" fmla="*/ 1309193 w 2618386"/>
              <a:gd name="connsiteY9" fmla="*/ 0 h 2618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18386" h="2618386">
                <a:moveTo>
                  <a:pt x="1309193" y="0"/>
                </a:moveTo>
                <a:cubicBezTo>
                  <a:pt x="1386251" y="0"/>
                  <a:pt x="1463308" y="29397"/>
                  <a:pt x="1522100" y="88189"/>
                </a:cubicBezTo>
                <a:lnTo>
                  <a:pt x="2530198" y="1096286"/>
                </a:lnTo>
                <a:cubicBezTo>
                  <a:pt x="2647783" y="1213872"/>
                  <a:pt x="2647783" y="1404515"/>
                  <a:pt x="2530198" y="1522101"/>
                </a:cubicBezTo>
                <a:lnTo>
                  <a:pt x="1522101" y="2530197"/>
                </a:lnTo>
                <a:cubicBezTo>
                  <a:pt x="1404516" y="2647783"/>
                  <a:pt x="1213872" y="2647783"/>
                  <a:pt x="1096287" y="2530197"/>
                </a:cubicBezTo>
                <a:lnTo>
                  <a:pt x="88190" y="1522100"/>
                </a:lnTo>
                <a:cubicBezTo>
                  <a:pt x="-29396" y="1404514"/>
                  <a:pt x="-29396" y="1213871"/>
                  <a:pt x="88190" y="1096286"/>
                </a:cubicBezTo>
                <a:lnTo>
                  <a:pt x="1096286" y="88189"/>
                </a:lnTo>
                <a:cubicBezTo>
                  <a:pt x="1155079" y="29397"/>
                  <a:pt x="1232136" y="0"/>
                  <a:pt x="1309193" y="0"/>
                </a:cubicBezTo>
                <a:close/>
              </a:path>
            </a:pathLst>
          </a:custGeom>
          <a:solidFill>
            <a:srgbClr val="FFFFFF"/>
          </a:solidFill>
          <a:ln w="15875" cap="flat">
            <a:gradFill>
              <a:gsLst>
                <a:gs pos="0">
                  <a:schemeClr val="accent1">
                    <a:lumMod val="60000"/>
                    <a:lumOff val="40000"/>
                  </a:schemeClr>
                </a:gs>
                <a:gs pos="100000">
                  <a:schemeClr val="accent1">
                    <a:lumMod val="75000"/>
                  </a:schemeClr>
                </a:gs>
              </a:gsLst>
              <a:lin ang="5400000" scaled="1"/>
            </a:gradFill>
            <a:prstDash val="solid"/>
            <a:miter/>
          </a:ln>
          <a:effectLst>
            <a:outerShdw blurRad="241300" dist="228600" dir="5400000" algn="t" rotWithShape="0">
              <a:schemeClr val="accent1">
                <a:alpha val="17000"/>
              </a:schemeClr>
            </a:outerShdw>
          </a:effectLst>
        </p:spPr>
        <p:txBody>
          <a:bodyPr rot="0" spcFirstLastPara="0" vertOverflow="overflow" horzOverflow="overflow" vert="horz" wrap="square" lIns="467995" tIns="0" rIns="467995" bIns="0" numCol="1" spcCol="0" rtlCol="0" fromWordArt="0" anchor="ctr" anchorCtr="0" forceAA="0" compatLnSpc="1">
            <a:noAutofit/>
          </a:bodyPr>
          <a:p>
            <a:pPr algn="just">
              <a:lnSpc>
                <a:spcPct val="130000"/>
              </a:lnSpc>
            </a:pPr>
            <a:r>
              <a:rPr lang="zh-CN" altLang="en-US" sz="2000" b="1" dirty="0">
                <a:solidFill>
                  <a:schemeClr val="accent1"/>
                </a:solidFill>
                <a:latin typeface="+mn-ea"/>
              </a:rPr>
              <a:t>二、开展创业项目实践，系统运用资源整合方法</a:t>
            </a:r>
            <a:endParaRPr lang="zh-CN" altLang="en-US" sz="2000" b="1" dirty="0">
              <a:solidFill>
                <a:schemeClr val="accent1"/>
              </a:solidFill>
              <a:latin typeface="+mn-ea"/>
            </a:endParaRPr>
          </a:p>
        </p:txBody>
      </p:sp>
      <p:pic>
        <p:nvPicPr>
          <p:cNvPr id="41" name="图片 3" descr="343439383331313b343532303031393bd2b5bca8b9dcc0ed"/>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477125" y="4176395"/>
            <a:ext cx="303530" cy="303530"/>
          </a:xfrm>
          <a:prstGeom prst="rect">
            <a:avLst/>
          </a:prstGeom>
          <a:effectLst>
            <a:outerShdw blurRad="50800" dist="50800" dir="5400000" sx="102000" sy="102000" algn="ctr" rotWithShape="0">
              <a:schemeClr val="accent1">
                <a:alpha val="20000"/>
              </a:schemeClr>
            </a:outerShdw>
          </a:effectLst>
        </p:spPr>
      </p:pic>
      <p:sp>
        <p:nvSpPr>
          <p:cNvPr id="38" name="任意多边形: 形状 15"/>
          <p:cNvSpPr/>
          <p:nvPr>
            <p:custDataLst>
              <p:tags r:id="rId13"/>
            </p:custDataLst>
          </p:nvPr>
        </p:nvSpPr>
        <p:spPr>
          <a:xfrm>
            <a:off x="3458210" y="3576955"/>
            <a:ext cx="3065780" cy="3065780"/>
          </a:xfrm>
          <a:custGeom>
            <a:avLst/>
            <a:gdLst>
              <a:gd name="connsiteX0" fmla="*/ 1309193 w 2618386"/>
              <a:gd name="connsiteY0" fmla="*/ 0 h 2618386"/>
              <a:gd name="connsiteX1" fmla="*/ 1522100 w 2618386"/>
              <a:gd name="connsiteY1" fmla="*/ 88189 h 2618386"/>
              <a:gd name="connsiteX2" fmla="*/ 2530198 w 2618386"/>
              <a:gd name="connsiteY2" fmla="*/ 1096286 h 2618386"/>
              <a:gd name="connsiteX3" fmla="*/ 2530198 w 2618386"/>
              <a:gd name="connsiteY3" fmla="*/ 1522101 h 2618386"/>
              <a:gd name="connsiteX4" fmla="*/ 1522101 w 2618386"/>
              <a:gd name="connsiteY4" fmla="*/ 2530197 h 2618386"/>
              <a:gd name="connsiteX5" fmla="*/ 1096287 w 2618386"/>
              <a:gd name="connsiteY5" fmla="*/ 2530197 h 2618386"/>
              <a:gd name="connsiteX6" fmla="*/ 88190 w 2618386"/>
              <a:gd name="connsiteY6" fmla="*/ 1522100 h 2618386"/>
              <a:gd name="connsiteX7" fmla="*/ 88190 w 2618386"/>
              <a:gd name="connsiteY7" fmla="*/ 1096286 h 2618386"/>
              <a:gd name="connsiteX8" fmla="*/ 1096286 w 2618386"/>
              <a:gd name="connsiteY8" fmla="*/ 88189 h 2618386"/>
              <a:gd name="connsiteX9" fmla="*/ 1309193 w 2618386"/>
              <a:gd name="connsiteY9" fmla="*/ 0 h 2618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18386" h="2618386">
                <a:moveTo>
                  <a:pt x="1309193" y="0"/>
                </a:moveTo>
                <a:cubicBezTo>
                  <a:pt x="1386251" y="0"/>
                  <a:pt x="1463308" y="29397"/>
                  <a:pt x="1522100" y="88189"/>
                </a:cubicBezTo>
                <a:lnTo>
                  <a:pt x="2530198" y="1096286"/>
                </a:lnTo>
                <a:cubicBezTo>
                  <a:pt x="2647783" y="1213872"/>
                  <a:pt x="2647783" y="1404515"/>
                  <a:pt x="2530198" y="1522101"/>
                </a:cubicBezTo>
                <a:lnTo>
                  <a:pt x="1522101" y="2530197"/>
                </a:lnTo>
                <a:cubicBezTo>
                  <a:pt x="1404516" y="2647783"/>
                  <a:pt x="1213872" y="2647783"/>
                  <a:pt x="1096287" y="2530197"/>
                </a:cubicBezTo>
                <a:lnTo>
                  <a:pt x="88190" y="1522100"/>
                </a:lnTo>
                <a:cubicBezTo>
                  <a:pt x="-29396" y="1404514"/>
                  <a:pt x="-29396" y="1213871"/>
                  <a:pt x="88190" y="1096286"/>
                </a:cubicBezTo>
                <a:lnTo>
                  <a:pt x="1096286" y="88189"/>
                </a:lnTo>
                <a:cubicBezTo>
                  <a:pt x="1155079" y="29397"/>
                  <a:pt x="1232136" y="0"/>
                  <a:pt x="1309193" y="0"/>
                </a:cubicBezTo>
                <a:close/>
              </a:path>
            </a:pathLst>
          </a:custGeom>
          <a:gradFill flip="none" rotWithShape="0">
            <a:gsLst>
              <a:gs pos="14000">
                <a:schemeClr val="accent1">
                  <a:lumMod val="75000"/>
                </a:schemeClr>
              </a:gs>
              <a:gs pos="100000">
                <a:schemeClr val="accent1">
                  <a:lumMod val="60000"/>
                  <a:lumOff val="40000"/>
                </a:schemeClr>
              </a:gs>
              <a:gs pos="61000">
                <a:schemeClr val="accent1"/>
              </a:gs>
            </a:gsLst>
            <a:lin ang="16200000" scaled="1"/>
            <a:tileRect/>
          </a:gradFill>
          <a:ln w="9525" cap="flat">
            <a:noFill/>
            <a:prstDash val="solid"/>
            <a:miter/>
          </a:ln>
          <a:effectLst>
            <a:outerShdw blurRad="241300" dist="228600" dir="5400000" algn="t" rotWithShape="0">
              <a:schemeClr val="accent1">
                <a:alpha val="17000"/>
              </a:schemeClr>
            </a:outerShdw>
          </a:effectLst>
        </p:spPr>
        <p:txBody>
          <a:bodyPr rot="0" spcFirstLastPara="0" vertOverflow="overflow" horzOverflow="overflow" vert="horz" wrap="square" lIns="467995" tIns="0" rIns="360045" bIns="0" numCol="1" spcCol="0" rtlCol="0" fromWordArt="0" anchor="ctr" anchorCtr="0" forceAA="0" compatLnSpc="1">
            <a:noAutofit/>
          </a:bodyPr>
          <a:p>
            <a:pPr algn="just">
              <a:lnSpc>
                <a:spcPct val="130000"/>
              </a:lnSpc>
            </a:pPr>
            <a:r>
              <a:rPr lang="zh-CN" altLang="en-US" sz="2000" b="1" dirty="0">
                <a:solidFill>
                  <a:srgbClr val="FFFFFF"/>
                </a:solidFill>
                <a:latin typeface="+mn-ea"/>
              </a:rPr>
              <a:t>一、在日常工作中锻炼整合资源的能力</a:t>
            </a:r>
            <a:endParaRPr lang="zh-CN" altLang="en-US" sz="2000" b="1" dirty="0">
              <a:solidFill>
                <a:srgbClr val="FFFFFF"/>
              </a:solidFill>
              <a:latin typeface="+mn-ea"/>
            </a:endParaRPr>
          </a:p>
        </p:txBody>
      </p:sp>
      <p:pic>
        <p:nvPicPr>
          <p:cNvPr id="42" name="图片 4" descr="343439383331313b343532303032303bb8f6c8cbd0c5cfa2"/>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839335" y="4177030"/>
            <a:ext cx="302895" cy="302895"/>
          </a:xfrm>
          <a:prstGeom prst="rect">
            <a:avLst/>
          </a:prstGeom>
          <a:effectLst>
            <a:outerShdw blurRad="76200" dist="38100" dir="8100000" algn="tr" rotWithShape="0">
              <a:schemeClr val="accent1">
                <a:lumMod val="75000"/>
                <a:alpha val="40000"/>
              </a:schemeClr>
            </a:outerShdw>
          </a:effectLst>
        </p:spPr>
      </p:pic>
    </p:spTree>
    <p:custDataLst>
      <p:tags r:id="rId17"/>
    </p:custDataLst>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对角圆角矩形 45"/>
          <p:cNvSpPr/>
          <p:nvPr>
            <p:custDataLst>
              <p:tags r:id="rId1"/>
            </p:custDataLst>
          </p:nvPr>
        </p:nvSpPr>
        <p:spPr>
          <a:xfrm>
            <a:off x="1148245" y="1811020"/>
            <a:ext cx="4634865" cy="4561205"/>
          </a:xfrm>
          <a:prstGeom prst="round2DiagRect">
            <a:avLst>
              <a:gd name="adj1" fmla="val 12858"/>
              <a:gd name="adj2" fmla="val 0"/>
            </a:avLst>
          </a:prstGeom>
          <a:gradFill>
            <a:gsLst>
              <a:gs pos="0">
                <a:srgbClr val="FFFFFF">
                  <a:alpha val="5000"/>
                </a:srgbClr>
              </a:gs>
              <a:gs pos="100000">
                <a:schemeClr val="accent1">
                  <a:alpha val="25000"/>
                </a:schemeClr>
              </a:gs>
            </a:gsLst>
            <a:lin ang="5400000" scaled="0"/>
          </a:gradFill>
          <a:ln>
            <a:solidFill>
              <a:schemeClr val="accent1">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tIns="46990" bIns="46990" numCol="1" spcCol="0" rtlCol="0" fromWordArt="0" anchor="ctr" anchorCtr="0" forceAA="0" compatLnSpc="1">
            <a:noAutofit/>
          </a:bodyPr>
          <a:lstStyle/>
          <a:p>
            <a:pPr>
              <a:lnSpc>
                <a:spcPct val="150000"/>
              </a:lnSpc>
            </a:pPr>
            <a:r>
              <a:rPr lang="zh-CN" altLang="en-US" sz="1600" kern="0" dirty="0">
                <a:ln>
                  <a:noFill/>
                  <a:prstDash val="sysDot"/>
                </a:ln>
                <a:solidFill>
                  <a:schemeClr val="tx1">
                    <a:lumMod val="85000"/>
                    <a:lumOff val="15000"/>
                  </a:schemeClr>
                </a:solidFill>
                <a:latin typeface="+mn-ea"/>
                <a:sym typeface="+mn-ea"/>
              </a:rPr>
              <a:t>首先，培养整合资源的意识，要从资源整合的角度看待工作。</a:t>
            </a:r>
            <a:endParaRPr lang="zh-CN" altLang="en-US" sz="1600" kern="0" dirty="0">
              <a:ln>
                <a:noFill/>
                <a:prstDash val="sysDot"/>
              </a:ln>
              <a:solidFill>
                <a:schemeClr val="tx1">
                  <a:lumMod val="85000"/>
                  <a:lumOff val="15000"/>
                </a:schemeClr>
              </a:solidFill>
              <a:latin typeface="+mn-ea"/>
              <a:sym typeface="+mn-ea"/>
            </a:endParaRPr>
          </a:p>
          <a:p>
            <a:pPr>
              <a:lnSpc>
                <a:spcPct val="150000"/>
              </a:lnSpc>
            </a:pPr>
            <a:r>
              <a:rPr lang="zh-CN" altLang="en-US" sz="1600" kern="0" dirty="0">
                <a:ln>
                  <a:noFill/>
                  <a:prstDash val="sysDot"/>
                </a:ln>
                <a:solidFill>
                  <a:schemeClr val="tx1">
                    <a:lumMod val="85000"/>
                    <a:lumOff val="15000"/>
                  </a:schemeClr>
                </a:solidFill>
                <a:latin typeface="+mn-ea"/>
                <a:sym typeface="+mn-ea"/>
              </a:rPr>
              <a:t>工作既是生存饭碗，也是学习机会，更是发展平台。生存饭碗，即工资待遇、劳动报酬；学习机会，即通过完成一定的工作任务，学习某些职业技能和为人处世的方式，学习“如何借用资源”来更好地完成工作；发展平台，即了解行业发展状况，在工作中积聚各类创业资源，掌握“企业作为资源聚集中心”的运作方式和资源聚集方式，为职场晋升或将来自主创业打下基础。</a:t>
            </a:r>
            <a:endParaRPr lang="zh-CN" altLang="en-US" sz="1600" kern="0" dirty="0">
              <a:ln>
                <a:noFill/>
                <a:prstDash val="sysDot"/>
              </a:ln>
              <a:solidFill>
                <a:schemeClr val="tx1">
                  <a:lumMod val="85000"/>
                  <a:lumOff val="15000"/>
                </a:schemeClr>
              </a:solidFill>
              <a:latin typeface="+mn-ea"/>
              <a:sym typeface="+mn-ea"/>
            </a:endParaRPr>
          </a:p>
        </p:txBody>
      </p:sp>
      <p:sp>
        <p:nvSpPr>
          <p:cNvPr id="58" name="正文"/>
          <p:cNvSpPr txBox="1"/>
          <p:nvPr>
            <p:custDataLst>
              <p:tags r:id="rId2"/>
            </p:custDataLst>
          </p:nvPr>
        </p:nvSpPr>
        <p:spPr>
          <a:xfrm>
            <a:off x="4786795" y="5595620"/>
            <a:ext cx="847725" cy="719455"/>
          </a:xfrm>
          <a:prstGeom prst="rect">
            <a:avLst/>
          </a:prstGeom>
          <a:noFill/>
        </p:spPr>
        <p:txBody>
          <a:bodyPr wrap="none" lIns="0" tIns="0" rIns="0" bIns="107950" rtlCol="0" anchor="ctr" anchorCtr="0">
            <a:normAutofit fontScale="60000"/>
          </a:bodyPr>
          <a:lstStyle/>
          <a:p>
            <a:pPr indent="0" algn="ctr" fontAlgn="auto">
              <a:lnSpc>
                <a:spcPct val="140000"/>
              </a:lnSpc>
              <a:spcAft>
                <a:spcPts val="1000"/>
              </a:spcAft>
            </a:pPr>
            <a:r>
              <a:rPr lang="en-US" altLang="zh-CN" sz="4400" b="1" dirty="0">
                <a:ln>
                  <a:noFill/>
                  <a:prstDash val="sysDot"/>
                </a:ln>
                <a:solidFill>
                  <a:schemeClr val="accent1">
                    <a:alpha val="15000"/>
                  </a:schemeClr>
                </a:solidFill>
                <a:uFillTx/>
                <a:latin typeface="+mn-ea"/>
                <a:cs typeface="MiSans Normal" panose="00000500000000000000" charset="-122"/>
                <a:sym typeface="MiSans Normal" panose="00000500000000000000" charset="-122"/>
              </a:rPr>
              <a:t>01</a:t>
            </a:r>
            <a:endParaRPr lang="en-US" altLang="zh-CN" sz="4400" b="1" dirty="0">
              <a:ln>
                <a:noFill/>
                <a:prstDash val="sysDot"/>
              </a:ln>
              <a:solidFill>
                <a:schemeClr val="accent1">
                  <a:alpha val="15000"/>
                </a:schemeClr>
              </a:solidFill>
              <a:uFillTx/>
              <a:latin typeface="+mn-ea"/>
              <a:cs typeface="MiSans Normal" panose="00000500000000000000" charset="-122"/>
              <a:sym typeface="MiSans Normal" panose="00000500000000000000" charset="-122"/>
            </a:endParaRPr>
          </a:p>
        </p:txBody>
      </p:sp>
      <p:sp>
        <p:nvSpPr>
          <p:cNvPr id="47" name="椭圆 46"/>
          <p:cNvSpPr/>
          <p:nvPr>
            <p:custDataLst>
              <p:tags r:id="rId3"/>
            </p:custDataLst>
          </p:nvPr>
        </p:nvSpPr>
        <p:spPr>
          <a:xfrm>
            <a:off x="3098965" y="1440180"/>
            <a:ext cx="734060" cy="734060"/>
          </a:xfrm>
          <a:prstGeom prst="ellipse">
            <a:avLst/>
          </a:prstGeom>
          <a:solidFill>
            <a:schemeClr val="accent1">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8" name="椭圆 47"/>
          <p:cNvSpPr/>
          <p:nvPr>
            <p:custDataLst>
              <p:tags r:id="rId4"/>
            </p:custDataLst>
          </p:nvPr>
        </p:nvSpPr>
        <p:spPr>
          <a:xfrm>
            <a:off x="3199930" y="1541145"/>
            <a:ext cx="532130" cy="532130"/>
          </a:xfrm>
          <a:prstGeom prst="ellipse">
            <a:avLst/>
          </a:prstGeom>
          <a:gradFill>
            <a:gsLst>
              <a:gs pos="0">
                <a:schemeClr val="accent1">
                  <a:lumMod val="60000"/>
                  <a:lumOff val="40000"/>
                </a:schemeClr>
              </a:gs>
              <a:gs pos="100000">
                <a:schemeClr val="accent1"/>
              </a:gs>
            </a:gsLst>
            <a:lin ang="2700000" scaled="0"/>
          </a:gradFill>
          <a:ln>
            <a:noFill/>
          </a:ln>
          <a:effectLst>
            <a:outerShdw blurRad="1397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49" name="图片 48" descr="333438303937363b333438313039323bcfeec4bfbcc6bbae"/>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3358045" y="1698625"/>
            <a:ext cx="215900" cy="216535"/>
          </a:xfrm>
          <a:prstGeom prst="rect">
            <a:avLst/>
          </a:prstGeom>
        </p:spPr>
      </p:pic>
      <p:sp>
        <p:nvSpPr>
          <p:cNvPr id="50" name="对角圆角矩形 49"/>
          <p:cNvSpPr/>
          <p:nvPr>
            <p:custDataLst>
              <p:tags r:id="rId8"/>
            </p:custDataLst>
          </p:nvPr>
        </p:nvSpPr>
        <p:spPr>
          <a:xfrm>
            <a:off x="6441871" y="1811020"/>
            <a:ext cx="4634865" cy="4561205"/>
          </a:xfrm>
          <a:prstGeom prst="round2DiagRect">
            <a:avLst>
              <a:gd name="adj1" fmla="val 12858"/>
              <a:gd name="adj2" fmla="val 0"/>
            </a:avLst>
          </a:prstGeom>
          <a:gradFill>
            <a:gsLst>
              <a:gs pos="0">
                <a:srgbClr val="FFFFFF">
                  <a:alpha val="5000"/>
                </a:srgbClr>
              </a:gs>
              <a:gs pos="100000">
                <a:schemeClr val="accent1">
                  <a:alpha val="25000"/>
                </a:schemeClr>
              </a:gs>
            </a:gsLst>
            <a:lin ang="5400000" scaled="0"/>
          </a:gradFill>
          <a:ln>
            <a:solidFill>
              <a:schemeClr val="accent1">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tIns="46990" bIns="46990" numCol="1" spcCol="0" rtlCol="0" fromWordArt="0" anchor="ctr" anchorCtr="0" forceAA="0" compatLnSpc="1">
            <a:noAutofit/>
          </a:bodyPr>
          <a:lstStyle/>
          <a:p>
            <a:pPr>
              <a:lnSpc>
                <a:spcPct val="150000"/>
              </a:lnSpc>
            </a:pPr>
            <a:r>
              <a:rPr lang="zh-CN" altLang="en-US" sz="1600" kern="0" dirty="0">
                <a:ln>
                  <a:noFill/>
                  <a:prstDash val="sysDot"/>
                </a:ln>
                <a:solidFill>
                  <a:schemeClr val="tx1">
                    <a:lumMod val="85000"/>
                    <a:lumOff val="15000"/>
                  </a:schemeClr>
                </a:solidFill>
                <a:latin typeface="+mn-ea"/>
                <a:sym typeface="+mn-ea"/>
              </a:rPr>
              <a:t>其次，在资源整合方法上，要有共赢思维。价值创造、利益共享，是资源整合的基础。资源整合，就是通过组织和协调，把企业内部彼此分离的职能，把企业外部既参与共同的使命又拥有独立经济利益的合作伙伴整合成一个为客户服务的系统，实现 1+1 大于2 的效果。资源整合首先要摒弃“单打独斗”“别人不如我”的思维习惯。资源整合，首先要善用人。善用人的前提，是看到他人的优势及其所拥有的资源，然后用帮他实现资源增值或资源变现的项目获得资源的使用权。</a:t>
            </a:r>
            <a:endParaRPr lang="zh-CN" altLang="en-US" sz="1600" kern="0" dirty="0">
              <a:ln>
                <a:noFill/>
                <a:prstDash val="sysDot"/>
              </a:ln>
              <a:solidFill>
                <a:schemeClr val="tx1">
                  <a:lumMod val="85000"/>
                  <a:lumOff val="15000"/>
                </a:schemeClr>
              </a:solidFill>
              <a:latin typeface="+mn-ea"/>
              <a:sym typeface="+mn-ea"/>
            </a:endParaRPr>
          </a:p>
        </p:txBody>
      </p:sp>
      <p:sp>
        <p:nvSpPr>
          <p:cNvPr id="51" name="正文"/>
          <p:cNvSpPr txBox="1"/>
          <p:nvPr>
            <p:custDataLst>
              <p:tags r:id="rId9"/>
            </p:custDataLst>
          </p:nvPr>
        </p:nvSpPr>
        <p:spPr>
          <a:xfrm>
            <a:off x="10080421" y="5595620"/>
            <a:ext cx="847725" cy="719455"/>
          </a:xfrm>
          <a:prstGeom prst="rect">
            <a:avLst/>
          </a:prstGeom>
          <a:noFill/>
        </p:spPr>
        <p:txBody>
          <a:bodyPr wrap="none" lIns="0" tIns="0" rIns="0" bIns="107950" rtlCol="0" anchor="ctr" anchorCtr="0">
            <a:normAutofit fontScale="60000"/>
          </a:bodyPr>
          <a:lstStyle/>
          <a:p>
            <a:pPr indent="0" algn="ctr" fontAlgn="auto">
              <a:lnSpc>
                <a:spcPct val="140000"/>
              </a:lnSpc>
              <a:spcAft>
                <a:spcPts val="1000"/>
              </a:spcAft>
            </a:pPr>
            <a:r>
              <a:rPr lang="en-US" altLang="zh-CN" sz="4400" b="1" dirty="0">
                <a:ln>
                  <a:noFill/>
                  <a:prstDash val="sysDot"/>
                </a:ln>
                <a:solidFill>
                  <a:schemeClr val="accent1">
                    <a:alpha val="15000"/>
                  </a:schemeClr>
                </a:solidFill>
                <a:uFillTx/>
                <a:latin typeface="+mn-ea"/>
                <a:cs typeface="MiSans Normal" panose="00000500000000000000" charset="-122"/>
                <a:sym typeface="MiSans Normal" panose="00000500000000000000" charset="-122"/>
              </a:rPr>
              <a:t>02</a:t>
            </a:r>
            <a:endParaRPr lang="en-US" altLang="zh-CN" sz="4400" b="1" dirty="0">
              <a:ln>
                <a:noFill/>
                <a:prstDash val="sysDot"/>
              </a:ln>
              <a:solidFill>
                <a:schemeClr val="accent1">
                  <a:alpha val="15000"/>
                </a:schemeClr>
              </a:solidFill>
              <a:uFillTx/>
              <a:latin typeface="+mn-ea"/>
              <a:cs typeface="MiSans Normal" panose="00000500000000000000" charset="-122"/>
              <a:sym typeface="MiSans Normal" panose="00000500000000000000" charset="-122"/>
            </a:endParaRPr>
          </a:p>
        </p:txBody>
      </p:sp>
      <p:sp>
        <p:nvSpPr>
          <p:cNvPr id="52" name="椭圆 51"/>
          <p:cNvSpPr/>
          <p:nvPr>
            <p:custDataLst>
              <p:tags r:id="rId10"/>
            </p:custDataLst>
          </p:nvPr>
        </p:nvSpPr>
        <p:spPr>
          <a:xfrm>
            <a:off x="8392591" y="1440180"/>
            <a:ext cx="734060" cy="734060"/>
          </a:xfrm>
          <a:prstGeom prst="ellipse">
            <a:avLst/>
          </a:prstGeom>
          <a:solidFill>
            <a:schemeClr val="accent1">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3" name="椭圆 52"/>
          <p:cNvSpPr/>
          <p:nvPr>
            <p:custDataLst>
              <p:tags r:id="rId11"/>
            </p:custDataLst>
          </p:nvPr>
        </p:nvSpPr>
        <p:spPr>
          <a:xfrm>
            <a:off x="8494191" y="1541145"/>
            <a:ext cx="532130" cy="532130"/>
          </a:xfrm>
          <a:prstGeom prst="ellipse">
            <a:avLst/>
          </a:prstGeom>
          <a:gradFill>
            <a:gsLst>
              <a:gs pos="0">
                <a:schemeClr val="accent1">
                  <a:lumMod val="60000"/>
                  <a:lumOff val="40000"/>
                </a:schemeClr>
              </a:gs>
              <a:gs pos="100000">
                <a:schemeClr val="accent1"/>
              </a:gs>
            </a:gsLst>
            <a:lin ang="2700000" scaled="0"/>
          </a:gradFill>
          <a:ln>
            <a:noFill/>
          </a:ln>
          <a:effectLst>
            <a:outerShdw blurRad="1397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54" name="图片 53" descr="333438303937363b333438313038303bd7e9d6afbcdcb9b9"/>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8638971" y="1685925"/>
            <a:ext cx="241935" cy="242570"/>
          </a:xfrm>
          <a:prstGeom prst="rect">
            <a:avLst/>
          </a:prstGeom>
        </p:spPr>
      </p:pic>
      <p:sp>
        <p:nvSpPr>
          <p:cNvPr id="6" name="文本框 5"/>
          <p:cNvSpPr txBox="1"/>
          <p:nvPr/>
        </p:nvSpPr>
        <p:spPr>
          <a:xfrm>
            <a:off x="1055370" y="476885"/>
            <a:ext cx="5887085" cy="460375"/>
          </a:xfrm>
          <a:prstGeom prst="rect">
            <a:avLst/>
          </a:prstGeom>
          <a:noFill/>
        </p:spPr>
        <p:txBody>
          <a:bodyPr wrap="square" rtlCol="0">
            <a:spAutoFit/>
          </a:bodyPr>
          <a:p>
            <a:r>
              <a:rPr lang="zh-CN" altLang="zh-CN" sz="2400" b="1">
                <a:latin typeface="+mj-ea"/>
                <a:ea typeface="+mj-ea"/>
              </a:rPr>
              <a:t>一、在日常工作中锻炼整合资源的能力</a:t>
            </a:r>
            <a:endParaRPr lang="zh-CN" altLang="zh-CN" sz="2400" b="1">
              <a:latin typeface="+mj-ea"/>
              <a:ea typeface="+mj-ea"/>
            </a:endParaRPr>
          </a:p>
        </p:txBody>
      </p:sp>
      <p:grpSp>
        <p:nvGrpSpPr>
          <p:cNvPr id="8" name="组合 7"/>
          <p:cNvGrpSpPr/>
          <p:nvPr>
            <p:custDataLst>
              <p:tags r:id="rId15"/>
            </p:custDataLst>
          </p:nvPr>
        </p:nvGrpSpPr>
        <p:grpSpPr>
          <a:xfrm>
            <a:off x="700724" y="477036"/>
            <a:ext cx="354330" cy="354330"/>
            <a:chOff x="150" y="633"/>
            <a:chExt cx="800" cy="800"/>
          </a:xfrm>
        </p:grpSpPr>
        <p:sp>
          <p:nvSpPr>
            <p:cNvPr id="9" name="矩形 8"/>
            <p:cNvSpPr/>
            <p:nvPr>
              <p:custDataLst>
                <p:tags r:id="rId16"/>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10" name="矩形 9"/>
            <p:cNvSpPr/>
            <p:nvPr>
              <p:custDataLst>
                <p:tags r:id="rId17"/>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grpSp>
    </p:spTree>
    <p:custDataLst>
      <p:tags r:id="rId18"/>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形状 35"/>
          <p:cNvSpPr/>
          <p:nvPr>
            <p:custDataLst>
              <p:tags r:id="rId1"/>
            </p:custDataLst>
          </p:nvPr>
        </p:nvSpPr>
        <p:spPr>
          <a:xfrm>
            <a:off x="8427085" y="4726459"/>
            <a:ext cx="3475506" cy="346076"/>
          </a:xfrm>
          <a:custGeom>
            <a:avLst/>
            <a:gdLst>
              <a:gd name="connsiteX0" fmla="*/ 222587 w 228229"/>
              <a:gd name="connsiteY0" fmla="*/ 120936 h 260315"/>
              <a:gd name="connsiteX1" fmla="*/ 14943 w 228229"/>
              <a:gd name="connsiteY1" fmla="*/ 1017 h 260315"/>
              <a:gd name="connsiteX2" fmla="*/ 893 w 228229"/>
              <a:gd name="connsiteY2" fmla="*/ 4779 h 260315"/>
              <a:gd name="connsiteX3" fmla="*/ -488 w 228229"/>
              <a:gd name="connsiteY3" fmla="*/ 9875 h 260315"/>
              <a:gd name="connsiteX4" fmla="*/ -488 w 228229"/>
              <a:gd name="connsiteY4" fmla="*/ 249714 h 260315"/>
              <a:gd name="connsiteX5" fmla="*/ 9847 w 228229"/>
              <a:gd name="connsiteY5" fmla="*/ 259954 h 260315"/>
              <a:gd name="connsiteX6" fmla="*/ 14943 w 228229"/>
              <a:gd name="connsiteY6" fmla="*/ 258572 h 260315"/>
              <a:gd name="connsiteX7" fmla="*/ 222587 w 228229"/>
              <a:gd name="connsiteY7" fmla="*/ 138653 h 260315"/>
              <a:gd name="connsiteX8" fmla="*/ 226407 w 228229"/>
              <a:gd name="connsiteY8" fmla="*/ 124756 h 260315"/>
              <a:gd name="connsiteX9" fmla="*/ 222587 w 228229"/>
              <a:gd name="connsiteY9" fmla="*/ 120936 h 26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73" h="545">
                <a:moveTo>
                  <a:pt x="5131" y="0"/>
                </a:moveTo>
                <a:cubicBezTo>
                  <a:pt x="5134" y="0"/>
                  <a:pt x="5137" y="1"/>
                  <a:pt x="5140" y="3"/>
                </a:cubicBezTo>
                <a:lnTo>
                  <a:pt x="5465" y="254"/>
                </a:lnTo>
                <a:cubicBezTo>
                  <a:pt x="5468" y="256"/>
                  <a:pt x="5470" y="259"/>
                  <a:pt x="5471" y="262"/>
                </a:cubicBezTo>
                <a:cubicBezTo>
                  <a:pt x="5476" y="272"/>
                  <a:pt x="5473" y="285"/>
                  <a:pt x="5465" y="291"/>
                </a:cubicBezTo>
                <a:lnTo>
                  <a:pt x="5140" y="542"/>
                </a:lnTo>
                <a:cubicBezTo>
                  <a:pt x="5138" y="544"/>
                  <a:pt x="5135" y="545"/>
                  <a:pt x="5132" y="545"/>
                </a:cubicBezTo>
                <a:cubicBezTo>
                  <a:pt x="5124" y="545"/>
                  <a:pt x="5116" y="535"/>
                  <a:pt x="5116" y="524"/>
                </a:cubicBezTo>
                <a:lnTo>
                  <a:pt x="5116" y="435"/>
                </a:lnTo>
                <a:lnTo>
                  <a:pt x="0" y="435"/>
                </a:lnTo>
                <a:lnTo>
                  <a:pt x="0" y="111"/>
                </a:lnTo>
                <a:lnTo>
                  <a:pt x="5116" y="111"/>
                </a:lnTo>
                <a:lnTo>
                  <a:pt x="5116" y="21"/>
                </a:lnTo>
                <a:cubicBezTo>
                  <a:pt x="5116" y="18"/>
                  <a:pt x="5117" y="14"/>
                  <a:pt x="5118" y="11"/>
                </a:cubicBezTo>
                <a:cubicBezTo>
                  <a:pt x="5121" y="4"/>
                  <a:pt x="5126" y="1"/>
                  <a:pt x="5131" y="0"/>
                </a:cubicBezTo>
                <a:close/>
              </a:path>
            </a:pathLst>
          </a:custGeom>
          <a:solidFill>
            <a:schemeClr val="accent5"/>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任意多边形 23"/>
          <p:cNvSpPr/>
          <p:nvPr>
            <p:custDataLst>
              <p:tags r:id="rId2"/>
            </p:custDataLst>
          </p:nvPr>
        </p:nvSpPr>
        <p:spPr>
          <a:xfrm rot="10800000">
            <a:off x="2917825" y="3811270"/>
            <a:ext cx="3394075" cy="119316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5345" h="1879">
                <a:moveTo>
                  <a:pt x="390" y="0"/>
                </a:moveTo>
                <a:lnTo>
                  <a:pt x="3643" y="0"/>
                </a:lnTo>
                <a:lnTo>
                  <a:pt x="3643" y="2"/>
                </a:lnTo>
                <a:lnTo>
                  <a:pt x="4407" y="2"/>
                </a:lnTo>
                <a:cubicBezTo>
                  <a:pt x="4925" y="2"/>
                  <a:pt x="5345" y="422"/>
                  <a:pt x="5345" y="941"/>
                </a:cubicBezTo>
                <a:cubicBezTo>
                  <a:pt x="5345" y="1459"/>
                  <a:pt x="4925" y="1879"/>
                  <a:pt x="4407" y="1879"/>
                </a:cubicBezTo>
                <a:lnTo>
                  <a:pt x="3027" y="1879"/>
                </a:lnTo>
                <a:lnTo>
                  <a:pt x="3027" y="1877"/>
                </a:lnTo>
                <a:lnTo>
                  <a:pt x="2514" y="1877"/>
                </a:lnTo>
                <a:lnTo>
                  <a:pt x="0" y="1877"/>
                </a:lnTo>
                <a:lnTo>
                  <a:pt x="0" y="1553"/>
                </a:lnTo>
                <a:lnTo>
                  <a:pt x="2514" y="1553"/>
                </a:lnTo>
                <a:lnTo>
                  <a:pt x="3643" y="1553"/>
                </a:lnTo>
                <a:lnTo>
                  <a:pt x="3643" y="1555"/>
                </a:lnTo>
                <a:lnTo>
                  <a:pt x="4385" y="1555"/>
                </a:lnTo>
                <a:cubicBezTo>
                  <a:pt x="4725" y="1555"/>
                  <a:pt x="5000" y="1280"/>
                  <a:pt x="5000" y="941"/>
                </a:cubicBezTo>
                <a:cubicBezTo>
                  <a:pt x="5000" y="601"/>
                  <a:pt x="4725" y="326"/>
                  <a:pt x="4385" y="326"/>
                </a:cubicBezTo>
                <a:lnTo>
                  <a:pt x="1555" y="326"/>
                </a:lnTo>
                <a:lnTo>
                  <a:pt x="1555" y="327"/>
                </a:lnTo>
                <a:lnTo>
                  <a:pt x="390" y="327"/>
                </a:lnTo>
                <a:lnTo>
                  <a:pt x="390" y="324"/>
                </a:lnTo>
                <a:lnTo>
                  <a:pt x="390" y="3"/>
                </a:lnTo>
                <a:lnTo>
                  <a:pt x="390" y="0"/>
                </a:lnTo>
                <a:close/>
              </a:path>
            </a:pathLst>
          </a:custGeom>
          <a:solidFill>
            <a:schemeClr val="accent3"/>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3" name="任意多边形 2"/>
          <p:cNvSpPr/>
          <p:nvPr>
            <p:custDataLst>
              <p:tags r:id="rId3"/>
            </p:custDataLst>
          </p:nvPr>
        </p:nvSpPr>
        <p:spPr>
          <a:xfrm rot="10800000">
            <a:off x="4926965" y="4796790"/>
            <a:ext cx="3616960" cy="20828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4929" h="324">
                <a:moveTo>
                  <a:pt x="0" y="0"/>
                </a:moveTo>
                <a:lnTo>
                  <a:pt x="4929" y="0"/>
                </a:lnTo>
                <a:lnTo>
                  <a:pt x="4929" y="324"/>
                </a:lnTo>
                <a:lnTo>
                  <a:pt x="0" y="324"/>
                </a:lnTo>
                <a:lnTo>
                  <a:pt x="0"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55" name="序号"/>
          <p:cNvSpPr/>
          <p:nvPr>
            <p:custDataLst>
              <p:tags r:id="rId4"/>
            </p:custDataLst>
          </p:nvPr>
        </p:nvSpPr>
        <p:spPr>
          <a:xfrm>
            <a:off x="4439920" y="4653280"/>
            <a:ext cx="492760" cy="492760"/>
          </a:xfrm>
          <a:prstGeom prst="ellipse">
            <a:avLst/>
          </a:prstGeom>
          <a:solidFill>
            <a:srgbClr val="FFFFFF"/>
          </a:solidFill>
          <a:ln w="34925">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lstStyle/>
          <a:p>
            <a:pPr lvl="0" algn="ctr">
              <a:spcBef>
                <a:spcPct val="0"/>
              </a:spcBef>
              <a:spcAft>
                <a:spcPct val="0"/>
              </a:spcAft>
              <a:buClrTx/>
              <a:buSzTx/>
              <a:buFontTx/>
            </a:pPr>
            <a:r>
              <a:rPr lang="en-US" altLang="zh-CN" sz="1400" b="1">
                <a:solidFill>
                  <a:schemeClr val="accent4"/>
                </a:solidFill>
                <a:latin typeface="+mn-ea"/>
                <a:cs typeface="+mn-ea"/>
                <a:sym typeface="+mn-ea"/>
              </a:rPr>
              <a:t>4</a:t>
            </a:r>
            <a:endParaRPr lang="en-US" altLang="zh-CN" sz="1400" b="1">
              <a:solidFill>
                <a:schemeClr val="accent4"/>
              </a:solidFill>
              <a:latin typeface="+mn-ea"/>
              <a:cs typeface="+mn-ea"/>
              <a:sym typeface="+mn-ea"/>
            </a:endParaRPr>
          </a:p>
        </p:txBody>
      </p:sp>
      <p:sp>
        <p:nvSpPr>
          <p:cNvPr id="19" name="任意多边形 18"/>
          <p:cNvSpPr/>
          <p:nvPr>
            <p:custDataLst>
              <p:tags r:id="rId5"/>
            </p:custDataLst>
          </p:nvPr>
        </p:nvSpPr>
        <p:spPr>
          <a:xfrm>
            <a:off x="5884545" y="2828290"/>
            <a:ext cx="3137535" cy="119189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4941" h="1877">
                <a:moveTo>
                  <a:pt x="247" y="0"/>
                </a:moveTo>
                <a:lnTo>
                  <a:pt x="522" y="0"/>
                </a:lnTo>
                <a:lnTo>
                  <a:pt x="3728" y="0"/>
                </a:lnTo>
                <a:lnTo>
                  <a:pt x="4003" y="0"/>
                </a:lnTo>
                <a:cubicBezTo>
                  <a:pt x="4521" y="0"/>
                  <a:pt x="4941" y="420"/>
                  <a:pt x="4941" y="939"/>
                </a:cubicBezTo>
                <a:cubicBezTo>
                  <a:pt x="4941" y="1457"/>
                  <a:pt x="4521" y="1877"/>
                  <a:pt x="4003" y="1877"/>
                </a:cubicBezTo>
                <a:lnTo>
                  <a:pt x="3728" y="1877"/>
                </a:lnTo>
                <a:lnTo>
                  <a:pt x="2658" y="1877"/>
                </a:lnTo>
                <a:lnTo>
                  <a:pt x="2383" y="1877"/>
                </a:lnTo>
                <a:lnTo>
                  <a:pt x="2383" y="1874"/>
                </a:lnTo>
                <a:lnTo>
                  <a:pt x="0" y="1874"/>
                </a:lnTo>
                <a:lnTo>
                  <a:pt x="0" y="1550"/>
                </a:lnTo>
                <a:lnTo>
                  <a:pt x="2514" y="1550"/>
                </a:lnTo>
                <a:lnTo>
                  <a:pt x="2514" y="1553"/>
                </a:lnTo>
                <a:lnTo>
                  <a:pt x="2658" y="1553"/>
                </a:lnTo>
                <a:lnTo>
                  <a:pt x="3706" y="1553"/>
                </a:lnTo>
                <a:cubicBezTo>
                  <a:pt x="3722" y="1553"/>
                  <a:pt x="3738" y="1552"/>
                  <a:pt x="3753" y="1551"/>
                </a:cubicBezTo>
                <a:lnTo>
                  <a:pt x="3760" y="1551"/>
                </a:lnTo>
                <a:lnTo>
                  <a:pt x="3760" y="1553"/>
                </a:lnTo>
                <a:lnTo>
                  <a:pt x="3981" y="1553"/>
                </a:lnTo>
                <a:cubicBezTo>
                  <a:pt x="4321" y="1553"/>
                  <a:pt x="4596" y="1278"/>
                  <a:pt x="4596" y="939"/>
                </a:cubicBezTo>
                <a:cubicBezTo>
                  <a:pt x="4596" y="599"/>
                  <a:pt x="4321" y="324"/>
                  <a:pt x="3981" y="324"/>
                </a:cubicBezTo>
                <a:lnTo>
                  <a:pt x="3760" y="324"/>
                </a:lnTo>
                <a:lnTo>
                  <a:pt x="3760" y="326"/>
                </a:lnTo>
                <a:lnTo>
                  <a:pt x="3753" y="326"/>
                </a:lnTo>
                <a:cubicBezTo>
                  <a:pt x="3738" y="325"/>
                  <a:pt x="3722" y="324"/>
                  <a:pt x="3706" y="324"/>
                </a:cubicBezTo>
                <a:lnTo>
                  <a:pt x="522" y="324"/>
                </a:lnTo>
                <a:lnTo>
                  <a:pt x="247" y="324"/>
                </a:lnTo>
                <a:lnTo>
                  <a:pt x="247" y="0"/>
                </a:lnTo>
                <a:close/>
              </a:path>
            </a:pathLst>
          </a:cu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54" name="序号"/>
          <p:cNvSpPr/>
          <p:nvPr>
            <p:custDataLst>
              <p:tags r:id="rId6"/>
            </p:custDataLst>
          </p:nvPr>
        </p:nvSpPr>
        <p:spPr>
          <a:xfrm>
            <a:off x="5698490" y="3679825"/>
            <a:ext cx="492760" cy="492760"/>
          </a:xfrm>
          <a:prstGeom prst="ellipse">
            <a:avLst/>
          </a:prstGeom>
          <a:solidFill>
            <a:srgbClr val="FFFFFF"/>
          </a:solidFill>
          <a:ln w="34925">
            <a:solidFill>
              <a:schemeClr val="accent3"/>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lstStyle/>
          <a:p>
            <a:pPr lvl="0" algn="ctr">
              <a:spcBef>
                <a:spcPct val="0"/>
              </a:spcBef>
              <a:spcAft>
                <a:spcPct val="0"/>
              </a:spcAft>
              <a:buClrTx/>
              <a:buSzTx/>
              <a:buFontTx/>
            </a:pPr>
            <a:r>
              <a:rPr lang="en-US" altLang="zh-CN" sz="1400" b="1">
                <a:solidFill>
                  <a:schemeClr val="accent3"/>
                </a:solidFill>
                <a:latin typeface="+mn-ea"/>
                <a:cs typeface="+mn-ea"/>
                <a:sym typeface="+mn-ea"/>
              </a:rPr>
              <a:t>3</a:t>
            </a:r>
            <a:endParaRPr lang="en-US" altLang="zh-CN" sz="1400" b="1">
              <a:solidFill>
                <a:schemeClr val="accent3"/>
              </a:solidFill>
              <a:latin typeface="+mn-ea"/>
              <a:cs typeface="+mn-ea"/>
              <a:sym typeface="+mn-ea"/>
            </a:endParaRPr>
          </a:p>
        </p:txBody>
      </p:sp>
      <p:sp>
        <p:nvSpPr>
          <p:cNvPr id="6" name="任意多边形 5"/>
          <p:cNvSpPr/>
          <p:nvPr>
            <p:custDataLst>
              <p:tags r:id="rId7"/>
            </p:custDataLst>
          </p:nvPr>
        </p:nvSpPr>
        <p:spPr>
          <a:xfrm>
            <a:off x="0" y="2828290"/>
            <a:ext cx="7200900" cy="20574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763" h="324">
                <a:moveTo>
                  <a:pt x="0" y="0"/>
                </a:moveTo>
                <a:lnTo>
                  <a:pt x="8763" y="0"/>
                </a:lnTo>
                <a:lnTo>
                  <a:pt x="8763" y="324"/>
                </a:lnTo>
                <a:lnTo>
                  <a:pt x="0" y="324"/>
                </a:lnTo>
                <a:lnTo>
                  <a:pt x="0" y="0"/>
                </a:lnTo>
                <a:close/>
              </a:path>
            </a:pathLst>
          </a:custGeom>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53" name="序号"/>
          <p:cNvSpPr/>
          <p:nvPr>
            <p:custDataLst>
              <p:tags r:id="rId8"/>
            </p:custDataLst>
          </p:nvPr>
        </p:nvSpPr>
        <p:spPr>
          <a:xfrm>
            <a:off x="6957060" y="2698115"/>
            <a:ext cx="492760" cy="492760"/>
          </a:xfrm>
          <a:prstGeom prst="ellipse">
            <a:avLst/>
          </a:prstGeom>
          <a:solidFill>
            <a:srgbClr val="FFFFFF"/>
          </a:solidFill>
          <a:ln w="34925">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lstStyle/>
          <a:p>
            <a:pPr lvl="0" algn="ctr">
              <a:spcBef>
                <a:spcPct val="0"/>
              </a:spcBef>
              <a:spcAft>
                <a:spcPct val="0"/>
              </a:spcAft>
              <a:buClrTx/>
              <a:buSzTx/>
              <a:buFontTx/>
            </a:pPr>
            <a:r>
              <a:rPr lang="en-US" altLang="zh-CN" sz="1400" b="1">
                <a:solidFill>
                  <a:schemeClr val="accent2"/>
                </a:solidFill>
                <a:latin typeface="+mn-ea"/>
                <a:cs typeface="+mn-ea"/>
                <a:sym typeface="+mn-ea"/>
              </a:rPr>
              <a:t>2</a:t>
            </a:r>
            <a:endParaRPr lang="en-US" altLang="zh-CN" sz="1400" b="1">
              <a:solidFill>
                <a:schemeClr val="accent2"/>
              </a:solidFill>
              <a:latin typeface="+mn-ea"/>
              <a:cs typeface="+mn-ea"/>
              <a:sym typeface="+mn-ea"/>
            </a:endParaRPr>
          </a:p>
        </p:txBody>
      </p:sp>
      <p:sp>
        <p:nvSpPr>
          <p:cNvPr id="56" name="序号"/>
          <p:cNvSpPr/>
          <p:nvPr>
            <p:custDataLst>
              <p:tags r:id="rId9"/>
            </p:custDataLst>
          </p:nvPr>
        </p:nvSpPr>
        <p:spPr>
          <a:xfrm>
            <a:off x="8058150" y="4653280"/>
            <a:ext cx="492760" cy="492760"/>
          </a:xfrm>
          <a:prstGeom prst="ellipse">
            <a:avLst/>
          </a:prstGeom>
          <a:solidFill>
            <a:srgbClr val="FFFFFF"/>
          </a:solidFill>
          <a:ln w="34925">
            <a:solidFill>
              <a:schemeClr val="accent5"/>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lstStyle/>
          <a:p>
            <a:pPr lvl="0" algn="ctr">
              <a:spcBef>
                <a:spcPct val="0"/>
              </a:spcBef>
              <a:spcAft>
                <a:spcPct val="0"/>
              </a:spcAft>
              <a:buClrTx/>
              <a:buSzTx/>
              <a:buFontTx/>
            </a:pPr>
            <a:r>
              <a:rPr lang="en-US" altLang="zh-CN" sz="1400" b="1">
                <a:solidFill>
                  <a:schemeClr val="accent5"/>
                </a:solidFill>
                <a:latin typeface="+mn-ea"/>
                <a:cs typeface="+mn-ea"/>
                <a:sym typeface="+mn-ea"/>
              </a:rPr>
              <a:t>5</a:t>
            </a:r>
            <a:endParaRPr lang="en-US" altLang="zh-CN" sz="1400" b="1">
              <a:solidFill>
                <a:schemeClr val="accent5"/>
              </a:solidFill>
              <a:latin typeface="+mn-ea"/>
              <a:cs typeface="+mn-ea"/>
              <a:sym typeface="+mn-ea"/>
            </a:endParaRPr>
          </a:p>
        </p:txBody>
      </p:sp>
      <p:sp>
        <p:nvSpPr>
          <p:cNvPr id="52" name="序号"/>
          <p:cNvSpPr/>
          <p:nvPr>
            <p:custDataLst>
              <p:tags r:id="rId10"/>
            </p:custDataLst>
          </p:nvPr>
        </p:nvSpPr>
        <p:spPr>
          <a:xfrm>
            <a:off x="3356610" y="2687955"/>
            <a:ext cx="492760" cy="492760"/>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lstStyle/>
          <a:p>
            <a:pPr lvl="0" algn="ctr">
              <a:spcBef>
                <a:spcPct val="0"/>
              </a:spcBef>
              <a:spcAft>
                <a:spcPct val="0"/>
              </a:spcAft>
              <a:buClrTx/>
              <a:buSzTx/>
              <a:buFontTx/>
            </a:pPr>
            <a:r>
              <a:rPr lang="en-US" altLang="zh-CN" sz="1400" b="1">
                <a:solidFill>
                  <a:schemeClr val="accent1"/>
                </a:solidFill>
                <a:latin typeface="+mn-ea"/>
                <a:cs typeface="+mn-ea"/>
                <a:sym typeface="+mn-ea"/>
              </a:rPr>
              <a:t>1</a:t>
            </a:r>
            <a:endParaRPr lang="en-US" altLang="zh-CN" sz="1400" b="1">
              <a:solidFill>
                <a:schemeClr val="accent1"/>
              </a:solidFill>
              <a:latin typeface="+mn-ea"/>
              <a:cs typeface="+mn-ea"/>
              <a:sym typeface="+mn-ea"/>
            </a:endParaRPr>
          </a:p>
        </p:txBody>
      </p:sp>
      <p:sp>
        <p:nvSpPr>
          <p:cNvPr id="7" name="矩形 6"/>
          <p:cNvSpPr/>
          <p:nvPr>
            <p:custDataLst>
              <p:tags r:id="rId11"/>
            </p:custDataLst>
          </p:nvPr>
        </p:nvSpPr>
        <p:spPr>
          <a:xfrm>
            <a:off x="6156960" y="1612900"/>
            <a:ext cx="4797425" cy="547370"/>
          </a:xfrm>
          <a:prstGeom prst="rect">
            <a:avLst/>
          </a:prstGeom>
          <a:noFill/>
        </p:spPr>
        <p:txBody>
          <a:bodyPr wrap="square" lIns="0" tIns="0" rIns="0" bIns="0" rtlCol="0" anchor="b" anchorCtr="0">
            <a:noAutofit/>
          </a:bodyPr>
          <a:lstStyle/>
          <a:p>
            <a:pPr algn="ctr">
              <a:lnSpc>
                <a:spcPct val="130000"/>
              </a:lnSpc>
              <a:spcBef>
                <a:spcPct val="0"/>
              </a:spcBef>
              <a:spcAft>
                <a:spcPct val="0"/>
              </a:spcAft>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信任是获取他人支持与帮助的关键，态度真诚，主动积极，学会放下“身段”，获得别人的理解和支持。</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矩形 7"/>
          <p:cNvSpPr/>
          <p:nvPr>
            <p:custDataLst>
              <p:tags r:id="rId12"/>
            </p:custDataLst>
          </p:nvPr>
        </p:nvSpPr>
        <p:spPr>
          <a:xfrm>
            <a:off x="1927860" y="1586865"/>
            <a:ext cx="3202940" cy="547370"/>
          </a:xfrm>
          <a:prstGeom prst="rect">
            <a:avLst/>
          </a:prstGeom>
          <a:noFill/>
        </p:spPr>
        <p:txBody>
          <a:bodyPr wrap="square" lIns="0" tIns="0" rIns="0" bIns="0" rtlCol="0" anchor="b" anchorCtr="0">
            <a:noAutofit/>
          </a:bodyPr>
          <a:lstStyle/>
          <a:p>
            <a:pPr algn="ctr">
              <a:lnSpc>
                <a:spcPct val="130000"/>
              </a:lnSpc>
              <a:spcBef>
                <a:spcPct val="0"/>
              </a:spcBef>
              <a:spcAft>
                <a:spcPct val="0"/>
              </a:spcAft>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除公司部门内部资源外，还要考虑外部有哪些资源能为我所用，使自己如虎添翼。</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p:txBody>
      </p:sp>
      <p:sp>
        <p:nvSpPr>
          <p:cNvPr id="10" name="矩形 9"/>
          <p:cNvSpPr/>
          <p:nvPr>
            <p:custDataLst>
              <p:tags r:id="rId13"/>
            </p:custDataLst>
          </p:nvPr>
        </p:nvSpPr>
        <p:spPr>
          <a:xfrm>
            <a:off x="2553335" y="2266950"/>
            <a:ext cx="2093595" cy="406800"/>
          </a:xfrm>
          <a:prstGeom prst="rect">
            <a:avLst/>
          </a:prstGeom>
          <a:noFill/>
        </p:spPr>
        <p:txBody>
          <a:bodyPr wrap="square" lIns="0" tIns="0" rIns="0" bIns="0" rtlCol="0" anchor="t" anchorCtr="0">
            <a:noAutofit/>
          </a:bodyPr>
          <a:lstStyle/>
          <a:p>
            <a:pPr algn="ctr">
              <a:spcBef>
                <a:spcPct val="0"/>
              </a:spcBef>
              <a:spcAft>
                <a:spcPct val="0"/>
              </a:spcAft>
            </a:pPr>
            <a:r>
              <a:rPr lang="zh-CN" altLang="en-US" b="1" dirty="0">
                <a:solidFill>
                  <a:schemeClr val="tx1"/>
                </a:solidFill>
                <a:latin typeface="微软雅黑" panose="020B0503020204020204" pitchFamily="34" charset="-122"/>
                <a:ea typeface="微软雅黑" panose="020B0503020204020204" pitchFamily="34" charset="-122"/>
                <a:cs typeface="+mn-ea"/>
                <a:sym typeface="+mn-ea"/>
              </a:rPr>
              <a:t>盘点分析现有资源</a:t>
            </a:r>
            <a:endParaRPr lang="zh-CN" altLang="en-US" b="1" dirty="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11" name="矩形 10"/>
          <p:cNvSpPr/>
          <p:nvPr>
            <p:custDataLst>
              <p:tags r:id="rId14"/>
            </p:custDataLst>
          </p:nvPr>
        </p:nvSpPr>
        <p:spPr>
          <a:xfrm>
            <a:off x="6156960" y="2281555"/>
            <a:ext cx="2505710" cy="407035"/>
          </a:xfrm>
          <a:prstGeom prst="rect">
            <a:avLst/>
          </a:prstGeom>
          <a:noFill/>
        </p:spPr>
        <p:txBody>
          <a:bodyPr wrap="square" lIns="0" tIns="0" rIns="0" bIns="0" rtlCol="0" anchor="t" anchorCtr="0">
            <a:noAutofit/>
          </a:bodyPr>
          <a:lstStyle/>
          <a:p>
            <a:pPr algn="ctr">
              <a:spcBef>
                <a:spcPct val="0"/>
              </a:spcBef>
              <a:spcAft>
                <a:spcPct val="0"/>
              </a:spcAft>
            </a:pPr>
            <a:r>
              <a:rPr lang="zh-CN" altLang="en-US" b="1" dirty="0">
                <a:solidFill>
                  <a:schemeClr val="tx1"/>
                </a:solidFill>
                <a:latin typeface="微软雅黑" panose="020B0503020204020204" pitchFamily="34" charset="-122"/>
                <a:ea typeface="微软雅黑" panose="020B0503020204020204" pitchFamily="34" charset="-122"/>
                <a:cs typeface="+mn-ea"/>
                <a:sym typeface="+mn-ea"/>
              </a:rPr>
              <a:t>学会整合资源的方法</a:t>
            </a:r>
            <a:endParaRPr lang="zh-CN" altLang="en-US" b="1" dirty="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12" name="矩形 11"/>
          <p:cNvSpPr/>
          <p:nvPr>
            <p:custDataLst>
              <p:tags r:id="rId15"/>
            </p:custDataLst>
          </p:nvPr>
        </p:nvSpPr>
        <p:spPr>
          <a:xfrm>
            <a:off x="2495550" y="5629275"/>
            <a:ext cx="4469765" cy="54737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用心去收集资源、储备资源，遇事方能厚积薄发，</a:t>
            </a:r>
            <a:endParaRPr lang="zh-CN" altLang="en-US" sz="14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30000"/>
              </a:lnSpc>
              <a:spcBef>
                <a:spcPct val="0"/>
              </a:spcBef>
              <a:spcAft>
                <a:spcPct val="0"/>
              </a:spcAft>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而非“书到用时方恨少”。</a:t>
            </a:r>
            <a:endParaRPr lang="zh-CN" altLang="en-US" sz="14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矩形 13"/>
          <p:cNvSpPr/>
          <p:nvPr>
            <p:custDataLst>
              <p:tags r:id="rId16"/>
            </p:custDataLst>
          </p:nvPr>
        </p:nvSpPr>
        <p:spPr>
          <a:xfrm>
            <a:off x="3638700" y="5168900"/>
            <a:ext cx="2095200" cy="407670"/>
          </a:xfrm>
          <a:prstGeom prst="rect">
            <a:avLst/>
          </a:prstGeom>
          <a:noFill/>
        </p:spPr>
        <p:txBody>
          <a:bodyPr wrap="square" lIns="0" tIns="0" rIns="0" bIns="0" rtlCol="0" anchor="b" anchorCtr="0">
            <a:noAutofit/>
          </a:bodyPr>
          <a:lstStyle/>
          <a:p>
            <a:pPr algn="ctr">
              <a:spcBef>
                <a:spcPct val="0"/>
              </a:spcBef>
              <a:spcAft>
                <a:spcPct val="0"/>
              </a:spcAft>
            </a:pPr>
            <a:r>
              <a:rPr lang="zh-CN" altLang="en-US" b="1">
                <a:solidFill>
                  <a:schemeClr val="tx1"/>
                </a:solidFill>
                <a:latin typeface="微软雅黑" panose="020B0503020204020204" pitchFamily="34" charset="-122"/>
                <a:ea typeface="微软雅黑" panose="020B0503020204020204" pitchFamily="34" charset="-122"/>
                <a:cs typeface="+mn-ea"/>
                <a:sym typeface="+mn-ea"/>
              </a:rPr>
              <a:t>积累资源</a:t>
            </a:r>
            <a:endParaRPr lang="zh-CN" altLang="en-US" b="1">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15" name="矩形 14"/>
          <p:cNvSpPr/>
          <p:nvPr>
            <p:custDataLst>
              <p:tags r:id="rId17"/>
            </p:custDataLst>
          </p:nvPr>
        </p:nvSpPr>
        <p:spPr>
          <a:xfrm>
            <a:off x="6456045" y="5146040"/>
            <a:ext cx="4326255" cy="704215"/>
          </a:xfrm>
          <a:prstGeom prst="rect">
            <a:avLst/>
          </a:prstGeom>
          <a:noFill/>
        </p:spPr>
        <p:txBody>
          <a:bodyPr wrap="square" lIns="0" tIns="0" rIns="0" bIns="0" rtlCol="0" anchor="b" anchorCtr="0">
            <a:noAutofit/>
          </a:bodyPr>
          <a:lstStyle/>
          <a:p>
            <a:pPr algn="ctr">
              <a:spcBef>
                <a:spcPct val="0"/>
              </a:spcBef>
              <a:spcAft>
                <a:spcPct val="0"/>
              </a:spcAft>
            </a:pPr>
            <a:r>
              <a:rPr lang="zh-CN" altLang="en-US" b="1" dirty="0">
                <a:solidFill>
                  <a:schemeClr val="tx1"/>
                </a:solidFill>
                <a:latin typeface="微软雅黑" panose="020B0503020204020204" pitchFamily="34" charset="-122"/>
                <a:ea typeface="微软雅黑" panose="020B0503020204020204" pitchFamily="34" charset="-122"/>
                <a:cs typeface="+mn-ea"/>
                <a:sym typeface="+mn-ea"/>
              </a:rPr>
              <a:t>逐步提高资源整合能力，</a:t>
            </a:r>
            <a:endParaRPr lang="zh-CN" altLang="en-US" b="1" dirty="0">
              <a:solidFill>
                <a:schemeClr val="tx1"/>
              </a:solidFill>
              <a:latin typeface="微软雅黑" panose="020B0503020204020204" pitchFamily="34" charset="-122"/>
              <a:ea typeface="微软雅黑" panose="020B0503020204020204" pitchFamily="34" charset="-122"/>
              <a:cs typeface="+mn-ea"/>
              <a:sym typeface="+mn-ea"/>
            </a:endParaRPr>
          </a:p>
          <a:p>
            <a:pPr algn="ctr">
              <a:spcBef>
                <a:spcPct val="0"/>
              </a:spcBef>
              <a:spcAft>
                <a:spcPct val="0"/>
              </a:spcAft>
            </a:pPr>
            <a:r>
              <a:rPr lang="zh-CN" altLang="en-US" b="1" dirty="0">
                <a:solidFill>
                  <a:schemeClr val="tx1"/>
                </a:solidFill>
                <a:latin typeface="微软雅黑" panose="020B0503020204020204" pitchFamily="34" charset="-122"/>
                <a:ea typeface="微软雅黑" panose="020B0503020204020204" pitchFamily="34" charset="-122"/>
                <a:cs typeface="+mn-ea"/>
                <a:sym typeface="+mn-ea"/>
              </a:rPr>
              <a:t>由整合到契合再到融合</a:t>
            </a:r>
            <a:endParaRPr lang="zh-CN" altLang="en-US" b="1" dirty="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25" name="矩形 24"/>
          <p:cNvSpPr/>
          <p:nvPr>
            <p:custDataLst>
              <p:tags r:id="rId18"/>
            </p:custDataLst>
          </p:nvPr>
        </p:nvSpPr>
        <p:spPr>
          <a:xfrm>
            <a:off x="5561965" y="4199890"/>
            <a:ext cx="5113020" cy="37338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自己整合获取资源，并同事共享资源，实现1+1&gt;2 的效果</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6" name="矩形 25"/>
          <p:cNvSpPr/>
          <p:nvPr>
            <p:custDataLst>
              <p:tags r:id="rId19"/>
            </p:custDataLst>
          </p:nvPr>
        </p:nvSpPr>
        <p:spPr>
          <a:xfrm>
            <a:off x="4897270" y="3035300"/>
            <a:ext cx="2095200" cy="530860"/>
          </a:xfrm>
          <a:prstGeom prst="rect">
            <a:avLst/>
          </a:prstGeom>
          <a:noFill/>
        </p:spPr>
        <p:txBody>
          <a:bodyPr wrap="square" lIns="0" tIns="0" rIns="0" bIns="0" rtlCol="0" anchor="b" anchorCtr="0">
            <a:noAutofit/>
          </a:bodyPr>
          <a:lstStyle/>
          <a:p>
            <a:pPr algn="ctr">
              <a:spcBef>
                <a:spcPct val="0"/>
              </a:spcBef>
              <a:spcAft>
                <a:spcPct val="0"/>
              </a:spcAft>
            </a:pPr>
            <a:r>
              <a:rPr lang="zh-CN" altLang="en-US" b="1">
                <a:solidFill>
                  <a:schemeClr val="tx1"/>
                </a:solidFill>
                <a:latin typeface="微软雅黑" panose="020B0503020204020204" pitchFamily="34" charset="-122"/>
                <a:ea typeface="微软雅黑" panose="020B0503020204020204" pitchFamily="34" charset="-122"/>
                <a:cs typeface="+mn-ea"/>
                <a:sym typeface="+mn-ea"/>
              </a:rPr>
              <a:t>资源信息共享</a:t>
            </a:r>
            <a:endParaRPr lang="zh-CN" altLang="en-US" b="1">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2" name="文本框 1"/>
          <p:cNvSpPr txBox="1"/>
          <p:nvPr/>
        </p:nvSpPr>
        <p:spPr>
          <a:xfrm>
            <a:off x="1055370" y="476885"/>
            <a:ext cx="5887085" cy="460375"/>
          </a:xfrm>
          <a:prstGeom prst="rect">
            <a:avLst/>
          </a:prstGeom>
          <a:noFill/>
        </p:spPr>
        <p:txBody>
          <a:bodyPr wrap="square" rtlCol="0">
            <a:spAutoFit/>
          </a:bodyPr>
          <a:p>
            <a:r>
              <a:rPr lang="zh-CN" altLang="zh-CN" sz="2400" b="1">
                <a:latin typeface="+mj-ea"/>
                <a:ea typeface="+mj-ea"/>
              </a:rPr>
              <a:t>一、在日常工作中锻炼整合资源的能力</a:t>
            </a:r>
            <a:endParaRPr lang="zh-CN" altLang="zh-CN" sz="2400" b="1">
              <a:latin typeface="+mj-ea"/>
              <a:ea typeface="+mj-ea"/>
            </a:endParaRPr>
          </a:p>
        </p:txBody>
      </p:sp>
      <p:grpSp>
        <p:nvGrpSpPr>
          <p:cNvPr id="50" name="组合 49"/>
          <p:cNvGrpSpPr/>
          <p:nvPr>
            <p:custDataLst>
              <p:tags r:id="rId20"/>
            </p:custDataLst>
          </p:nvPr>
        </p:nvGrpSpPr>
        <p:grpSpPr>
          <a:xfrm>
            <a:off x="700724" y="477036"/>
            <a:ext cx="354330" cy="354330"/>
            <a:chOff x="150" y="633"/>
            <a:chExt cx="800" cy="800"/>
          </a:xfrm>
        </p:grpSpPr>
        <p:sp>
          <p:nvSpPr>
            <p:cNvPr id="51" name="矩形 50"/>
            <p:cNvSpPr/>
            <p:nvPr>
              <p:custDataLst>
                <p:tags r:id="rId21"/>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4" name="矩形 3"/>
            <p:cNvSpPr/>
            <p:nvPr>
              <p:custDataLst>
                <p:tags r:id="rId22"/>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grpSp>
    </p:spTree>
    <p:custDataLst>
      <p:tags r:id="rId2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055370" y="476885"/>
            <a:ext cx="8592185" cy="460375"/>
          </a:xfrm>
          <a:prstGeom prst="rect">
            <a:avLst/>
          </a:prstGeom>
          <a:noFill/>
        </p:spPr>
        <p:txBody>
          <a:bodyPr wrap="square" rtlCol="0">
            <a:spAutoFit/>
          </a:bodyPr>
          <a:p>
            <a:r>
              <a:rPr lang="zh-CN" altLang="zh-CN" sz="2400" b="1">
                <a:latin typeface="+mj-ea"/>
                <a:ea typeface="+mj-ea"/>
              </a:rPr>
              <a:t>二、开展创业项目实践，系统运用资源整合方法</a:t>
            </a:r>
            <a:endParaRPr lang="zh-CN" altLang="zh-CN" sz="2400" b="1">
              <a:latin typeface="+mj-ea"/>
              <a:ea typeface="+mj-ea"/>
            </a:endParaRPr>
          </a:p>
        </p:txBody>
      </p:sp>
      <p:grpSp>
        <p:nvGrpSpPr>
          <p:cNvPr id="50" name="组合 49"/>
          <p:cNvGrpSpPr/>
          <p:nvPr>
            <p:custDataLst>
              <p:tags r:id="rId1"/>
            </p:custDataLst>
          </p:nvPr>
        </p:nvGrpSpPr>
        <p:grpSpPr>
          <a:xfrm>
            <a:off x="700724" y="477036"/>
            <a:ext cx="354330" cy="354330"/>
            <a:chOff x="150" y="633"/>
            <a:chExt cx="800" cy="800"/>
          </a:xfrm>
        </p:grpSpPr>
        <p:sp>
          <p:nvSpPr>
            <p:cNvPr id="51" name="矩形 50"/>
            <p:cNvSpPr/>
            <p:nvPr>
              <p:custDataLst>
                <p:tags r:id="rId2"/>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52" name="矩形 51"/>
            <p:cNvSpPr/>
            <p:nvPr>
              <p:custDataLst>
                <p:tags r:id="rId3"/>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grpSp>
      <p:pic>
        <p:nvPicPr>
          <p:cNvPr id="6" name="图片 5"/>
          <p:cNvPicPr>
            <a:picLocks noChangeAspect="1"/>
          </p:cNvPicPr>
          <p:nvPr/>
        </p:nvPicPr>
        <p:blipFill>
          <a:blip r:embed="rId4"/>
          <a:stretch>
            <a:fillRect/>
          </a:stretch>
        </p:blipFill>
        <p:spPr>
          <a:xfrm>
            <a:off x="5807710" y="1340485"/>
            <a:ext cx="5944235" cy="3596640"/>
          </a:xfrm>
          <a:prstGeom prst="rect">
            <a:avLst/>
          </a:prstGeom>
        </p:spPr>
      </p:pic>
      <p:sp>
        <p:nvSpPr>
          <p:cNvPr id="8" name="文本框 7"/>
          <p:cNvSpPr txBox="1"/>
          <p:nvPr/>
        </p:nvSpPr>
        <p:spPr>
          <a:xfrm>
            <a:off x="1055370" y="1485265"/>
            <a:ext cx="2695575" cy="460375"/>
          </a:xfrm>
          <a:prstGeom prst="rect">
            <a:avLst/>
          </a:prstGeom>
          <a:noFill/>
        </p:spPr>
        <p:txBody>
          <a:bodyPr wrap="square" rtlCol="0" anchor="t">
            <a:spAutoFit/>
          </a:bodyPr>
          <a:p>
            <a:r>
              <a:rPr lang="zh-CN" altLang="en-US" sz="2400" b="1">
                <a:latin typeface="微软雅黑" panose="020B0503020204020204" pitchFamily="34" charset="-122"/>
                <a:ea typeface="微软雅黑" panose="020B0503020204020204" pitchFamily="34" charset="-122"/>
              </a:rPr>
              <a:t>创业的七种状态</a:t>
            </a:r>
            <a:endParaRPr lang="zh-CN" altLang="en-US" sz="2400" b="1">
              <a:latin typeface="微软雅黑" panose="020B0503020204020204" pitchFamily="34" charset="-122"/>
              <a:ea typeface="微软雅黑" panose="020B0503020204020204" pitchFamily="34" charset="-122"/>
            </a:endParaRPr>
          </a:p>
        </p:txBody>
      </p:sp>
      <p:sp>
        <p:nvSpPr>
          <p:cNvPr id="9" name="文本框 8"/>
          <p:cNvSpPr txBox="1"/>
          <p:nvPr/>
        </p:nvSpPr>
        <p:spPr>
          <a:xfrm>
            <a:off x="966470" y="1988820"/>
            <a:ext cx="4268470" cy="1252855"/>
          </a:xfrm>
          <a:prstGeom prst="rect">
            <a:avLst/>
          </a:prstGeom>
          <a:noFill/>
        </p:spPr>
        <p:txBody>
          <a:bodyPr wrap="square" rtlCol="0" anchor="t">
            <a:spAutoFit/>
          </a:bodyPr>
          <a:p>
            <a:pPr>
              <a:lnSpc>
                <a:spcPct val="140000"/>
              </a:lnSpc>
            </a:pPr>
            <a:r>
              <a:rPr lang="zh-CN" altLang="en-US">
                <a:latin typeface="微软雅黑" panose="020B0503020204020204" pitchFamily="34" charset="-122"/>
                <a:ea typeface="微软雅黑" panose="020B0503020204020204" pitchFamily="34" charset="-122"/>
              </a:rPr>
              <a:t>创业是技术、市场、组织三要素共同作用的结果。三要素的交叉组合形成了创业的基本状态及类型。</a:t>
            </a:r>
            <a:endParaRPr lang="zh-CN" altLang="en-US">
              <a:latin typeface="微软雅黑" panose="020B0503020204020204" pitchFamily="34" charset="-122"/>
              <a:ea typeface="微软雅黑" panose="020B0503020204020204" pitchFamily="34" charset="-122"/>
            </a:endParaRPr>
          </a:p>
        </p:txBody>
      </p:sp>
      <p:sp>
        <p:nvSpPr>
          <p:cNvPr id="10" name="文本框 9"/>
          <p:cNvSpPr txBox="1"/>
          <p:nvPr/>
        </p:nvSpPr>
        <p:spPr>
          <a:xfrm>
            <a:off x="966470" y="4149090"/>
            <a:ext cx="1995805" cy="368300"/>
          </a:xfrm>
          <a:prstGeom prst="rect">
            <a:avLst/>
          </a:prstGeom>
          <a:noFill/>
        </p:spPr>
        <p:txBody>
          <a:bodyPr wrap="square" rtlCol="0" anchor="t">
            <a:spAutoFit/>
          </a:bodyPr>
          <a:p>
            <a:r>
              <a:rPr lang="zh-CN" altLang="en-US" b="1"/>
              <a:t>（一）基本类型</a:t>
            </a:r>
            <a:endParaRPr lang="zh-CN" altLang="en-US" b="1"/>
          </a:p>
        </p:txBody>
      </p:sp>
      <p:sp>
        <p:nvSpPr>
          <p:cNvPr id="18" name="文本框 17"/>
          <p:cNvSpPr txBox="1"/>
          <p:nvPr/>
        </p:nvSpPr>
        <p:spPr>
          <a:xfrm>
            <a:off x="3647440" y="4149090"/>
            <a:ext cx="1995805" cy="368300"/>
          </a:xfrm>
          <a:prstGeom prst="rect">
            <a:avLst/>
          </a:prstGeom>
          <a:noFill/>
        </p:spPr>
        <p:txBody>
          <a:bodyPr wrap="square" rtlCol="0" anchor="t">
            <a:spAutoFit/>
          </a:bodyPr>
          <a:p>
            <a:r>
              <a:rPr lang="zh-CN" altLang="en-US" b="1"/>
              <a:t>（二）衍生类型</a:t>
            </a:r>
            <a:endParaRPr lang="zh-CN" altLang="en-US" b="1"/>
          </a:p>
        </p:txBody>
      </p:sp>
      <p:sp>
        <p:nvSpPr>
          <p:cNvPr id="28" name="任意多边形 27"/>
          <p:cNvSpPr/>
          <p:nvPr>
            <p:custDataLst>
              <p:tags r:id="rId5"/>
            </p:custDataLst>
          </p:nvPr>
        </p:nvSpPr>
        <p:spPr>
          <a:xfrm rot="5400000" flipH="1">
            <a:off x="3734019" y="3641138"/>
            <a:ext cx="2642493" cy="3138744"/>
          </a:xfrm>
          <a:custGeom>
            <a:avLst/>
            <a:gdLst>
              <a:gd name="adj1" fmla="val 4467"/>
              <a:gd name="adj2" fmla="val 0"/>
              <a:gd name="a1" fmla="pin 0 adj1 50000"/>
              <a:gd name="a2" fmla="pin 0 adj2 50000"/>
              <a:gd name="tx1" fmla="*/ ss a1 100000"/>
              <a:gd name="tx2" fmla="+- r 0 tx1"/>
              <a:gd name="bx1" fmla="*/ ss a2 100000"/>
              <a:gd name="bx2" fmla="+- r 0 bx1"/>
              <a:gd name="by1" fmla="+- b 0 bx1"/>
              <a:gd name="d" fmla="+- tx1 0 bx1"/>
              <a:gd name="tdx" fmla="*/ tx1 29289 100000"/>
              <a:gd name="bdx" fmla="*/ bx1 29289 100000"/>
              <a:gd name="il" fmla="?: d tdx bdx"/>
              <a:gd name="ir" fmla="+- r 0 il"/>
              <a:gd name="ib" fmla="+- b 0 bdx"/>
            </a:gdLst>
            <a:ahLst/>
            <a:cxnLst>
              <a:cxn ang="0">
                <a:pos x="r" y="vc"/>
              </a:cxn>
              <a:cxn ang="cd4">
                <a:pos x="hc" y="b"/>
              </a:cxn>
              <a:cxn ang="cd2">
                <a:pos x="l" y="vc"/>
              </a:cxn>
              <a:cxn ang="3">
                <a:pos x="hc" y="t"/>
              </a:cxn>
            </a:cxnLst>
            <a:rect l="l" t="t" r="r" b="b"/>
            <a:pathLst>
              <a:path w="7375" h="8760">
                <a:moveTo>
                  <a:pt x="329" y="0"/>
                </a:moveTo>
                <a:lnTo>
                  <a:pt x="7046" y="0"/>
                </a:lnTo>
                <a:cubicBezTo>
                  <a:pt x="7228" y="0"/>
                  <a:pt x="7375" y="147"/>
                  <a:pt x="7375" y="329"/>
                </a:cubicBezTo>
                <a:lnTo>
                  <a:pt x="7375" y="8264"/>
                </a:lnTo>
                <a:lnTo>
                  <a:pt x="456" y="8264"/>
                </a:lnTo>
                <a:lnTo>
                  <a:pt x="456" y="8760"/>
                </a:lnTo>
                <a:lnTo>
                  <a:pt x="0" y="8760"/>
                </a:lnTo>
                <a:lnTo>
                  <a:pt x="0" y="329"/>
                </a:lnTo>
                <a:cubicBezTo>
                  <a:pt x="0" y="147"/>
                  <a:pt x="147" y="0"/>
                  <a:pt x="329" y="0"/>
                </a:cubicBezTo>
                <a:close/>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r>
              <a:rPr lang="en-US" altLang="zh-CN" sz="1400" b="1" dirty="0">
                <a:solidFill>
                  <a:schemeClr val="tx1">
                    <a:lumMod val="85000"/>
                    <a:lumOff val="15000"/>
                  </a:schemeClr>
                </a:solidFill>
                <a:sym typeface="+mn-ea"/>
              </a:rPr>
              <a:t>   </a:t>
            </a:r>
            <a:endParaRPr lang="en-US" altLang="zh-CN" sz="1400" b="1" dirty="0">
              <a:solidFill>
                <a:schemeClr val="tx1">
                  <a:lumMod val="85000"/>
                  <a:lumOff val="15000"/>
                </a:schemeClr>
              </a:solidFill>
              <a:sym typeface="+mn-ea"/>
            </a:endParaRPr>
          </a:p>
        </p:txBody>
      </p:sp>
      <p:sp>
        <p:nvSpPr>
          <p:cNvPr id="22" name="任意多边形 21"/>
          <p:cNvSpPr/>
          <p:nvPr>
            <p:custDataLst>
              <p:tags r:id="rId6"/>
            </p:custDataLst>
          </p:nvPr>
        </p:nvSpPr>
        <p:spPr>
          <a:xfrm>
            <a:off x="3486072" y="3889252"/>
            <a:ext cx="284135" cy="2642505"/>
          </a:xfrm>
          <a:custGeom>
            <a:avLst/>
            <a:gdLst/>
            <a:ahLst/>
            <a:cxnLst>
              <a:cxn ang="3">
                <a:pos x="hc" y="t"/>
              </a:cxn>
              <a:cxn ang="cd2">
                <a:pos x="l" y="vc"/>
              </a:cxn>
              <a:cxn ang="cd4">
                <a:pos x="hc" y="b"/>
              </a:cxn>
              <a:cxn ang="0">
                <a:pos x="r" y="vc"/>
              </a:cxn>
            </a:cxnLst>
            <a:rect l="l" t="t" r="r" b="b"/>
            <a:pathLst>
              <a:path w="793" h="7410">
                <a:moveTo>
                  <a:pt x="494" y="0"/>
                </a:moveTo>
                <a:lnTo>
                  <a:pt x="793" y="0"/>
                </a:lnTo>
                <a:lnTo>
                  <a:pt x="793" y="7410"/>
                </a:lnTo>
                <a:lnTo>
                  <a:pt x="0" y="7410"/>
                </a:lnTo>
                <a:lnTo>
                  <a:pt x="0" y="6949"/>
                </a:lnTo>
                <a:lnTo>
                  <a:pt x="494" y="6949"/>
                </a:lnTo>
                <a:lnTo>
                  <a:pt x="494" y="0"/>
                </a:lnTo>
                <a:close/>
              </a:path>
            </a:pathLst>
          </a:custGeom>
          <a:gradFill>
            <a:gsLst>
              <a:gs pos="0">
                <a:schemeClr val="accent1">
                  <a:lumMod val="50000"/>
                  <a:alpha val="32000"/>
                </a:schemeClr>
              </a:gs>
              <a:gs pos="83000">
                <a:schemeClr val="accent1">
                  <a:lumMod val="50000"/>
                  <a:alpha val="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b="1"/>
          </a:p>
        </p:txBody>
      </p:sp>
      <p:sp>
        <p:nvSpPr>
          <p:cNvPr id="20" name="直角三角形 19"/>
          <p:cNvSpPr/>
          <p:nvPr>
            <p:custDataLst>
              <p:tags r:id="rId7"/>
            </p:custDataLst>
          </p:nvPr>
        </p:nvSpPr>
        <p:spPr>
          <a:xfrm flipV="1">
            <a:off x="3487415" y="6367666"/>
            <a:ext cx="182377" cy="164103"/>
          </a:xfrm>
          <a:prstGeom prst="rtTriangle">
            <a:avLst/>
          </a:prstGeom>
          <a:solidFill>
            <a:schemeClr val="accent1">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b="1">
              <a:sym typeface="+mn-ea"/>
            </a:endParaRPr>
          </a:p>
        </p:txBody>
      </p:sp>
      <p:sp>
        <p:nvSpPr>
          <p:cNvPr id="30" name="任意多边形 29"/>
          <p:cNvSpPr/>
          <p:nvPr>
            <p:custDataLst>
              <p:tags r:id="rId8"/>
            </p:custDataLst>
          </p:nvPr>
        </p:nvSpPr>
        <p:spPr>
          <a:xfrm rot="16200000">
            <a:off x="786967" y="3488065"/>
            <a:ext cx="2623145" cy="3138744"/>
          </a:xfrm>
          <a:custGeom>
            <a:avLst/>
            <a:gdLst>
              <a:gd name="connsiteX0" fmla="*/ 0 w 7321"/>
              <a:gd name="connsiteY0" fmla="*/ 8760 h 8760"/>
              <a:gd name="connsiteX1" fmla="*/ 0 w 7321"/>
              <a:gd name="connsiteY1" fmla="*/ 329 h 8760"/>
              <a:gd name="connsiteX2" fmla="*/ 326 w 7321"/>
              <a:gd name="connsiteY2" fmla="*/ 0 h 8760"/>
              <a:gd name="connsiteX3" fmla="*/ 6980 w 7321"/>
              <a:gd name="connsiteY3" fmla="*/ 0 h 8760"/>
              <a:gd name="connsiteX4" fmla="*/ 7306 w 7321"/>
              <a:gd name="connsiteY4" fmla="*/ 329 h 8760"/>
              <a:gd name="connsiteX5" fmla="*/ 7321 w 7321"/>
              <a:gd name="connsiteY5" fmla="*/ 8745 h 8760"/>
              <a:gd name="connsiteX6" fmla="*/ 6916 w 7321"/>
              <a:gd name="connsiteY6" fmla="*/ 8747 h 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1" h="8760">
                <a:moveTo>
                  <a:pt x="0" y="8760"/>
                </a:moveTo>
                <a:lnTo>
                  <a:pt x="0" y="329"/>
                </a:lnTo>
                <a:cubicBezTo>
                  <a:pt x="0" y="147"/>
                  <a:pt x="146" y="0"/>
                  <a:pt x="326" y="0"/>
                </a:cubicBezTo>
                <a:lnTo>
                  <a:pt x="6980" y="0"/>
                </a:lnTo>
                <a:cubicBezTo>
                  <a:pt x="7160" y="0"/>
                  <a:pt x="7306" y="147"/>
                  <a:pt x="7306" y="329"/>
                </a:cubicBezTo>
                <a:lnTo>
                  <a:pt x="7321" y="8745"/>
                </a:lnTo>
                <a:cubicBezTo>
                  <a:pt x="7186" y="8745"/>
                  <a:pt x="7055" y="8750"/>
                  <a:pt x="6916" y="8747"/>
                </a:cubicBezTo>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endParaRPr lang="en-US" altLang="zh-CN" sz="1400" b="1" dirty="0">
              <a:solidFill>
                <a:schemeClr val="tx1">
                  <a:lumMod val="85000"/>
                  <a:lumOff val="15000"/>
                </a:schemeClr>
              </a:solidFill>
              <a:sym typeface="+mn-ea"/>
            </a:endParaRPr>
          </a:p>
        </p:txBody>
      </p:sp>
      <p:sp>
        <p:nvSpPr>
          <p:cNvPr id="21" name="文本框 20"/>
          <p:cNvSpPr txBox="1"/>
          <p:nvPr>
            <p:custDataLst>
              <p:tags r:id="rId9"/>
            </p:custDataLst>
          </p:nvPr>
        </p:nvSpPr>
        <p:spPr>
          <a:xfrm>
            <a:off x="1199515" y="4847590"/>
            <a:ext cx="1487805" cy="1243330"/>
          </a:xfrm>
          <a:prstGeom prst="rect">
            <a:avLst/>
          </a:prstGeom>
          <a:noFill/>
        </p:spPr>
        <p:txBody>
          <a:bodyPr wrap="square" lIns="0" tIns="0" rIns="0" bIns="0" rtlCol="0" anchor="ctr" anchorCtr="0">
            <a:noAutofit/>
          </a:bodyPr>
          <a:p>
            <a:pPr indent="0" algn="l" fontAlgn="ctr">
              <a:lnSpc>
                <a:spcPct val="150000"/>
              </a:lnSpc>
              <a:spcAft>
                <a:spcPts val="0"/>
              </a:spcAft>
            </a:pPr>
            <a:r>
              <a:rPr lang="en-US" altLang="zh-CN" b="1" kern="1300" dirty="0">
                <a:solidFill>
                  <a:schemeClr val="tx1">
                    <a:lumMod val="85000"/>
                    <a:lumOff val="15000"/>
                  </a:schemeClr>
                </a:solidFill>
                <a:uFillTx/>
                <a:sym typeface="+mn-ea"/>
              </a:rPr>
              <a:t>组织引领型</a:t>
            </a:r>
            <a:endParaRPr lang="en-US" altLang="zh-CN" b="1" kern="1300" dirty="0">
              <a:solidFill>
                <a:schemeClr val="tx1">
                  <a:lumMod val="85000"/>
                  <a:lumOff val="15000"/>
                </a:schemeClr>
              </a:solidFill>
              <a:uFillTx/>
              <a:sym typeface="+mn-ea"/>
            </a:endParaRPr>
          </a:p>
          <a:p>
            <a:pPr indent="0" algn="l" fontAlgn="ctr">
              <a:lnSpc>
                <a:spcPct val="150000"/>
              </a:lnSpc>
              <a:spcAft>
                <a:spcPts val="0"/>
              </a:spcAft>
            </a:pPr>
            <a:r>
              <a:rPr lang="en-US" altLang="zh-CN" b="1" kern="1300" dirty="0">
                <a:solidFill>
                  <a:schemeClr val="tx1">
                    <a:lumMod val="85000"/>
                    <a:lumOff val="15000"/>
                  </a:schemeClr>
                </a:solidFill>
                <a:uFillTx/>
                <a:sym typeface="+mn-ea"/>
              </a:rPr>
              <a:t>科技驱动型</a:t>
            </a:r>
            <a:endParaRPr lang="en-US" altLang="zh-CN" b="1" kern="1300" dirty="0">
              <a:solidFill>
                <a:schemeClr val="tx1">
                  <a:lumMod val="85000"/>
                  <a:lumOff val="15000"/>
                </a:schemeClr>
              </a:solidFill>
              <a:uFillTx/>
              <a:sym typeface="+mn-ea"/>
            </a:endParaRPr>
          </a:p>
          <a:p>
            <a:pPr indent="0" algn="l" fontAlgn="ctr">
              <a:lnSpc>
                <a:spcPct val="150000"/>
              </a:lnSpc>
              <a:spcAft>
                <a:spcPts val="0"/>
              </a:spcAft>
            </a:pPr>
            <a:r>
              <a:rPr lang="en-US" altLang="zh-CN" b="1" kern="1300" dirty="0">
                <a:solidFill>
                  <a:schemeClr val="tx1">
                    <a:lumMod val="85000"/>
                    <a:lumOff val="15000"/>
                  </a:schemeClr>
                </a:solidFill>
                <a:uFillTx/>
                <a:sym typeface="+mn-ea"/>
              </a:rPr>
              <a:t>市场导向型</a:t>
            </a:r>
            <a:endParaRPr lang="en-US" altLang="zh-CN" b="1" kern="1300" dirty="0">
              <a:solidFill>
                <a:schemeClr val="tx1">
                  <a:lumMod val="85000"/>
                  <a:lumOff val="15000"/>
                </a:schemeClr>
              </a:solidFill>
              <a:uFillTx/>
              <a:sym typeface="+mn-ea"/>
            </a:endParaRPr>
          </a:p>
        </p:txBody>
      </p:sp>
      <p:sp>
        <p:nvSpPr>
          <p:cNvPr id="23" name="文本框 22"/>
          <p:cNvSpPr txBox="1"/>
          <p:nvPr>
            <p:custDataLst>
              <p:tags r:id="rId10"/>
            </p:custDataLst>
          </p:nvPr>
        </p:nvSpPr>
        <p:spPr>
          <a:xfrm>
            <a:off x="670160" y="4847650"/>
            <a:ext cx="447164" cy="419216"/>
          </a:xfrm>
          <a:prstGeom prst="rect">
            <a:avLst/>
          </a:prstGeom>
          <a:noFill/>
        </p:spPr>
        <p:txBody>
          <a:bodyPr wrap="none" lIns="0" tIns="36195" rIns="0" bIns="0" rtlCol="0" anchor="ctr" anchorCtr="0">
            <a:noAutofit/>
          </a:bodyPr>
          <a:p>
            <a:pPr algn="ctr" fontAlgn="ctr"/>
            <a:r>
              <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rPr>
              <a:t>01</a:t>
            </a:r>
            <a:endPar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38" name="文本框 37"/>
          <p:cNvSpPr txBox="1"/>
          <p:nvPr>
            <p:custDataLst>
              <p:tags r:id="rId11"/>
            </p:custDataLst>
          </p:nvPr>
        </p:nvSpPr>
        <p:spPr>
          <a:xfrm>
            <a:off x="4295775" y="5019675"/>
            <a:ext cx="1348105" cy="1236980"/>
          </a:xfrm>
          <a:prstGeom prst="rect">
            <a:avLst/>
          </a:prstGeom>
          <a:noFill/>
        </p:spPr>
        <p:txBody>
          <a:bodyPr wrap="square" lIns="0" tIns="0" rIns="0" bIns="0" rtlCol="0" anchor="ctr" anchorCtr="0">
            <a:noAutofit/>
          </a:bodyPr>
          <a:p>
            <a:pPr lvl="0" indent="0" algn="l" fontAlgn="ctr">
              <a:lnSpc>
                <a:spcPct val="150000"/>
              </a:lnSpc>
              <a:buClrTx/>
              <a:buSzTx/>
              <a:buFontTx/>
            </a:pPr>
            <a:r>
              <a:rPr lang="en-US" altLang="zh-CN" b="1" kern="1300" dirty="0">
                <a:solidFill>
                  <a:schemeClr val="tx1">
                    <a:lumMod val="85000"/>
                    <a:lumOff val="15000"/>
                  </a:schemeClr>
                </a:solidFill>
                <a:uFillTx/>
                <a:sym typeface="+mn-ea"/>
              </a:rPr>
              <a:t>市场拓展型</a:t>
            </a:r>
            <a:endParaRPr lang="en-US" altLang="zh-CN" b="1" kern="1300" dirty="0">
              <a:solidFill>
                <a:schemeClr val="tx1">
                  <a:lumMod val="85000"/>
                  <a:lumOff val="15000"/>
                </a:schemeClr>
              </a:solidFill>
              <a:uFillTx/>
              <a:sym typeface="+mn-ea"/>
            </a:endParaRPr>
          </a:p>
          <a:p>
            <a:pPr lvl="0" indent="0" algn="l" fontAlgn="ctr">
              <a:lnSpc>
                <a:spcPct val="150000"/>
              </a:lnSpc>
              <a:buClrTx/>
              <a:buSzTx/>
              <a:buFontTx/>
            </a:pPr>
            <a:r>
              <a:rPr lang="en-US" altLang="zh-CN" b="1" kern="1300" dirty="0">
                <a:solidFill>
                  <a:schemeClr val="tx1">
                    <a:lumMod val="85000"/>
                    <a:lumOff val="15000"/>
                  </a:schemeClr>
                </a:solidFill>
                <a:uFillTx/>
                <a:sym typeface="+mn-ea"/>
              </a:rPr>
              <a:t>组织创建型</a:t>
            </a:r>
            <a:endParaRPr lang="en-US" altLang="zh-CN" b="1" kern="1300" dirty="0">
              <a:solidFill>
                <a:schemeClr val="tx1">
                  <a:lumMod val="85000"/>
                  <a:lumOff val="15000"/>
                </a:schemeClr>
              </a:solidFill>
              <a:uFillTx/>
              <a:sym typeface="+mn-ea"/>
            </a:endParaRPr>
          </a:p>
          <a:p>
            <a:pPr lvl="0" indent="0" algn="l" fontAlgn="ctr">
              <a:lnSpc>
                <a:spcPct val="150000"/>
              </a:lnSpc>
              <a:buClrTx/>
              <a:buSzTx/>
              <a:buFontTx/>
            </a:pPr>
            <a:r>
              <a:rPr lang="en-US" altLang="zh-CN" b="1" kern="1300" dirty="0">
                <a:solidFill>
                  <a:schemeClr val="tx1">
                    <a:lumMod val="85000"/>
                    <a:lumOff val="15000"/>
                  </a:schemeClr>
                </a:solidFill>
                <a:uFillTx/>
                <a:sym typeface="+mn-ea"/>
              </a:rPr>
              <a:t>技术研发型</a:t>
            </a:r>
            <a:endParaRPr lang="en-US" altLang="zh-CN" b="1" kern="1300" dirty="0">
              <a:solidFill>
                <a:schemeClr val="tx1">
                  <a:lumMod val="85000"/>
                  <a:lumOff val="15000"/>
                </a:schemeClr>
              </a:solidFill>
              <a:uFillTx/>
              <a:sym typeface="+mn-ea"/>
            </a:endParaRPr>
          </a:p>
        </p:txBody>
      </p:sp>
      <p:sp>
        <p:nvSpPr>
          <p:cNvPr id="39" name="文本框 38"/>
          <p:cNvSpPr txBox="1"/>
          <p:nvPr>
            <p:custDataLst>
              <p:tags r:id="rId12"/>
            </p:custDataLst>
          </p:nvPr>
        </p:nvSpPr>
        <p:spPr>
          <a:xfrm>
            <a:off x="3685648" y="5019636"/>
            <a:ext cx="447164" cy="419216"/>
          </a:xfrm>
          <a:prstGeom prst="rect">
            <a:avLst/>
          </a:prstGeom>
          <a:noFill/>
        </p:spPr>
        <p:txBody>
          <a:bodyPr wrap="none" lIns="0" tIns="36195" rIns="0" bIns="0" rtlCol="0" anchor="ctr" anchorCtr="0">
            <a:noAutofit/>
          </a:bodyPr>
          <a:p>
            <a:pPr lvl="0" algn="ctr" fontAlgn="ctr">
              <a:buClrTx/>
              <a:buSzTx/>
              <a:buFontTx/>
            </a:pPr>
            <a:r>
              <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rPr>
              <a:t>02</a:t>
            </a:r>
            <a:endParaRPr lang="en-US" altLang="zh-CN" sz="36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Tree>
    <p:custDataLst>
      <p:tags r:id="rId13"/>
    </p:custDataLst>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5E5E5"/>
        </a:solidFill>
        <a:effectLst/>
      </p:bgPr>
    </p:bg>
    <p:spTree>
      <p:nvGrpSpPr>
        <p:cNvPr id="1" name=""/>
        <p:cNvGrpSpPr/>
        <p:nvPr/>
      </p:nvGrpSpPr>
      <p:grpSpPr>
        <a:xfrm>
          <a:off x="0" y="0"/>
          <a:ext cx="0" cy="0"/>
          <a:chOff x="0" y="0"/>
          <a:chExt cx="0" cy="0"/>
        </a:xfrm>
      </p:grpSpPr>
      <p:sp>
        <p:nvSpPr>
          <p:cNvPr id="309" name="文本框 44"/>
          <p:cNvSpPr txBox="1"/>
          <p:nvPr>
            <p:custDataLst>
              <p:tags r:id="rId1"/>
            </p:custDataLst>
          </p:nvPr>
        </p:nvSpPr>
        <p:spPr>
          <a:xfrm>
            <a:off x="3723647" y="262255"/>
            <a:ext cx="47440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任务5.4　创业融资</a:t>
            </a:r>
            <a:endParaRPr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48" name="Title 6"/>
          <p:cNvSpPr txBox="1"/>
          <p:nvPr>
            <p:custDataLst>
              <p:tags r:id="rId2"/>
            </p:custDataLst>
          </p:nvPr>
        </p:nvSpPr>
        <p:spPr>
          <a:xfrm>
            <a:off x="695325" y="1137285"/>
            <a:ext cx="10079990" cy="1165860"/>
          </a:xfrm>
          <a:prstGeom prst="rect">
            <a:avLst/>
          </a:prstGeom>
          <a:solidFill>
            <a:srgbClr val="E5E5E5"/>
          </a:solidFill>
          <a:ln>
            <a:noFill/>
            <a:prstDash val="dash"/>
          </a:ln>
        </p:spPr>
        <p:txBody>
          <a:bodyPr wrap="square" lIns="71755" tIns="36195" rIns="71755" bIns="36195" rtlCol="0" anchor="t" anchorCtr="0">
            <a:noAutofit/>
          </a:bodyPr>
          <a:lstStyle>
            <a:defPPr>
              <a:defRPr lang="zh-CN"/>
            </a:defPPr>
            <a:lvl1pPr fontAlgn="auto">
              <a:lnSpc>
                <a:spcPct val="130000"/>
              </a:lnSpc>
              <a:spcAft>
                <a:spcPts val="1000"/>
              </a:spcAft>
              <a:defRPr sz="1600" spc="150"/>
            </a:lvl1pPr>
          </a:lstStyle>
          <a:p>
            <a:pPr lvl="0" algn="l" fontAlgn="ctr">
              <a:lnSpc>
                <a:spcPct val="140000"/>
              </a:lnSpc>
              <a:spcBef>
                <a:spcPts val="1200"/>
              </a:spcBef>
              <a:spcAft>
                <a:spcPts val="0"/>
              </a:spcAft>
              <a:buSzPct val="110000"/>
              <a:buFont typeface="Wingdings" panose="05000000000000000000" charset="0"/>
            </a:pPr>
            <a:r>
              <a:rPr lang="zh-CN" altLang="en-US" sz="1800" b="1" spc="160" dirty="0">
                <a:solidFill>
                  <a:schemeClr val="tx1">
                    <a:lumMod val="75000"/>
                    <a:lumOff val="25000"/>
                  </a:schemeClr>
                </a:solidFill>
                <a:effectLst/>
                <a:uFillTx/>
                <a:latin typeface="+mn-ea"/>
                <a:ea typeface="+mn-ea"/>
                <a:cs typeface="+mn-ea"/>
                <a:sym typeface="+mn-ea"/>
              </a:rPr>
              <a:t>创业融资是指创业企业从自身生产经营及资金运用情况出发，根据未来经营发展的需要，通过一定的渠道或方式筹集资金，以满足后续经营发展需要的一种经济行为。</a:t>
            </a:r>
            <a:endParaRPr lang="zh-CN" altLang="en-US" sz="1800" b="1" spc="160" dirty="0">
              <a:solidFill>
                <a:schemeClr val="tx1">
                  <a:lumMod val="75000"/>
                  <a:lumOff val="25000"/>
                </a:schemeClr>
              </a:solidFill>
              <a:effectLst/>
              <a:uFillTx/>
              <a:latin typeface="+mn-ea"/>
              <a:ea typeface="+mn-ea"/>
              <a:cs typeface="+mn-ea"/>
              <a:sym typeface="+mn-ea"/>
            </a:endParaRPr>
          </a:p>
        </p:txBody>
      </p:sp>
      <p:grpSp>
        <p:nvGrpSpPr>
          <p:cNvPr id="6" name="组合 5"/>
          <p:cNvGrpSpPr/>
          <p:nvPr>
            <p:custDataLst>
              <p:tags r:id="rId3"/>
            </p:custDataLst>
          </p:nvPr>
        </p:nvGrpSpPr>
        <p:grpSpPr>
          <a:xfrm rot="0">
            <a:off x="1737995" y="3392170"/>
            <a:ext cx="2714509" cy="1566087"/>
            <a:chOff x="928644" y="1837507"/>
            <a:chExt cx="2309360" cy="1666434"/>
          </a:xfrm>
        </p:grpSpPr>
        <p:sp>
          <p:nvSpPr>
            <p:cNvPr id="7" name="任意多边形 6"/>
            <p:cNvSpPr/>
            <p:nvPr>
              <p:custDataLst>
                <p:tags r:id="rId4"/>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4276AA"/>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sz="1800"/>
            </a:p>
          </p:txBody>
        </p:sp>
        <p:sp>
          <p:nvSpPr>
            <p:cNvPr id="8" name="菱形 7"/>
            <p:cNvSpPr/>
            <p:nvPr>
              <p:custDataLst>
                <p:tags r:id="rId5"/>
              </p:custDataLst>
            </p:nvPr>
          </p:nvSpPr>
          <p:spPr>
            <a:xfrm>
              <a:off x="1717567" y="1915885"/>
              <a:ext cx="729543" cy="715341"/>
            </a:xfrm>
            <a:prstGeom prst="diamond">
              <a:avLst/>
            </a:prstGeom>
            <a:solidFill>
              <a:srgbClr val="4276AA"/>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fontScale="90000"/>
            </a:bodyPr>
            <a:lstStyle/>
            <a:p>
              <a:pPr algn="ctr"/>
              <a:endParaRPr lang="zh-CN" altLang="en-US" sz="1800"/>
            </a:p>
          </p:txBody>
        </p:sp>
        <p:sp>
          <p:nvSpPr>
            <p:cNvPr id="9" name="标题 1"/>
            <p:cNvSpPr txBox="1"/>
            <p:nvPr>
              <p:custDataLst>
                <p:tags r:id="rId6"/>
              </p:custDataLst>
            </p:nvPr>
          </p:nvSpPr>
          <p:spPr>
            <a:xfrm>
              <a:off x="1029049" y="2647862"/>
              <a:ext cx="2069611" cy="775084"/>
            </a:xfrm>
            <a:prstGeom prst="rect">
              <a:avLst/>
            </a:prstGeom>
            <a:noFill/>
          </p:spPr>
          <p:txBody>
            <a:bodyPr wrap="square" rtlCol="0" anchor="ctr" anchorCtr="0">
              <a:normAutofit/>
            </a:bodyPr>
            <a:lstStyle>
              <a:defPPr>
                <a:defRPr lang="zh-CN"/>
              </a:defPPr>
              <a:lvl1pPr>
                <a:lnSpc>
                  <a:spcPct val="130000"/>
                </a:lnSpc>
                <a:defRPr sz="1200"/>
              </a:lvl1pPr>
            </a:lstStyle>
            <a:p>
              <a:pPr marL="0" lvl="0" indent="0" algn="ctr">
                <a:lnSpc>
                  <a:spcPct val="130000"/>
                </a:lnSpc>
                <a:spcBef>
                  <a:spcPts val="0"/>
                </a:spcBef>
                <a:spcAft>
                  <a:spcPts val="0"/>
                </a:spcAft>
                <a:buSzPct val="100000"/>
              </a:pPr>
              <a:r>
                <a:rPr lang="zh-CN" altLang="en-US" sz="1800" dirty="0">
                  <a:solidFill>
                    <a:srgbClr val="3F4143"/>
                  </a:solidFill>
                  <a:latin typeface="+mj-ea"/>
                  <a:ea typeface="+mj-ea"/>
                  <a:cs typeface="+mj-ea"/>
                </a:rPr>
                <a:t>一、创业融资的渠道</a:t>
              </a:r>
              <a:endParaRPr lang="zh-CN" altLang="en-US" sz="1800" dirty="0">
                <a:solidFill>
                  <a:srgbClr val="3F4143"/>
                </a:solidFill>
                <a:latin typeface="+mj-ea"/>
                <a:ea typeface="+mj-ea"/>
                <a:cs typeface="+mj-ea"/>
              </a:endParaRPr>
            </a:p>
          </p:txBody>
        </p:sp>
        <p:sp>
          <p:nvSpPr>
            <p:cNvPr id="10" name="KSO_Shape"/>
            <p:cNvSpPr/>
            <p:nvPr>
              <p:custDataLst>
                <p:tags r:id="rId7"/>
              </p:custDataLst>
            </p:nvPr>
          </p:nvSpPr>
          <p:spPr>
            <a:xfrm>
              <a:off x="1913106" y="2101046"/>
              <a:ext cx="329510" cy="306994"/>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FFFF"/>
            </a:solidFill>
            <a:ln>
              <a:noFill/>
            </a:ln>
          </p:spPr>
          <p:style>
            <a:lnRef idx="2">
              <a:srgbClr val="F99F7B">
                <a:shade val="50000"/>
              </a:srgbClr>
            </a:lnRef>
            <a:fillRef idx="1">
              <a:srgbClr val="F99F7B"/>
            </a:fillRef>
            <a:effectRef idx="0">
              <a:srgbClr val="F99F7B"/>
            </a:effectRef>
            <a:fontRef idx="minor">
              <a:srgbClr val="FFFFFF"/>
            </a:fontRef>
          </p:style>
          <p:txBody>
            <a:bodyPr anchor="ctr">
              <a:normAutofit fontScale="60000"/>
            </a:bodyPr>
            <a:lstStyle/>
            <a:p>
              <a:pPr algn="ctr">
                <a:defRPr/>
              </a:pPr>
              <a:endParaRPr lang="zh-CN" altLang="en-US" sz="1800">
                <a:solidFill>
                  <a:srgbClr val="FFFFFF"/>
                </a:solidFill>
              </a:endParaRPr>
            </a:p>
          </p:txBody>
        </p:sp>
      </p:grpSp>
      <p:grpSp>
        <p:nvGrpSpPr>
          <p:cNvPr id="11" name="组合 10"/>
          <p:cNvGrpSpPr/>
          <p:nvPr>
            <p:custDataLst>
              <p:tags r:id="rId8"/>
            </p:custDataLst>
          </p:nvPr>
        </p:nvGrpSpPr>
        <p:grpSpPr>
          <a:xfrm rot="0">
            <a:off x="3331470" y="5159931"/>
            <a:ext cx="2714509" cy="1639536"/>
            <a:chOff x="928644" y="3683726"/>
            <a:chExt cx="2309360" cy="1666434"/>
          </a:xfrm>
        </p:grpSpPr>
        <p:grpSp>
          <p:nvGrpSpPr>
            <p:cNvPr id="13" name="组合 12"/>
            <p:cNvGrpSpPr/>
            <p:nvPr/>
          </p:nvGrpSpPr>
          <p:grpSpPr>
            <a:xfrm flipV="1">
              <a:off x="928644" y="3683726"/>
              <a:ext cx="2309360" cy="1666434"/>
              <a:chOff x="928644" y="1837507"/>
              <a:chExt cx="2309360" cy="1666434"/>
            </a:xfrm>
          </p:grpSpPr>
          <p:sp>
            <p:nvSpPr>
              <p:cNvPr id="15" name="任意多边形 14"/>
              <p:cNvSpPr/>
              <p:nvPr>
                <p:custDataLst>
                  <p:tags r:id="rId9"/>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4276AA"/>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sz="1800"/>
              </a:p>
            </p:txBody>
          </p:sp>
          <p:sp>
            <p:nvSpPr>
              <p:cNvPr id="16" name="菱形 15"/>
              <p:cNvSpPr/>
              <p:nvPr>
                <p:custDataLst>
                  <p:tags r:id="rId10"/>
                </p:custDataLst>
              </p:nvPr>
            </p:nvSpPr>
            <p:spPr>
              <a:xfrm>
                <a:off x="1717567" y="1915885"/>
                <a:ext cx="729543" cy="715341"/>
              </a:xfrm>
              <a:prstGeom prst="diamond">
                <a:avLst/>
              </a:prstGeom>
              <a:solidFill>
                <a:srgbClr val="4276AA"/>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lnSpcReduction="10000"/>
              </a:bodyPr>
              <a:lstStyle/>
              <a:p>
                <a:pPr algn="ctr"/>
                <a:endParaRPr lang="zh-CN" altLang="en-US" sz="1800"/>
              </a:p>
            </p:txBody>
          </p:sp>
        </p:grpSp>
        <p:sp>
          <p:nvSpPr>
            <p:cNvPr id="17" name="标题 1"/>
            <p:cNvSpPr txBox="1"/>
            <p:nvPr>
              <p:custDataLst>
                <p:tags r:id="rId11"/>
              </p:custDataLst>
            </p:nvPr>
          </p:nvSpPr>
          <p:spPr>
            <a:xfrm>
              <a:off x="941883" y="3705869"/>
              <a:ext cx="2296121" cy="775012"/>
            </a:xfrm>
            <a:prstGeom prst="rect">
              <a:avLst/>
            </a:prstGeom>
            <a:noFill/>
          </p:spPr>
          <p:txBody>
            <a:bodyPr wrap="square" rtlCol="0" anchor="ctr" anchorCtr="0">
              <a:normAutofit fontScale="90000"/>
            </a:bodyPr>
            <a:lstStyle>
              <a:defPPr>
                <a:defRPr lang="zh-CN"/>
              </a:defPPr>
              <a:lvl1pPr>
                <a:lnSpc>
                  <a:spcPct val="130000"/>
                </a:lnSpc>
                <a:defRPr sz="1200"/>
              </a:lvl1pPr>
            </a:lstStyle>
            <a:p>
              <a:pPr marL="0" lvl="0" indent="0" algn="ctr">
                <a:lnSpc>
                  <a:spcPct val="130000"/>
                </a:lnSpc>
                <a:spcBef>
                  <a:spcPts val="0"/>
                </a:spcBef>
                <a:spcAft>
                  <a:spcPts val="0"/>
                </a:spcAft>
                <a:buSzPct val="100000"/>
              </a:pPr>
              <a:r>
                <a:rPr lang="zh-CN" altLang="en-US" sz="1800" dirty="0">
                  <a:solidFill>
                    <a:srgbClr val="3F4143"/>
                  </a:solidFill>
                  <a:latin typeface="+mj-ea"/>
                  <a:ea typeface="+mj-ea"/>
                  <a:cs typeface="+mj-ea"/>
                </a:rPr>
                <a:t>四、2025 年广东省高校毕业生就业创业扶持政策清单</a:t>
              </a:r>
              <a:endParaRPr lang="zh-CN" altLang="en-US" sz="1800" dirty="0">
                <a:solidFill>
                  <a:srgbClr val="3F4143"/>
                </a:solidFill>
                <a:latin typeface="+mj-ea"/>
                <a:ea typeface="+mj-ea"/>
                <a:cs typeface="+mj-ea"/>
              </a:endParaRPr>
            </a:p>
          </p:txBody>
        </p:sp>
        <p:sp>
          <p:nvSpPr>
            <p:cNvPr id="18" name="KSO_Shape"/>
            <p:cNvSpPr/>
            <p:nvPr>
              <p:custDataLst>
                <p:tags r:id="rId12"/>
              </p:custDataLst>
            </p:nvPr>
          </p:nvSpPr>
          <p:spPr bwMode="auto">
            <a:xfrm>
              <a:off x="1903372" y="4776673"/>
              <a:ext cx="326026" cy="226044"/>
            </a:xfrm>
            <a:custGeom>
              <a:avLst/>
              <a:gdLst>
                <a:gd name="T0" fmla="*/ 381408390 w 6190"/>
                <a:gd name="T1" fmla="*/ 48095465 h 4291"/>
                <a:gd name="T2" fmla="*/ 398361967 w 6190"/>
                <a:gd name="T3" fmla="*/ 65137202 h 4291"/>
                <a:gd name="T4" fmla="*/ 398361967 w 6190"/>
                <a:gd name="T5" fmla="*/ 340645740 h 4291"/>
                <a:gd name="T6" fmla="*/ 243222337 w 6190"/>
                <a:gd name="T7" fmla="*/ 340645740 h 4291"/>
                <a:gd name="T8" fmla="*/ 243222337 w 6190"/>
                <a:gd name="T9" fmla="*/ 352290696 h 4291"/>
                <a:gd name="T10" fmla="*/ 255534977 w 6190"/>
                <a:gd name="T11" fmla="*/ 354089520 h 4291"/>
                <a:gd name="T12" fmla="*/ 267942405 w 6190"/>
                <a:gd name="T13" fmla="*/ 356456556 h 4291"/>
                <a:gd name="T14" fmla="*/ 280444621 w 6190"/>
                <a:gd name="T15" fmla="*/ 359202195 h 4291"/>
                <a:gd name="T16" fmla="*/ 292852049 w 6190"/>
                <a:gd name="T17" fmla="*/ 362515737 h 4291"/>
                <a:gd name="T18" fmla="*/ 305259477 w 6190"/>
                <a:gd name="T19" fmla="*/ 366208191 h 4291"/>
                <a:gd name="T20" fmla="*/ 317666598 w 6190"/>
                <a:gd name="T21" fmla="*/ 370563353 h 4291"/>
                <a:gd name="T22" fmla="*/ 330074026 w 6190"/>
                <a:gd name="T23" fmla="*/ 375391922 h 4291"/>
                <a:gd name="T24" fmla="*/ 342481454 w 6190"/>
                <a:gd name="T25" fmla="*/ 380693590 h 4291"/>
                <a:gd name="T26" fmla="*/ 342481454 w 6190"/>
                <a:gd name="T27" fmla="*/ 406256349 h 4291"/>
                <a:gd name="T28" fmla="*/ 59858547 w 6190"/>
                <a:gd name="T29" fmla="*/ 406256349 h 4291"/>
                <a:gd name="T30" fmla="*/ 59858547 w 6190"/>
                <a:gd name="T31" fmla="*/ 380693590 h 4291"/>
                <a:gd name="T32" fmla="*/ 65920078 w 6190"/>
                <a:gd name="T33" fmla="*/ 378232057 h 4291"/>
                <a:gd name="T34" fmla="*/ 77853872 w 6190"/>
                <a:gd name="T35" fmla="*/ 373593097 h 4291"/>
                <a:gd name="T36" fmla="*/ 89882455 w 6190"/>
                <a:gd name="T37" fmla="*/ 369332432 h 4291"/>
                <a:gd name="T38" fmla="*/ 101816249 w 6190"/>
                <a:gd name="T39" fmla="*/ 365545482 h 4291"/>
                <a:gd name="T40" fmla="*/ 113939620 w 6190"/>
                <a:gd name="T41" fmla="*/ 362137135 h 4291"/>
                <a:gd name="T42" fmla="*/ 125967894 w 6190"/>
                <a:gd name="T43" fmla="*/ 359107390 h 4291"/>
                <a:gd name="T44" fmla="*/ 137901688 w 6190"/>
                <a:gd name="T45" fmla="*/ 356456556 h 4291"/>
                <a:gd name="T46" fmla="*/ 150025059 w 6190"/>
                <a:gd name="T47" fmla="*/ 354373626 h 4291"/>
                <a:gd name="T48" fmla="*/ 155992110 w 6190"/>
                <a:gd name="T49" fmla="*/ 340645740 h 4291"/>
                <a:gd name="T50" fmla="*/ 0 w 6190"/>
                <a:gd name="T51" fmla="*/ 340645740 h 4291"/>
                <a:gd name="T52" fmla="*/ 0 w 6190"/>
                <a:gd name="T53" fmla="*/ 65137202 h 4291"/>
                <a:gd name="T54" fmla="*/ 16953577 w 6190"/>
                <a:gd name="T55" fmla="*/ 48095465 h 4291"/>
                <a:gd name="T56" fmla="*/ 420335326 w 6190"/>
                <a:gd name="T57" fmla="*/ 406256349 h 4291"/>
                <a:gd name="T58" fmla="*/ 586272213 w 6190"/>
                <a:gd name="T59" fmla="*/ 0 h 4291"/>
                <a:gd name="T60" fmla="*/ 420335326 w 6190"/>
                <a:gd name="T61" fmla="*/ 406256349 h 4291"/>
                <a:gd name="T62" fmla="*/ 441266937 w 6190"/>
                <a:gd name="T63" fmla="*/ 35408890 h 4291"/>
                <a:gd name="T64" fmla="*/ 568276888 w 6190"/>
                <a:gd name="T65" fmla="*/ 74889145 h 4291"/>
                <a:gd name="T66" fmla="*/ 441266937 w 6190"/>
                <a:gd name="T67" fmla="*/ 35408890 h 4291"/>
                <a:gd name="T68" fmla="*/ 441266937 w 6190"/>
                <a:gd name="T69" fmla="*/ 97043248 h 4291"/>
                <a:gd name="T70" fmla="*/ 568276888 w 6190"/>
                <a:gd name="T71" fmla="*/ 136712804 h 4291"/>
                <a:gd name="T72" fmla="*/ 441266937 w 6190"/>
                <a:gd name="T73" fmla="*/ 97043248 h 4291"/>
                <a:gd name="T74" fmla="*/ 440604034 w 6190"/>
                <a:gd name="T75" fmla="*/ 170228065 h 4291"/>
                <a:gd name="T76" fmla="*/ 483224639 w 6190"/>
                <a:gd name="T77" fmla="*/ 200808694 h 4291"/>
                <a:gd name="T78" fmla="*/ 440604034 w 6190"/>
                <a:gd name="T79" fmla="*/ 170228065 h 4291"/>
                <a:gd name="T80" fmla="*/ 440604034 w 6190"/>
                <a:gd name="T81" fmla="*/ 219365150 h 4291"/>
                <a:gd name="T82" fmla="*/ 483224639 w 6190"/>
                <a:gd name="T83" fmla="*/ 249945779 h 4291"/>
                <a:gd name="T84" fmla="*/ 440604034 w 6190"/>
                <a:gd name="T85" fmla="*/ 219365150 h 4291"/>
                <a:gd name="T86" fmla="*/ 364360025 w 6190"/>
                <a:gd name="T87" fmla="*/ 82179246 h 4291"/>
                <a:gd name="T88" fmla="*/ 34001942 w 6190"/>
                <a:gd name="T89" fmla="*/ 306562266 h 4291"/>
                <a:gd name="T90" fmla="*/ 364360025 w 6190"/>
                <a:gd name="T91" fmla="*/ 82179246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rgbClr val="FFFFFF"/>
            </a:solidFill>
            <a:ln>
              <a:noFill/>
            </a:ln>
          </p:spPr>
          <p:txBody>
            <a:bodyPr anchor="ctr">
              <a:normAutofit fontScale="50000" lnSpcReduction="20000"/>
            </a:bodyPr>
            <a:lstStyle/>
            <a:p>
              <a:endParaRPr lang="zh-CN" altLang="en-US" sz="1800"/>
            </a:p>
          </p:txBody>
        </p:sp>
      </p:grpSp>
      <p:grpSp>
        <p:nvGrpSpPr>
          <p:cNvPr id="19" name="组合 18"/>
          <p:cNvGrpSpPr/>
          <p:nvPr>
            <p:custDataLst>
              <p:tags r:id="rId13"/>
            </p:custDataLst>
          </p:nvPr>
        </p:nvGrpSpPr>
        <p:grpSpPr>
          <a:xfrm rot="0">
            <a:off x="6289358" y="5181717"/>
            <a:ext cx="2714509" cy="1617751"/>
            <a:chOff x="3445421" y="3683726"/>
            <a:chExt cx="2309360" cy="1666434"/>
          </a:xfrm>
        </p:grpSpPr>
        <p:grpSp>
          <p:nvGrpSpPr>
            <p:cNvPr id="20" name="组合 19"/>
            <p:cNvGrpSpPr/>
            <p:nvPr/>
          </p:nvGrpSpPr>
          <p:grpSpPr>
            <a:xfrm flipV="1">
              <a:off x="3445421" y="3683726"/>
              <a:ext cx="2309360" cy="1666434"/>
              <a:chOff x="928644" y="1837507"/>
              <a:chExt cx="2309360" cy="1666434"/>
            </a:xfrm>
          </p:grpSpPr>
          <p:sp>
            <p:nvSpPr>
              <p:cNvPr id="22" name="任意多边形 21"/>
              <p:cNvSpPr/>
              <p:nvPr>
                <p:custDataLst>
                  <p:tags r:id="rId14"/>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2888AF"/>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sz="1800"/>
              </a:p>
            </p:txBody>
          </p:sp>
          <p:sp>
            <p:nvSpPr>
              <p:cNvPr id="23" name="菱形 22"/>
              <p:cNvSpPr/>
              <p:nvPr>
                <p:custDataLst>
                  <p:tags r:id="rId15"/>
                </p:custDataLst>
              </p:nvPr>
            </p:nvSpPr>
            <p:spPr>
              <a:xfrm>
                <a:off x="1717567" y="1915885"/>
                <a:ext cx="729543" cy="715341"/>
              </a:xfrm>
              <a:prstGeom prst="diamond">
                <a:avLst/>
              </a:prstGeom>
              <a:solidFill>
                <a:srgbClr val="2888AF"/>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lnSpcReduction="20000"/>
              </a:bodyPr>
              <a:lstStyle/>
              <a:p>
                <a:pPr algn="ctr"/>
                <a:endParaRPr lang="zh-CN" altLang="en-US" sz="1800"/>
              </a:p>
            </p:txBody>
          </p:sp>
        </p:grpSp>
        <p:sp>
          <p:nvSpPr>
            <p:cNvPr id="24" name="标题 1"/>
            <p:cNvSpPr txBox="1"/>
            <p:nvPr>
              <p:custDataLst>
                <p:tags r:id="rId16"/>
              </p:custDataLst>
            </p:nvPr>
          </p:nvSpPr>
          <p:spPr>
            <a:xfrm>
              <a:off x="3445951" y="3706167"/>
              <a:ext cx="2308830" cy="775190"/>
            </a:xfrm>
            <a:prstGeom prst="rect">
              <a:avLst/>
            </a:prstGeom>
            <a:noFill/>
          </p:spPr>
          <p:txBody>
            <a:bodyPr wrap="square" rtlCol="0" anchor="ctr" anchorCtr="0">
              <a:normAutofit lnSpcReduction="10000"/>
            </a:bodyPr>
            <a:lstStyle>
              <a:defPPr>
                <a:defRPr lang="zh-CN"/>
              </a:defPPr>
              <a:lvl1pPr>
                <a:lnSpc>
                  <a:spcPct val="130000"/>
                </a:lnSpc>
                <a:defRPr sz="1200"/>
              </a:lvl1pPr>
            </a:lstStyle>
            <a:p>
              <a:pPr marL="0" lvl="0" indent="0" algn="ctr">
                <a:lnSpc>
                  <a:spcPct val="130000"/>
                </a:lnSpc>
                <a:spcBef>
                  <a:spcPts val="0"/>
                </a:spcBef>
                <a:spcAft>
                  <a:spcPts val="0"/>
                </a:spcAft>
                <a:buSzPct val="100000"/>
              </a:pPr>
              <a:r>
                <a:rPr lang="zh-CN" altLang="en-US" sz="1800" dirty="0">
                  <a:solidFill>
                    <a:srgbClr val="3F4143"/>
                  </a:solidFill>
                  <a:latin typeface="+mj-ea"/>
                  <a:ea typeface="+mj-ea"/>
                  <a:cs typeface="+mj-ea"/>
                </a:rPr>
                <a:t>五、广东省其他大学生</a:t>
              </a:r>
              <a:endParaRPr lang="zh-CN" altLang="en-US" sz="1800" dirty="0">
                <a:solidFill>
                  <a:srgbClr val="3F4143"/>
                </a:solidFill>
                <a:latin typeface="+mj-ea"/>
                <a:ea typeface="+mj-ea"/>
                <a:cs typeface="+mj-ea"/>
              </a:endParaRPr>
            </a:p>
            <a:p>
              <a:pPr marL="0" lvl="0" indent="0" algn="ctr">
                <a:lnSpc>
                  <a:spcPct val="130000"/>
                </a:lnSpc>
                <a:spcBef>
                  <a:spcPts val="0"/>
                </a:spcBef>
                <a:spcAft>
                  <a:spcPts val="0"/>
                </a:spcAft>
                <a:buSzPct val="100000"/>
              </a:pPr>
              <a:r>
                <a:rPr lang="zh-CN" altLang="en-US" sz="1800" dirty="0">
                  <a:solidFill>
                    <a:srgbClr val="3F4143"/>
                  </a:solidFill>
                  <a:latin typeface="+mj-ea"/>
                  <a:ea typeface="+mj-ea"/>
                  <a:cs typeface="+mj-ea"/>
                </a:rPr>
                <a:t>创业资助政策</a:t>
              </a:r>
              <a:endParaRPr lang="zh-CN" altLang="en-US" sz="1800" dirty="0">
                <a:solidFill>
                  <a:srgbClr val="3F4143"/>
                </a:solidFill>
                <a:latin typeface="+mj-ea"/>
                <a:ea typeface="+mj-ea"/>
                <a:cs typeface="+mj-ea"/>
              </a:endParaRPr>
            </a:p>
          </p:txBody>
        </p:sp>
        <p:sp>
          <p:nvSpPr>
            <p:cNvPr id="25" name="KSO_Shape"/>
            <p:cNvSpPr/>
            <p:nvPr>
              <p:custDataLst>
                <p:tags r:id="rId17"/>
              </p:custDataLst>
            </p:nvPr>
          </p:nvSpPr>
          <p:spPr bwMode="auto">
            <a:xfrm>
              <a:off x="4430034" y="4738453"/>
              <a:ext cx="316132" cy="276088"/>
            </a:xfrm>
            <a:custGeom>
              <a:avLst/>
              <a:gdLst>
                <a:gd name="T0" fmla="*/ 293283150 w 6361"/>
                <a:gd name="T1" fmla="*/ 212252054 h 5554"/>
                <a:gd name="T2" fmla="*/ 271937028 w 6361"/>
                <a:gd name="T3" fmla="*/ 183646839 h 5554"/>
                <a:gd name="T4" fmla="*/ 259380679 w 6361"/>
                <a:gd name="T5" fmla="*/ 149392412 h 5554"/>
                <a:gd name="T6" fmla="*/ 257228008 w 6361"/>
                <a:gd name="T7" fmla="*/ 114868989 h 5554"/>
                <a:gd name="T8" fmla="*/ 265569159 w 6361"/>
                <a:gd name="T9" fmla="*/ 78731292 h 5554"/>
                <a:gd name="T10" fmla="*/ 283417341 w 6361"/>
                <a:gd name="T11" fmla="*/ 47615549 h 5554"/>
                <a:gd name="T12" fmla="*/ 306825990 w 6361"/>
                <a:gd name="T13" fmla="*/ 24749410 h 5554"/>
                <a:gd name="T14" fmla="*/ 338486246 w 6361"/>
                <a:gd name="T15" fmla="*/ 7532481 h 5554"/>
                <a:gd name="T16" fmla="*/ 374810322 w 6361"/>
                <a:gd name="T17" fmla="*/ 179430 h 5554"/>
                <a:gd name="T18" fmla="*/ 409250961 w 6361"/>
                <a:gd name="T19" fmla="*/ 3228249 h 5554"/>
                <a:gd name="T20" fmla="*/ 443063588 w 6361"/>
                <a:gd name="T21" fmla="*/ 16499507 h 5554"/>
                <a:gd name="T22" fmla="*/ 469163077 w 6361"/>
                <a:gd name="T23" fmla="*/ 36496258 h 5554"/>
                <a:gd name="T24" fmla="*/ 490509199 w 6361"/>
                <a:gd name="T25" fmla="*/ 65101474 h 5554"/>
                <a:gd name="T26" fmla="*/ 502976003 w 6361"/>
                <a:gd name="T27" fmla="*/ 99266035 h 5554"/>
                <a:gd name="T28" fmla="*/ 505128374 w 6361"/>
                <a:gd name="T29" fmla="*/ 133968888 h 5554"/>
                <a:gd name="T30" fmla="*/ 496877068 w 6361"/>
                <a:gd name="T31" fmla="*/ 169927155 h 5554"/>
                <a:gd name="T32" fmla="*/ 478939341 w 6361"/>
                <a:gd name="T33" fmla="*/ 201132763 h 5554"/>
                <a:gd name="T34" fmla="*/ 445395648 w 6361"/>
                <a:gd name="T35" fmla="*/ 230903827 h 5554"/>
                <a:gd name="T36" fmla="*/ 493737906 w 6361"/>
                <a:gd name="T37" fmla="*/ 469160405 h 5554"/>
                <a:gd name="T38" fmla="*/ 488894696 w 6361"/>
                <a:gd name="T39" fmla="*/ 485211485 h 5554"/>
                <a:gd name="T40" fmla="*/ 476069113 w 6361"/>
                <a:gd name="T41" fmla="*/ 495792785 h 5554"/>
                <a:gd name="T42" fmla="*/ 139825083 w 6361"/>
                <a:gd name="T43" fmla="*/ 497945051 h 5554"/>
                <a:gd name="T44" fmla="*/ 124398507 w 6361"/>
                <a:gd name="T45" fmla="*/ 491488553 h 5554"/>
                <a:gd name="T46" fmla="*/ 115070865 w 6361"/>
                <a:gd name="T47" fmla="*/ 477679303 h 5554"/>
                <a:gd name="T48" fmla="*/ 40539574 w 6361"/>
                <a:gd name="T49" fmla="*/ 287755397 h 5554"/>
                <a:gd name="T50" fmla="*/ 116954601 w 6361"/>
                <a:gd name="T51" fmla="*/ 251617700 h 5554"/>
                <a:gd name="T52" fmla="*/ 113187427 w 6361"/>
                <a:gd name="T53" fmla="*/ 235566620 h 5554"/>
                <a:gd name="T54" fmla="*/ 79912968 w 6361"/>
                <a:gd name="T55" fmla="*/ 200774202 h 5554"/>
                <a:gd name="T56" fmla="*/ 68881278 w 6361"/>
                <a:gd name="T57" fmla="*/ 161767117 h 5554"/>
                <a:gd name="T58" fmla="*/ 71661362 w 6361"/>
                <a:gd name="T59" fmla="*/ 134237884 h 5554"/>
                <a:gd name="T60" fmla="*/ 95608479 w 6361"/>
                <a:gd name="T61" fmla="*/ 92361411 h 5554"/>
                <a:gd name="T62" fmla="*/ 141887910 w 6361"/>
                <a:gd name="T63" fmla="*/ 67432870 h 5554"/>
                <a:gd name="T64" fmla="*/ 167449230 w 6361"/>
                <a:gd name="T65" fmla="*/ 65818896 h 5554"/>
                <a:gd name="T66" fmla="*/ 207898960 w 6361"/>
                <a:gd name="T67" fmla="*/ 78731292 h 5554"/>
                <a:gd name="T68" fmla="*/ 240904785 w 6361"/>
                <a:gd name="T69" fmla="*/ 113524010 h 5554"/>
                <a:gd name="T70" fmla="*/ 251846630 w 6361"/>
                <a:gd name="T71" fmla="*/ 152351665 h 5554"/>
                <a:gd name="T72" fmla="*/ 249156091 w 6361"/>
                <a:gd name="T73" fmla="*/ 180060028 h 5554"/>
                <a:gd name="T74" fmla="*/ 225119429 w 6361"/>
                <a:gd name="T75" fmla="*/ 221846936 h 5554"/>
                <a:gd name="T76" fmla="*/ 397950038 w 6361"/>
                <a:gd name="T77" fmla="*/ 210638079 h 5554"/>
                <a:gd name="T78" fmla="*/ 430955563 w 6361"/>
                <a:gd name="T79" fmla="*/ 196828531 h 5554"/>
                <a:gd name="T80" fmla="*/ 296332468 w 6361"/>
                <a:gd name="T81" fmla="*/ 101507867 h 5554"/>
                <a:gd name="T82" fmla="*/ 294717965 w 6361"/>
                <a:gd name="T83" fmla="*/ 140245956 h 5554"/>
                <a:gd name="T84" fmla="*/ 357679697 w 6361"/>
                <a:gd name="T85" fmla="*/ 39724507 h 5554"/>
                <a:gd name="T86" fmla="*/ 323777226 w 6361"/>
                <a:gd name="T87" fmla="*/ 57837988 h 5554"/>
                <a:gd name="T88" fmla="*/ 466831316 w 6361"/>
                <a:gd name="T89" fmla="*/ 144101762 h 5554"/>
                <a:gd name="T90" fmla="*/ 466831316 w 6361"/>
                <a:gd name="T91" fmla="*/ 104556685 h 5554"/>
                <a:gd name="T92" fmla="*/ 326198831 w 6361"/>
                <a:gd name="T93" fmla="*/ 192883159 h 5554"/>
                <a:gd name="T94" fmla="*/ 360908404 w 6361"/>
                <a:gd name="T95" fmla="*/ 209920658 h 5554"/>
                <a:gd name="T96" fmla="*/ 436068007 w 6361"/>
                <a:gd name="T97" fmla="*/ 55775587 h 5554"/>
                <a:gd name="T98" fmla="*/ 401178745 w 6361"/>
                <a:gd name="T99" fmla="*/ 38738089 h 5554"/>
                <a:gd name="T100" fmla="*/ 184400466 w 6361"/>
                <a:gd name="T101" fmla="*/ 217273708 h 5554"/>
                <a:gd name="T102" fmla="*/ 206194912 w 6361"/>
                <a:gd name="T103" fmla="*/ 202836603 h 5554"/>
                <a:gd name="T104" fmla="*/ 95698024 w 6361"/>
                <a:gd name="T105" fmla="*/ 154683062 h 5554"/>
                <a:gd name="T106" fmla="*/ 135340652 w 6361"/>
                <a:gd name="T107" fmla="*/ 159256290 h 5554"/>
                <a:gd name="T108" fmla="*/ 129690340 w 6361"/>
                <a:gd name="T109" fmla="*/ 100073322 h 5554"/>
                <a:gd name="T110" fmla="*/ 110317499 w 6361"/>
                <a:gd name="T111" fmla="*/ 116124403 h 5554"/>
                <a:gd name="T112" fmla="*/ 225119429 w 6361"/>
                <a:gd name="T113" fmla="*/ 157104323 h 5554"/>
                <a:gd name="T114" fmla="*/ 112828649 w 6361"/>
                <a:gd name="T115" fmla="*/ 201043197 h 5554"/>
                <a:gd name="T116" fmla="*/ 131842711 w 6361"/>
                <a:gd name="T117" fmla="*/ 215211307 h 5554"/>
                <a:gd name="T118" fmla="*/ 210320565 w 6361"/>
                <a:gd name="T119" fmla="*/ 115855407 h 5554"/>
                <a:gd name="T120" fmla="*/ 188795353 w 6361"/>
                <a:gd name="T121" fmla="*/ 98907474 h 55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61" h="5554">
                  <a:moveTo>
                    <a:pt x="2311" y="2629"/>
                  </a:moveTo>
                  <a:lnTo>
                    <a:pt x="3634" y="2629"/>
                  </a:lnTo>
                  <a:lnTo>
                    <a:pt x="3584" y="2603"/>
                  </a:lnTo>
                  <a:lnTo>
                    <a:pt x="3535" y="2575"/>
                  </a:lnTo>
                  <a:lnTo>
                    <a:pt x="3487" y="2544"/>
                  </a:lnTo>
                  <a:lnTo>
                    <a:pt x="3441" y="2512"/>
                  </a:lnTo>
                  <a:lnTo>
                    <a:pt x="3396" y="2479"/>
                  </a:lnTo>
                  <a:lnTo>
                    <a:pt x="3352" y="2443"/>
                  </a:lnTo>
                  <a:lnTo>
                    <a:pt x="3311" y="2406"/>
                  </a:lnTo>
                  <a:lnTo>
                    <a:pt x="3270" y="2367"/>
                  </a:lnTo>
                  <a:lnTo>
                    <a:pt x="3247" y="2343"/>
                  </a:lnTo>
                  <a:lnTo>
                    <a:pt x="3224" y="2318"/>
                  </a:lnTo>
                  <a:lnTo>
                    <a:pt x="3202" y="2294"/>
                  </a:lnTo>
                  <a:lnTo>
                    <a:pt x="3181" y="2268"/>
                  </a:lnTo>
                  <a:lnTo>
                    <a:pt x="3160" y="2243"/>
                  </a:lnTo>
                  <a:lnTo>
                    <a:pt x="3139" y="2216"/>
                  </a:lnTo>
                  <a:lnTo>
                    <a:pt x="3120" y="2190"/>
                  </a:lnTo>
                  <a:lnTo>
                    <a:pt x="3101" y="2162"/>
                  </a:lnTo>
                  <a:lnTo>
                    <a:pt x="3083" y="2134"/>
                  </a:lnTo>
                  <a:lnTo>
                    <a:pt x="3065" y="2106"/>
                  </a:lnTo>
                  <a:lnTo>
                    <a:pt x="3048" y="2077"/>
                  </a:lnTo>
                  <a:lnTo>
                    <a:pt x="3032" y="2048"/>
                  </a:lnTo>
                  <a:lnTo>
                    <a:pt x="3016" y="2018"/>
                  </a:lnTo>
                  <a:lnTo>
                    <a:pt x="3001" y="1987"/>
                  </a:lnTo>
                  <a:lnTo>
                    <a:pt x="2986" y="1958"/>
                  </a:lnTo>
                  <a:lnTo>
                    <a:pt x="2973" y="1927"/>
                  </a:lnTo>
                  <a:lnTo>
                    <a:pt x="2961" y="1895"/>
                  </a:lnTo>
                  <a:lnTo>
                    <a:pt x="2948" y="1864"/>
                  </a:lnTo>
                  <a:lnTo>
                    <a:pt x="2937" y="1832"/>
                  </a:lnTo>
                  <a:lnTo>
                    <a:pt x="2926" y="1799"/>
                  </a:lnTo>
                  <a:lnTo>
                    <a:pt x="2917" y="1766"/>
                  </a:lnTo>
                  <a:lnTo>
                    <a:pt x="2907" y="1733"/>
                  </a:lnTo>
                  <a:lnTo>
                    <a:pt x="2900" y="1700"/>
                  </a:lnTo>
                  <a:lnTo>
                    <a:pt x="2892" y="1666"/>
                  </a:lnTo>
                  <a:lnTo>
                    <a:pt x="2886" y="1632"/>
                  </a:lnTo>
                  <a:lnTo>
                    <a:pt x="2880" y="1598"/>
                  </a:lnTo>
                  <a:lnTo>
                    <a:pt x="2875" y="1564"/>
                  </a:lnTo>
                  <a:lnTo>
                    <a:pt x="2871" y="1529"/>
                  </a:lnTo>
                  <a:lnTo>
                    <a:pt x="2868" y="1494"/>
                  </a:lnTo>
                  <a:lnTo>
                    <a:pt x="2866" y="1458"/>
                  </a:lnTo>
                  <a:lnTo>
                    <a:pt x="2865" y="1422"/>
                  </a:lnTo>
                  <a:lnTo>
                    <a:pt x="2864" y="1387"/>
                  </a:lnTo>
                  <a:lnTo>
                    <a:pt x="2865" y="1351"/>
                  </a:lnTo>
                  <a:lnTo>
                    <a:pt x="2866" y="1316"/>
                  </a:lnTo>
                  <a:lnTo>
                    <a:pt x="2868" y="1281"/>
                  </a:lnTo>
                  <a:lnTo>
                    <a:pt x="2871" y="1246"/>
                  </a:lnTo>
                  <a:lnTo>
                    <a:pt x="2875" y="1210"/>
                  </a:lnTo>
                  <a:lnTo>
                    <a:pt x="2880" y="1175"/>
                  </a:lnTo>
                  <a:lnTo>
                    <a:pt x="2886" y="1141"/>
                  </a:lnTo>
                  <a:lnTo>
                    <a:pt x="2892" y="1107"/>
                  </a:lnTo>
                  <a:lnTo>
                    <a:pt x="2900" y="1074"/>
                  </a:lnTo>
                  <a:lnTo>
                    <a:pt x="2907" y="1040"/>
                  </a:lnTo>
                  <a:lnTo>
                    <a:pt x="2917" y="1007"/>
                  </a:lnTo>
                  <a:lnTo>
                    <a:pt x="2926" y="975"/>
                  </a:lnTo>
                  <a:lnTo>
                    <a:pt x="2937" y="942"/>
                  </a:lnTo>
                  <a:lnTo>
                    <a:pt x="2948" y="910"/>
                  </a:lnTo>
                  <a:lnTo>
                    <a:pt x="2961" y="878"/>
                  </a:lnTo>
                  <a:lnTo>
                    <a:pt x="2973" y="848"/>
                  </a:lnTo>
                  <a:lnTo>
                    <a:pt x="2986" y="817"/>
                  </a:lnTo>
                  <a:lnTo>
                    <a:pt x="3001" y="786"/>
                  </a:lnTo>
                  <a:lnTo>
                    <a:pt x="3016" y="756"/>
                  </a:lnTo>
                  <a:lnTo>
                    <a:pt x="3032" y="726"/>
                  </a:lnTo>
                  <a:lnTo>
                    <a:pt x="3048" y="697"/>
                  </a:lnTo>
                  <a:lnTo>
                    <a:pt x="3065" y="668"/>
                  </a:lnTo>
                  <a:lnTo>
                    <a:pt x="3083" y="640"/>
                  </a:lnTo>
                  <a:lnTo>
                    <a:pt x="3101" y="612"/>
                  </a:lnTo>
                  <a:lnTo>
                    <a:pt x="3120" y="585"/>
                  </a:lnTo>
                  <a:lnTo>
                    <a:pt x="3139" y="558"/>
                  </a:lnTo>
                  <a:lnTo>
                    <a:pt x="3160" y="531"/>
                  </a:lnTo>
                  <a:lnTo>
                    <a:pt x="3181" y="505"/>
                  </a:lnTo>
                  <a:lnTo>
                    <a:pt x="3202" y="480"/>
                  </a:lnTo>
                  <a:lnTo>
                    <a:pt x="3224" y="455"/>
                  </a:lnTo>
                  <a:lnTo>
                    <a:pt x="3247" y="430"/>
                  </a:lnTo>
                  <a:lnTo>
                    <a:pt x="3270" y="407"/>
                  </a:lnTo>
                  <a:lnTo>
                    <a:pt x="3294" y="383"/>
                  </a:lnTo>
                  <a:lnTo>
                    <a:pt x="3318" y="361"/>
                  </a:lnTo>
                  <a:lnTo>
                    <a:pt x="3343" y="339"/>
                  </a:lnTo>
                  <a:lnTo>
                    <a:pt x="3368" y="317"/>
                  </a:lnTo>
                  <a:lnTo>
                    <a:pt x="3395" y="296"/>
                  </a:lnTo>
                  <a:lnTo>
                    <a:pt x="3421" y="276"/>
                  </a:lnTo>
                  <a:lnTo>
                    <a:pt x="3448" y="257"/>
                  </a:lnTo>
                  <a:lnTo>
                    <a:pt x="3476" y="238"/>
                  </a:lnTo>
                  <a:lnTo>
                    <a:pt x="3503" y="220"/>
                  </a:lnTo>
                  <a:lnTo>
                    <a:pt x="3531" y="201"/>
                  </a:lnTo>
                  <a:lnTo>
                    <a:pt x="3561" y="184"/>
                  </a:lnTo>
                  <a:lnTo>
                    <a:pt x="3590" y="168"/>
                  </a:lnTo>
                  <a:lnTo>
                    <a:pt x="3619" y="153"/>
                  </a:lnTo>
                  <a:lnTo>
                    <a:pt x="3649" y="138"/>
                  </a:lnTo>
                  <a:lnTo>
                    <a:pt x="3680" y="123"/>
                  </a:lnTo>
                  <a:lnTo>
                    <a:pt x="3711" y="110"/>
                  </a:lnTo>
                  <a:lnTo>
                    <a:pt x="3742" y="97"/>
                  </a:lnTo>
                  <a:lnTo>
                    <a:pt x="3774" y="84"/>
                  </a:lnTo>
                  <a:lnTo>
                    <a:pt x="3806" y="74"/>
                  </a:lnTo>
                  <a:lnTo>
                    <a:pt x="3839" y="63"/>
                  </a:lnTo>
                  <a:lnTo>
                    <a:pt x="3870" y="54"/>
                  </a:lnTo>
                  <a:lnTo>
                    <a:pt x="3903" y="44"/>
                  </a:lnTo>
                  <a:lnTo>
                    <a:pt x="3938" y="36"/>
                  </a:lnTo>
                  <a:lnTo>
                    <a:pt x="3971" y="29"/>
                  </a:lnTo>
                  <a:lnTo>
                    <a:pt x="4005" y="23"/>
                  </a:lnTo>
                  <a:lnTo>
                    <a:pt x="4039" y="16"/>
                  </a:lnTo>
                  <a:lnTo>
                    <a:pt x="4074" y="12"/>
                  </a:lnTo>
                  <a:lnTo>
                    <a:pt x="4109" y="8"/>
                  </a:lnTo>
                  <a:lnTo>
                    <a:pt x="4144" y="5"/>
                  </a:lnTo>
                  <a:lnTo>
                    <a:pt x="4179" y="2"/>
                  </a:lnTo>
                  <a:lnTo>
                    <a:pt x="4214" y="1"/>
                  </a:lnTo>
                  <a:lnTo>
                    <a:pt x="4250" y="0"/>
                  </a:lnTo>
                  <a:lnTo>
                    <a:pt x="4286" y="1"/>
                  </a:lnTo>
                  <a:lnTo>
                    <a:pt x="4322" y="2"/>
                  </a:lnTo>
                  <a:lnTo>
                    <a:pt x="4357" y="5"/>
                  </a:lnTo>
                  <a:lnTo>
                    <a:pt x="4392" y="8"/>
                  </a:lnTo>
                  <a:lnTo>
                    <a:pt x="4427" y="12"/>
                  </a:lnTo>
                  <a:lnTo>
                    <a:pt x="4461" y="16"/>
                  </a:lnTo>
                  <a:lnTo>
                    <a:pt x="4495" y="23"/>
                  </a:lnTo>
                  <a:lnTo>
                    <a:pt x="4529" y="29"/>
                  </a:lnTo>
                  <a:lnTo>
                    <a:pt x="4563" y="36"/>
                  </a:lnTo>
                  <a:lnTo>
                    <a:pt x="4596" y="44"/>
                  </a:lnTo>
                  <a:lnTo>
                    <a:pt x="4629" y="54"/>
                  </a:lnTo>
                  <a:lnTo>
                    <a:pt x="4662" y="63"/>
                  </a:lnTo>
                  <a:lnTo>
                    <a:pt x="4695" y="74"/>
                  </a:lnTo>
                  <a:lnTo>
                    <a:pt x="4727" y="84"/>
                  </a:lnTo>
                  <a:lnTo>
                    <a:pt x="4758" y="97"/>
                  </a:lnTo>
                  <a:lnTo>
                    <a:pt x="4790" y="110"/>
                  </a:lnTo>
                  <a:lnTo>
                    <a:pt x="4821" y="123"/>
                  </a:lnTo>
                  <a:lnTo>
                    <a:pt x="4851" y="138"/>
                  </a:lnTo>
                  <a:lnTo>
                    <a:pt x="4882" y="153"/>
                  </a:lnTo>
                  <a:lnTo>
                    <a:pt x="4911" y="168"/>
                  </a:lnTo>
                  <a:lnTo>
                    <a:pt x="4940" y="184"/>
                  </a:lnTo>
                  <a:lnTo>
                    <a:pt x="4969" y="201"/>
                  </a:lnTo>
                  <a:lnTo>
                    <a:pt x="4998" y="220"/>
                  </a:lnTo>
                  <a:lnTo>
                    <a:pt x="5025" y="238"/>
                  </a:lnTo>
                  <a:lnTo>
                    <a:pt x="5053" y="257"/>
                  </a:lnTo>
                  <a:lnTo>
                    <a:pt x="5079" y="276"/>
                  </a:lnTo>
                  <a:lnTo>
                    <a:pt x="5106" y="296"/>
                  </a:lnTo>
                  <a:lnTo>
                    <a:pt x="5132" y="317"/>
                  </a:lnTo>
                  <a:lnTo>
                    <a:pt x="5157" y="339"/>
                  </a:lnTo>
                  <a:lnTo>
                    <a:pt x="5183" y="361"/>
                  </a:lnTo>
                  <a:lnTo>
                    <a:pt x="5206" y="383"/>
                  </a:lnTo>
                  <a:lnTo>
                    <a:pt x="5231" y="407"/>
                  </a:lnTo>
                  <a:lnTo>
                    <a:pt x="5254" y="430"/>
                  </a:lnTo>
                  <a:lnTo>
                    <a:pt x="5276" y="455"/>
                  </a:lnTo>
                  <a:lnTo>
                    <a:pt x="5299" y="480"/>
                  </a:lnTo>
                  <a:lnTo>
                    <a:pt x="5320" y="505"/>
                  </a:lnTo>
                  <a:lnTo>
                    <a:pt x="5340" y="531"/>
                  </a:lnTo>
                  <a:lnTo>
                    <a:pt x="5360" y="558"/>
                  </a:lnTo>
                  <a:lnTo>
                    <a:pt x="5381" y="585"/>
                  </a:lnTo>
                  <a:lnTo>
                    <a:pt x="5400" y="612"/>
                  </a:lnTo>
                  <a:lnTo>
                    <a:pt x="5418" y="640"/>
                  </a:lnTo>
                  <a:lnTo>
                    <a:pt x="5436" y="668"/>
                  </a:lnTo>
                  <a:lnTo>
                    <a:pt x="5453" y="697"/>
                  </a:lnTo>
                  <a:lnTo>
                    <a:pt x="5469" y="726"/>
                  </a:lnTo>
                  <a:lnTo>
                    <a:pt x="5485" y="756"/>
                  </a:lnTo>
                  <a:lnTo>
                    <a:pt x="5500" y="786"/>
                  </a:lnTo>
                  <a:lnTo>
                    <a:pt x="5514" y="817"/>
                  </a:lnTo>
                  <a:lnTo>
                    <a:pt x="5527" y="848"/>
                  </a:lnTo>
                  <a:lnTo>
                    <a:pt x="5540" y="878"/>
                  </a:lnTo>
                  <a:lnTo>
                    <a:pt x="5552" y="910"/>
                  </a:lnTo>
                  <a:lnTo>
                    <a:pt x="5564" y="942"/>
                  </a:lnTo>
                  <a:lnTo>
                    <a:pt x="5574" y="975"/>
                  </a:lnTo>
                  <a:lnTo>
                    <a:pt x="5584" y="1007"/>
                  </a:lnTo>
                  <a:lnTo>
                    <a:pt x="5592" y="1040"/>
                  </a:lnTo>
                  <a:lnTo>
                    <a:pt x="5601" y="1074"/>
                  </a:lnTo>
                  <a:lnTo>
                    <a:pt x="5608" y="1107"/>
                  </a:lnTo>
                  <a:lnTo>
                    <a:pt x="5615" y="1141"/>
                  </a:lnTo>
                  <a:lnTo>
                    <a:pt x="5620" y="1175"/>
                  </a:lnTo>
                  <a:lnTo>
                    <a:pt x="5625" y="1210"/>
                  </a:lnTo>
                  <a:lnTo>
                    <a:pt x="5629" y="1246"/>
                  </a:lnTo>
                  <a:lnTo>
                    <a:pt x="5632" y="1281"/>
                  </a:lnTo>
                  <a:lnTo>
                    <a:pt x="5635" y="1316"/>
                  </a:lnTo>
                  <a:lnTo>
                    <a:pt x="5636" y="1351"/>
                  </a:lnTo>
                  <a:lnTo>
                    <a:pt x="5636" y="1387"/>
                  </a:lnTo>
                  <a:lnTo>
                    <a:pt x="5636" y="1422"/>
                  </a:lnTo>
                  <a:lnTo>
                    <a:pt x="5635" y="1458"/>
                  </a:lnTo>
                  <a:lnTo>
                    <a:pt x="5632" y="1494"/>
                  </a:lnTo>
                  <a:lnTo>
                    <a:pt x="5629" y="1529"/>
                  </a:lnTo>
                  <a:lnTo>
                    <a:pt x="5625" y="1564"/>
                  </a:lnTo>
                  <a:lnTo>
                    <a:pt x="5620" y="1598"/>
                  </a:lnTo>
                  <a:lnTo>
                    <a:pt x="5615" y="1632"/>
                  </a:lnTo>
                  <a:lnTo>
                    <a:pt x="5608" y="1666"/>
                  </a:lnTo>
                  <a:lnTo>
                    <a:pt x="5601" y="1700"/>
                  </a:lnTo>
                  <a:lnTo>
                    <a:pt x="5592" y="1733"/>
                  </a:lnTo>
                  <a:lnTo>
                    <a:pt x="5584" y="1766"/>
                  </a:lnTo>
                  <a:lnTo>
                    <a:pt x="5574" y="1799"/>
                  </a:lnTo>
                  <a:lnTo>
                    <a:pt x="5564" y="1832"/>
                  </a:lnTo>
                  <a:lnTo>
                    <a:pt x="5552" y="1864"/>
                  </a:lnTo>
                  <a:lnTo>
                    <a:pt x="5540" y="1895"/>
                  </a:lnTo>
                  <a:lnTo>
                    <a:pt x="5527" y="1927"/>
                  </a:lnTo>
                  <a:lnTo>
                    <a:pt x="5514" y="1958"/>
                  </a:lnTo>
                  <a:lnTo>
                    <a:pt x="5500" y="1987"/>
                  </a:lnTo>
                  <a:lnTo>
                    <a:pt x="5485" y="2018"/>
                  </a:lnTo>
                  <a:lnTo>
                    <a:pt x="5469" y="2048"/>
                  </a:lnTo>
                  <a:lnTo>
                    <a:pt x="5453" y="2077"/>
                  </a:lnTo>
                  <a:lnTo>
                    <a:pt x="5436" y="2106"/>
                  </a:lnTo>
                  <a:lnTo>
                    <a:pt x="5418" y="2134"/>
                  </a:lnTo>
                  <a:lnTo>
                    <a:pt x="5400" y="2162"/>
                  </a:lnTo>
                  <a:lnTo>
                    <a:pt x="5381" y="2190"/>
                  </a:lnTo>
                  <a:lnTo>
                    <a:pt x="5360" y="2216"/>
                  </a:lnTo>
                  <a:lnTo>
                    <a:pt x="5340" y="2243"/>
                  </a:lnTo>
                  <a:lnTo>
                    <a:pt x="5320" y="2268"/>
                  </a:lnTo>
                  <a:lnTo>
                    <a:pt x="5299" y="2294"/>
                  </a:lnTo>
                  <a:lnTo>
                    <a:pt x="5276" y="2318"/>
                  </a:lnTo>
                  <a:lnTo>
                    <a:pt x="5254" y="2343"/>
                  </a:lnTo>
                  <a:lnTo>
                    <a:pt x="5231" y="2367"/>
                  </a:lnTo>
                  <a:lnTo>
                    <a:pt x="5190" y="2406"/>
                  </a:lnTo>
                  <a:lnTo>
                    <a:pt x="5148" y="2443"/>
                  </a:lnTo>
                  <a:lnTo>
                    <a:pt x="5104" y="2479"/>
                  </a:lnTo>
                  <a:lnTo>
                    <a:pt x="5059" y="2512"/>
                  </a:lnTo>
                  <a:lnTo>
                    <a:pt x="5013" y="2544"/>
                  </a:lnTo>
                  <a:lnTo>
                    <a:pt x="4966" y="2575"/>
                  </a:lnTo>
                  <a:lnTo>
                    <a:pt x="4917" y="2603"/>
                  </a:lnTo>
                  <a:lnTo>
                    <a:pt x="4867" y="2629"/>
                  </a:lnTo>
                  <a:lnTo>
                    <a:pt x="5114" y="2629"/>
                  </a:lnTo>
                  <a:lnTo>
                    <a:pt x="5697" y="2231"/>
                  </a:lnTo>
                  <a:lnTo>
                    <a:pt x="5629" y="2131"/>
                  </a:lnTo>
                  <a:lnTo>
                    <a:pt x="5853" y="1978"/>
                  </a:lnTo>
                  <a:lnTo>
                    <a:pt x="6361" y="2721"/>
                  </a:lnTo>
                  <a:lnTo>
                    <a:pt x="6135" y="2875"/>
                  </a:lnTo>
                  <a:lnTo>
                    <a:pt x="6057" y="2760"/>
                  </a:lnTo>
                  <a:lnTo>
                    <a:pt x="5505" y="3136"/>
                  </a:lnTo>
                  <a:lnTo>
                    <a:pt x="5505" y="5232"/>
                  </a:lnTo>
                  <a:lnTo>
                    <a:pt x="5505" y="5249"/>
                  </a:lnTo>
                  <a:lnTo>
                    <a:pt x="5504" y="5265"/>
                  </a:lnTo>
                  <a:lnTo>
                    <a:pt x="5502" y="5281"/>
                  </a:lnTo>
                  <a:lnTo>
                    <a:pt x="5499" y="5296"/>
                  </a:lnTo>
                  <a:lnTo>
                    <a:pt x="5496" y="5312"/>
                  </a:lnTo>
                  <a:lnTo>
                    <a:pt x="5491" y="5327"/>
                  </a:lnTo>
                  <a:lnTo>
                    <a:pt x="5486" y="5342"/>
                  </a:lnTo>
                  <a:lnTo>
                    <a:pt x="5481" y="5357"/>
                  </a:lnTo>
                  <a:lnTo>
                    <a:pt x="5473" y="5371"/>
                  </a:lnTo>
                  <a:lnTo>
                    <a:pt x="5467" y="5385"/>
                  </a:lnTo>
                  <a:lnTo>
                    <a:pt x="5458" y="5399"/>
                  </a:lnTo>
                  <a:lnTo>
                    <a:pt x="5451" y="5411"/>
                  </a:lnTo>
                  <a:lnTo>
                    <a:pt x="5441" y="5424"/>
                  </a:lnTo>
                  <a:lnTo>
                    <a:pt x="5432" y="5437"/>
                  </a:lnTo>
                  <a:lnTo>
                    <a:pt x="5421" y="5449"/>
                  </a:lnTo>
                  <a:lnTo>
                    <a:pt x="5410" y="5459"/>
                  </a:lnTo>
                  <a:lnTo>
                    <a:pt x="5400" y="5470"/>
                  </a:lnTo>
                  <a:lnTo>
                    <a:pt x="5388" y="5481"/>
                  </a:lnTo>
                  <a:lnTo>
                    <a:pt x="5375" y="5490"/>
                  </a:lnTo>
                  <a:lnTo>
                    <a:pt x="5364" y="5499"/>
                  </a:lnTo>
                  <a:lnTo>
                    <a:pt x="5350" y="5507"/>
                  </a:lnTo>
                  <a:lnTo>
                    <a:pt x="5337" y="5515"/>
                  </a:lnTo>
                  <a:lnTo>
                    <a:pt x="5322" y="5522"/>
                  </a:lnTo>
                  <a:lnTo>
                    <a:pt x="5308" y="5529"/>
                  </a:lnTo>
                  <a:lnTo>
                    <a:pt x="5293" y="5535"/>
                  </a:lnTo>
                  <a:lnTo>
                    <a:pt x="5278" y="5540"/>
                  </a:lnTo>
                  <a:lnTo>
                    <a:pt x="5264" y="5544"/>
                  </a:lnTo>
                  <a:lnTo>
                    <a:pt x="5248" y="5548"/>
                  </a:lnTo>
                  <a:lnTo>
                    <a:pt x="5232" y="5551"/>
                  </a:lnTo>
                  <a:lnTo>
                    <a:pt x="5216" y="5553"/>
                  </a:lnTo>
                  <a:lnTo>
                    <a:pt x="5200" y="5554"/>
                  </a:lnTo>
                  <a:lnTo>
                    <a:pt x="5183" y="5554"/>
                  </a:lnTo>
                  <a:lnTo>
                    <a:pt x="1592" y="5554"/>
                  </a:lnTo>
                  <a:lnTo>
                    <a:pt x="1575" y="5554"/>
                  </a:lnTo>
                  <a:lnTo>
                    <a:pt x="1559" y="5553"/>
                  </a:lnTo>
                  <a:lnTo>
                    <a:pt x="1543" y="5551"/>
                  </a:lnTo>
                  <a:lnTo>
                    <a:pt x="1527" y="5548"/>
                  </a:lnTo>
                  <a:lnTo>
                    <a:pt x="1511" y="5544"/>
                  </a:lnTo>
                  <a:lnTo>
                    <a:pt x="1496" y="5540"/>
                  </a:lnTo>
                  <a:lnTo>
                    <a:pt x="1481" y="5535"/>
                  </a:lnTo>
                  <a:lnTo>
                    <a:pt x="1466" y="5529"/>
                  </a:lnTo>
                  <a:lnTo>
                    <a:pt x="1451" y="5522"/>
                  </a:lnTo>
                  <a:lnTo>
                    <a:pt x="1438" y="5515"/>
                  </a:lnTo>
                  <a:lnTo>
                    <a:pt x="1425" y="5507"/>
                  </a:lnTo>
                  <a:lnTo>
                    <a:pt x="1411" y="5499"/>
                  </a:lnTo>
                  <a:lnTo>
                    <a:pt x="1398" y="5490"/>
                  </a:lnTo>
                  <a:lnTo>
                    <a:pt x="1387" y="5481"/>
                  </a:lnTo>
                  <a:lnTo>
                    <a:pt x="1375" y="5470"/>
                  </a:lnTo>
                  <a:lnTo>
                    <a:pt x="1363" y="5459"/>
                  </a:lnTo>
                  <a:lnTo>
                    <a:pt x="1352" y="5449"/>
                  </a:lnTo>
                  <a:lnTo>
                    <a:pt x="1343" y="5437"/>
                  </a:lnTo>
                  <a:lnTo>
                    <a:pt x="1333" y="5424"/>
                  </a:lnTo>
                  <a:lnTo>
                    <a:pt x="1324" y="5411"/>
                  </a:lnTo>
                  <a:lnTo>
                    <a:pt x="1315" y="5399"/>
                  </a:lnTo>
                  <a:lnTo>
                    <a:pt x="1308" y="5385"/>
                  </a:lnTo>
                  <a:lnTo>
                    <a:pt x="1300" y="5371"/>
                  </a:lnTo>
                  <a:lnTo>
                    <a:pt x="1294" y="5357"/>
                  </a:lnTo>
                  <a:lnTo>
                    <a:pt x="1289" y="5342"/>
                  </a:lnTo>
                  <a:lnTo>
                    <a:pt x="1283" y="5327"/>
                  </a:lnTo>
                  <a:lnTo>
                    <a:pt x="1279" y="5312"/>
                  </a:lnTo>
                  <a:lnTo>
                    <a:pt x="1276" y="5296"/>
                  </a:lnTo>
                  <a:lnTo>
                    <a:pt x="1273" y="5281"/>
                  </a:lnTo>
                  <a:lnTo>
                    <a:pt x="1271" y="5265"/>
                  </a:lnTo>
                  <a:lnTo>
                    <a:pt x="1269" y="5249"/>
                  </a:lnTo>
                  <a:lnTo>
                    <a:pt x="1268" y="5232"/>
                  </a:lnTo>
                  <a:lnTo>
                    <a:pt x="1268" y="4543"/>
                  </a:lnTo>
                  <a:lnTo>
                    <a:pt x="452" y="4543"/>
                  </a:lnTo>
                  <a:lnTo>
                    <a:pt x="452" y="4694"/>
                  </a:lnTo>
                  <a:lnTo>
                    <a:pt x="0" y="4694"/>
                  </a:lnTo>
                  <a:lnTo>
                    <a:pt x="0" y="3209"/>
                  </a:lnTo>
                  <a:lnTo>
                    <a:pt x="452" y="3209"/>
                  </a:lnTo>
                  <a:lnTo>
                    <a:pt x="452" y="3371"/>
                  </a:lnTo>
                  <a:lnTo>
                    <a:pt x="1268" y="3371"/>
                  </a:lnTo>
                  <a:lnTo>
                    <a:pt x="1268" y="2952"/>
                  </a:lnTo>
                  <a:lnTo>
                    <a:pt x="1269" y="2933"/>
                  </a:lnTo>
                  <a:lnTo>
                    <a:pt x="1272" y="2913"/>
                  </a:lnTo>
                  <a:lnTo>
                    <a:pt x="1274" y="2894"/>
                  </a:lnTo>
                  <a:lnTo>
                    <a:pt x="1278" y="2876"/>
                  </a:lnTo>
                  <a:lnTo>
                    <a:pt x="1283" y="2858"/>
                  </a:lnTo>
                  <a:lnTo>
                    <a:pt x="1289" y="2840"/>
                  </a:lnTo>
                  <a:lnTo>
                    <a:pt x="1296" y="2823"/>
                  </a:lnTo>
                  <a:lnTo>
                    <a:pt x="1304" y="2806"/>
                  </a:lnTo>
                  <a:lnTo>
                    <a:pt x="1312" y="2790"/>
                  </a:lnTo>
                  <a:lnTo>
                    <a:pt x="1322" y="2775"/>
                  </a:lnTo>
                  <a:lnTo>
                    <a:pt x="1332" y="2760"/>
                  </a:lnTo>
                  <a:lnTo>
                    <a:pt x="1344" y="2745"/>
                  </a:lnTo>
                  <a:lnTo>
                    <a:pt x="1356" y="2731"/>
                  </a:lnTo>
                  <a:lnTo>
                    <a:pt x="1368" y="2719"/>
                  </a:lnTo>
                  <a:lnTo>
                    <a:pt x="1382" y="2707"/>
                  </a:lnTo>
                  <a:lnTo>
                    <a:pt x="1396" y="2695"/>
                  </a:lnTo>
                  <a:lnTo>
                    <a:pt x="1350" y="2675"/>
                  </a:lnTo>
                  <a:lnTo>
                    <a:pt x="1306" y="2652"/>
                  </a:lnTo>
                  <a:lnTo>
                    <a:pt x="1262" y="2627"/>
                  </a:lnTo>
                  <a:lnTo>
                    <a:pt x="1219" y="2600"/>
                  </a:lnTo>
                  <a:lnTo>
                    <a:pt x="1179" y="2572"/>
                  </a:lnTo>
                  <a:lnTo>
                    <a:pt x="1140" y="2541"/>
                  </a:lnTo>
                  <a:lnTo>
                    <a:pt x="1102" y="2508"/>
                  </a:lnTo>
                  <a:lnTo>
                    <a:pt x="1066" y="2474"/>
                  </a:lnTo>
                  <a:lnTo>
                    <a:pt x="1032" y="2439"/>
                  </a:lnTo>
                  <a:lnTo>
                    <a:pt x="1000" y="2401"/>
                  </a:lnTo>
                  <a:lnTo>
                    <a:pt x="970" y="2363"/>
                  </a:lnTo>
                  <a:lnTo>
                    <a:pt x="942" y="2323"/>
                  </a:lnTo>
                  <a:lnTo>
                    <a:pt x="915" y="2281"/>
                  </a:lnTo>
                  <a:lnTo>
                    <a:pt x="891" y="2239"/>
                  </a:lnTo>
                  <a:lnTo>
                    <a:pt x="868" y="2195"/>
                  </a:lnTo>
                  <a:lnTo>
                    <a:pt x="847" y="2149"/>
                  </a:lnTo>
                  <a:lnTo>
                    <a:pt x="829" y="2103"/>
                  </a:lnTo>
                  <a:lnTo>
                    <a:pt x="813" y="2056"/>
                  </a:lnTo>
                  <a:lnTo>
                    <a:pt x="799" y="2008"/>
                  </a:lnTo>
                  <a:lnTo>
                    <a:pt x="788" y="1958"/>
                  </a:lnTo>
                  <a:lnTo>
                    <a:pt x="783" y="1933"/>
                  </a:lnTo>
                  <a:lnTo>
                    <a:pt x="779" y="1908"/>
                  </a:lnTo>
                  <a:lnTo>
                    <a:pt x="776" y="1882"/>
                  </a:lnTo>
                  <a:lnTo>
                    <a:pt x="772" y="1857"/>
                  </a:lnTo>
                  <a:lnTo>
                    <a:pt x="770" y="1831"/>
                  </a:lnTo>
                  <a:lnTo>
                    <a:pt x="768" y="1804"/>
                  </a:lnTo>
                  <a:lnTo>
                    <a:pt x="767" y="1779"/>
                  </a:lnTo>
                  <a:lnTo>
                    <a:pt x="767" y="1752"/>
                  </a:lnTo>
                  <a:lnTo>
                    <a:pt x="767" y="1726"/>
                  </a:lnTo>
                  <a:lnTo>
                    <a:pt x="768" y="1699"/>
                  </a:lnTo>
                  <a:lnTo>
                    <a:pt x="770" y="1673"/>
                  </a:lnTo>
                  <a:lnTo>
                    <a:pt x="772" y="1648"/>
                  </a:lnTo>
                  <a:lnTo>
                    <a:pt x="776" y="1622"/>
                  </a:lnTo>
                  <a:lnTo>
                    <a:pt x="779" y="1597"/>
                  </a:lnTo>
                  <a:lnTo>
                    <a:pt x="783" y="1571"/>
                  </a:lnTo>
                  <a:lnTo>
                    <a:pt x="788" y="1546"/>
                  </a:lnTo>
                  <a:lnTo>
                    <a:pt x="799" y="1497"/>
                  </a:lnTo>
                  <a:lnTo>
                    <a:pt x="813" y="1449"/>
                  </a:lnTo>
                  <a:lnTo>
                    <a:pt x="829" y="1401"/>
                  </a:lnTo>
                  <a:lnTo>
                    <a:pt x="847" y="1354"/>
                  </a:lnTo>
                  <a:lnTo>
                    <a:pt x="868" y="1309"/>
                  </a:lnTo>
                  <a:lnTo>
                    <a:pt x="891" y="1266"/>
                  </a:lnTo>
                  <a:lnTo>
                    <a:pt x="915" y="1222"/>
                  </a:lnTo>
                  <a:lnTo>
                    <a:pt x="942" y="1181"/>
                  </a:lnTo>
                  <a:lnTo>
                    <a:pt x="970" y="1141"/>
                  </a:lnTo>
                  <a:lnTo>
                    <a:pt x="1000" y="1103"/>
                  </a:lnTo>
                  <a:lnTo>
                    <a:pt x="1032" y="1066"/>
                  </a:lnTo>
                  <a:lnTo>
                    <a:pt x="1066" y="1030"/>
                  </a:lnTo>
                  <a:lnTo>
                    <a:pt x="1101" y="997"/>
                  </a:lnTo>
                  <a:lnTo>
                    <a:pt x="1139" y="964"/>
                  </a:lnTo>
                  <a:lnTo>
                    <a:pt x="1177" y="934"/>
                  </a:lnTo>
                  <a:lnTo>
                    <a:pt x="1217" y="905"/>
                  </a:lnTo>
                  <a:lnTo>
                    <a:pt x="1259" y="878"/>
                  </a:lnTo>
                  <a:lnTo>
                    <a:pt x="1301" y="854"/>
                  </a:lnTo>
                  <a:lnTo>
                    <a:pt x="1346" y="832"/>
                  </a:lnTo>
                  <a:lnTo>
                    <a:pt x="1391" y="811"/>
                  </a:lnTo>
                  <a:lnTo>
                    <a:pt x="1438" y="793"/>
                  </a:lnTo>
                  <a:lnTo>
                    <a:pt x="1484" y="777"/>
                  </a:lnTo>
                  <a:lnTo>
                    <a:pt x="1533" y="763"/>
                  </a:lnTo>
                  <a:lnTo>
                    <a:pt x="1582" y="752"/>
                  </a:lnTo>
                  <a:lnTo>
                    <a:pt x="1608" y="746"/>
                  </a:lnTo>
                  <a:lnTo>
                    <a:pt x="1632" y="742"/>
                  </a:lnTo>
                  <a:lnTo>
                    <a:pt x="1658" y="739"/>
                  </a:lnTo>
                  <a:lnTo>
                    <a:pt x="1683" y="736"/>
                  </a:lnTo>
                  <a:lnTo>
                    <a:pt x="1710" y="734"/>
                  </a:lnTo>
                  <a:lnTo>
                    <a:pt x="1736" y="733"/>
                  </a:lnTo>
                  <a:lnTo>
                    <a:pt x="1762" y="732"/>
                  </a:lnTo>
                  <a:lnTo>
                    <a:pt x="1788" y="730"/>
                  </a:lnTo>
                  <a:lnTo>
                    <a:pt x="1814" y="732"/>
                  </a:lnTo>
                  <a:lnTo>
                    <a:pt x="1841" y="733"/>
                  </a:lnTo>
                  <a:lnTo>
                    <a:pt x="1867" y="734"/>
                  </a:lnTo>
                  <a:lnTo>
                    <a:pt x="1893" y="736"/>
                  </a:lnTo>
                  <a:lnTo>
                    <a:pt x="1919" y="739"/>
                  </a:lnTo>
                  <a:lnTo>
                    <a:pt x="1944" y="742"/>
                  </a:lnTo>
                  <a:lnTo>
                    <a:pt x="1969" y="746"/>
                  </a:lnTo>
                  <a:lnTo>
                    <a:pt x="1994" y="752"/>
                  </a:lnTo>
                  <a:lnTo>
                    <a:pt x="2043" y="763"/>
                  </a:lnTo>
                  <a:lnTo>
                    <a:pt x="2092" y="777"/>
                  </a:lnTo>
                  <a:lnTo>
                    <a:pt x="2139" y="793"/>
                  </a:lnTo>
                  <a:lnTo>
                    <a:pt x="2186" y="811"/>
                  </a:lnTo>
                  <a:lnTo>
                    <a:pt x="2230" y="832"/>
                  </a:lnTo>
                  <a:lnTo>
                    <a:pt x="2275" y="854"/>
                  </a:lnTo>
                  <a:lnTo>
                    <a:pt x="2318" y="878"/>
                  </a:lnTo>
                  <a:lnTo>
                    <a:pt x="2359" y="905"/>
                  </a:lnTo>
                  <a:lnTo>
                    <a:pt x="2399" y="934"/>
                  </a:lnTo>
                  <a:lnTo>
                    <a:pt x="2438" y="964"/>
                  </a:lnTo>
                  <a:lnTo>
                    <a:pt x="2475" y="997"/>
                  </a:lnTo>
                  <a:lnTo>
                    <a:pt x="2510" y="1030"/>
                  </a:lnTo>
                  <a:lnTo>
                    <a:pt x="2544" y="1066"/>
                  </a:lnTo>
                  <a:lnTo>
                    <a:pt x="2576" y="1103"/>
                  </a:lnTo>
                  <a:lnTo>
                    <a:pt x="2606" y="1141"/>
                  </a:lnTo>
                  <a:lnTo>
                    <a:pt x="2635" y="1181"/>
                  </a:lnTo>
                  <a:lnTo>
                    <a:pt x="2661" y="1222"/>
                  </a:lnTo>
                  <a:lnTo>
                    <a:pt x="2686" y="1266"/>
                  </a:lnTo>
                  <a:lnTo>
                    <a:pt x="2708" y="1309"/>
                  </a:lnTo>
                  <a:lnTo>
                    <a:pt x="2729" y="1354"/>
                  </a:lnTo>
                  <a:lnTo>
                    <a:pt x="2748" y="1401"/>
                  </a:lnTo>
                  <a:lnTo>
                    <a:pt x="2764" y="1449"/>
                  </a:lnTo>
                  <a:lnTo>
                    <a:pt x="2778" y="1497"/>
                  </a:lnTo>
                  <a:lnTo>
                    <a:pt x="2788" y="1546"/>
                  </a:lnTo>
                  <a:lnTo>
                    <a:pt x="2793" y="1571"/>
                  </a:lnTo>
                  <a:lnTo>
                    <a:pt x="2798" y="1597"/>
                  </a:lnTo>
                  <a:lnTo>
                    <a:pt x="2801" y="1622"/>
                  </a:lnTo>
                  <a:lnTo>
                    <a:pt x="2804" y="1648"/>
                  </a:lnTo>
                  <a:lnTo>
                    <a:pt x="2806" y="1673"/>
                  </a:lnTo>
                  <a:lnTo>
                    <a:pt x="2808" y="1699"/>
                  </a:lnTo>
                  <a:lnTo>
                    <a:pt x="2809" y="1726"/>
                  </a:lnTo>
                  <a:lnTo>
                    <a:pt x="2809" y="1752"/>
                  </a:lnTo>
                  <a:lnTo>
                    <a:pt x="2809" y="1779"/>
                  </a:lnTo>
                  <a:lnTo>
                    <a:pt x="2808" y="1804"/>
                  </a:lnTo>
                  <a:lnTo>
                    <a:pt x="2806" y="1831"/>
                  </a:lnTo>
                  <a:lnTo>
                    <a:pt x="2804" y="1857"/>
                  </a:lnTo>
                  <a:lnTo>
                    <a:pt x="2801" y="1882"/>
                  </a:lnTo>
                  <a:lnTo>
                    <a:pt x="2798" y="1908"/>
                  </a:lnTo>
                  <a:lnTo>
                    <a:pt x="2793" y="1933"/>
                  </a:lnTo>
                  <a:lnTo>
                    <a:pt x="2788" y="1958"/>
                  </a:lnTo>
                  <a:lnTo>
                    <a:pt x="2778" y="2008"/>
                  </a:lnTo>
                  <a:lnTo>
                    <a:pt x="2764" y="2056"/>
                  </a:lnTo>
                  <a:lnTo>
                    <a:pt x="2748" y="2103"/>
                  </a:lnTo>
                  <a:lnTo>
                    <a:pt x="2729" y="2149"/>
                  </a:lnTo>
                  <a:lnTo>
                    <a:pt x="2708" y="2195"/>
                  </a:lnTo>
                  <a:lnTo>
                    <a:pt x="2686" y="2239"/>
                  </a:lnTo>
                  <a:lnTo>
                    <a:pt x="2661" y="2281"/>
                  </a:lnTo>
                  <a:lnTo>
                    <a:pt x="2635" y="2323"/>
                  </a:lnTo>
                  <a:lnTo>
                    <a:pt x="2606" y="2363"/>
                  </a:lnTo>
                  <a:lnTo>
                    <a:pt x="2576" y="2401"/>
                  </a:lnTo>
                  <a:lnTo>
                    <a:pt x="2544" y="2439"/>
                  </a:lnTo>
                  <a:lnTo>
                    <a:pt x="2510" y="2474"/>
                  </a:lnTo>
                  <a:lnTo>
                    <a:pt x="2488" y="2496"/>
                  </a:lnTo>
                  <a:lnTo>
                    <a:pt x="2465" y="2517"/>
                  </a:lnTo>
                  <a:lnTo>
                    <a:pt x="2440" y="2538"/>
                  </a:lnTo>
                  <a:lnTo>
                    <a:pt x="2416" y="2558"/>
                  </a:lnTo>
                  <a:lnTo>
                    <a:pt x="2390" y="2577"/>
                  </a:lnTo>
                  <a:lnTo>
                    <a:pt x="2365" y="2595"/>
                  </a:lnTo>
                  <a:lnTo>
                    <a:pt x="2338" y="2612"/>
                  </a:lnTo>
                  <a:lnTo>
                    <a:pt x="2311" y="2629"/>
                  </a:lnTo>
                  <a:close/>
                  <a:moveTo>
                    <a:pt x="4969" y="2053"/>
                  </a:moveTo>
                  <a:lnTo>
                    <a:pt x="4437" y="1746"/>
                  </a:lnTo>
                  <a:lnTo>
                    <a:pt x="4437" y="2349"/>
                  </a:lnTo>
                  <a:lnTo>
                    <a:pt x="4473" y="2341"/>
                  </a:lnTo>
                  <a:lnTo>
                    <a:pt x="4509" y="2332"/>
                  </a:lnTo>
                  <a:lnTo>
                    <a:pt x="4544" y="2322"/>
                  </a:lnTo>
                  <a:lnTo>
                    <a:pt x="4579" y="2310"/>
                  </a:lnTo>
                  <a:lnTo>
                    <a:pt x="4613" y="2297"/>
                  </a:lnTo>
                  <a:lnTo>
                    <a:pt x="4647" y="2283"/>
                  </a:lnTo>
                  <a:lnTo>
                    <a:pt x="4680" y="2267"/>
                  </a:lnTo>
                  <a:lnTo>
                    <a:pt x="4712" y="2251"/>
                  </a:lnTo>
                  <a:lnTo>
                    <a:pt x="4744" y="2233"/>
                  </a:lnTo>
                  <a:lnTo>
                    <a:pt x="4775" y="2214"/>
                  </a:lnTo>
                  <a:lnTo>
                    <a:pt x="4805" y="2195"/>
                  </a:lnTo>
                  <a:lnTo>
                    <a:pt x="4835" y="2174"/>
                  </a:lnTo>
                  <a:lnTo>
                    <a:pt x="4862" y="2151"/>
                  </a:lnTo>
                  <a:lnTo>
                    <a:pt x="4890" y="2129"/>
                  </a:lnTo>
                  <a:lnTo>
                    <a:pt x="4917" y="2105"/>
                  </a:lnTo>
                  <a:lnTo>
                    <a:pt x="4943" y="2080"/>
                  </a:lnTo>
                  <a:lnTo>
                    <a:pt x="4969" y="2053"/>
                  </a:lnTo>
                  <a:close/>
                  <a:moveTo>
                    <a:pt x="3870" y="1419"/>
                  </a:moveTo>
                  <a:lnTo>
                    <a:pt x="3314" y="1098"/>
                  </a:lnTo>
                  <a:lnTo>
                    <a:pt x="3304" y="1132"/>
                  </a:lnTo>
                  <a:lnTo>
                    <a:pt x="3296" y="1167"/>
                  </a:lnTo>
                  <a:lnTo>
                    <a:pt x="3288" y="1203"/>
                  </a:lnTo>
                  <a:lnTo>
                    <a:pt x="3282" y="1239"/>
                  </a:lnTo>
                  <a:lnTo>
                    <a:pt x="3277" y="1275"/>
                  </a:lnTo>
                  <a:lnTo>
                    <a:pt x="3273" y="1312"/>
                  </a:lnTo>
                  <a:lnTo>
                    <a:pt x="3271" y="1349"/>
                  </a:lnTo>
                  <a:lnTo>
                    <a:pt x="3270" y="1387"/>
                  </a:lnTo>
                  <a:lnTo>
                    <a:pt x="3271" y="1432"/>
                  </a:lnTo>
                  <a:lnTo>
                    <a:pt x="3275" y="1477"/>
                  </a:lnTo>
                  <a:lnTo>
                    <a:pt x="3280" y="1520"/>
                  </a:lnTo>
                  <a:lnTo>
                    <a:pt x="3286" y="1564"/>
                  </a:lnTo>
                  <a:lnTo>
                    <a:pt x="3295" y="1606"/>
                  </a:lnTo>
                  <a:lnTo>
                    <a:pt x="3305" y="1648"/>
                  </a:lnTo>
                  <a:lnTo>
                    <a:pt x="3318" y="1689"/>
                  </a:lnTo>
                  <a:lnTo>
                    <a:pt x="3332" y="1730"/>
                  </a:lnTo>
                  <a:lnTo>
                    <a:pt x="3870" y="1419"/>
                  </a:lnTo>
                  <a:close/>
                  <a:moveTo>
                    <a:pt x="3493" y="766"/>
                  </a:moveTo>
                  <a:lnTo>
                    <a:pt x="4060" y="1092"/>
                  </a:lnTo>
                  <a:lnTo>
                    <a:pt x="4060" y="426"/>
                  </a:lnTo>
                  <a:lnTo>
                    <a:pt x="4024" y="433"/>
                  </a:lnTo>
                  <a:lnTo>
                    <a:pt x="3988" y="443"/>
                  </a:lnTo>
                  <a:lnTo>
                    <a:pt x="3952" y="454"/>
                  </a:lnTo>
                  <a:lnTo>
                    <a:pt x="3918" y="465"/>
                  </a:lnTo>
                  <a:lnTo>
                    <a:pt x="3884" y="478"/>
                  </a:lnTo>
                  <a:lnTo>
                    <a:pt x="3850" y="492"/>
                  </a:lnTo>
                  <a:lnTo>
                    <a:pt x="3818" y="507"/>
                  </a:lnTo>
                  <a:lnTo>
                    <a:pt x="3786" y="524"/>
                  </a:lnTo>
                  <a:lnTo>
                    <a:pt x="3754" y="542"/>
                  </a:lnTo>
                  <a:lnTo>
                    <a:pt x="3725" y="560"/>
                  </a:lnTo>
                  <a:lnTo>
                    <a:pt x="3695" y="580"/>
                  </a:lnTo>
                  <a:lnTo>
                    <a:pt x="3665" y="601"/>
                  </a:lnTo>
                  <a:lnTo>
                    <a:pt x="3637" y="623"/>
                  </a:lnTo>
                  <a:lnTo>
                    <a:pt x="3610" y="645"/>
                  </a:lnTo>
                  <a:lnTo>
                    <a:pt x="3583" y="670"/>
                  </a:lnTo>
                  <a:lnTo>
                    <a:pt x="3558" y="694"/>
                  </a:lnTo>
                  <a:lnTo>
                    <a:pt x="3525" y="729"/>
                  </a:lnTo>
                  <a:lnTo>
                    <a:pt x="3493" y="766"/>
                  </a:lnTo>
                  <a:close/>
                  <a:moveTo>
                    <a:pt x="4625" y="1419"/>
                  </a:moveTo>
                  <a:lnTo>
                    <a:pt x="5168" y="1732"/>
                  </a:lnTo>
                  <a:lnTo>
                    <a:pt x="5182" y="1692"/>
                  </a:lnTo>
                  <a:lnTo>
                    <a:pt x="5194" y="1650"/>
                  </a:lnTo>
                  <a:lnTo>
                    <a:pt x="5205" y="1607"/>
                  </a:lnTo>
                  <a:lnTo>
                    <a:pt x="5214" y="1565"/>
                  </a:lnTo>
                  <a:lnTo>
                    <a:pt x="5221" y="1521"/>
                  </a:lnTo>
                  <a:lnTo>
                    <a:pt x="5225" y="1477"/>
                  </a:lnTo>
                  <a:lnTo>
                    <a:pt x="5228" y="1432"/>
                  </a:lnTo>
                  <a:lnTo>
                    <a:pt x="5230" y="1387"/>
                  </a:lnTo>
                  <a:lnTo>
                    <a:pt x="5230" y="1349"/>
                  </a:lnTo>
                  <a:lnTo>
                    <a:pt x="5227" y="1312"/>
                  </a:lnTo>
                  <a:lnTo>
                    <a:pt x="5223" y="1274"/>
                  </a:lnTo>
                  <a:lnTo>
                    <a:pt x="5219" y="1238"/>
                  </a:lnTo>
                  <a:lnTo>
                    <a:pt x="5212" y="1201"/>
                  </a:lnTo>
                  <a:lnTo>
                    <a:pt x="5205" y="1166"/>
                  </a:lnTo>
                  <a:lnTo>
                    <a:pt x="5195" y="1131"/>
                  </a:lnTo>
                  <a:lnTo>
                    <a:pt x="5186" y="1096"/>
                  </a:lnTo>
                  <a:lnTo>
                    <a:pt x="4625" y="1419"/>
                  </a:lnTo>
                  <a:close/>
                  <a:moveTo>
                    <a:pt x="4060" y="1746"/>
                  </a:moveTo>
                  <a:lnTo>
                    <a:pt x="3530" y="2051"/>
                  </a:lnTo>
                  <a:lnTo>
                    <a:pt x="3558" y="2080"/>
                  </a:lnTo>
                  <a:lnTo>
                    <a:pt x="3583" y="2105"/>
                  </a:lnTo>
                  <a:lnTo>
                    <a:pt x="3610" y="2128"/>
                  </a:lnTo>
                  <a:lnTo>
                    <a:pt x="3637" y="2151"/>
                  </a:lnTo>
                  <a:lnTo>
                    <a:pt x="3665" y="2173"/>
                  </a:lnTo>
                  <a:lnTo>
                    <a:pt x="3695" y="2194"/>
                  </a:lnTo>
                  <a:lnTo>
                    <a:pt x="3725" y="2214"/>
                  </a:lnTo>
                  <a:lnTo>
                    <a:pt x="3754" y="2232"/>
                  </a:lnTo>
                  <a:lnTo>
                    <a:pt x="3786" y="2250"/>
                  </a:lnTo>
                  <a:lnTo>
                    <a:pt x="3818" y="2266"/>
                  </a:lnTo>
                  <a:lnTo>
                    <a:pt x="3850" y="2282"/>
                  </a:lnTo>
                  <a:lnTo>
                    <a:pt x="3884" y="2296"/>
                  </a:lnTo>
                  <a:lnTo>
                    <a:pt x="3918" y="2309"/>
                  </a:lnTo>
                  <a:lnTo>
                    <a:pt x="3952" y="2321"/>
                  </a:lnTo>
                  <a:lnTo>
                    <a:pt x="3988" y="2331"/>
                  </a:lnTo>
                  <a:lnTo>
                    <a:pt x="4024" y="2341"/>
                  </a:lnTo>
                  <a:lnTo>
                    <a:pt x="4060" y="2348"/>
                  </a:lnTo>
                  <a:lnTo>
                    <a:pt x="4060" y="1746"/>
                  </a:lnTo>
                  <a:close/>
                  <a:moveTo>
                    <a:pt x="4437" y="1092"/>
                  </a:moveTo>
                  <a:lnTo>
                    <a:pt x="5006" y="763"/>
                  </a:lnTo>
                  <a:lnTo>
                    <a:pt x="4975" y="728"/>
                  </a:lnTo>
                  <a:lnTo>
                    <a:pt x="4943" y="694"/>
                  </a:lnTo>
                  <a:lnTo>
                    <a:pt x="4917" y="669"/>
                  </a:lnTo>
                  <a:lnTo>
                    <a:pt x="4890" y="645"/>
                  </a:lnTo>
                  <a:lnTo>
                    <a:pt x="4862" y="622"/>
                  </a:lnTo>
                  <a:lnTo>
                    <a:pt x="4835" y="601"/>
                  </a:lnTo>
                  <a:lnTo>
                    <a:pt x="4805" y="579"/>
                  </a:lnTo>
                  <a:lnTo>
                    <a:pt x="4775" y="559"/>
                  </a:lnTo>
                  <a:lnTo>
                    <a:pt x="4744" y="541"/>
                  </a:lnTo>
                  <a:lnTo>
                    <a:pt x="4712" y="523"/>
                  </a:lnTo>
                  <a:lnTo>
                    <a:pt x="4680" y="506"/>
                  </a:lnTo>
                  <a:lnTo>
                    <a:pt x="4647" y="491"/>
                  </a:lnTo>
                  <a:lnTo>
                    <a:pt x="4613" y="477"/>
                  </a:lnTo>
                  <a:lnTo>
                    <a:pt x="4579" y="463"/>
                  </a:lnTo>
                  <a:lnTo>
                    <a:pt x="4544" y="453"/>
                  </a:lnTo>
                  <a:lnTo>
                    <a:pt x="4509" y="442"/>
                  </a:lnTo>
                  <a:lnTo>
                    <a:pt x="4473" y="432"/>
                  </a:lnTo>
                  <a:lnTo>
                    <a:pt x="4437" y="425"/>
                  </a:lnTo>
                  <a:lnTo>
                    <a:pt x="4437" y="1092"/>
                  </a:lnTo>
                  <a:close/>
                  <a:moveTo>
                    <a:pt x="2318" y="2243"/>
                  </a:moveTo>
                  <a:lnTo>
                    <a:pt x="1925" y="2016"/>
                  </a:lnTo>
                  <a:lnTo>
                    <a:pt x="1925" y="2461"/>
                  </a:lnTo>
                  <a:lnTo>
                    <a:pt x="1953" y="2455"/>
                  </a:lnTo>
                  <a:lnTo>
                    <a:pt x="1979" y="2448"/>
                  </a:lnTo>
                  <a:lnTo>
                    <a:pt x="2005" y="2441"/>
                  </a:lnTo>
                  <a:lnTo>
                    <a:pt x="2030" y="2432"/>
                  </a:lnTo>
                  <a:lnTo>
                    <a:pt x="2056" y="2423"/>
                  </a:lnTo>
                  <a:lnTo>
                    <a:pt x="2080" y="2412"/>
                  </a:lnTo>
                  <a:lnTo>
                    <a:pt x="2105" y="2400"/>
                  </a:lnTo>
                  <a:lnTo>
                    <a:pt x="2128" y="2389"/>
                  </a:lnTo>
                  <a:lnTo>
                    <a:pt x="2152" y="2376"/>
                  </a:lnTo>
                  <a:lnTo>
                    <a:pt x="2175" y="2362"/>
                  </a:lnTo>
                  <a:lnTo>
                    <a:pt x="2196" y="2347"/>
                  </a:lnTo>
                  <a:lnTo>
                    <a:pt x="2219" y="2331"/>
                  </a:lnTo>
                  <a:lnTo>
                    <a:pt x="2239" y="2315"/>
                  </a:lnTo>
                  <a:lnTo>
                    <a:pt x="2260" y="2298"/>
                  </a:lnTo>
                  <a:lnTo>
                    <a:pt x="2279" y="2281"/>
                  </a:lnTo>
                  <a:lnTo>
                    <a:pt x="2299" y="2262"/>
                  </a:lnTo>
                  <a:lnTo>
                    <a:pt x="2318" y="2243"/>
                  </a:lnTo>
                  <a:close/>
                  <a:moveTo>
                    <a:pt x="1509" y="1776"/>
                  </a:moveTo>
                  <a:lnTo>
                    <a:pt x="1098" y="1539"/>
                  </a:lnTo>
                  <a:lnTo>
                    <a:pt x="1092" y="1565"/>
                  </a:lnTo>
                  <a:lnTo>
                    <a:pt x="1084" y="1590"/>
                  </a:lnTo>
                  <a:lnTo>
                    <a:pt x="1079" y="1616"/>
                  </a:lnTo>
                  <a:lnTo>
                    <a:pt x="1075" y="1643"/>
                  </a:lnTo>
                  <a:lnTo>
                    <a:pt x="1072" y="1670"/>
                  </a:lnTo>
                  <a:lnTo>
                    <a:pt x="1068" y="1697"/>
                  </a:lnTo>
                  <a:lnTo>
                    <a:pt x="1067" y="1725"/>
                  </a:lnTo>
                  <a:lnTo>
                    <a:pt x="1066" y="1752"/>
                  </a:lnTo>
                  <a:lnTo>
                    <a:pt x="1067" y="1785"/>
                  </a:lnTo>
                  <a:lnTo>
                    <a:pt x="1069" y="1818"/>
                  </a:lnTo>
                  <a:lnTo>
                    <a:pt x="1074" y="1850"/>
                  </a:lnTo>
                  <a:lnTo>
                    <a:pt x="1078" y="1882"/>
                  </a:lnTo>
                  <a:lnTo>
                    <a:pt x="1084" y="1914"/>
                  </a:lnTo>
                  <a:lnTo>
                    <a:pt x="1093" y="1945"/>
                  </a:lnTo>
                  <a:lnTo>
                    <a:pt x="1101" y="1975"/>
                  </a:lnTo>
                  <a:lnTo>
                    <a:pt x="1112" y="2004"/>
                  </a:lnTo>
                  <a:lnTo>
                    <a:pt x="1509" y="1776"/>
                  </a:lnTo>
                  <a:close/>
                  <a:moveTo>
                    <a:pt x="1230" y="1295"/>
                  </a:moveTo>
                  <a:lnTo>
                    <a:pt x="1647" y="1535"/>
                  </a:lnTo>
                  <a:lnTo>
                    <a:pt x="1647" y="1044"/>
                  </a:lnTo>
                  <a:lnTo>
                    <a:pt x="1621" y="1050"/>
                  </a:lnTo>
                  <a:lnTo>
                    <a:pt x="1595" y="1056"/>
                  </a:lnTo>
                  <a:lnTo>
                    <a:pt x="1569" y="1065"/>
                  </a:lnTo>
                  <a:lnTo>
                    <a:pt x="1544" y="1073"/>
                  </a:lnTo>
                  <a:lnTo>
                    <a:pt x="1519" y="1083"/>
                  </a:lnTo>
                  <a:lnTo>
                    <a:pt x="1494" y="1092"/>
                  </a:lnTo>
                  <a:lnTo>
                    <a:pt x="1470" y="1104"/>
                  </a:lnTo>
                  <a:lnTo>
                    <a:pt x="1446" y="1116"/>
                  </a:lnTo>
                  <a:lnTo>
                    <a:pt x="1424" y="1130"/>
                  </a:lnTo>
                  <a:lnTo>
                    <a:pt x="1400" y="1143"/>
                  </a:lnTo>
                  <a:lnTo>
                    <a:pt x="1379" y="1157"/>
                  </a:lnTo>
                  <a:lnTo>
                    <a:pt x="1358" y="1173"/>
                  </a:lnTo>
                  <a:lnTo>
                    <a:pt x="1337" y="1189"/>
                  </a:lnTo>
                  <a:lnTo>
                    <a:pt x="1316" y="1206"/>
                  </a:lnTo>
                  <a:lnTo>
                    <a:pt x="1297" y="1223"/>
                  </a:lnTo>
                  <a:lnTo>
                    <a:pt x="1278" y="1241"/>
                  </a:lnTo>
                  <a:lnTo>
                    <a:pt x="1254" y="1267"/>
                  </a:lnTo>
                  <a:lnTo>
                    <a:pt x="1230" y="1295"/>
                  </a:lnTo>
                  <a:close/>
                  <a:moveTo>
                    <a:pt x="2064" y="1776"/>
                  </a:moveTo>
                  <a:lnTo>
                    <a:pt x="2464" y="2007"/>
                  </a:lnTo>
                  <a:lnTo>
                    <a:pt x="2474" y="1977"/>
                  </a:lnTo>
                  <a:lnTo>
                    <a:pt x="2484" y="1946"/>
                  </a:lnTo>
                  <a:lnTo>
                    <a:pt x="2491" y="1915"/>
                  </a:lnTo>
                  <a:lnTo>
                    <a:pt x="2498" y="1883"/>
                  </a:lnTo>
                  <a:lnTo>
                    <a:pt x="2503" y="1851"/>
                  </a:lnTo>
                  <a:lnTo>
                    <a:pt x="2507" y="1818"/>
                  </a:lnTo>
                  <a:lnTo>
                    <a:pt x="2509" y="1785"/>
                  </a:lnTo>
                  <a:lnTo>
                    <a:pt x="2510" y="1752"/>
                  </a:lnTo>
                  <a:lnTo>
                    <a:pt x="2509" y="1725"/>
                  </a:lnTo>
                  <a:lnTo>
                    <a:pt x="2508" y="1697"/>
                  </a:lnTo>
                  <a:lnTo>
                    <a:pt x="2505" y="1669"/>
                  </a:lnTo>
                  <a:lnTo>
                    <a:pt x="2502" y="1642"/>
                  </a:lnTo>
                  <a:lnTo>
                    <a:pt x="2497" y="1615"/>
                  </a:lnTo>
                  <a:lnTo>
                    <a:pt x="2491" y="1589"/>
                  </a:lnTo>
                  <a:lnTo>
                    <a:pt x="2485" y="1563"/>
                  </a:lnTo>
                  <a:lnTo>
                    <a:pt x="2477" y="1537"/>
                  </a:lnTo>
                  <a:lnTo>
                    <a:pt x="2064" y="1776"/>
                  </a:lnTo>
                  <a:close/>
                  <a:moveTo>
                    <a:pt x="1647" y="2016"/>
                  </a:moveTo>
                  <a:lnTo>
                    <a:pt x="1258" y="2242"/>
                  </a:lnTo>
                  <a:lnTo>
                    <a:pt x="1278" y="2262"/>
                  </a:lnTo>
                  <a:lnTo>
                    <a:pt x="1297" y="2280"/>
                  </a:lnTo>
                  <a:lnTo>
                    <a:pt x="1316" y="2298"/>
                  </a:lnTo>
                  <a:lnTo>
                    <a:pt x="1337" y="2315"/>
                  </a:lnTo>
                  <a:lnTo>
                    <a:pt x="1358" y="2331"/>
                  </a:lnTo>
                  <a:lnTo>
                    <a:pt x="1379" y="2346"/>
                  </a:lnTo>
                  <a:lnTo>
                    <a:pt x="1400" y="2361"/>
                  </a:lnTo>
                  <a:lnTo>
                    <a:pt x="1424" y="2375"/>
                  </a:lnTo>
                  <a:lnTo>
                    <a:pt x="1446" y="2388"/>
                  </a:lnTo>
                  <a:lnTo>
                    <a:pt x="1470" y="2400"/>
                  </a:lnTo>
                  <a:lnTo>
                    <a:pt x="1494" y="2411"/>
                  </a:lnTo>
                  <a:lnTo>
                    <a:pt x="1519" y="2422"/>
                  </a:lnTo>
                  <a:lnTo>
                    <a:pt x="1544" y="2431"/>
                  </a:lnTo>
                  <a:lnTo>
                    <a:pt x="1569" y="2440"/>
                  </a:lnTo>
                  <a:lnTo>
                    <a:pt x="1595" y="2447"/>
                  </a:lnTo>
                  <a:lnTo>
                    <a:pt x="1621" y="2455"/>
                  </a:lnTo>
                  <a:lnTo>
                    <a:pt x="1647" y="2460"/>
                  </a:lnTo>
                  <a:lnTo>
                    <a:pt x="1647" y="2016"/>
                  </a:lnTo>
                  <a:close/>
                  <a:moveTo>
                    <a:pt x="1925" y="1535"/>
                  </a:moveTo>
                  <a:lnTo>
                    <a:pt x="2345" y="1292"/>
                  </a:lnTo>
                  <a:lnTo>
                    <a:pt x="2322" y="1267"/>
                  </a:lnTo>
                  <a:lnTo>
                    <a:pt x="2299" y="1241"/>
                  </a:lnTo>
                  <a:lnTo>
                    <a:pt x="2279" y="1223"/>
                  </a:lnTo>
                  <a:lnTo>
                    <a:pt x="2260" y="1205"/>
                  </a:lnTo>
                  <a:lnTo>
                    <a:pt x="2239" y="1189"/>
                  </a:lnTo>
                  <a:lnTo>
                    <a:pt x="2219" y="1172"/>
                  </a:lnTo>
                  <a:lnTo>
                    <a:pt x="2196" y="1157"/>
                  </a:lnTo>
                  <a:lnTo>
                    <a:pt x="2175" y="1142"/>
                  </a:lnTo>
                  <a:lnTo>
                    <a:pt x="2152" y="1129"/>
                  </a:lnTo>
                  <a:lnTo>
                    <a:pt x="2128" y="1116"/>
                  </a:lnTo>
                  <a:lnTo>
                    <a:pt x="2105" y="1103"/>
                  </a:lnTo>
                  <a:lnTo>
                    <a:pt x="2080" y="1092"/>
                  </a:lnTo>
                  <a:lnTo>
                    <a:pt x="2056" y="1082"/>
                  </a:lnTo>
                  <a:lnTo>
                    <a:pt x="2030" y="1072"/>
                  </a:lnTo>
                  <a:lnTo>
                    <a:pt x="2005" y="1064"/>
                  </a:lnTo>
                  <a:lnTo>
                    <a:pt x="1979" y="1056"/>
                  </a:lnTo>
                  <a:lnTo>
                    <a:pt x="1953" y="1049"/>
                  </a:lnTo>
                  <a:lnTo>
                    <a:pt x="1925" y="1043"/>
                  </a:lnTo>
                  <a:lnTo>
                    <a:pt x="1925" y="1535"/>
                  </a:lnTo>
                  <a:close/>
                </a:path>
              </a:pathLst>
            </a:custGeom>
            <a:solidFill>
              <a:srgbClr val="FFFFFF"/>
            </a:solidFill>
            <a:ln>
              <a:noFill/>
            </a:ln>
          </p:spPr>
          <p:txBody>
            <a:bodyPr tIns="720000" anchor="ctr">
              <a:normAutofit fontScale="25000" lnSpcReduction="20000"/>
            </a:bodyPr>
            <a:lstStyle/>
            <a:p>
              <a:endParaRPr lang="zh-CN" altLang="en-US" sz="1800"/>
            </a:p>
          </p:txBody>
        </p:sp>
      </p:grpSp>
      <p:grpSp>
        <p:nvGrpSpPr>
          <p:cNvPr id="26" name="组合 25"/>
          <p:cNvGrpSpPr/>
          <p:nvPr>
            <p:custDataLst>
              <p:tags r:id="rId18"/>
            </p:custDataLst>
          </p:nvPr>
        </p:nvGrpSpPr>
        <p:grpSpPr>
          <a:xfrm rot="0">
            <a:off x="4695883" y="3392170"/>
            <a:ext cx="2714509" cy="1566710"/>
            <a:chOff x="3445421" y="2368731"/>
            <a:chExt cx="2309360" cy="1666434"/>
          </a:xfrm>
        </p:grpSpPr>
        <p:grpSp>
          <p:nvGrpSpPr>
            <p:cNvPr id="27" name="组合 26"/>
            <p:cNvGrpSpPr/>
            <p:nvPr/>
          </p:nvGrpSpPr>
          <p:grpSpPr>
            <a:xfrm>
              <a:off x="3445421" y="2368731"/>
              <a:ext cx="2309360" cy="1666434"/>
              <a:chOff x="928644" y="1837507"/>
              <a:chExt cx="2309360" cy="1666434"/>
            </a:xfrm>
          </p:grpSpPr>
          <p:sp>
            <p:nvSpPr>
              <p:cNvPr id="28" name="任意多边形 27"/>
              <p:cNvSpPr/>
              <p:nvPr>
                <p:custDataLst>
                  <p:tags r:id="rId19"/>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2888AF"/>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sz="1800"/>
              </a:p>
            </p:txBody>
          </p:sp>
          <p:sp>
            <p:nvSpPr>
              <p:cNvPr id="29" name="菱形 28"/>
              <p:cNvSpPr/>
              <p:nvPr>
                <p:custDataLst>
                  <p:tags r:id="rId20"/>
                </p:custDataLst>
              </p:nvPr>
            </p:nvSpPr>
            <p:spPr>
              <a:xfrm>
                <a:off x="1717567" y="1915885"/>
                <a:ext cx="729543" cy="715341"/>
              </a:xfrm>
              <a:prstGeom prst="diamond">
                <a:avLst/>
              </a:prstGeom>
              <a:solidFill>
                <a:srgbClr val="2888AF"/>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fontScale="90000"/>
              </a:bodyPr>
              <a:lstStyle/>
              <a:p>
                <a:pPr algn="ctr"/>
                <a:endParaRPr lang="zh-CN" altLang="en-US" sz="1800"/>
              </a:p>
            </p:txBody>
          </p:sp>
          <p:sp>
            <p:nvSpPr>
              <p:cNvPr id="30" name="标题 1"/>
              <p:cNvSpPr txBox="1"/>
              <p:nvPr>
                <p:custDataLst>
                  <p:tags r:id="rId21"/>
                </p:custDataLst>
              </p:nvPr>
            </p:nvSpPr>
            <p:spPr>
              <a:xfrm>
                <a:off x="1029049" y="2647862"/>
                <a:ext cx="2069611" cy="775084"/>
              </a:xfrm>
              <a:prstGeom prst="rect">
                <a:avLst/>
              </a:prstGeom>
              <a:noFill/>
            </p:spPr>
            <p:txBody>
              <a:bodyPr wrap="square" rtlCol="0" anchor="ctr" anchorCtr="0">
                <a:normAutofit lnSpcReduction="20000"/>
              </a:bodyPr>
              <a:lstStyle>
                <a:defPPr>
                  <a:defRPr lang="zh-CN"/>
                </a:defPPr>
                <a:lvl1pPr>
                  <a:lnSpc>
                    <a:spcPct val="130000"/>
                  </a:lnSpc>
                  <a:defRPr sz="1200"/>
                </a:lvl1pPr>
              </a:lstStyle>
              <a:p>
                <a:pPr marL="0" lvl="0" indent="0" algn="ctr">
                  <a:lnSpc>
                    <a:spcPct val="130000"/>
                  </a:lnSpc>
                  <a:spcBef>
                    <a:spcPts val="0"/>
                  </a:spcBef>
                  <a:spcAft>
                    <a:spcPts val="0"/>
                  </a:spcAft>
                  <a:buSzPct val="100000"/>
                </a:pPr>
                <a:r>
                  <a:rPr lang="zh-CN" altLang="en-US" sz="1800" dirty="0">
                    <a:solidFill>
                      <a:srgbClr val="3F4143"/>
                    </a:solidFill>
                    <a:latin typeface="+mj-ea"/>
                    <a:ea typeface="+mj-ea"/>
                    <a:cs typeface="+mj-ea"/>
                  </a:rPr>
                  <a:t>二、创业融资的选择策略</a:t>
                </a:r>
                <a:endParaRPr lang="zh-CN" altLang="en-US" sz="1800" dirty="0">
                  <a:solidFill>
                    <a:srgbClr val="3F4143"/>
                  </a:solidFill>
                  <a:latin typeface="+mj-ea"/>
                  <a:ea typeface="+mj-ea"/>
                  <a:cs typeface="+mj-ea"/>
                </a:endParaRPr>
              </a:p>
            </p:txBody>
          </p:sp>
        </p:grpSp>
        <p:sp>
          <p:nvSpPr>
            <p:cNvPr id="31" name="KSO_Shape"/>
            <p:cNvSpPr/>
            <p:nvPr>
              <p:custDataLst>
                <p:tags r:id="rId22"/>
              </p:custDataLst>
            </p:nvPr>
          </p:nvSpPr>
          <p:spPr>
            <a:xfrm>
              <a:off x="4438249" y="2669322"/>
              <a:ext cx="319648" cy="252523"/>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a:noFill/>
            </a:ln>
          </p:spPr>
          <p:style>
            <a:lnRef idx="2">
              <a:srgbClr val="F99F7B">
                <a:shade val="50000"/>
              </a:srgbClr>
            </a:lnRef>
            <a:fillRef idx="1">
              <a:srgbClr val="F99F7B"/>
            </a:fillRef>
            <a:effectRef idx="0">
              <a:srgbClr val="F99F7B"/>
            </a:effectRef>
            <a:fontRef idx="minor">
              <a:srgbClr val="FFFFFF"/>
            </a:fontRef>
          </p:style>
          <p:txBody>
            <a:bodyPr bIns="324000" anchor="ctr">
              <a:normAutofit fontScale="25000" lnSpcReduction="20000"/>
            </a:bodyPr>
            <a:lstStyle/>
            <a:p>
              <a:pPr algn="ctr">
                <a:defRPr/>
              </a:pPr>
              <a:endParaRPr lang="zh-CN" altLang="en-US" sz="1800" dirty="0">
                <a:solidFill>
                  <a:srgbClr val="3F4143"/>
                </a:solidFill>
              </a:endParaRPr>
            </a:p>
          </p:txBody>
        </p:sp>
      </p:grpSp>
      <p:grpSp>
        <p:nvGrpSpPr>
          <p:cNvPr id="32" name="组合 31"/>
          <p:cNvGrpSpPr/>
          <p:nvPr>
            <p:custDataLst>
              <p:tags r:id="rId23"/>
            </p:custDataLst>
          </p:nvPr>
        </p:nvGrpSpPr>
        <p:grpSpPr>
          <a:xfrm rot="0">
            <a:off x="7653771" y="3392170"/>
            <a:ext cx="2714509" cy="1566710"/>
            <a:chOff x="5962198" y="1837507"/>
            <a:chExt cx="2309360" cy="1666434"/>
          </a:xfrm>
        </p:grpSpPr>
        <p:grpSp>
          <p:nvGrpSpPr>
            <p:cNvPr id="33" name="组合 32"/>
            <p:cNvGrpSpPr/>
            <p:nvPr/>
          </p:nvGrpSpPr>
          <p:grpSpPr>
            <a:xfrm>
              <a:off x="5962198" y="1837507"/>
              <a:ext cx="2309360" cy="1666434"/>
              <a:chOff x="928644" y="1837507"/>
              <a:chExt cx="2309360" cy="1666434"/>
            </a:xfrm>
          </p:grpSpPr>
          <p:sp>
            <p:nvSpPr>
              <p:cNvPr id="34" name="任意多边形 33"/>
              <p:cNvSpPr/>
              <p:nvPr>
                <p:custDataLst>
                  <p:tags r:id="rId24"/>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2D98A7"/>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sz="1800"/>
              </a:p>
            </p:txBody>
          </p:sp>
          <p:sp>
            <p:nvSpPr>
              <p:cNvPr id="35" name="菱形 34"/>
              <p:cNvSpPr/>
              <p:nvPr>
                <p:custDataLst>
                  <p:tags r:id="rId25"/>
                </p:custDataLst>
              </p:nvPr>
            </p:nvSpPr>
            <p:spPr>
              <a:xfrm>
                <a:off x="1717567" y="1915885"/>
                <a:ext cx="729543" cy="715341"/>
              </a:xfrm>
              <a:prstGeom prst="diamond">
                <a:avLst/>
              </a:prstGeom>
              <a:solidFill>
                <a:srgbClr val="2D98A7"/>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fontScale="90000"/>
              </a:bodyPr>
              <a:lstStyle/>
              <a:p>
                <a:pPr algn="ctr"/>
                <a:endParaRPr lang="zh-CN" altLang="en-US" sz="1800"/>
              </a:p>
            </p:txBody>
          </p:sp>
          <p:sp>
            <p:nvSpPr>
              <p:cNvPr id="36" name="标题 1"/>
              <p:cNvSpPr txBox="1"/>
              <p:nvPr>
                <p:custDataLst>
                  <p:tags r:id="rId26"/>
                </p:custDataLst>
              </p:nvPr>
            </p:nvSpPr>
            <p:spPr>
              <a:xfrm>
                <a:off x="1046467" y="2647862"/>
                <a:ext cx="2069611" cy="775084"/>
              </a:xfrm>
              <a:prstGeom prst="rect">
                <a:avLst/>
              </a:prstGeom>
              <a:noFill/>
            </p:spPr>
            <p:txBody>
              <a:bodyPr wrap="square" rtlCol="0" anchor="ctr" anchorCtr="0">
                <a:normAutofit/>
              </a:bodyPr>
              <a:lstStyle>
                <a:defPPr>
                  <a:defRPr lang="zh-CN"/>
                </a:defPPr>
                <a:lvl1pPr>
                  <a:lnSpc>
                    <a:spcPct val="130000"/>
                  </a:lnSpc>
                  <a:defRPr sz="1200"/>
                </a:lvl1pPr>
              </a:lstStyle>
              <a:p>
                <a:pPr marL="0" lvl="0" indent="0" algn="ctr">
                  <a:lnSpc>
                    <a:spcPct val="130000"/>
                  </a:lnSpc>
                  <a:spcBef>
                    <a:spcPts val="0"/>
                  </a:spcBef>
                  <a:spcAft>
                    <a:spcPts val="0"/>
                  </a:spcAft>
                  <a:buSzPct val="100000"/>
                </a:pPr>
                <a:r>
                  <a:rPr lang="zh-CN" altLang="en-US" sz="1800" dirty="0">
                    <a:solidFill>
                      <a:srgbClr val="3F4143"/>
                    </a:solidFill>
                    <a:latin typeface="+mj-ea"/>
                    <a:ea typeface="+mj-ea"/>
                    <a:cs typeface="+mj-ea"/>
                  </a:rPr>
                  <a:t>三、创业资金估算</a:t>
                </a:r>
                <a:endParaRPr lang="zh-CN" altLang="en-US" sz="1800" dirty="0">
                  <a:solidFill>
                    <a:srgbClr val="3F4143"/>
                  </a:solidFill>
                  <a:latin typeface="+mj-ea"/>
                  <a:ea typeface="+mj-ea"/>
                  <a:cs typeface="+mj-ea"/>
                </a:endParaRPr>
              </a:p>
            </p:txBody>
          </p:sp>
        </p:grpSp>
        <p:sp>
          <p:nvSpPr>
            <p:cNvPr id="37" name="KSO_Shape"/>
            <p:cNvSpPr>
              <a:spLocks noChangeArrowheads="1"/>
            </p:cNvSpPr>
            <p:nvPr>
              <p:custDataLst>
                <p:tags r:id="rId27"/>
              </p:custDataLst>
            </p:nvPr>
          </p:nvSpPr>
          <p:spPr bwMode="auto">
            <a:xfrm>
              <a:off x="6970671" y="2111971"/>
              <a:ext cx="295531" cy="291592"/>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FFFFFF"/>
            </a:solidFill>
            <a:ln>
              <a:noFill/>
            </a:ln>
          </p:spPr>
          <p:txBody>
            <a:bodyPr anchor="ctr">
              <a:normAutofit fontScale="62500"/>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spTree>
    <p:custDataLst>
      <p:tags r:id="rId28"/>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500"/>
                                        <p:tgtEl>
                                          <p:spTgt spid="2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right)">
                                      <p:cBhvr>
                                        <p:cTn id="15" dur="500"/>
                                        <p:tgtEl>
                                          <p:spTgt spid="3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right)">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22"/>
          <p:cNvSpPr/>
          <p:nvPr>
            <p:custDataLst>
              <p:tags r:id="rId1"/>
            </p:custDataLst>
          </p:nvPr>
        </p:nvSpPr>
        <p:spPr>
          <a:xfrm>
            <a:off x="692466" y="1733079"/>
            <a:ext cx="3323520" cy="1818000"/>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128086" tIns="442401" rIns="119494" bIns="144145" numCol="1" spcCol="0" rtlCol="0" fromWordArt="0" anchor="ctr" anchorCtr="0" forceAA="0" compatLnSpc="1">
            <a:noAutofit/>
          </a:bodyPr>
          <a:lstStyle/>
          <a:p>
            <a:pPr lvl="0" algn="ctr">
              <a:lnSpc>
                <a:spcPct val="150000"/>
              </a:lnSpc>
              <a:buClrTx/>
              <a:buSzTx/>
              <a:buFontTx/>
            </a:pPr>
            <a:endParaRPr lang="zh-CN" altLang="zh-CN" sz="1400" dirty="0">
              <a:solidFill>
                <a:schemeClr val="tx1">
                  <a:lumMod val="85000"/>
                  <a:lumOff val="15000"/>
                </a:schemeClr>
              </a:solidFill>
              <a:latin typeface="+mn-ea"/>
              <a:cs typeface="+mn-ea"/>
              <a:sym typeface="+mn-ea"/>
            </a:endParaRPr>
          </a:p>
        </p:txBody>
      </p:sp>
      <p:sp>
        <p:nvSpPr>
          <p:cNvPr id="4" name="矩形: 圆角 33"/>
          <p:cNvSpPr/>
          <p:nvPr>
            <p:custDataLst>
              <p:tags r:id="rId2"/>
            </p:custDataLst>
          </p:nvPr>
        </p:nvSpPr>
        <p:spPr>
          <a:xfrm>
            <a:off x="4434240" y="1733079"/>
            <a:ext cx="3323520" cy="1818000"/>
          </a:xfrm>
          <a:prstGeom prst="roundRect">
            <a:avLst>
              <a:gd name="adj" fmla="val 6347"/>
            </a:avLst>
          </a:prstGeom>
          <a:solidFill>
            <a:srgbClr val="FFFFFF">
              <a:alpha val="5000"/>
            </a:srgbClr>
          </a:solidFill>
          <a:ln w="15875">
            <a:noFill/>
          </a:ln>
          <a:effectLst>
            <a:outerShdw blurRad="279400" dist="228600" dir="2700000" algn="tl" rotWithShape="0">
              <a:schemeClr val="accent4">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128086" tIns="442401" rIns="119494" bIns="144145" numCol="1" spcCol="0" rtlCol="0" fromWordArt="0" anchor="ctr" anchorCtr="0" forceAA="0" compatLnSpc="1">
            <a:noAutofit/>
          </a:bodyPr>
          <a:lstStyle/>
          <a:p>
            <a:pPr lvl="0" algn="ctr">
              <a:lnSpc>
                <a:spcPct val="150000"/>
              </a:lnSpc>
              <a:buClrTx/>
              <a:buSzTx/>
              <a:buFontTx/>
            </a:pPr>
            <a:endParaRPr lang="zh-CN" altLang="zh-CN" sz="1400" dirty="0">
              <a:solidFill>
                <a:schemeClr val="tx1">
                  <a:lumMod val="85000"/>
                  <a:lumOff val="15000"/>
                </a:schemeClr>
              </a:solidFill>
              <a:latin typeface="+mn-ea"/>
              <a:cs typeface="+mn-ea"/>
              <a:sym typeface="+mn-ea"/>
            </a:endParaRPr>
          </a:p>
        </p:txBody>
      </p:sp>
      <p:sp>
        <p:nvSpPr>
          <p:cNvPr id="5" name="矩形: 圆角 44"/>
          <p:cNvSpPr/>
          <p:nvPr>
            <p:custDataLst>
              <p:tags r:id="rId3"/>
            </p:custDataLst>
          </p:nvPr>
        </p:nvSpPr>
        <p:spPr>
          <a:xfrm>
            <a:off x="8176014" y="1733079"/>
            <a:ext cx="3323520" cy="1818000"/>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128086" tIns="442401" rIns="119494" bIns="144145" numCol="1" spcCol="0" rtlCol="0" fromWordArt="0" anchor="ctr" anchorCtr="0" forceAA="0" compatLnSpc="1">
            <a:noAutofit/>
          </a:bodyPr>
          <a:lstStyle/>
          <a:p>
            <a:pPr lvl="0" algn="ctr">
              <a:lnSpc>
                <a:spcPct val="150000"/>
              </a:lnSpc>
              <a:buClrTx/>
              <a:buSzTx/>
              <a:buFontTx/>
            </a:pPr>
            <a:endParaRPr lang="zh-CN" altLang="zh-CN" sz="1400" dirty="0">
              <a:solidFill>
                <a:schemeClr val="tx1">
                  <a:lumMod val="85000"/>
                  <a:lumOff val="15000"/>
                </a:schemeClr>
              </a:solidFill>
              <a:latin typeface="+mn-ea"/>
              <a:cs typeface="+mn-ea"/>
              <a:sym typeface="+mn-ea"/>
            </a:endParaRPr>
          </a:p>
        </p:txBody>
      </p:sp>
      <p:sp>
        <p:nvSpPr>
          <p:cNvPr id="6" name="矩形: 圆角 55"/>
          <p:cNvSpPr/>
          <p:nvPr>
            <p:custDataLst>
              <p:tags r:id="rId4"/>
            </p:custDataLst>
          </p:nvPr>
        </p:nvSpPr>
        <p:spPr>
          <a:xfrm>
            <a:off x="6305127" y="3992122"/>
            <a:ext cx="3323520" cy="1818000"/>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128086" tIns="442401" rIns="119494" bIns="144145" numCol="1" spcCol="0" rtlCol="0" fromWordArt="0" anchor="ctr" anchorCtr="0" forceAA="0" compatLnSpc="1">
            <a:noAutofit/>
          </a:bodyPr>
          <a:lstStyle/>
          <a:p>
            <a:pPr lvl="0" algn="ctr">
              <a:lnSpc>
                <a:spcPct val="150000"/>
              </a:lnSpc>
              <a:buClrTx/>
              <a:buSzTx/>
              <a:buFontTx/>
            </a:pPr>
            <a:endParaRPr lang="zh-CN" altLang="zh-CN" sz="1400" dirty="0">
              <a:solidFill>
                <a:schemeClr val="tx1">
                  <a:lumMod val="85000"/>
                  <a:lumOff val="15000"/>
                </a:schemeClr>
              </a:solidFill>
              <a:latin typeface="+mn-ea"/>
              <a:cs typeface="+mn-ea"/>
              <a:sym typeface="+mn-ea"/>
            </a:endParaRPr>
          </a:p>
        </p:txBody>
      </p:sp>
      <p:sp>
        <p:nvSpPr>
          <p:cNvPr id="7" name="矩形: 圆角 10"/>
          <p:cNvSpPr/>
          <p:nvPr>
            <p:custDataLst>
              <p:tags r:id="rId5"/>
            </p:custDataLst>
          </p:nvPr>
        </p:nvSpPr>
        <p:spPr>
          <a:xfrm>
            <a:off x="2563353" y="3992122"/>
            <a:ext cx="3323520" cy="1818000"/>
          </a:xfrm>
          <a:prstGeom prst="roundRect">
            <a:avLst>
              <a:gd name="adj" fmla="val 6347"/>
            </a:avLst>
          </a:prstGeom>
          <a:solidFill>
            <a:srgbClr val="FFFFFF">
              <a:alpha val="5000"/>
            </a:srgbClr>
          </a:solidFill>
          <a:ln w="15875">
            <a:noFill/>
          </a:ln>
          <a:effectLst>
            <a:outerShdw blurRad="279400" dist="228600" dir="2700000" algn="tl" rotWithShape="0">
              <a:schemeClr val="accent4">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128086" tIns="442401" rIns="119494" bIns="144145" numCol="1" spcCol="0" rtlCol="0" fromWordArt="0" anchor="ctr" anchorCtr="0" forceAA="0" compatLnSpc="1">
            <a:noAutofit/>
          </a:bodyPr>
          <a:lstStyle/>
          <a:p>
            <a:pPr lvl="0" algn="ctr">
              <a:lnSpc>
                <a:spcPct val="150000"/>
              </a:lnSpc>
              <a:buClrTx/>
              <a:buSzTx/>
              <a:buFontTx/>
            </a:pPr>
            <a:endParaRPr lang="zh-CN" altLang="zh-CN" sz="1400" dirty="0">
              <a:solidFill>
                <a:schemeClr val="tx1">
                  <a:lumMod val="85000"/>
                  <a:lumOff val="15000"/>
                </a:schemeClr>
              </a:solidFill>
              <a:latin typeface="+mn-ea"/>
              <a:cs typeface="+mn-ea"/>
              <a:sym typeface="+mn-ea"/>
            </a:endParaRPr>
          </a:p>
        </p:txBody>
      </p:sp>
      <p:sp>
        <p:nvSpPr>
          <p:cNvPr id="3" name="矩形: 圆角 2"/>
          <p:cNvSpPr/>
          <p:nvPr>
            <p:custDataLst>
              <p:tags r:id="rId6"/>
            </p:custDataLst>
          </p:nvPr>
        </p:nvSpPr>
        <p:spPr>
          <a:xfrm>
            <a:off x="692466" y="1730539"/>
            <a:ext cx="3323520" cy="1818000"/>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128086" tIns="442401" rIns="119494" bIns="144145" numCol="1" spcCol="0" rtlCol="0" fromWordArt="0" anchor="ctr" anchorCtr="0" forceAA="0" compatLnSpc="1">
            <a:noAutofit/>
          </a:bodyPr>
          <a:lstStyle/>
          <a:p>
            <a:pPr lvl="0" algn="l">
              <a:lnSpc>
                <a:spcPct val="150000"/>
              </a:lnSpc>
              <a:buClrTx/>
              <a:buSzTx/>
              <a:buFontTx/>
            </a:pPr>
            <a:r>
              <a:rPr lang="zh-CN" altLang="zh-CN" sz="1400" dirty="0">
                <a:solidFill>
                  <a:schemeClr val="tx1">
                    <a:lumMod val="85000"/>
                    <a:lumOff val="15000"/>
                  </a:schemeClr>
                </a:solidFill>
                <a:latin typeface="+mn-ea"/>
                <a:cs typeface="+mn-ea"/>
                <a:sym typeface="+mn-ea"/>
              </a:rPr>
              <a:t>1. 个人积蓄</a:t>
            </a:r>
            <a:endParaRPr lang="zh-CN" altLang="zh-CN" sz="1400" dirty="0">
              <a:solidFill>
                <a:schemeClr val="tx1">
                  <a:lumMod val="85000"/>
                  <a:lumOff val="15000"/>
                </a:schemeClr>
              </a:solidFill>
              <a:latin typeface="+mn-ea"/>
              <a:cs typeface="+mn-ea"/>
              <a:sym typeface="+mn-ea"/>
            </a:endParaRPr>
          </a:p>
          <a:p>
            <a:pPr lvl="0" algn="l">
              <a:lnSpc>
                <a:spcPct val="150000"/>
              </a:lnSpc>
              <a:buClrTx/>
              <a:buSzTx/>
              <a:buFontTx/>
            </a:pPr>
            <a:r>
              <a:rPr lang="zh-CN" altLang="zh-CN" sz="1400" dirty="0">
                <a:solidFill>
                  <a:schemeClr val="tx1">
                    <a:lumMod val="85000"/>
                    <a:lumOff val="15000"/>
                  </a:schemeClr>
                </a:solidFill>
                <a:latin typeface="+mn-ea"/>
                <a:cs typeface="+mn-ea"/>
                <a:sym typeface="+mn-ea"/>
              </a:rPr>
              <a:t>2. 向亲友融资</a:t>
            </a:r>
            <a:endParaRPr lang="zh-CN" altLang="zh-CN" sz="1400" dirty="0">
              <a:solidFill>
                <a:schemeClr val="tx1">
                  <a:lumMod val="85000"/>
                  <a:lumOff val="15000"/>
                </a:schemeClr>
              </a:solidFill>
              <a:latin typeface="+mn-ea"/>
              <a:cs typeface="+mn-ea"/>
              <a:sym typeface="+mn-ea"/>
            </a:endParaRPr>
          </a:p>
        </p:txBody>
      </p:sp>
      <p:sp>
        <p:nvSpPr>
          <p:cNvPr id="29" name="任意多边形: 形状 28"/>
          <p:cNvSpPr/>
          <p:nvPr>
            <p:custDataLst>
              <p:tags r:id="rId7"/>
            </p:custDataLst>
          </p:nvPr>
        </p:nvSpPr>
        <p:spPr>
          <a:xfrm>
            <a:off x="1092470" y="1613047"/>
            <a:ext cx="2523509" cy="489935"/>
          </a:xfrm>
          <a:prstGeom prst="round2SameRect">
            <a:avLst>
              <a:gd name="adj1" fmla="val 0"/>
              <a:gd name="adj2" fmla="val 28514"/>
            </a:avLst>
          </a:prstGeom>
          <a:gradFill flip="none" rotWithShape="1">
            <a:gsLst>
              <a:gs pos="0">
                <a:schemeClr val="accent1">
                  <a:lumMod val="40000"/>
                  <a:lumOff val="60000"/>
                </a:schemeClr>
              </a:gs>
              <a:gs pos="69000">
                <a:schemeClr val="accent1"/>
              </a:gs>
              <a:gs pos="100000">
                <a:schemeClr val="accent1"/>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spcBef>
                <a:spcPct val="0"/>
              </a:spcBef>
              <a:spcAft>
                <a:spcPct val="0"/>
              </a:spcAft>
            </a:pPr>
            <a:r>
              <a:rPr lang="zh-CN" altLang="en-US" b="1" dirty="0">
                <a:solidFill>
                  <a:srgbClr val="FFFFFF"/>
                </a:solidFill>
                <a:latin typeface="+mn-ea"/>
                <a:cs typeface="+mn-ea"/>
                <a:sym typeface="+mn-ea"/>
              </a:rPr>
              <a:t>（一）私人资本融资</a:t>
            </a:r>
            <a:endParaRPr lang="zh-CN" altLang="en-US" b="1" dirty="0">
              <a:solidFill>
                <a:srgbClr val="FFFFFF"/>
              </a:solidFill>
              <a:latin typeface="+mn-ea"/>
              <a:cs typeface="+mn-ea"/>
              <a:sym typeface="+mn-ea"/>
            </a:endParaRPr>
          </a:p>
        </p:txBody>
      </p:sp>
      <p:sp>
        <p:nvSpPr>
          <p:cNvPr id="25" name="等腰三角形 24"/>
          <p:cNvSpPr/>
          <p:nvPr>
            <p:custDataLst>
              <p:tags r:id="rId8"/>
            </p:custDataLst>
          </p:nvPr>
        </p:nvSpPr>
        <p:spPr>
          <a:xfrm>
            <a:off x="982110" y="1613047"/>
            <a:ext cx="110359"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custDataLst>
              <p:tags r:id="rId9"/>
            </p:custDataLst>
          </p:nvPr>
        </p:nvSpPr>
        <p:spPr>
          <a:xfrm flipH="1">
            <a:off x="3615978" y="1613047"/>
            <a:ext cx="110359"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35"/>
          <p:cNvSpPr/>
          <p:nvPr>
            <p:custDataLst>
              <p:tags r:id="rId10"/>
            </p:custDataLst>
          </p:nvPr>
        </p:nvSpPr>
        <p:spPr>
          <a:xfrm>
            <a:off x="4434240" y="1730539"/>
            <a:ext cx="3323520" cy="1818000"/>
          </a:xfrm>
          <a:prstGeom prst="roundRect">
            <a:avLst>
              <a:gd name="adj" fmla="val 6347"/>
            </a:avLst>
          </a:prstGeom>
          <a:gradFill flip="none" rotWithShape="1">
            <a:gsLst>
              <a:gs pos="0">
                <a:schemeClr val="accent4">
                  <a:lumMod val="20000"/>
                  <a:lumOff val="80000"/>
                  <a:alpha val="20000"/>
                </a:schemeClr>
              </a:gs>
              <a:gs pos="100000">
                <a:schemeClr val="bg1">
                  <a:alpha val="0"/>
                </a:schemeClr>
              </a:gs>
            </a:gsLst>
            <a:path path="circle">
              <a:fillToRect l="100000" t="100000"/>
            </a:path>
            <a:tileRect r="-100000" b="-100000"/>
          </a:gradFill>
          <a:ln w="15875">
            <a:solidFill>
              <a:schemeClr val="accent4">
                <a:lumMod val="40000"/>
                <a:lumOff val="60000"/>
                <a:alpha val="60000"/>
              </a:schemeClr>
            </a:solidFill>
          </a:ln>
          <a:effectLst>
            <a:outerShdw blurRad="279400" dist="228600" dir="2700000" algn="tl" rotWithShape="0">
              <a:schemeClr val="accent4">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128086" tIns="442401" rIns="119494" bIns="144145" numCol="1" spcCol="0" rtlCol="0" fromWordArt="0" anchor="ctr" anchorCtr="0" forceAA="0" compatLnSpc="1">
            <a:noAutofit/>
          </a:bodyPr>
          <a:lstStyle/>
          <a:p>
            <a:pPr lvl="0" algn="l">
              <a:lnSpc>
                <a:spcPct val="150000"/>
              </a:lnSpc>
              <a:buClrTx/>
              <a:buSzTx/>
              <a:buFontTx/>
            </a:pPr>
            <a:r>
              <a:rPr lang="zh-CN" altLang="zh-CN" sz="1400" dirty="0">
                <a:solidFill>
                  <a:schemeClr val="tx1">
                    <a:lumMod val="85000"/>
                    <a:lumOff val="15000"/>
                  </a:schemeClr>
                </a:solidFill>
                <a:latin typeface="+mn-ea"/>
                <a:cs typeface="+mn-ea"/>
                <a:sym typeface="+mn-ea"/>
              </a:rPr>
              <a:t>1. 向银行借款</a:t>
            </a:r>
            <a:endParaRPr lang="zh-CN" altLang="zh-CN" sz="1400" dirty="0">
              <a:solidFill>
                <a:schemeClr val="tx1">
                  <a:lumMod val="85000"/>
                  <a:lumOff val="15000"/>
                </a:schemeClr>
              </a:solidFill>
              <a:latin typeface="+mn-ea"/>
              <a:cs typeface="+mn-ea"/>
              <a:sym typeface="+mn-ea"/>
            </a:endParaRPr>
          </a:p>
          <a:p>
            <a:pPr lvl="0" algn="l">
              <a:lnSpc>
                <a:spcPct val="150000"/>
              </a:lnSpc>
              <a:buClrTx/>
              <a:buSzTx/>
              <a:buFontTx/>
            </a:pPr>
            <a:r>
              <a:rPr lang="zh-CN" altLang="zh-CN" sz="1400" dirty="0">
                <a:solidFill>
                  <a:schemeClr val="tx1">
                    <a:lumMod val="85000"/>
                    <a:lumOff val="15000"/>
                  </a:schemeClr>
                </a:solidFill>
                <a:latin typeface="+mn-ea"/>
                <a:cs typeface="+mn-ea"/>
                <a:sym typeface="+mn-ea"/>
              </a:rPr>
              <a:t>2. 向非银行金融机构借款</a:t>
            </a:r>
            <a:endParaRPr lang="zh-CN" altLang="zh-CN" sz="1400" dirty="0">
              <a:solidFill>
                <a:schemeClr val="tx1">
                  <a:lumMod val="85000"/>
                  <a:lumOff val="15000"/>
                </a:schemeClr>
              </a:solidFill>
              <a:latin typeface="+mn-ea"/>
              <a:cs typeface="+mn-ea"/>
              <a:sym typeface="+mn-ea"/>
            </a:endParaRPr>
          </a:p>
          <a:p>
            <a:pPr lvl="0" algn="l">
              <a:lnSpc>
                <a:spcPct val="150000"/>
              </a:lnSpc>
              <a:buClrTx/>
              <a:buSzTx/>
              <a:buFontTx/>
            </a:pPr>
            <a:r>
              <a:rPr lang="zh-CN" altLang="zh-CN" sz="1400" dirty="0">
                <a:solidFill>
                  <a:schemeClr val="tx1">
                    <a:lumMod val="85000"/>
                    <a:lumOff val="15000"/>
                  </a:schemeClr>
                </a:solidFill>
                <a:latin typeface="+mn-ea"/>
                <a:cs typeface="+mn-ea"/>
                <a:sym typeface="+mn-ea"/>
              </a:rPr>
              <a:t>3. 交易信贷</a:t>
            </a:r>
            <a:endParaRPr lang="zh-CN" altLang="zh-CN" sz="1400" dirty="0">
              <a:solidFill>
                <a:schemeClr val="tx1">
                  <a:lumMod val="85000"/>
                  <a:lumOff val="15000"/>
                </a:schemeClr>
              </a:solidFill>
              <a:latin typeface="+mn-ea"/>
              <a:cs typeface="+mn-ea"/>
              <a:sym typeface="+mn-ea"/>
            </a:endParaRPr>
          </a:p>
          <a:p>
            <a:pPr lvl="0" algn="l">
              <a:lnSpc>
                <a:spcPct val="150000"/>
              </a:lnSpc>
              <a:buClrTx/>
              <a:buSzTx/>
              <a:buFontTx/>
            </a:pPr>
            <a:r>
              <a:rPr lang="zh-CN" altLang="zh-CN" sz="1400" dirty="0">
                <a:solidFill>
                  <a:schemeClr val="tx1">
                    <a:lumMod val="85000"/>
                    <a:lumOff val="15000"/>
                  </a:schemeClr>
                </a:solidFill>
                <a:latin typeface="+mn-ea"/>
                <a:cs typeface="+mn-ea"/>
                <a:sym typeface="+mn-ea"/>
              </a:rPr>
              <a:t>4. 融资租赁</a:t>
            </a:r>
            <a:endParaRPr lang="zh-CN" altLang="zh-CN" sz="1400" dirty="0">
              <a:solidFill>
                <a:schemeClr val="tx1">
                  <a:lumMod val="85000"/>
                  <a:lumOff val="15000"/>
                </a:schemeClr>
              </a:solidFill>
              <a:latin typeface="+mn-ea"/>
              <a:cs typeface="+mn-ea"/>
              <a:sym typeface="+mn-ea"/>
            </a:endParaRPr>
          </a:p>
        </p:txBody>
      </p:sp>
      <p:sp>
        <p:nvSpPr>
          <p:cNvPr id="37" name="任意多边形: 形状 36"/>
          <p:cNvSpPr/>
          <p:nvPr>
            <p:custDataLst>
              <p:tags r:id="rId11"/>
            </p:custDataLst>
          </p:nvPr>
        </p:nvSpPr>
        <p:spPr>
          <a:xfrm>
            <a:off x="4834244" y="1613047"/>
            <a:ext cx="2523509" cy="489935"/>
          </a:xfrm>
          <a:prstGeom prst="round2SameRect">
            <a:avLst>
              <a:gd name="adj1" fmla="val 0"/>
              <a:gd name="adj2" fmla="val 28514"/>
            </a:avLst>
          </a:prstGeom>
          <a:gradFill flip="none" rotWithShape="1">
            <a:gsLst>
              <a:gs pos="0">
                <a:schemeClr val="accent4">
                  <a:lumMod val="60000"/>
                  <a:lumOff val="40000"/>
                </a:schemeClr>
              </a:gs>
              <a:gs pos="66450">
                <a:schemeClr val="accent4"/>
              </a:gs>
              <a:gs pos="100000">
                <a:schemeClr val="accent4"/>
              </a:gs>
            </a:gsLst>
            <a:lin ang="2700000" scaled="1"/>
            <a:tileRect/>
          </a:gradFill>
          <a:ln>
            <a:noFill/>
          </a:ln>
          <a:effectLst>
            <a:outerShdw blurRad="101600" dist="76200" dir="2700000" algn="tl" rotWithShape="0">
              <a:schemeClr val="accent4">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spcBef>
                <a:spcPct val="0"/>
              </a:spcBef>
              <a:spcAft>
                <a:spcPct val="0"/>
              </a:spcAft>
            </a:pPr>
            <a:r>
              <a:rPr lang="zh-CN" altLang="en-US" b="1" dirty="0">
                <a:solidFill>
                  <a:srgbClr val="FFFFFF"/>
                </a:solidFill>
                <a:latin typeface="+mn-ea"/>
                <a:cs typeface="+mn-ea"/>
                <a:sym typeface="+mn-ea"/>
              </a:rPr>
              <a:t>（二）机构融资</a:t>
            </a:r>
            <a:endParaRPr lang="zh-CN" altLang="en-US" b="1" dirty="0">
              <a:solidFill>
                <a:srgbClr val="FFFFFF"/>
              </a:solidFill>
              <a:latin typeface="+mn-ea"/>
              <a:cs typeface="+mn-ea"/>
              <a:sym typeface="+mn-ea"/>
            </a:endParaRPr>
          </a:p>
        </p:txBody>
      </p:sp>
      <p:sp>
        <p:nvSpPr>
          <p:cNvPr id="38" name="等腰三角形 37"/>
          <p:cNvSpPr/>
          <p:nvPr>
            <p:custDataLst>
              <p:tags r:id="rId12"/>
            </p:custDataLst>
          </p:nvPr>
        </p:nvSpPr>
        <p:spPr>
          <a:xfrm>
            <a:off x="4723884" y="1613047"/>
            <a:ext cx="110359" cy="120119"/>
          </a:xfrm>
          <a:prstGeom prst="triangle">
            <a:avLst>
              <a:gd name="adj" fmla="val 10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custDataLst>
              <p:tags r:id="rId13"/>
            </p:custDataLst>
          </p:nvPr>
        </p:nvSpPr>
        <p:spPr>
          <a:xfrm flipH="1">
            <a:off x="7357752" y="1613047"/>
            <a:ext cx="110359" cy="120119"/>
          </a:xfrm>
          <a:prstGeom prst="triangle">
            <a:avLst>
              <a:gd name="adj" fmla="val 10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p:cNvSpPr/>
          <p:nvPr>
            <p:custDataLst>
              <p:tags r:id="rId14"/>
            </p:custDataLst>
          </p:nvPr>
        </p:nvSpPr>
        <p:spPr>
          <a:xfrm>
            <a:off x="8176014" y="1730539"/>
            <a:ext cx="3323520" cy="1818000"/>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128086" tIns="442401" rIns="119494" bIns="144145" numCol="1" spcCol="0" rtlCol="0" fromWordArt="0" anchor="ctr" anchorCtr="0" forceAA="0" compatLnSpc="1">
            <a:noAutofit/>
          </a:bodyPr>
          <a:lstStyle/>
          <a:p>
            <a:pPr lvl="0" algn="just">
              <a:lnSpc>
                <a:spcPct val="150000"/>
              </a:lnSpc>
              <a:buClrTx/>
              <a:buSzTx/>
              <a:buFontTx/>
            </a:pPr>
            <a:r>
              <a:rPr lang="zh-CN" altLang="zh-CN" sz="1400" dirty="0">
                <a:solidFill>
                  <a:schemeClr val="tx1">
                    <a:lumMod val="85000"/>
                    <a:lumOff val="15000"/>
                  </a:schemeClr>
                </a:solidFill>
                <a:latin typeface="+mn-ea"/>
                <a:cs typeface="+mn-ea"/>
                <a:sym typeface="+mn-ea"/>
              </a:rPr>
              <a:t>又称创业投资，是指由专业机构向创业企业提供的权益资本。投资期限通常为3～5 年，投资方式为股权投资</a:t>
            </a:r>
            <a:endParaRPr lang="zh-CN" altLang="zh-CN" sz="1400" dirty="0">
              <a:solidFill>
                <a:schemeClr val="tx1">
                  <a:lumMod val="85000"/>
                  <a:lumOff val="15000"/>
                </a:schemeClr>
              </a:solidFill>
              <a:latin typeface="+mn-ea"/>
              <a:cs typeface="+mn-ea"/>
              <a:sym typeface="+mn-ea"/>
            </a:endParaRPr>
          </a:p>
        </p:txBody>
      </p:sp>
      <p:sp>
        <p:nvSpPr>
          <p:cNvPr id="44" name="任意多边形: 形状 43"/>
          <p:cNvSpPr/>
          <p:nvPr>
            <p:custDataLst>
              <p:tags r:id="rId15"/>
            </p:custDataLst>
          </p:nvPr>
        </p:nvSpPr>
        <p:spPr>
          <a:xfrm>
            <a:off x="8576018" y="1613047"/>
            <a:ext cx="2523509" cy="489935"/>
          </a:xfrm>
          <a:prstGeom prst="round2SameRect">
            <a:avLst>
              <a:gd name="adj1" fmla="val 0"/>
              <a:gd name="adj2" fmla="val 28514"/>
            </a:avLst>
          </a:prstGeom>
          <a:gradFill flip="none" rotWithShape="1">
            <a:gsLst>
              <a:gs pos="0">
                <a:schemeClr val="accent1">
                  <a:lumMod val="40000"/>
                  <a:lumOff val="60000"/>
                </a:schemeClr>
              </a:gs>
              <a:gs pos="69000">
                <a:schemeClr val="accent1"/>
              </a:gs>
              <a:gs pos="100000">
                <a:schemeClr val="accent1"/>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spcBef>
                <a:spcPct val="0"/>
              </a:spcBef>
              <a:spcAft>
                <a:spcPct val="0"/>
              </a:spcAft>
            </a:pPr>
            <a:r>
              <a:rPr lang="zh-CN" altLang="en-US" b="1" dirty="0">
                <a:solidFill>
                  <a:schemeClr val="lt1">
                    <a:lumMod val="100000"/>
                  </a:schemeClr>
                </a:solidFill>
                <a:latin typeface="+mn-ea"/>
                <a:cs typeface="+mn-ea"/>
                <a:sym typeface="+mn-ea"/>
              </a:rPr>
              <a:t>（三）风险投资</a:t>
            </a:r>
            <a:endParaRPr lang="zh-CN" altLang="en-US" b="1" dirty="0">
              <a:solidFill>
                <a:schemeClr val="lt1">
                  <a:lumMod val="100000"/>
                </a:schemeClr>
              </a:solidFill>
              <a:latin typeface="+mn-ea"/>
              <a:cs typeface="+mn-ea"/>
              <a:sym typeface="+mn-ea"/>
            </a:endParaRPr>
          </a:p>
        </p:txBody>
      </p:sp>
      <p:sp>
        <p:nvSpPr>
          <p:cNvPr id="45" name="等腰三角形 44"/>
          <p:cNvSpPr/>
          <p:nvPr>
            <p:custDataLst>
              <p:tags r:id="rId16"/>
            </p:custDataLst>
          </p:nvPr>
        </p:nvSpPr>
        <p:spPr>
          <a:xfrm>
            <a:off x="8465658" y="1613047"/>
            <a:ext cx="110359"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custDataLst>
              <p:tags r:id="rId17"/>
            </p:custDataLst>
          </p:nvPr>
        </p:nvSpPr>
        <p:spPr>
          <a:xfrm flipH="1">
            <a:off x="11099526" y="1613047"/>
            <a:ext cx="110359"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圆角 57"/>
          <p:cNvSpPr/>
          <p:nvPr>
            <p:custDataLst>
              <p:tags r:id="rId18"/>
            </p:custDataLst>
          </p:nvPr>
        </p:nvSpPr>
        <p:spPr>
          <a:xfrm>
            <a:off x="6305127" y="3989582"/>
            <a:ext cx="3323520" cy="1818000"/>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128086" tIns="442401" rIns="119494" bIns="144145" numCol="1" spcCol="0" rtlCol="0" fromWordArt="0" anchor="ctr" anchorCtr="0" forceAA="0" compatLnSpc="1">
            <a:noAutofit/>
          </a:bodyPr>
          <a:lstStyle/>
          <a:p>
            <a:pPr lvl="0" algn="just">
              <a:lnSpc>
                <a:spcPct val="150000"/>
              </a:lnSpc>
              <a:buClrTx/>
              <a:buSzTx/>
              <a:buFontTx/>
            </a:pPr>
            <a:r>
              <a:rPr lang="zh-CN" altLang="zh-CN" sz="1400" dirty="0">
                <a:solidFill>
                  <a:schemeClr val="tx1">
                    <a:lumMod val="85000"/>
                    <a:lumOff val="15000"/>
                  </a:schemeClr>
                </a:solidFill>
                <a:latin typeface="+mn-ea"/>
                <a:cs typeface="+mn-ea"/>
                <a:sym typeface="+mn-ea"/>
              </a:rPr>
              <a:t>专项资金有来源于财政或上级单位、用于特定事项、需要单独核算三个特点。按其形成来源主要可分为专用资金、专用拨款和专项借款三类。</a:t>
            </a:r>
            <a:endParaRPr lang="zh-CN" altLang="zh-CN" sz="1400" dirty="0">
              <a:solidFill>
                <a:schemeClr val="tx1">
                  <a:lumMod val="85000"/>
                  <a:lumOff val="15000"/>
                </a:schemeClr>
              </a:solidFill>
              <a:latin typeface="+mn-ea"/>
              <a:cs typeface="+mn-ea"/>
              <a:sym typeface="+mn-ea"/>
            </a:endParaRPr>
          </a:p>
        </p:txBody>
      </p:sp>
      <p:sp>
        <p:nvSpPr>
          <p:cNvPr id="59" name="任意多边形: 形状 58"/>
          <p:cNvSpPr/>
          <p:nvPr>
            <p:custDataLst>
              <p:tags r:id="rId19"/>
            </p:custDataLst>
          </p:nvPr>
        </p:nvSpPr>
        <p:spPr>
          <a:xfrm>
            <a:off x="6705131" y="3872090"/>
            <a:ext cx="2523509" cy="489935"/>
          </a:xfrm>
          <a:prstGeom prst="round2SameRect">
            <a:avLst>
              <a:gd name="adj1" fmla="val 0"/>
              <a:gd name="adj2" fmla="val 28514"/>
            </a:avLst>
          </a:prstGeom>
          <a:gradFill flip="none" rotWithShape="1">
            <a:gsLst>
              <a:gs pos="0">
                <a:schemeClr val="accent1">
                  <a:lumMod val="40000"/>
                  <a:lumOff val="60000"/>
                </a:schemeClr>
              </a:gs>
              <a:gs pos="69000">
                <a:schemeClr val="accent1"/>
              </a:gs>
              <a:gs pos="100000">
                <a:schemeClr val="accent1"/>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spcBef>
                <a:spcPct val="0"/>
              </a:spcBef>
              <a:spcAft>
                <a:spcPct val="0"/>
              </a:spcAft>
            </a:pPr>
            <a:r>
              <a:rPr lang="zh-CN" altLang="en-US" b="1" dirty="0">
                <a:solidFill>
                  <a:srgbClr val="FFFFFF"/>
                </a:solidFill>
                <a:latin typeface="+mn-ea"/>
                <a:cs typeface="+mn-ea"/>
                <a:sym typeface="+mn-ea"/>
              </a:rPr>
              <a:t>（五）政府专项资金</a:t>
            </a:r>
            <a:endParaRPr lang="zh-CN" altLang="en-US" b="1" dirty="0">
              <a:solidFill>
                <a:srgbClr val="FFFFFF"/>
              </a:solidFill>
              <a:latin typeface="+mn-ea"/>
              <a:cs typeface="+mn-ea"/>
              <a:sym typeface="+mn-ea"/>
            </a:endParaRPr>
          </a:p>
        </p:txBody>
      </p:sp>
      <p:sp>
        <p:nvSpPr>
          <p:cNvPr id="60" name="等腰三角形 59"/>
          <p:cNvSpPr/>
          <p:nvPr>
            <p:custDataLst>
              <p:tags r:id="rId20"/>
            </p:custDataLst>
          </p:nvPr>
        </p:nvSpPr>
        <p:spPr>
          <a:xfrm>
            <a:off x="6594771" y="3872090"/>
            <a:ext cx="110359"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p:custDataLst>
              <p:tags r:id="rId21"/>
            </p:custDataLst>
          </p:nvPr>
        </p:nvSpPr>
        <p:spPr>
          <a:xfrm flipH="1">
            <a:off x="9228639" y="3872090"/>
            <a:ext cx="110359"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圆角 50"/>
          <p:cNvSpPr/>
          <p:nvPr>
            <p:custDataLst>
              <p:tags r:id="rId22"/>
            </p:custDataLst>
          </p:nvPr>
        </p:nvSpPr>
        <p:spPr>
          <a:xfrm>
            <a:off x="2563353" y="3989582"/>
            <a:ext cx="3323520" cy="1818000"/>
          </a:xfrm>
          <a:prstGeom prst="roundRect">
            <a:avLst>
              <a:gd name="adj" fmla="val 6347"/>
            </a:avLst>
          </a:prstGeom>
          <a:gradFill flip="none" rotWithShape="1">
            <a:gsLst>
              <a:gs pos="0">
                <a:schemeClr val="accent4">
                  <a:lumMod val="20000"/>
                  <a:lumOff val="80000"/>
                  <a:alpha val="20000"/>
                </a:schemeClr>
              </a:gs>
              <a:gs pos="100000">
                <a:schemeClr val="bg1">
                  <a:alpha val="0"/>
                </a:schemeClr>
              </a:gs>
            </a:gsLst>
            <a:path path="circle">
              <a:fillToRect l="100000" t="100000"/>
            </a:path>
            <a:tileRect r="-100000" b="-100000"/>
          </a:gradFill>
          <a:ln w="15875">
            <a:solidFill>
              <a:schemeClr val="accent4">
                <a:lumMod val="40000"/>
                <a:lumOff val="60000"/>
                <a:alpha val="60000"/>
              </a:schemeClr>
            </a:solidFill>
          </a:ln>
          <a:effectLst>
            <a:outerShdw blurRad="279400" dist="228600" dir="2700000" algn="tl" rotWithShape="0">
              <a:schemeClr val="accent4">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128086" tIns="442401" rIns="119494" bIns="144145" numCol="1" spcCol="0" rtlCol="0" fromWordArt="0" anchor="ctr" anchorCtr="0" forceAA="0" compatLnSpc="1">
            <a:noAutofit/>
          </a:bodyPr>
          <a:lstStyle/>
          <a:p>
            <a:pPr lvl="0" algn="just">
              <a:lnSpc>
                <a:spcPct val="150000"/>
              </a:lnSpc>
              <a:buClrTx/>
              <a:buSzTx/>
              <a:buFontTx/>
            </a:pPr>
            <a:r>
              <a:rPr lang="zh-CN" altLang="zh-CN" sz="1400" dirty="0">
                <a:solidFill>
                  <a:schemeClr val="tx1">
                    <a:lumMod val="85000"/>
                    <a:lumOff val="15000"/>
                  </a:schemeClr>
                </a:solidFill>
                <a:latin typeface="+mn-ea"/>
                <a:cs typeface="+mn-ea"/>
                <a:sym typeface="+mn-ea"/>
              </a:rPr>
              <a:t>是一种非组织化的创业投资形式。金额一般较小；很多天使投资人本身是企业家；带来资金，同时也能带来一定的资源网络。</a:t>
            </a:r>
            <a:endParaRPr lang="zh-CN" altLang="zh-CN" sz="1400" dirty="0">
              <a:solidFill>
                <a:schemeClr val="tx1">
                  <a:lumMod val="85000"/>
                  <a:lumOff val="15000"/>
                </a:schemeClr>
              </a:solidFill>
              <a:latin typeface="+mn-ea"/>
              <a:cs typeface="+mn-ea"/>
              <a:sym typeface="+mn-ea"/>
            </a:endParaRPr>
          </a:p>
        </p:txBody>
      </p:sp>
      <p:sp>
        <p:nvSpPr>
          <p:cNvPr id="52" name="任意多边形: 形状 51"/>
          <p:cNvSpPr/>
          <p:nvPr>
            <p:custDataLst>
              <p:tags r:id="rId23"/>
            </p:custDataLst>
          </p:nvPr>
        </p:nvSpPr>
        <p:spPr>
          <a:xfrm>
            <a:off x="2963357" y="3872090"/>
            <a:ext cx="2523509" cy="489935"/>
          </a:xfrm>
          <a:prstGeom prst="round2SameRect">
            <a:avLst>
              <a:gd name="adj1" fmla="val 0"/>
              <a:gd name="adj2" fmla="val 28514"/>
            </a:avLst>
          </a:prstGeom>
          <a:gradFill flip="none" rotWithShape="1">
            <a:gsLst>
              <a:gs pos="0">
                <a:schemeClr val="accent4">
                  <a:lumMod val="60000"/>
                  <a:lumOff val="40000"/>
                </a:schemeClr>
              </a:gs>
              <a:gs pos="66450">
                <a:schemeClr val="accent4"/>
              </a:gs>
              <a:gs pos="100000">
                <a:schemeClr val="accent4"/>
              </a:gs>
            </a:gsLst>
            <a:lin ang="2700000" scaled="1"/>
            <a:tileRect/>
          </a:gradFill>
          <a:ln>
            <a:noFill/>
          </a:ln>
          <a:effectLst>
            <a:outerShdw blurRad="101600" dist="76200" dir="2700000" algn="tl" rotWithShape="0">
              <a:schemeClr val="accent4">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spcBef>
                <a:spcPct val="0"/>
              </a:spcBef>
              <a:spcAft>
                <a:spcPct val="0"/>
              </a:spcAft>
            </a:pPr>
            <a:r>
              <a:rPr lang="zh-CN" altLang="en-US" b="1" dirty="0">
                <a:solidFill>
                  <a:srgbClr val="FFFFFF"/>
                </a:solidFill>
                <a:latin typeface="+mn-ea"/>
                <a:cs typeface="+mn-ea"/>
                <a:sym typeface="+mn-ea"/>
              </a:rPr>
              <a:t>（四）天使投资</a:t>
            </a:r>
            <a:endParaRPr lang="zh-CN" altLang="en-US" b="1" dirty="0">
              <a:solidFill>
                <a:srgbClr val="FFFFFF"/>
              </a:solidFill>
              <a:latin typeface="+mn-ea"/>
              <a:cs typeface="+mn-ea"/>
              <a:sym typeface="+mn-ea"/>
            </a:endParaRPr>
          </a:p>
        </p:txBody>
      </p:sp>
      <p:sp>
        <p:nvSpPr>
          <p:cNvPr id="53" name="等腰三角形 52"/>
          <p:cNvSpPr/>
          <p:nvPr>
            <p:custDataLst>
              <p:tags r:id="rId24"/>
            </p:custDataLst>
          </p:nvPr>
        </p:nvSpPr>
        <p:spPr>
          <a:xfrm>
            <a:off x="2852997" y="3872090"/>
            <a:ext cx="110359" cy="120119"/>
          </a:xfrm>
          <a:prstGeom prst="triangle">
            <a:avLst>
              <a:gd name="adj" fmla="val 10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custDataLst>
              <p:tags r:id="rId25"/>
            </p:custDataLst>
          </p:nvPr>
        </p:nvSpPr>
        <p:spPr>
          <a:xfrm flipH="1">
            <a:off x="5486865" y="3872090"/>
            <a:ext cx="110359" cy="120119"/>
          </a:xfrm>
          <a:prstGeom prst="triangle">
            <a:avLst>
              <a:gd name="adj" fmla="val 10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55370" y="476885"/>
            <a:ext cx="5887085" cy="460375"/>
          </a:xfrm>
          <a:prstGeom prst="rect">
            <a:avLst/>
          </a:prstGeom>
          <a:noFill/>
        </p:spPr>
        <p:txBody>
          <a:bodyPr wrap="square" rtlCol="0">
            <a:spAutoFit/>
          </a:bodyPr>
          <a:p>
            <a:r>
              <a:rPr lang="zh-CN" altLang="zh-CN" sz="2400" b="1">
                <a:latin typeface="+mj-ea"/>
                <a:ea typeface="+mj-ea"/>
              </a:rPr>
              <a:t>一、创业融资的渠道</a:t>
            </a:r>
            <a:endParaRPr lang="zh-CN" altLang="zh-CN" sz="2400" b="1">
              <a:latin typeface="+mj-ea"/>
              <a:ea typeface="+mj-ea"/>
            </a:endParaRPr>
          </a:p>
        </p:txBody>
      </p:sp>
      <p:grpSp>
        <p:nvGrpSpPr>
          <p:cNvPr id="50" name="组合 49"/>
          <p:cNvGrpSpPr/>
          <p:nvPr>
            <p:custDataLst>
              <p:tags r:id="rId26"/>
            </p:custDataLst>
          </p:nvPr>
        </p:nvGrpSpPr>
        <p:grpSpPr>
          <a:xfrm>
            <a:off x="700724" y="477036"/>
            <a:ext cx="354330" cy="354330"/>
            <a:chOff x="150" y="633"/>
            <a:chExt cx="800" cy="800"/>
          </a:xfrm>
        </p:grpSpPr>
        <p:sp>
          <p:nvSpPr>
            <p:cNvPr id="9" name="矩形 8"/>
            <p:cNvSpPr/>
            <p:nvPr>
              <p:custDataLst>
                <p:tags r:id="rId27"/>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10" name="矩形 9"/>
            <p:cNvSpPr/>
            <p:nvPr>
              <p:custDataLst>
                <p:tags r:id="rId28"/>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grpSp>
    </p:spTree>
    <p:custDataLst>
      <p:tags r:id="rId29"/>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56005" y="390525"/>
            <a:ext cx="4864735" cy="460375"/>
          </a:xfrm>
          <a:prstGeom prst="rect">
            <a:avLst/>
          </a:prstGeom>
          <a:noFill/>
        </p:spPr>
        <p:txBody>
          <a:bodyPr wrap="square" rtlCol="0">
            <a:spAutoFit/>
          </a:bodyPr>
          <a:p>
            <a:r>
              <a:rPr lang="zh-CN" altLang="zh-CN" sz="2400" b="1">
                <a:latin typeface="+mj-ea"/>
                <a:ea typeface="+mj-ea"/>
              </a:rPr>
              <a:t>二、创业融资的选择策略</a:t>
            </a:r>
            <a:endParaRPr lang="zh-CN" altLang="zh-CN" sz="2400" b="1">
              <a:latin typeface="+mj-ea"/>
              <a:ea typeface="+mj-ea"/>
            </a:endParaRPr>
          </a:p>
        </p:txBody>
      </p:sp>
      <p:sp>
        <p:nvSpPr>
          <p:cNvPr id="23" name="任意多边形: 形状 22"/>
          <p:cNvSpPr>
            <a:spLocks noChangeArrowheads="1"/>
          </p:cNvSpPr>
          <p:nvPr>
            <p:custDataLst>
              <p:tags r:id="rId1"/>
            </p:custDataLst>
          </p:nvPr>
        </p:nvSpPr>
        <p:spPr bwMode="auto">
          <a:xfrm>
            <a:off x="5394440" y="1295978"/>
            <a:ext cx="1685721" cy="1940509"/>
          </a:xfrm>
          <a:custGeom>
            <a:avLst/>
            <a:gdLst>
              <a:gd name="connsiteX0" fmla="*/ 745173 w 1490345"/>
              <a:gd name="connsiteY0" fmla="*/ 165 h 1715603"/>
              <a:gd name="connsiteX1" fmla="*/ 810539 w 1490345"/>
              <a:gd name="connsiteY1" fmla="*/ 52314 h 1715603"/>
              <a:gd name="connsiteX2" fmla="*/ 1490345 w 1490345"/>
              <a:gd name="connsiteY2" fmla="*/ 1369076 h 1715603"/>
              <a:gd name="connsiteX3" fmla="*/ 1294295 w 1490345"/>
              <a:gd name="connsiteY3" fmla="*/ 1654823 h 1715603"/>
              <a:gd name="connsiteX4" fmla="*/ 1252595 w 1490345"/>
              <a:gd name="connsiteY4" fmla="*/ 1715603 h 1715603"/>
              <a:gd name="connsiteX5" fmla="*/ 1237259 w 1490345"/>
              <a:gd name="connsiteY5" fmla="*/ 1687402 h 1715603"/>
              <a:gd name="connsiteX6" fmla="*/ 741045 w 1490345"/>
              <a:gd name="connsiteY6" fmla="*/ 1424053 h 1715603"/>
              <a:gd name="connsiteX7" fmla="*/ 317902 w 1490345"/>
              <a:gd name="connsiteY7" fmla="*/ 1599002 h 1715603"/>
              <a:gd name="connsiteX8" fmla="*/ 303276 w 1490345"/>
              <a:gd name="connsiteY8" fmla="*/ 1616696 h 1715603"/>
              <a:gd name="connsiteX9" fmla="*/ 222245 w 1490345"/>
              <a:gd name="connsiteY9" fmla="*/ 1708045 h 1715603"/>
              <a:gd name="connsiteX10" fmla="*/ 211786 w 1490345"/>
              <a:gd name="connsiteY10" fmla="*/ 1710652 h 1715603"/>
              <a:gd name="connsiteX11" fmla="*/ 0 w 1490345"/>
              <a:gd name="connsiteY11" fmla="*/ 1402973 h 1715603"/>
              <a:gd name="connsiteX12" fmla="*/ 674577 w 1490345"/>
              <a:gd name="connsiteY12" fmla="*/ 44491 h 1715603"/>
              <a:gd name="connsiteX13" fmla="*/ 745173 w 1490345"/>
              <a:gd name="connsiteY13" fmla="*/ 165 h 1715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0345" h="1715603">
                <a:moveTo>
                  <a:pt x="745173" y="165"/>
                </a:moveTo>
                <a:cubicBezTo>
                  <a:pt x="771319" y="-2443"/>
                  <a:pt x="794851" y="26239"/>
                  <a:pt x="810539" y="52314"/>
                </a:cubicBezTo>
                <a:cubicBezTo>
                  <a:pt x="1100764" y="550337"/>
                  <a:pt x="1338696" y="1056182"/>
                  <a:pt x="1490345" y="1369076"/>
                </a:cubicBezTo>
                <a:cubicBezTo>
                  <a:pt x="1490345" y="1369076"/>
                  <a:pt x="1490345" y="1369076"/>
                  <a:pt x="1294295" y="1654823"/>
                </a:cubicBezTo>
                <a:lnTo>
                  <a:pt x="1252595" y="1715603"/>
                </a:lnTo>
                <a:lnTo>
                  <a:pt x="1237259" y="1687402"/>
                </a:lnTo>
                <a:cubicBezTo>
                  <a:pt x="1129720" y="1528516"/>
                  <a:pt x="947605" y="1424053"/>
                  <a:pt x="741045" y="1424053"/>
                </a:cubicBezTo>
                <a:cubicBezTo>
                  <a:pt x="575798" y="1424053"/>
                  <a:pt x="426194" y="1490910"/>
                  <a:pt x="317902" y="1599002"/>
                </a:cubicBezTo>
                <a:lnTo>
                  <a:pt x="303276" y="1616696"/>
                </a:lnTo>
                <a:lnTo>
                  <a:pt x="222245" y="1708045"/>
                </a:lnTo>
                <a:cubicBezTo>
                  <a:pt x="219630" y="1708045"/>
                  <a:pt x="214401" y="1710652"/>
                  <a:pt x="211786" y="1710652"/>
                </a:cubicBezTo>
                <a:cubicBezTo>
                  <a:pt x="211786" y="1710652"/>
                  <a:pt x="211786" y="1710652"/>
                  <a:pt x="0" y="1402973"/>
                </a:cubicBezTo>
                <a:cubicBezTo>
                  <a:pt x="201328" y="1037930"/>
                  <a:pt x="444489" y="453861"/>
                  <a:pt x="674577" y="44491"/>
                </a:cubicBezTo>
                <a:cubicBezTo>
                  <a:pt x="695495" y="15809"/>
                  <a:pt x="719026" y="165"/>
                  <a:pt x="745173" y="165"/>
                </a:cubicBezTo>
                <a:close/>
              </a:path>
            </a:pathLst>
          </a:custGeom>
          <a:solidFill>
            <a:srgbClr val="1F74AD"/>
          </a:solidFill>
          <a:ln>
            <a:noFill/>
          </a:ln>
        </p:spPr>
        <p:txBody>
          <a:bodyPr vert="horz" wrap="square" lIns="90000" tIns="46800" rIns="90000" bIns="46800" numCol="1" anchor="t" anchorCtr="0" compatLnSpc="1">
            <a:noAutofit/>
          </a:bodyPr>
          <a:lstStyle/>
          <a:p>
            <a:pPr>
              <a:lnSpc>
                <a:spcPct val="120000"/>
              </a:lnSpc>
            </a:pPr>
            <a:endParaRPr lang="zh-CN" altLang="en-US" sz="2000">
              <a:latin typeface="微软雅黑" panose="020B0503020204020204" pitchFamily="34" charset="-122"/>
              <a:ea typeface="微软雅黑" panose="020B0503020204020204" pitchFamily="34" charset="-122"/>
            </a:endParaRPr>
          </a:p>
        </p:txBody>
      </p:sp>
      <p:sp>
        <p:nvSpPr>
          <p:cNvPr id="16" name="任意多边形: 形状 15"/>
          <p:cNvSpPr>
            <a:spLocks noChangeArrowheads="1"/>
          </p:cNvSpPr>
          <p:nvPr>
            <p:custDataLst>
              <p:tags r:id="rId2"/>
            </p:custDataLst>
          </p:nvPr>
        </p:nvSpPr>
        <p:spPr bwMode="auto">
          <a:xfrm>
            <a:off x="5407368" y="3938511"/>
            <a:ext cx="1685721" cy="1941417"/>
          </a:xfrm>
          <a:custGeom>
            <a:avLst/>
            <a:gdLst>
              <a:gd name="connsiteX0" fmla="*/ 1252413 w 1490345"/>
              <a:gd name="connsiteY0" fmla="*/ 0 h 1716405"/>
              <a:gd name="connsiteX1" fmla="*/ 1490345 w 1490345"/>
              <a:gd name="connsiteY1" fmla="*/ 346933 h 1716405"/>
              <a:gd name="connsiteX2" fmla="*/ 810539 w 1490345"/>
              <a:gd name="connsiteY2" fmla="*/ 1661626 h 1716405"/>
              <a:gd name="connsiteX3" fmla="*/ 745173 w 1490345"/>
              <a:gd name="connsiteY3" fmla="*/ 1716405 h 1716405"/>
              <a:gd name="connsiteX4" fmla="*/ 674577 w 1490345"/>
              <a:gd name="connsiteY4" fmla="*/ 1672060 h 1716405"/>
              <a:gd name="connsiteX5" fmla="*/ 0 w 1490345"/>
              <a:gd name="connsiteY5" fmla="*/ 310414 h 1716405"/>
              <a:gd name="connsiteX6" fmla="*/ 211786 w 1490345"/>
              <a:gd name="connsiteY6" fmla="*/ 2609 h 1716405"/>
              <a:gd name="connsiteX7" fmla="*/ 222245 w 1490345"/>
              <a:gd name="connsiteY7" fmla="*/ 7826 h 1716405"/>
              <a:gd name="connsiteX8" fmla="*/ 249764 w 1490345"/>
              <a:gd name="connsiteY8" fmla="*/ 38862 h 1716405"/>
              <a:gd name="connsiteX9" fmla="*/ 306472 w 1490345"/>
              <a:gd name="connsiteY9" fmla="*/ 107466 h 1716405"/>
              <a:gd name="connsiteX10" fmla="*/ 729615 w 1490345"/>
              <a:gd name="connsiteY10" fmla="*/ 282415 h 1716405"/>
              <a:gd name="connsiteX11" fmla="*/ 962545 w 1490345"/>
              <a:gd name="connsiteY11" fmla="*/ 235475 h 1716405"/>
              <a:gd name="connsiteX12" fmla="*/ 985292 w 1490345"/>
              <a:gd name="connsiteY12" fmla="*/ 223151 h 1716405"/>
              <a:gd name="connsiteX13" fmla="*/ 1032783 w 1490345"/>
              <a:gd name="connsiteY13" fmla="*/ 200856 h 1716405"/>
              <a:gd name="connsiteX14" fmla="*/ 1252413 w 1490345"/>
              <a:gd name="connsiteY14" fmla="*/ 0 h 1716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90345" h="1716405">
                <a:moveTo>
                  <a:pt x="1252413" y="0"/>
                </a:moveTo>
                <a:cubicBezTo>
                  <a:pt x="1490345" y="346933"/>
                  <a:pt x="1490345" y="346933"/>
                  <a:pt x="1490345" y="346933"/>
                </a:cubicBezTo>
                <a:cubicBezTo>
                  <a:pt x="1338696" y="657347"/>
                  <a:pt x="1100764" y="1163399"/>
                  <a:pt x="810539" y="1661626"/>
                </a:cubicBezTo>
                <a:cubicBezTo>
                  <a:pt x="794851" y="1690320"/>
                  <a:pt x="771319" y="1716405"/>
                  <a:pt x="745173" y="1716405"/>
                </a:cubicBezTo>
                <a:cubicBezTo>
                  <a:pt x="719026" y="1716405"/>
                  <a:pt x="695495" y="1698146"/>
                  <a:pt x="674577" y="1672060"/>
                </a:cubicBezTo>
                <a:cubicBezTo>
                  <a:pt x="444489" y="1259914"/>
                  <a:pt x="201328" y="678215"/>
                  <a:pt x="0" y="310414"/>
                </a:cubicBezTo>
                <a:cubicBezTo>
                  <a:pt x="211786" y="2609"/>
                  <a:pt x="211786" y="2609"/>
                  <a:pt x="211786" y="2609"/>
                </a:cubicBezTo>
                <a:cubicBezTo>
                  <a:pt x="214401" y="5217"/>
                  <a:pt x="219630" y="5217"/>
                  <a:pt x="222245" y="7826"/>
                </a:cubicBezTo>
                <a:lnTo>
                  <a:pt x="249764" y="38862"/>
                </a:lnTo>
                <a:lnTo>
                  <a:pt x="306472" y="107466"/>
                </a:lnTo>
                <a:cubicBezTo>
                  <a:pt x="414764" y="215559"/>
                  <a:pt x="564368" y="282415"/>
                  <a:pt x="729615" y="282415"/>
                </a:cubicBezTo>
                <a:cubicBezTo>
                  <a:pt x="812239" y="282415"/>
                  <a:pt x="890952" y="265701"/>
                  <a:pt x="962545" y="235475"/>
                </a:cubicBezTo>
                <a:lnTo>
                  <a:pt x="985292" y="223151"/>
                </a:lnTo>
                <a:lnTo>
                  <a:pt x="1032783" y="200856"/>
                </a:lnTo>
                <a:cubicBezTo>
                  <a:pt x="1121027" y="152598"/>
                  <a:pt x="1196198" y="83473"/>
                  <a:pt x="1252413" y="0"/>
                </a:cubicBezTo>
                <a:close/>
              </a:path>
            </a:pathLst>
          </a:custGeom>
          <a:solidFill>
            <a:srgbClr val="1AA3AA"/>
          </a:solidFill>
          <a:ln>
            <a:noFill/>
          </a:ln>
        </p:spPr>
        <p:txBody>
          <a:bodyPr vert="horz" wrap="square" lIns="90000" tIns="46800" rIns="90000" bIns="46800" numCol="1" anchor="t" anchorCtr="0" compatLnSpc="1">
            <a:noAutofit/>
          </a:bodyPr>
          <a:lstStyle/>
          <a:p>
            <a:pPr>
              <a:lnSpc>
                <a:spcPct val="120000"/>
              </a:lnSpc>
            </a:pPr>
            <a:endParaRPr lang="zh-CN" altLang="en-US" sz="2000">
              <a:latin typeface="微软雅黑" panose="020B0503020204020204" pitchFamily="34" charset="-122"/>
              <a:ea typeface="微软雅黑" panose="020B0503020204020204" pitchFamily="34" charset="-122"/>
            </a:endParaRPr>
          </a:p>
        </p:txBody>
      </p:sp>
      <p:sp>
        <p:nvSpPr>
          <p:cNvPr id="2" name="文本框 1"/>
          <p:cNvSpPr txBox="1"/>
          <p:nvPr>
            <p:custDataLst>
              <p:tags r:id="rId3"/>
            </p:custDataLst>
          </p:nvPr>
        </p:nvSpPr>
        <p:spPr>
          <a:xfrm>
            <a:off x="1622425" y="1788541"/>
            <a:ext cx="3360668" cy="490562"/>
          </a:xfrm>
          <a:prstGeom prst="rect">
            <a:avLst/>
          </a:prstGeom>
          <a:noFill/>
        </p:spPr>
        <p:txBody>
          <a:bodyPr wrap="square" lIns="90000" tIns="46800" rIns="90000" bIns="0">
            <a:normAutofit/>
          </a:bodyPr>
          <a:lstStyle/>
          <a:p>
            <a:pPr algn="ctr">
              <a:lnSpc>
                <a:spcPct val="120000"/>
              </a:lnSpc>
            </a:pPr>
            <a:r>
              <a:rPr lang="zh-CN" altLang="en-US" b="1" spc="300">
                <a:solidFill>
                  <a:srgbClr val="000000"/>
                </a:solidFill>
                <a:uFillTx/>
                <a:latin typeface="微软雅黑" panose="020B0503020204020204" pitchFamily="34" charset="-122"/>
                <a:ea typeface="微软雅黑" panose="020B0503020204020204" pitchFamily="34" charset="-122"/>
                <a:cs typeface="+mj-cs"/>
              </a:rPr>
              <a:t>（一）股权融资</a:t>
            </a:r>
            <a:endParaRPr lang="zh-CN" altLang="en-US" b="1" spc="300">
              <a:solidFill>
                <a:srgbClr val="000000"/>
              </a:solidFill>
              <a:uFillTx/>
              <a:latin typeface="微软雅黑" panose="020B0503020204020204" pitchFamily="34" charset="-122"/>
              <a:ea typeface="微软雅黑" panose="020B0503020204020204" pitchFamily="34" charset="-122"/>
              <a:cs typeface="+mj-cs"/>
            </a:endParaRPr>
          </a:p>
        </p:txBody>
      </p:sp>
      <p:sp>
        <p:nvSpPr>
          <p:cNvPr id="9" name="矩形 8"/>
          <p:cNvSpPr/>
          <p:nvPr>
            <p:custDataLst>
              <p:tags r:id="rId4"/>
            </p:custDataLst>
          </p:nvPr>
        </p:nvSpPr>
        <p:spPr>
          <a:xfrm>
            <a:off x="1204595" y="2333625"/>
            <a:ext cx="3785870" cy="3496945"/>
          </a:xfrm>
          <a:prstGeom prst="rect">
            <a:avLst/>
          </a:prstGeom>
        </p:spPr>
        <p:txBody>
          <a:bodyPr wrap="square" lIns="90000" tIns="0" rIns="90000" bIns="46800"/>
          <a:lstStyle/>
          <a:p>
            <a:pPr algn="just">
              <a:lnSpc>
                <a:spcPct val="190000"/>
              </a:lnSpc>
              <a:spcBef>
                <a:spcPts val="0"/>
              </a:spcBef>
              <a:spcAft>
                <a:spcPts val="0"/>
              </a:spcAft>
            </a:pPr>
            <a:r>
              <a:rPr altLang="zh-CN" sz="1600" dirty="0">
                <a:latin typeface="+mn-ea"/>
                <a:ea typeface="+mn-ea"/>
                <a:cs typeface="+mn-ea"/>
                <a:sym typeface="+mn-ea"/>
              </a:rPr>
              <a:t>企业的股东愿意让出部分企业所有权，通过企业增资的方式引进新的股东的融资方式</a:t>
            </a:r>
            <a:r>
              <a:rPr lang="zh-CN" sz="1600" dirty="0">
                <a:latin typeface="+mn-ea"/>
                <a:ea typeface="+mn-ea"/>
                <a:cs typeface="+mn-ea"/>
                <a:sym typeface="+mn-ea"/>
              </a:rPr>
              <a:t>。</a:t>
            </a:r>
            <a:endParaRPr lang="zh-CN" sz="1600" dirty="0">
              <a:latin typeface="+mn-ea"/>
              <a:ea typeface="+mn-ea"/>
              <a:cs typeface="+mn-ea"/>
              <a:sym typeface="+mn-ea"/>
            </a:endParaRPr>
          </a:p>
          <a:p>
            <a:pPr algn="just">
              <a:lnSpc>
                <a:spcPct val="190000"/>
              </a:lnSpc>
              <a:spcBef>
                <a:spcPts val="0"/>
              </a:spcBef>
              <a:spcAft>
                <a:spcPts val="0"/>
              </a:spcAft>
            </a:pPr>
            <a:r>
              <a:rPr lang="zh-CN" sz="1600" dirty="0">
                <a:latin typeface="+mn-ea"/>
                <a:ea typeface="+mn-ea"/>
                <a:cs typeface="+mn-ea"/>
                <a:sym typeface="+mn-ea"/>
              </a:rPr>
              <a:t>广义上的股权融资包括内部股权融资与外部股权融资。内部股权融资主要是企业的内部积累；外部股权融资包括个人积蓄、亲友投入、合伙人资金和天使投资等。</a:t>
            </a:r>
            <a:endParaRPr lang="zh-CN" sz="1600" dirty="0">
              <a:latin typeface="+mn-ea"/>
              <a:ea typeface="+mn-ea"/>
              <a:cs typeface="+mn-ea"/>
              <a:sym typeface="+mn-ea"/>
            </a:endParaRPr>
          </a:p>
          <a:p>
            <a:pPr algn="just">
              <a:lnSpc>
                <a:spcPct val="220000"/>
              </a:lnSpc>
              <a:spcBef>
                <a:spcPts val="0"/>
              </a:spcBef>
              <a:spcAft>
                <a:spcPts val="0"/>
              </a:spcAft>
            </a:pPr>
            <a:endParaRPr lang="zh-CN" sz="1600" dirty="0">
              <a:latin typeface="+mn-ea"/>
              <a:ea typeface="+mn-ea"/>
              <a:cs typeface="+mn-ea"/>
              <a:sym typeface="+mn-ea"/>
            </a:endParaRPr>
          </a:p>
        </p:txBody>
      </p:sp>
      <p:sp>
        <p:nvSpPr>
          <p:cNvPr id="10" name="文本框 9"/>
          <p:cNvSpPr txBox="1"/>
          <p:nvPr>
            <p:custDataLst>
              <p:tags r:id="rId5"/>
            </p:custDataLst>
          </p:nvPr>
        </p:nvSpPr>
        <p:spPr>
          <a:xfrm>
            <a:off x="7297113" y="1788518"/>
            <a:ext cx="3360668" cy="490562"/>
          </a:xfrm>
          <a:prstGeom prst="rect">
            <a:avLst/>
          </a:prstGeom>
          <a:noFill/>
        </p:spPr>
        <p:txBody>
          <a:bodyPr wrap="square" lIns="90000" tIns="46800" rIns="90000" bIns="0">
            <a:normAutofit/>
          </a:bodyPr>
          <a:lstStyle/>
          <a:p>
            <a:pPr algn="ctr">
              <a:lnSpc>
                <a:spcPct val="120000"/>
              </a:lnSpc>
            </a:pPr>
            <a:r>
              <a:rPr lang="zh-CN" altLang="en-US" b="1" spc="300">
                <a:solidFill>
                  <a:srgbClr val="000000"/>
                </a:solidFill>
                <a:uFillTx/>
                <a:latin typeface="微软雅黑" panose="020B0503020204020204" pitchFamily="34" charset="-122"/>
                <a:ea typeface="微软雅黑" panose="020B0503020204020204" pitchFamily="34" charset="-122"/>
                <a:cs typeface="+mj-cs"/>
              </a:rPr>
              <a:t>（二）债权融资</a:t>
            </a:r>
            <a:endParaRPr lang="zh-CN" altLang="en-US" b="1" spc="300">
              <a:solidFill>
                <a:srgbClr val="000000"/>
              </a:solidFill>
              <a:uFillTx/>
              <a:latin typeface="微软雅黑" panose="020B0503020204020204" pitchFamily="34" charset="-122"/>
              <a:ea typeface="微软雅黑" panose="020B0503020204020204" pitchFamily="34" charset="-122"/>
              <a:cs typeface="+mj-cs"/>
            </a:endParaRPr>
          </a:p>
        </p:txBody>
      </p:sp>
      <p:sp>
        <p:nvSpPr>
          <p:cNvPr id="11" name="矩形 10"/>
          <p:cNvSpPr/>
          <p:nvPr>
            <p:custDataLst>
              <p:tags r:id="rId6"/>
            </p:custDataLst>
          </p:nvPr>
        </p:nvSpPr>
        <p:spPr>
          <a:xfrm>
            <a:off x="7414895" y="2418715"/>
            <a:ext cx="3693160" cy="2952115"/>
          </a:xfrm>
          <a:prstGeom prst="rect">
            <a:avLst/>
          </a:prstGeom>
        </p:spPr>
        <p:txBody>
          <a:bodyPr wrap="square" lIns="90000" tIns="0" rIns="90000" bIns="46800"/>
          <a:lstStyle/>
          <a:p>
            <a:pPr algn="just">
              <a:lnSpc>
                <a:spcPct val="190000"/>
              </a:lnSpc>
              <a:spcBef>
                <a:spcPts val="0"/>
              </a:spcBef>
              <a:spcAft>
                <a:spcPts val="0"/>
              </a:spcAft>
              <a:buClrTx/>
              <a:buSzTx/>
              <a:buNone/>
            </a:pPr>
            <a:r>
              <a:rPr altLang="zh-CN" sz="1600" dirty="0">
                <a:latin typeface="+mn-ea"/>
                <a:ea typeface="+mn-ea"/>
                <a:cs typeface="+mn-ea"/>
                <a:sym typeface="+mn-ea"/>
              </a:rPr>
              <a:t>是指企业通过借贷的方式进行融资，对于债权融资所获得的资金，企业首先要承担资金的利息，另外在借款到期后要向债权人偿还资金的本金。向亲友借款、向银行借款、向非银行金融机构借款、向其他企业借款等都是常用的债权融资方式。</a:t>
            </a:r>
            <a:endParaRPr altLang="zh-CN" sz="1600" dirty="0">
              <a:latin typeface="+mn-ea"/>
              <a:ea typeface="+mn-ea"/>
              <a:cs typeface="+mn-ea"/>
              <a:sym typeface="+mn-ea"/>
            </a:endParaRPr>
          </a:p>
        </p:txBody>
      </p:sp>
      <p:sp>
        <p:nvSpPr>
          <p:cNvPr id="15" name="任意多边形 21"/>
          <p:cNvSpPr/>
          <p:nvPr>
            <p:custDataLst>
              <p:tags r:id="rId7"/>
            </p:custDataLst>
          </p:nvPr>
        </p:nvSpPr>
        <p:spPr bwMode="auto">
          <a:xfrm>
            <a:off x="5951079" y="2191810"/>
            <a:ext cx="523600" cy="495589"/>
          </a:xfrm>
          <a:custGeom>
            <a:avLst/>
            <a:gdLst>
              <a:gd name="T0" fmla="*/ 576551976 w 5778"/>
              <a:gd name="T1" fmla="*/ 0 h 5471"/>
              <a:gd name="T2" fmla="*/ 587313346 w 5778"/>
              <a:gd name="T3" fmla="*/ 1630345 h 5471"/>
              <a:gd name="T4" fmla="*/ 597313772 w 5778"/>
              <a:gd name="T5" fmla="*/ 5326145 h 5471"/>
              <a:gd name="T6" fmla="*/ 606227510 w 5778"/>
              <a:gd name="T7" fmla="*/ 10761067 h 5471"/>
              <a:gd name="T8" fmla="*/ 613836301 w 5778"/>
              <a:gd name="T9" fmla="*/ 17717886 h 5471"/>
              <a:gd name="T10" fmla="*/ 620141132 w 5778"/>
              <a:gd name="T11" fmla="*/ 26087495 h 5471"/>
              <a:gd name="T12" fmla="*/ 624815273 w 5778"/>
              <a:gd name="T13" fmla="*/ 35544220 h 5471"/>
              <a:gd name="T14" fmla="*/ 627424180 w 5778"/>
              <a:gd name="T15" fmla="*/ 45979283 h 5471"/>
              <a:gd name="T16" fmla="*/ 628076324 w 5778"/>
              <a:gd name="T17" fmla="*/ 382291463 h 5471"/>
              <a:gd name="T18" fmla="*/ 627424180 w 5778"/>
              <a:gd name="T19" fmla="*/ 390552294 h 5471"/>
              <a:gd name="T20" fmla="*/ 624815273 w 5778"/>
              <a:gd name="T21" fmla="*/ 400987358 h 5471"/>
              <a:gd name="T22" fmla="*/ 620141132 w 5778"/>
              <a:gd name="T23" fmla="*/ 410444083 h 5471"/>
              <a:gd name="T24" fmla="*/ 613836301 w 5778"/>
              <a:gd name="T25" fmla="*/ 418814021 h 5471"/>
              <a:gd name="T26" fmla="*/ 606227510 w 5778"/>
              <a:gd name="T27" fmla="*/ 425770511 h 5471"/>
              <a:gd name="T28" fmla="*/ 597313772 w 5778"/>
              <a:gd name="T29" fmla="*/ 431205433 h 5471"/>
              <a:gd name="T30" fmla="*/ 587313346 w 5778"/>
              <a:gd name="T31" fmla="*/ 434901233 h 5471"/>
              <a:gd name="T32" fmla="*/ 576551976 w 5778"/>
              <a:gd name="T33" fmla="*/ 436531907 h 5471"/>
              <a:gd name="T34" fmla="*/ 51633149 w 5778"/>
              <a:gd name="T35" fmla="*/ 436531907 h 5471"/>
              <a:gd name="T36" fmla="*/ 40871778 w 5778"/>
              <a:gd name="T37" fmla="*/ 434901233 h 5471"/>
              <a:gd name="T38" fmla="*/ 30871023 w 5778"/>
              <a:gd name="T39" fmla="*/ 431205433 h 5471"/>
              <a:gd name="T40" fmla="*/ 21957614 w 5778"/>
              <a:gd name="T41" fmla="*/ 425770511 h 5471"/>
              <a:gd name="T42" fmla="*/ 14131223 w 5778"/>
              <a:gd name="T43" fmla="*/ 418814021 h 5471"/>
              <a:gd name="T44" fmla="*/ 7826391 w 5778"/>
              <a:gd name="T45" fmla="*/ 410444083 h 5471"/>
              <a:gd name="T46" fmla="*/ 3369852 w 5778"/>
              <a:gd name="T47" fmla="*/ 400987358 h 5471"/>
              <a:gd name="T48" fmla="*/ 652144 w 5778"/>
              <a:gd name="T49" fmla="*/ 390552294 h 5471"/>
              <a:gd name="T50" fmla="*/ 0 w 5778"/>
              <a:gd name="T51" fmla="*/ 54240444 h 5471"/>
              <a:gd name="T52" fmla="*/ 652144 w 5778"/>
              <a:gd name="T53" fmla="*/ 45979283 h 5471"/>
              <a:gd name="T54" fmla="*/ 3369852 w 5778"/>
              <a:gd name="T55" fmla="*/ 35544220 h 5471"/>
              <a:gd name="T56" fmla="*/ 7826391 w 5778"/>
              <a:gd name="T57" fmla="*/ 26087495 h 5471"/>
              <a:gd name="T58" fmla="*/ 14131223 w 5778"/>
              <a:gd name="T59" fmla="*/ 17717886 h 5471"/>
              <a:gd name="T60" fmla="*/ 21957614 w 5778"/>
              <a:gd name="T61" fmla="*/ 10761067 h 5471"/>
              <a:gd name="T62" fmla="*/ 30871023 w 5778"/>
              <a:gd name="T63" fmla="*/ 5326145 h 5471"/>
              <a:gd name="T64" fmla="*/ 40871778 w 5778"/>
              <a:gd name="T65" fmla="*/ 1630345 h 5471"/>
              <a:gd name="T66" fmla="*/ 51633149 w 5778"/>
              <a:gd name="T67" fmla="*/ 0 h 5471"/>
              <a:gd name="T68" fmla="*/ 154355774 w 5778"/>
              <a:gd name="T69" fmla="*/ 556643094 h 5471"/>
              <a:gd name="T70" fmla="*/ 206749868 w 5778"/>
              <a:gd name="T71" fmla="*/ 548382263 h 5471"/>
              <a:gd name="T72" fmla="*/ 259143962 w 5778"/>
              <a:gd name="T73" fmla="*/ 543273344 h 5471"/>
              <a:gd name="T74" fmla="*/ 384150602 w 5778"/>
              <a:gd name="T75" fmla="*/ 543925679 h 5471"/>
              <a:gd name="T76" fmla="*/ 434370662 w 5778"/>
              <a:gd name="T77" fmla="*/ 549034269 h 5471"/>
              <a:gd name="T78" fmla="*/ 484699193 w 5778"/>
              <a:gd name="T79" fmla="*/ 556643094 h 5471"/>
              <a:gd name="T80" fmla="*/ 154355774 w 5778"/>
              <a:gd name="T81" fmla="*/ 556643094 h 5471"/>
              <a:gd name="T82" fmla="*/ 577856264 w 5778"/>
              <a:gd name="T83" fmla="*/ 339681647 h 5471"/>
              <a:gd name="T84" fmla="*/ 524049081 w 5778"/>
              <a:gd name="T85" fmla="*/ 365117135 h 5471"/>
              <a:gd name="T86" fmla="*/ 517309707 w 5778"/>
              <a:gd name="T87" fmla="*/ 366203922 h 5471"/>
              <a:gd name="T88" fmla="*/ 509700587 w 5778"/>
              <a:gd name="T89" fmla="*/ 370334502 h 5471"/>
              <a:gd name="T90" fmla="*/ 504156700 w 5778"/>
              <a:gd name="T91" fmla="*/ 376965318 h 5471"/>
              <a:gd name="T92" fmla="*/ 501548123 w 5778"/>
              <a:gd name="T93" fmla="*/ 385334927 h 5471"/>
              <a:gd name="T94" fmla="*/ 501874195 w 5778"/>
              <a:gd name="T95" fmla="*/ 392182969 h 5471"/>
              <a:gd name="T96" fmla="*/ 505243718 w 5778"/>
              <a:gd name="T97" fmla="*/ 400226574 h 5471"/>
              <a:gd name="T98" fmla="*/ 511439748 w 5778"/>
              <a:gd name="T99" fmla="*/ 406422280 h 5471"/>
              <a:gd name="T100" fmla="*/ 519483741 w 5778"/>
              <a:gd name="T101" fmla="*/ 409792077 h 5471"/>
              <a:gd name="T102" fmla="*/ 526331916 w 5778"/>
              <a:gd name="T103" fmla="*/ 410009302 h 5471"/>
              <a:gd name="T104" fmla="*/ 534701981 w 5778"/>
              <a:gd name="T105" fmla="*/ 407509396 h 5471"/>
              <a:gd name="T106" fmla="*/ 541441355 w 5778"/>
              <a:gd name="T107" fmla="*/ 402074474 h 5471"/>
              <a:gd name="T108" fmla="*/ 545572152 w 5778"/>
              <a:gd name="T109" fmla="*/ 394465649 h 5471"/>
              <a:gd name="T110" fmla="*/ 546659169 w 5778"/>
              <a:gd name="T111" fmla="*/ 387617608 h 5471"/>
              <a:gd name="T112" fmla="*/ 544811207 w 5778"/>
              <a:gd name="T113" fmla="*/ 378921666 h 5471"/>
              <a:gd name="T114" fmla="*/ 539919465 w 5778"/>
              <a:gd name="T115" fmla="*/ 371747622 h 5471"/>
              <a:gd name="T116" fmla="*/ 532854019 w 5778"/>
              <a:gd name="T117" fmla="*/ 366965035 h 5471"/>
              <a:gd name="T118" fmla="*/ 524049081 w 5778"/>
              <a:gd name="T119" fmla="*/ 365117135 h 54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778" h="5471">
                <a:moveTo>
                  <a:pt x="500" y="0"/>
                </a:moveTo>
                <a:lnTo>
                  <a:pt x="5278" y="0"/>
                </a:lnTo>
                <a:lnTo>
                  <a:pt x="5304" y="0"/>
                </a:lnTo>
                <a:lnTo>
                  <a:pt x="5328" y="2"/>
                </a:lnTo>
                <a:lnTo>
                  <a:pt x="5354" y="5"/>
                </a:lnTo>
                <a:lnTo>
                  <a:pt x="5379" y="10"/>
                </a:lnTo>
                <a:lnTo>
                  <a:pt x="5403" y="15"/>
                </a:lnTo>
                <a:lnTo>
                  <a:pt x="5427" y="22"/>
                </a:lnTo>
                <a:lnTo>
                  <a:pt x="5450" y="30"/>
                </a:lnTo>
                <a:lnTo>
                  <a:pt x="5472" y="39"/>
                </a:lnTo>
                <a:lnTo>
                  <a:pt x="5495" y="49"/>
                </a:lnTo>
                <a:lnTo>
                  <a:pt x="5516" y="60"/>
                </a:lnTo>
                <a:lnTo>
                  <a:pt x="5537" y="72"/>
                </a:lnTo>
                <a:lnTo>
                  <a:pt x="5557" y="85"/>
                </a:lnTo>
                <a:lnTo>
                  <a:pt x="5577" y="99"/>
                </a:lnTo>
                <a:lnTo>
                  <a:pt x="5596" y="113"/>
                </a:lnTo>
                <a:lnTo>
                  <a:pt x="5614" y="130"/>
                </a:lnTo>
                <a:lnTo>
                  <a:pt x="5631" y="146"/>
                </a:lnTo>
                <a:lnTo>
                  <a:pt x="5647" y="163"/>
                </a:lnTo>
                <a:lnTo>
                  <a:pt x="5663" y="181"/>
                </a:lnTo>
                <a:lnTo>
                  <a:pt x="5679" y="200"/>
                </a:lnTo>
                <a:lnTo>
                  <a:pt x="5692" y="220"/>
                </a:lnTo>
                <a:lnTo>
                  <a:pt x="5705" y="240"/>
                </a:lnTo>
                <a:lnTo>
                  <a:pt x="5718" y="261"/>
                </a:lnTo>
                <a:lnTo>
                  <a:pt x="5729" y="283"/>
                </a:lnTo>
                <a:lnTo>
                  <a:pt x="5739" y="305"/>
                </a:lnTo>
                <a:lnTo>
                  <a:pt x="5748" y="327"/>
                </a:lnTo>
                <a:lnTo>
                  <a:pt x="5755" y="351"/>
                </a:lnTo>
                <a:lnTo>
                  <a:pt x="5762" y="374"/>
                </a:lnTo>
                <a:lnTo>
                  <a:pt x="5768" y="399"/>
                </a:lnTo>
                <a:lnTo>
                  <a:pt x="5772" y="423"/>
                </a:lnTo>
                <a:lnTo>
                  <a:pt x="5775" y="448"/>
                </a:lnTo>
                <a:lnTo>
                  <a:pt x="5778" y="473"/>
                </a:lnTo>
                <a:lnTo>
                  <a:pt x="5778" y="499"/>
                </a:lnTo>
                <a:lnTo>
                  <a:pt x="5778" y="3517"/>
                </a:lnTo>
                <a:lnTo>
                  <a:pt x="5778" y="3543"/>
                </a:lnTo>
                <a:lnTo>
                  <a:pt x="5775" y="3568"/>
                </a:lnTo>
                <a:lnTo>
                  <a:pt x="5772" y="3593"/>
                </a:lnTo>
                <a:lnTo>
                  <a:pt x="5768" y="3617"/>
                </a:lnTo>
                <a:lnTo>
                  <a:pt x="5762" y="3642"/>
                </a:lnTo>
                <a:lnTo>
                  <a:pt x="5755" y="3665"/>
                </a:lnTo>
                <a:lnTo>
                  <a:pt x="5748" y="3689"/>
                </a:lnTo>
                <a:lnTo>
                  <a:pt x="5739" y="3711"/>
                </a:lnTo>
                <a:lnTo>
                  <a:pt x="5729" y="3733"/>
                </a:lnTo>
                <a:lnTo>
                  <a:pt x="5718" y="3754"/>
                </a:lnTo>
                <a:lnTo>
                  <a:pt x="5705" y="3776"/>
                </a:lnTo>
                <a:lnTo>
                  <a:pt x="5692" y="3796"/>
                </a:lnTo>
                <a:lnTo>
                  <a:pt x="5679" y="3816"/>
                </a:lnTo>
                <a:lnTo>
                  <a:pt x="5663" y="3835"/>
                </a:lnTo>
                <a:lnTo>
                  <a:pt x="5647" y="3853"/>
                </a:lnTo>
                <a:lnTo>
                  <a:pt x="5631" y="3870"/>
                </a:lnTo>
                <a:lnTo>
                  <a:pt x="5614" y="3887"/>
                </a:lnTo>
                <a:lnTo>
                  <a:pt x="5596" y="3903"/>
                </a:lnTo>
                <a:lnTo>
                  <a:pt x="5577" y="3917"/>
                </a:lnTo>
                <a:lnTo>
                  <a:pt x="5557" y="3932"/>
                </a:lnTo>
                <a:lnTo>
                  <a:pt x="5537" y="3944"/>
                </a:lnTo>
                <a:lnTo>
                  <a:pt x="5516" y="3956"/>
                </a:lnTo>
                <a:lnTo>
                  <a:pt x="5495" y="3967"/>
                </a:lnTo>
                <a:lnTo>
                  <a:pt x="5472" y="3977"/>
                </a:lnTo>
                <a:lnTo>
                  <a:pt x="5450" y="3986"/>
                </a:lnTo>
                <a:lnTo>
                  <a:pt x="5427" y="3994"/>
                </a:lnTo>
                <a:lnTo>
                  <a:pt x="5403" y="4001"/>
                </a:lnTo>
                <a:lnTo>
                  <a:pt x="5379" y="4006"/>
                </a:lnTo>
                <a:lnTo>
                  <a:pt x="5354" y="4011"/>
                </a:lnTo>
                <a:lnTo>
                  <a:pt x="5328" y="4014"/>
                </a:lnTo>
                <a:lnTo>
                  <a:pt x="5304" y="4016"/>
                </a:lnTo>
                <a:lnTo>
                  <a:pt x="5278" y="4016"/>
                </a:lnTo>
                <a:lnTo>
                  <a:pt x="500" y="4016"/>
                </a:lnTo>
                <a:lnTo>
                  <a:pt x="475" y="4016"/>
                </a:lnTo>
                <a:lnTo>
                  <a:pt x="449" y="4014"/>
                </a:lnTo>
                <a:lnTo>
                  <a:pt x="425" y="4011"/>
                </a:lnTo>
                <a:lnTo>
                  <a:pt x="400" y="4006"/>
                </a:lnTo>
                <a:lnTo>
                  <a:pt x="376" y="4001"/>
                </a:lnTo>
                <a:lnTo>
                  <a:pt x="352" y="3994"/>
                </a:lnTo>
                <a:lnTo>
                  <a:pt x="329" y="3986"/>
                </a:lnTo>
                <a:lnTo>
                  <a:pt x="305" y="3977"/>
                </a:lnTo>
                <a:lnTo>
                  <a:pt x="284" y="3967"/>
                </a:lnTo>
                <a:lnTo>
                  <a:pt x="262" y="3956"/>
                </a:lnTo>
                <a:lnTo>
                  <a:pt x="242" y="3944"/>
                </a:lnTo>
                <a:lnTo>
                  <a:pt x="221" y="3932"/>
                </a:lnTo>
                <a:lnTo>
                  <a:pt x="202" y="3917"/>
                </a:lnTo>
                <a:lnTo>
                  <a:pt x="183" y="3903"/>
                </a:lnTo>
                <a:lnTo>
                  <a:pt x="165" y="3887"/>
                </a:lnTo>
                <a:lnTo>
                  <a:pt x="147" y="3870"/>
                </a:lnTo>
                <a:lnTo>
                  <a:pt x="130" y="3853"/>
                </a:lnTo>
                <a:lnTo>
                  <a:pt x="115" y="3835"/>
                </a:lnTo>
                <a:lnTo>
                  <a:pt x="100" y="3816"/>
                </a:lnTo>
                <a:lnTo>
                  <a:pt x="86" y="3796"/>
                </a:lnTo>
                <a:lnTo>
                  <a:pt x="72" y="3776"/>
                </a:lnTo>
                <a:lnTo>
                  <a:pt x="61" y="3754"/>
                </a:lnTo>
                <a:lnTo>
                  <a:pt x="50" y="3733"/>
                </a:lnTo>
                <a:lnTo>
                  <a:pt x="40" y="3711"/>
                </a:lnTo>
                <a:lnTo>
                  <a:pt x="31" y="3689"/>
                </a:lnTo>
                <a:lnTo>
                  <a:pt x="22" y="3665"/>
                </a:lnTo>
                <a:lnTo>
                  <a:pt x="16" y="3642"/>
                </a:lnTo>
                <a:lnTo>
                  <a:pt x="10" y="3617"/>
                </a:lnTo>
                <a:lnTo>
                  <a:pt x="6" y="3593"/>
                </a:lnTo>
                <a:lnTo>
                  <a:pt x="3" y="3568"/>
                </a:lnTo>
                <a:lnTo>
                  <a:pt x="1" y="3543"/>
                </a:lnTo>
                <a:lnTo>
                  <a:pt x="0" y="3517"/>
                </a:lnTo>
                <a:lnTo>
                  <a:pt x="0" y="499"/>
                </a:lnTo>
                <a:lnTo>
                  <a:pt x="1" y="473"/>
                </a:lnTo>
                <a:lnTo>
                  <a:pt x="3" y="448"/>
                </a:lnTo>
                <a:lnTo>
                  <a:pt x="6" y="423"/>
                </a:lnTo>
                <a:lnTo>
                  <a:pt x="10" y="399"/>
                </a:lnTo>
                <a:lnTo>
                  <a:pt x="16" y="374"/>
                </a:lnTo>
                <a:lnTo>
                  <a:pt x="22" y="351"/>
                </a:lnTo>
                <a:lnTo>
                  <a:pt x="31" y="327"/>
                </a:lnTo>
                <a:lnTo>
                  <a:pt x="40" y="305"/>
                </a:lnTo>
                <a:lnTo>
                  <a:pt x="50" y="283"/>
                </a:lnTo>
                <a:lnTo>
                  <a:pt x="61" y="261"/>
                </a:lnTo>
                <a:lnTo>
                  <a:pt x="72" y="240"/>
                </a:lnTo>
                <a:lnTo>
                  <a:pt x="86" y="220"/>
                </a:lnTo>
                <a:lnTo>
                  <a:pt x="100" y="200"/>
                </a:lnTo>
                <a:lnTo>
                  <a:pt x="115" y="181"/>
                </a:lnTo>
                <a:lnTo>
                  <a:pt x="130" y="163"/>
                </a:lnTo>
                <a:lnTo>
                  <a:pt x="147" y="146"/>
                </a:lnTo>
                <a:lnTo>
                  <a:pt x="165" y="130"/>
                </a:lnTo>
                <a:lnTo>
                  <a:pt x="183" y="113"/>
                </a:lnTo>
                <a:lnTo>
                  <a:pt x="202" y="99"/>
                </a:lnTo>
                <a:lnTo>
                  <a:pt x="221" y="85"/>
                </a:lnTo>
                <a:lnTo>
                  <a:pt x="242" y="72"/>
                </a:lnTo>
                <a:lnTo>
                  <a:pt x="262" y="60"/>
                </a:lnTo>
                <a:lnTo>
                  <a:pt x="284" y="49"/>
                </a:lnTo>
                <a:lnTo>
                  <a:pt x="305" y="39"/>
                </a:lnTo>
                <a:lnTo>
                  <a:pt x="329" y="30"/>
                </a:lnTo>
                <a:lnTo>
                  <a:pt x="352" y="22"/>
                </a:lnTo>
                <a:lnTo>
                  <a:pt x="376" y="15"/>
                </a:lnTo>
                <a:lnTo>
                  <a:pt x="400" y="10"/>
                </a:lnTo>
                <a:lnTo>
                  <a:pt x="425" y="5"/>
                </a:lnTo>
                <a:lnTo>
                  <a:pt x="449" y="2"/>
                </a:lnTo>
                <a:lnTo>
                  <a:pt x="475" y="0"/>
                </a:lnTo>
                <a:lnTo>
                  <a:pt x="500" y="0"/>
                </a:lnTo>
                <a:close/>
                <a:moveTo>
                  <a:pt x="1420" y="5121"/>
                </a:moveTo>
                <a:lnTo>
                  <a:pt x="1420" y="5121"/>
                </a:lnTo>
                <a:lnTo>
                  <a:pt x="1541" y="5100"/>
                </a:lnTo>
                <a:lnTo>
                  <a:pt x="1661" y="5080"/>
                </a:lnTo>
                <a:lnTo>
                  <a:pt x="1781" y="5061"/>
                </a:lnTo>
                <a:lnTo>
                  <a:pt x="1902" y="5045"/>
                </a:lnTo>
                <a:lnTo>
                  <a:pt x="2022" y="5031"/>
                </a:lnTo>
                <a:lnTo>
                  <a:pt x="2144" y="5018"/>
                </a:lnTo>
                <a:lnTo>
                  <a:pt x="2264" y="5007"/>
                </a:lnTo>
                <a:lnTo>
                  <a:pt x="2384" y="4998"/>
                </a:lnTo>
                <a:lnTo>
                  <a:pt x="2384" y="4304"/>
                </a:lnTo>
                <a:lnTo>
                  <a:pt x="3534" y="4304"/>
                </a:lnTo>
                <a:lnTo>
                  <a:pt x="3534" y="5004"/>
                </a:lnTo>
                <a:lnTo>
                  <a:pt x="3650" y="5014"/>
                </a:lnTo>
                <a:lnTo>
                  <a:pt x="3766" y="5025"/>
                </a:lnTo>
                <a:lnTo>
                  <a:pt x="3880" y="5037"/>
                </a:lnTo>
                <a:lnTo>
                  <a:pt x="3996" y="5051"/>
                </a:lnTo>
                <a:lnTo>
                  <a:pt x="4112" y="5066"/>
                </a:lnTo>
                <a:lnTo>
                  <a:pt x="4227" y="5083"/>
                </a:lnTo>
                <a:lnTo>
                  <a:pt x="4343" y="5102"/>
                </a:lnTo>
                <a:lnTo>
                  <a:pt x="4459" y="5121"/>
                </a:lnTo>
                <a:lnTo>
                  <a:pt x="4459" y="5471"/>
                </a:lnTo>
                <a:lnTo>
                  <a:pt x="1420" y="5471"/>
                </a:lnTo>
                <a:lnTo>
                  <a:pt x="1420" y="5121"/>
                </a:lnTo>
                <a:close/>
                <a:moveTo>
                  <a:pt x="443" y="467"/>
                </a:moveTo>
                <a:lnTo>
                  <a:pt x="443" y="3125"/>
                </a:lnTo>
                <a:lnTo>
                  <a:pt x="5316" y="3125"/>
                </a:lnTo>
                <a:lnTo>
                  <a:pt x="5316" y="467"/>
                </a:lnTo>
                <a:lnTo>
                  <a:pt x="443" y="467"/>
                </a:lnTo>
                <a:close/>
                <a:moveTo>
                  <a:pt x="4821" y="3359"/>
                </a:moveTo>
                <a:lnTo>
                  <a:pt x="4821" y="3359"/>
                </a:lnTo>
                <a:lnTo>
                  <a:pt x="4800" y="3360"/>
                </a:lnTo>
                <a:lnTo>
                  <a:pt x="4779" y="3363"/>
                </a:lnTo>
                <a:lnTo>
                  <a:pt x="4759" y="3369"/>
                </a:lnTo>
                <a:lnTo>
                  <a:pt x="4740" y="3376"/>
                </a:lnTo>
                <a:lnTo>
                  <a:pt x="4722" y="3384"/>
                </a:lnTo>
                <a:lnTo>
                  <a:pt x="4705" y="3394"/>
                </a:lnTo>
                <a:lnTo>
                  <a:pt x="4689" y="3407"/>
                </a:lnTo>
                <a:lnTo>
                  <a:pt x="4674" y="3420"/>
                </a:lnTo>
                <a:lnTo>
                  <a:pt x="4661" y="3435"/>
                </a:lnTo>
                <a:lnTo>
                  <a:pt x="4648" y="3450"/>
                </a:lnTo>
                <a:lnTo>
                  <a:pt x="4638" y="3468"/>
                </a:lnTo>
                <a:lnTo>
                  <a:pt x="4630" y="3486"/>
                </a:lnTo>
                <a:lnTo>
                  <a:pt x="4623" y="3505"/>
                </a:lnTo>
                <a:lnTo>
                  <a:pt x="4617" y="3525"/>
                </a:lnTo>
                <a:lnTo>
                  <a:pt x="4614" y="3545"/>
                </a:lnTo>
                <a:lnTo>
                  <a:pt x="4613" y="3566"/>
                </a:lnTo>
                <a:lnTo>
                  <a:pt x="4614" y="3587"/>
                </a:lnTo>
                <a:lnTo>
                  <a:pt x="4617" y="3608"/>
                </a:lnTo>
                <a:lnTo>
                  <a:pt x="4623" y="3629"/>
                </a:lnTo>
                <a:lnTo>
                  <a:pt x="4630" y="3647"/>
                </a:lnTo>
                <a:lnTo>
                  <a:pt x="4638" y="3665"/>
                </a:lnTo>
                <a:lnTo>
                  <a:pt x="4648" y="3682"/>
                </a:lnTo>
                <a:lnTo>
                  <a:pt x="4661" y="3699"/>
                </a:lnTo>
                <a:lnTo>
                  <a:pt x="4674" y="3713"/>
                </a:lnTo>
                <a:lnTo>
                  <a:pt x="4689" y="3727"/>
                </a:lnTo>
                <a:lnTo>
                  <a:pt x="4705" y="3739"/>
                </a:lnTo>
                <a:lnTo>
                  <a:pt x="4722" y="3749"/>
                </a:lnTo>
                <a:lnTo>
                  <a:pt x="4740" y="3758"/>
                </a:lnTo>
                <a:lnTo>
                  <a:pt x="4759" y="3765"/>
                </a:lnTo>
                <a:lnTo>
                  <a:pt x="4779" y="3770"/>
                </a:lnTo>
                <a:lnTo>
                  <a:pt x="4800" y="3772"/>
                </a:lnTo>
                <a:lnTo>
                  <a:pt x="4821" y="3773"/>
                </a:lnTo>
                <a:lnTo>
                  <a:pt x="4842" y="3772"/>
                </a:lnTo>
                <a:lnTo>
                  <a:pt x="4863" y="3770"/>
                </a:lnTo>
                <a:lnTo>
                  <a:pt x="4883" y="3765"/>
                </a:lnTo>
                <a:lnTo>
                  <a:pt x="4902" y="3758"/>
                </a:lnTo>
                <a:lnTo>
                  <a:pt x="4919" y="3749"/>
                </a:lnTo>
                <a:lnTo>
                  <a:pt x="4937" y="3739"/>
                </a:lnTo>
                <a:lnTo>
                  <a:pt x="4953" y="3727"/>
                </a:lnTo>
                <a:lnTo>
                  <a:pt x="4967" y="3713"/>
                </a:lnTo>
                <a:lnTo>
                  <a:pt x="4981" y="3699"/>
                </a:lnTo>
                <a:lnTo>
                  <a:pt x="4993" y="3682"/>
                </a:lnTo>
                <a:lnTo>
                  <a:pt x="5003" y="3665"/>
                </a:lnTo>
                <a:lnTo>
                  <a:pt x="5012" y="3647"/>
                </a:lnTo>
                <a:lnTo>
                  <a:pt x="5019" y="3629"/>
                </a:lnTo>
                <a:lnTo>
                  <a:pt x="5024" y="3608"/>
                </a:lnTo>
                <a:lnTo>
                  <a:pt x="5027" y="3587"/>
                </a:lnTo>
                <a:lnTo>
                  <a:pt x="5029" y="3566"/>
                </a:lnTo>
                <a:lnTo>
                  <a:pt x="5027" y="3545"/>
                </a:lnTo>
                <a:lnTo>
                  <a:pt x="5024" y="3525"/>
                </a:lnTo>
                <a:lnTo>
                  <a:pt x="5019" y="3505"/>
                </a:lnTo>
                <a:lnTo>
                  <a:pt x="5012" y="3486"/>
                </a:lnTo>
                <a:lnTo>
                  <a:pt x="5003" y="3468"/>
                </a:lnTo>
                <a:lnTo>
                  <a:pt x="4993" y="3450"/>
                </a:lnTo>
                <a:lnTo>
                  <a:pt x="4981" y="3435"/>
                </a:lnTo>
                <a:lnTo>
                  <a:pt x="4967" y="3420"/>
                </a:lnTo>
                <a:lnTo>
                  <a:pt x="4953" y="3407"/>
                </a:lnTo>
                <a:lnTo>
                  <a:pt x="4937" y="3394"/>
                </a:lnTo>
                <a:lnTo>
                  <a:pt x="4919" y="3384"/>
                </a:lnTo>
                <a:lnTo>
                  <a:pt x="4902" y="3376"/>
                </a:lnTo>
                <a:lnTo>
                  <a:pt x="4883" y="3369"/>
                </a:lnTo>
                <a:lnTo>
                  <a:pt x="4863" y="3363"/>
                </a:lnTo>
                <a:lnTo>
                  <a:pt x="4842" y="3360"/>
                </a:lnTo>
                <a:lnTo>
                  <a:pt x="4821" y="3359"/>
                </a:lnTo>
                <a:close/>
              </a:path>
            </a:pathLst>
          </a:custGeom>
          <a:solidFill>
            <a:sysClr val="window" lastClr="FFFFFF"/>
          </a:solidFill>
          <a:ln>
            <a:noFill/>
          </a:ln>
        </p:spPr>
        <p:txBody>
          <a:bodyPr lIns="90000" tIns="46800" rIns="90000" bIns="46800" anchor="ct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ctr">
              <a:lnSpc>
                <a:spcPct val="120000"/>
              </a:lnSpc>
            </a:pPr>
            <a:endParaRPr dirty="0">
              <a:latin typeface="微软雅黑" panose="020B0503020204020204" pitchFamily="34" charset="-122"/>
              <a:ea typeface="微软雅黑" panose="020B0503020204020204" pitchFamily="34" charset="-122"/>
            </a:endParaRPr>
          </a:p>
        </p:txBody>
      </p:sp>
      <p:sp>
        <p:nvSpPr>
          <p:cNvPr id="18" name="Oval 5"/>
          <p:cNvSpPr>
            <a:spLocks noChangeArrowheads="1"/>
          </p:cNvSpPr>
          <p:nvPr>
            <p:custDataLst>
              <p:tags r:id="rId8"/>
            </p:custDataLst>
          </p:nvPr>
        </p:nvSpPr>
        <p:spPr bwMode="auto">
          <a:xfrm>
            <a:off x="5656599" y="3004864"/>
            <a:ext cx="1170739" cy="1168585"/>
          </a:xfrm>
          <a:prstGeom prst="ellipse">
            <a:avLst/>
          </a:prstGeom>
          <a:solidFill>
            <a:srgbClr val="727171"/>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22" name="任意多边形 17"/>
          <p:cNvSpPr/>
          <p:nvPr>
            <p:custDataLst>
              <p:tags r:id="rId9"/>
            </p:custDataLst>
          </p:nvPr>
        </p:nvSpPr>
        <p:spPr bwMode="auto">
          <a:xfrm>
            <a:off x="5951079" y="4513825"/>
            <a:ext cx="600452" cy="467577"/>
          </a:xfrm>
          <a:custGeom>
            <a:avLst/>
            <a:gdLst>
              <a:gd name="T0" fmla="*/ 1055979 w 1565275"/>
              <a:gd name="T1" fmla="*/ 493267 h 1217613"/>
              <a:gd name="T2" fmla="*/ 1161228 w 1565275"/>
              <a:gd name="T3" fmla="*/ 547049 h 1217613"/>
              <a:gd name="T4" fmla="*/ 1242015 w 1565275"/>
              <a:gd name="T5" fmla="*/ 632068 h 1217613"/>
              <a:gd name="T6" fmla="*/ 1291260 w 1565275"/>
              <a:gd name="T7" fmla="*/ 740597 h 1217613"/>
              <a:gd name="T8" fmla="*/ 1300271 w 1565275"/>
              <a:gd name="T9" fmla="*/ 863940 h 1217613"/>
              <a:gd name="T10" fmla="*/ 1267763 w 1565275"/>
              <a:gd name="T11" fmla="*/ 980198 h 1217613"/>
              <a:gd name="T12" fmla="*/ 1199529 w 1565275"/>
              <a:gd name="T13" fmla="*/ 1076166 h 1217613"/>
              <a:gd name="T14" fmla="*/ 1103937 w 1565275"/>
              <a:gd name="T15" fmla="*/ 1144439 h 1217613"/>
              <a:gd name="T16" fmla="*/ 987422 w 1565275"/>
              <a:gd name="T17" fmla="*/ 1177288 h 1217613"/>
              <a:gd name="T18" fmla="*/ 864150 w 1565275"/>
              <a:gd name="T19" fmla="*/ 1167949 h 1217613"/>
              <a:gd name="T20" fmla="*/ 756005 w 1565275"/>
              <a:gd name="T21" fmla="*/ 1118999 h 1217613"/>
              <a:gd name="T22" fmla="*/ 670712 w 1565275"/>
              <a:gd name="T23" fmla="*/ 1037843 h 1217613"/>
              <a:gd name="T24" fmla="*/ 616639 w 1565275"/>
              <a:gd name="T25" fmla="*/ 932213 h 1217613"/>
              <a:gd name="T26" fmla="*/ 601512 w 1565275"/>
              <a:gd name="T27" fmla="*/ 810159 h 1217613"/>
              <a:gd name="T28" fmla="*/ 628869 w 1565275"/>
              <a:gd name="T29" fmla="*/ 691646 h 1217613"/>
              <a:gd name="T30" fmla="*/ 692276 w 1565275"/>
              <a:gd name="T31" fmla="*/ 592135 h 1217613"/>
              <a:gd name="T32" fmla="*/ 784650 w 1565275"/>
              <a:gd name="T33" fmla="*/ 519675 h 1217613"/>
              <a:gd name="T34" fmla="*/ 898589 w 1565275"/>
              <a:gd name="T35" fmla="*/ 481673 h 1217613"/>
              <a:gd name="T36" fmla="*/ 912431 w 1565275"/>
              <a:gd name="T37" fmla="*/ 317221 h 1217613"/>
              <a:gd name="T38" fmla="*/ 823602 w 1565275"/>
              <a:gd name="T39" fmla="*/ 331714 h 1217613"/>
              <a:gd name="T40" fmla="*/ 740887 w 1565275"/>
              <a:gd name="T41" fmla="*/ 361019 h 1217613"/>
              <a:gd name="T42" fmla="*/ 665254 w 1565275"/>
              <a:gd name="T43" fmla="*/ 403530 h 1217613"/>
              <a:gd name="T44" fmla="*/ 598310 w 1565275"/>
              <a:gd name="T45" fmla="*/ 457313 h 1217613"/>
              <a:gd name="T46" fmla="*/ 541344 w 1565275"/>
              <a:gd name="T47" fmla="*/ 521723 h 1217613"/>
              <a:gd name="T48" fmla="*/ 495320 w 1565275"/>
              <a:gd name="T49" fmla="*/ 595151 h 1217613"/>
              <a:gd name="T50" fmla="*/ 462813 w 1565275"/>
              <a:gd name="T51" fmla="*/ 675987 h 1217613"/>
              <a:gd name="T52" fmla="*/ 443825 w 1565275"/>
              <a:gd name="T53" fmla="*/ 763263 h 1217613"/>
              <a:gd name="T54" fmla="*/ 440284 w 1565275"/>
              <a:gd name="T55" fmla="*/ 854725 h 1217613"/>
              <a:gd name="T56" fmla="*/ 452514 w 1565275"/>
              <a:gd name="T57" fmla="*/ 943933 h 1217613"/>
              <a:gd name="T58" fmla="*/ 479550 w 1565275"/>
              <a:gd name="T59" fmla="*/ 1027666 h 1217613"/>
              <a:gd name="T60" fmla="*/ 520101 w 1565275"/>
              <a:gd name="T61" fmla="*/ 1104315 h 1217613"/>
              <a:gd name="T62" fmla="*/ 572562 w 1565275"/>
              <a:gd name="T63" fmla="*/ 1172911 h 1217613"/>
              <a:gd name="T64" fmla="*/ 635322 w 1565275"/>
              <a:gd name="T65" fmla="*/ 1231525 h 1217613"/>
              <a:gd name="T66" fmla="*/ 707737 w 1565275"/>
              <a:gd name="T67" fmla="*/ 1279189 h 1217613"/>
              <a:gd name="T68" fmla="*/ 787554 w 1565275"/>
              <a:gd name="T69" fmla="*/ 1313648 h 1217613"/>
              <a:gd name="T70" fmla="*/ 873809 w 1565275"/>
              <a:gd name="T71" fmla="*/ 1334903 h 1217613"/>
              <a:gd name="T72" fmla="*/ 965213 w 1565275"/>
              <a:gd name="T73" fmla="*/ 1340701 h 1217613"/>
              <a:gd name="T74" fmla="*/ 1055008 w 1565275"/>
              <a:gd name="T75" fmla="*/ 1330395 h 1217613"/>
              <a:gd name="T76" fmla="*/ 1139653 w 1565275"/>
              <a:gd name="T77" fmla="*/ 1305275 h 1217613"/>
              <a:gd name="T78" fmla="*/ 1217540 w 1565275"/>
              <a:gd name="T79" fmla="*/ 1266629 h 1217613"/>
              <a:gd name="T80" fmla="*/ 1286736 w 1565275"/>
              <a:gd name="T81" fmla="*/ 1215745 h 1217613"/>
              <a:gd name="T82" fmla="*/ 1346921 w 1565275"/>
              <a:gd name="T83" fmla="*/ 1154232 h 1217613"/>
              <a:gd name="T84" fmla="*/ 1395841 w 1565275"/>
              <a:gd name="T85" fmla="*/ 1083060 h 1217613"/>
              <a:gd name="T86" fmla="*/ 1432854 w 1565275"/>
              <a:gd name="T87" fmla="*/ 1004478 h 1217613"/>
              <a:gd name="T88" fmla="*/ 1456026 w 1565275"/>
              <a:gd name="T89" fmla="*/ 918813 h 1217613"/>
              <a:gd name="T90" fmla="*/ 1464072 w 1565275"/>
              <a:gd name="T91" fmla="*/ 828316 h 1217613"/>
              <a:gd name="T92" fmla="*/ 1456026 w 1565275"/>
              <a:gd name="T93" fmla="*/ 737821 h 1217613"/>
              <a:gd name="T94" fmla="*/ 1432854 w 1565275"/>
              <a:gd name="T95" fmla="*/ 652155 h 1217613"/>
              <a:gd name="T96" fmla="*/ 1395841 w 1565275"/>
              <a:gd name="T97" fmla="*/ 573252 h 1217613"/>
              <a:gd name="T98" fmla="*/ 1346921 w 1565275"/>
              <a:gd name="T99" fmla="*/ 502079 h 1217613"/>
              <a:gd name="T100" fmla="*/ 1286736 w 1565275"/>
              <a:gd name="T101" fmla="*/ 440889 h 1217613"/>
              <a:gd name="T102" fmla="*/ 1217540 w 1565275"/>
              <a:gd name="T103" fmla="*/ 390005 h 1217613"/>
              <a:gd name="T104" fmla="*/ 1139653 w 1565275"/>
              <a:gd name="T105" fmla="*/ 351358 h 1217613"/>
              <a:gd name="T106" fmla="*/ 1055008 w 1565275"/>
              <a:gd name="T107" fmla="*/ 325916 h 1217613"/>
              <a:gd name="T108" fmla="*/ 965213 w 1565275"/>
              <a:gd name="T109" fmla="*/ 315933 h 1217613"/>
              <a:gd name="T110" fmla="*/ 79215 w 1565275"/>
              <a:gd name="T111" fmla="*/ 78563 h 1217613"/>
              <a:gd name="T112" fmla="*/ 1903712 w 1565275"/>
              <a:gd name="T113" fmla="*/ 246370 h 1217613"/>
              <a:gd name="T114" fmla="*/ 1903712 w 1565275"/>
              <a:gd name="T115" fmla="*/ 1482725 h 1217613"/>
              <a:gd name="T116" fmla="*/ 323 w 1565275"/>
              <a:gd name="T117" fmla="*/ 415447 h 1217613"/>
              <a:gd name="T118" fmla="*/ 454446 w 1565275"/>
              <a:gd name="T119" fmla="*/ 170044 h 1217613"/>
              <a:gd name="T120" fmla="*/ 533942 w 1565275"/>
              <a:gd name="T121" fmla="*/ 159416 h 121761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565275" h="1217613">
                <a:moveTo>
                  <a:pt x="781977" y="392112"/>
                </a:moveTo>
                <a:lnTo>
                  <a:pt x="796787" y="392377"/>
                </a:lnTo>
                <a:lnTo>
                  <a:pt x="811332" y="393699"/>
                </a:lnTo>
                <a:lnTo>
                  <a:pt x="825878" y="395550"/>
                </a:lnTo>
                <a:lnTo>
                  <a:pt x="840159" y="397930"/>
                </a:lnTo>
                <a:lnTo>
                  <a:pt x="854175" y="401104"/>
                </a:lnTo>
                <a:lnTo>
                  <a:pt x="867663" y="405071"/>
                </a:lnTo>
                <a:lnTo>
                  <a:pt x="881150" y="409302"/>
                </a:lnTo>
                <a:lnTo>
                  <a:pt x="894109" y="414856"/>
                </a:lnTo>
                <a:lnTo>
                  <a:pt x="907068" y="420410"/>
                </a:lnTo>
                <a:lnTo>
                  <a:pt x="919233" y="426757"/>
                </a:lnTo>
                <a:lnTo>
                  <a:pt x="931398" y="433897"/>
                </a:lnTo>
                <a:lnTo>
                  <a:pt x="943034" y="441302"/>
                </a:lnTo>
                <a:lnTo>
                  <a:pt x="954142" y="449236"/>
                </a:lnTo>
                <a:lnTo>
                  <a:pt x="965249" y="457963"/>
                </a:lnTo>
                <a:lnTo>
                  <a:pt x="975563" y="466955"/>
                </a:lnTo>
                <a:lnTo>
                  <a:pt x="985613" y="476476"/>
                </a:lnTo>
                <a:lnTo>
                  <a:pt x="995398" y="486261"/>
                </a:lnTo>
                <a:lnTo>
                  <a:pt x="1004125" y="496839"/>
                </a:lnTo>
                <a:lnTo>
                  <a:pt x="1012852" y="507947"/>
                </a:lnTo>
                <a:lnTo>
                  <a:pt x="1020522" y="519054"/>
                </a:lnTo>
                <a:lnTo>
                  <a:pt x="1028191" y="530690"/>
                </a:lnTo>
                <a:lnTo>
                  <a:pt x="1035332" y="542591"/>
                </a:lnTo>
                <a:lnTo>
                  <a:pt x="1041679" y="555021"/>
                </a:lnTo>
                <a:lnTo>
                  <a:pt x="1047232" y="567979"/>
                </a:lnTo>
                <a:lnTo>
                  <a:pt x="1052522" y="580938"/>
                </a:lnTo>
                <a:lnTo>
                  <a:pt x="1057018" y="594426"/>
                </a:lnTo>
                <a:lnTo>
                  <a:pt x="1060985" y="608178"/>
                </a:lnTo>
                <a:lnTo>
                  <a:pt x="1064158" y="622194"/>
                </a:lnTo>
                <a:lnTo>
                  <a:pt x="1066538" y="636211"/>
                </a:lnTo>
                <a:lnTo>
                  <a:pt x="1068389" y="650756"/>
                </a:lnTo>
                <a:lnTo>
                  <a:pt x="1069712" y="665302"/>
                </a:lnTo>
                <a:lnTo>
                  <a:pt x="1069976" y="680111"/>
                </a:lnTo>
                <a:lnTo>
                  <a:pt x="1069712" y="694921"/>
                </a:lnTo>
                <a:lnTo>
                  <a:pt x="1068389" y="709467"/>
                </a:lnTo>
                <a:lnTo>
                  <a:pt x="1066538" y="723748"/>
                </a:lnTo>
                <a:lnTo>
                  <a:pt x="1064158" y="738029"/>
                </a:lnTo>
                <a:lnTo>
                  <a:pt x="1060985" y="752045"/>
                </a:lnTo>
                <a:lnTo>
                  <a:pt x="1057018" y="765533"/>
                </a:lnTo>
                <a:lnTo>
                  <a:pt x="1052522" y="779285"/>
                </a:lnTo>
                <a:lnTo>
                  <a:pt x="1047232" y="792243"/>
                </a:lnTo>
                <a:lnTo>
                  <a:pt x="1041679" y="804938"/>
                </a:lnTo>
                <a:lnTo>
                  <a:pt x="1035332" y="817632"/>
                </a:lnTo>
                <a:lnTo>
                  <a:pt x="1028191" y="829533"/>
                </a:lnTo>
                <a:lnTo>
                  <a:pt x="1020522" y="841169"/>
                </a:lnTo>
                <a:lnTo>
                  <a:pt x="1012852" y="852276"/>
                </a:lnTo>
                <a:lnTo>
                  <a:pt x="1004125" y="863384"/>
                </a:lnTo>
                <a:lnTo>
                  <a:pt x="995398" y="873962"/>
                </a:lnTo>
                <a:lnTo>
                  <a:pt x="985613" y="883747"/>
                </a:lnTo>
                <a:lnTo>
                  <a:pt x="975563" y="893268"/>
                </a:lnTo>
                <a:lnTo>
                  <a:pt x="965249" y="902524"/>
                </a:lnTo>
                <a:lnTo>
                  <a:pt x="954142" y="910987"/>
                </a:lnTo>
                <a:lnTo>
                  <a:pt x="943034" y="918921"/>
                </a:lnTo>
                <a:lnTo>
                  <a:pt x="931398" y="926590"/>
                </a:lnTo>
                <a:lnTo>
                  <a:pt x="919233" y="933466"/>
                </a:lnTo>
                <a:lnTo>
                  <a:pt x="907068" y="939813"/>
                </a:lnTo>
                <a:lnTo>
                  <a:pt x="894109" y="945367"/>
                </a:lnTo>
                <a:lnTo>
                  <a:pt x="881150" y="950921"/>
                </a:lnTo>
                <a:lnTo>
                  <a:pt x="867663" y="955152"/>
                </a:lnTo>
                <a:lnTo>
                  <a:pt x="854175" y="959119"/>
                </a:lnTo>
                <a:lnTo>
                  <a:pt x="840159" y="962293"/>
                </a:lnTo>
                <a:lnTo>
                  <a:pt x="825878" y="964673"/>
                </a:lnTo>
                <a:lnTo>
                  <a:pt x="811332" y="966788"/>
                </a:lnTo>
                <a:lnTo>
                  <a:pt x="796787" y="967846"/>
                </a:lnTo>
                <a:lnTo>
                  <a:pt x="781977" y="968375"/>
                </a:lnTo>
                <a:lnTo>
                  <a:pt x="767432" y="967846"/>
                </a:lnTo>
                <a:lnTo>
                  <a:pt x="752357" y="966788"/>
                </a:lnTo>
                <a:lnTo>
                  <a:pt x="738341" y="964673"/>
                </a:lnTo>
                <a:lnTo>
                  <a:pt x="724060" y="962293"/>
                </a:lnTo>
                <a:lnTo>
                  <a:pt x="710043" y="959119"/>
                </a:lnTo>
                <a:lnTo>
                  <a:pt x="696556" y="955152"/>
                </a:lnTo>
                <a:lnTo>
                  <a:pt x="682804" y="950921"/>
                </a:lnTo>
                <a:lnTo>
                  <a:pt x="669845" y="945367"/>
                </a:lnTo>
                <a:lnTo>
                  <a:pt x="657151" y="939813"/>
                </a:lnTo>
                <a:lnTo>
                  <a:pt x="644721" y="933466"/>
                </a:lnTo>
                <a:lnTo>
                  <a:pt x="632556" y="926590"/>
                </a:lnTo>
                <a:lnTo>
                  <a:pt x="621184" y="918921"/>
                </a:lnTo>
                <a:lnTo>
                  <a:pt x="609812" y="910987"/>
                </a:lnTo>
                <a:lnTo>
                  <a:pt x="598969" y="902524"/>
                </a:lnTo>
                <a:lnTo>
                  <a:pt x="588126" y="893268"/>
                </a:lnTo>
                <a:lnTo>
                  <a:pt x="578341" y="883747"/>
                </a:lnTo>
                <a:lnTo>
                  <a:pt x="568820" y="873962"/>
                </a:lnTo>
                <a:lnTo>
                  <a:pt x="559564" y="863384"/>
                </a:lnTo>
                <a:lnTo>
                  <a:pt x="551102" y="852276"/>
                </a:lnTo>
                <a:lnTo>
                  <a:pt x="543168" y="841169"/>
                </a:lnTo>
                <a:lnTo>
                  <a:pt x="535498" y="829533"/>
                </a:lnTo>
                <a:lnTo>
                  <a:pt x="528622" y="817632"/>
                </a:lnTo>
                <a:lnTo>
                  <a:pt x="522275" y="804938"/>
                </a:lnTo>
                <a:lnTo>
                  <a:pt x="516721" y="792243"/>
                </a:lnTo>
                <a:lnTo>
                  <a:pt x="511432" y="779285"/>
                </a:lnTo>
                <a:lnTo>
                  <a:pt x="506672" y="765533"/>
                </a:lnTo>
                <a:lnTo>
                  <a:pt x="502969" y="752045"/>
                </a:lnTo>
                <a:lnTo>
                  <a:pt x="499796" y="738029"/>
                </a:lnTo>
                <a:lnTo>
                  <a:pt x="497416" y="723748"/>
                </a:lnTo>
                <a:lnTo>
                  <a:pt x="495300" y="709467"/>
                </a:lnTo>
                <a:lnTo>
                  <a:pt x="494242" y="694921"/>
                </a:lnTo>
                <a:lnTo>
                  <a:pt x="493713" y="680111"/>
                </a:lnTo>
                <a:lnTo>
                  <a:pt x="494242" y="665302"/>
                </a:lnTo>
                <a:lnTo>
                  <a:pt x="495300" y="650756"/>
                </a:lnTo>
                <a:lnTo>
                  <a:pt x="497416" y="636211"/>
                </a:lnTo>
                <a:lnTo>
                  <a:pt x="499796" y="622194"/>
                </a:lnTo>
                <a:lnTo>
                  <a:pt x="502969" y="608178"/>
                </a:lnTo>
                <a:lnTo>
                  <a:pt x="506672" y="594426"/>
                </a:lnTo>
                <a:lnTo>
                  <a:pt x="511432" y="580938"/>
                </a:lnTo>
                <a:lnTo>
                  <a:pt x="516721" y="567979"/>
                </a:lnTo>
                <a:lnTo>
                  <a:pt x="522275" y="555021"/>
                </a:lnTo>
                <a:lnTo>
                  <a:pt x="528622" y="542591"/>
                </a:lnTo>
                <a:lnTo>
                  <a:pt x="535498" y="530690"/>
                </a:lnTo>
                <a:lnTo>
                  <a:pt x="543168" y="519054"/>
                </a:lnTo>
                <a:lnTo>
                  <a:pt x="551102" y="507947"/>
                </a:lnTo>
                <a:lnTo>
                  <a:pt x="559564" y="496839"/>
                </a:lnTo>
                <a:lnTo>
                  <a:pt x="568820" y="486261"/>
                </a:lnTo>
                <a:lnTo>
                  <a:pt x="578341" y="476476"/>
                </a:lnTo>
                <a:lnTo>
                  <a:pt x="588126" y="466955"/>
                </a:lnTo>
                <a:lnTo>
                  <a:pt x="598969" y="457963"/>
                </a:lnTo>
                <a:lnTo>
                  <a:pt x="609812" y="449236"/>
                </a:lnTo>
                <a:lnTo>
                  <a:pt x="621184" y="441302"/>
                </a:lnTo>
                <a:lnTo>
                  <a:pt x="632556" y="433897"/>
                </a:lnTo>
                <a:lnTo>
                  <a:pt x="644721" y="426757"/>
                </a:lnTo>
                <a:lnTo>
                  <a:pt x="657151" y="420410"/>
                </a:lnTo>
                <a:lnTo>
                  <a:pt x="669845" y="414856"/>
                </a:lnTo>
                <a:lnTo>
                  <a:pt x="682804" y="409302"/>
                </a:lnTo>
                <a:lnTo>
                  <a:pt x="696556" y="405071"/>
                </a:lnTo>
                <a:lnTo>
                  <a:pt x="710043" y="401104"/>
                </a:lnTo>
                <a:lnTo>
                  <a:pt x="724060" y="397930"/>
                </a:lnTo>
                <a:lnTo>
                  <a:pt x="738341" y="395550"/>
                </a:lnTo>
                <a:lnTo>
                  <a:pt x="752357" y="393699"/>
                </a:lnTo>
                <a:lnTo>
                  <a:pt x="767432" y="392377"/>
                </a:lnTo>
                <a:lnTo>
                  <a:pt x="781977" y="392112"/>
                </a:lnTo>
                <a:close/>
                <a:moveTo>
                  <a:pt x="781977" y="259179"/>
                </a:moveTo>
                <a:lnTo>
                  <a:pt x="771134" y="259444"/>
                </a:lnTo>
                <a:lnTo>
                  <a:pt x="760292" y="259708"/>
                </a:lnTo>
                <a:lnTo>
                  <a:pt x="749714" y="260502"/>
                </a:lnTo>
                <a:lnTo>
                  <a:pt x="738871" y="261295"/>
                </a:lnTo>
                <a:lnTo>
                  <a:pt x="728293" y="262617"/>
                </a:lnTo>
                <a:lnTo>
                  <a:pt x="717980" y="264204"/>
                </a:lnTo>
                <a:lnTo>
                  <a:pt x="707402" y="265791"/>
                </a:lnTo>
                <a:lnTo>
                  <a:pt x="697088" y="267642"/>
                </a:lnTo>
                <a:lnTo>
                  <a:pt x="687039" y="270287"/>
                </a:lnTo>
                <a:lnTo>
                  <a:pt x="676726" y="272403"/>
                </a:lnTo>
                <a:lnTo>
                  <a:pt x="666677" y="275312"/>
                </a:lnTo>
                <a:lnTo>
                  <a:pt x="656892" y="278221"/>
                </a:lnTo>
                <a:lnTo>
                  <a:pt x="647107" y="281395"/>
                </a:lnTo>
                <a:lnTo>
                  <a:pt x="637323" y="284833"/>
                </a:lnTo>
                <a:lnTo>
                  <a:pt x="627803" y="288535"/>
                </a:lnTo>
                <a:lnTo>
                  <a:pt x="618283" y="292238"/>
                </a:lnTo>
                <a:lnTo>
                  <a:pt x="608762" y="296469"/>
                </a:lnTo>
                <a:lnTo>
                  <a:pt x="599507" y="300965"/>
                </a:lnTo>
                <a:lnTo>
                  <a:pt x="590515" y="305461"/>
                </a:lnTo>
                <a:lnTo>
                  <a:pt x="581524" y="310222"/>
                </a:lnTo>
                <a:lnTo>
                  <a:pt x="572268" y="315247"/>
                </a:lnTo>
                <a:lnTo>
                  <a:pt x="563806" y="320272"/>
                </a:lnTo>
                <a:lnTo>
                  <a:pt x="555344" y="325561"/>
                </a:lnTo>
                <a:lnTo>
                  <a:pt x="546617" y="331379"/>
                </a:lnTo>
                <a:lnTo>
                  <a:pt x="538419" y="336933"/>
                </a:lnTo>
                <a:lnTo>
                  <a:pt x="530221" y="343016"/>
                </a:lnTo>
                <a:lnTo>
                  <a:pt x="522023" y="349099"/>
                </a:lnTo>
                <a:lnTo>
                  <a:pt x="514354" y="355446"/>
                </a:lnTo>
                <a:lnTo>
                  <a:pt x="506421" y="362058"/>
                </a:lnTo>
                <a:lnTo>
                  <a:pt x="499016" y="368669"/>
                </a:lnTo>
                <a:lnTo>
                  <a:pt x="491611" y="375545"/>
                </a:lnTo>
                <a:lnTo>
                  <a:pt x="484207" y="382686"/>
                </a:lnTo>
                <a:lnTo>
                  <a:pt x="477331" y="389827"/>
                </a:lnTo>
                <a:lnTo>
                  <a:pt x="470455" y="397232"/>
                </a:lnTo>
                <a:lnTo>
                  <a:pt x="463844" y="404901"/>
                </a:lnTo>
                <a:lnTo>
                  <a:pt x="457233" y="412307"/>
                </a:lnTo>
                <a:lnTo>
                  <a:pt x="450886" y="420241"/>
                </a:lnTo>
                <a:lnTo>
                  <a:pt x="444804" y="428439"/>
                </a:lnTo>
                <a:lnTo>
                  <a:pt x="438722" y="436373"/>
                </a:lnTo>
                <a:lnTo>
                  <a:pt x="433168" y="445101"/>
                </a:lnTo>
                <a:lnTo>
                  <a:pt x="427350" y="453299"/>
                </a:lnTo>
                <a:lnTo>
                  <a:pt x="422061" y="462027"/>
                </a:lnTo>
                <a:lnTo>
                  <a:pt x="416772" y="470754"/>
                </a:lnTo>
                <a:lnTo>
                  <a:pt x="411748" y="479482"/>
                </a:lnTo>
                <a:lnTo>
                  <a:pt x="406988" y="488738"/>
                </a:lnTo>
                <a:lnTo>
                  <a:pt x="402756" y="497730"/>
                </a:lnTo>
                <a:lnTo>
                  <a:pt x="398261" y="506986"/>
                </a:lnTo>
                <a:lnTo>
                  <a:pt x="394030" y="516243"/>
                </a:lnTo>
                <a:lnTo>
                  <a:pt x="390327" y="525764"/>
                </a:lnTo>
                <a:lnTo>
                  <a:pt x="386889" y="535549"/>
                </a:lnTo>
                <a:lnTo>
                  <a:pt x="383452" y="545334"/>
                </a:lnTo>
                <a:lnTo>
                  <a:pt x="380278" y="555120"/>
                </a:lnTo>
                <a:lnTo>
                  <a:pt x="377105" y="564905"/>
                </a:lnTo>
                <a:lnTo>
                  <a:pt x="374460" y="575219"/>
                </a:lnTo>
                <a:lnTo>
                  <a:pt x="371816" y="585269"/>
                </a:lnTo>
                <a:lnTo>
                  <a:pt x="369700" y="595319"/>
                </a:lnTo>
                <a:lnTo>
                  <a:pt x="367849" y="605898"/>
                </a:lnTo>
                <a:lnTo>
                  <a:pt x="365998" y="615947"/>
                </a:lnTo>
                <a:lnTo>
                  <a:pt x="364676" y="626791"/>
                </a:lnTo>
                <a:lnTo>
                  <a:pt x="363353" y="637105"/>
                </a:lnTo>
                <a:lnTo>
                  <a:pt x="362560" y="647948"/>
                </a:lnTo>
                <a:lnTo>
                  <a:pt x="361767" y="658791"/>
                </a:lnTo>
                <a:lnTo>
                  <a:pt x="361238" y="669370"/>
                </a:lnTo>
                <a:lnTo>
                  <a:pt x="361238" y="680213"/>
                </a:lnTo>
                <a:lnTo>
                  <a:pt x="361238" y="691056"/>
                </a:lnTo>
                <a:lnTo>
                  <a:pt x="361767" y="701900"/>
                </a:lnTo>
                <a:lnTo>
                  <a:pt x="362560" y="712478"/>
                </a:lnTo>
                <a:lnTo>
                  <a:pt x="363353" y="723322"/>
                </a:lnTo>
                <a:lnTo>
                  <a:pt x="364676" y="733636"/>
                </a:lnTo>
                <a:lnTo>
                  <a:pt x="365998" y="744215"/>
                </a:lnTo>
                <a:lnTo>
                  <a:pt x="367849" y="754529"/>
                </a:lnTo>
                <a:lnTo>
                  <a:pt x="369700" y="765108"/>
                </a:lnTo>
                <a:lnTo>
                  <a:pt x="371816" y="775157"/>
                </a:lnTo>
                <a:lnTo>
                  <a:pt x="374460" y="785472"/>
                </a:lnTo>
                <a:lnTo>
                  <a:pt x="377105" y="795521"/>
                </a:lnTo>
                <a:lnTo>
                  <a:pt x="380278" y="805307"/>
                </a:lnTo>
                <a:lnTo>
                  <a:pt x="383452" y="815092"/>
                </a:lnTo>
                <a:lnTo>
                  <a:pt x="386889" y="824877"/>
                </a:lnTo>
                <a:lnTo>
                  <a:pt x="390327" y="834398"/>
                </a:lnTo>
                <a:lnTo>
                  <a:pt x="394030" y="843919"/>
                </a:lnTo>
                <a:lnTo>
                  <a:pt x="398261" y="853440"/>
                </a:lnTo>
                <a:lnTo>
                  <a:pt x="402756" y="862696"/>
                </a:lnTo>
                <a:lnTo>
                  <a:pt x="406988" y="871688"/>
                </a:lnTo>
                <a:lnTo>
                  <a:pt x="411748" y="880680"/>
                </a:lnTo>
                <a:lnTo>
                  <a:pt x="416772" y="889408"/>
                </a:lnTo>
                <a:lnTo>
                  <a:pt x="422061" y="898400"/>
                </a:lnTo>
                <a:lnTo>
                  <a:pt x="427350" y="906863"/>
                </a:lnTo>
                <a:lnTo>
                  <a:pt x="433168" y="915590"/>
                </a:lnTo>
                <a:lnTo>
                  <a:pt x="438722" y="923789"/>
                </a:lnTo>
                <a:lnTo>
                  <a:pt x="444804" y="931987"/>
                </a:lnTo>
                <a:lnTo>
                  <a:pt x="450886" y="940186"/>
                </a:lnTo>
                <a:lnTo>
                  <a:pt x="457233" y="947855"/>
                </a:lnTo>
                <a:lnTo>
                  <a:pt x="463844" y="955789"/>
                </a:lnTo>
                <a:lnTo>
                  <a:pt x="470455" y="963194"/>
                </a:lnTo>
                <a:lnTo>
                  <a:pt x="477331" y="970600"/>
                </a:lnTo>
                <a:lnTo>
                  <a:pt x="484207" y="977740"/>
                </a:lnTo>
                <a:lnTo>
                  <a:pt x="491611" y="984881"/>
                </a:lnTo>
                <a:lnTo>
                  <a:pt x="499016" y="991757"/>
                </a:lnTo>
                <a:lnTo>
                  <a:pt x="506421" y="998369"/>
                </a:lnTo>
                <a:lnTo>
                  <a:pt x="514354" y="1004980"/>
                </a:lnTo>
                <a:lnTo>
                  <a:pt x="522023" y="1011328"/>
                </a:lnTo>
                <a:lnTo>
                  <a:pt x="530221" y="1017410"/>
                </a:lnTo>
                <a:lnTo>
                  <a:pt x="538419" y="1023493"/>
                </a:lnTo>
                <a:lnTo>
                  <a:pt x="546617" y="1029047"/>
                </a:lnTo>
                <a:lnTo>
                  <a:pt x="555344" y="1034865"/>
                </a:lnTo>
                <a:lnTo>
                  <a:pt x="563806" y="1040155"/>
                </a:lnTo>
                <a:lnTo>
                  <a:pt x="572268" y="1045180"/>
                </a:lnTo>
                <a:lnTo>
                  <a:pt x="581524" y="1050469"/>
                </a:lnTo>
                <a:lnTo>
                  <a:pt x="590515" y="1055230"/>
                </a:lnTo>
                <a:lnTo>
                  <a:pt x="599507" y="1059461"/>
                </a:lnTo>
                <a:lnTo>
                  <a:pt x="608762" y="1063957"/>
                </a:lnTo>
                <a:lnTo>
                  <a:pt x="618283" y="1068188"/>
                </a:lnTo>
                <a:lnTo>
                  <a:pt x="627803" y="1071891"/>
                </a:lnTo>
                <a:lnTo>
                  <a:pt x="637323" y="1075329"/>
                </a:lnTo>
                <a:lnTo>
                  <a:pt x="647107" y="1078767"/>
                </a:lnTo>
                <a:lnTo>
                  <a:pt x="656892" y="1081941"/>
                </a:lnTo>
                <a:lnTo>
                  <a:pt x="666677" y="1085114"/>
                </a:lnTo>
                <a:lnTo>
                  <a:pt x="676726" y="1087759"/>
                </a:lnTo>
                <a:lnTo>
                  <a:pt x="687039" y="1090404"/>
                </a:lnTo>
                <a:lnTo>
                  <a:pt x="697088" y="1092520"/>
                </a:lnTo>
                <a:lnTo>
                  <a:pt x="707402" y="1094371"/>
                </a:lnTo>
                <a:lnTo>
                  <a:pt x="717980" y="1096222"/>
                </a:lnTo>
                <a:lnTo>
                  <a:pt x="728293" y="1097544"/>
                </a:lnTo>
                <a:lnTo>
                  <a:pt x="738871" y="1098867"/>
                </a:lnTo>
                <a:lnTo>
                  <a:pt x="749714" y="1099660"/>
                </a:lnTo>
                <a:lnTo>
                  <a:pt x="760292" y="1100454"/>
                </a:lnTo>
                <a:lnTo>
                  <a:pt x="771134" y="1100983"/>
                </a:lnTo>
                <a:lnTo>
                  <a:pt x="781977" y="1100983"/>
                </a:lnTo>
                <a:lnTo>
                  <a:pt x="793083" y="1100983"/>
                </a:lnTo>
                <a:lnTo>
                  <a:pt x="803661" y="1100454"/>
                </a:lnTo>
                <a:lnTo>
                  <a:pt x="814504" y="1099660"/>
                </a:lnTo>
                <a:lnTo>
                  <a:pt x="825082" y="1098867"/>
                </a:lnTo>
                <a:lnTo>
                  <a:pt x="835660" y="1097544"/>
                </a:lnTo>
                <a:lnTo>
                  <a:pt x="846238" y="1096222"/>
                </a:lnTo>
                <a:lnTo>
                  <a:pt x="856551" y="1094371"/>
                </a:lnTo>
                <a:lnTo>
                  <a:pt x="866865" y="1092520"/>
                </a:lnTo>
                <a:lnTo>
                  <a:pt x="876914" y="1090404"/>
                </a:lnTo>
                <a:lnTo>
                  <a:pt x="886963" y="1087759"/>
                </a:lnTo>
                <a:lnTo>
                  <a:pt x="897276" y="1085114"/>
                </a:lnTo>
                <a:lnTo>
                  <a:pt x="907326" y="1081941"/>
                </a:lnTo>
                <a:lnTo>
                  <a:pt x="917110" y="1078767"/>
                </a:lnTo>
                <a:lnTo>
                  <a:pt x="926630" y="1075329"/>
                </a:lnTo>
                <a:lnTo>
                  <a:pt x="936415" y="1071891"/>
                </a:lnTo>
                <a:lnTo>
                  <a:pt x="945935" y="1068188"/>
                </a:lnTo>
                <a:lnTo>
                  <a:pt x="955191" y="1063957"/>
                </a:lnTo>
                <a:lnTo>
                  <a:pt x="964711" y="1059461"/>
                </a:lnTo>
                <a:lnTo>
                  <a:pt x="973438" y="1055230"/>
                </a:lnTo>
                <a:lnTo>
                  <a:pt x="982694" y="1050469"/>
                </a:lnTo>
                <a:lnTo>
                  <a:pt x="991420" y="1045180"/>
                </a:lnTo>
                <a:lnTo>
                  <a:pt x="1000412" y="1040155"/>
                </a:lnTo>
                <a:lnTo>
                  <a:pt x="1008874" y="1034865"/>
                </a:lnTo>
                <a:lnTo>
                  <a:pt x="1017072" y="1029047"/>
                </a:lnTo>
                <a:lnTo>
                  <a:pt x="1025799" y="1023493"/>
                </a:lnTo>
                <a:lnTo>
                  <a:pt x="1033997" y="1017410"/>
                </a:lnTo>
                <a:lnTo>
                  <a:pt x="1041930" y="1011328"/>
                </a:lnTo>
                <a:lnTo>
                  <a:pt x="1049864" y="1004980"/>
                </a:lnTo>
                <a:lnTo>
                  <a:pt x="1057268" y="998369"/>
                </a:lnTo>
                <a:lnTo>
                  <a:pt x="1064937" y="991757"/>
                </a:lnTo>
                <a:lnTo>
                  <a:pt x="1072342" y="984881"/>
                </a:lnTo>
                <a:lnTo>
                  <a:pt x="1079482" y="977740"/>
                </a:lnTo>
                <a:lnTo>
                  <a:pt x="1086622" y="970600"/>
                </a:lnTo>
                <a:lnTo>
                  <a:pt x="1093498" y="963194"/>
                </a:lnTo>
                <a:lnTo>
                  <a:pt x="1100109" y="955789"/>
                </a:lnTo>
                <a:lnTo>
                  <a:pt x="1106720" y="947855"/>
                </a:lnTo>
                <a:lnTo>
                  <a:pt x="1113067" y="940186"/>
                </a:lnTo>
                <a:lnTo>
                  <a:pt x="1119149" y="931987"/>
                </a:lnTo>
                <a:lnTo>
                  <a:pt x="1125231" y="923789"/>
                </a:lnTo>
                <a:lnTo>
                  <a:pt x="1131049" y="915590"/>
                </a:lnTo>
                <a:lnTo>
                  <a:pt x="1136603" y="906863"/>
                </a:lnTo>
                <a:lnTo>
                  <a:pt x="1141892" y="898400"/>
                </a:lnTo>
                <a:lnTo>
                  <a:pt x="1146916" y="889408"/>
                </a:lnTo>
                <a:lnTo>
                  <a:pt x="1151941" y="880680"/>
                </a:lnTo>
                <a:lnTo>
                  <a:pt x="1156701" y="871688"/>
                </a:lnTo>
                <a:lnTo>
                  <a:pt x="1161197" y="862696"/>
                </a:lnTo>
                <a:lnTo>
                  <a:pt x="1165692" y="853440"/>
                </a:lnTo>
                <a:lnTo>
                  <a:pt x="1169659" y="843919"/>
                </a:lnTo>
                <a:lnTo>
                  <a:pt x="1173626" y="834398"/>
                </a:lnTo>
                <a:lnTo>
                  <a:pt x="1177328" y="824877"/>
                </a:lnTo>
                <a:lnTo>
                  <a:pt x="1180766" y="815092"/>
                </a:lnTo>
                <a:lnTo>
                  <a:pt x="1183939" y="805307"/>
                </a:lnTo>
                <a:lnTo>
                  <a:pt x="1186848" y="795521"/>
                </a:lnTo>
                <a:lnTo>
                  <a:pt x="1189757" y="785472"/>
                </a:lnTo>
                <a:lnTo>
                  <a:pt x="1192137" y="775157"/>
                </a:lnTo>
                <a:lnTo>
                  <a:pt x="1194517" y="765108"/>
                </a:lnTo>
                <a:lnTo>
                  <a:pt x="1196368" y="754529"/>
                </a:lnTo>
                <a:lnTo>
                  <a:pt x="1197955" y="744215"/>
                </a:lnTo>
                <a:lnTo>
                  <a:pt x="1199542" y="733636"/>
                </a:lnTo>
                <a:lnTo>
                  <a:pt x="1200864" y="723322"/>
                </a:lnTo>
                <a:lnTo>
                  <a:pt x="1201657" y="712478"/>
                </a:lnTo>
                <a:lnTo>
                  <a:pt x="1202451" y="701900"/>
                </a:lnTo>
                <a:lnTo>
                  <a:pt x="1202715" y="691056"/>
                </a:lnTo>
                <a:lnTo>
                  <a:pt x="1202979" y="680213"/>
                </a:lnTo>
                <a:lnTo>
                  <a:pt x="1202715" y="669370"/>
                </a:lnTo>
                <a:lnTo>
                  <a:pt x="1202451" y="658791"/>
                </a:lnTo>
                <a:lnTo>
                  <a:pt x="1201657" y="647948"/>
                </a:lnTo>
                <a:lnTo>
                  <a:pt x="1200864" y="637105"/>
                </a:lnTo>
                <a:lnTo>
                  <a:pt x="1199542" y="626791"/>
                </a:lnTo>
                <a:lnTo>
                  <a:pt x="1197955" y="615947"/>
                </a:lnTo>
                <a:lnTo>
                  <a:pt x="1196368" y="605898"/>
                </a:lnTo>
                <a:lnTo>
                  <a:pt x="1194517" y="595319"/>
                </a:lnTo>
                <a:lnTo>
                  <a:pt x="1192137" y="585269"/>
                </a:lnTo>
                <a:lnTo>
                  <a:pt x="1189757" y="575219"/>
                </a:lnTo>
                <a:lnTo>
                  <a:pt x="1186848" y="564905"/>
                </a:lnTo>
                <a:lnTo>
                  <a:pt x="1183939" y="555120"/>
                </a:lnTo>
                <a:lnTo>
                  <a:pt x="1180766" y="545334"/>
                </a:lnTo>
                <a:lnTo>
                  <a:pt x="1177328" y="535549"/>
                </a:lnTo>
                <a:lnTo>
                  <a:pt x="1173626" y="525764"/>
                </a:lnTo>
                <a:lnTo>
                  <a:pt x="1169659" y="516243"/>
                </a:lnTo>
                <a:lnTo>
                  <a:pt x="1165692" y="506986"/>
                </a:lnTo>
                <a:lnTo>
                  <a:pt x="1161197" y="497730"/>
                </a:lnTo>
                <a:lnTo>
                  <a:pt x="1156701" y="488738"/>
                </a:lnTo>
                <a:lnTo>
                  <a:pt x="1151941" y="479482"/>
                </a:lnTo>
                <a:lnTo>
                  <a:pt x="1146916" y="470754"/>
                </a:lnTo>
                <a:lnTo>
                  <a:pt x="1141892" y="462027"/>
                </a:lnTo>
                <a:lnTo>
                  <a:pt x="1136603" y="453299"/>
                </a:lnTo>
                <a:lnTo>
                  <a:pt x="1131049" y="445101"/>
                </a:lnTo>
                <a:lnTo>
                  <a:pt x="1125231" y="436373"/>
                </a:lnTo>
                <a:lnTo>
                  <a:pt x="1119149" y="428439"/>
                </a:lnTo>
                <a:lnTo>
                  <a:pt x="1113067" y="420241"/>
                </a:lnTo>
                <a:lnTo>
                  <a:pt x="1106720" y="412307"/>
                </a:lnTo>
                <a:lnTo>
                  <a:pt x="1100109" y="404901"/>
                </a:lnTo>
                <a:lnTo>
                  <a:pt x="1093498" y="397232"/>
                </a:lnTo>
                <a:lnTo>
                  <a:pt x="1086622" y="389827"/>
                </a:lnTo>
                <a:lnTo>
                  <a:pt x="1079482" y="382686"/>
                </a:lnTo>
                <a:lnTo>
                  <a:pt x="1072342" y="375545"/>
                </a:lnTo>
                <a:lnTo>
                  <a:pt x="1064937" y="368669"/>
                </a:lnTo>
                <a:lnTo>
                  <a:pt x="1057268" y="362058"/>
                </a:lnTo>
                <a:lnTo>
                  <a:pt x="1049864" y="355446"/>
                </a:lnTo>
                <a:lnTo>
                  <a:pt x="1041930" y="349099"/>
                </a:lnTo>
                <a:lnTo>
                  <a:pt x="1033997" y="343016"/>
                </a:lnTo>
                <a:lnTo>
                  <a:pt x="1025799" y="336933"/>
                </a:lnTo>
                <a:lnTo>
                  <a:pt x="1017072" y="331379"/>
                </a:lnTo>
                <a:lnTo>
                  <a:pt x="1008874" y="325561"/>
                </a:lnTo>
                <a:lnTo>
                  <a:pt x="1000412" y="320272"/>
                </a:lnTo>
                <a:lnTo>
                  <a:pt x="991420" y="315247"/>
                </a:lnTo>
                <a:lnTo>
                  <a:pt x="982694" y="310222"/>
                </a:lnTo>
                <a:lnTo>
                  <a:pt x="973438" y="305461"/>
                </a:lnTo>
                <a:lnTo>
                  <a:pt x="964711" y="300965"/>
                </a:lnTo>
                <a:lnTo>
                  <a:pt x="955191" y="296469"/>
                </a:lnTo>
                <a:lnTo>
                  <a:pt x="945935" y="292238"/>
                </a:lnTo>
                <a:lnTo>
                  <a:pt x="936415" y="288535"/>
                </a:lnTo>
                <a:lnTo>
                  <a:pt x="926630" y="284833"/>
                </a:lnTo>
                <a:lnTo>
                  <a:pt x="917110" y="281395"/>
                </a:lnTo>
                <a:lnTo>
                  <a:pt x="907326" y="278221"/>
                </a:lnTo>
                <a:lnTo>
                  <a:pt x="897276" y="275312"/>
                </a:lnTo>
                <a:lnTo>
                  <a:pt x="886963" y="272403"/>
                </a:lnTo>
                <a:lnTo>
                  <a:pt x="876914" y="270287"/>
                </a:lnTo>
                <a:lnTo>
                  <a:pt x="866865" y="267642"/>
                </a:lnTo>
                <a:lnTo>
                  <a:pt x="856551" y="265791"/>
                </a:lnTo>
                <a:lnTo>
                  <a:pt x="846238" y="264204"/>
                </a:lnTo>
                <a:lnTo>
                  <a:pt x="835660" y="262617"/>
                </a:lnTo>
                <a:lnTo>
                  <a:pt x="825082" y="261295"/>
                </a:lnTo>
                <a:lnTo>
                  <a:pt x="814504" y="260502"/>
                </a:lnTo>
                <a:lnTo>
                  <a:pt x="803661" y="259708"/>
                </a:lnTo>
                <a:lnTo>
                  <a:pt x="793083" y="259444"/>
                </a:lnTo>
                <a:lnTo>
                  <a:pt x="781977" y="259179"/>
                </a:lnTo>
                <a:close/>
                <a:moveTo>
                  <a:pt x="65088" y="42862"/>
                </a:moveTo>
                <a:lnTo>
                  <a:pt x="315913" y="42862"/>
                </a:lnTo>
                <a:lnTo>
                  <a:pt x="315913" y="64516"/>
                </a:lnTo>
                <a:lnTo>
                  <a:pt x="315913" y="94620"/>
                </a:lnTo>
                <a:lnTo>
                  <a:pt x="65088" y="179387"/>
                </a:lnTo>
                <a:lnTo>
                  <a:pt x="65088" y="64516"/>
                </a:lnTo>
                <a:lnTo>
                  <a:pt x="65088" y="42862"/>
                </a:lnTo>
                <a:close/>
                <a:moveTo>
                  <a:pt x="537097" y="0"/>
                </a:moveTo>
                <a:lnTo>
                  <a:pt x="1032939" y="0"/>
                </a:lnTo>
                <a:lnTo>
                  <a:pt x="1032939" y="71142"/>
                </a:lnTo>
                <a:lnTo>
                  <a:pt x="1032939" y="130912"/>
                </a:lnTo>
                <a:lnTo>
                  <a:pt x="1564217" y="130912"/>
                </a:lnTo>
                <a:lnTo>
                  <a:pt x="1564217" y="202319"/>
                </a:lnTo>
                <a:lnTo>
                  <a:pt x="1564217" y="1145942"/>
                </a:lnTo>
                <a:lnTo>
                  <a:pt x="1564482" y="1173976"/>
                </a:lnTo>
                <a:lnTo>
                  <a:pt x="1565275" y="1196720"/>
                </a:lnTo>
                <a:lnTo>
                  <a:pt x="1565275" y="1212059"/>
                </a:lnTo>
                <a:lnTo>
                  <a:pt x="1564746" y="1216291"/>
                </a:lnTo>
                <a:lnTo>
                  <a:pt x="1564482" y="1217349"/>
                </a:lnTo>
                <a:lnTo>
                  <a:pt x="1564217" y="1217613"/>
                </a:lnTo>
                <a:lnTo>
                  <a:pt x="781712" y="1217613"/>
                </a:lnTo>
                <a:lnTo>
                  <a:pt x="265" y="1217613"/>
                </a:lnTo>
                <a:lnTo>
                  <a:pt x="265" y="1145942"/>
                </a:lnTo>
                <a:lnTo>
                  <a:pt x="0" y="756645"/>
                </a:lnTo>
                <a:lnTo>
                  <a:pt x="0" y="481333"/>
                </a:lnTo>
                <a:lnTo>
                  <a:pt x="265" y="385860"/>
                </a:lnTo>
                <a:lnTo>
                  <a:pt x="265" y="341165"/>
                </a:lnTo>
                <a:lnTo>
                  <a:pt x="794" y="313924"/>
                </a:lnTo>
                <a:lnTo>
                  <a:pt x="529" y="287213"/>
                </a:lnTo>
                <a:lnTo>
                  <a:pt x="265" y="258915"/>
                </a:lnTo>
                <a:lnTo>
                  <a:pt x="342462" y="148367"/>
                </a:lnTo>
                <a:lnTo>
                  <a:pt x="350924" y="145722"/>
                </a:lnTo>
                <a:lnTo>
                  <a:pt x="361238" y="142813"/>
                </a:lnTo>
                <a:lnTo>
                  <a:pt x="373403" y="139640"/>
                </a:lnTo>
                <a:lnTo>
                  <a:pt x="388476" y="136466"/>
                </a:lnTo>
                <a:lnTo>
                  <a:pt x="396410" y="135408"/>
                </a:lnTo>
                <a:lnTo>
                  <a:pt x="404608" y="133821"/>
                </a:lnTo>
                <a:lnTo>
                  <a:pt x="413070" y="132763"/>
                </a:lnTo>
                <a:lnTo>
                  <a:pt x="421532" y="131705"/>
                </a:lnTo>
                <a:lnTo>
                  <a:pt x="430259" y="131177"/>
                </a:lnTo>
                <a:lnTo>
                  <a:pt x="438722" y="130912"/>
                </a:lnTo>
                <a:lnTo>
                  <a:pt x="473364" y="130383"/>
                </a:lnTo>
                <a:lnTo>
                  <a:pt x="504834" y="130383"/>
                </a:lnTo>
                <a:lnTo>
                  <a:pt x="537097" y="130912"/>
                </a:lnTo>
                <a:lnTo>
                  <a:pt x="537097" y="71142"/>
                </a:lnTo>
                <a:lnTo>
                  <a:pt x="537097" y="0"/>
                </a:lnTo>
                <a:close/>
              </a:path>
            </a:pathLst>
          </a:custGeom>
          <a:solidFill>
            <a:sysClr val="window" lastClr="FFFFFF"/>
          </a:solidFill>
          <a:ln>
            <a:noFill/>
          </a:ln>
        </p:spPr>
        <p:txBody>
          <a:bodyPr lIns="90000" tIns="46800" rIns="90000" bIns="46800" anchor="ct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13" name="文本框 12"/>
          <p:cNvSpPr txBox="1"/>
          <p:nvPr>
            <p:custDataLst>
              <p:tags r:id="rId10"/>
            </p:custDataLst>
          </p:nvPr>
        </p:nvSpPr>
        <p:spPr>
          <a:xfrm>
            <a:off x="5820995" y="3168783"/>
            <a:ext cx="859186" cy="895834"/>
          </a:xfrm>
          <a:prstGeom prst="rect">
            <a:avLst/>
          </a:prstGeom>
          <a:noFill/>
        </p:spPr>
        <p:txBody>
          <a:bodyPr wrap="square" lIns="90000" tIns="46800" rIns="90000" bIns="46800" rtlCol="0" anchor="ctr" anchorCtr="0">
            <a:normAutofit/>
          </a:bodyPr>
          <a:lstStyle/>
          <a:p>
            <a:pPr algn="ctr">
              <a:lnSpc>
                <a:spcPct val="130000"/>
              </a:lnSpc>
            </a:pPr>
            <a:r>
              <a:rPr lang="zh-CN" altLang="en-US" b="1" spc="300">
                <a:solidFill>
                  <a:sysClr val="window" lastClr="FFFFFF"/>
                </a:solidFill>
                <a:uFillTx/>
                <a:latin typeface="微软雅黑" panose="020B0503020204020204" pitchFamily="34" charset="-122"/>
                <a:ea typeface="微软雅黑" panose="020B0503020204020204" pitchFamily="34" charset="-122"/>
              </a:rPr>
              <a:t>融资担保</a:t>
            </a:r>
            <a:endParaRPr lang="zh-CN" altLang="en-US" b="1" spc="300">
              <a:solidFill>
                <a:sysClr val="window" lastClr="FFFFFF"/>
              </a:solidFill>
              <a:uFillTx/>
              <a:latin typeface="微软雅黑" panose="020B0503020204020204" pitchFamily="34" charset="-122"/>
              <a:ea typeface="微软雅黑" panose="020B0503020204020204" pitchFamily="34" charset="-122"/>
            </a:endParaRPr>
          </a:p>
        </p:txBody>
      </p:sp>
      <p:grpSp>
        <p:nvGrpSpPr>
          <p:cNvPr id="50" name="组合 49"/>
          <p:cNvGrpSpPr/>
          <p:nvPr>
            <p:custDataLst>
              <p:tags r:id="rId11"/>
            </p:custDataLst>
          </p:nvPr>
        </p:nvGrpSpPr>
        <p:grpSpPr>
          <a:xfrm>
            <a:off x="700724" y="477036"/>
            <a:ext cx="354330" cy="354330"/>
            <a:chOff x="150" y="633"/>
            <a:chExt cx="800" cy="800"/>
          </a:xfrm>
        </p:grpSpPr>
        <p:sp>
          <p:nvSpPr>
            <p:cNvPr id="3" name="矩形 2"/>
            <p:cNvSpPr/>
            <p:nvPr>
              <p:custDataLst>
                <p:tags r:id="rId12"/>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4" name="矩形 3"/>
            <p:cNvSpPr/>
            <p:nvPr>
              <p:custDataLst>
                <p:tags r:id="rId13"/>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grpSp>
    </p:spTree>
    <p:custDataLst>
      <p:tags r:id="rId14"/>
    </p:custData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56005" y="390525"/>
            <a:ext cx="4864735" cy="460375"/>
          </a:xfrm>
          <a:prstGeom prst="rect">
            <a:avLst/>
          </a:prstGeom>
          <a:noFill/>
        </p:spPr>
        <p:txBody>
          <a:bodyPr wrap="square" rtlCol="0">
            <a:spAutoFit/>
          </a:bodyPr>
          <a:p>
            <a:r>
              <a:rPr lang="zh-CN" altLang="zh-CN" sz="2400" b="1">
                <a:latin typeface="+mj-ea"/>
                <a:ea typeface="+mj-ea"/>
              </a:rPr>
              <a:t>三、创业资金估算</a:t>
            </a:r>
            <a:endParaRPr lang="zh-CN" altLang="zh-CN" sz="2400" b="1">
              <a:latin typeface="+mj-ea"/>
              <a:ea typeface="+mj-ea"/>
            </a:endParaRPr>
          </a:p>
        </p:txBody>
      </p:sp>
      <p:grpSp>
        <p:nvGrpSpPr>
          <p:cNvPr id="50" name="组合 49"/>
          <p:cNvGrpSpPr/>
          <p:nvPr>
            <p:custDataLst>
              <p:tags r:id="rId1"/>
            </p:custDataLst>
          </p:nvPr>
        </p:nvGrpSpPr>
        <p:grpSpPr>
          <a:xfrm>
            <a:off x="700724" y="477036"/>
            <a:ext cx="354330" cy="354330"/>
            <a:chOff x="150" y="633"/>
            <a:chExt cx="800" cy="800"/>
          </a:xfrm>
        </p:grpSpPr>
        <p:sp>
          <p:nvSpPr>
            <p:cNvPr id="3" name="矩形 2"/>
            <p:cNvSpPr/>
            <p:nvPr>
              <p:custDataLst>
                <p:tags r:id="rId2"/>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4" name="矩形 3"/>
            <p:cNvSpPr/>
            <p:nvPr>
              <p:custDataLst>
                <p:tags r:id="rId3"/>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grpSp>
      <p:sp>
        <p:nvSpPr>
          <p:cNvPr id="5" name="文本框 4"/>
          <p:cNvSpPr txBox="1"/>
          <p:nvPr/>
        </p:nvSpPr>
        <p:spPr>
          <a:xfrm>
            <a:off x="1055370" y="1052830"/>
            <a:ext cx="9577070" cy="1198880"/>
          </a:xfrm>
          <a:prstGeom prst="rect">
            <a:avLst/>
          </a:prstGeom>
          <a:noFill/>
        </p:spPr>
        <p:txBody>
          <a:bodyPr wrap="square" rtlCol="0" anchor="t">
            <a:spAutoFit/>
          </a:bodyPr>
          <a:p>
            <a:r>
              <a:rPr lang="zh-CN" altLang="en-US">
                <a:latin typeface="微软雅黑" panose="020B0503020204020204" pitchFamily="34" charset="-122"/>
                <a:ea typeface="微软雅黑" panose="020B0503020204020204" pitchFamily="34" charset="-122"/>
              </a:rPr>
              <a:t>合理地筹集创业所需资金是对创业者最为基本的素质要求，也是其创办企业的前提。筹集不到足额资金会使企业出现资金断流，甚至被迫清算；筹集的资金过多，又会导致资金的闲置，产生机会成本，导致企业经营效益低下。因此，创业者一定要能够对创业所需资金进行科学的估算。</a:t>
            </a:r>
            <a:endParaRPr lang="zh-CN" altLang="en-US">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4"/>
          <a:stretch>
            <a:fillRect/>
          </a:stretch>
        </p:blipFill>
        <p:spPr>
          <a:xfrm>
            <a:off x="2207260" y="2277110"/>
            <a:ext cx="8693150" cy="4134485"/>
          </a:xfrm>
          <a:prstGeom prst="rect">
            <a:avLst/>
          </a:prstGeom>
        </p:spPr>
      </p:pic>
    </p:spTree>
    <p:custDataLst>
      <p:tags r:id="rId5"/>
    </p:custData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 name="椭圆 8"/>
          <p:cNvSpPr>
            <a:spLocks noChangeArrowheads="1"/>
          </p:cNvSpPr>
          <p:nvPr>
            <p:custDataLst>
              <p:tags r:id="rId1"/>
            </p:custDataLst>
          </p:nvPr>
        </p:nvSpPr>
        <p:spPr bwMode="auto">
          <a:xfrm>
            <a:off x="1342073" y="1412875"/>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18" name="椭圆 9"/>
          <p:cNvSpPr>
            <a:spLocks noChangeArrowheads="1"/>
          </p:cNvSpPr>
          <p:nvPr>
            <p:custDataLst>
              <p:tags r:id="rId2"/>
            </p:custDataLst>
          </p:nvPr>
        </p:nvSpPr>
        <p:spPr bwMode="auto">
          <a:xfrm>
            <a:off x="1397635" y="1468438"/>
            <a:ext cx="346075" cy="346075"/>
          </a:xfrm>
          <a:prstGeom prst="ellipse">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21" name="椭圆 16"/>
          <p:cNvSpPr>
            <a:spLocks noChangeArrowheads="1"/>
          </p:cNvSpPr>
          <p:nvPr>
            <p:custDataLst>
              <p:tags r:id="rId3"/>
            </p:custDataLst>
          </p:nvPr>
        </p:nvSpPr>
        <p:spPr bwMode="auto">
          <a:xfrm>
            <a:off x="1342073" y="2439988"/>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22" name="椭圆 17"/>
          <p:cNvSpPr>
            <a:spLocks noChangeArrowheads="1"/>
          </p:cNvSpPr>
          <p:nvPr>
            <p:custDataLst>
              <p:tags r:id="rId4"/>
            </p:custDataLst>
          </p:nvPr>
        </p:nvSpPr>
        <p:spPr bwMode="auto">
          <a:xfrm>
            <a:off x="1397635" y="2495550"/>
            <a:ext cx="346075" cy="346075"/>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25" name="椭圆 124"/>
          <p:cNvSpPr>
            <a:spLocks noChangeArrowheads="1"/>
          </p:cNvSpPr>
          <p:nvPr>
            <p:custDataLst>
              <p:tags r:id="rId5"/>
            </p:custDataLst>
          </p:nvPr>
        </p:nvSpPr>
        <p:spPr bwMode="auto">
          <a:xfrm>
            <a:off x="1342073" y="3465513"/>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26" name="椭圆 125"/>
          <p:cNvSpPr>
            <a:spLocks noChangeArrowheads="1"/>
          </p:cNvSpPr>
          <p:nvPr>
            <p:custDataLst>
              <p:tags r:id="rId6"/>
            </p:custDataLst>
          </p:nvPr>
        </p:nvSpPr>
        <p:spPr bwMode="auto">
          <a:xfrm>
            <a:off x="1397635" y="3521075"/>
            <a:ext cx="346075" cy="346075"/>
          </a:xfrm>
          <a:prstGeom prst="ellipse">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29" name="椭圆 24"/>
          <p:cNvSpPr>
            <a:spLocks noChangeArrowheads="1"/>
          </p:cNvSpPr>
          <p:nvPr>
            <p:custDataLst>
              <p:tags r:id="rId7"/>
            </p:custDataLst>
          </p:nvPr>
        </p:nvSpPr>
        <p:spPr bwMode="auto">
          <a:xfrm>
            <a:off x="1342072" y="4491038"/>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30" name="椭圆 25"/>
          <p:cNvSpPr>
            <a:spLocks noChangeArrowheads="1"/>
          </p:cNvSpPr>
          <p:nvPr>
            <p:custDataLst>
              <p:tags r:id="rId8"/>
            </p:custDataLst>
          </p:nvPr>
        </p:nvSpPr>
        <p:spPr bwMode="auto">
          <a:xfrm>
            <a:off x="1397635" y="4546600"/>
            <a:ext cx="346075" cy="346075"/>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7" name="文本框 6"/>
          <p:cNvSpPr txBox="1"/>
          <p:nvPr/>
        </p:nvSpPr>
        <p:spPr>
          <a:xfrm>
            <a:off x="1056005" y="390525"/>
            <a:ext cx="8192770" cy="460375"/>
          </a:xfrm>
          <a:prstGeom prst="rect">
            <a:avLst/>
          </a:prstGeom>
          <a:noFill/>
        </p:spPr>
        <p:txBody>
          <a:bodyPr wrap="square" rtlCol="0">
            <a:spAutoFit/>
          </a:bodyPr>
          <a:p>
            <a:r>
              <a:rPr lang="zh-CN" altLang="zh-CN" sz="2400" b="1">
                <a:latin typeface="+mj-ea"/>
                <a:ea typeface="+mj-ea"/>
              </a:rPr>
              <a:t>四、2025 年广东省高校毕业生就业创业扶持政策清单</a:t>
            </a:r>
            <a:endParaRPr lang="zh-CN" altLang="zh-CN" sz="2400" b="1">
              <a:latin typeface="+mj-ea"/>
              <a:ea typeface="+mj-ea"/>
            </a:endParaRPr>
          </a:p>
        </p:txBody>
      </p:sp>
      <p:grpSp>
        <p:nvGrpSpPr>
          <p:cNvPr id="50" name="组合 49"/>
          <p:cNvGrpSpPr/>
          <p:nvPr>
            <p:custDataLst>
              <p:tags r:id="rId9"/>
            </p:custDataLst>
          </p:nvPr>
        </p:nvGrpSpPr>
        <p:grpSpPr>
          <a:xfrm>
            <a:off x="700724" y="477036"/>
            <a:ext cx="354330" cy="354330"/>
            <a:chOff x="150" y="633"/>
            <a:chExt cx="800" cy="800"/>
          </a:xfrm>
        </p:grpSpPr>
        <p:sp>
          <p:nvSpPr>
            <p:cNvPr id="8" name="矩形 7"/>
            <p:cNvSpPr/>
            <p:nvPr>
              <p:custDataLst>
                <p:tags r:id="rId10"/>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矩形 8"/>
            <p:cNvSpPr/>
            <p:nvPr>
              <p:custDataLst>
                <p:tags r:id="rId11"/>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grpSp>
      <p:sp>
        <p:nvSpPr>
          <p:cNvPr id="10" name="椭圆 8"/>
          <p:cNvSpPr>
            <a:spLocks noChangeArrowheads="1"/>
          </p:cNvSpPr>
          <p:nvPr>
            <p:custDataLst>
              <p:tags r:id="rId12"/>
            </p:custDataLst>
          </p:nvPr>
        </p:nvSpPr>
        <p:spPr bwMode="auto">
          <a:xfrm>
            <a:off x="5751513" y="1412875"/>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8" name="椭圆 9"/>
          <p:cNvSpPr>
            <a:spLocks noChangeArrowheads="1"/>
          </p:cNvSpPr>
          <p:nvPr>
            <p:custDataLst>
              <p:tags r:id="rId13"/>
            </p:custDataLst>
          </p:nvPr>
        </p:nvSpPr>
        <p:spPr bwMode="auto">
          <a:xfrm>
            <a:off x="5807075" y="1468438"/>
            <a:ext cx="346075" cy="346075"/>
          </a:xfrm>
          <a:prstGeom prst="ellipse">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9" name="椭圆 16"/>
          <p:cNvSpPr>
            <a:spLocks noChangeArrowheads="1"/>
          </p:cNvSpPr>
          <p:nvPr>
            <p:custDataLst>
              <p:tags r:id="rId14"/>
            </p:custDataLst>
          </p:nvPr>
        </p:nvSpPr>
        <p:spPr bwMode="auto">
          <a:xfrm>
            <a:off x="5751513" y="2439988"/>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20" name="椭圆 17"/>
          <p:cNvSpPr>
            <a:spLocks noChangeArrowheads="1"/>
          </p:cNvSpPr>
          <p:nvPr>
            <p:custDataLst>
              <p:tags r:id="rId15"/>
            </p:custDataLst>
          </p:nvPr>
        </p:nvSpPr>
        <p:spPr bwMode="auto">
          <a:xfrm>
            <a:off x="5807075" y="2495550"/>
            <a:ext cx="346075" cy="346075"/>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21" name="椭圆 20"/>
          <p:cNvSpPr>
            <a:spLocks noChangeArrowheads="1"/>
          </p:cNvSpPr>
          <p:nvPr>
            <p:custDataLst>
              <p:tags r:id="rId16"/>
            </p:custDataLst>
          </p:nvPr>
        </p:nvSpPr>
        <p:spPr bwMode="auto">
          <a:xfrm>
            <a:off x="5751513" y="3465513"/>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22" name="椭圆 21"/>
          <p:cNvSpPr>
            <a:spLocks noChangeArrowheads="1"/>
          </p:cNvSpPr>
          <p:nvPr>
            <p:custDataLst>
              <p:tags r:id="rId17"/>
            </p:custDataLst>
          </p:nvPr>
        </p:nvSpPr>
        <p:spPr bwMode="auto">
          <a:xfrm>
            <a:off x="5807075" y="3521075"/>
            <a:ext cx="346075" cy="346075"/>
          </a:xfrm>
          <a:prstGeom prst="ellipse">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23" name="椭圆 24"/>
          <p:cNvSpPr>
            <a:spLocks noChangeArrowheads="1"/>
          </p:cNvSpPr>
          <p:nvPr>
            <p:custDataLst>
              <p:tags r:id="rId18"/>
            </p:custDataLst>
          </p:nvPr>
        </p:nvSpPr>
        <p:spPr bwMode="auto">
          <a:xfrm>
            <a:off x="5751512" y="4491038"/>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24" name="椭圆 25"/>
          <p:cNvSpPr>
            <a:spLocks noChangeArrowheads="1"/>
          </p:cNvSpPr>
          <p:nvPr>
            <p:custDataLst>
              <p:tags r:id="rId19"/>
            </p:custDataLst>
          </p:nvPr>
        </p:nvSpPr>
        <p:spPr bwMode="auto">
          <a:xfrm>
            <a:off x="5807075" y="4546600"/>
            <a:ext cx="346075" cy="346075"/>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25" name="椭圆 8"/>
          <p:cNvSpPr>
            <a:spLocks noChangeArrowheads="1"/>
          </p:cNvSpPr>
          <p:nvPr>
            <p:custDataLst>
              <p:tags r:id="rId20"/>
            </p:custDataLst>
          </p:nvPr>
        </p:nvSpPr>
        <p:spPr bwMode="auto">
          <a:xfrm>
            <a:off x="1359853" y="5460365"/>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26" name="椭圆 9"/>
          <p:cNvSpPr>
            <a:spLocks noChangeArrowheads="1"/>
          </p:cNvSpPr>
          <p:nvPr>
            <p:custDataLst>
              <p:tags r:id="rId21"/>
            </p:custDataLst>
          </p:nvPr>
        </p:nvSpPr>
        <p:spPr bwMode="auto">
          <a:xfrm>
            <a:off x="1415415" y="5515928"/>
            <a:ext cx="346075" cy="346075"/>
          </a:xfrm>
          <a:prstGeom prst="ellipse">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27" name="文本框 26"/>
          <p:cNvSpPr txBox="1"/>
          <p:nvPr/>
        </p:nvSpPr>
        <p:spPr>
          <a:xfrm>
            <a:off x="1761490" y="1461135"/>
            <a:ext cx="2938145" cy="368300"/>
          </a:xfrm>
          <a:prstGeom prst="rect">
            <a:avLst/>
          </a:prstGeom>
          <a:noFill/>
        </p:spPr>
        <p:txBody>
          <a:bodyPr wrap="square" rtlCol="0" anchor="t">
            <a:spAutoFit/>
          </a:bodyPr>
          <a:p>
            <a:r>
              <a:rPr lang="zh-CN" altLang="en-US" b="1">
                <a:solidFill>
                  <a:schemeClr val="tx1"/>
                </a:solidFill>
                <a:latin typeface="楷体" panose="02010609060101010101" charset="-122"/>
                <a:ea typeface="楷体" panose="02010609060101010101" charset="-122"/>
              </a:rPr>
              <a:t>（一）小微企业社保补贴</a:t>
            </a:r>
            <a:endParaRPr lang="zh-CN" altLang="en-US" b="1">
              <a:solidFill>
                <a:schemeClr val="tx1"/>
              </a:solidFill>
              <a:latin typeface="楷体" panose="02010609060101010101" charset="-122"/>
              <a:ea typeface="楷体" panose="02010609060101010101" charset="-122"/>
            </a:endParaRPr>
          </a:p>
        </p:txBody>
      </p:sp>
      <p:sp>
        <p:nvSpPr>
          <p:cNvPr id="28" name="文本框 27"/>
          <p:cNvSpPr txBox="1"/>
          <p:nvPr/>
        </p:nvSpPr>
        <p:spPr>
          <a:xfrm>
            <a:off x="1775460" y="4548505"/>
            <a:ext cx="2938145" cy="368300"/>
          </a:xfrm>
          <a:prstGeom prst="rect">
            <a:avLst/>
          </a:prstGeom>
          <a:noFill/>
        </p:spPr>
        <p:txBody>
          <a:bodyPr wrap="square" rtlCol="0" anchor="t">
            <a:spAutoFit/>
          </a:bodyPr>
          <a:p>
            <a:r>
              <a:rPr lang="zh-CN" altLang="en-US" b="1">
                <a:solidFill>
                  <a:schemeClr val="tx1"/>
                </a:solidFill>
                <a:latin typeface="楷体" panose="02010609060101010101" charset="-122"/>
                <a:ea typeface="楷体" panose="02010609060101010101" charset="-122"/>
              </a:rPr>
              <a:t>（四）创业带动就业补贴</a:t>
            </a:r>
            <a:endParaRPr lang="zh-CN" altLang="en-US" b="1">
              <a:solidFill>
                <a:schemeClr val="tx1"/>
              </a:solidFill>
              <a:latin typeface="楷体" panose="02010609060101010101" charset="-122"/>
              <a:ea typeface="楷体" panose="02010609060101010101" charset="-122"/>
            </a:endParaRPr>
          </a:p>
        </p:txBody>
      </p:sp>
      <p:sp>
        <p:nvSpPr>
          <p:cNvPr id="29" name="文本框 28"/>
          <p:cNvSpPr txBox="1"/>
          <p:nvPr/>
        </p:nvSpPr>
        <p:spPr>
          <a:xfrm>
            <a:off x="1775460" y="3524250"/>
            <a:ext cx="2938145" cy="368300"/>
          </a:xfrm>
          <a:prstGeom prst="rect">
            <a:avLst/>
          </a:prstGeom>
          <a:noFill/>
        </p:spPr>
        <p:txBody>
          <a:bodyPr wrap="square" rtlCol="0" anchor="t">
            <a:spAutoFit/>
          </a:bodyPr>
          <a:p>
            <a:r>
              <a:rPr lang="zh-CN" altLang="en-US" b="1">
                <a:solidFill>
                  <a:schemeClr val="tx1"/>
                </a:solidFill>
                <a:latin typeface="楷体" panose="02010609060101010101" charset="-122"/>
                <a:ea typeface="楷体" panose="02010609060101010101" charset="-122"/>
              </a:rPr>
              <a:t>（三）项目制培训补贴</a:t>
            </a:r>
            <a:endParaRPr lang="zh-CN" altLang="en-US" b="1">
              <a:solidFill>
                <a:schemeClr val="tx1"/>
              </a:solidFill>
              <a:latin typeface="楷体" panose="02010609060101010101" charset="-122"/>
              <a:ea typeface="楷体" panose="02010609060101010101" charset="-122"/>
            </a:endParaRPr>
          </a:p>
        </p:txBody>
      </p:sp>
      <p:sp>
        <p:nvSpPr>
          <p:cNvPr id="30" name="文本框 29"/>
          <p:cNvSpPr txBox="1"/>
          <p:nvPr/>
        </p:nvSpPr>
        <p:spPr>
          <a:xfrm>
            <a:off x="1775460" y="2473960"/>
            <a:ext cx="2938145" cy="368300"/>
          </a:xfrm>
          <a:prstGeom prst="rect">
            <a:avLst/>
          </a:prstGeom>
          <a:noFill/>
        </p:spPr>
        <p:txBody>
          <a:bodyPr wrap="square" rtlCol="0" anchor="t">
            <a:spAutoFit/>
          </a:bodyPr>
          <a:p>
            <a:r>
              <a:rPr lang="zh-CN" altLang="en-US" b="1">
                <a:solidFill>
                  <a:schemeClr val="tx1"/>
                </a:solidFill>
                <a:latin typeface="楷体" panose="02010609060101010101" charset="-122"/>
                <a:ea typeface="楷体" panose="02010609060101010101" charset="-122"/>
              </a:rPr>
              <a:t>（二）就业见习补贴</a:t>
            </a:r>
            <a:endParaRPr lang="zh-CN" altLang="en-US" b="1">
              <a:solidFill>
                <a:schemeClr val="tx1"/>
              </a:solidFill>
              <a:latin typeface="楷体" panose="02010609060101010101" charset="-122"/>
              <a:ea typeface="楷体" panose="02010609060101010101" charset="-122"/>
            </a:endParaRPr>
          </a:p>
        </p:txBody>
      </p:sp>
      <p:sp>
        <p:nvSpPr>
          <p:cNvPr id="43" name="文本框 42"/>
          <p:cNvSpPr txBox="1"/>
          <p:nvPr/>
        </p:nvSpPr>
        <p:spPr>
          <a:xfrm>
            <a:off x="1798955" y="5518785"/>
            <a:ext cx="4862195" cy="368300"/>
          </a:xfrm>
          <a:prstGeom prst="rect">
            <a:avLst/>
          </a:prstGeom>
          <a:noFill/>
        </p:spPr>
        <p:txBody>
          <a:bodyPr wrap="square" rtlCol="0" anchor="t">
            <a:spAutoFit/>
          </a:bodyPr>
          <a:p>
            <a:r>
              <a:rPr lang="zh-CN" altLang="en-US" b="1">
                <a:solidFill>
                  <a:schemeClr val="tx1"/>
                </a:solidFill>
                <a:latin typeface="楷体" panose="02010609060101010101" charset="-122"/>
                <a:ea typeface="楷体" panose="02010609060101010101" charset="-122"/>
              </a:rPr>
              <a:t>（五）初创企业经营者能力提升补助</a:t>
            </a:r>
            <a:endParaRPr lang="zh-CN" altLang="en-US" b="1">
              <a:solidFill>
                <a:schemeClr val="tx1"/>
              </a:solidFill>
              <a:latin typeface="楷体" panose="02010609060101010101" charset="-122"/>
              <a:ea typeface="楷体" panose="02010609060101010101" charset="-122"/>
            </a:endParaRPr>
          </a:p>
        </p:txBody>
      </p:sp>
      <p:sp>
        <p:nvSpPr>
          <p:cNvPr id="44" name="文本框 43"/>
          <p:cNvSpPr txBox="1"/>
          <p:nvPr/>
        </p:nvSpPr>
        <p:spPr>
          <a:xfrm>
            <a:off x="6209030" y="3559810"/>
            <a:ext cx="2938145" cy="368300"/>
          </a:xfrm>
          <a:prstGeom prst="rect">
            <a:avLst/>
          </a:prstGeom>
          <a:noFill/>
        </p:spPr>
        <p:txBody>
          <a:bodyPr wrap="square" rtlCol="0" anchor="t">
            <a:spAutoFit/>
          </a:bodyPr>
          <a:p>
            <a:r>
              <a:rPr lang="zh-CN" altLang="en-US" b="1">
                <a:solidFill>
                  <a:schemeClr val="tx1"/>
                </a:solidFill>
                <a:latin typeface="楷体" panose="02010609060101010101" charset="-122"/>
                <a:ea typeface="楷体" panose="02010609060101010101" charset="-122"/>
              </a:rPr>
              <a:t>（八）一次性求职补贴</a:t>
            </a:r>
            <a:endParaRPr lang="zh-CN" altLang="en-US" b="1">
              <a:solidFill>
                <a:schemeClr val="tx1"/>
              </a:solidFill>
              <a:latin typeface="楷体" panose="02010609060101010101" charset="-122"/>
              <a:ea typeface="楷体" panose="02010609060101010101" charset="-122"/>
            </a:endParaRPr>
          </a:p>
        </p:txBody>
      </p:sp>
      <p:sp>
        <p:nvSpPr>
          <p:cNvPr id="45" name="文本框 44"/>
          <p:cNvSpPr txBox="1"/>
          <p:nvPr/>
        </p:nvSpPr>
        <p:spPr>
          <a:xfrm>
            <a:off x="6209030" y="2535555"/>
            <a:ext cx="4368165" cy="368300"/>
          </a:xfrm>
          <a:prstGeom prst="rect">
            <a:avLst/>
          </a:prstGeom>
          <a:noFill/>
        </p:spPr>
        <p:txBody>
          <a:bodyPr wrap="square" rtlCol="0" anchor="t">
            <a:spAutoFit/>
          </a:bodyPr>
          <a:p>
            <a:r>
              <a:rPr lang="zh-CN" altLang="en-US" b="1">
                <a:solidFill>
                  <a:schemeClr val="tx1"/>
                </a:solidFill>
                <a:latin typeface="楷体" panose="02010609060101010101" charset="-122"/>
                <a:ea typeface="楷体" panose="02010609060101010101" charset="-122"/>
              </a:rPr>
              <a:t>（七）粤东粤西粤北地区就业补贴</a:t>
            </a:r>
            <a:endParaRPr lang="zh-CN" altLang="en-US" b="1">
              <a:solidFill>
                <a:schemeClr val="tx1"/>
              </a:solidFill>
              <a:latin typeface="楷体" panose="02010609060101010101" charset="-122"/>
              <a:ea typeface="楷体" panose="02010609060101010101" charset="-122"/>
            </a:endParaRPr>
          </a:p>
        </p:txBody>
      </p:sp>
      <p:sp>
        <p:nvSpPr>
          <p:cNvPr id="46" name="文本框 45"/>
          <p:cNvSpPr txBox="1"/>
          <p:nvPr/>
        </p:nvSpPr>
        <p:spPr>
          <a:xfrm>
            <a:off x="6209030" y="1485265"/>
            <a:ext cx="2938145" cy="368300"/>
          </a:xfrm>
          <a:prstGeom prst="rect">
            <a:avLst/>
          </a:prstGeom>
          <a:noFill/>
        </p:spPr>
        <p:txBody>
          <a:bodyPr wrap="square" rtlCol="0" anchor="t">
            <a:spAutoFit/>
          </a:bodyPr>
          <a:p>
            <a:r>
              <a:rPr lang="zh-CN" altLang="en-US" b="1">
                <a:solidFill>
                  <a:schemeClr val="tx1"/>
                </a:solidFill>
                <a:latin typeface="楷体" panose="02010609060101010101" charset="-122"/>
                <a:ea typeface="楷体" panose="02010609060101010101" charset="-122"/>
              </a:rPr>
              <a:t>（六）灵活就业社保补贴</a:t>
            </a:r>
            <a:endParaRPr lang="zh-CN" altLang="en-US" b="1">
              <a:solidFill>
                <a:schemeClr val="tx1"/>
              </a:solidFill>
              <a:latin typeface="楷体" panose="02010609060101010101" charset="-122"/>
              <a:ea typeface="楷体" panose="02010609060101010101" charset="-122"/>
            </a:endParaRPr>
          </a:p>
        </p:txBody>
      </p:sp>
      <p:sp>
        <p:nvSpPr>
          <p:cNvPr id="47" name="文本框 46"/>
          <p:cNvSpPr txBox="1"/>
          <p:nvPr/>
        </p:nvSpPr>
        <p:spPr>
          <a:xfrm>
            <a:off x="6232525" y="4530090"/>
            <a:ext cx="2938145" cy="368300"/>
          </a:xfrm>
          <a:prstGeom prst="rect">
            <a:avLst/>
          </a:prstGeom>
          <a:noFill/>
        </p:spPr>
        <p:txBody>
          <a:bodyPr wrap="square" rtlCol="0" anchor="t">
            <a:spAutoFit/>
          </a:bodyPr>
          <a:p>
            <a:r>
              <a:rPr lang="zh-CN" altLang="en-US" b="1">
                <a:solidFill>
                  <a:schemeClr val="tx1"/>
                </a:solidFill>
                <a:latin typeface="楷体" panose="02010609060101010101" charset="-122"/>
                <a:ea typeface="楷体" panose="02010609060101010101" charset="-122"/>
              </a:rPr>
              <a:t>（九）职业技能提升补贴</a:t>
            </a:r>
            <a:endParaRPr lang="zh-CN" altLang="en-US" b="1">
              <a:solidFill>
                <a:schemeClr val="tx1"/>
              </a:solidFill>
              <a:latin typeface="楷体" panose="02010609060101010101" charset="-122"/>
              <a:ea typeface="楷体" panose="02010609060101010101" charset="-122"/>
            </a:endParaRPr>
          </a:p>
        </p:txBody>
      </p:sp>
    </p:spTree>
    <p:custDataLst>
      <p:tags r:id="rId22"/>
    </p:custData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5E5E5"/>
        </a:solidFill>
        <a:effectLst/>
      </p:bgPr>
    </p:bg>
    <p:spTree>
      <p:nvGrpSpPr>
        <p:cNvPr id="1" name=""/>
        <p:cNvGrpSpPr/>
        <p:nvPr/>
      </p:nvGrpSpPr>
      <p:grpSpPr>
        <a:xfrm>
          <a:off x="0" y="0"/>
          <a:ext cx="0" cy="0"/>
          <a:chOff x="0" y="0"/>
          <a:chExt cx="0" cy="0"/>
        </a:xfrm>
      </p:grpSpPr>
      <p:sp>
        <p:nvSpPr>
          <p:cNvPr id="23" name="圆角矩形 22"/>
          <p:cNvSpPr/>
          <p:nvPr/>
        </p:nvSpPr>
        <p:spPr>
          <a:xfrm>
            <a:off x="596900" y="1196975"/>
            <a:ext cx="9891395" cy="115189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5</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创业资源概述</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48" name="Title 6"/>
          <p:cNvSpPr txBox="1"/>
          <p:nvPr>
            <p:custDataLst>
              <p:tags r:id="rId2"/>
            </p:custDataLst>
          </p:nvPr>
        </p:nvSpPr>
        <p:spPr>
          <a:xfrm>
            <a:off x="551180" y="1133475"/>
            <a:ext cx="10079989" cy="1233805"/>
          </a:xfrm>
          <a:prstGeom prst="rect">
            <a:avLst/>
          </a:prstGeom>
          <a:solidFill>
            <a:srgbClr val="E5E5E5"/>
          </a:solidFill>
          <a:ln>
            <a:noFill/>
            <a:prstDash val="dash"/>
          </a:ln>
        </p:spPr>
        <p:txBody>
          <a:bodyPr wrap="square" lIns="71755" tIns="36195" rIns="71755" bIns="36195" rtlCol="0" anchor="t" anchorCtr="0">
            <a:spAutoFit/>
          </a:bodyPr>
          <a:lstStyle>
            <a:defPPr>
              <a:defRPr lang="zh-CN"/>
            </a:defPPr>
            <a:lvl1pPr fontAlgn="auto">
              <a:lnSpc>
                <a:spcPct val="130000"/>
              </a:lnSpc>
              <a:spcAft>
                <a:spcPts val="1000"/>
              </a:spcAft>
              <a:defRPr sz="1600" spc="150"/>
            </a:lvl1pPr>
          </a:lstStyle>
          <a:p>
            <a:pPr lvl="0" algn="l" fontAlgn="ctr">
              <a:lnSpc>
                <a:spcPct val="140000"/>
              </a:lnSpc>
              <a:spcBef>
                <a:spcPts val="1200"/>
              </a:spcBef>
              <a:spcAft>
                <a:spcPts val="0"/>
              </a:spcAft>
              <a:buSzPct val="110000"/>
              <a:buFont typeface="Wingdings" panose="05000000000000000000" charset="0"/>
            </a:pPr>
            <a:r>
              <a:rPr lang="zh-CN" altLang="en-US" sz="1800" b="1" spc="160" dirty="0">
                <a:solidFill>
                  <a:schemeClr val="tx1">
                    <a:lumMod val="75000"/>
                    <a:lumOff val="25000"/>
                  </a:schemeClr>
                </a:solidFill>
                <a:effectLst/>
                <a:uFillTx/>
                <a:latin typeface="+mn-ea"/>
                <a:ea typeface="+mn-ea"/>
                <a:cs typeface="+mn-ea"/>
                <a:sym typeface="+mn-ea"/>
              </a:rPr>
              <a:t>创业需要资源，创业者不可能靠一己之力轻松做老板。创业者的创业历程，某种角度也可以说是资源汇聚、整合、扩大及变现的过程。创业者的能力，某种角度也可以说是资源整合及变现的能力。</a:t>
            </a:r>
            <a:endParaRPr lang="zh-CN" altLang="en-US" sz="1800" b="1" spc="160" dirty="0">
              <a:solidFill>
                <a:schemeClr val="tx1">
                  <a:lumMod val="75000"/>
                  <a:lumOff val="25000"/>
                </a:schemeClr>
              </a:solidFill>
              <a:effectLst/>
              <a:uFillTx/>
              <a:latin typeface="+mn-ea"/>
              <a:ea typeface="+mn-ea"/>
              <a:cs typeface="+mn-ea"/>
              <a:sym typeface="+mn-ea"/>
            </a:endParaRPr>
          </a:p>
        </p:txBody>
      </p:sp>
      <p:sp>
        <p:nvSpPr>
          <p:cNvPr id="3" name="文本框 2"/>
          <p:cNvSpPr txBox="1"/>
          <p:nvPr/>
        </p:nvSpPr>
        <p:spPr>
          <a:xfrm>
            <a:off x="767080" y="2449195"/>
            <a:ext cx="4211955" cy="977265"/>
          </a:xfrm>
          <a:prstGeom prst="rect">
            <a:avLst/>
          </a:prstGeom>
          <a:noFill/>
        </p:spPr>
        <p:txBody>
          <a:bodyPr wrap="square" rtlCol="0" anchor="t">
            <a:spAutoFit/>
          </a:bodyPr>
          <a:p>
            <a:pPr>
              <a:lnSpc>
                <a:spcPct val="120000"/>
              </a:lnSpc>
            </a:pPr>
            <a:r>
              <a:rPr lang="zh-CN" altLang="en-US" sz="2400" b="1">
                <a:latin typeface="+mj-ea"/>
                <a:ea typeface="+mj-ea"/>
                <a:sym typeface="+mn-ea"/>
              </a:rPr>
              <a:t>一、创业资源的类型</a:t>
            </a:r>
            <a:endParaRPr lang="zh-CN" altLang="en-US" sz="2400" b="1">
              <a:latin typeface="+mj-ea"/>
              <a:ea typeface="+mj-ea"/>
            </a:endParaRPr>
          </a:p>
          <a:p>
            <a:pPr>
              <a:lnSpc>
                <a:spcPct val="120000"/>
              </a:lnSpc>
            </a:pPr>
            <a:r>
              <a:rPr lang="zh-CN" altLang="en-US" sz="2400" b="1">
                <a:latin typeface="+mj-ea"/>
                <a:ea typeface="+mj-ea"/>
                <a:sym typeface="+mn-ea"/>
              </a:rPr>
              <a:t>（一）根据资源的性质划分</a:t>
            </a:r>
            <a:endParaRPr lang="zh-CN" altLang="en-US" sz="2400" b="1">
              <a:latin typeface="+mj-ea"/>
              <a:ea typeface="+mj-ea"/>
              <a:sym typeface="+mn-ea"/>
            </a:endParaRPr>
          </a:p>
        </p:txBody>
      </p:sp>
      <p:sp>
        <p:nvSpPr>
          <p:cNvPr id="38" name="矩形 37"/>
          <p:cNvSpPr/>
          <p:nvPr>
            <p:custDataLst>
              <p:tags r:id="rId3"/>
            </p:custDataLst>
          </p:nvPr>
        </p:nvSpPr>
        <p:spPr>
          <a:xfrm>
            <a:off x="8068418" y="4853906"/>
            <a:ext cx="1250510" cy="434388"/>
          </a:xfrm>
          <a:prstGeom prst="rect">
            <a:avLst/>
          </a:prstGeom>
          <a:noFill/>
        </p:spPr>
        <p:txBody>
          <a:bodyPr wrap="square" anchor="ctr">
            <a:normAutofit/>
          </a:bodyPr>
          <a:p>
            <a:pPr marL="0" indent="0" algn="ctr">
              <a:lnSpc>
                <a:spcPct val="120000"/>
              </a:lnSpc>
              <a:spcBef>
                <a:spcPts val="0"/>
              </a:spcBef>
              <a:spcAft>
                <a:spcPts val="0"/>
              </a:spcAft>
              <a:buSzPct val="100000"/>
            </a:pPr>
            <a:r>
              <a:rPr lang="zh-CN" altLang="en-US" sz="1600" spc="150">
                <a:solidFill>
                  <a:schemeClr val="tx1"/>
                </a:solidFill>
                <a:latin typeface="微软雅黑" panose="020B0503020204020204" pitchFamily="34" charset="-122"/>
                <a:ea typeface="微软雅黑" panose="020B0503020204020204" pitchFamily="34" charset="-122"/>
                <a:sym typeface="Arial" panose="020B0604020202020204" pitchFamily="34" charset="0"/>
              </a:rPr>
              <a:t>技术资源</a:t>
            </a:r>
            <a:endParaRPr lang="zh-CN" altLang="en-US" sz="1600" spc="15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椭圆 10"/>
          <p:cNvSpPr/>
          <p:nvPr>
            <p:custDataLst>
              <p:tags r:id="rId4"/>
            </p:custDataLst>
          </p:nvPr>
        </p:nvSpPr>
        <p:spPr>
          <a:xfrm>
            <a:off x="6053521" y="4509917"/>
            <a:ext cx="1122366" cy="112236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0000"/>
          </a:bodyPr>
          <a:p>
            <a:pPr marL="0" indent="0" algn="ctr">
              <a:lnSpc>
                <a:spcPct val="120000"/>
              </a:lnSpc>
              <a:spcBef>
                <a:spcPts val="0"/>
              </a:spcBef>
              <a:spcAft>
                <a:spcPts val="0"/>
              </a:spcAft>
              <a:buSzPct val="100000"/>
            </a:pPr>
            <a:r>
              <a:rPr lang="zh-CN" altLang="en-US" sz="2400" b="1" spc="300">
                <a:solidFill>
                  <a:sysClr val="window" lastClr="FFFFFF"/>
                </a:solidFill>
                <a:latin typeface="微软雅黑" panose="020B0503020204020204" pitchFamily="34" charset="-122"/>
                <a:ea typeface="微软雅黑" panose="020B0503020204020204" pitchFamily="34" charset="-122"/>
                <a:cs typeface="+mn-ea"/>
                <a:sym typeface="Arial" panose="020B0604020202020204" pitchFamily="34" charset="0"/>
              </a:rPr>
              <a:t>创业资源</a:t>
            </a:r>
            <a:endParaRPr lang="zh-CN" altLang="en-US" sz="2400" b="1" spc="300">
              <a:solidFill>
                <a:sysClr val="window" lastClr="FFFFFF"/>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矩形 25"/>
          <p:cNvSpPr/>
          <p:nvPr>
            <p:custDataLst>
              <p:tags r:id="rId5"/>
            </p:custDataLst>
          </p:nvPr>
        </p:nvSpPr>
        <p:spPr>
          <a:xfrm>
            <a:off x="3904485" y="4853906"/>
            <a:ext cx="1250510" cy="434388"/>
          </a:xfrm>
          <a:prstGeom prst="rect">
            <a:avLst/>
          </a:prstGeom>
          <a:noFill/>
        </p:spPr>
        <p:txBody>
          <a:bodyPr wrap="square" anchor="ctr">
            <a:normAutofit/>
          </a:bodyPr>
          <a:p>
            <a:pPr marL="0" indent="0" algn="ctr">
              <a:lnSpc>
                <a:spcPct val="120000"/>
              </a:lnSpc>
              <a:spcBef>
                <a:spcPts val="0"/>
              </a:spcBef>
              <a:spcAft>
                <a:spcPts val="0"/>
              </a:spcAft>
              <a:buSzPct val="100000"/>
            </a:pPr>
            <a:r>
              <a:rPr lang="zh-CN" altLang="en-US" sz="1600" spc="150">
                <a:solidFill>
                  <a:schemeClr val="tx1"/>
                </a:solidFill>
                <a:latin typeface="微软雅黑" panose="020B0503020204020204" pitchFamily="34" charset="-122"/>
                <a:ea typeface="微软雅黑" panose="020B0503020204020204" pitchFamily="34" charset="-122"/>
                <a:sym typeface="Arial" panose="020B0604020202020204" pitchFamily="34" charset="0"/>
              </a:rPr>
              <a:t>物质资源</a:t>
            </a:r>
            <a:endParaRPr lang="zh-CN" altLang="en-US" sz="1600" spc="15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矩形 27"/>
          <p:cNvSpPr/>
          <p:nvPr>
            <p:custDataLst>
              <p:tags r:id="rId6"/>
            </p:custDataLst>
          </p:nvPr>
        </p:nvSpPr>
        <p:spPr>
          <a:xfrm>
            <a:off x="4658259" y="3526537"/>
            <a:ext cx="1250510" cy="434388"/>
          </a:xfrm>
          <a:prstGeom prst="rect">
            <a:avLst/>
          </a:prstGeom>
          <a:noFill/>
        </p:spPr>
        <p:txBody>
          <a:bodyPr wrap="square" anchor="ctr">
            <a:normAutofit/>
          </a:bodyPr>
          <a:p>
            <a:pPr marL="0" indent="0" algn="ctr">
              <a:lnSpc>
                <a:spcPct val="120000"/>
              </a:lnSpc>
              <a:spcBef>
                <a:spcPts val="0"/>
              </a:spcBef>
              <a:spcAft>
                <a:spcPts val="0"/>
              </a:spcAft>
              <a:buSzPct val="100000"/>
            </a:pPr>
            <a:r>
              <a:rPr lang="zh-CN" altLang="en-US" sz="1600" spc="150">
                <a:solidFill>
                  <a:schemeClr val="tx1"/>
                </a:solidFill>
                <a:latin typeface="微软雅黑" panose="020B0503020204020204" pitchFamily="34" charset="-122"/>
                <a:ea typeface="微软雅黑" panose="020B0503020204020204" pitchFamily="34" charset="-122"/>
                <a:sym typeface="Arial" panose="020B0604020202020204" pitchFamily="34" charset="0"/>
              </a:rPr>
              <a:t>人力资源</a:t>
            </a:r>
            <a:endParaRPr lang="zh-CN" altLang="en-US" sz="1600" spc="15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矩形 29"/>
          <p:cNvSpPr/>
          <p:nvPr>
            <p:custDataLst>
              <p:tags r:id="rId7"/>
            </p:custDataLst>
          </p:nvPr>
        </p:nvSpPr>
        <p:spPr>
          <a:xfrm>
            <a:off x="7256073" y="3526537"/>
            <a:ext cx="1250510" cy="434388"/>
          </a:xfrm>
          <a:prstGeom prst="rect">
            <a:avLst/>
          </a:prstGeom>
          <a:noFill/>
        </p:spPr>
        <p:txBody>
          <a:bodyPr wrap="square" anchor="ctr">
            <a:normAutofit/>
          </a:bodyPr>
          <a:p>
            <a:pPr marL="0" indent="0" algn="ctr">
              <a:lnSpc>
                <a:spcPct val="120000"/>
              </a:lnSpc>
              <a:spcBef>
                <a:spcPts val="0"/>
              </a:spcBef>
              <a:spcAft>
                <a:spcPts val="0"/>
              </a:spcAft>
              <a:buSzPct val="100000"/>
            </a:pPr>
            <a:r>
              <a:rPr lang="zh-CN" altLang="en-US" sz="1600" spc="150">
                <a:solidFill>
                  <a:schemeClr val="tx1"/>
                </a:solidFill>
                <a:latin typeface="微软雅黑" panose="020B0503020204020204" pitchFamily="34" charset="-122"/>
                <a:ea typeface="微软雅黑" panose="020B0503020204020204" pitchFamily="34" charset="-122"/>
                <a:sym typeface="Arial" panose="020B0604020202020204" pitchFamily="34" charset="0"/>
              </a:rPr>
              <a:t>财务资源</a:t>
            </a:r>
            <a:endParaRPr lang="zh-CN" altLang="en-US" sz="1600" spc="15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9" name="矩形 38"/>
          <p:cNvSpPr/>
          <p:nvPr>
            <p:custDataLst>
              <p:tags r:id="rId8"/>
            </p:custDataLst>
          </p:nvPr>
        </p:nvSpPr>
        <p:spPr>
          <a:xfrm>
            <a:off x="7256073" y="6181275"/>
            <a:ext cx="1250510" cy="434388"/>
          </a:xfrm>
          <a:prstGeom prst="rect">
            <a:avLst/>
          </a:prstGeom>
          <a:noFill/>
        </p:spPr>
        <p:txBody>
          <a:bodyPr wrap="square" anchor="ctr">
            <a:normAutofit/>
          </a:bodyPr>
          <a:p>
            <a:pPr marL="0" indent="0" algn="ctr">
              <a:lnSpc>
                <a:spcPct val="120000"/>
              </a:lnSpc>
              <a:spcBef>
                <a:spcPts val="0"/>
              </a:spcBef>
              <a:spcAft>
                <a:spcPts val="0"/>
              </a:spcAft>
              <a:buSzPct val="100000"/>
            </a:pPr>
            <a:r>
              <a:rPr lang="zh-CN" altLang="en-US" sz="1600" spc="150">
                <a:solidFill>
                  <a:schemeClr val="tx1"/>
                </a:solidFill>
                <a:latin typeface="微软雅黑" panose="020B0503020204020204" pitchFamily="34" charset="-122"/>
                <a:ea typeface="微软雅黑" panose="020B0503020204020204" pitchFamily="34" charset="-122"/>
                <a:sym typeface="Arial" panose="020B0604020202020204" pitchFamily="34" charset="0"/>
              </a:rPr>
              <a:t>组织资源</a:t>
            </a:r>
            <a:endParaRPr lang="zh-CN" altLang="en-US" sz="1600" spc="15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0" name="矩形 39"/>
          <p:cNvSpPr/>
          <p:nvPr>
            <p:custDataLst>
              <p:tags r:id="rId9"/>
            </p:custDataLst>
          </p:nvPr>
        </p:nvSpPr>
        <p:spPr>
          <a:xfrm>
            <a:off x="4658259" y="6181275"/>
            <a:ext cx="1250510" cy="434388"/>
          </a:xfrm>
          <a:prstGeom prst="rect">
            <a:avLst/>
          </a:prstGeom>
          <a:noFill/>
        </p:spPr>
        <p:txBody>
          <a:bodyPr wrap="square" anchor="ctr">
            <a:normAutofit/>
          </a:bodyPr>
          <a:p>
            <a:pPr marL="0" indent="0" algn="ctr">
              <a:lnSpc>
                <a:spcPct val="120000"/>
              </a:lnSpc>
              <a:spcBef>
                <a:spcPts val="0"/>
              </a:spcBef>
              <a:spcAft>
                <a:spcPts val="0"/>
              </a:spcAft>
              <a:buSzPct val="100000"/>
            </a:pPr>
            <a:r>
              <a:rPr lang="zh-CN" altLang="en-US" sz="1600" spc="150">
                <a:solidFill>
                  <a:schemeClr val="tx1"/>
                </a:solidFill>
                <a:latin typeface="微软雅黑" panose="020B0503020204020204" pitchFamily="34" charset="-122"/>
                <a:ea typeface="微软雅黑" panose="020B0503020204020204" pitchFamily="34" charset="-122"/>
                <a:sym typeface="Arial" panose="020B0604020202020204" pitchFamily="34" charset="0"/>
              </a:rPr>
              <a:t>品牌资源</a:t>
            </a:r>
            <a:endParaRPr lang="zh-CN" altLang="en-US" sz="1600" spc="15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任意多边形 16"/>
          <p:cNvSpPr/>
          <p:nvPr>
            <p:custDataLst>
              <p:tags r:id="rId10"/>
            </p:custDataLst>
          </p:nvPr>
        </p:nvSpPr>
        <p:spPr>
          <a:xfrm rot="16200000">
            <a:off x="5266068" y="4734337"/>
            <a:ext cx="741008" cy="673524"/>
          </a:xfrm>
          <a:custGeom>
            <a:avLst/>
            <a:gdLst>
              <a:gd name="connsiteX0" fmla="*/ 186984 w 1017355"/>
              <a:gd name="connsiteY0" fmla="*/ 0 h 924704"/>
              <a:gd name="connsiteX1" fmla="*/ 227633 w 1017355"/>
              <a:gd name="connsiteY1" fmla="*/ 40648 h 924704"/>
              <a:gd name="connsiteX2" fmla="*/ 186984 w 1017355"/>
              <a:gd name="connsiteY2" fmla="*/ 81297 h 924704"/>
              <a:gd name="connsiteX3" fmla="*/ 171161 w 1017355"/>
              <a:gd name="connsiteY3" fmla="*/ 78103 h 924704"/>
              <a:gd name="connsiteX4" fmla="*/ 161319 w 1017355"/>
              <a:gd name="connsiteY4" fmla="*/ 71467 h 924704"/>
              <a:gd name="connsiteX5" fmla="*/ 102818 w 1017355"/>
              <a:gd name="connsiteY5" fmla="*/ 142371 h 924704"/>
              <a:gd name="connsiteX6" fmla="*/ 19228 w 1017355"/>
              <a:gd name="connsiteY6" fmla="*/ 416027 h 924704"/>
              <a:gd name="connsiteX7" fmla="*/ 508677 w 1017355"/>
              <a:gd name="connsiteY7" fmla="*/ 905476 h 924704"/>
              <a:gd name="connsiteX8" fmla="*/ 998127 w 1017355"/>
              <a:gd name="connsiteY8" fmla="*/ 416027 h 924704"/>
              <a:gd name="connsiteX9" fmla="*/ 914536 w 1017355"/>
              <a:gd name="connsiteY9" fmla="*/ 142371 h 924704"/>
              <a:gd name="connsiteX10" fmla="*/ 857082 w 1017355"/>
              <a:gd name="connsiteY10" fmla="*/ 72736 h 924704"/>
              <a:gd name="connsiteX11" fmla="*/ 849121 w 1017355"/>
              <a:gd name="connsiteY11" fmla="*/ 78103 h 924704"/>
              <a:gd name="connsiteX12" fmla="*/ 833299 w 1017355"/>
              <a:gd name="connsiteY12" fmla="*/ 81297 h 924704"/>
              <a:gd name="connsiteX13" fmla="*/ 792650 w 1017355"/>
              <a:gd name="connsiteY13" fmla="*/ 40648 h 924704"/>
              <a:gd name="connsiteX14" fmla="*/ 833299 w 1017355"/>
              <a:gd name="connsiteY14" fmla="*/ 0 h 924704"/>
              <a:gd name="connsiteX15" fmla="*/ 873948 w 1017355"/>
              <a:gd name="connsiteY15" fmla="*/ 40648 h 924704"/>
              <a:gd name="connsiteX16" fmla="*/ 870754 w 1017355"/>
              <a:gd name="connsiteY16" fmla="*/ 56471 h 924704"/>
              <a:gd name="connsiteX17" fmla="*/ 869730 w 1017355"/>
              <a:gd name="connsiteY17" fmla="*/ 57989 h 924704"/>
              <a:gd name="connsiteX18" fmla="*/ 930481 w 1017355"/>
              <a:gd name="connsiteY18" fmla="*/ 131621 h 924704"/>
              <a:gd name="connsiteX19" fmla="*/ 1017355 w 1017355"/>
              <a:gd name="connsiteY19" fmla="*/ 416027 h 924704"/>
              <a:gd name="connsiteX20" fmla="*/ 508677 w 1017355"/>
              <a:gd name="connsiteY20" fmla="*/ 924704 h 924704"/>
              <a:gd name="connsiteX21" fmla="*/ 0 w 1017355"/>
              <a:gd name="connsiteY21" fmla="*/ 416027 h 924704"/>
              <a:gd name="connsiteX22" fmla="*/ 148988 w 1017355"/>
              <a:gd name="connsiteY22" fmla="*/ 56338 h 924704"/>
              <a:gd name="connsiteX23" fmla="*/ 149429 w 1017355"/>
              <a:gd name="connsiteY23" fmla="*/ 55974 h 924704"/>
              <a:gd name="connsiteX24" fmla="*/ 146335 w 1017355"/>
              <a:gd name="connsiteY24" fmla="*/ 40648 h 924704"/>
              <a:gd name="connsiteX25" fmla="*/ 186984 w 1017355"/>
              <a:gd name="connsiteY25" fmla="*/ 0 h 92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17355" h="924704">
                <a:moveTo>
                  <a:pt x="186984" y="0"/>
                </a:moveTo>
                <a:cubicBezTo>
                  <a:pt x="209433" y="0"/>
                  <a:pt x="227633" y="18199"/>
                  <a:pt x="227633" y="40648"/>
                </a:cubicBezTo>
                <a:cubicBezTo>
                  <a:pt x="227633" y="63098"/>
                  <a:pt x="209433" y="81297"/>
                  <a:pt x="186984" y="81297"/>
                </a:cubicBezTo>
                <a:cubicBezTo>
                  <a:pt x="181371" y="81297"/>
                  <a:pt x="176024" y="80160"/>
                  <a:pt x="171161" y="78103"/>
                </a:cubicBezTo>
                <a:lnTo>
                  <a:pt x="161319" y="71467"/>
                </a:lnTo>
                <a:lnTo>
                  <a:pt x="102818" y="142371"/>
                </a:lnTo>
                <a:cubicBezTo>
                  <a:pt x="50044" y="220488"/>
                  <a:pt x="19228" y="314659"/>
                  <a:pt x="19228" y="416027"/>
                </a:cubicBezTo>
                <a:cubicBezTo>
                  <a:pt x="19228" y="686342"/>
                  <a:pt x="238362" y="905476"/>
                  <a:pt x="508677" y="905476"/>
                </a:cubicBezTo>
                <a:cubicBezTo>
                  <a:pt x="778993" y="905476"/>
                  <a:pt x="998127" y="686342"/>
                  <a:pt x="998127" y="416027"/>
                </a:cubicBezTo>
                <a:cubicBezTo>
                  <a:pt x="998127" y="314659"/>
                  <a:pt x="967311" y="220488"/>
                  <a:pt x="914536" y="142371"/>
                </a:cubicBezTo>
                <a:lnTo>
                  <a:pt x="857082" y="72736"/>
                </a:lnTo>
                <a:lnTo>
                  <a:pt x="849121" y="78103"/>
                </a:lnTo>
                <a:cubicBezTo>
                  <a:pt x="844258" y="80160"/>
                  <a:pt x="838911" y="81297"/>
                  <a:pt x="833299" y="81297"/>
                </a:cubicBezTo>
                <a:cubicBezTo>
                  <a:pt x="810849" y="81297"/>
                  <a:pt x="792650" y="63098"/>
                  <a:pt x="792650" y="40648"/>
                </a:cubicBezTo>
                <a:cubicBezTo>
                  <a:pt x="792650" y="18199"/>
                  <a:pt x="810849" y="0"/>
                  <a:pt x="833299" y="0"/>
                </a:cubicBezTo>
                <a:cubicBezTo>
                  <a:pt x="855749" y="0"/>
                  <a:pt x="873948" y="18199"/>
                  <a:pt x="873948" y="40648"/>
                </a:cubicBezTo>
                <a:cubicBezTo>
                  <a:pt x="873948" y="46261"/>
                  <a:pt x="872811" y="51608"/>
                  <a:pt x="870754" y="56471"/>
                </a:cubicBezTo>
                <a:lnTo>
                  <a:pt x="869730" y="57989"/>
                </a:lnTo>
                <a:lnTo>
                  <a:pt x="930481" y="131621"/>
                </a:lnTo>
                <a:cubicBezTo>
                  <a:pt x="985328" y="212806"/>
                  <a:pt x="1017355" y="310676"/>
                  <a:pt x="1017355" y="416027"/>
                </a:cubicBezTo>
                <a:cubicBezTo>
                  <a:pt x="1017355" y="696961"/>
                  <a:pt x="789612" y="924704"/>
                  <a:pt x="508677" y="924704"/>
                </a:cubicBezTo>
                <a:cubicBezTo>
                  <a:pt x="227742" y="924704"/>
                  <a:pt x="0" y="696961"/>
                  <a:pt x="0" y="416027"/>
                </a:cubicBezTo>
                <a:cubicBezTo>
                  <a:pt x="0" y="275559"/>
                  <a:pt x="56936" y="148390"/>
                  <a:pt x="148988" y="56338"/>
                </a:cubicBezTo>
                <a:lnTo>
                  <a:pt x="149429" y="55974"/>
                </a:lnTo>
                <a:lnTo>
                  <a:pt x="146335" y="40648"/>
                </a:lnTo>
                <a:cubicBezTo>
                  <a:pt x="146335" y="18199"/>
                  <a:pt x="164534" y="0"/>
                  <a:pt x="18698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sz="32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任意多边形 16"/>
          <p:cNvSpPr/>
          <p:nvPr>
            <p:custDataLst>
              <p:tags r:id="rId11"/>
            </p:custDataLst>
          </p:nvPr>
        </p:nvSpPr>
        <p:spPr>
          <a:xfrm rot="19800000">
            <a:off x="5755134" y="3887251"/>
            <a:ext cx="741008" cy="673524"/>
          </a:xfrm>
          <a:custGeom>
            <a:avLst/>
            <a:gdLst>
              <a:gd name="connsiteX0" fmla="*/ 186984 w 1017355"/>
              <a:gd name="connsiteY0" fmla="*/ 0 h 924704"/>
              <a:gd name="connsiteX1" fmla="*/ 227633 w 1017355"/>
              <a:gd name="connsiteY1" fmla="*/ 40648 h 924704"/>
              <a:gd name="connsiteX2" fmla="*/ 186984 w 1017355"/>
              <a:gd name="connsiteY2" fmla="*/ 81297 h 924704"/>
              <a:gd name="connsiteX3" fmla="*/ 171161 w 1017355"/>
              <a:gd name="connsiteY3" fmla="*/ 78103 h 924704"/>
              <a:gd name="connsiteX4" fmla="*/ 161319 w 1017355"/>
              <a:gd name="connsiteY4" fmla="*/ 71467 h 924704"/>
              <a:gd name="connsiteX5" fmla="*/ 102818 w 1017355"/>
              <a:gd name="connsiteY5" fmla="*/ 142371 h 924704"/>
              <a:gd name="connsiteX6" fmla="*/ 19228 w 1017355"/>
              <a:gd name="connsiteY6" fmla="*/ 416027 h 924704"/>
              <a:gd name="connsiteX7" fmla="*/ 508677 w 1017355"/>
              <a:gd name="connsiteY7" fmla="*/ 905476 h 924704"/>
              <a:gd name="connsiteX8" fmla="*/ 998127 w 1017355"/>
              <a:gd name="connsiteY8" fmla="*/ 416027 h 924704"/>
              <a:gd name="connsiteX9" fmla="*/ 914536 w 1017355"/>
              <a:gd name="connsiteY9" fmla="*/ 142371 h 924704"/>
              <a:gd name="connsiteX10" fmla="*/ 857082 w 1017355"/>
              <a:gd name="connsiteY10" fmla="*/ 72736 h 924704"/>
              <a:gd name="connsiteX11" fmla="*/ 849121 w 1017355"/>
              <a:gd name="connsiteY11" fmla="*/ 78103 h 924704"/>
              <a:gd name="connsiteX12" fmla="*/ 833299 w 1017355"/>
              <a:gd name="connsiteY12" fmla="*/ 81297 h 924704"/>
              <a:gd name="connsiteX13" fmla="*/ 792650 w 1017355"/>
              <a:gd name="connsiteY13" fmla="*/ 40648 h 924704"/>
              <a:gd name="connsiteX14" fmla="*/ 833299 w 1017355"/>
              <a:gd name="connsiteY14" fmla="*/ 0 h 924704"/>
              <a:gd name="connsiteX15" fmla="*/ 873948 w 1017355"/>
              <a:gd name="connsiteY15" fmla="*/ 40648 h 924704"/>
              <a:gd name="connsiteX16" fmla="*/ 870754 w 1017355"/>
              <a:gd name="connsiteY16" fmla="*/ 56471 h 924704"/>
              <a:gd name="connsiteX17" fmla="*/ 869730 w 1017355"/>
              <a:gd name="connsiteY17" fmla="*/ 57989 h 924704"/>
              <a:gd name="connsiteX18" fmla="*/ 930481 w 1017355"/>
              <a:gd name="connsiteY18" fmla="*/ 131621 h 924704"/>
              <a:gd name="connsiteX19" fmla="*/ 1017355 w 1017355"/>
              <a:gd name="connsiteY19" fmla="*/ 416027 h 924704"/>
              <a:gd name="connsiteX20" fmla="*/ 508677 w 1017355"/>
              <a:gd name="connsiteY20" fmla="*/ 924704 h 924704"/>
              <a:gd name="connsiteX21" fmla="*/ 0 w 1017355"/>
              <a:gd name="connsiteY21" fmla="*/ 416027 h 924704"/>
              <a:gd name="connsiteX22" fmla="*/ 148988 w 1017355"/>
              <a:gd name="connsiteY22" fmla="*/ 56338 h 924704"/>
              <a:gd name="connsiteX23" fmla="*/ 149429 w 1017355"/>
              <a:gd name="connsiteY23" fmla="*/ 55974 h 924704"/>
              <a:gd name="connsiteX24" fmla="*/ 146335 w 1017355"/>
              <a:gd name="connsiteY24" fmla="*/ 40648 h 924704"/>
              <a:gd name="connsiteX25" fmla="*/ 186984 w 1017355"/>
              <a:gd name="connsiteY25" fmla="*/ 0 h 92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17355" h="924704">
                <a:moveTo>
                  <a:pt x="186984" y="0"/>
                </a:moveTo>
                <a:cubicBezTo>
                  <a:pt x="209433" y="0"/>
                  <a:pt x="227633" y="18199"/>
                  <a:pt x="227633" y="40648"/>
                </a:cubicBezTo>
                <a:cubicBezTo>
                  <a:pt x="227633" y="63098"/>
                  <a:pt x="209433" y="81297"/>
                  <a:pt x="186984" y="81297"/>
                </a:cubicBezTo>
                <a:cubicBezTo>
                  <a:pt x="181371" y="81297"/>
                  <a:pt x="176024" y="80160"/>
                  <a:pt x="171161" y="78103"/>
                </a:cubicBezTo>
                <a:lnTo>
                  <a:pt x="161319" y="71467"/>
                </a:lnTo>
                <a:lnTo>
                  <a:pt x="102818" y="142371"/>
                </a:lnTo>
                <a:cubicBezTo>
                  <a:pt x="50044" y="220488"/>
                  <a:pt x="19228" y="314659"/>
                  <a:pt x="19228" y="416027"/>
                </a:cubicBezTo>
                <a:cubicBezTo>
                  <a:pt x="19228" y="686342"/>
                  <a:pt x="238362" y="905476"/>
                  <a:pt x="508677" y="905476"/>
                </a:cubicBezTo>
                <a:cubicBezTo>
                  <a:pt x="778993" y="905476"/>
                  <a:pt x="998127" y="686342"/>
                  <a:pt x="998127" y="416027"/>
                </a:cubicBezTo>
                <a:cubicBezTo>
                  <a:pt x="998127" y="314659"/>
                  <a:pt x="967311" y="220488"/>
                  <a:pt x="914536" y="142371"/>
                </a:cubicBezTo>
                <a:lnTo>
                  <a:pt x="857082" y="72736"/>
                </a:lnTo>
                <a:lnTo>
                  <a:pt x="849121" y="78103"/>
                </a:lnTo>
                <a:cubicBezTo>
                  <a:pt x="844258" y="80160"/>
                  <a:pt x="838911" y="81297"/>
                  <a:pt x="833299" y="81297"/>
                </a:cubicBezTo>
                <a:cubicBezTo>
                  <a:pt x="810849" y="81297"/>
                  <a:pt x="792650" y="63098"/>
                  <a:pt x="792650" y="40648"/>
                </a:cubicBezTo>
                <a:cubicBezTo>
                  <a:pt x="792650" y="18199"/>
                  <a:pt x="810849" y="0"/>
                  <a:pt x="833299" y="0"/>
                </a:cubicBezTo>
                <a:cubicBezTo>
                  <a:pt x="855749" y="0"/>
                  <a:pt x="873948" y="18199"/>
                  <a:pt x="873948" y="40648"/>
                </a:cubicBezTo>
                <a:cubicBezTo>
                  <a:pt x="873948" y="46261"/>
                  <a:pt x="872811" y="51608"/>
                  <a:pt x="870754" y="56471"/>
                </a:cubicBezTo>
                <a:lnTo>
                  <a:pt x="869730" y="57989"/>
                </a:lnTo>
                <a:lnTo>
                  <a:pt x="930481" y="131621"/>
                </a:lnTo>
                <a:cubicBezTo>
                  <a:pt x="985328" y="212806"/>
                  <a:pt x="1017355" y="310676"/>
                  <a:pt x="1017355" y="416027"/>
                </a:cubicBezTo>
                <a:cubicBezTo>
                  <a:pt x="1017355" y="696961"/>
                  <a:pt x="789612" y="924704"/>
                  <a:pt x="508677" y="924704"/>
                </a:cubicBezTo>
                <a:cubicBezTo>
                  <a:pt x="227742" y="924704"/>
                  <a:pt x="0" y="696961"/>
                  <a:pt x="0" y="416027"/>
                </a:cubicBezTo>
                <a:cubicBezTo>
                  <a:pt x="0" y="275559"/>
                  <a:pt x="56936" y="148390"/>
                  <a:pt x="148988" y="56338"/>
                </a:cubicBezTo>
                <a:lnTo>
                  <a:pt x="149429" y="55974"/>
                </a:lnTo>
                <a:lnTo>
                  <a:pt x="146335" y="40648"/>
                </a:lnTo>
                <a:cubicBezTo>
                  <a:pt x="146335" y="18199"/>
                  <a:pt x="164534" y="0"/>
                  <a:pt x="18698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sz="32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任意多边形 16"/>
          <p:cNvSpPr/>
          <p:nvPr>
            <p:custDataLst>
              <p:tags r:id="rId12"/>
            </p:custDataLst>
          </p:nvPr>
        </p:nvSpPr>
        <p:spPr>
          <a:xfrm rot="1800000">
            <a:off x="6733266" y="3887251"/>
            <a:ext cx="741008" cy="673524"/>
          </a:xfrm>
          <a:custGeom>
            <a:avLst/>
            <a:gdLst>
              <a:gd name="connsiteX0" fmla="*/ 186984 w 1017355"/>
              <a:gd name="connsiteY0" fmla="*/ 0 h 924704"/>
              <a:gd name="connsiteX1" fmla="*/ 227633 w 1017355"/>
              <a:gd name="connsiteY1" fmla="*/ 40648 h 924704"/>
              <a:gd name="connsiteX2" fmla="*/ 186984 w 1017355"/>
              <a:gd name="connsiteY2" fmla="*/ 81297 h 924704"/>
              <a:gd name="connsiteX3" fmla="*/ 171161 w 1017355"/>
              <a:gd name="connsiteY3" fmla="*/ 78103 h 924704"/>
              <a:gd name="connsiteX4" fmla="*/ 161319 w 1017355"/>
              <a:gd name="connsiteY4" fmla="*/ 71467 h 924704"/>
              <a:gd name="connsiteX5" fmla="*/ 102818 w 1017355"/>
              <a:gd name="connsiteY5" fmla="*/ 142371 h 924704"/>
              <a:gd name="connsiteX6" fmla="*/ 19228 w 1017355"/>
              <a:gd name="connsiteY6" fmla="*/ 416027 h 924704"/>
              <a:gd name="connsiteX7" fmla="*/ 508677 w 1017355"/>
              <a:gd name="connsiteY7" fmla="*/ 905476 h 924704"/>
              <a:gd name="connsiteX8" fmla="*/ 998127 w 1017355"/>
              <a:gd name="connsiteY8" fmla="*/ 416027 h 924704"/>
              <a:gd name="connsiteX9" fmla="*/ 914536 w 1017355"/>
              <a:gd name="connsiteY9" fmla="*/ 142371 h 924704"/>
              <a:gd name="connsiteX10" fmla="*/ 857082 w 1017355"/>
              <a:gd name="connsiteY10" fmla="*/ 72736 h 924704"/>
              <a:gd name="connsiteX11" fmla="*/ 849121 w 1017355"/>
              <a:gd name="connsiteY11" fmla="*/ 78103 h 924704"/>
              <a:gd name="connsiteX12" fmla="*/ 833299 w 1017355"/>
              <a:gd name="connsiteY12" fmla="*/ 81297 h 924704"/>
              <a:gd name="connsiteX13" fmla="*/ 792650 w 1017355"/>
              <a:gd name="connsiteY13" fmla="*/ 40648 h 924704"/>
              <a:gd name="connsiteX14" fmla="*/ 833299 w 1017355"/>
              <a:gd name="connsiteY14" fmla="*/ 0 h 924704"/>
              <a:gd name="connsiteX15" fmla="*/ 873948 w 1017355"/>
              <a:gd name="connsiteY15" fmla="*/ 40648 h 924704"/>
              <a:gd name="connsiteX16" fmla="*/ 870754 w 1017355"/>
              <a:gd name="connsiteY16" fmla="*/ 56471 h 924704"/>
              <a:gd name="connsiteX17" fmla="*/ 869730 w 1017355"/>
              <a:gd name="connsiteY17" fmla="*/ 57989 h 924704"/>
              <a:gd name="connsiteX18" fmla="*/ 930481 w 1017355"/>
              <a:gd name="connsiteY18" fmla="*/ 131621 h 924704"/>
              <a:gd name="connsiteX19" fmla="*/ 1017355 w 1017355"/>
              <a:gd name="connsiteY19" fmla="*/ 416027 h 924704"/>
              <a:gd name="connsiteX20" fmla="*/ 508677 w 1017355"/>
              <a:gd name="connsiteY20" fmla="*/ 924704 h 924704"/>
              <a:gd name="connsiteX21" fmla="*/ 0 w 1017355"/>
              <a:gd name="connsiteY21" fmla="*/ 416027 h 924704"/>
              <a:gd name="connsiteX22" fmla="*/ 148988 w 1017355"/>
              <a:gd name="connsiteY22" fmla="*/ 56338 h 924704"/>
              <a:gd name="connsiteX23" fmla="*/ 149429 w 1017355"/>
              <a:gd name="connsiteY23" fmla="*/ 55974 h 924704"/>
              <a:gd name="connsiteX24" fmla="*/ 146335 w 1017355"/>
              <a:gd name="connsiteY24" fmla="*/ 40648 h 924704"/>
              <a:gd name="connsiteX25" fmla="*/ 186984 w 1017355"/>
              <a:gd name="connsiteY25" fmla="*/ 0 h 92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17355" h="924704">
                <a:moveTo>
                  <a:pt x="186984" y="0"/>
                </a:moveTo>
                <a:cubicBezTo>
                  <a:pt x="209433" y="0"/>
                  <a:pt x="227633" y="18199"/>
                  <a:pt x="227633" y="40648"/>
                </a:cubicBezTo>
                <a:cubicBezTo>
                  <a:pt x="227633" y="63098"/>
                  <a:pt x="209433" y="81297"/>
                  <a:pt x="186984" y="81297"/>
                </a:cubicBezTo>
                <a:cubicBezTo>
                  <a:pt x="181371" y="81297"/>
                  <a:pt x="176024" y="80160"/>
                  <a:pt x="171161" y="78103"/>
                </a:cubicBezTo>
                <a:lnTo>
                  <a:pt x="161319" y="71467"/>
                </a:lnTo>
                <a:lnTo>
                  <a:pt x="102818" y="142371"/>
                </a:lnTo>
                <a:cubicBezTo>
                  <a:pt x="50044" y="220488"/>
                  <a:pt x="19228" y="314659"/>
                  <a:pt x="19228" y="416027"/>
                </a:cubicBezTo>
                <a:cubicBezTo>
                  <a:pt x="19228" y="686342"/>
                  <a:pt x="238362" y="905476"/>
                  <a:pt x="508677" y="905476"/>
                </a:cubicBezTo>
                <a:cubicBezTo>
                  <a:pt x="778993" y="905476"/>
                  <a:pt x="998127" y="686342"/>
                  <a:pt x="998127" y="416027"/>
                </a:cubicBezTo>
                <a:cubicBezTo>
                  <a:pt x="998127" y="314659"/>
                  <a:pt x="967311" y="220488"/>
                  <a:pt x="914536" y="142371"/>
                </a:cubicBezTo>
                <a:lnTo>
                  <a:pt x="857082" y="72736"/>
                </a:lnTo>
                <a:lnTo>
                  <a:pt x="849121" y="78103"/>
                </a:lnTo>
                <a:cubicBezTo>
                  <a:pt x="844258" y="80160"/>
                  <a:pt x="838911" y="81297"/>
                  <a:pt x="833299" y="81297"/>
                </a:cubicBezTo>
                <a:cubicBezTo>
                  <a:pt x="810849" y="81297"/>
                  <a:pt x="792650" y="63098"/>
                  <a:pt x="792650" y="40648"/>
                </a:cubicBezTo>
                <a:cubicBezTo>
                  <a:pt x="792650" y="18199"/>
                  <a:pt x="810849" y="0"/>
                  <a:pt x="833299" y="0"/>
                </a:cubicBezTo>
                <a:cubicBezTo>
                  <a:pt x="855749" y="0"/>
                  <a:pt x="873948" y="18199"/>
                  <a:pt x="873948" y="40648"/>
                </a:cubicBezTo>
                <a:cubicBezTo>
                  <a:pt x="873948" y="46261"/>
                  <a:pt x="872811" y="51608"/>
                  <a:pt x="870754" y="56471"/>
                </a:cubicBezTo>
                <a:lnTo>
                  <a:pt x="869730" y="57989"/>
                </a:lnTo>
                <a:lnTo>
                  <a:pt x="930481" y="131621"/>
                </a:lnTo>
                <a:cubicBezTo>
                  <a:pt x="985328" y="212806"/>
                  <a:pt x="1017355" y="310676"/>
                  <a:pt x="1017355" y="416027"/>
                </a:cubicBezTo>
                <a:cubicBezTo>
                  <a:pt x="1017355" y="696961"/>
                  <a:pt x="789612" y="924704"/>
                  <a:pt x="508677" y="924704"/>
                </a:cubicBezTo>
                <a:cubicBezTo>
                  <a:pt x="227742" y="924704"/>
                  <a:pt x="0" y="696961"/>
                  <a:pt x="0" y="416027"/>
                </a:cubicBezTo>
                <a:cubicBezTo>
                  <a:pt x="0" y="275559"/>
                  <a:pt x="56936" y="148390"/>
                  <a:pt x="148988" y="56338"/>
                </a:cubicBezTo>
                <a:lnTo>
                  <a:pt x="149429" y="55974"/>
                </a:lnTo>
                <a:lnTo>
                  <a:pt x="146335" y="40648"/>
                </a:lnTo>
                <a:cubicBezTo>
                  <a:pt x="146335" y="18199"/>
                  <a:pt x="164534" y="0"/>
                  <a:pt x="18698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sz="32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任意多边形 16"/>
          <p:cNvSpPr/>
          <p:nvPr>
            <p:custDataLst>
              <p:tags r:id="rId13"/>
            </p:custDataLst>
          </p:nvPr>
        </p:nvSpPr>
        <p:spPr>
          <a:xfrm rot="5400000">
            <a:off x="7222331" y="4734337"/>
            <a:ext cx="741008" cy="673524"/>
          </a:xfrm>
          <a:custGeom>
            <a:avLst/>
            <a:gdLst>
              <a:gd name="connsiteX0" fmla="*/ 186984 w 1017355"/>
              <a:gd name="connsiteY0" fmla="*/ 0 h 924704"/>
              <a:gd name="connsiteX1" fmla="*/ 227633 w 1017355"/>
              <a:gd name="connsiteY1" fmla="*/ 40648 h 924704"/>
              <a:gd name="connsiteX2" fmla="*/ 186984 w 1017355"/>
              <a:gd name="connsiteY2" fmla="*/ 81297 h 924704"/>
              <a:gd name="connsiteX3" fmla="*/ 171161 w 1017355"/>
              <a:gd name="connsiteY3" fmla="*/ 78103 h 924704"/>
              <a:gd name="connsiteX4" fmla="*/ 161319 w 1017355"/>
              <a:gd name="connsiteY4" fmla="*/ 71467 h 924704"/>
              <a:gd name="connsiteX5" fmla="*/ 102818 w 1017355"/>
              <a:gd name="connsiteY5" fmla="*/ 142371 h 924704"/>
              <a:gd name="connsiteX6" fmla="*/ 19228 w 1017355"/>
              <a:gd name="connsiteY6" fmla="*/ 416027 h 924704"/>
              <a:gd name="connsiteX7" fmla="*/ 508677 w 1017355"/>
              <a:gd name="connsiteY7" fmla="*/ 905476 h 924704"/>
              <a:gd name="connsiteX8" fmla="*/ 998127 w 1017355"/>
              <a:gd name="connsiteY8" fmla="*/ 416027 h 924704"/>
              <a:gd name="connsiteX9" fmla="*/ 914536 w 1017355"/>
              <a:gd name="connsiteY9" fmla="*/ 142371 h 924704"/>
              <a:gd name="connsiteX10" fmla="*/ 857082 w 1017355"/>
              <a:gd name="connsiteY10" fmla="*/ 72736 h 924704"/>
              <a:gd name="connsiteX11" fmla="*/ 849121 w 1017355"/>
              <a:gd name="connsiteY11" fmla="*/ 78103 h 924704"/>
              <a:gd name="connsiteX12" fmla="*/ 833299 w 1017355"/>
              <a:gd name="connsiteY12" fmla="*/ 81297 h 924704"/>
              <a:gd name="connsiteX13" fmla="*/ 792650 w 1017355"/>
              <a:gd name="connsiteY13" fmla="*/ 40648 h 924704"/>
              <a:gd name="connsiteX14" fmla="*/ 833299 w 1017355"/>
              <a:gd name="connsiteY14" fmla="*/ 0 h 924704"/>
              <a:gd name="connsiteX15" fmla="*/ 873948 w 1017355"/>
              <a:gd name="connsiteY15" fmla="*/ 40648 h 924704"/>
              <a:gd name="connsiteX16" fmla="*/ 870754 w 1017355"/>
              <a:gd name="connsiteY16" fmla="*/ 56471 h 924704"/>
              <a:gd name="connsiteX17" fmla="*/ 869730 w 1017355"/>
              <a:gd name="connsiteY17" fmla="*/ 57989 h 924704"/>
              <a:gd name="connsiteX18" fmla="*/ 930481 w 1017355"/>
              <a:gd name="connsiteY18" fmla="*/ 131621 h 924704"/>
              <a:gd name="connsiteX19" fmla="*/ 1017355 w 1017355"/>
              <a:gd name="connsiteY19" fmla="*/ 416027 h 924704"/>
              <a:gd name="connsiteX20" fmla="*/ 508677 w 1017355"/>
              <a:gd name="connsiteY20" fmla="*/ 924704 h 924704"/>
              <a:gd name="connsiteX21" fmla="*/ 0 w 1017355"/>
              <a:gd name="connsiteY21" fmla="*/ 416027 h 924704"/>
              <a:gd name="connsiteX22" fmla="*/ 148988 w 1017355"/>
              <a:gd name="connsiteY22" fmla="*/ 56338 h 924704"/>
              <a:gd name="connsiteX23" fmla="*/ 149429 w 1017355"/>
              <a:gd name="connsiteY23" fmla="*/ 55974 h 924704"/>
              <a:gd name="connsiteX24" fmla="*/ 146335 w 1017355"/>
              <a:gd name="connsiteY24" fmla="*/ 40648 h 924704"/>
              <a:gd name="connsiteX25" fmla="*/ 186984 w 1017355"/>
              <a:gd name="connsiteY25" fmla="*/ 0 h 92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17355" h="924704">
                <a:moveTo>
                  <a:pt x="186984" y="0"/>
                </a:moveTo>
                <a:cubicBezTo>
                  <a:pt x="209433" y="0"/>
                  <a:pt x="227633" y="18199"/>
                  <a:pt x="227633" y="40648"/>
                </a:cubicBezTo>
                <a:cubicBezTo>
                  <a:pt x="227633" y="63098"/>
                  <a:pt x="209433" y="81297"/>
                  <a:pt x="186984" y="81297"/>
                </a:cubicBezTo>
                <a:cubicBezTo>
                  <a:pt x="181371" y="81297"/>
                  <a:pt x="176024" y="80160"/>
                  <a:pt x="171161" y="78103"/>
                </a:cubicBezTo>
                <a:lnTo>
                  <a:pt x="161319" y="71467"/>
                </a:lnTo>
                <a:lnTo>
                  <a:pt x="102818" y="142371"/>
                </a:lnTo>
                <a:cubicBezTo>
                  <a:pt x="50044" y="220488"/>
                  <a:pt x="19228" y="314659"/>
                  <a:pt x="19228" y="416027"/>
                </a:cubicBezTo>
                <a:cubicBezTo>
                  <a:pt x="19228" y="686342"/>
                  <a:pt x="238362" y="905476"/>
                  <a:pt x="508677" y="905476"/>
                </a:cubicBezTo>
                <a:cubicBezTo>
                  <a:pt x="778993" y="905476"/>
                  <a:pt x="998127" y="686342"/>
                  <a:pt x="998127" y="416027"/>
                </a:cubicBezTo>
                <a:cubicBezTo>
                  <a:pt x="998127" y="314659"/>
                  <a:pt x="967311" y="220488"/>
                  <a:pt x="914536" y="142371"/>
                </a:cubicBezTo>
                <a:lnTo>
                  <a:pt x="857082" y="72736"/>
                </a:lnTo>
                <a:lnTo>
                  <a:pt x="849121" y="78103"/>
                </a:lnTo>
                <a:cubicBezTo>
                  <a:pt x="844258" y="80160"/>
                  <a:pt x="838911" y="81297"/>
                  <a:pt x="833299" y="81297"/>
                </a:cubicBezTo>
                <a:cubicBezTo>
                  <a:pt x="810849" y="81297"/>
                  <a:pt x="792650" y="63098"/>
                  <a:pt x="792650" y="40648"/>
                </a:cubicBezTo>
                <a:cubicBezTo>
                  <a:pt x="792650" y="18199"/>
                  <a:pt x="810849" y="0"/>
                  <a:pt x="833299" y="0"/>
                </a:cubicBezTo>
                <a:cubicBezTo>
                  <a:pt x="855749" y="0"/>
                  <a:pt x="873948" y="18199"/>
                  <a:pt x="873948" y="40648"/>
                </a:cubicBezTo>
                <a:cubicBezTo>
                  <a:pt x="873948" y="46261"/>
                  <a:pt x="872811" y="51608"/>
                  <a:pt x="870754" y="56471"/>
                </a:cubicBezTo>
                <a:lnTo>
                  <a:pt x="869730" y="57989"/>
                </a:lnTo>
                <a:lnTo>
                  <a:pt x="930481" y="131621"/>
                </a:lnTo>
                <a:cubicBezTo>
                  <a:pt x="985328" y="212806"/>
                  <a:pt x="1017355" y="310676"/>
                  <a:pt x="1017355" y="416027"/>
                </a:cubicBezTo>
                <a:cubicBezTo>
                  <a:pt x="1017355" y="696961"/>
                  <a:pt x="789612" y="924704"/>
                  <a:pt x="508677" y="924704"/>
                </a:cubicBezTo>
                <a:cubicBezTo>
                  <a:pt x="227742" y="924704"/>
                  <a:pt x="0" y="696961"/>
                  <a:pt x="0" y="416027"/>
                </a:cubicBezTo>
                <a:cubicBezTo>
                  <a:pt x="0" y="275559"/>
                  <a:pt x="56936" y="148390"/>
                  <a:pt x="148988" y="56338"/>
                </a:cubicBezTo>
                <a:lnTo>
                  <a:pt x="149429" y="55974"/>
                </a:lnTo>
                <a:lnTo>
                  <a:pt x="146335" y="40648"/>
                </a:lnTo>
                <a:cubicBezTo>
                  <a:pt x="146335" y="18199"/>
                  <a:pt x="164534" y="0"/>
                  <a:pt x="18698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sz="32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任意多边形 16"/>
          <p:cNvSpPr/>
          <p:nvPr>
            <p:custDataLst>
              <p:tags r:id="rId14"/>
            </p:custDataLst>
          </p:nvPr>
        </p:nvSpPr>
        <p:spPr>
          <a:xfrm rot="9000000">
            <a:off x="6733266" y="5581424"/>
            <a:ext cx="741008" cy="673524"/>
          </a:xfrm>
          <a:custGeom>
            <a:avLst/>
            <a:gdLst>
              <a:gd name="connsiteX0" fmla="*/ 186984 w 1017355"/>
              <a:gd name="connsiteY0" fmla="*/ 0 h 924704"/>
              <a:gd name="connsiteX1" fmla="*/ 227633 w 1017355"/>
              <a:gd name="connsiteY1" fmla="*/ 40648 h 924704"/>
              <a:gd name="connsiteX2" fmla="*/ 186984 w 1017355"/>
              <a:gd name="connsiteY2" fmla="*/ 81297 h 924704"/>
              <a:gd name="connsiteX3" fmla="*/ 171161 w 1017355"/>
              <a:gd name="connsiteY3" fmla="*/ 78103 h 924704"/>
              <a:gd name="connsiteX4" fmla="*/ 161319 w 1017355"/>
              <a:gd name="connsiteY4" fmla="*/ 71467 h 924704"/>
              <a:gd name="connsiteX5" fmla="*/ 102818 w 1017355"/>
              <a:gd name="connsiteY5" fmla="*/ 142371 h 924704"/>
              <a:gd name="connsiteX6" fmla="*/ 19228 w 1017355"/>
              <a:gd name="connsiteY6" fmla="*/ 416027 h 924704"/>
              <a:gd name="connsiteX7" fmla="*/ 508677 w 1017355"/>
              <a:gd name="connsiteY7" fmla="*/ 905476 h 924704"/>
              <a:gd name="connsiteX8" fmla="*/ 998127 w 1017355"/>
              <a:gd name="connsiteY8" fmla="*/ 416027 h 924704"/>
              <a:gd name="connsiteX9" fmla="*/ 914536 w 1017355"/>
              <a:gd name="connsiteY9" fmla="*/ 142371 h 924704"/>
              <a:gd name="connsiteX10" fmla="*/ 857082 w 1017355"/>
              <a:gd name="connsiteY10" fmla="*/ 72736 h 924704"/>
              <a:gd name="connsiteX11" fmla="*/ 849121 w 1017355"/>
              <a:gd name="connsiteY11" fmla="*/ 78103 h 924704"/>
              <a:gd name="connsiteX12" fmla="*/ 833299 w 1017355"/>
              <a:gd name="connsiteY12" fmla="*/ 81297 h 924704"/>
              <a:gd name="connsiteX13" fmla="*/ 792650 w 1017355"/>
              <a:gd name="connsiteY13" fmla="*/ 40648 h 924704"/>
              <a:gd name="connsiteX14" fmla="*/ 833299 w 1017355"/>
              <a:gd name="connsiteY14" fmla="*/ 0 h 924704"/>
              <a:gd name="connsiteX15" fmla="*/ 873948 w 1017355"/>
              <a:gd name="connsiteY15" fmla="*/ 40648 h 924704"/>
              <a:gd name="connsiteX16" fmla="*/ 870754 w 1017355"/>
              <a:gd name="connsiteY16" fmla="*/ 56471 h 924704"/>
              <a:gd name="connsiteX17" fmla="*/ 869730 w 1017355"/>
              <a:gd name="connsiteY17" fmla="*/ 57989 h 924704"/>
              <a:gd name="connsiteX18" fmla="*/ 930481 w 1017355"/>
              <a:gd name="connsiteY18" fmla="*/ 131621 h 924704"/>
              <a:gd name="connsiteX19" fmla="*/ 1017355 w 1017355"/>
              <a:gd name="connsiteY19" fmla="*/ 416027 h 924704"/>
              <a:gd name="connsiteX20" fmla="*/ 508677 w 1017355"/>
              <a:gd name="connsiteY20" fmla="*/ 924704 h 924704"/>
              <a:gd name="connsiteX21" fmla="*/ 0 w 1017355"/>
              <a:gd name="connsiteY21" fmla="*/ 416027 h 924704"/>
              <a:gd name="connsiteX22" fmla="*/ 148988 w 1017355"/>
              <a:gd name="connsiteY22" fmla="*/ 56338 h 924704"/>
              <a:gd name="connsiteX23" fmla="*/ 149429 w 1017355"/>
              <a:gd name="connsiteY23" fmla="*/ 55974 h 924704"/>
              <a:gd name="connsiteX24" fmla="*/ 146335 w 1017355"/>
              <a:gd name="connsiteY24" fmla="*/ 40648 h 924704"/>
              <a:gd name="connsiteX25" fmla="*/ 186984 w 1017355"/>
              <a:gd name="connsiteY25" fmla="*/ 0 h 92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17355" h="924704">
                <a:moveTo>
                  <a:pt x="186984" y="0"/>
                </a:moveTo>
                <a:cubicBezTo>
                  <a:pt x="209433" y="0"/>
                  <a:pt x="227633" y="18199"/>
                  <a:pt x="227633" y="40648"/>
                </a:cubicBezTo>
                <a:cubicBezTo>
                  <a:pt x="227633" y="63098"/>
                  <a:pt x="209433" y="81297"/>
                  <a:pt x="186984" y="81297"/>
                </a:cubicBezTo>
                <a:cubicBezTo>
                  <a:pt x="181371" y="81297"/>
                  <a:pt x="176024" y="80160"/>
                  <a:pt x="171161" y="78103"/>
                </a:cubicBezTo>
                <a:lnTo>
                  <a:pt x="161319" y="71467"/>
                </a:lnTo>
                <a:lnTo>
                  <a:pt x="102818" y="142371"/>
                </a:lnTo>
                <a:cubicBezTo>
                  <a:pt x="50044" y="220488"/>
                  <a:pt x="19228" y="314659"/>
                  <a:pt x="19228" y="416027"/>
                </a:cubicBezTo>
                <a:cubicBezTo>
                  <a:pt x="19228" y="686342"/>
                  <a:pt x="238362" y="905476"/>
                  <a:pt x="508677" y="905476"/>
                </a:cubicBezTo>
                <a:cubicBezTo>
                  <a:pt x="778993" y="905476"/>
                  <a:pt x="998127" y="686342"/>
                  <a:pt x="998127" y="416027"/>
                </a:cubicBezTo>
                <a:cubicBezTo>
                  <a:pt x="998127" y="314659"/>
                  <a:pt x="967311" y="220488"/>
                  <a:pt x="914536" y="142371"/>
                </a:cubicBezTo>
                <a:lnTo>
                  <a:pt x="857082" y="72736"/>
                </a:lnTo>
                <a:lnTo>
                  <a:pt x="849121" y="78103"/>
                </a:lnTo>
                <a:cubicBezTo>
                  <a:pt x="844258" y="80160"/>
                  <a:pt x="838911" y="81297"/>
                  <a:pt x="833299" y="81297"/>
                </a:cubicBezTo>
                <a:cubicBezTo>
                  <a:pt x="810849" y="81297"/>
                  <a:pt x="792650" y="63098"/>
                  <a:pt x="792650" y="40648"/>
                </a:cubicBezTo>
                <a:cubicBezTo>
                  <a:pt x="792650" y="18199"/>
                  <a:pt x="810849" y="0"/>
                  <a:pt x="833299" y="0"/>
                </a:cubicBezTo>
                <a:cubicBezTo>
                  <a:pt x="855749" y="0"/>
                  <a:pt x="873948" y="18199"/>
                  <a:pt x="873948" y="40648"/>
                </a:cubicBezTo>
                <a:cubicBezTo>
                  <a:pt x="873948" y="46261"/>
                  <a:pt x="872811" y="51608"/>
                  <a:pt x="870754" y="56471"/>
                </a:cubicBezTo>
                <a:lnTo>
                  <a:pt x="869730" y="57989"/>
                </a:lnTo>
                <a:lnTo>
                  <a:pt x="930481" y="131621"/>
                </a:lnTo>
                <a:cubicBezTo>
                  <a:pt x="985328" y="212806"/>
                  <a:pt x="1017355" y="310676"/>
                  <a:pt x="1017355" y="416027"/>
                </a:cubicBezTo>
                <a:cubicBezTo>
                  <a:pt x="1017355" y="696961"/>
                  <a:pt x="789612" y="924704"/>
                  <a:pt x="508677" y="924704"/>
                </a:cubicBezTo>
                <a:cubicBezTo>
                  <a:pt x="227742" y="924704"/>
                  <a:pt x="0" y="696961"/>
                  <a:pt x="0" y="416027"/>
                </a:cubicBezTo>
                <a:cubicBezTo>
                  <a:pt x="0" y="275559"/>
                  <a:pt x="56936" y="148390"/>
                  <a:pt x="148988" y="56338"/>
                </a:cubicBezTo>
                <a:lnTo>
                  <a:pt x="149429" y="55974"/>
                </a:lnTo>
                <a:lnTo>
                  <a:pt x="146335" y="40648"/>
                </a:lnTo>
                <a:cubicBezTo>
                  <a:pt x="146335" y="18199"/>
                  <a:pt x="164534" y="0"/>
                  <a:pt x="18698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sz="32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任意多边形 16"/>
          <p:cNvSpPr/>
          <p:nvPr>
            <p:custDataLst>
              <p:tags r:id="rId15"/>
            </p:custDataLst>
          </p:nvPr>
        </p:nvSpPr>
        <p:spPr>
          <a:xfrm rot="12600000">
            <a:off x="5755134" y="5581424"/>
            <a:ext cx="741008" cy="673524"/>
          </a:xfrm>
          <a:custGeom>
            <a:avLst/>
            <a:gdLst>
              <a:gd name="connsiteX0" fmla="*/ 186984 w 1017355"/>
              <a:gd name="connsiteY0" fmla="*/ 0 h 924704"/>
              <a:gd name="connsiteX1" fmla="*/ 227633 w 1017355"/>
              <a:gd name="connsiteY1" fmla="*/ 40648 h 924704"/>
              <a:gd name="connsiteX2" fmla="*/ 186984 w 1017355"/>
              <a:gd name="connsiteY2" fmla="*/ 81297 h 924704"/>
              <a:gd name="connsiteX3" fmla="*/ 171161 w 1017355"/>
              <a:gd name="connsiteY3" fmla="*/ 78103 h 924704"/>
              <a:gd name="connsiteX4" fmla="*/ 161319 w 1017355"/>
              <a:gd name="connsiteY4" fmla="*/ 71467 h 924704"/>
              <a:gd name="connsiteX5" fmla="*/ 102818 w 1017355"/>
              <a:gd name="connsiteY5" fmla="*/ 142371 h 924704"/>
              <a:gd name="connsiteX6" fmla="*/ 19228 w 1017355"/>
              <a:gd name="connsiteY6" fmla="*/ 416027 h 924704"/>
              <a:gd name="connsiteX7" fmla="*/ 508677 w 1017355"/>
              <a:gd name="connsiteY7" fmla="*/ 905476 h 924704"/>
              <a:gd name="connsiteX8" fmla="*/ 998127 w 1017355"/>
              <a:gd name="connsiteY8" fmla="*/ 416027 h 924704"/>
              <a:gd name="connsiteX9" fmla="*/ 914536 w 1017355"/>
              <a:gd name="connsiteY9" fmla="*/ 142371 h 924704"/>
              <a:gd name="connsiteX10" fmla="*/ 857082 w 1017355"/>
              <a:gd name="connsiteY10" fmla="*/ 72736 h 924704"/>
              <a:gd name="connsiteX11" fmla="*/ 849121 w 1017355"/>
              <a:gd name="connsiteY11" fmla="*/ 78103 h 924704"/>
              <a:gd name="connsiteX12" fmla="*/ 833299 w 1017355"/>
              <a:gd name="connsiteY12" fmla="*/ 81297 h 924704"/>
              <a:gd name="connsiteX13" fmla="*/ 792650 w 1017355"/>
              <a:gd name="connsiteY13" fmla="*/ 40648 h 924704"/>
              <a:gd name="connsiteX14" fmla="*/ 833299 w 1017355"/>
              <a:gd name="connsiteY14" fmla="*/ 0 h 924704"/>
              <a:gd name="connsiteX15" fmla="*/ 873948 w 1017355"/>
              <a:gd name="connsiteY15" fmla="*/ 40648 h 924704"/>
              <a:gd name="connsiteX16" fmla="*/ 870754 w 1017355"/>
              <a:gd name="connsiteY16" fmla="*/ 56471 h 924704"/>
              <a:gd name="connsiteX17" fmla="*/ 869730 w 1017355"/>
              <a:gd name="connsiteY17" fmla="*/ 57989 h 924704"/>
              <a:gd name="connsiteX18" fmla="*/ 930481 w 1017355"/>
              <a:gd name="connsiteY18" fmla="*/ 131621 h 924704"/>
              <a:gd name="connsiteX19" fmla="*/ 1017355 w 1017355"/>
              <a:gd name="connsiteY19" fmla="*/ 416027 h 924704"/>
              <a:gd name="connsiteX20" fmla="*/ 508677 w 1017355"/>
              <a:gd name="connsiteY20" fmla="*/ 924704 h 924704"/>
              <a:gd name="connsiteX21" fmla="*/ 0 w 1017355"/>
              <a:gd name="connsiteY21" fmla="*/ 416027 h 924704"/>
              <a:gd name="connsiteX22" fmla="*/ 148988 w 1017355"/>
              <a:gd name="connsiteY22" fmla="*/ 56338 h 924704"/>
              <a:gd name="connsiteX23" fmla="*/ 149429 w 1017355"/>
              <a:gd name="connsiteY23" fmla="*/ 55974 h 924704"/>
              <a:gd name="connsiteX24" fmla="*/ 146335 w 1017355"/>
              <a:gd name="connsiteY24" fmla="*/ 40648 h 924704"/>
              <a:gd name="connsiteX25" fmla="*/ 186984 w 1017355"/>
              <a:gd name="connsiteY25" fmla="*/ 0 h 92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17355" h="924704">
                <a:moveTo>
                  <a:pt x="186984" y="0"/>
                </a:moveTo>
                <a:cubicBezTo>
                  <a:pt x="209433" y="0"/>
                  <a:pt x="227633" y="18199"/>
                  <a:pt x="227633" y="40648"/>
                </a:cubicBezTo>
                <a:cubicBezTo>
                  <a:pt x="227633" y="63098"/>
                  <a:pt x="209433" y="81297"/>
                  <a:pt x="186984" y="81297"/>
                </a:cubicBezTo>
                <a:cubicBezTo>
                  <a:pt x="181371" y="81297"/>
                  <a:pt x="176024" y="80160"/>
                  <a:pt x="171161" y="78103"/>
                </a:cubicBezTo>
                <a:lnTo>
                  <a:pt x="161319" y="71467"/>
                </a:lnTo>
                <a:lnTo>
                  <a:pt x="102818" y="142371"/>
                </a:lnTo>
                <a:cubicBezTo>
                  <a:pt x="50044" y="220488"/>
                  <a:pt x="19228" y="314659"/>
                  <a:pt x="19228" y="416027"/>
                </a:cubicBezTo>
                <a:cubicBezTo>
                  <a:pt x="19228" y="686342"/>
                  <a:pt x="238362" y="905476"/>
                  <a:pt x="508677" y="905476"/>
                </a:cubicBezTo>
                <a:cubicBezTo>
                  <a:pt x="778993" y="905476"/>
                  <a:pt x="998127" y="686342"/>
                  <a:pt x="998127" y="416027"/>
                </a:cubicBezTo>
                <a:cubicBezTo>
                  <a:pt x="998127" y="314659"/>
                  <a:pt x="967311" y="220488"/>
                  <a:pt x="914536" y="142371"/>
                </a:cubicBezTo>
                <a:lnTo>
                  <a:pt x="857082" y="72736"/>
                </a:lnTo>
                <a:lnTo>
                  <a:pt x="849121" y="78103"/>
                </a:lnTo>
                <a:cubicBezTo>
                  <a:pt x="844258" y="80160"/>
                  <a:pt x="838911" y="81297"/>
                  <a:pt x="833299" y="81297"/>
                </a:cubicBezTo>
                <a:cubicBezTo>
                  <a:pt x="810849" y="81297"/>
                  <a:pt x="792650" y="63098"/>
                  <a:pt x="792650" y="40648"/>
                </a:cubicBezTo>
                <a:cubicBezTo>
                  <a:pt x="792650" y="18199"/>
                  <a:pt x="810849" y="0"/>
                  <a:pt x="833299" y="0"/>
                </a:cubicBezTo>
                <a:cubicBezTo>
                  <a:pt x="855749" y="0"/>
                  <a:pt x="873948" y="18199"/>
                  <a:pt x="873948" y="40648"/>
                </a:cubicBezTo>
                <a:cubicBezTo>
                  <a:pt x="873948" y="46261"/>
                  <a:pt x="872811" y="51608"/>
                  <a:pt x="870754" y="56471"/>
                </a:cubicBezTo>
                <a:lnTo>
                  <a:pt x="869730" y="57989"/>
                </a:lnTo>
                <a:lnTo>
                  <a:pt x="930481" y="131621"/>
                </a:lnTo>
                <a:cubicBezTo>
                  <a:pt x="985328" y="212806"/>
                  <a:pt x="1017355" y="310676"/>
                  <a:pt x="1017355" y="416027"/>
                </a:cubicBezTo>
                <a:cubicBezTo>
                  <a:pt x="1017355" y="696961"/>
                  <a:pt x="789612" y="924704"/>
                  <a:pt x="508677" y="924704"/>
                </a:cubicBezTo>
                <a:cubicBezTo>
                  <a:pt x="227742" y="924704"/>
                  <a:pt x="0" y="696961"/>
                  <a:pt x="0" y="416027"/>
                </a:cubicBezTo>
                <a:cubicBezTo>
                  <a:pt x="0" y="275559"/>
                  <a:pt x="56936" y="148390"/>
                  <a:pt x="148988" y="56338"/>
                </a:cubicBezTo>
                <a:lnTo>
                  <a:pt x="149429" y="55974"/>
                </a:lnTo>
                <a:lnTo>
                  <a:pt x="146335" y="40648"/>
                </a:lnTo>
                <a:cubicBezTo>
                  <a:pt x="146335" y="18199"/>
                  <a:pt x="164534" y="0"/>
                  <a:pt x="18698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sz="32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文本框 9"/>
          <p:cNvSpPr txBox="1"/>
          <p:nvPr>
            <p:custDataLst>
              <p:tags r:id="rId16"/>
            </p:custDataLst>
          </p:nvPr>
        </p:nvSpPr>
        <p:spPr>
          <a:xfrm rot="19800000">
            <a:off x="5908880" y="4011048"/>
            <a:ext cx="433516" cy="425931"/>
          </a:xfrm>
          <a:prstGeom prst="rect">
            <a:avLst/>
          </a:prstGeom>
          <a:noFill/>
        </p:spPr>
        <p:txBody>
          <a:bodyPr wrap="square" rtlCol="0" anchor="ctr">
            <a:normAutofit fontScale="60000"/>
          </a:bodyPr>
          <a:p>
            <a:pPr algn="ctr"/>
            <a:r>
              <a:rPr lang="en-US" altLang="zh-CN" sz="3200">
                <a:solidFill>
                  <a:schemeClr val="accent2"/>
                </a:solidFill>
                <a:latin typeface="微软雅黑" panose="020B0503020204020204" pitchFamily="34" charset="-122"/>
                <a:ea typeface="微软雅黑" panose="020B0503020204020204" pitchFamily="34" charset="-122"/>
              </a:rPr>
              <a:t>A</a:t>
            </a:r>
            <a:endParaRPr lang="zh-CN" altLang="en-US" sz="3200">
              <a:solidFill>
                <a:schemeClr val="accent2"/>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17"/>
            </p:custDataLst>
          </p:nvPr>
        </p:nvSpPr>
        <p:spPr>
          <a:xfrm rot="1800000">
            <a:off x="6887012" y="4011048"/>
            <a:ext cx="433516" cy="425931"/>
          </a:xfrm>
          <a:prstGeom prst="rect">
            <a:avLst/>
          </a:prstGeom>
          <a:noFill/>
        </p:spPr>
        <p:txBody>
          <a:bodyPr wrap="square" rtlCol="0" anchor="ctr">
            <a:normAutofit fontScale="60000"/>
          </a:bodyPr>
          <a:p>
            <a:pPr algn="ctr"/>
            <a:r>
              <a:rPr lang="en-US" altLang="zh-CN" sz="3200">
                <a:solidFill>
                  <a:schemeClr val="accent2"/>
                </a:solidFill>
                <a:latin typeface="微软雅黑" panose="020B0503020204020204" pitchFamily="34" charset="-122"/>
                <a:ea typeface="微软雅黑" panose="020B0503020204020204" pitchFamily="34" charset="-122"/>
              </a:rPr>
              <a:t>B</a:t>
            </a:r>
            <a:endParaRPr lang="zh-CN" altLang="en-US" sz="3200">
              <a:solidFill>
                <a:schemeClr val="accent2"/>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18"/>
            </p:custDataLst>
          </p:nvPr>
        </p:nvSpPr>
        <p:spPr>
          <a:xfrm>
            <a:off x="7376077" y="4862363"/>
            <a:ext cx="433516" cy="425931"/>
          </a:xfrm>
          <a:prstGeom prst="rect">
            <a:avLst/>
          </a:prstGeom>
          <a:noFill/>
        </p:spPr>
        <p:txBody>
          <a:bodyPr wrap="square" rtlCol="0" anchor="ctr">
            <a:normAutofit fontScale="60000"/>
          </a:bodyPr>
          <a:p>
            <a:pPr algn="ctr"/>
            <a:r>
              <a:rPr lang="en-US" altLang="zh-CN" sz="3200">
                <a:solidFill>
                  <a:schemeClr val="accent2"/>
                </a:solidFill>
                <a:latin typeface="微软雅黑" panose="020B0503020204020204" pitchFamily="34" charset="-122"/>
                <a:ea typeface="微软雅黑" panose="020B0503020204020204" pitchFamily="34" charset="-122"/>
              </a:rPr>
              <a:t>D</a:t>
            </a:r>
            <a:endParaRPr lang="zh-CN" altLang="en-US" sz="3200">
              <a:solidFill>
                <a:schemeClr val="accent2"/>
              </a:solidFill>
              <a:latin typeface="微软雅黑" panose="020B0503020204020204" pitchFamily="34" charset="-122"/>
              <a:ea typeface="微软雅黑" panose="020B0503020204020204" pitchFamily="34" charset="-122"/>
            </a:endParaRPr>
          </a:p>
        </p:txBody>
      </p:sp>
      <p:sp>
        <p:nvSpPr>
          <p:cNvPr id="14" name="文本框 13"/>
          <p:cNvSpPr txBox="1"/>
          <p:nvPr>
            <p:custDataLst>
              <p:tags r:id="rId19"/>
            </p:custDataLst>
          </p:nvPr>
        </p:nvSpPr>
        <p:spPr>
          <a:xfrm>
            <a:off x="5419814" y="4858134"/>
            <a:ext cx="433516" cy="425931"/>
          </a:xfrm>
          <a:prstGeom prst="rect">
            <a:avLst/>
          </a:prstGeom>
          <a:noFill/>
        </p:spPr>
        <p:txBody>
          <a:bodyPr wrap="square" rtlCol="0" anchor="ctr">
            <a:normAutofit fontScale="60000"/>
          </a:bodyPr>
          <a:p>
            <a:pPr algn="ctr"/>
            <a:r>
              <a:rPr lang="en-US" altLang="zh-CN" sz="3200">
                <a:solidFill>
                  <a:schemeClr val="accent2"/>
                </a:solidFill>
                <a:latin typeface="微软雅黑" panose="020B0503020204020204" pitchFamily="34" charset="-122"/>
                <a:ea typeface="微软雅黑" panose="020B0503020204020204" pitchFamily="34" charset="-122"/>
              </a:rPr>
              <a:t>C</a:t>
            </a:r>
            <a:endParaRPr lang="zh-CN" altLang="en-US" sz="3200">
              <a:solidFill>
                <a:schemeClr val="accent2"/>
              </a:solidFill>
              <a:latin typeface="微软雅黑" panose="020B0503020204020204" pitchFamily="34" charset="-122"/>
              <a:ea typeface="微软雅黑" panose="020B0503020204020204" pitchFamily="34" charset="-122"/>
            </a:endParaRPr>
          </a:p>
        </p:txBody>
      </p:sp>
      <p:sp>
        <p:nvSpPr>
          <p:cNvPr id="15" name="文本框 14"/>
          <p:cNvSpPr txBox="1"/>
          <p:nvPr>
            <p:custDataLst>
              <p:tags r:id="rId20"/>
            </p:custDataLst>
          </p:nvPr>
        </p:nvSpPr>
        <p:spPr>
          <a:xfrm rot="1800000">
            <a:off x="5908880" y="5705221"/>
            <a:ext cx="433516" cy="425931"/>
          </a:xfrm>
          <a:prstGeom prst="rect">
            <a:avLst/>
          </a:prstGeom>
          <a:noFill/>
        </p:spPr>
        <p:txBody>
          <a:bodyPr wrap="square" rtlCol="0" anchor="ctr">
            <a:normAutofit fontScale="60000"/>
          </a:bodyPr>
          <a:p>
            <a:pPr algn="ctr"/>
            <a:r>
              <a:rPr lang="en-US" altLang="zh-CN" sz="3200">
                <a:solidFill>
                  <a:schemeClr val="accent2"/>
                </a:solidFill>
                <a:latin typeface="微软雅黑" panose="020B0503020204020204" pitchFamily="34" charset="-122"/>
                <a:ea typeface="微软雅黑" panose="020B0503020204020204" pitchFamily="34" charset="-122"/>
              </a:rPr>
              <a:t>E</a:t>
            </a:r>
            <a:endParaRPr lang="zh-CN" altLang="en-US" sz="3200">
              <a:solidFill>
                <a:schemeClr val="accent2"/>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21"/>
            </p:custDataLst>
          </p:nvPr>
        </p:nvSpPr>
        <p:spPr>
          <a:xfrm rot="19800000">
            <a:off x="6887012" y="5705221"/>
            <a:ext cx="433516" cy="425931"/>
          </a:xfrm>
          <a:prstGeom prst="rect">
            <a:avLst/>
          </a:prstGeom>
          <a:noFill/>
        </p:spPr>
        <p:txBody>
          <a:bodyPr wrap="square" rtlCol="0" anchor="ctr">
            <a:normAutofit fontScale="60000"/>
          </a:bodyPr>
          <a:p>
            <a:pPr algn="ctr"/>
            <a:r>
              <a:rPr lang="en-US" altLang="zh-CN" sz="3200">
                <a:solidFill>
                  <a:schemeClr val="accent2"/>
                </a:solidFill>
                <a:latin typeface="微软雅黑" panose="020B0503020204020204" pitchFamily="34" charset="-122"/>
                <a:ea typeface="微软雅黑" panose="020B0503020204020204" pitchFamily="34" charset="-122"/>
              </a:rPr>
              <a:t>F</a:t>
            </a:r>
            <a:endParaRPr lang="zh-CN" altLang="en-US" sz="3200">
              <a:solidFill>
                <a:schemeClr val="accent2"/>
              </a:solidFill>
              <a:latin typeface="微软雅黑" panose="020B0503020204020204" pitchFamily="34" charset="-122"/>
              <a:ea typeface="微软雅黑" panose="020B0503020204020204" pitchFamily="34" charset="-122"/>
            </a:endParaRPr>
          </a:p>
        </p:txBody>
      </p:sp>
      <p:grpSp>
        <p:nvGrpSpPr>
          <p:cNvPr id="50" name="组合 49"/>
          <p:cNvGrpSpPr/>
          <p:nvPr>
            <p:custDataLst>
              <p:tags r:id="rId22"/>
            </p:custDataLst>
          </p:nvPr>
        </p:nvGrpSpPr>
        <p:grpSpPr>
          <a:xfrm>
            <a:off x="478474" y="2521101"/>
            <a:ext cx="354330" cy="354330"/>
            <a:chOff x="150" y="633"/>
            <a:chExt cx="800" cy="800"/>
          </a:xfrm>
        </p:grpSpPr>
        <p:sp>
          <p:nvSpPr>
            <p:cNvPr id="51" name="矩形 50"/>
            <p:cNvSpPr/>
            <p:nvPr>
              <p:custDataLst>
                <p:tags r:id="rId23"/>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52" name="矩形 51"/>
            <p:cNvSpPr/>
            <p:nvPr>
              <p:custDataLst>
                <p:tags r:id="rId24"/>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grpSp>
    </p:spTree>
    <p:custDataLst>
      <p:tags r:id="rId25"/>
    </p:custData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 name="椭圆 8"/>
          <p:cNvSpPr>
            <a:spLocks noChangeArrowheads="1"/>
          </p:cNvSpPr>
          <p:nvPr>
            <p:custDataLst>
              <p:tags r:id="rId1"/>
            </p:custDataLst>
          </p:nvPr>
        </p:nvSpPr>
        <p:spPr bwMode="auto">
          <a:xfrm>
            <a:off x="1342073" y="1412875"/>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18" name="椭圆 9"/>
          <p:cNvSpPr>
            <a:spLocks noChangeArrowheads="1"/>
          </p:cNvSpPr>
          <p:nvPr>
            <p:custDataLst>
              <p:tags r:id="rId2"/>
            </p:custDataLst>
          </p:nvPr>
        </p:nvSpPr>
        <p:spPr bwMode="auto">
          <a:xfrm>
            <a:off x="1397635" y="1468438"/>
            <a:ext cx="346075" cy="346075"/>
          </a:xfrm>
          <a:prstGeom prst="ellipse">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21" name="椭圆 16"/>
          <p:cNvSpPr>
            <a:spLocks noChangeArrowheads="1"/>
          </p:cNvSpPr>
          <p:nvPr>
            <p:custDataLst>
              <p:tags r:id="rId3"/>
            </p:custDataLst>
          </p:nvPr>
        </p:nvSpPr>
        <p:spPr bwMode="auto">
          <a:xfrm>
            <a:off x="1342073" y="2439988"/>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22" name="椭圆 17"/>
          <p:cNvSpPr>
            <a:spLocks noChangeArrowheads="1"/>
          </p:cNvSpPr>
          <p:nvPr>
            <p:custDataLst>
              <p:tags r:id="rId4"/>
            </p:custDataLst>
          </p:nvPr>
        </p:nvSpPr>
        <p:spPr bwMode="auto">
          <a:xfrm>
            <a:off x="1397635" y="2495550"/>
            <a:ext cx="346075" cy="346075"/>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25" name="椭圆 124"/>
          <p:cNvSpPr>
            <a:spLocks noChangeArrowheads="1"/>
          </p:cNvSpPr>
          <p:nvPr>
            <p:custDataLst>
              <p:tags r:id="rId5"/>
            </p:custDataLst>
          </p:nvPr>
        </p:nvSpPr>
        <p:spPr bwMode="auto">
          <a:xfrm>
            <a:off x="1342073" y="3465513"/>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26" name="椭圆 125"/>
          <p:cNvSpPr>
            <a:spLocks noChangeArrowheads="1"/>
          </p:cNvSpPr>
          <p:nvPr>
            <p:custDataLst>
              <p:tags r:id="rId6"/>
            </p:custDataLst>
          </p:nvPr>
        </p:nvSpPr>
        <p:spPr bwMode="auto">
          <a:xfrm>
            <a:off x="1397635" y="3521075"/>
            <a:ext cx="346075" cy="346075"/>
          </a:xfrm>
          <a:prstGeom prst="ellipse">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29" name="椭圆 24"/>
          <p:cNvSpPr>
            <a:spLocks noChangeArrowheads="1"/>
          </p:cNvSpPr>
          <p:nvPr>
            <p:custDataLst>
              <p:tags r:id="rId7"/>
            </p:custDataLst>
          </p:nvPr>
        </p:nvSpPr>
        <p:spPr bwMode="auto">
          <a:xfrm>
            <a:off x="1342072" y="4491038"/>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30" name="椭圆 25"/>
          <p:cNvSpPr>
            <a:spLocks noChangeArrowheads="1"/>
          </p:cNvSpPr>
          <p:nvPr>
            <p:custDataLst>
              <p:tags r:id="rId8"/>
            </p:custDataLst>
          </p:nvPr>
        </p:nvSpPr>
        <p:spPr bwMode="auto">
          <a:xfrm>
            <a:off x="1397635" y="4546600"/>
            <a:ext cx="346075" cy="346075"/>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7" name="文本框 6"/>
          <p:cNvSpPr txBox="1"/>
          <p:nvPr/>
        </p:nvSpPr>
        <p:spPr>
          <a:xfrm>
            <a:off x="1056005" y="390525"/>
            <a:ext cx="8192770" cy="460375"/>
          </a:xfrm>
          <a:prstGeom prst="rect">
            <a:avLst/>
          </a:prstGeom>
          <a:noFill/>
        </p:spPr>
        <p:txBody>
          <a:bodyPr wrap="square" rtlCol="0">
            <a:spAutoFit/>
          </a:bodyPr>
          <a:p>
            <a:r>
              <a:rPr lang="zh-CN" altLang="zh-CN" sz="2400" b="1">
                <a:latin typeface="+mj-ea"/>
                <a:ea typeface="+mj-ea"/>
              </a:rPr>
              <a:t>四、2025 年广东省高校毕业生就业创业扶持政策清单</a:t>
            </a:r>
            <a:endParaRPr lang="zh-CN" altLang="zh-CN" sz="2400" b="1">
              <a:latin typeface="+mj-ea"/>
              <a:ea typeface="+mj-ea"/>
            </a:endParaRPr>
          </a:p>
        </p:txBody>
      </p:sp>
      <p:grpSp>
        <p:nvGrpSpPr>
          <p:cNvPr id="50" name="组合 49"/>
          <p:cNvGrpSpPr/>
          <p:nvPr>
            <p:custDataLst>
              <p:tags r:id="rId9"/>
            </p:custDataLst>
          </p:nvPr>
        </p:nvGrpSpPr>
        <p:grpSpPr>
          <a:xfrm>
            <a:off x="700724" y="477036"/>
            <a:ext cx="354330" cy="354330"/>
            <a:chOff x="150" y="633"/>
            <a:chExt cx="800" cy="800"/>
          </a:xfrm>
        </p:grpSpPr>
        <p:sp>
          <p:nvSpPr>
            <p:cNvPr id="8" name="矩形 7"/>
            <p:cNvSpPr/>
            <p:nvPr>
              <p:custDataLst>
                <p:tags r:id="rId10"/>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矩形 8"/>
            <p:cNvSpPr/>
            <p:nvPr>
              <p:custDataLst>
                <p:tags r:id="rId11"/>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grpSp>
      <p:sp>
        <p:nvSpPr>
          <p:cNvPr id="10" name="椭圆 8"/>
          <p:cNvSpPr>
            <a:spLocks noChangeArrowheads="1"/>
          </p:cNvSpPr>
          <p:nvPr>
            <p:custDataLst>
              <p:tags r:id="rId12"/>
            </p:custDataLst>
          </p:nvPr>
        </p:nvSpPr>
        <p:spPr bwMode="auto">
          <a:xfrm>
            <a:off x="5751513" y="1412875"/>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8" name="椭圆 9"/>
          <p:cNvSpPr>
            <a:spLocks noChangeArrowheads="1"/>
          </p:cNvSpPr>
          <p:nvPr>
            <p:custDataLst>
              <p:tags r:id="rId13"/>
            </p:custDataLst>
          </p:nvPr>
        </p:nvSpPr>
        <p:spPr bwMode="auto">
          <a:xfrm>
            <a:off x="5807075" y="1468438"/>
            <a:ext cx="346075" cy="346075"/>
          </a:xfrm>
          <a:prstGeom prst="ellipse">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9" name="椭圆 16"/>
          <p:cNvSpPr>
            <a:spLocks noChangeArrowheads="1"/>
          </p:cNvSpPr>
          <p:nvPr>
            <p:custDataLst>
              <p:tags r:id="rId14"/>
            </p:custDataLst>
          </p:nvPr>
        </p:nvSpPr>
        <p:spPr bwMode="auto">
          <a:xfrm>
            <a:off x="5751513" y="2439988"/>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20" name="椭圆 17"/>
          <p:cNvSpPr>
            <a:spLocks noChangeArrowheads="1"/>
          </p:cNvSpPr>
          <p:nvPr>
            <p:custDataLst>
              <p:tags r:id="rId15"/>
            </p:custDataLst>
          </p:nvPr>
        </p:nvSpPr>
        <p:spPr bwMode="auto">
          <a:xfrm>
            <a:off x="5807075" y="2495550"/>
            <a:ext cx="346075" cy="346075"/>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21" name="椭圆 20"/>
          <p:cNvSpPr>
            <a:spLocks noChangeArrowheads="1"/>
          </p:cNvSpPr>
          <p:nvPr>
            <p:custDataLst>
              <p:tags r:id="rId16"/>
            </p:custDataLst>
          </p:nvPr>
        </p:nvSpPr>
        <p:spPr bwMode="auto">
          <a:xfrm>
            <a:off x="5751513" y="3465513"/>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22" name="椭圆 21"/>
          <p:cNvSpPr>
            <a:spLocks noChangeArrowheads="1"/>
          </p:cNvSpPr>
          <p:nvPr>
            <p:custDataLst>
              <p:tags r:id="rId17"/>
            </p:custDataLst>
          </p:nvPr>
        </p:nvSpPr>
        <p:spPr bwMode="auto">
          <a:xfrm>
            <a:off x="5807075" y="3521075"/>
            <a:ext cx="346075" cy="346075"/>
          </a:xfrm>
          <a:prstGeom prst="ellipse">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23" name="椭圆 24"/>
          <p:cNvSpPr>
            <a:spLocks noChangeArrowheads="1"/>
          </p:cNvSpPr>
          <p:nvPr>
            <p:custDataLst>
              <p:tags r:id="rId18"/>
            </p:custDataLst>
          </p:nvPr>
        </p:nvSpPr>
        <p:spPr bwMode="auto">
          <a:xfrm>
            <a:off x="5751512" y="4491038"/>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24" name="椭圆 25"/>
          <p:cNvSpPr>
            <a:spLocks noChangeArrowheads="1"/>
          </p:cNvSpPr>
          <p:nvPr>
            <p:custDataLst>
              <p:tags r:id="rId19"/>
            </p:custDataLst>
          </p:nvPr>
        </p:nvSpPr>
        <p:spPr bwMode="auto">
          <a:xfrm>
            <a:off x="5807075" y="4546600"/>
            <a:ext cx="346075" cy="346075"/>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25" name="椭圆 8"/>
          <p:cNvSpPr>
            <a:spLocks noChangeArrowheads="1"/>
          </p:cNvSpPr>
          <p:nvPr>
            <p:custDataLst>
              <p:tags r:id="rId20"/>
            </p:custDataLst>
          </p:nvPr>
        </p:nvSpPr>
        <p:spPr bwMode="auto">
          <a:xfrm>
            <a:off x="1359853" y="5460365"/>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26" name="椭圆 9"/>
          <p:cNvSpPr>
            <a:spLocks noChangeArrowheads="1"/>
          </p:cNvSpPr>
          <p:nvPr>
            <p:custDataLst>
              <p:tags r:id="rId21"/>
            </p:custDataLst>
          </p:nvPr>
        </p:nvSpPr>
        <p:spPr bwMode="auto">
          <a:xfrm>
            <a:off x="1415415" y="5515928"/>
            <a:ext cx="346075" cy="346075"/>
          </a:xfrm>
          <a:prstGeom prst="ellipse">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27" name="文本框 26"/>
          <p:cNvSpPr txBox="1"/>
          <p:nvPr/>
        </p:nvSpPr>
        <p:spPr>
          <a:xfrm>
            <a:off x="1761490" y="1461135"/>
            <a:ext cx="2938145" cy="368300"/>
          </a:xfrm>
          <a:prstGeom prst="rect">
            <a:avLst/>
          </a:prstGeom>
          <a:noFill/>
        </p:spPr>
        <p:txBody>
          <a:bodyPr wrap="square" rtlCol="0" anchor="t">
            <a:spAutoFit/>
          </a:bodyPr>
          <a:p>
            <a:r>
              <a:rPr lang="zh-CN" altLang="en-US" b="1">
                <a:solidFill>
                  <a:schemeClr val="tx1"/>
                </a:solidFill>
                <a:latin typeface="楷体" panose="02010609060101010101" charset="-122"/>
                <a:ea typeface="楷体" panose="02010609060101010101" charset="-122"/>
              </a:rPr>
              <a:t>（十）创业培训补贴</a:t>
            </a:r>
            <a:endParaRPr lang="zh-CN" altLang="en-US" b="1">
              <a:solidFill>
                <a:schemeClr val="tx1"/>
              </a:solidFill>
              <a:latin typeface="楷体" panose="02010609060101010101" charset="-122"/>
              <a:ea typeface="楷体" panose="02010609060101010101" charset="-122"/>
            </a:endParaRPr>
          </a:p>
        </p:txBody>
      </p:sp>
      <p:sp>
        <p:nvSpPr>
          <p:cNvPr id="28" name="文本框 27"/>
          <p:cNvSpPr txBox="1"/>
          <p:nvPr/>
        </p:nvSpPr>
        <p:spPr>
          <a:xfrm>
            <a:off x="1775460" y="4548505"/>
            <a:ext cx="2938145" cy="368300"/>
          </a:xfrm>
          <a:prstGeom prst="rect">
            <a:avLst/>
          </a:prstGeom>
          <a:noFill/>
        </p:spPr>
        <p:txBody>
          <a:bodyPr wrap="square" rtlCol="0" anchor="t">
            <a:spAutoFit/>
          </a:bodyPr>
          <a:p>
            <a:r>
              <a:rPr lang="zh-CN" altLang="en-US" b="1">
                <a:solidFill>
                  <a:schemeClr val="tx1"/>
                </a:solidFill>
                <a:latin typeface="楷体" panose="02010609060101010101" charset="-122"/>
                <a:ea typeface="楷体" panose="02010609060101010101" charset="-122"/>
              </a:rPr>
              <a:t>（十三）创业担保贷款</a:t>
            </a:r>
            <a:endParaRPr lang="zh-CN" altLang="en-US" b="1">
              <a:solidFill>
                <a:schemeClr val="tx1"/>
              </a:solidFill>
              <a:latin typeface="楷体" panose="02010609060101010101" charset="-122"/>
              <a:ea typeface="楷体" panose="02010609060101010101" charset="-122"/>
            </a:endParaRPr>
          </a:p>
        </p:txBody>
      </p:sp>
      <p:sp>
        <p:nvSpPr>
          <p:cNvPr id="29" name="文本框 28"/>
          <p:cNvSpPr txBox="1"/>
          <p:nvPr/>
        </p:nvSpPr>
        <p:spPr>
          <a:xfrm>
            <a:off x="1775460" y="3524250"/>
            <a:ext cx="2938145" cy="368300"/>
          </a:xfrm>
          <a:prstGeom prst="rect">
            <a:avLst/>
          </a:prstGeom>
          <a:noFill/>
        </p:spPr>
        <p:txBody>
          <a:bodyPr wrap="square" rtlCol="0" anchor="t">
            <a:spAutoFit/>
          </a:bodyPr>
          <a:p>
            <a:r>
              <a:rPr lang="zh-CN" altLang="en-US" b="1">
                <a:solidFill>
                  <a:schemeClr val="tx1"/>
                </a:solidFill>
                <a:latin typeface="楷体" panose="02010609060101010101" charset="-122"/>
                <a:ea typeface="楷体" panose="02010609060101010101" charset="-122"/>
              </a:rPr>
              <a:t>（十二）创业租金补贴</a:t>
            </a:r>
            <a:endParaRPr lang="zh-CN" altLang="en-US" b="1">
              <a:solidFill>
                <a:schemeClr val="tx1"/>
              </a:solidFill>
              <a:latin typeface="楷体" panose="02010609060101010101" charset="-122"/>
              <a:ea typeface="楷体" panose="02010609060101010101" charset="-122"/>
            </a:endParaRPr>
          </a:p>
        </p:txBody>
      </p:sp>
      <p:sp>
        <p:nvSpPr>
          <p:cNvPr id="30" name="文本框 29"/>
          <p:cNvSpPr txBox="1"/>
          <p:nvPr/>
        </p:nvSpPr>
        <p:spPr>
          <a:xfrm>
            <a:off x="1775460" y="2473960"/>
            <a:ext cx="2938145" cy="368300"/>
          </a:xfrm>
          <a:prstGeom prst="rect">
            <a:avLst/>
          </a:prstGeom>
          <a:noFill/>
        </p:spPr>
        <p:txBody>
          <a:bodyPr wrap="square" rtlCol="0" anchor="t">
            <a:spAutoFit/>
          </a:bodyPr>
          <a:p>
            <a:r>
              <a:rPr lang="zh-CN" altLang="en-US" b="1">
                <a:solidFill>
                  <a:schemeClr val="tx1"/>
                </a:solidFill>
                <a:latin typeface="楷体" panose="02010609060101010101" charset="-122"/>
                <a:ea typeface="楷体" panose="02010609060101010101" charset="-122"/>
              </a:rPr>
              <a:t>（十一）一次性创业资助</a:t>
            </a:r>
            <a:endParaRPr lang="zh-CN" altLang="en-US" b="1">
              <a:solidFill>
                <a:schemeClr val="tx1"/>
              </a:solidFill>
              <a:latin typeface="楷体" panose="02010609060101010101" charset="-122"/>
              <a:ea typeface="楷体" panose="02010609060101010101" charset="-122"/>
            </a:endParaRPr>
          </a:p>
        </p:txBody>
      </p:sp>
      <p:sp>
        <p:nvSpPr>
          <p:cNvPr id="43" name="文本框 42"/>
          <p:cNvSpPr txBox="1"/>
          <p:nvPr/>
        </p:nvSpPr>
        <p:spPr>
          <a:xfrm>
            <a:off x="1798955" y="5518785"/>
            <a:ext cx="3028315" cy="368300"/>
          </a:xfrm>
          <a:prstGeom prst="rect">
            <a:avLst/>
          </a:prstGeom>
          <a:noFill/>
        </p:spPr>
        <p:txBody>
          <a:bodyPr wrap="square" rtlCol="0" anchor="t">
            <a:spAutoFit/>
          </a:bodyPr>
          <a:p>
            <a:r>
              <a:rPr lang="zh-CN" altLang="en-US" b="1">
                <a:solidFill>
                  <a:schemeClr val="tx1"/>
                </a:solidFill>
                <a:latin typeface="楷体" panose="02010609060101010101" charset="-122"/>
                <a:ea typeface="楷体" panose="02010609060101010101" charset="-122"/>
              </a:rPr>
              <a:t>（十四）优秀创业项目资助</a:t>
            </a:r>
            <a:endParaRPr lang="zh-CN" altLang="en-US" b="1">
              <a:solidFill>
                <a:schemeClr val="tx1"/>
              </a:solidFill>
              <a:latin typeface="楷体" panose="02010609060101010101" charset="-122"/>
              <a:ea typeface="楷体" panose="02010609060101010101" charset="-122"/>
            </a:endParaRPr>
          </a:p>
        </p:txBody>
      </p:sp>
      <p:sp>
        <p:nvSpPr>
          <p:cNvPr id="44" name="文本框 43"/>
          <p:cNvSpPr txBox="1"/>
          <p:nvPr/>
        </p:nvSpPr>
        <p:spPr>
          <a:xfrm>
            <a:off x="6209030" y="3559810"/>
            <a:ext cx="4939030" cy="368300"/>
          </a:xfrm>
          <a:prstGeom prst="rect">
            <a:avLst/>
          </a:prstGeom>
          <a:noFill/>
        </p:spPr>
        <p:txBody>
          <a:bodyPr wrap="square" rtlCol="0" anchor="t">
            <a:spAutoFit/>
          </a:bodyPr>
          <a:p>
            <a:r>
              <a:rPr lang="zh-CN" altLang="en-US" b="1">
                <a:solidFill>
                  <a:schemeClr val="tx1"/>
                </a:solidFill>
                <a:latin typeface="楷体" panose="02010609060101010101" charset="-122"/>
                <a:ea typeface="楷体" panose="02010609060101010101" charset="-122"/>
              </a:rPr>
              <a:t>（十七）参加广东省基层服务项目的优惠政策</a:t>
            </a:r>
            <a:endParaRPr lang="zh-CN" altLang="en-US" b="1">
              <a:solidFill>
                <a:schemeClr val="tx1"/>
              </a:solidFill>
              <a:latin typeface="楷体" panose="02010609060101010101" charset="-122"/>
              <a:ea typeface="楷体" panose="02010609060101010101" charset="-122"/>
            </a:endParaRPr>
          </a:p>
        </p:txBody>
      </p:sp>
      <p:sp>
        <p:nvSpPr>
          <p:cNvPr id="45" name="文本框 44"/>
          <p:cNvSpPr txBox="1"/>
          <p:nvPr/>
        </p:nvSpPr>
        <p:spPr>
          <a:xfrm>
            <a:off x="6209030" y="2535555"/>
            <a:ext cx="3411855" cy="368300"/>
          </a:xfrm>
          <a:prstGeom prst="rect">
            <a:avLst/>
          </a:prstGeom>
          <a:noFill/>
        </p:spPr>
        <p:txBody>
          <a:bodyPr wrap="square" rtlCol="0" anchor="t">
            <a:spAutoFit/>
          </a:bodyPr>
          <a:p>
            <a:r>
              <a:rPr lang="zh-CN" altLang="en-US" b="1">
                <a:solidFill>
                  <a:schemeClr val="tx1"/>
                </a:solidFill>
                <a:latin typeface="楷体" panose="02010609060101010101" charset="-122"/>
                <a:ea typeface="楷体" panose="02010609060101010101" charset="-122"/>
              </a:rPr>
              <a:t>（十六）应征入伍服义务兵役</a:t>
            </a:r>
            <a:endParaRPr lang="zh-CN" altLang="en-US" b="1">
              <a:solidFill>
                <a:schemeClr val="tx1"/>
              </a:solidFill>
              <a:latin typeface="楷体" panose="02010609060101010101" charset="-122"/>
              <a:ea typeface="楷体" panose="02010609060101010101" charset="-122"/>
            </a:endParaRPr>
          </a:p>
        </p:txBody>
      </p:sp>
      <p:sp>
        <p:nvSpPr>
          <p:cNvPr id="46" name="文本框 45"/>
          <p:cNvSpPr txBox="1"/>
          <p:nvPr/>
        </p:nvSpPr>
        <p:spPr>
          <a:xfrm>
            <a:off x="6209030" y="1485265"/>
            <a:ext cx="4638040" cy="368300"/>
          </a:xfrm>
          <a:prstGeom prst="rect">
            <a:avLst/>
          </a:prstGeom>
          <a:noFill/>
        </p:spPr>
        <p:txBody>
          <a:bodyPr wrap="square" rtlCol="0" anchor="t">
            <a:spAutoFit/>
          </a:bodyPr>
          <a:p>
            <a:r>
              <a:rPr lang="zh-CN" altLang="en-US" b="1">
                <a:solidFill>
                  <a:schemeClr val="tx1"/>
                </a:solidFill>
                <a:latin typeface="楷体" panose="02010609060101010101" charset="-122"/>
                <a:ea typeface="楷体" panose="02010609060101010101" charset="-122"/>
              </a:rPr>
              <a:t>（十五）事业单位公开招聘高校毕业生工作</a:t>
            </a:r>
            <a:endParaRPr lang="zh-CN" altLang="en-US" b="1">
              <a:solidFill>
                <a:schemeClr val="tx1"/>
              </a:solidFill>
              <a:latin typeface="楷体" panose="02010609060101010101" charset="-122"/>
              <a:ea typeface="楷体" panose="02010609060101010101" charset="-122"/>
            </a:endParaRPr>
          </a:p>
        </p:txBody>
      </p:sp>
      <p:sp>
        <p:nvSpPr>
          <p:cNvPr id="47" name="文本框 46"/>
          <p:cNvSpPr txBox="1"/>
          <p:nvPr/>
        </p:nvSpPr>
        <p:spPr>
          <a:xfrm>
            <a:off x="6232525" y="4530090"/>
            <a:ext cx="3016250" cy="368300"/>
          </a:xfrm>
          <a:prstGeom prst="rect">
            <a:avLst/>
          </a:prstGeom>
          <a:noFill/>
        </p:spPr>
        <p:txBody>
          <a:bodyPr wrap="square" rtlCol="0" anchor="t">
            <a:spAutoFit/>
          </a:bodyPr>
          <a:p>
            <a:r>
              <a:rPr lang="zh-CN" altLang="en-US" b="1">
                <a:solidFill>
                  <a:schemeClr val="tx1"/>
                </a:solidFill>
                <a:latin typeface="楷体" panose="02010609060101010101" charset="-122"/>
                <a:ea typeface="楷体" panose="02010609060101010101" charset="-122"/>
              </a:rPr>
              <a:t>（十八）公共就业创业服务</a:t>
            </a:r>
            <a:endParaRPr lang="zh-CN" altLang="en-US" b="1">
              <a:solidFill>
                <a:schemeClr val="tx1"/>
              </a:solidFill>
              <a:latin typeface="楷体" panose="02010609060101010101" charset="-122"/>
              <a:ea typeface="楷体" panose="02010609060101010101" charset="-122"/>
            </a:endParaRPr>
          </a:p>
        </p:txBody>
      </p:sp>
    </p:spTree>
    <p:custDataLst>
      <p:tags r:id="rId22"/>
    </p:custData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56005" y="390525"/>
            <a:ext cx="5097145" cy="460375"/>
          </a:xfrm>
          <a:prstGeom prst="rect">
            <a:avLst/>
          </a:prstGeom>
          <a:noFill/>
        </p:spPr>
        <p:txBody>
          <a:bodyPr wrap="square" rtlCol="0">
            <a:spAutoFit/>
          </a:bodyPr>
          <a:p>
            <a:r>
              <a:rPr lang="zh-CN" altLang="zh-CN" sz="2400" b="1">
                <a:latin typeface="+mj-ea"/>
                <a:ea typeface="+mj-ea"/>
              </a:rPr>
              <a:t>五、广东省其他大学生创业资助政策</a:t>
            </a:r>
            <a:endParaRPr lang="zh-CN" altLang="zh-CN" sz="2400" b="1">
              <a:latin typeface="+mj-ea"/>
              <a:ea typeface="+mj-ea"/>
            </a:endParaRPr>
          </a:p>
        </p:txBody>
      </p:sp>
      <p:sp>
        <p:nvSpPr>
          <p:cNvPr id="95" name="文本框 94"/>
          <p:cNvSpPr txBox="1"/>
          <p:nvPr>
            <p:custDataLst>
              <p:tags r:id="rId1"/>
            </p:custDataLst>
          </p:nvPr>
        </p:nvSpPr>
        <p:spPr>
          <a:xfrm>
            <a:off x="1127760" y="1629410"/>
            <a:ext cx="10219055" cy="3992245"/>
          </a:xfrm>
          <a:prstGeom prst="rect">
            <a:avLst/>
          </a:prstGeom>
          <a:solidFill>
            <a:srgbClr val="FFFFFF"/>
          </a:solidFill>
          <a:ln w="25400" cap="flat" cmpd="sng" algn="ctr">
            <a:solidFill>
              <a:srgbClr val="4276AA"/>
            </a:solidFill>
            <a:prstDash val="solid"/>
          </a:ln>
          <a:effectLst/>
        </p:spPr>
        <p:txBody>
          <a:bodyPr lIns="179705" tIns="107950" rIns="179705" bIns="0" anchor="ctr"/>
          <a:lstStyle>
            <a:defPPr>
              <a:defRPr lang="zh-CN"/>
            </a:defPPr>
            <a:lvl1pPr lvl="0" algn="ctr" defTabSz="1216660">
              <a:lnSpc>
                <a:spcPct val="120000"/>
              </a:lnSpc>
              <a:spcBef>
                <a:spcPct val="20000"/>
              </a:spcBef>
              <a:defRPr>
                <a:solidFill>
                  <a:srgbClr val="000000"/>
                </a:solidFill>
                <a:cs typeface="+mn-ea"/>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600" dirty="0">
                <a:solidFill>
                  <a:srgbClr val="000000"/>
                </a:solidFill>
                <a:latin typeface="+mn-ea"/>
                <a:ea typeface="+mn-ea"/>
                <a:cs typeface="+mn-ea"/>
                <a:sym typeface="黑体" panose="02010609060101010101" charset="-122"/>
              </a:rPr>
              <a:t>（1）充分发挥好广东省科技创新战略专项资金（大学生科技创新培育）的引导作用，每年资助不少于1000 个大学生团队开展科技创新项目研究。</a:t>
            </a:r>
            <a:endParaRPr lang="zh-CN" altLang="zh-CN" sz="1600" dirty="0">
              <a:solidFill>
                <a:srgbClr val="000000"/>
              </a:solidFill>
              <a:latin typeface="+mn-ea"/>
              <a:ea typeface="+mn-ea"/>
              <a:cs typeface="+mn-ea"/>
              <a:sym typeface="黑体" panose="02010609060101010101"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600" dirty="0">
                <a:solidFill>
                  <a:srgbClr val="000000"/>
                </a:solidFill>
                <a:latin typeface="+mn-ea"/>
                <a:ea typeface="+mn-ea"/>
                <a:cs typeface="+mn-ea"/>
                <a:sym typeface="黑体" panose="02010609060101010101" charset="-122"/>
              </a:rPr>
              <a:t>（2）开展大学生创新创业训练计划，对入选国家级创新训练项目和创业训练项目给予平均不低于2 万元/ 项的经费支持，对入选国家级创业实践类项目给予平均不低于10 万元/ 项的经费支持。</a:t>
            </a:r>
            <a:endParaRPr lang="zh-CN" altLang="zh-CN" sz="1600" dirty="0">
              <a:solidFill>
                <a:srgbClr val="000000"/>
              </a:solidFill>
              <a:latin typeface="+mn-ea"/>
              <a:ea typeface="+mn-ea"/>
              <a:cs typeface="+mn-ea"/>
              <a:sym typeface="黑体" panose="02010609060101010101"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600" dirty="0">
                <a:solidFill>
                  <a:srgbClr val="000000"/>
                </a:solidFill>
                <a:latin typeface="+mn-ea"/>
                <a:ea typeface="+mn-ea"/>
                <a:cs typeface="+mn-ea"/>
                <a:sym typeface="黑体" panose="02010609060101010101" charset="-122"/>
              </a:rPr>
              <a:t>（3）符合条件的自主创业大学生可申请1 万元一次性创业资助，以及每年4 000—6 000 元、最长3 年租金补贴。</a:t>
            </a:r>
            <a:endParaRPr lang="zh-CN" altLang="zh-CN" sz="1600" dirty="0">
              <a:solidFill>
                <a:srgbClr val="000000"/>
              </a:solidFill>
              <a:latin typeface="+mn-ea"/>
              <a:ea typeface="+mn-ea"/>
              <a:cs typeface="+mn-ea"/>
              <a:sym typeface="黑体" panose="02010609060101010101"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600" dirty="0">
                <a:solidFill>
                  <a:srgbClr val="000000"/>
                </a:solidFill>
                <a:latin typeface="+mn-ea"/>
                <a:ea typeface="+mn-ea"/>
                <a:cs typeface="+mn-ea"/>
                <a:sym typeface="黑体" panose="02010609060101010101" charset="-122"/>
              </a:rPr>
              <a:t>（4）被省人力资源和社会保障部门评定为省级优秀创业项目的，可按规定享受5 万～20 万元资助。</a:t>
            </a:r>
            <a:endParaRPr lang="zh-CN" altLang="zh-CN" sz="1600" dirty="0">
              <a:solidFill>
                <a:srgbClr val="000000"/>
              </a:solidFill>
              <a:latin typeface="+mn-ea"/>
              <a:ea typeface="+mn-ea"/>
              <a:cs typeface="+mn-ea"/>
              <a:sym typeface="黑体" panose="02010609060101010101"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600" dirty="0">
                <a:solidFill>
                  <a:srgbClr val="000000"/>
                </a:solidFill>
                <a:latin typeface="+mn-ea"/>
                <a:ea typeface="+mn-ea"/>
                <a:cs typeface="+mn-ea"/>
                <a:sym typeface="黑体" panose="02010609060101010101" charset="-122"/>
              </a:rPr>
              <a:t>（5）落实大学生创业帮扶政策，毕业后创业的大学生按政策规定缴纳“五险一金”，减少大学生创业的后顾之忧。加大对创业失败的大学生的扶持力度，按规定落实就业服务、就业援助和社会救助。</a:t>
            </a:r>
            <a:endParaRPr lang="zh-CN" altLang="zh-CN" sz="1600" dirty="0">
              <a:solidFill>
                <a:srgbClr val="000000"/>
              </a:solidFill>
              <a:latin typeface="+mn-ea"/>
              <a:ea typeface="+mn-ea"/>
              <a:cs typeface="+mn-ea"/>
              <a:sym typeface="黑体" panose="02010609060101010101" charset="-122"/>
            </a:endParaRPr>
          </a:p>
        </p:txBody>
      </p:sp>
      <p:sp>
        <p:nvSpPr>
          <p:cNvPr id="96" name="文本框 95"/>
          <p:cNvSpPr txBox="1"/>
          <p:nvPr>
            <p:custDataLst>
              <p:tags r:id="rId2"/>
            </p:custDataLst>
          </p:nvPr>
        </p:nvSpPr>
        <p:spPr>
          <a:xfrm>
            <a:off x="3791585" y="1412875"/>
            <a:ext cx="4959985" cy="480695"/>
          </a:xfrm>
          <a:prstGeom prst="rect">
            <a:avLst/>
          </a:prstGeom>
          <a:solidFill>
            <a:srgbClr val="4276AA"/>
          </a:solidFill>
          <a:ln>
            <a:noFill/>
          </a:ln>
        </p:spPr>
        <p:style>
          <a:lnRef idx="2">
            <a:srgbClr val="00B6A5">
              <a:shade val="50000"/>
            </a:srgbClr>
          </a:lnRef>
          <a:fillRef idx="1">
            <a:srgbClr val="00B6A5"/>
          </a:fillRef>
          <a:effectRef idx="0">
            <a:srgbClr val="00B6A5"/>
          </a:effectRef>
          <a:fontRef idx="minor">
            <a:srgbClr val="000000"/>
          </a:fontRef>
        </p:style>
        <p:txBody>
          <a:bodyPr lIns="46800" rIns="46800" anchor="ctr">
            <a:normAutofit/>
          </a:bodyPr>
          <a:lstStyle>
            <a:defPPr>
              <a:defRPr lang="zh-CN"/>
            </a:defPPr>
            <a:lvl1pPr algn="ctr">
              <a:defRPr sz="2400" b="1">
                <a:solidFill>
                  <a:srgbClr val="FDFDFD"/>
                </a:solidFill>
                <a:cs typeface="+mn-ea"/>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vl6pPr>
              <a:defRPr>
                <a:solidFill>
                  <a:srgbClr val="000000"/>
                </a:solidFill>
              </a:defRPr>
            </a:lvl6pPr>
            <a:lvl7pPr>
              <a:defRPr>
                <a:solidFill>
                  <a:srgbClr val="000000"/>
                </a:solidFill>
              </a:defRPr>
            </a:lvl7pPr>
            <a:lvl8pPr>
              <a:defRPr>
                <a:solidFill>
                  <a:srgbClr val="000000"/>
                </a:solidFill>
              </a:defRPr>
            </a:lvl8pPr>
            <a:lvl9pPr>
              <a:defRPr>
                <a:solidFill>
                  <a:srgbClr val="000000"/>
                </a:solidFill>
              </a:defRPr>
            </a:lvl9pPr>
          </a:lstStyle>
          <a:p>
            <a:pPr marL="0" indent="0" algn="ctr">
              <a:lnSpc>
                <a:spcPct val="100000"/>
              </a:lnSpc>
              <a:spcBef>
                <a:spcPts val="0"/>
              </a:spcBef>
              <a:spcAft>
                <a:spcPts val="0"/>
              </a:spcAft>
              <a:buSzPct val="100000"/>
            </a:pPr>
            <a:r>
              <a:rPr lang="zh-CN" altLang="zh-CN" sz="1800" dirty="0">
                <a:solidFill>
                  <a:srgbClr val="FFFFFF"/>
                </a:solidFill>
                <a:latin typeface="+mj-ea"/>
                <a:ea typeface="+mj-ea"/>
                <a:cs typeface="+mn-ea"/>
                <a:sym typeface="黑体" panose="02010609060101010101" charset="-122"/>
              </a:rPr>
              <a:t>（一）创新创业资助方面</a:t>
            </a:r>
            <a:endParaRPr lang="zh-CN" altLang="zh-CN" sz="1800" dirty="0">
              <a:solidFill>
                <a:srgbClr val="FFFFFF"/>
              </a:solidFill>
              <a:latin typeface="+mj-ea"/>
              <a:ea typeface="+mj-ea"/>
              <a:cs typeface="+mn-ea"/>
              <a:sym typeface="黑体" panose="02010609060101010101" charset="-122"/>
            </a:endParaRPr>
          </a:p>
        </p:txBody>
      </p:sp>
      <p:grpSp>
        <p:nvGrpSpPr>
          <p:cNvPr id="50" name="组合 49"/>
          <p:cNvGrpSpPr/>
          <p:nvPr>
            <p:custDataLst>
              <p:tags r:id="rId3"/>
            </p:custDataLst>
          </p:nvPr>
        </p:nvGrpSpPr>
        <p:grpSpPr>
          <a:xfrm>
            <a:off x="700724" y="477036"/>
            <a:ext cx="354330" cy="354330"/>
            <a:chOff x="150" y="633"/>
            <a:chExt cx="800" cy="800"/>
          </a:xfrm>
        </p:grpSpPr>
        <p:sp>
          <p:nvSpPr>
            <p:cNvPr id="8" name="矩形 7"/>
            <p:cNvSpPr/>
            <p:nvPr>
              <p:custDataLst>
                <p:tags r:id="rId4"/>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矩形 8"/>
            <p:cNvSpPr/>
            <p:nvPr>
              <p:custDataLst>
                <p:tags r:id="rId5"/>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grpSp>
    </p:spTree>
    <p:custDataLst>
      <p:tags r:id="rId6"/>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additive="base">
                                        <p:cTn id="11" dur="500" fill="hold"/>
                                        <p:tgtEl>
                                          <p:spTgt spid="95"/>
                                        </p:tgtEl>
                                        <p:attrNameLst>
                                          <p:attrName>ppt_x</p:attrName>
                                        </p:attrNameLst>
                                      </p:cBhvr>
                                      <p:tavLst>
                                        <p:tav tm="0">
                                          <p:val>
                                            <p:strVal val="0-#ppt_w/2"/>
                                          </p:val>
                                        </p:tav>
                                        <p:tav tm="100000">
                                          <p:val>
                                            <p:strVal val="#ppt_x"/>
                                          </p:val>
                                        </p:tav>
                                      </p:tavLst>
                                    </p:anim>
                                    <p:anim calcmode="lin" valueType="num">
                                      <p:cBhvr additive="base">
                                        <p:cTn id="12"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bldLvl="0" animBg="1"/>
      <p:bldP spid="96"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56005" y="390525"/>
            <a:ext cx="5097145" cy="460375"/>
          </a:xfrm>
          <a:prstGeom prst="rect">
            <a:avLst/>
          </a:prstGeom>
          <a:noFill/>
        </p:spPr>
        <p:txBody>
          <a:bodyPr wrap="square" rtlCol="0">
            <a:spAutoFit/>
          </a:bodyPr>
          <a:p>
            <a:r>
              <a:rPr lang="zh-CN" altLang="zh-CN" sz="2400" b="1">
                <a:latin typeface="+mj-ea"/>
                <a:ea typeface="+mj-ea"/>
              </a:rPr>
              <a:t>五、广东省其他大学生创业资助政策</a:t>
            </a:r>
            <a:endParaRPr lang="zh-CN" altLang="zh-CN" sz="2400" b="1">
              <a:latin typeface="+mj-ea"/>
              <a:ea typeface="+mj-ea"/>
            </a:endParaRPr>
          </a:p>
        </p:txBody>
      </p:sp>
      <p:sp>
        <p:nvSpPr>
          <p:cNvPr id="95" name="文本框 94"/>
          <p:cNvSpPr txBox="1"/>
          <p:nvPr>
            <p:custDataLst>
              <p:tags r:id="rId1"/>
            </p:custDataLst>
          </p:nvPr>
        </p:nvSpPr>
        <p:spPr>
          <a:xfrm>
            <a:off x="1127760" y="1629410"/>
            <a:ext cx="10219055" cy="3992245"/>
          </a:xfrm>
          <a:prstGeom prst="rect">
            <a:avLst/>
          </a:prstGeom>
          <a:solidFill>
            <a:srgbClr val="FFFFFF"/>
          </a:solidFill>
          <a:ln w="25400" cap="flat" cmpd="sng" algn="ctr">
            <a:solidFill>
              <a:srgbClr val="4276AA"/>
            </a:solidFill>
            <a:prstDash val="solid"/>
          </a:ln>
          <a:effectLst/>
        </p:spPr>
        <p:txBody>
          <a:bodyPr lIns="179705" tIns="107950" rIns="179705" bIns="0" anchor="ctr"/>
          <a:lstStyle>
            <a:defPPr>
              <a:defRPr lang="zh-CN"/>
            </a:defPPr>
            <a:lvl1pPr lvl="0" algn="ctr" defTabSz="1216660">
              <a:lnSpc>
                <a:spcPct val="120000"/>
              </a:lnSpc>
              <a:spcBef>
                <a:spcPct val="20000"/>
              </a:spcBef>
              <a:defRPr>
                <a:solidFill>
                  <a:srgbClr val="000000"/>
                </a:solidFill>
                <a:cs typeface="+mn-ea"/>
              </a:defRPr>
            </a:lvl1pPr>
          </a:lstStyle>
          <a:p>
            <a:pPr marL="285750" lvl="0" indent="-285750" algn="l" fontAlgn="ctr">
              <a:lnSpc>
                <a:spcPct val="230000"/>
              </a:lnSpc>
              <a:spcBef>
                <a:spcPts val="1000"/>
              </a:spcBef>
              <a:spcAft>
                <a:spcPts val="0"/>
              </a:spcAft>
              <a:buSzPct val="100000"/>
              <a:buFont typeface="Wingdings" panose="05000000000000000000" charset="0"/>
              <a:buChar char="l"/>
            </a:pPr>
            <a:r>
              <a:rPr lang="zh-CN" altLang="zh-CN" sz="1600" dirty="0">
                <a:solidFill>
                  <a:srgbClr val="000000"/>
                </a:solidFill>
                <a:latin typeface="+mn-ea"/>
                <a:ea typeface="+mn-ea"/>
                <a:cs typeface="+mn-ea"/>
                <a:sym typeface="黑体" panose="02010609060101010101" charset="-122"/>
              </a:rPr>
              <a:t>（1）加大创业担保贷款及贴息支持力度，符合条件的大学生个人可申请最高30 万元的创业担保贷款，创业带动5 人以上就业的可申请最高50 万元的创业担保贷款，对大学生创办的符合条件的小微企业可申请最高500 万元的创业担保贷款。</a:t>
            </a:r>
            <a:endParaRPr lang="zh-CN" altLang="zh-CN" sz="1600" dirty="0">
              <a:solidFill>
                <a:srgbClr val="000000"/>
              </a:solidFill>
              <a:latin typeface="+mn-ea"/>
              <a:ea typeface="+mn-ea"/>
              <a:cs typeface="+mn-ea"/>
              <a:sym typeface="黑体" panose="02010609060101010101" charset="-122"/>
            </a:endParaRPr>
          </a:p>
          <a:p>
            <a:pPr marL="285750" lvl="0" indent="-285750" algn="l" fontAlgn="ctr">
              <a:lnSpc>
                <a:spcPct val="230000"/>
              </a:lnSpc>
              <a:spcBef>
                <a:spcPts val="1000"/>
              </a:spcBef>
              <a:spcAft>
                <a:spcPts val="0"/>
              </a:spcAft>
              <a:buSzPct val="100000"/>
              <a:buFont typeface="Wingdings" panose="05000000000000000000" charset="0"/>
              <a:buChar char="l"/>
            </a:pPr>
            <a:r>
              <a:rPr lang="zh-CN" altLang="zh-CN" sz="1600" dirty="0">
                <a:solidFill>
                  <a:srgbClr val="000000"/>
                </a:solidFill>
                <a:latin typeface="+mn-ea"/>
                <a:ea typeface="+mn-ea"/>
                <a:cs typeface="+mn-ea"/>
                <a:sym typeface="黑体" panose="02010609060101010101" charset="-122"/>
              </a:rPr>
              <a:t>（2）引导社会资金进入大学生创业投资领域，为大学生创新创业项目提供资金支持。</a:t>
            </a:r>
            <a:endParaRPr lang="zh-CN" altLang="zh-CN" sz="1600" dirty="0">
              <a:solidFill>
                <a:srgbClr val="000000"/>
              </a:solidFill>
              <a:latin typeface="+mn-ea"/>
              <a:ea typeface="+mn-ea"/>
              <a:cs typeface="+mn-ea"/>
              <a:sym typeface="黑体" panose="02010609060101010101" charset="-122"/>
            </a:endParaRPr>
          </a:p>
        </p:txBody>
      </p:sp>
      <p:sp>
        <p:nvSpPr>
          <p:cNvPr id="96" name="文本框 95"/>
          <p:cNvSpPr txBox="1"/>
          <p:nvPr>
            <p:custDataLst>
              <p:tags r:id="rId2"/>
            </p:custDataLst>
          </p:nvPr>
        </p:nvSpPr>
        <p:spPr>
          <a:xfrm>
            <a:off x="3791585" y="1412875"/>
            <a:ext cx="4959985" cy="480695"/>
          </a:xfrm>
          <a:prstGeom prst="rect">
            <a:avLst/>
          </a:prstGeom>
          <a:solidFill>
            <a:srgbClr val="4276AA"/>
          </a:solidFill>
          <a:ln>
            <a:noFill/>
          </a:ln>
        </p:spPr>
        <p:style>
          <a:lnRef idx="2">
            <a:srgbClr val="00B6A5">
              <a:shade val="50000"/>
            </a:srgbClr>
          </a:lnRef>
          <a:fillRef idx="1">
            <a:srgbClr val="00B6A5"/>
          </a:fillRef>
          <a:effectRef idx="0">
            <a:srgbClr val="00B6A5"/>
          </a:effectRef>
          <a:fontRef idx="minor">
            <a:srgbClr val="000000"/>
          </a:fontRef>
        </p:style>
        <p:txBody>
          <a:bodyPr lIns="46800" rIns="46800" anchor="ctr">
            <a:normAutofit/>
          </a:bodyPr>
          <a:lstStyle>
            <a:defPPr>
              <a:defRPr lang="zh-CN"/>
            </a:defPPr>
            <a:lvl1pPr algn="ctr">
              <a:defRPr sz="2400" b="1">
                <a:solidFill>
                  <a:srgbClr val="FDFDFD"/>
                </a:solidFill>
                <a:cs typeface="+mn-ea"/>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vl6pPr>
              <a:defRPr>
                <a:solidFill>
                  <a:srgbClr val="000000"/>
                </a:solidFill>
              </a:defRPr>
            </a:lvl6pPr>
            <a:lvl7pPr>
              <a:defRPr>
                <a:solidFill>
                  <a:srgbClr val="000000"/>
                </a:solidFill>
              </a:defRPr>
            </a:lvl7pPr>
            <a:lvl8pPr>
              <a:defRPr>
                <a:solidFill>
                  <a:srgbClr val="000000"/>
                </a:solidFill>
              </a:defRPr>
            </a:lvl8pPr>
            <a:lvl9pPr>
              <a:defRPr>
                <a:solidFill>
                  <a:srgbClr val="000000"/>
                </a:solidFill>
              </a:defRPr>
            </a:lvl9pPr>
          </a:lstStyle>
          <a:p>
            <a:pPr marL="0" indent="0" algn="ctr">
              <a:lnSpc>
                <a:spcPct val="100000"/>
              </a:lnSpc>
              <a:spcBef>
                <a:spcPts val="0"/>
              </a:spcBef>
              <a:spcAft>
                <a:spcPts val="0"/>
              </a:spcAft>
              <a:buSzPct val="100000"/>
            </a:pPr>
            <a:r>
              <a:rPr lang="zh-CN" altLang="zh-CN" sz="1800" dirty="0">
                <a:solidFill>
                  <a:srgbClr val="FFFFFF"/>
                </a:solidFill>
                <a:latin typeface="+mj-ea"/>
                <a:ea typeface="+mj-ea"/>
                <a:cs typeface="+mn-ea"/>
                <a:sym typeface="黑体" panose="02010609060101010101" charset="-122"/>
              </a:rPr>
              <a:t>（二）加大创业担保贷款支持方面</a:t>
            </a:r>
            <a:endParaRPr lang="zh-CN" altLang="zh-CN" sz="1800" dirty="0">
              <a:solidFill>
                <a:srgbClr val="FFFFFF"/>
              </a:solidFill>
              <a:latin typeface="+mj-ea"/>
              <a:ea typeface="+mj-ea"/>
              <a:cs typeface="+mn-ea"/>
              <a:sym typeface="黑体" panose="02010609060101010101" charset="-122"/>
            </a:endParaRPr>
          </a:p>
        </p:txBody>
      </p:sp>
      <p:grpSp>
        <p:nvGrpSpPr>
          <p:cNvPr id="50" name="组合 49"/>
          <p:cNvGrpSpPr/>
          <p:nvPr>
            <p:custDataLst>
              <p:tags r:id="rId3"/>
            </p:custDataLst>
          </p:nvPr>
        </p:nvGrpSpPr>
        <p:grpSpPr>
          <a:xfrm>
            <a:off x="700724" y="477036"/>
            <a:ext cx="354330" cy="354330"/>
            <a:chOff x="150" y="633"/>
            <a:chExt cx="800" cy="800"/>
          </a:xfrm>
        </p:grpSpPr>
        <p:sp>
          <p:nvSpPr>
            <p:cNvPr id="8" name="矩形 7"/>
            <p:cNvSpPr/>
            <p:nvPr>
              <p:custDataLst>
                <p:tags r:id="rId4"/>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矩形 8"/>
            <p:cNvSpPr/>
            <p:nvPr>
              <p:custDataLst>
                <p:tags r:id="rId5"/>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grpSp>
    </p:spTree>
    <p:custDataLst>
      <p:tags r:id="rId6"/>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additive="base">
                                        <p:cTn id="11" dur="500" fill="hold"/>
                                        <p:tgtEl>
                                          <p:spTgt spid="95"/>
                                        </p:tgtEl>
                                        <p:attrNameLst>
                                          <p:attrName>ppt_x</p:attrName>
                                        </p:attrNameLst>
                                      </p:cBhvr>
                                      <p:tavLst>
                                        <p:tav tm="0">
                                          <p:val>
                                            <p:strVal val="0-#ppt_w/2"/>
                                          </p:val>
                                        </p:tav>
                                        <p:tav tm="100000">
                                          <p:val>
                                            <p:strVal val="#ppt_x"/>
                                          </p:val>
                                        </p:tav>
                                      </p:tavLst>
                                    </p:anim>
                                    <p:anim calcmode="lin" valueType="num">
                                      <p:cBhvr additive="base">
                                        <p:cTn id="12"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bldLvl="0" animBg="1"/>
      <p:bldP spid="96"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56005" y="390525"/>
            <a:ext cx="5097145" cy="460375"/>
          </a:xfrm>
          <a:prstGeom prst="rect">
            <a:avLst/>
          </a:prstGeom>
          <a:noFill/>
        </p:spPr>
        <p:txBody>
          <a:bodyPr wrap="square" rtlCol="0">
            <a:spAutoFit/>
          </a:bodyPr>
          <a:p>
            <a:r>
              <a:rPr lang="zh-CN" altLang="zh-CN" sz="2400" b="1">
                <a:latin typeface="+mj-ea"/>
                <a:ea typeface="+mj-ea"/>
              </a:rPr>
              <a:t>五、广东省其他大学生创业资助政策</a:t>
            </a:r>
            <a:endParaRPr lang="zh-CN" altLang="zh-CN" sz="2400" b="1">
              <a:latin typeface="+mj-ea"/>
              <a:ea typeface="+mj-ea"/>
            </a:endParaRPr>
          </a:p>
        </p:txBody>
      </p:sp>
      <p:sp>
        <p:nvSpPr>
          <p:cNvPr id="95" name="文本框 94"/>
          <p:cNvSpPr txBox="1"/>
          <p:nvPr>
            <p:custDataLst>
              <p:tags r:id="rId1"/>
            </p:custDataLst>
          </p:nvPr>
        </p:nvSpPr>
        <p:spPr>
          <a:xfrm>
            <a:off x="1118235" y="1362710"/>
            <a:ext cx="10219055" cy="4890770"/>
          </a:xfrm>
          <a:prstGeom prst="rect">
            <a:avLst/>
          </a:prstGeom>
          <a:solidFill>
            <a:srgbClr val="FFFFFF"/>
          </a:solidFill>
          <a:ln w="25400" cap="flat" cmpd="sng" algn="ctr">
            <a:solidFill>
              <a:srgbClr val="4276AA"/>
            </a:solidFill>
            <a:prstDash val="solid"/>
          </a:ln>
          <a:effectLst/>
        </p:spPr>
        <p:txBody>
          <a:bodyPr lIns="179705" tIns="107950" rIns="179705" bIns="0" anchor="ctr"/>
          <a:lstStyle>
            <a:defPPr>
              <a:defRPr lang="zh-CN"/>
            </a:defPPr>
            <a:lvl1pPr lvl="0" algn="ctr" defTabSz="1216660">
              <a:lnSpc>
                <a:spcPct val="120000"/>
              </a:lnSpc>
              <a:spcBef>
                <a:spcPct val="20000"/>
              </a:spcBef>
              <a:defRPr>
                <a:solidFill>
                  <a:srgbClr val="000000"/>
                </a:solidFill>
                <a:cs typeface="+mn-ea"/>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400" dirty="0">
                <a:solidFill>
                  <a:srgbClr val="000000"/>
                </a:solidFill>
                <a:latin typeface="+mn-ea"/>
                <a:ea typeface="+mn-ea"/>
                <a:cs typeface="+mn-ea"/>
                <a:sym typeface="黑体" panose="02010609060101010101" charset="-122"/>
              </a:rPr>
              <a:t>（1）将创新创业教育融入高校人才培养全过程，建立以创新创业为导向的新型人才培养模式，完善多方协同育人的创新创业人才培养机制。</a:t>
            </a:r>
            <a:endParaRPr lang="zh-CN" altLang="zh-CN" sz="1400" dirty="0">
              <a:solidFill>
                <a:srgbClr val="000000"/>
              </a:solidFill>
              <a:latin typeface="+mn-ea"/>
              <a:ea typeface="+mn-ea"/>
              <a:cs typeface="+mn-ea"/>
              <a:sym typeface="黑体" panose="02010609060101010101"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400" dirty="0">
                <a:solidFill>
                  <a:srgbClr val="000000"/>
                </a:solidFill>
                <a:latin typeface="+mn-ea"/>
                <a:ea typeface="+mn-ea"/>
                <a:cs typeface="+mn-ea"/>
                <a:sym typeface="黑体" panose="02010609060101010101" charset="-122"/>
              </a:rPr>
              <a:t>（2）举办中国国际“互联网+”大学生创新创业大赛省赛，强化大赛创新创业教育实践平台作用，鼓励各学段学生积极参赛，坚持以赛促教、以赛促学、以赛促创。</a:t>
            </a:r>
            <a:endParaRPr lang="zh-CN" altLang="zh-CN" sz="1400" dirty="0">
              <a:solidFill>
                <a:srgbClr val="000000"/>
              </a:solidFill>
              <a:latin typeface="+mn-ea"/>
              <a:ea typeface="+mn-ea"/>
              <a:cs typeface="+mn-ea"/>
              <a:sym typeface="黑体" panose="02010609060101010101"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400" dirty="0">
                <a:solidFill>
                  <a:srgbClr val="000000"/>
                </a:solidFill>
                <a:latin typeface="+mn-ea"/>
                <a:ea typeface="+mn-ea"/>
                <a:cs typeface="+mn-ea"/>
                <a:sym typeface="黑体" panose="02010609060101010101" charset="-122"/>
              </a:rPr>
              <a:t>（3）鼓励有条件的高校申报创业管理专业，支持高校将创新创业教育业绩列入教师专业技术职务评聘、岗位聘用和绩效考核的重要指标，将教师创新创业教育成果纳入职称申报的业绩成果。</a:t>
            </a:r>
            <a:endParaRPr lang="zh-CN" altLang="zh-CN" sz="1400" dirty="0">
              <a:solidFill>
                <a:srgbClr val="000000"/>
              </a:solidFill>
              <a:latin typeface="+mn-ea"/>
              <a:ea typeface="+mn-ea"/>
              <a:cs typeface="+mn-ea"/>
              <a:sym typeface="黑体" panose="02010609060101010101"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400" dirty="0">
                <a:solidFill>
                  <a:srgbClr val="000000"/>
                </a:solidFill>
                <a:latin typeface="+mn-ea"/>
                <a:ea typeface="+mn-ea"/>
                <a:cs typeface="+mn-ea"/>
                <a:sym typeface="黑体" panose="02010609060101010101" charset="-122"/>
              </a:rPr>
              <a:t>（4）要求高校要完善学生创新创业管理办法和创新创业成果的学分认定、置换及成绩评定实施细则，支持在校大学生创新创业。</a:t>
            </a:r>
            <a:endParaRPr lang="zh-CN" altLang="zh-CN" sz="1400" dirty="0">
              <a:solidFill>
                <a:srgbClr val="000000"/>
              </a:solidFill>
              <a:latin typeface="+mn-ea"/>
              <a:ea typeface="+mn-ea"/>
              <a:cs typeface="+mn-ea"/>
              <a:sym typeface="黑体" panose="02010609060101010101"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400" dirty="0">
                <a:solidFill>
                  <a:srgbClr val="000000"/>
                </a:solidFill>
                <a:latin typeface="+mn-ea"/>
                <a:ea typeface="+mn-ea"/>
                <a:cs typeface="+mn-ea"/>
                <a:sym typeface="黑体" panose="02010609060101010101" charset="-122"/>
              </a:rPr>
              <a:t>（5）“十四五”期间，广东省教育厅持续推进广东省创新创业教育示范学校建设，遴选一批省级创新创业精品教材，建设10 个省级双创导师培训基地、100 门省级创新创业教育特色示范课程，发挥好带动引领作用。</a:t>
            </a:r>
            <a:endParaRPr lang="zh-CN" altLang="zh-CN" sz="1400" dirty="0">
              <a:solidFill>
                <a:srgbClr val="000000"/>
              </a:solidFill>
              <a:latin typeface="+mn-ea"/>
              <a:ea typeface="+mn-ea"/>
              <a:cs typeface="+mn-ea"/>
              <a:sym typeface="黑体" panose="02010609060101010101"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400" dirty="0">
                <a:solidFill>
                  <a:srgbClr val="000000"/>
                </a:solidFill>
                <a:latin typeface="+mn-ea"/>
                <a:ea typeface="+mn-ea"/>
                <a:cs typeface="+mn-ea"/>
                <a:sym typeface="黑体" panose="02010609060101010101" charset="-122"/>
              </a:rPr>
              <a:t>（6）加快推动全省高水平大学及高水平理工科大学实现省级大学科技园全覆盖，为大学生提供更多创新创业平台。</a:t>
            </a:r>
            <a:endParaRPr lang="zh-CN" altLang="zh-CN" sz="1400" dirty="0">
              <a:solidFill>
                <a:srgbClr val="000000"/>
              </a:solidFill>
              <a:latin typeface="+mn-ea"/>
              <a:ea typeface="+mn-ea"/>
              <a:cs typeface="+mn-ea"/>
              <a:sym typeface="黑体" panose="02010609060101010101"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400" dirty="0">
                <a:solidFill>
                  <a:srgbClr val="000000"/>
                </a:solidFill>
                <a:latin typeface="+mn-ea"/>
                <a:ea typeface="+mn-ea"/>
                <a:cs typeface="+mn-ea"/>
                <a:sym typeface="黑体" panose="02010609060101010101" charset="-122"/>
              </a:rPr>
              <a:t>（7）“十四五”期间，广东省教育厅将建设50 个省级大学生创新创业实践教育示范基地，发挥好示范引领作用。</a:t>
            </a:r>
            <a:endParaRPr lang="zh-CN" altLang="zh-CN" sz="1400" dirty="0">
              <a:solidFill>
                <a:srgbClr val="000000"/>
              </a:solidFill>
              <a:latin typeface="+mn-ea"/>
              <a:ea typeface="+mn-ea"/>
              <a:cs typeface="+mn-ea"/>
              <a:sym typeface="黑体" panose="02010609060101010101" charset="-122"/>
            </a:endParaRPr>
          </a:p>
        </p:txBody>
      </p:sp>
      <p:sp>
        <p:nvSpPr>
          <p:cNvPr id="96" name="文本框 95"/>
          <p:cNvSpPr txBox="1"/>
          <p:nvPr>
            <p:custDataLst>
              <p:tags r:id="rId2"/>
            </p:custDataLst>
          </p:nvPr>
        </p:nvSpPr>
        <p:spPr>
          <a:xfrm>
            <a:off x="3782060" y="1146175"/>
            <a:ext cx="4959985" cy="480695"/>
          </a:xfrm>
          <a:prstGeom prst="rect">
            <a:avLst/>
          </a:prstGeom>
          <a:solidFill>
            <a:srgbClr val="4276AA"/>
          </a:solidFill>
          <a:ln>
            <a:noFill/>
          </a:ln>
        </p:spPr>
        <p:style>
          <a:lnRef idx="2">
            <a:srgbClr val="00B6A5">
              <a:shade val="50000"/>
            </a:srgbClr>
          </a:lnRef>
          <a:fillRef idx="1">
            <a:srgbClr val="00B6A5"/>
          </a:fillRef>
          <a:effectRef idx="0">
            <a:srgbClr val="00B6A5"/>
          </a:effectRef>
          <a:fontRef idx="minor">
            <a:srgbClr val="000000"/>
          </a:fontRef>
        </p:style>
        <p:txBody>
          <a:bodyPr lIns="46800" rIns="46800" anchor="ctr">
            <a:normAutofit/>
          </a:bodyPr>
          <a:lstStyle>
            <a:defPPr>
              <a:defRPr lang="zh-CN"/>
            </a:defPPr>
            <a:lvl1pPr algn="ctr">
              <a:defRPr sz="2400" b="1">
                <a:solidFill>
                  <a:srgbClr val="FDFDFD"/>
                </a:solidFill>
                <a:cs typeface="+mn-ea"/>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vl6pPr>
              <a:defRPr>
                <a:solidFill>
                  <a:srgbClr val="000000"/>
                </a:solidFill>
              </a:defRPr>
            </a:lvl6pPr>
            <a:lvl7pPr>
              <a:defRPr>
                <a:solidFill>
                  <a:srgbClr val="000000"/>
                </a:solidFill>
              </a:defRPr>
            </a:lvl7pPr>
            <a:lvl8pPr>
              <a:defRPr>
                <a:solidFill>
                  <a:srgbClr val="000000"/>
                </a:solidFill>
              </a:defRPr>
            </a:lvl8pPr>
            <a:lvl9pPr>
              <a:defRPr>
                <a:solidFill>
                  <a:srgbClr val="000000"/>
                </a:solidFill>
              </a:defRPr>
            </a:lvl9pPr>
          </a:lstStyle>
          <a:p>
            <a:pPr marL="0" indent="0" algn="ctr">
              <a:lnSpc>
                <a:spcPct val="100000"/>
              </a:lnSpc>
              <a:spcBef>
                <a:spcPts val="0"/>
              </a:spcBef>
              <a:spcAft>
                <a:spcPts val="0"/>
              </a:spcAft>
              <a:buSzPct val="100000"/>
            </a:pPr>
            <a:r>
              <a:rPr lang="zh-CN" altLang="zh-CN" sz="1800" dirty="0">
                <a:solidFill>
                  <a:srgbClr val="FFFFFF"/>
                </a:solidFill>
                <a:latin typeface="+mj-ea"/>
                <a:ea typeface="+mj-ea"/>
                <a:cs typeface="+mn-ea"/>
                <a:sym typeface="黑体" panose="02010609060101010101" charset="-122"/>
              </a:rPr>
              <a:t>（一）创新创业资助方面</a:t>
            </a:r>
            <a:endParaRPr lang="zh-CN" altLang="zh-CN" sz="1800" dirty="0">
              <a:solidFill>
                <a:srgbClr val="FFFFFF"/>
              </a:solidFill>
              <a:latin typeface="+mj-ea"/>
              <a:ea typeface="+mj-ea"/>
              <a:cs typeface="+mn-ea"/>
              <a:sym typeface="黑体" panose="02010609060101010101" charset="-122"/>
            </a:endParaRPr>
          </a:p>
        </p:txBody>
      </p:sp>
      <p:grpSp>
        <p:nvGrpSpPr>
          <p:cNvPr id="50" name="组合 49"/>
          <p:cNvGrpSpPr/>
          <p:nvPr>
            <p:custDataLst>
              <p:tags r:id="rId3"/>
            </p:custDataLst>
          </p:nvPr>
        </p:nvGrpSpPr>
        <p:grpSpPr>
          <a:xfrm>
            <a:off x="700724" y="477036"/>
            <a:ext cx="354330" cy="354330"/>
            <a:chOff x="150" y="633"/>
            <a:chExt cx="800" cy="800"/>
          </a:xfrm>
        </p:grpSpPr>
        <p:sp>
          <p:nvSpPr>
            <p:cNvPr id="8" name="矩形 7"/>
            <p:cNvSpPr/>
            <p:nvPr>
              <p:custDataLst>
                <p:tags r:id="rId4"/>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矩形 8"/>
            <p:cNvSpPr/>
            <p:nvPr>
              <p:custDataLst>
                <p:tags r:id="rId5"/>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grpSp>
    </p:spTree>
    <p:custDataLst>
      <p:tags r:id="rId6"/>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additive="base">
                                        <p:cTn id="11" dur="500" fill="hold"/>
                                        <p:tgtEl>
                                          <p:spTgt spid="95"/>
                                        </p:tgtEl>
                                        <p:attrNameLst>
                                          <p:attrName>ppt_x</p:attrName>
                                        </p:attrNameLst>
                                      </p:cBhvr>
                                      <p:tavLst>
                                        <p:tav tm="0">
                                          <p:val>
                                            <p:strVal val="0-#ppt_w/2"/>
                                          </p:val>
                                        </p:tav>
                                        <p:tav tm="100000">
                                          <p:val>
                                            <p:strVal val="#ppt_x"/>
                                          </p:val>
                                        </p:tav>
                                      </p:tavLst>
                                    </p:anim>
                                    <p:anim calcmode="lin" valueType="num">
                                      <p:cBhvr additive="base">
                                        <p:cTn id="12"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bldLvl="0" animBg="1"/>
      <p:bldP spid="96"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34818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83210" y="-1440815"/>
            <a:ext cx="5635625" cy="6993890"/>
          </a:xfrm>
          <a:prstGeom prst="rect">
            <a:avLst/>
          </a:prstGeom>
        </p:spPr>
      </p:pic>
      <p:sp>
        <p:nvSpPr>
          <p:cNvPr id="7" name="标题 6"/>
          <p:cNvSpPr>
            <a:spLocks noGrp="1"/>
          </p:cNvSpPr>
          <p:nvPr>
            <p:ph type="title"/>
          </p:nvPr>
        </p:nvSpPr>
        <p:spPr>
          <a:xfrm>
            <a:off x="554625" y="560850"/>
            <a:ext cx="3960000" cy="882000"/>
          </a:xfrm>
        </p:spPr>
        <p:txBody>
          <a:bodyPr/>
          <a:p>
            <a:pPr algn="ctr"/>
            <a:r>
              <a:rPr lang="zh-CN" altLang="en-US" sz="3800"/>
              <a:t>思考与练习</a:t>
            </a:r>
            <a:endParaRPr lang="zh-CN" altLang="en-US" sz="3800"/>
          </a:p>
        </p:txBody>
      </p:sp>
      <p:sp>
        <p:nvSpPr>
          <p:cNvPr id="8" name="矩形 7"/>
          <p:cNvSpPr/>
          <p:nvPr>
            <p:custDataLst>
              <p:tags r:id="rId3"/>
            </p:custDataLst>
          </p:nvPr>
        </p:nvSpPr>
        <p:spPr>
          <a:xfrm>
            <a:off x="5116830" y="916305"/>
            <a:ext cx="516634" cy="503564"/>
          </a:xfrm>
          <a:prstGeom prst="rect">
            <a:avLst/>
          </a:prstGeom>
          <a:solidFill>
            <a:srgbClr val="4276AA"/>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9" name="矩形 8"/>
          <p:cNvSpPr/>
          <p:nvPr>
            <p:custDataLst>
              <p:tags r:id="rId4"/>
            </p:custDataLst>
          </p:nvPr>
        </p:nvSpPr>
        <p:spPr>
          <a:xfrm>
            <a:off x="5632450" y="916305"/>
            <a:ext cx="6099810"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1" name="文本框 50"/>
          <p:cNvSpPr txBox="1"/>
          <p:nvPr>
            <p:custDataLst>
              <p:tags r:id="rId5"/>
            </p:custDataLst>
          </p:nvPr>
        </p:nvSpPr>
        <p:spPr>
          <a:xfrm>
            <a:off x="5721985" y="984250"/>
            <a:ext cx="505650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zh-CN" altLang="en-US" sz="1800" dirty="0">
                <a:solidFill>
                  <a:schemeClr val="tx1"/>
                </a:solidFill>
                <a:latin typeface="+mj-ea"/>
                <a:ea typeface="+mj-ea"/>
                <a:cs typeface="+mn-ea"/>
                <a:sym typeface="+mn-ea"/>
              </a:rPr>
              <a:t>创业资源有哪些？如何获取？</a:t>
            </a:r>
            <a:endParaRPr lang="zh-CN" altLang="en-US" sz="1800" dirty="0">
              <a:solidFill>
                <a:schemeClr val="tx1"/>
              </a:solidFill>
              <a:latin typeface="+mj-ea"/>
              <a:ea typeface="+mj-ea"/>
              <a:cs typeface="+mn-ea"/>
              <a:sym typeface="+mn-ea"/>
            </a:endParaRPr>
          </a:p>
        </p:txBody>
      </p:sp>
      <p:sp>
        <p:nvSpPr>
          <p:cNvPr id="52" name="矩形 51"/>
          <p:cNvSpPr/>
          <p:nvPr>
            <p:custDataLst>
              <p:tags r:id="rId6"/>
            </p:custDataLst>
          </p:nvPr>
        </p:nvSpPr>
        <p:spPr>
          <a:xfrm>
            <a:off x="5116830" y="1759168"/>
            <a:ext cx="516634" cy="503564"/>
          </a:xfrm>
          <a:prstGeom prst="rect">
            <a:avLst/>
          </a:prstGeom>
          <a:solidFill>
            <a:srgbClr val="2888AF"/>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3" name="矩形 52"/>
          <p:cNvSpPr/>
          <p:nvPr>
            <p:custDataLst>
              <p:tags r:id="rId7"/>
            </p:custDataLst>
          </p:nvPr>
        </p:nvSpPr>
        <p:spPr>
          <a:xfrm>
            <a:off x="5632450" y="1758950"/>
            <a:ext cx="6099175"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4" name="文本框 53"/>
          <p:cNvSpPr txBox="1"/>
          <p:nvPr>
            <p:custDataLst>
              <p:tags r:id="rId8"/>
            </p:custDataLst>
          </p:nvPr>
        </p:nvSpPr>
        <p:spPr>
          <a:xfrm>
            <a:off x="5722620" y="1826895"/>
            <a:ext cx="569658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zh-CN" altLang="en-US" sz="1800" dirty="0">
                <a:solidFill>
                  <a:schemeClr val="tx1"/>
                </a:solidFill>
                <a:latin typeface="+mj-ea"/>
                <a:ea typeface="+mj-ea"/>
                <a:cs typeface="+mn-ea"/>
                <a:sym typeface="+mn-ea"/>
              </a:rPr>
              <a:t>大学生创业资源整合的原则和方法是什么？</a:t>
            </a:r>
            <a:endParaRPr lang="zh-CN" altLang="en-US" sz="1800" dirty="0">
              <a:solidFill>
                <a:schemeClr val="tx1"/>
              </a:solidFill>
              <a:latin typeface="+mj-ea"/>
              <a:ea typeface="+mj-ea"/>
              <a:cs typeface="+mn-ea"/>
              <a:sym typeface="+mn-ea"/>
            </a:endParaRPr>
          </a:p>
        </p:txBody>
      </p:sp>
      <p:sp>
        <p:nvSpPr>
          <p:cNvPr id="55" name="矩形 54"/>
          <p:cNvSpPr/>
          <p:nvPr>
            <p:custDataLst>
              <p:tags r:id="rId9"/>
            </p:custDataLst>
          </p:nvPr>
        </p:nvSpPr>
        <p:spPr>
          <a:xfrm>
            <a:off x="5116830" y="2602799"/>
            <a:ext cx="516634" cy="503564"/>
          </a:xfrm>
          <a:prstGeom prst="rect">
            <a:avLst/>
          </a:prstGeom>
          <a:solidFill>
            <a:srgbClr val="2D98A7"/>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6" name="矩形 55"/>
          <p:cNvSpPr/>
          <p:nvPr>
            <p:custDataLst>
              <p:tags r:id="rId10"/>
            </p:custDataLst>
          </p:nvPr>
        </p:nvSpPr>
        <p:spPr>
          <a:xfrm>
            <a:off x="5632450" y="2602865"/>
            <a:ext cx="6100445"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7" name="文本框 56"/>
          <p:cNvSpPr txBox="1"/>
          <p:nvPr>
            <p:custDataLst>
              <p:tags r:id="rId11"/>
            </p:custDataLst>
          </p:nvPr>
        </p:nvSpPr>
        <p:spPr>
          <a:xfrm>
            <a:off x="5721985" y="2670175"/>
            <a:ext cx="5872480"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zh-CN" altLang="en-US" sz="1800" spc="100" dirty="0">
                <a:solidFill>
                  <a:schemeClr val="tx1"/>
                </a:solidFill>
                <a:latin typeface="+mj-ea"/>
                <a:ea typeface="+mj-ea"/>
                <a:sym typeface="微软雅黑" panose="020B0503020204020204" pitchFamily="34" charset="-122"/>
              </a:rPr>
              <a:t>大学生创业融资的渠道有哪些？</a:t>
            </a:r>
            <a:endParaRPr lang="zh-CN" altLang="en-US" sz="1800" spc="100" dirty="0">
              <a:solidFill>
                <a:schemeClr val="tx1"/>
              </a:solidFill>
              <a:latin typeface="+mj-ea"/>
              <a:ea typeface="+mj-ea"/>
              <a:sym typeface="微软雅黑" panose="020B0503020204020204" pitchFamily="34" charset="-122"/>
            </a:endParaRPr>
          </a:p>
        </p:txBody>
      </p:sp>
      <p:sp>
        <p:nvSpPr>
          <p:cNvPr id="67" name="文本框 66"/>
          <p:cNvSpPr txBox="1"/>
          <p:nvPr>
            <p:custDataLst>
              <p:tags r:id="rId12"/>
            </p:custDataLst>
          </p:nvPr>
        </p:nvSpPr>
        <p:spPr>
          <a:xfrm>
            <a:off x="5220618" y="2647390"/>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3</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8" name="文本框 67"/>
          <p:cNvSpPr txBox="1"/>
          <p:nvPr>
            <p:custDataLst>
              <p:tags r:id="rId13"/>
            </p:custDataLst>
          </p:nvPr>
        </p:nvSpPr>
        <p:spPr>
          <a:xfrm>
            <a:off x="5220618" y="1803758"/>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2</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9" name="文本框 68"/>
          <p:cNvSpPr txBox="1"/>
          <p:nvPr>
            <p:custDataLst>
              <p:tags r:id="rId14"/>
            </p:custDataLst>
          </p:nvPr>
        </p:nvSpPr>
        <p:spPr>
          <a:xfrm>
            <a:off x="5220618" y="960895"/>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1</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3" name="文本框 72"/>
          <p:cNvSpPr txBox="1"/>
          <p:nvPr>
            <p:custDataLst>
              <p:tags r:id="rId15"/>
            </p:custDataLst>
          </p:nvPr>
        </p:nvSpPr>
        <p:spPr>
          <a:xfrm>
            <a:off x="5043805" y="3514090"/>
            <a:ext cx="4939030" cy="46037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algn="just">
              <a:lnSpc>
                <a:spcPct val="120000"/>
              </a:lnSpc>
              <a:spcBef>
                <a:spcPts val="0"/>
              </a:spcBef>
              <a:spcAft>
                <a:spcPts val="0"/>
              </a:spcAft>
              <a:buSzPct val="100000"/>
              <a:buFontTx/>
            </a:pPr>
            <a:r>
              <a:rPr lang="zh-CN" altLang="en-US" sz="1800" b="1" spc="100" dirty="0">
                <a:solidFill>
                  <a:schemeClr val="tx1"/>
                </a:solidFill>
                <a:latin typeface="+mj-lt"/>
                <a:ea typeface="微软雅黑" panose="020B0503020204020204" pitchFamily="34" charset="-122"/>
                <a:sym typeface="微软雅黑" panose="020B0503020204020204" pitchFamily="34" charset="-122"/>
              </a:rPr>
              <a:t>创新实训：收集整理创业资源</a:t>
            </a:r>
            <a:endParaRPr lang="zh-CN" altLang="en-US" sz="1800" b="1" spc="100" dirty="0">
              <a:solidFill>
                <a:schemeClr val="tx1"/>
              </a:solidFill>
              <a:latin typeface="+mj-lt"/>
              <a:ea typeface="微软雅黑" panose="020B0503020204020204" pitchFamily="34" charset="-122"/>
              <a:sym typeface="微软雅黑" panose="020B0503020204020204" pitchFamily="34" charset="-122"/>
            </a:endParaRPr>
          </a:p>
        </p:txBody>
      </p:sp>
      <p:sp>
        <p:nvSpPr>
          <p:cNvPr id="74" name="文本框 73"/>
          <p:cNvSpPr txBox="1"/>
          <p:nvPr>
            <p:custDataLst>
              <p:tags r:id="rId16"/>
            </p:custDataLst>
          </p:nvPr>
        </p:nvSpPr>
        <p:spPr>
          <a:xfrm>
            <a:off x="5043170" y="4044950"/>
            <a:ext cx="6828790" cy="2642870"/>
          </a:xfrm>
          <a:prstGeom prst="rect">
            <a:avLst/>
          </a:prstGeom>
        </p:spPr>
        <p:txBody>
          <a:bodyPr wrap="square" lIns="90000" tIns="46800" rIns="90000" bIns="46800" anchor="t" anchorCtr="0"/>
          <a:lstStyle>
            <a:defPPr>
              <a:defRPr lang="zh-CN"/>
            </a:defPPr>
            <a:lvl1pPr>
              <a:defRPr sz="1400">
                <a:solidFill>
                  <a:prstClr val="white"/>
                </a:solidFill>
              </a:defRPr>
            </a:lvl1pPr>
          </a:lstStyle>
          <a:p>
            <a:pPr marL="0" lvl="0" indent="457200" algn="just" eaLnBrk="1" hangingPunct="1">
              <a:lnSpc>
                <a:spcPct val="140000"/>
              </a:lnSpc>
              <a:spcBef>
                <a:spcPts val="0"/>
              </a:spcBef>
              <a:spcAft>
                <a:spcPts val="0"/>
              </a:spcAft>
              <a:buClrTx/>
              <a:buNone/>
            </a:pPr>
            <a:r>
              <a:rPr lang="zh-CN" altLang="en-US" sz="1600" spc="100" dirty="0">
                <a:solidFill>
                  <a:schemeClr val="tx1"/>
                </a:solidFill>
                <a:latin typeface="+mn-ea"/>
                <a:ea typeface="+mn-ea"/>
                <a:cs typeface="+mn-ea"/>
                <a:sym typeface="+mn-ea"/>
              </a:rPr>
              <a:t>1. 收集整理创业资源。</a:t>
            </a:r>
            <a:endParaRPr lang="zh-CN" altLang="en-US" sz="1600" spc="100" dirty="0">
              <a:solidFill>
                <a:schemeClr val="tx1"/>
              </a:solidFill>
              <a:latin typeface="+mn-ea"/>
              <a:ea typeface="+mn-ea"/>
              <a:cs typeface="+mn-ea"/>
              <a:sym typeface="+mn-ea"/>
            </a:endParaRPr>
          </a:p>
          <a:p>
            <a:pPr marL="0" lvl="0" indent="457200" algn="just" eaLnBrk="1" hangingPunct="1">
              <a:lnSpc>
                <a:spcPct val="140000"/>
              </a:lnSpc>
              <a:spcBef>
                <a:spcPts val="0"/>
              </a:spcBef>
              <a:spcAft>
                <a:spcPts val="0"/>
              </a:spcAft>
              <a:buClrTx/>
              <a:buNone/>
            </a:pPr>
            <a:r>
              <a:rPr lang="zh-CN" altLang="en-US" sz="1600" spc="100" dirty="0">
                <a:solidFill>
                  <a:schemeClr val="tx1"/>
                </a:solidFill>
                <a:latin typeface="+mn-ea"/>
                <a:ea typeface="+mn-ea"/>
                <a:cs typeface="+mn-ea"/>
                <a:sym typeface="+mn-ea"/>
              </a:rPr>
              <a:t>2. 结合选定的创业机会，组建创业团队，整合资金资源，收集国家及当地的鼓励支持政策。</a:t>
            </a:r>
            <a:endParaRPr lang="zh-CN" altLang="en-US" sz="1600" spc="100" dirty="0">
              <a:solidFill>
                <a:schemeClr val="tx1"/>
              </a:solidFill>
              <a:latin typeface="+mn-ea"/>
              <a:ea typeface="+mn-ea"/>
              <a:cs typeface="+mn-ea"/>
              <a:sym typeface="+mn-ea"/>
            </a:endParaRPr>
          </a:p>
          <a:p>
            <a:pPr marL="0" lvl="0" indent="457200" algn="just" eaLnBrk="1" hangingPunct="1">
              <a:lnSpc>
                <a:spcPct val="140000"/>
              </a:lnSpc>
              <a:spcBef>
                <a:spcPts val="0"/>
              </a:spcBef>
              <a:spcAft>
                <a:spcPts val="0"/>
              </a:spcAft>
              <a:buClrTx/>
              <a:buNone/>
            </a:pPr>
            <a:r>
              <a:rPr lang="zh-CN" altLang="en-US" sz="1600" spc="100" dirty="0">
                <a:solidFill>
                  <a:schemeClr val="tx1"/>
                </a:solidFill>
                <a:latin typeface="+mn-ea"/>
                <a:ea typeface="+mn-ea"/>
                <a:cs typeface="+mn-ea"/>
                <a:sym typeface="+mn-ea"/>
              </a:rPr>
              <a:t>3. 小组讨论你通常可以用哪几种方式获得创业资金？尝试用头脑风暴的方法想出几种更巧妙地获得资金的方法。以小组为单位进行讨论，讨论结束后，各小组选出代表讲述讨论的结果。师生一起评比出想法最多、最具可行性的小组。 评分标准：想法最多、最具可行性的小组得分最高。</a:t>
            </a:r>
            <a:endParaRPr lang="zh-CN" altLang="en-US" sz="1600" spc="100" dirty="0">
              <a:solidFill>
                <a:schemeClr val="tx1"/>
              </a:solidFill>
              <a:latin typeface="+mn-ea"/>
              <a:ea typeface="+mn-ea"/>
              <a:cs typeface="+mn-ea"/>
              <a:sym typeface="+mn-ea"/>
            </a:endParaRPr>
          </a:p>
        </p:txBody>
      </p:sp>
    </p:spTree>
    <p:custDataLst>
      <p:tags r:id="rId17"/>
    </p:custData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34818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83210" y="-1440815"/>
            <a:ext cx="5635625" cy="6993890"/>
          </a:xfrm>
          <a:prstGeom prst="rect">
            <a:avLst/>
          </a:prstGeom>
        </p:spPr>
      </p:pic>
      <p:sp>
        <p:nvSpPr>
          <p:cNvPr id="7" name="标题 6"/>
          <p:cNvSpPr>
            <a:spLocks noGrp="1"/>
          </p:cNvSpPr>
          <p:nvPr>
            <p:ph type="title"/>
          </p:nvPr>
        </p:nvSpPr>
        <p:spPr>
          <a:xfrm>
            <a:off x="554625" y="560850"/>
            <a:ext cx="3960000" cy="882000"/>
          </a:xfrm>
        </p:spPr>
        <p:txBody>
          <a:bodyPr/>
          <a:p>
            <a:pPr algn="ctr"/>
            <a:r>
              <a:rPr lang="zh-CN" altLang="en-US" sz="3800"/>
              <a:t>思考与练习</a:t>
            </a:r>
            <a:endParaRPr lang="zh-CN" altLang="en-US" sz="3800"/>
          </a:p>
        </p:txBody>
      </p:sp>
      <p:sp>
        <p:nvSpPr>
          <p:cNvPr id="73" name="文本框 72"/>
          <p:cNvSpPr txBox="1"/>
          <p:nvPr>
            <p:custDataLst>
              <p:tags r:id="rId3"/>
            </p:custDataLst>
          </p:nvPr>
        </p:nvSpPr>
        <p:spPr>
          <a:xfrm>
            <a:off x="4944110" y="836930"/>
            <a:ext cx="4939030" cy="46037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algn="just">
              <a:lnSpc>
                <a:spcPct val="120000"/>
              </a:lnSpc>
              <a:spcBef>
                <a:spcPts val="0"/>
              </a:spcBef>
              <a:spcAft>
                <a:spcPts val="0"/>
              </a:spcAft>
              <a:buSzPct val="100000"/>
              <a:buFontTx/>
            </a:pPr>
            <a:r>
              <a:rPr lang="zh-CN" altLang="en-US" sz="1800" b="1" spc="100" dirty="0">
                <a:solidFill>
                  <a:schemeClr val="tx1"/>
                </a:solidFill>
                <a:latin typeface="+mj-lt"/>
                <a:ea typeface="微软雅黑" panose="020B0503020204020204" pitchFamily="34" charset="-122"/>
                <a:sym typeface="微软雅黑" panose="020B0503020204020204" pitchFamily="34" charset="-122"/>
              </a:rPr>
              <a:t>创新实训：收集整理创业资源</a:t>
            </a:r>
            <a:endParaRPr lang="zh-CN" altLang="en-US" sz="1800" b="1" spc="100" dirty="0">
              <a:solidFill>
                <a:schemeClr val="tx1"/>
              </a:solidFill>
              <a:latin typeface="+mj-lt"/>
              <a:ea typeface="微软雅黑" panose="020B0503020204020204" pitchFamily="34" charset="-122"/>
              <a:sym typeface="微软雅黑" panose="020B0503020204020204" pitchFamily="34" charset="-122"/>
            </a:endParaRPr>
          </a:p>
        </p:txBody>
      </p:sp>
      <p:sp>
        <p:nvSpPr>
          <p:cNvPr id="74" name="文本框 73"/>
          <p:cNvSpPr txBox="1"/>
          <p:nvPr>
            <p:custDataLst>
              <p:tags r:id="rId4"/>
            </p:custDataLst>
          </p:nvPr>
        </p:nvSpPr>
        <p:spPr>
          <a:xfrm>
            <a:off x="4944110" y="1442720"/>
            <a:ext cx="7059930" cy="4933950"/>
          </a:xfrm>
          <a:prstGeom prst="rect">
            <a:avLst/>
          </a:prstGeom>
        </p:spPr>
        <p:txBody>
          <a:bodyPr wrap="square" lIns="90000" tIns="46800" rIns="90000" bIns="46800" anchor="t" anchorCtr="0"/>
          <a:lstStyle>
            <a:defPPr>
              <a:defRPr lang="zh-CN"/>
            </a:defPPr>
            <a:lvl1pPr>
              <a:defRPr sz="1400">
                <a:solidFill>
                  <a:prstClr val="white"/>
                </a:solidFill>
              </a:defRPr>
            </a:lvl1pPr>
          </a:lstStyle>
          <a:p>
            <a:pPr marL="0" lvl="0" indent="457200" algn="just" eaLnBrk="1" hangingPunct="1">
              <a:lnSpc>
                <a:spcPct val="140000"/>
              </a:lnSpc>
              <a:spcBef>
                <a:spcPts val="0"/>
              </a:spcBef>
              <a:spcAft>
                <a:spcPts val="0"/>
              </a:spcAft>
              <a:buClrTx/>
              <a:buNone/>
            </a:pPr>
            <a:r>
              <a:rPr lang="zh-CN" altLang="en-US" sz="1600" spc="100" dirty="0">
                <a:solidFill>
                  <a:schemeClr val="tx1"/>
                </a:solidFill>
                <a:latin typeface="+mn-ea"/>
                <a:ea typeface="+mn-ea"/>
                <a:cs typeface="+mn-ea"/>
                <a:sym typeface="+mn-ea"/>
              </a:rPr>
              <a:t>4. 实践活动</a:t>
            </a:r>
            <a:endParaRPr lang="zh-CN" altLang="en-US" sz="1600" spc="100" dirty="0">
              <a:solidFill>
                <a:schemeClr val="tx1"/>
              </a:solidFill>
              <a:latin typeface="+mn-ea"/>
              <a:ea typeface="+mn-ea"/>
              <a:cs typeface="+mn-ea"/>
              <a:sym typeface="+mn-ea"/>
            </a:endParaRPr>
          </a:p>
          <a:p>
            <a:pPr marL="0" lvl="0" indent="457200" algn="just" eaLnBrk="1" hangingPunct="1">
              <a:lnSpc>
                <a:spcPct val="140000"/>
              </a:lnSpc>
              <a:spcBef>
                <a:spcPts val="0"/>
              </a:spcBef>
              <a:spcAft>
                <a:spcPts val="0"/>
              </a:spcAft>
              <a:buClrTx/>
              <a:buNone/>
            </a:pPr>
            <a:r>
              <a:rPr lang="zh-CN" altLang="en-US" sz="1600" spc="100" dirty="0">
                <a:solidFill>
                  <a:schemeClr val="tx1"/>
                </a:solidFill>
                <a:latin typeface="+mn-ea"/>
                <a:ea typeface="+mn-ea"/>
                <a:cs typeface="+mn-ea"/>
                <a:sym typeface="+mn-ea"/>
              </a:rPr>
              <a:t>制订融资计划</a:t>
            </a:r>
            <a:endParaRPr lang="zh-CN" altLang="en-US" sz="1600" spc="100" dirty="0">
              <a:solidFill>
                <a:schemeClr val="tx1"/>
              </a:solidFill>
              <a:latin typeface="+mn-ea"/>
              <a:ea typeface="+mn-ea"/>
              <a:cs typeface="+mn-ea"/>
              <a:sym typeface="+mn-ea"/>
            </a:endParaRPr>
          </a:p>
          <a:p>
            <a:pPr marL="0" lvl="0" indent="457200" algn="just" eaLnBrk="1" hangingPunct="1">
              <a:lnSpc>
                <a:spcPct val="140000"/>
              </a:lnSpc>
              <a:spcBef>
                <a:spcPts val="0"/>
              </a:spcBef>
              <a:spcAft>
                <a:spcPts val="0"/>
              </a:spcAft>
              <a:buClrTx/>
              <a:buNone/>
            </a:pPr>
            <a:r>
              <a:rPr lang="zh-CN" altLang="en-US" sz="1600" spc="100" dirty="0">
                <a:solidFill>
                  <a:schemeClr val="tx1"/>
                </a:solidFill>
                <a:latin typeface="+mn-ea"/>
                <a:ea typeface="+mn-ea"/>
                <a:cs typeface="+mn-ea"/>
                <a:sym typeface="+mn-ea"/>
              </a:rPr>
              <a:t>活动目的：能进行创业资金估算，能编写融资计划书。</a:t>
            </a:r>
            <a:endParaRPr lang="zh-CN" altLang="en-US" sz="1600" spc="100" dirty="0">
              <a:solidFill>
                <a:schemeClr val="tx1"/>
              </a:solidFill>
              <a:latin typeface="+mn-ea"/>
              <a:ea typeface="+mn-ea"/>
              <a:cs typeface="+mn-ea"/>
              <a:sym typeface="+mn-ea"/>
            </a:endParaRPr>
          </a:p>
          <a:p>
            <a:pPr marL="0" lvl="0" indent="457200" algn="just" eaLnBrk="1" hangingPunct="1">
              <a:lnSpc>
                <a:spcPct val="140000"/>
              </a:lnSpc>
              <a:spcBef>
                <a:spcPts val="0"/>
              </a:spcBef>
              <a:spcAft>
                <a:spcPts val="0"/>
              </a:spcAft>
              <a:buClrTx/>
              <a:buNone/>
            </a:pPr>
            <a:r>
              <a:rPr lang="zh-CN" altLang="en-US" sz="1600" spc="100" dirty="0">
                <a:solidFill>
                  <a:schemeClr val="tx1"/>
                </a:solidFill>
                <a:latin typeface="+mn-ea"/>
                <a:ea typeface="+mn-ea"/>
                <a:cs typeface="+mn-ea"/>
                <a:sym typeface="+mn-ea"/>
              </a:rPr>
              <a:t>活动内容：王梅想成立一个培训学校，请你根据公司实际业务情况，确定公司的启动资金。具体实施步骤如下。</a:t>
            </a:r>
            <a:endParaRPr lang="zh-CN" altLang="en-US" sz="1600" spc="100" dirty="0">
              <a:solidFill>
                <a:schemeClr val="tx1"/>
              </a:solidFill>
              <a:latin typeface="+mn-ea"/>
              <a:ea typeface="+mn-ea"/>
              <a:cs typeface="+mn-ea"/>
              <a:sym typeface="+mn-ea"/>
            </a:endParaRPr>
          </a:p>
          <a:p>
            <a:pPr marL="0" lvl="0" indent="457200" algn="just" eaLnBrk="1" hangingPunct="1">
              <a:lnSpc>
                <a:spcPct val="140000"/>
              </a:lnSpc>
              <a:spcBef>
                <a:spcPts val="0"/>
              </a:spcBef>
              <a:spcAft>
                <a:spcPts val="0"/>
              </a:spcAft>
              <a:buClrTx/>
              <a:buNone/>
            </a:pPr>
            <a:r>
              <a:rPr lang="zh-CN" altLang="en-US" sz="1600" spc="100" dirty="0">
                <a:solidFill>
                  <a:schemeClr val="tx1"/>
                </a:solidFill>
                <a:latin typeface="+mn-ea"/>
                <a:ea typeface="+mn-ea"/>
                <a:cs typeface="+mn-ea"/>
                <a:sym typeface="+mn-ea"/>
              </a:rPr>
              <a:t>第一步：教师对学生进行分组，每组4～6 人，选出一个小组负责人。</a:t>
            </a:r>
            <a:endParaRPr lang="zh-CN" altLang="en-US" sz="1600" spc="100" dirty="0">
              <a:solidFill>
                <a:schemeClr val="tx1"/>
              </a:solidFill>
              <a:latin typeface="+mn-ea"/>
              <a:ea typeface="+mn-ea"/>
              <a:cs typeface="+mn-ea"/>
              <a:sym typeface="+mn-ea"/>
            </a:endParaRPr>
          </a:p>
          <a:p>
            <a:pPr marL="0" lvl="0" indent="457200" algn="just" eaLnBrk="1" hangingPunct="1">
              <a:lnSpc>
                <a:spcPct val="140000"/>
              </a:lnSpc>
              <a:spcBef>
                <a:spcPts val="0"/>
              </a:spcBef>
              <a:spcAft>
                <a:spcPts val="0"/>
              </a:spcAft>
              <a:buClrTx/>
              <a:buNone/>
            </a:pPr>
            <a:r>
              <a:rPr lang="zh-CN" altLang="en-US" sz="1600" spc="100" dirty="0">
                <a:solidFill>
                  <a:schemeClr val="tx1"/>
                </a:solidFill>
                <a:latin typeface="+mn-ea"/>
                <a:ea typeface="+mn-ea"/>
                <a:cs typeface="+mn-ea"/>
                <a:sym typeface="+mn-ea"/>
              </a:rPr>
              <a:t>第二步：上网查找创业项目所属行业的资金运作特点。</a:t>
            </a:r>
            <a:endParaRPr lang="zh-CN" altLang="en-US" sz="1600" spc="100" dirty="0">
              <a:solidFill>
                <a:schemeClr val="tx1"/>
              </a:solidFill>
              <a:latin typeface="+mn-ea"/>
              <a:ea typeface="+mn-ea"/>
              <a:cs typeface="+mn-ea"/>
              <a:sym typeface="+mn-ea"/>
            </a:endParaRPr>
          </a:p>
          <a:p>
            <a:pPr marL="0" lvl="0" indent="457200" algn="just" eaLnBrk="1" hangingPunct="1">
              <a:lnSpc>
                <a:spcPct val="140000"/>
              </a:lnSpc>
              <a:spcBef>
                <a:spcPts val="0"/>
              </a:spcBef>
              <a:spcAft>
                <a:spcPts val="0"/>
              </a:spcAft>
              <a:buClrTx/>
              <a:buNone/>
            </a:pPr>
            <a:r>
              <a:rPr lang="zh-CN" altLang="en-US" sz="1600" spc="100" dirty="0">
                <a:solidFill>
                  <a:schemeClr val="tx1"/>
                </a:solidFill>
                <a:latin typeface="+mn-ea"/>
                <a:ea typeface="+mn-ea"/>
                <a:cs typeface="+mn-ea"/>
                <a:sym typeface="+mn-ea"/>
              </a:rPr>
              <a:t>第三步：小组讨论以下问题：①创业需要多少资金？具体包括哪些支出？（填写表5-3）②通过什么渠道获得这笔资金？③该融资方案是否符合企业发展战略和发展阶段？④在融资前，应做好哪些准备工作？</a:t>
            </a:r>
            <a:endParaRPr lang="zh-CN" altLang="en-US" sz="1600" spc="100" dirty="0">
              <a:solidFill>
                <a:schemeClr val="tx1"/>
              </a:solidFill>
              <a:latin typeface="+mn-ea"/>
              <a:ea typeface="+mn-ea"/>
              <a:cs typeface="+mn-ea"/>
              <a:sym typeface="+mn-ea"/>
            </a:endParaRPr>
          </a:p>
          <a:p>
            <a:pPr marL="0" lvl="0" indent="457200" algn="just" eaLnBrk="1" hangingPunct="1">
              <a:lnSpc>
                <a:spcPct val="140000"/>
              </a:lnSpc>
              <a:spcBef>
                <a:spcPts val="0"/>
              </a:spcBef>
              <a:spcAft>
                <a:spcPts val="0"/>
              </a:spcAft>
              <a:buClrTx/>
              <a:buNone/>
            </a:pPr>
            <a:r>
              <a:rPr lang="zh-CN" altLang="en-US" sz="1600" spc="100" dirty="0">
                <a:solidFill>
                  <a:schemeClr val="tx1"/>
                </a:solidFill>
                <a:latin typeface="+mn-ea"/>
                <a:ea typeface="+mn-ea"/>
                <a:cs typeface="+mn-ea"/>
                <a:sym typeface="+mn-ea"/>
              </a:rPr>
              <a:t>第四步：拟定融资计划。</a:t>
            </a:r>
            <a:endParaRPr lang="zh-CN" altLang="en-US" sz="1600" spc="100" dirty="0">
              <a:solidFill>
                <a:schemeClr val="tx1"/>
              </a:solidFill>
              <a:latin typeface="+mn-ea"/>
              <a:ea typeface="+mn-ea"/>
              <a:cs typeface="+mn-ea"/>
              <a:sym typeface="+mn-ea"/>
            </a:endParaRPr>
          </a:p>
          <a:p>
            <a:pPr marL="0" lvl="0" indent="457200" algn="just" eaLnBrk="1" hangingPunct="1">
              <a:lnSpc>
                <a:spcPct val="140000"/>
              </a:lnSpc>
              <a:spcBef>
                <a:spcPts val="0"/>
              </a:spcBef>
              <a:spcAft>
                <a:spcPts val="0"/>
              </a:spcAft>
              <a:buClrTx/>
              <a:buNone/>
            </a:pPr>
            <a:r>
              <a:rPr lang="zh-CN" altLang="en-US" sz="1600" spc="100" dirty="0">
                <a:solidFill>
                  <a:schemeClr val="tx1"/>
                </a:solidFill>
                <a:latin typeface="+mn-ea"/>
                <a:ea typeface="+mn-ea"/>
                <a:cs typeface="+mn-ea"/>
                <a:sym typeface="+mn-ea"/>
              </a:rPr>
              <a:t>第五步：将融资计划制作成 PPT， 由小组负责人上台汇报。</a:t>
            </a:r>
            <a:endParaRPr lang="zh-CN" altLang="en-US" sz="1600" spc="100" dirty="0">
              <a:solidFill>
                <a:schemeClr val="tx1"/>
              </a:solidFill>
              <a:latin typeface="+mn-ea"/>
              <a:ea typeface="+mn-ea"/>
              <a:cs typeface="+mn-ea"/>
              <a:sym typeface="+mn-ea"/>
            </a:endParaRPr>
          </a:p>
          <a:p>
            <a:pPr marL="0" lvl="0" indent="457200" algn="just" eaLnBrk="1" hangingPunct="1">
              <a:lnSpc>
                <a:spcPct val="140000"/>
              </a:lnSpc>
              <a:spcBef>
                <a:spcPts val="0"/>
              </a:spcBef>
              <a:spcAft>
                <a:spcPts val="0"/>
              </a:spcAft>
              <a:buClrTx/>
              <a:buNone/>
            </a:pPr>
            <a:r>
              <a:rPr lang="zh-CN" altLang="en-US" sz="1600" spc="100" dirty="0">
                <a:solidFill>
                  <a:schemeClr val="tx1"/>
                </a:solidFill>
                <a:latin typeface="+mn-ea"/>
                <a:ea typeface="+mn-ea"/>
                <a:cs typeface="+mn-ea"/>
                <a:sym typeface="+mn-ea"/>
              </a:rPr>
              <a:t>第六步：教师对活动进行点评。活动结束后，教师可根据表5 -4 进行评分。</a:t>
            </a:r>
            <a:endParaRPr lang="zh-CN" altLang="en-US" sz="1600" spc="100" dirty="0">
              <a:solidFill>
                <a:schemeClr val="tx1"/>
              </a:solidFill>
              <a:latin typeface="+mn-ea"/>
              <a:ea typeface="+mn-ea"/>
              <a:cs typeface="+mn-ea"/>
              <a:sym typeface="+mn-ea"/>
            </a:endParaRPr>
          </a:p>
        </p:txBody>
      </p:sp>
    </p:spTree>
    <p:custDataLst>
      <p:tags r:id="rId5"/>
    </p:custDataLst>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lstStyle/>
          <a:p>
            <a:r>
              <a:rPr lang="en-US" altLang="zh-CN" dirty="0"/>
              <a:t>Thanks.</a:t>
            </a:r>
            <a:endParaRPr lang="en-US" altLang="zh-CN" dirty="0"/>
          </a:p>
        </p:txBody>
      </p:sp>
    </p:spTree>
    <p:custDataLst>
      <p:tags r:id="rId2"/>
    </p:custData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68985" y="332740"/>
            <a:ext cx="6096000" cy="1198880"/>
          </a:xfrm>
          <a:prstGeom prst="rect">
            <a:avLst/>
          </a:prstGeom>
          <a:noFill/>
        </p:spPr>
        <p:txBody>
          <a:bodyPr wrap="square" rtlCol="0" anchor="t">
            <a:spAutoFit/>
          </a:bodyPr>
          <a:p>
            <a:pPr>
              <a:lnSpc>
                <a:spcPct val="150000"/>
              </a:lnSpc>
            </a:pPr>
            <a:r>
              <a:rPr lang="zh-CN" altLang="en-US" sz="2400" b="1">
                <a:latin typeface="+mj-ea"/>
                <a:ea typeface="+mj-ea"/>
                <a:sym typeface="+mn-ea"/>
              </a:rPr>
              <a:t>一、创业资源的类型</a:t>
            </a:r>
            <a:endParaRPr lang="zh-CN" altLang="en-US" sz="2400" b="1">
              <a:latin typeface="+mj-ea"/>
              <a:ea typeface="+mj-ea"/>
            </a:endParaRPr>
          </a:p>
          <a:p>
            <a:pPr>
              <a:lnSpc>
                <a:spcPct val="150000"/>
              </a:lnSpc>
            </a:pPr>
            <a:r>
              <a:rPr lang="zh-CN" altLang="en-US" sz="2400" b="1">
                <a:latin typeface="+mj-ea"/>
                <a:ea typeface="+mj-ea"/>
                <a:sym typeface="+mn-ea"/>
              </a:rPr>
              <a:t>（二）根据资源的性质划分</a:t>
            </a:r>
            <a:endParaRPr lang="zh-CN" altLang="en-US" sz="2400" b="1">
              <a:latin typeface="+mj-ea"/>
              <a:ea typeface="+mj-ea"/>
              <a:sym typeface="+mn-ea"/>
            </a:endParaRPr>
          </a:p>
        </p:txBody>
      </p:sp>
      <p:sp>
        <p:nvSpPr>
          <p:cNvPr id="4" name="Title 6"/>
          <p:cNvSpPr txBox="1"/>
          <p:nvPr>
            <p:custDataLst>
              <p:tags r:id="rId1"/>
            </p:custDataLst>
          </p:nvPr>
        </p:nvSpPr>
        <p:spPr>
          <a:xfrm>
            <a:off x="839470" y="1772920"/>
            <a:ext cx="10079989" cy="1068705"/>
          </a:xfrm>
          <a:prstGeom prst="rect">
            <a:avLst/>
          </a:prstGeom>
          <a:solidFill>
            <a:srgbClr val="E5E5E5"/>
          </a:solidFill>
          <a:ln>
            <a:noFill/>
            <a:prstDash val="dash"/>
          </a:ln>
        </p:spPr>
        <p:txBody>
          <a:bodyPr wrap="square" lIns="71755" tIns="36195" rIns="71755" bIns="36195" rtlCol="0" anchor="t" anchorCtr="0">
            <a:spAutoFit/>
          </a:bodyPr>
          <a:lstStyle>
            <a:defPPr>
              <a:defRPr lang="zh-CN"/>
            </a:defPPr>
            <a:lvl1pPr fontAlgn="auto">
              <a:lnSpc>
                <a:spcPct val="130000"/>
              </a:lnSpc>
              <a:spcAft>
                <a:spcPts val="1000"/>
              </a:spcAft>
              <a:defRPr sz="1600" spc="150"/>
            </a:lvl1pPr>
          </a:lstStyle>
          <a:p>
            <a:pPr lvl="0" algn="l" fontAlgn="ctr">
              <a:lnSpc>
                <a:spcPct val="120000"/>
              </a:lnSpc>
              <a:spcBef>
                <a:spcPts val="1200"/>
              </a:spcBef>
              <a:spcAft>
                <a:spcPts val="0"/>
              </a:spcAft>
              <a:buSzPct val="110000"/>
              <a:buFont typeface="Wingdings" panose="05000000000000000000" charset="0"/>
            </a:pPr>
            <a:r>
              <a:rPr lang="zh-CN" altLang="en-US" sz="1800" b="1" spc="160" dirty="0">
                <a:solidFill>
                  <a:schemeClr val="tx1">
                    <a:lumMod val="75000"/>
                    <a:lumOff val="25000"/>
                  </a:schemeClr>
                </a:solidFill>
                <a:effectLst/>
                <a:uFillTx/>
                <a:latin typeface="+mn-ea"/>
                <a:ea typeface="+mn-ea"/>
                <a:cs typeface="+mn-ea"/>
                <a:sym typeface="+mn-ea"/>
              </a:rPr>
              <a:t>根据资源的作用，创业资源可分为核心资源与非核心资源。识别核心资源，立足核心资源发挥核心资源的辐射作用，实现创业资源的最优组合，这就是创业资源运用机制的基本思路。</a:t>
            </a:r>
            <a:endParaRPr lang="zh-CN" altLang="en-US" sz="1800" b="1" spc="160" dirty="0">
              <a:solidFill>
                <a:schemeClr val="tx1">
                  <a:lumMod val="75000"/>
                  <a:lumOff val="25000"/>
                </a:schemeClr>
              </a:solidFill>
              <a:effectLst/>
              <a:uFillTx/>
              <a:latin typeface="+mn-ea"/>
              <a:ea typeface="+mn-ea"/>
              <a:cs typeface="+mn-ea"/>
              <a:sym typeface="+mn-ea"/>
            </a:endParaRPr>
          </a:p>
        </p:txBody>
      </p:sp>
      <p:sp>
        <p:nvSpPr>
          <p:cNvPr id="38" name="矩形 37"/>
          <p:cNvSpPr/>
          <p:nvPr>
            <p:custDataLst>
              <p:tags r:id="rId2"/>
            </p:custDataLst>
          </p:nvPr>
        </p:nvSpPr>
        <p:spPr>
          <a:xfrm>
            <a:off x="7557243" y="4606256"/>
            <a:ext cx="1250510" cy="434388"/>
          </a:xfrm>
          <a:prstGeom prst="rect">
            <a:avLst/>
          </a:prstGeom>
          <a:noFill/>
        </p:spPr>
        <p:txBody>
          <a:bodyPr wrap="square" anchor="ctr">
            <a:normAutofit/>
          </a:bodyPr>
          <a:p>
            <a:pPr marL="0" indent="0" algn="ctr">
              <a:lnSpc>
                <a:spcPct val="120000"/>
              </a:lnSpc>
              <a:spcBef>
                <a:spcPts val="0"/>
              </a:spcBef>
              <a:spcAft>
                <a:spcPts val="0"/>
              </a:spcAft>
              <a:buSzPct val="100000"/>
            </a:pPr>
            <a:r>
              <a:rPr lang="zh-CN" altLang="en-US" sz="1600" spc="150">
                <a:solidFill>
                  <a:schemeClr val="tx1"/>
                </a:solidFill>
                <a:latin typeface="微软雅黑" panose="020B0503020204020204" pitchFamily="34" charset="-122"/>
                <a:ea typeface="微软雅黑" panose="020B0503020204020204" pitchFamily="34" charset="-122"/>
                <a:sym typeface="Arial" panose="020B0604020202020204" pitchFamily="34" charset="0"/>
              </a:rPr>
              <a:t>场地</a:t>
            </a:r>
            <a:endParaRPr lang="zh-CN" altLang="en-US" sz="1600" spc="15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椭圆 10"/>
          <p:cNvSpPr/>
          <p:nvPr>
            <p:custDataLst>
              <p:tags r:id="rId3"/>
            </p:custDataLst>
          </p:nvPr>
        </p:nvSpPr>
        <p:spPr>
          <a:xfrm>
            <a:off x="5542346" y="4262267"/>
            <a:ext cx="1122366" cy="112236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0000"/>
          </a:bodyPr>
          <a:p>
            <a:pPr marL="0" indent="0" algn="ctr">
              <a:lnSpc>
                <a:spcPct val="120000"/>
              </a:lnSpc>
              <a:spcBef>
                <a:spcPts val="0"/>
              </a:spcBef>
              <a:spcAft>
                <a:spcPts val="0"/>
              </a:spcAft>
              <a:buSzPct val="100000"/>
            </a:pPr>
            <a:r>
              <a:rPr lang="zh-CN" altLang="en-US" sz="2400" b="1" spc="300">
                <a:solidFill>
                  <a:sysClr val="window" lastClr="FFFFFF"/>
                </a:solidFill>
                <a:latin typeface="微软雅黑" panose="020B0503020204020204" pitchFamily="34" charset="-122"/>
                <a:ea typeface="微软雅黑" panose="020B0503020204020204" pitchFamily="34" charset="-122"/>
                <a:cs typeface="+mn-ea"/>
                <a:sym typeface="Arial" panose="020B0604020202020204" pitchFamily="34" charset="0"/>
              </a:rPr>
              <a:t>创业资源</a:t>
            </a:r>
            <a:endParaRPr lang="zh-CN" altLang="en-US" sz="2400" b="1" spc="300">
              <a:solidFill>
                <a:sysClr val="window" lastClr="FFFFFF"/>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矩形 25"/>
          <p:cNvSpPr/>
          <p:nvPr>
            <p:custDataLst>
              <p:tags r:id="rId4"/>
            </p:custDataLst>
          </p:nvPr>
        </p:nvSpPr>
        <p:spPr>
          <a:xfrm>
            <a:off x="3393310" y="4606256"/>
            <a:ext cx="1250510" cy="434388"/>
          </a:xfrm>
          <a:prstGeom prst="rect">
            <a:avLst/>
          </a:prstGeom>
          <a:noFill/>
        </p:spPr>
        <p:txBody>
          <a:bodyPr wrap="square" anchor="ctr">
            <a:normAutofit/>
          </a:bodyPr>
          <a:p>
            <a:pPr marL="0" indent="0" algn="ctr">
              <a:lnSpc>
                <a:spcPct val="120000"/>
              </a:lnSpc>
              <a:spcBef>
                <a:spcPts val="0"/>
              </a:spcBef>
              <a:spcAft>
                <a:spcPts val="0"/>
              </a:spcAft>
              <a:buSzPct val="100000"/>
            </a:pPr>
            <a:r>
              <a:rPr lang="zh-CN" altLang="en-US" sz="1600" spc="150">
                <a:solidFill>
                  <a:srgbClr val="C00000"/>
                </a:solidFill>
                <a:latin typeface="微软雅黑" panose="020B0503020204020204" pitchFamily="34" charset="-122"/>
                <a:ea typeface="微软雅黑" panose="020B0503020204020204" pitchFamily="34" charset="-122"/>
                <a:sym typeface="Arial" panose="020B0604020202020204" pitchFamily="34" charset="0"/>
              </a:rPr>
              <a:t>管理</a:t>
            </a:r>
            <a:endParaRPr lang="zh-CN" altLang="en-US" sz="1600" spc="15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矩形 27"/>
          <p:cNvSpPr/>
          <p:nvPr>
            <p:custDataLst>
              <p:tags r:id="rId5"/>
            </p:custDataLst>
          </p:nvPr>
        </p:nvSpPr>
        <p:spPr>
          <a:xfrm>
            <a:off x="4147084" y="3278887"/>
            <a:ext cx="1250510" cy="434388"/>
          </a:xfrm>
          <a:prstGeom prst="rect">
            <a:avLst/>
          </a:prstGeom>
          <a:noFill/>
        </p:spPr>
        <p:txBody>
          <a:bodyPr wrap="square" anchor="ctr">
            <a:normAutofit/>
          </a:bodyPr>
          <a:p>
            <a:pPr marL="0" indent="0" algn="ctr">
              <a:lnSpc>
                <a:spcPct val="120000"/>
              </a:lnSpc>
              <a:spcBef>
                <a:spcPts val="0"/>
              </a:spcBef>
              <a:spcAft>
                <a:spcPts val="0"/>
              </a:spcAft>
              <a:buSzPct val="100000"/>
            </a:pPr>
            <a:r>
              <a:rPr lang="zh-CN" altLang="en-US" sz="1600" spc="150">
                <a:solidFill>
                  <a:srgbClr val="C00000"/>
                </a:solidFill>
                <a:latin typeface="微软雅黑" panose="020B0503020204020204" pitchFamily="34" charset="-122"/>
                <a:ea typeface="微软雅黑" panose="020B0503020204020204" pitchFamily="34" charset="-122"/>
                <a:sym typeface="Arial" panose="020B0604020202020204" pitchFamily="34" charset="0"/>
              </a:rPr>
              <a:t>技术</a:t>
            </a:r>
            <a:endParaRPr lang="zh-CN" altLang="en-US" sz="1600" spc="15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矩形 29"/>
          <p:cNvSpPr/>
          <p:nvPr>
            <p:custDataLst>
              <p:tags r:id="rId6"/>
            </p:custDataLst>
          </p:nvPr>
        </p:nvSpPr>
        <p:spPr>
          <a:xfrm>
            <a:off x="6744898" y="3278887"/>
            <a:ext cx="1250510" cy="434388"/>
          </a:xfrm>
          <a:prstGeom prst="rect">
            <a:avLst/>
          </a:prstGeom>
          <a:noFill/>
        </p:spPr>
        <p:txBody>
          <a:bodyPr wrap="square" anchor="ctr">
            <a:normAutofit/>
          </a:bodyPr>
          <a:p>
            <a:pPr marL="0" indent="0" algn="ctr">
              <a:lnSpc>
                <a:spcPct val="120000"/>
              </a:lnSpc>
              <a:spcBef>
                <a:spcPts val="0"/>
              </a:spcBef>
              <a:spcAft>
                <a:spcPts val="0"/>
              </a:spcAft>
              <a:buSzPct val="100000"/>
            </a:pPr>
            <a:r>
              <a:rPr lang="zh-CN" altLang="en-US" sz="1600" spc="150">
                <a:solidFill>
                  <a:schemeClr val="tx1"/>
                </a:solidFill>
                <a:latin typeface="微软雅黑" panose="020B0503020204020204" pitchFamily="34" charset="-122"/>
                <a:ea typeface="微软雅黑" panose="020B0503020204020204" pitchFamily="34" charset="-122"/>
                <a:sym typeface="Arial" panose="020B0604020202020204" pitchFamily="34" charset="0"/>
              </a:rPr>
              <a:t>资金</a:t>
            </a:r>
            <a:endParaRPr lang="zh-CN" altLang="en-US" sz="1600" spc="15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9" name="矩形 38"/>
          <p:cNvSpPr/>
          <p:nvPr>
            <p:custDataLst>
              <p:tags r:id="rId7"/>
            </p:custDataLst>
          </p:nvPr>
        </p:nvSpPr>
        <p:spPr>
          <a:xfrm>
            <a:off x="6744898" y="5933625"/>
            <a:ext cx="1250510" cy="434388"/>
          </a:xfrm>
          <a:prstGeom prst="rect">
            <a:avLst/>
          </a:prstGeom>
          <a:noFill/>
        </p:spPr>
        <p:txBody>
          <a:bodyPr wrap="square" anchor="ctr">
            <a:normAutofit/>
          </a:bodyPr>
          <a:p>
            <a:pPr marL="0" indent="0" algn="ctr">
              <a:lnSpc>
                <a:spcPct val="120000"/>
              </a:lnSpc>
              <a:spcBef>
                <a:spcPts val="0"/>
              </a:spcBef>
              <a:spcAft>
                <a:spcPts val="0"/>
              </a:spcAft>
              <a:buSzPct val="100000"/>
            </a:pPr>
            <a:r>
              <a:rPr lang="zh-CN" altLang="en-US" sz="1600" spc="150">
                <a:solidFill>
                  <a:schemeClr val="tx1"/>
                </a:solidFill>
                <a:latin typeface="微软雅黑" panose="020B0503020204020204" pitchFamily="34" charset="-122"/>
                <a:ea typeface="微软雅黑" panose="020B0503020204020204" pitchFamily="34" charset="-122"/>
                <a:sym typeface="Arial" panose="020B0604020202020204" pitchFamily="34" charset="0"/>
              </a:rPr>
              <a:t>环境资源</a:t>
            </a:r>
            <a:endParaRPr lang="zh-CN" altLang="en-US" sz="1600" spc="15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0" name="矩形 39"/>
          <p:cNvSpPr/>
          <p:nvPr>
            <p:custDataLst>
              <p:tags r:id="rId8"/>
            </p:custDataLst>
          </p:nvPr>
        </p:nvSpPr>
        <p:spPr>
          <a:xfrm>
            <a:off x="4147084" y="5933625"/>
            <a:ext cx="1250510" cy="434388"/>
          </a:xfrm>
          <a:prstGeom prst="rect">
            <a:avLst/>
          </a:prstGeom>
          <a:noFill/>
        </p:spPr>
        <p:txBody>
          <a:bodyPr wrap="square" anchor="ctr">
            <a:normAutofit/>
          </a:bodyPr>
          <a:p>
            <a:pPr marL="0" indent="0" algn="ctr">
              <a:lnSpc>
                <a:spcPct val="120000"/>
              </a:lnSpc>
              <a:spcBef>
                <a:spcPts val="0"/>
              </a:spcBef>
              <a:spcAft>
                <a:spcPts val="0"/>
              </a:spcAft>
              <a:buSzPct val="100000"/>
            </a:pPr>
            <a:r>
              <a:rPr lang="zh-CN" altLang="en-US" sz="1600" spc="150">
                <a:solidFill>
                  <a:srgbClr val="C00000"/>
                </a:solidFill>
                <a:latin typeface="微软雅黑" panose="020B0503020204020204" pitchFamily="34" charset="-122"/>
                <a:ea typeface="微软雅黑" panose="020B0503020204020204" pitchFamily="34" charset="-122"/>
                <a:sym typeface="Arial" panose="020B0604020202020204" pitchFamily="34" charset="0"/>
              </a:rPr>
              <a:t>人力资源</a:t>
            </a:r>
            <a:endParaRPr lang="zh-CN" altLang="en-US" sz="1600" spc="15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任意多边形 16"/>
          <p:cNvSpPr/>
          <p:nvPr>
            <p:custDataLst>
              <p:tags r:id="rId9"/>
            </p:custDataLst>
          </p:nvPr>
        </p:nvSpPr>
        <p:spPr>
          <a:xfrm rot="16200000">
            <a:off x="4754893" y="4486687"/>
            <a:ext cx="741008" cy="673524"/>
          </a:xfrm>
          <a:custGeom>
            <a:avLst/>
            <a:gdLst>
              <a:gd name="connsiteX0" fmla="*/ 186984 w 1017355"/>
              <a:gd name="connsiteY0" fmla="*/ 0 h 924704"/>
              <a:gd name="connsiteX1" fmla="*/ 227633 w 1017355"/>
              <a:gd name="connsiteY1" fmla="*/ 40648 h 924704"/>
              <a:gd name="connsiteX2" fmla="*/ 186984 w 1017355"/>
              <a:gd name="connsiteY2" fmla="*/ 81297 h 924704"/>
              <a:gd name="connsiteX3" fmla="*/ 171161 w 1017355"/>
              <a:gd name="connsiteY3" fmla="*/ 78103 h 924704"/>
              <a:gd name="connsiteX4" fmla="*/ 161319 w 1017355"/>
              <a:gd name="connsiteY4" fmla="*/ 71467 h 924704"/>
              <a:gd name="connsiteX5" fmla="*/ 102818 w 1017355"/>
              <a:gd name="connsiteY5" fmla="*/ 142371 h 924704"/>
              <a:gd name="connsiteX6" fmla="*/ 19228 w 1017355"/>
              <a:gd name="connsiteY6" fmla="*/ 416027 h 924704"/>
              <a:gd name="connsiteX7" fmla="*/ 508677 w 1017355"/>
              <a:gd name="connsiteY7" fmla="*/ 905476 h 924704"/>
              <a:gd name="connsiteX8" fmla="*/ 998127 w 1017355"/>
              <a:gd name="connsiteY8" fmla="*/ 416027 h 924704"/>
              <a:gd name="connsiteX9" fmla="*/ 914536 w 1017355"/>
              <a:gd name="connsiteY9" fmla="*/ 142371 h 924704"/>
              <a:gd name="connsiteX10" fmla="*/ 857082 w 1017355"/>
              <a:gd name="connsiteY10" fmla="*/ 72736 h 924704"/>
              <a:gd name="connsiteX11" fmla="*/ 849121 w 1017355"/>
              <a:gd name="connsiteY11" fmla="*/ 78103 h 924704"/>
              <a:gd name="connsiteX12" fmla="*/ 833299 w 1017355"/>
              <a:gd name="connsiteY12" fmla="*/ 81297 h 924704"/>
              <a:gd name="connsiteX13" fmla="*/ 792650 w 1017355"/>
              <a:gd name="connsiteY13" fmla="*/ 40648 h 924704"/>
              <a:gd name="connsiteX14" fmla="*/ 833299 w 1017355"/>
              <a:gd name="connsiteY14" fmla="*/ 0 h 924704"/>
              <a:gd name="connsiteX15" fmla="*/ 873948 w 1017355"/>
              <a:gd name="connsiteY15" fmla="*/ 40648 h 924704"/>
              <a:gd name="connsiteX16" fmla="*/ 870754 w 1017355"/>
              <a:gd name="connsiteY16" fmla="*/ 56471 h 924704"/>
              <a:gd name="connsiteX17" fmla="*/ 869730 w 1017355"/>
              <a:gd name="connsiteY17" fmla="*/ 57989 h 924704"/>
              <a:gd name="connsiteX18" fmla="*/ 930481 w 1017355"/>
              <a:gd name="connsiteY18" fmla="*/ 131621 h 924704"/>
              <a:gd name="connsiteX19" fmla="*/ 1017355 w 1017355"/>
              <a:gd name="connsiteY19" fmla="*/ 416027 h 924704"/>
              <a:gd name="connsiteX20" fmla="*/ 508677 w 1017355"/>
              <a:gd name="connsiteY20" fmla="*/ 924704 h 924704"/>
              <a:gd name="connsiteX21" fmla="*/ 0 w 1017355"/>
              <a:gd name="connsiteY21" fmla="*/ 416027 h 924704"/>
              <a:gd name="connsiteX22" fmla="*/ 148988 w 1017355"/>
              <a:gd name="connsiteY22" fmla="*/ 56338 h 924704"/>
              <a:gd name="connsiteX23" fmla="*/ 149429 w 1017355"/>
              <a:gd name="connsiteY23" fmla="*/ 55974 h 924704"/>
              <a:gd name="connsiteX24" fmla="*/ 146335 w 1017355"/>
              <a:gd name="connsiteY24" fmla="*/ 40648 h 924704"/>
              <a:gd name="connsiteX25" fmla="*/ 186984 w 1017355"/>
              <a:gd name="connsiteY25" fmla="*/ 0 h 92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17355" h="924704">
                <a:moveTo>
                  <a:pt x="186984" y="0"/>
                </a:moveTo>
                <a:cubicBezTo>
                  <a:pt x="209433" y="0"/>
                  <a:pt x="227633" y="18199"/>
                  <a:pt x="227633" y="40648"/>
                </a:cubicBezTo>
                <a:cubicBezTo>
                  <a:pt x="227633" y="63098"/>
                  <a:pt x="209433" y="81297"/>
                  <a:pt x="186984" y="81297"/>
                </a:cubicBezTo>
                <a:cubicBezTo>
                  <a:pt x="181371" y="81297"/>
                  <a:pt x="176024" y="80160"/>
                  <a:pt x="171161" y="78103"/>
                </a:cubicBezTo>
                <a:lnTo>
                  <a:pt x="161319" y="71467"/>
                </a:lnTo>
                <a:lnTo>
                  <a:pt x="102818" y="142371"/>
                </a:lnTo>
                <a:cubicBezTo>
                  <a:pt x="50044" y="220488"/>
                  <a:pt x="19228" y="314659"/>
                  <a:pt x="19228" y="416027"/>
                </a:cubicBezTo>
                <a:cubicBezTo>
                  <a:pt x="19228" y="686342"/>
                  <a:pt x="238362" y="905476"/>
                  <a:pt x="508677" y="905476"/>
                </a:cubicBezTo>
                <a:cubicBezTo>
                  <a:pt x="778993" y="905476"/>
                  <a:pt x="998127" y="686342"/>
                  <a:pt x="998127" y="416027"/>
                </a:cubicBezTo>
                <a:cubicBezTo>
                  <a:pt x="998127" y="314659"/>
                  <a:pt x="967311" y="220488"/>
                  <a:pt x="914536" y="142371"/>
                </a:cubicBezTo>
                <a:lnTo>
                  <a:pt x="857082" y="72736"/>
                </a:lnTo>
                <a:lnTo>
                  <a:pt x="849121" y="78103"/>
                </a:lnTo>
                <a:cubicBezTo>
                  <a:pt x="844258" y="80160"/>
                  <a:pt x="838911" y="81297"/>
                  <a:pt x="833299" y="81297"/>
                </a:cubicBezTo>
                <a:cubicBezTo>
                  <a:pt x="810849" y="81297"/>
                  <a:pt x="792650" y="63098"/>
                  <a:pt x="792650" y="40648"/>
                </a:cubicBezTo>
                <a:cubicBezTo>
                  <a:pt x="792650" y="18199"/>
                  <a:pt x="810849" y="0"/>
                  <a:pt x="833299" y="0"/>
                </a:cubicBezTo>
                <a:cubicBezTo>
                  <a:pt x="855749" y="0"/>
                  <a:pt x="873948" y="18199"/>
                  <a:pt x="873948" y="40648"/>
                </a:cubicBezTo>
                <a:cubicBezTo>
                  <a:pt x="873948" y="46261"/>
                  <a:pt x="872811" y="51608"/>
                  <a:pt x="870754" y="56471"/>
                </a:cubicBezTo>
                <a:lnTo>
                  <a:pt x="869730" y="57989"/>
                </a:lnTo>
                <a:lnTo>
                  <a:pt x="930481" y="131621"/>
                </a:lnTo>
                <a:cubicBezTo>
                  <a:pt x="985328" y="212806"/>
                  <a:pt x="1017355" y="310676"/>
                  <a:pt x="1017355" y="416027"/>
                </a:cubicBezTo>
                <a:cubicBezTo>
                  <a:pt x="1017355" y="696961"/>
                  <a:pt x="789612" y="924704"/>
                  <a:pt x="508677" y="924704"/>
                </a:cubicBezTo>
                <a:cubicBezTo>
                  <a:pt x="227742" y="924704"/>
                  <a:pt x="0" y="696961"/>
                  <a:pt x="0" y="416027"/>
                </a:cubicBezTo>
                <a:cubicBezTo>
                  <a:pt x="0" y="275559"/>
                  <a:pt x="56936" y="148390"/>
                  <a:pt x="148988" y="56338"/>
                </a:cubicBezTo>
                <a:lnTo>
                  <a:pt x="149429" y="55974"/>
                </a:lnTo>
                <a:lnTo>
                  <a:pt x="146335" y="40648"/>
                </a:lnTo>
                <a:cubicBezTo>
                  <a:pt x="146335" y="18199"/>
                  <a:pt x="164534" y="0"/>
                  <a:pt x="186984"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sz="3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任意多边形 16"/>
          <p:cNvSpPr/>
          <p:nvPr>
            <p:custDataLst>
              <p:tags r:id="rId10"/>
            </p:custDataLst>
          </p:nvPr>
        </p:nvSpPr>
        <p:spPr>
          <a:xfrm rot="19800000">
            <a:off x="5243959" y="3639601"/>
            <a:ext cx="741008" cy="673524"/>
          </a:xfrm>
          <a:custGeom>
            <a:avLst/>
            <a:gdLst>
              <a:gd name="connsiteX0" fmla="*/ 186984 w 1017355"/>
              <a:gd name="connsiteY0" fmla="*/ 0 h 924704"/>
              <a:gd name="connsiteX1" fmla="*/ 227633 w 1017355"/>
              <a:gd name="connsiteY1" fmla="*/ 40648 h 924704"/>
              <a:gd name="connsiteX2" fmla="*/ 186984 w 1017355"/>
              <a:gd name="connsiteY2" fmla="*/ 81297 h 924704"/>
              <a:gd name="connsiteX3" fmla="*/ 171161 w 1017355"/>
              <a:gd name="connsiteY3" fmla="*/ 78103 h 924704"/>
              <a:gd name="connsiteX4" fmla="*/ 161319 w 1017355"/>
              <a:gd name="connsiteY4" fmla="*/ 71467 h 924704"/>
              <a:gd name="connsiteX5" fmla="*/ 102818 w 1017355"/>
              <a:gd name="connsiteY5" fmla="*/ 142371 h 924704"/>
              <a:gd name="connsiteX6" fmla="*/ 19228 w 1017355"/>
              <a:gd name="connsiteY6" fmla="*/ 416027 h 924704"/>
              <a:gd name="connsiteX7" fmla="*/ 508677 w 1017355"/>
              <a:gd name="connsiteY7" fmla="*/ 905476 h 924704"/>
              <a:gd name="connsiteX8" fmla="*/ 998127 w 1017355"/>
              <a:gd name="connsiteY8" fmla="*/ 416027 h 924704"/>
              <a:gd name="connsiteX9" fmla="*/ 914536 w 1017355"/>
              <a:gd name="connsiteY9" fmla="*/ 142371 h 924704"/>
              <a:gd name="connsiteX10" fmla="*/ 857082 w 1017355"/>
              <a:gd name="connsiteY10" fmla="*/ 72736 h 924704"/>
              <a:gd name="connsiteX11" fmla="*/ 849121 w 1017355"/>
              <a:gd name="connsiteY11" fmla="*/ 78103 h 924704"/>
              <a:gd name="connsiteX12" fmla="*/ 833299 w 1017355"/>
              <a:gd name="connsiteY12" fmla="*/ 81297 h 924704"/>
              <a:gd name="connsiteX13" fmla="*/ 792650 w 1017355"/>
              <a:gd name="connsiteY13" fmla="*/ 40648 h 924704"/>
              <a:gd name="connsiteX14" fmla="*/ 833299 w 1017355"/>
              <a:gd name="connsiteY14" fmla="*/ 0 h 924704"/>
              <a:gd name="connsiteX15" fmla="*/ 873948 w 1017355"/>
              <a:gd name="connsiteY15" fmla="*/ 40648 h 924704"/>
              <a:gd name="connsiteX16" fmla="*/ 870754 w 1017355"/>
              <a:gd name="connsiteY16" fmla="*/ 56471 h 924704"/>
              <a:gd name="connsiteX17" fmla="*/ 869730 w 1017355"/>
              <a:gd name="connsiteY17" fmla="*/ 57989 h 924704"/>
              <a:gd name="connsiteX18" fmla="*/ 930481 w 1017355"/>
              <a:gd name="connsiteY18" fmla="*/ 131621 h 924704"/>
              <a:gd name="connsiteX19" fmla="*/ 1017355 w 1017355"/>
              <a:gd name="connsiteY19" fmla="*/ 416027 h 924704"/>
              <a:gd name="connsiteX20" fmla="*/ 508677 w 1017355"/>
              <a:gd name="connsiteY20" fmla="*/ 924704 h 924704"/>
              <a:gd name="connsiteX21" fmla="*/ 0 w 1017355"/>
              <a:gd name="connsiteY21" fmla="*/ 416027 h 924704"/>
              <a:gd name="connsiteX22" fmla="*/ 148988 w 1017355"/>
              <a:gd name="connsiteY22" fmla="*/ 56338 h 924704"/>
              <a:gd name="connsiteX23" fmla="*/ 149429 w 1017355"/>
              <a:gd name="connsiteY23" fmla="*/ 55974 h 924704"/>
              <a:gd name="connsiteX24" fmla="*/ 146335 w 1017355"/>
              <a:gd name="connsiteY24" fmla="*/ 40648 h 924704"/>
              <a:gd name="connsiteX25" fmla="*/ 186984 w 1017355"/>
              <a:gd name="connsiteY25" fmla="*/ 0 h 92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17355" h="924704">
                <a:moveTo>
                  <a:pt x="186984" y="0"/>
                </a:moveTo>
                <a:cubicBezTo>
                  <a:pt x="209433" y="0"/>
                  <a:pt x="227633" y="18199"/>
                  <a:pt x="227633" y="40648"/>
                </a:cubicBezTo>
                <a:cubicBezTo>
                  <a:pt x="227633" y="63098"/>
                  <a:pt x="209433" y="81297"/>
                  <a:pt x="186984" y="81297"/>
                </a:cubicBezTo>
                <a:cubicBezTo>
                  <a:pt x="181371" y="81297"/>
                  <a:pt x="176024" y="80160"/>
                  <a:pt x="171161" y="78103"/>
                </a:cubicBezTo>
                <a:lnTo>
                  <a:pt x="161319" y="71467"/>
                </a:lnTo>
                <a:lnTo>
                  <a:pt x="102818" y="142371"/>
                </a:lnTo>
                <a:cubicBezTo>
                  <a:pt x="50044" y="220488"/>
                  <a:pt x="19228" y="314659"/>
                  <a:pt x="19228" y="416027"/>
                </a:cubicBezTo>
                <a:cubicBezTo>
                  <a:pt x="19228" y="686342"/>
                  <a:pt x="238362" y="905476"/>
                  <a:pt x="508677" y="905476"/>
                </a:cubicBezTo>
                <a:cubicBezTo>
                  <a:pt x="778993" y="905476"/>
                  <a:pt x="998127" y="686342"/>
                  <a:pt x="998127" y="416027"/>
                </a:cubicBezTo>
                <a:cubicBezTo>
                  <a:pt x="998127" y="314659"/>
                  <a:pt x="967311" y="220488"/>
                  <a:pt x="914536" y="142371"/>
                </a:cubicBezTo>
                <a:lnTo>
                  <a:pt x="857082" y="72736"/>
                </a:lnTo>
                <a:lnTo>
                  <a:pt x="849121" y="78103"/>
                </a:lnTo>
                <a:cubicBezTo>
                  <a:pt x="844258" y="80160"/>
                  <a:pt x="838911" y="81297"/>
                  <a:pt x="833299" y="81297"/>
                </a:cubicBezTo>
                <a:cubicBezTo>
                  <a:pt x="810849" y="81297"/>
                  <a:pt x="792650" y="63098"/>
                  <a:pt x="792650" y="40648"/>
                </a:cubicBezTo>
                <a:cubicBezTo>
                  <a:pt x="792650" y="18199"/>
                  <a:pt x="810849" y="0"/>
                  <a:pt x="833299" y="0"/>
                </a:cubicBezTo>
                <a:cubicBezTo>
                  <a:pt x="855749" y="0"/>
                  <a:pt x="873948" y="18199"/>
                  <a:pt x="873948" y="40648"/>
                </a:cubicBezTo>
                <a:cubicBezTo>
                  <a:pt x="873948" y="46261"/>
                  <a:pt x="872811" y="51608"/>
                  <a:pt x="870754" y="56471"/>
                </a:cubicBezTo>
                <a:lnTo>
                  <a:pt x="869730" y="57989"/>
                </a:lnTo>
                <a:lnTo>
                  <a:pt x="930481" y="131621"/>
                </a:lnTo>
                <a:cubicBezTo>
                  <a:pt x="985328" y="212806"/>
                  <a:pt x="1017355" y="310676"/>
                  <a:pt x="1017355" y="416027"/>
                </a:cubicBezTo>
                <a:cubicBezTo>
                  <a:pt x="1017355" y="696961"/>
                  <a:pt x="789612" y="924704"/>
                  <a:pt x="508677" y="924704"/>
                </a:cubicBezTo>
                <a:cubicBezTo>
                  <a:pt x="227742" y="924704"/>
                  <a:pt x="0" y="696961"/>
                  <a:pt x="0" y="416027"/>
                </a:cubicBezTo>
                <a:cubicBezTo>
                  <a:pt x="0" y="275559"/>
                  <a:pt x="56936" y="148390"/>
                  <a:pt x="148988" y="56338"/>
                </a:cubicBezTo>
                <a:lnTo>
                  <a:pt x="149429" y="55974"/>
                </a:lnTo>
                <a:lnTo>
                  <a:pt x="146335" y="40648"/>
                </a:lnTo>
                <a:cubicBezTo>
                  <a:pt x="146335" y="18199"/>
                  <a:pt x="164534" y="0"/>
                  <a:pt x="186984"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sz="3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任意多边形 16"/>
          <p:cNvSpPr/>
          <p:nvPr>
            <p:custDataLst>
              <p:tags r:id="rId11"/>
            </p:custDataLst>
          </p:nvPr>
        </p:nvSpPr>
        <p:spPr>
          <a:xfrm rot="1800000">
            <a:off x="6222091" y="3639601"/>
            <a:ext cx="741008" cy="673524"/>
          </a:xfrm>
          <a:custGeom>
            <a:avLst/>
            <a:gdLst>
              <a:gd name="connsiteX0" fmla="*/ 186984 w 1017355"/>
              <a:gd name="connsiteY0" fmla="*/ 0 h 924704"/>
              <a:gd name="connsiteX1" fmla="*/ 227633 w 1017355"/>
              <a:gd name="connsiteY1" fmla="*/ 40648 h 924704"/>
              <a:gd name="connsiteX2" fmla="*/ 186984 w 1017355"/>
              <a:gd name="connsiteY2" fmla="*/ 81297 h 924704"/>
              <a:gd name="connsiteX3" fmla="*/ 171161 w 1017355"/>
              <a:gd name="connsiteY3" fmla="*/ 78103 h 924704"/>
              <a:gd name="connsiteX4" fmla="*/ 161319 w 1017355"/>
              <a:gd name="connsiteY4" fmla="*/ 71467 h 924704"/>
              <a:gd name="connsiteX5" fmla="*/ 102818 w 1017355"/>
              <a:gd name="connsiteY5" fmla="*/ 142371 h 924704"/>
              <a:gd name="connsiteX6" fmla="*/ 19228 w 1017355"/>
              <a:gd name="connsiteY6" fmla="*/ 416027 h 924704"/>
              <a:gd name="connsiteX7" fmla="*/ 508677 w 1017355"/>
              <a:gd name="connsiteY7" fmla="*/ 905476 h 924704"/>
              <a:gd name="connsiteX8" fmla="*/ 998127 w 1017355"/>
              <a:gd name="connsiteY8" fmla="*/ 416027 h 924704"/>
              <a:gd name="connsiteX9" fmla="*/ 914536 w 1017355"/>
              <a:gd name="connsiteY9" fmla="*/ 142371 h 924704"/>
              <a:gd name="connsiteX10" fmla="*/ 857082 w 1017355"/>
              <a:gd name="connsiteY10" fmla="*/ 72736 h 924704"/>
              <a:gd name="connsiteX11" fmla="*/ 849121 w 1017355"/>
              <a:gd name="connsiteY11" fmla="*/ 78103 h 924704"/>
              <a:gd name="connsiteX12" fmla="*/ 833299 w 1017355"/>
              <a:gd name="connsiteY12" fmla="*/ 81297 h 924704"/>
              <a:gd name="connsiteX13" fmla="*/ 792650 w 1017355"/>
              <a:gd name="connsiteY13" fmla="*/ 40648 h 924704"/>
              <a:gd name="connsiteX14" fmla="*/ 833299 w 1017355"/>
              <a:gd name="connsiteY14" fmla="*/ 0 h 924704"/>
              <a:gd name="connsiteX15" fmla="*/ 873948 w 1017355"/>
              <a:gd name="connsiteY15" fmla="*/ 40648 h 924704"/>
              <a:gd name="connsiteX16" fmla="*/ 870754 w 1017355"/>
              <a:gd name="connsiteY16" fmla="*/ 56471 h 924704"/>
              <a:gd name="connsiteX17" fmla="*/ 869730 w 1017355"/>
              <a:gd name="connsiteY17" fmla="*/ 57989 h 924704"/>
              <a:gd name="connsiteX18" fmla="*/ 930481 w 1017355"/>
              <a:gd name="connsiteY18" fmla="*/ 131621 h 924704"/>
              <a:gd name="connsiteX19" fmla="*/ 1017355 w 1017355"/>
              <a:gd name="connsiteY19" fmla="*/ 416027 h 924704"/>
              <a:gd name="connsiteX20" fmla="*/ 508677 w 1017355"/>
              <a:gd name="connsiteY20" fmla="*/ 924704 h 924704"/>
              <a:gd name="connsiteX21" fmla="*/ 0 w 1017355"/>
              <a:gd name="connsiteY21" fmla="*/ 416027 h 924704"/>
              <a:gd name="connsiteX22" fmla="*/ 148988 w 1017355"/>
              <a:gd name="connsiteY22" fmla="*/ 56338 h 924704"/>
              <a:gd name="connsiteX23" fmla="*/ 149429 w 1017355"/>
              <a:gd name="connsiteY23" fmla="*/ 55974 h 924704"/>
              <a:gd name="connsiteX24" fmla="*/ 146335 w 1017355"/>
              <a:gd name="connsiteY24" fmla="*/ 40648 h 924704"/>
              <a:gd name="connsiteX25" fmla="*/ 186984 w 1017355"/>
              <a:gd name="connsiteY25" fmla="*/ 0 h 92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17355" h="924704">
                <a:moveTo>
                  <a:pt x="186984" y="0"/>
                </a:moveTo>
                <a:cubicBezTo>
                  <a:pt x="209433" y="0"/>
                  <a:pt x="227633" y="18199"/>
                  <a:pt x="227633" y="40648"/>
                </a:cubicBezTo>
                <a:cubicBezTo>
                  <a:pt x="227633" y="63098"/>
                  <a:pt x="209433" y="81297"/>
                  <a:pt x="186984" y="81297"/>
                </a:cubicBezTo>
                <a:cubicBezTo>
                  <a:pt x="181371" y="81297"/>
                  <a:pt x="176024" y="80160"/>
                  <a:pt x="171161" y="78103"/>
                </a:cubicBezTo>
                <a:lnTo>
                  <a:pt x="161319" y="71467"/>
                </a:lnTo>
                <a:lnTo>
                  <a:pt x="102818" y="142371"/>
                </a:lnTo>
                <a:cubicBezTo>
                  <a:pt x="50044" y="220488"/>
                  <a:pt x="19228" y="314659"/>
                  <a:pt x="19228" y="416027"/>
                </a:cubicBezTo>
                <a:cubicBezTo>
                  <a:pt x="19228" y="686342"/>
                  <a:pt x="238362" y="905476"/>
                  <a:pt x="508677" y="905476"/>
                </a:cubicBezTo>
                <a:cubicBezTo>
                  <a:pt x="778993" y="905476"/>
                  <a:pt x="998127" y="686342"/>
                  <a:pt x="998127" y="416027"/>
                </a:cubicBezTo>
                <a:cubicBezTo>
                  <a:pt x="998127" y="314659"/>
                  <a:pt x="967311" y="220488"/>
                  <a:pt x="914536" y="142371"/>
                </a:cubicBezTo>
                <a:lnTo>
                  <a:pt x="857082" y="72736"/>
                </a:lnTo>
                <a:lnTo>
                  <a:pt x="849121" y="78103"/>
                </a:lnTo>
                <a:cubicBezTo>
                  <a:pt x="844258" y="80160"/>
                  <a:pt x="838911" y="81297"/>
                  <a:pt x="833299" y="81297"/>
                </a:cubicBezTo>
                <a:cubicBezTo>
                  <a:pt x="810849" y="81297"/>
                  <a:pt x="792650" y="63098"/>
                  <a:pt x="792650" y="40648"/>
                </a:cubicBezTo>
                <a:cubicBezTo>
                  <a:pt x="792650" y="18199"/>
                  <a:pt x="810849" y="0"/>
                  <a:pt x="833299" y="0"/>
                </a:cubicBezTo>
                <a:cubicBezTo>
                  <a:pt x="855749" y="0"/>
                  <a:pt x="873948" y="18199"/>
                  <a:pt x="873948" y="40648"/>
                </a:cubicBezTo>
                <a:cubicBezTo>
                  <a:pt x="873948" y="46261"/>
                  <a:pt x="872811" y="51608"/>
                  <a:pt x="870754" y="56471"/>
                </a:cubicBezTo>
                <a:lnTo>
                  <a:pt x="869730" y="57989"/>
                </a:lnTo>
                <a:lnTo>
                  <a:pt x="930481" y="131621"/>
                </a:lnTo>
                <a:cubicBezTo>
                  <a:pt x="985328" y="212806"/>
                  <a:pt x="1017355" y="310676"/>
                  <a:pt x="1017355" y="416027"/>
                </a:cubicBezTo>
                <a:cubicBezTo>
                  <a:pt x="1017355" y="696961"/>
                  <a:pt x="789612" y="924704"/>
                  <a:pt x="508677" y="924704"/>
                </a:cubicBezTo>
                <a:cubicBezTo>
                  <a:pt x="227742" y="924704"/>
                  <a:pt x="0" y="696961"/>
                  <a:pt x="0" y="416027"/>
                </a:cubicBezTo>
                <a:cubicBezTo>
                  <a:pt x="0" y="275559"/>
                  <a:pt x="56936" y="148390"/>
                  <a:pt x="148988" y="56338"/>
                </a:cubicBezTo>
                <a:lnTo>
                  <a:pt x="149429" y="55974"/>
                </a:lnTo>
                <a:lnTo>
                  <a:pt x="146335" y="40648"/>
                </a:lnTo>
                <a:cubicBezTo>
                  <a:pt x="146335" y="18199"/>
                  <a:pt x="164534" y="0"/>
                  <a:pt x="18698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sz="32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任意多边形 16"/>
          <p:cNvSpPr/>
          <p:nvPr>
            <p:custDataLst>
              <p:tags r:id="rId12"/>
            </p:custDataLst>
          </p:nvPr>
        </p:nvSpPr>
        <p:spPr>
          <a:xfrm rot="5400000">
            <a:off x="6711156" y="4486687"/>
            <a:ext cx="741008" cy="673524"/>
          </a:xfrm>
          <a:custGeom>
            <a:avLst/>
            <a:gdLst>
              <a:gd name="connsiteX0" fmla="*/ 186984 w 1017355"/>
              <a:gd name="connsiteY0" fmla="*/ 0 h 924704"/>
              <a:gd name="connsiteX1" fmla="*/ 227633 w 1017355"/>
              <a:gd name="connsiteY1" fmla="*/ 40648 h 924704"/>
              <a:gd name="connsiteX2" fmla="*/ 186984 w 1017355"/>
              <a:gd name="connsiteY2" fmla="*/ 81297 h 924704"/>
              <a:gd name="connsiteX3" fmla="*/ 171161 w 1017355"/>
              <a:gd name="connsiteY3" fmla="*/ 78103 h 924704"/>
              <a:gd name="connsiteX4" fmla="*/ 161319 w 1017355"/>
              <a:gd name="connsiteY4" fmla="*/ 71467 h 924704"/>
              <a:gd name="connsiteX5" fmla="*/ 102818 w 1017355"/>
              <a:gd name="connsiteY5" fmla="*/ 142371 h 924704"/>
              <a:gd name="connsiteX6" fmla="*/ 19228 w 1017355"/>
              <a:gd name="connsiteY6" fmla="*/ 416027 h 924704"/>
              <a:gd name="connsiteX7" fmla="*/ 508677 w 1017355"/>
              <a:gd name="connsiteY7" fmla="*/ 905476 h 924704"/>
              <a:gd name="connsiteX8" fmla="*/ 998127 w 1017355"/>
              <a:gd name="connsiteY8" fmla="*/ 416027 h 924704"/>
              <a:gd name="connsiteX9" fmla="*/ 914536 w 1017355"/>
              <a:gd name="connsiteY9" fmla="*/ 142371 h 924704"/>
              <a:gd name="connsiteX10" fmla="*/ 857082 w 1017355"/>
              <a:gd name="connsiteY10" fmla="*/ 72736 h 924704"/>
              <a:gd name="connsiteX11" fmla="*/ 849121 w 1017355"/>
              <a:gd name="connsiteY11" fmla="*/ 78103 h 924704"/>
              <a:gd name="connsiteX12" fmla="*/ 833299 w 1017355"/>
              <a:gd name="connsiteY12" fmla="*/ 81297 h 924704"/>
              <a:gd name="connsiteX13" fmla="*/ 792650 w 1017355"/>
              <a:gd name="connsiteY13" fmla="*/ 40648 h 924704"/>
              <a:gd name="connsiteX14" fmla="*/ 833299 w 1017355"/>
              <a:gd name="connsiteY14" fmla="*/ 0 h 924704"/>
              <a:gd name="connsiteX15" fmla="*/ 873948 w 1017355"/>
              <a:gd name="connsiteY15" fmla="*/ 40648 h 924704"/>
              <a:gd name="connsiteX16" fmla="*/ 870754 w 1017355"/>
              <a:gd name="connsiteY16" fmla="*/ 56471 h 924704"/>
              <a:gd name="connsiteX17" fmla="*/ 869730 w 1017355"/>
              <a:gd name="connsiteY17" fmla="*/ 57989 h 924704"/>
              <a:gd name="connsiteX18" fmla="*/ 930481 w 1017355"/>
              <a:gd name="connsiteY18" fmla="*/ 131621 h 924704"/>
              <a:gd name="connsiteX19" fmla="*/ 1017355 w 1017355"/>
              <a:gd name="connsiteY19" fmla="*/ 416027 h 924704"/>
              <a:gd name="connsiteX20" fmla="*/ 508677 w 1017355"/>
              <a:gd name="connsiteY20" fmla="*/ 924704 h 924704"/>
              <a:gd name="connsiteX21" fmla="*/ 0 w 1017355"/>
              <a:gd name="connsiteY21" fmla="*/ 416027 h 924704"/>
              <a:gd name="connsiteX22" fmla="*/ 148988 w 1017355"/>
              <a:gd name="connsiteY22" fmla="*/ 56338 h 924704"/>
              <a:gd name="connsiteX23" fmla="*/ 149429 w 1017355"/>
              <a:gd name="connsiteY23" fmla="*/ 55974 h 924704"/>
              <a:gd name="connsiteX24" fmla="*/ 146335 w 1017355"/>
              <a:gd name="connsiteY24" fmla="*/ 40648 h 924704"/>
              <a:gd name="connsiteX25" fmla="*/ 186984 w 1017355"/>
              <a:gd name="connsiteY25" fmla="*/ 0 h 92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17355" h="924704">
                <a:moveTo>
                  <a:pt x="186984" y="0"/>
                </a:moveTo>
                <a:cubicBezTo>
                  <a:pt x="209433" y="0"/>
                  <a:pt x="227633" y="18199"/>
                  <a:pt x="227633" y="40648"/>
                </a:cubicBezTo>
                <a:cubicBezTo>
                  <a:pt x="227633" y="63098"/>
                  <a:pt x="209433" y="81297"/>
                  <a:pt x="186984" y="81297"/>
                </a:cubicBezTo>
                <a:cubicBezTo>
                  <a:pt x="181371" y="81297"/>
                  <a:pt x="176024" y="80160"/>
                  <a:pt x="171161" y="78103"/>
                </a:cubicBezTo>
                <a:lnTo>
                  <a:pt x="161319" y="71467"/>
                </a:lnTo>
                <a:lnTo>
                  <a:pt x="102818" y="142371"/>
                </a:lnTo>
                <a:cubicBezTo>
                  <a:pt x="50044" y="220488"/>
                  <a:pt x="19228" y="314659"/>
                  <a:pt x="19228" y="416027"/>
                </a:cubicBezTo>
                <a:cubicBezTo>
                  <a:pt x="19228" y="686342"/>
                  <a:pt x="238362" y="905476"/>
                  <a:pt x="508677" y="905476"/>
                </a:cubicBezTo>
                <a:cubicBezTo>
                  <a:pt x="778993" y="905476"/>
                  <a:pt x="998127" y="686342"/>
                  <a:pt x="998127" y="416027"/>
                </a:cubicBezTo>
                <a:cubicBezTo>
                  <a:pt x="998127" y="314659"/>
                  <a:pt x="967311" y="220488"/>
                  <a:pt x="914536" y="142371"/>
                </a:cubicBezTo>
                <a:lnTo>
                  <a:pt x="857082" y="72736"/>
                </a:lnTo>
                <a:lnTo>
                  <a:pt x="849121" y="78103"/>
                </a:lnTo>
                <a:cubicBezTo>
                  <a:pt x="844258" y="80160"/>
                  <a:pt x="838911" y="81297"/>
                  <a:pt x="833299" y="81297"/>
                </a:cubicBezTo>
                <a:cubicBezTo>
                  <a:pt x="810849" y="81297"/>
                  <a:pt x="792650" y="63098"/>
                  <a:pt x="792650" y="40648"/>
                </a:cubicBezTo>
                <a:cubicBezTo>
                  <a:pt x="792650" y="18199"/>
                  <a:pt x="810849" y="0"/>
                  <a:pt x="833299" y="0"/>
                </a:cubicBezTo>
                <a:cubicBezTo>
                  <a:pt x="855749" y="0"/>
                  <a:pt x="873948" y="18199"/>
                  <a:pt x="873948" y="40648"/>
                </a:cubicBezTo>
                <a:cubicBezTo>
                  <a:pt x="873948" y="46261"/>
                  <a:pt x="872811" y="51608"/>
                  <a:pt x="870754" y="56471"/>
                </a:cubicBezTo>
                <a:lnTo>
                  <a:pt x="869730" y="57989"/>
                </a:lnTo>
                <a:lnTo>
                  <a:pt x="930481" y="131621"/>
                </a:lnTo>
                <a:cubicBezTo>
                  <a:pt x="985328" y="212806"/>
                  <a:pt x="1017355" y="310676"/>
                  <a:pt x="1017355" y="416027"/>
                </a:cubicBezTo>
                <a:cubicBezTo>
                  <a:pt x="1017355" y="696961"/>
                  <a:pt x="789612" y="924704"/>
                  <a:pt x="508677" y="924704"/>
                </a:cubicBezTo>
                <a:cubicBezTo>
                  <a:pt x="227742" y="924704"/>
                  <a:pt x="0" y="696961"/>
                  <a:pt x="0" y="416027"/>
                </a:cubicBezTo>
                <a:cubicBezTo>
                  <a:pt x="0" y="275559"/>
                  <a:pt x="56936" y="148390"/>
                  <a:pt x="148988" y="56338"/>
                </a:cubicBezTo>
                <a:lnTo>
                  <a:pt x="149429" y="55974"/>
                </a:lnTo>
                <a:lnTo>
                  <a:pt x="146335" y="40648"/>
                </a:lnTo>
                <a:cubicBezTo>
                  <a:pt x="146335" y="18199"/>
                  <a:pt x="164534" y="0"/>
                  <a:pt x="18698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sz="32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任意多边形 16"/>
          <p:cNvSpPr/>
          <p:nvPr>
            <p:custDataLst>
              <p:tags r:id="rId13"/>
            </p:custDataLst>
          </p:nvPr>
        </p:nvSpPr>
        <p:spPr>
          <a:xfrm rot="9000000">
            <a:off x="6222091" y="5333774"/>
            <a:ext cx="741008" cy="673524"/>
          </a:xfrm>
          <a:custGeom>
            <a:avLst/>
            <a:gdLst>
              <a:gd name="connsiteX0" fmla="*/ 186984 w 1017355"/>
              <a:gd name="connsiteY0" fmla="*/ 0 h 924704"/>
              <a:gd name="connsiteX1" fmla="*/ 227633 w 1017355"/>
              <a:gd name="connsiteY1" fmla="*/ 40648 h 924704"/>
              <a:gd name="connsiteX2" fmla="*/ 186984 w 1017355"/>
              <a:gd name="connsiteY2" fmla="*/ 81297 h 924704"/>
              <a:gd name="connsiteX3" fmla="*/ 171161 w 1017355"/>
              <a:gd name="connsiteY3" fmla="*/ 78103 h 924704"/>
              <a:gd name="connsiteX4" fmla="*/ 161319 w 1017355"/>
              <a:gd name="connsiteY4" fmla="*/ 71467 h 924704"/>
              <a:gd name="connsiteX5" fmla="*/ 102818 w 1017355"/>
              <a:gd name="connsiteY5" fmla="*/ 142371 h 924704"/>
              <a:gd name="connsiteX6" fmla="*/ 19228 w 1017355"/>
              <a:gd name="connsiteY6" fmla="*/ 416027 h 924704"/>
              <a:gd name="connsiteX7" fmla="*/ 508677 w 1017355"/>
              <a:gd name="connsiteY7" fmla="*/ 905476 h 924704"/>
              <a:gd name="connsiteX8" fmla="*/ 998127 w 1017355"/>
              <a:gd name="connsiteY8" fmla="*/ 416027 h 924704"/>
              <a:gd name="connsiteX9" fmla="*/ 914536 w 1017355"/>
              <a:gd name="connsiteY9" fmla="*/ 142371 h 924704"/>
              <a:gd name="connsiteX10" fmla="*/ 857082 w 1017355"/>
              <a:gd name="connsiteY10" fmla="*/ 72736 h 924704"/>
              <a:gd name="connsiteX11" fmla="*/ 849121 w 1017355"/>
              <a:gd name="connsiteY11" fmla="*/ 78103 h 924704"/>
              <a:gd name="connsiteX12" fmla="*/ 833299 w 1017355"/>
              <a:gd name="connsiteY12" fmla="*/ 81297 h 924704"/>
              <a:gd name="connsiteX13" fmla="*/ 792650 w 1017355"/>
              <a:gd name="connsiteY13" fmla="*/ 40648 h 924704"/>
              <a:gd name="connsiteX14" fmla="*/ 833299 w 1017355"/>
              <a:gd name="connsiteY14" fmla="*/ 0 h 924704"/>
              <a:gd name="connsiteX15" fmla="*/ 873948 w 1017355"/>
              <a:gd name="connsiteY15" fmla="*/ 40648 h 924704"/>
              <a:gd name="connsiteX16" fmla="*/ 870754 w 1017355"/>
              <a:gd name="connsiteY16" fmla="*/ 56471 h 924704"/>
              <a:gd name="connsiteX17" fmla="*/ 869730 w 1017355"/>
              <a:gd name="connsiteY17" fmla="*/ 57989 h 924704"/>
              <a:gd name="connsiteX18" fmla="*/ 930481 w 1017355"/>
              <a:gd name="connsiteY18" fmla="*/ 131621 h 924704"/>
              <a:gd name="connsiteX19" fmla="*/ 1017355 w 1017355"/>
              <a:gd name="connsiteY19" fmla="*/ 416027 h 924704"/>
              <a:gd name="connsiteX20" fmla="*/ 508677 w 1017355"/>
              <a:gd name="connsiteY20" fmla="*/ 924704 h 924704"/>
              <a:gd name="connsiteX21" fmla="*/ 0 w 1017355"/>
              <a:gd name="connsiteY21" fmla="*/ 416027 h 924704"/>
              <a:gd name="connsiteX22" fmla="*/ 148988 w 1017355"/>
              <a:gd name="connsiteY22" fmla="*/ 56338 h 924704"/>
              <a:gd name="connsiteX23" fmla="*/ 149429 w 1017355"/>
              <a:gd name="connsiteY23" fmla="*/ 55974 h 924704"/>
              <a:gd name="connsiteX24" fmla="*/ 146335 w 1017355"/>
              <a:gd name="connsiteY24" fmla="*/ 40648 h 924704"/>
              <a:gd name="connsiteX25" fmla="*/ 186984 w 1017355"/>
              <a:gd name="connsiteY25" fmla="*/ 0 h 92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17355" h="924704">
                <a:moveTo>
                  <a:pt x="186984" y="0"/>
                </a:moveTo>
                <a:cubicBezTo>
                  <a:pt x="209433" y="0"/>
                  <a:pt x="227633" y="18199"/>
                  <a:pt x="227633" y="40648"/>
                </a:cubicBezTo>
                <a:cubicBezTo>
                  <a:pt x="227633" y="63098"/>
                  <a:pt x="209433" y="81297"/>
                  <a:pt x="186984" y="81297"/>
                </a:cubicBezTo>
                <a:cubicBezTo>
                  <a:pt x="181371" y="81297"/>
                  <a:pt x="176024" y="80160"/>
                  <a:pt x="171161" y="78103"/>
                </a:cubicBezTo>
                <a:lnTo>
                  <a:pt x="161319" y="71467"/>
                </a:lnTo>
                <a:lnTo>
                  <a:pt x="102818" y="142371"/>
                </a:lnTo>
                <a:cubicBezTo>
                  <a:pt x="50044" y="220488"/>
                  <a:pt x="19228" y="314659"/>
                  <a:pt x="19228" y="416027"/>
                </a:cubicBezTo>
                <a:cubicBezTo>
                  <a:pt x="19228" y="686342"/>
                  <a:pt x="238362" y="905476"/>
                  <a:pt x="508677" y="905476"/>
                </a:cubicBezTo>
                <a:cubicBezTo>
                  <a:pt x="778993" y="905476"/>
                  <a:pt x="998127" y="686342"/>
                  <a:pt x="998127" y="416027"/>
                </a:cubicBezTo>
                <a:cubicBezTo>
                  <a:pt x="998127" y="314659"/>
                  <a:pt x="967311" y="220488"/>
                  <a:pt x="914536" y="142371"/>
                </a:cubicBezTo>
                <a:lnTo>
                  <a:pt x="857082" y="72736"/>
                </a:lnTo>
                <a:lnTo>
                  <a:pt x="849121" y="78103"/>
                </a:lnTo>
                <a:cubicBezTo>
                  <a:pt x="844258" y="80160"/>
                  <a:pt x="838911" y="81297"/>
                  <a:pt x="833299" y="81297"/>
                </a:cubicBezTo>
                <a:cubicBezTo>
                  <a:pt x="810849" y="81297"/>
                  <a:pt x="792650" y="63098"/>
                  <a:pt x="792650" y="40648"/>
                </a:cubicBezTo>
                <a:cubicBezTo>
                  <a:pt x="792650" y="18199"/>
                  <a:pt x="810849" y="0"/>
                  <a:pt x="833299" y="0"/>
                </a:cubicBezTo>
                <a:cubicBezTo>
                  <a:pt x="855749" y="0"/>
                  <a:pt x="873948" y="18199"/>
                  <a:pt x="873948" y="40648"/>
                </a:cubicBezTo>
                <a:cubicBezTo>
                  <a:pt x="873948" y="46261"/>
                  <a:pt x="872811" y="51608"/>
                  <a:pt x="870754" y="56471"/>
                </a:cubicBezTo>
                <a:lnTo>
                  <a:pt x="869730" y="57989"/>
                </a:lnTo>
                <a:lnTo>
                  <a:pt x="930481" y="131621"/>
                </a:lnTo>
                <a:cubicBezTo>
                  <a:pt x="985328" y="212806"/>
                  <a:pt x="1017355" y="310676"/>
                  <a:pt x="1017355" y="416027"/>
                </a:cubicBezTo>
                <a:cubicBezTo>
                  <a:pt x="1017355" y="696961"/>
                  <a:pt x="789612" y="924704"/>
                  <a:pt x="508677" y="924704"/>
                </a:cubicBezTo>
                <a:cubicBezTo>
                  <a:pt x="227742" y="924704"/>
                  <a:pt x="0" y="696961"/>
                  <a:pt x="0" y="416027"/>
                </a:cubicBezTo>
                <a:cubicBezTo>
                  <a:pt x="0" y="275559"/>
                  <a:pt x="56936" y="148390"/>
                  <a:pt x="148988" y="56338"/>
                </a:cubicBezTo>
                <a:lnTo>
                  <a:pt x="149429" y="55974"/>
                </a:lnTo>
                <a:lnTo>
                  <a:pt x="146335" y="40648"/>
                </a:lnTo>
                <a:cubicBezTo>
                  <a:pt x="146335" y="18199"/>
                  <a:pt x="164534" y="0"/>
                  <a:pt x="18698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sz="32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任意多边形 16"/>
          <p:cNvSpPr/>
          <p:nvPr>
            <p:custDataLst>
              <p:tags r:id="rId14"/>
            </p:custDataLst>
          </p:nvPr>
        </p:nvSpPr>
        <p:spPr>
          <a:xfrm rot="12600000">
            <a:off x="5243959" y="5333774"/>
            <a:ext cx="741008" cy="673524"/>
          </a:xfrm>
          <a:custGeom>
            <a:avLst/>
            <a:gdLst>
              <a:gd name="connsiteX0" fmla="*/ 186984 w 1017355"/>
              <a:gd name="connsiteY0" fmla="*/ 0 h 924704"/>
              <a:gd name="connsiteX1" fmla="*/ 227633 w 1017355"/>
              <a:gd name="connsiteY1" fmla="*/ 40648 h 924704"/>
              <a:gd name="connsiteX2" fmla="*/ 186984 w 1017355"/>
              <a:gd name="connsiteY2" fmla="*/ 81297 h 924704"/>
              <a:gd name="connsiteX3" fmla="*/ 171161 w 1017355"/>
              <a:gd name="connsiteY3" fmla="*/ 78103 h 924704"/>
              <a:gd name="connsiteX4" fmla="*/ 161319 w 1017355"/>
              <a:gd name="connsiteY4" fmla="*/ 71467 h 924704"/>
              <a:gd name="connsiteX5" fmla="*/ 102818 w 1017355"/>
              <a:gd name="connsiteY5" fmla="*/ 142371 h 924704"/>
              <a:gd name="connsiteX6" fmla="*/ 19228 w 1017355"/>
              <a:gd name="connsiteY6" fmla="*/ 416027 h 924704"/>
              <a:gd name="connsiteX7" fmla="*/ 508677 w 1017355"/>
              <a:gd name="connsiteY7" fmla="*/ 905476 h 924704"/>
              <a:gd name="connsiteX8" fmla="*/ 998127 w 1017355"/>
              <a:gd name="connsiteY8" fmla="*/ 416027 h 924704"/>
              <a:gd name="connsiteX9" fmla="*/ 914536 w 1017355"/>
              <a:gd name="connsiteY9" fmla="*/ 142371 h 924704"/>
              <a:gd name="connsiteX10" fmla="*/ 857082 w 1017355"/>
              <a:gd name="connsiteY10" fmla="*/ 72736 h 924704"/>
              <a:gd name="connsiteX11" fmla="*/ 849121 w 1017355"/>
              <a:gd name="connsiteY11" fmla="*/ 78103 h 924704"/>
              <a:gd name="connsiteX12" fmla="*/ 833299 w 1017355"/>
              <a:gd name="connsiteY12" fmla="*/ 81297 h 924704"/>
              <a:gd name="connsiteX13" fmla="*/ 792650 w 1017355"/>
              <a:gd name="connsiteY13" fmla="*/ 40648 h 924704"/>
              <a:gd name="connsiteX14" fmla="*/ 833299 w 1017355"/>
              <a:gd name="connsiteY14" fmla="*/ 0 h 924704"/>
              <a:gd name="connsiteX15" fmla="*/ 873948 w 1017355"/>
              <a:gd name="connsiteY15" fmla="*/ 40648 h 924704"/>
              <a:gd name="connsiteX16" fmla="*/ 870754 w 1017355"/>
              <a:gd name="connsiteY16" fmla="*/ 56471 h 924704"/>
              <a:gd name="connsiteX17" fmla="*/ 869730 w 1017355"/>
              <a:gd name="connsiteY17" fmla="*/ 57989 h 924704"/>
              <a:gd name="connsiteX18" fmla="*/ 930481 w 1017355"/>
              <a:gd name="connsiteY18" fmla="*/ 131621 h 924704"/>
              <a:gd name="connsiteX19" fmla="*/ 1017355 w 1017355"/>
              <a:gd name="connsiteY19" fmla="*/ 416027 h 924704"/>
              <a:gd name="connsiteX20" fmla="*/ 508677 w 1017355"/>
              <a:gd name="connsiteY20" fmla="*/ 924704 h 924704"/>
              <a:gd name="connsiteX21" fmla="*/ 0 w 1017355"/>
              <a:gd name="connsiteY21" fmla="*/ 416027 h 924704"/>
              <a:gd name="connsiteX22" fmla="*/ 148988 w 1017355"/>
              <a:gd name="connsiteY22" fmla="*/ 56338 h 924704"/>
              <a:gd name="connsiteX23" fmla="*/ 149429 w 1017355"/>
              <a:gd name="connsiteY23" fmla="*/ 55974 h 924704"/>
              <a:gd name="connsiteX24" fmla="*/ 146335 w 1017355"/>
              <a:gd name="connsiteY24" fmla="*/ 40648 h 924704"/>
              <a:gd name="connsiteX25" fmla="*/ 186984 w 1017355"/>
              <a:gd name="connsiteY25" fmla="*/ 0 h 92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17355" h="924704">
                <a:moveTo>
                  <a:pt x="186984" y="0"/>
                </a:moveTo>
                <a:cubicBezTo>
                  <a:pt x="209433" y="0"/>
                  <a:pt x="227633" y="18199"/>
                  <a:pt x="227633" y="40648"/>
                </a:cubicBezTo>
                <a:cubicBezTo>
                  <a:pt x="227633" y="63098"/>
                  <a:pt x="209433" y="81297"/>
                  <a:pt x="186984" y="81297"/>
                </a:cubicBezTo>
                <a:cubicBezTo>
                  <a:pt x="181371" y="81297"/>
                  <a:pt x="176024" y="80160"/>
                  <a:pt x="171161" y="78103"/>
                </a:cubicBezTo>
                <a:lnTo>
                  <a:pt x="161319" y="71467"/>
                </a:lnTo>
                <a:lnTo>
                  <a:pt x="102818" y="142371"/>
                </a:lnTo>
                <a:cubicBezTo>
                  <a:pt x="50044" y="220488"/>
                  <a:pt x="19228" y="314659"/>
                  <a:pt x="19228" y="416027"/>
                </a:cubicBezTo>
                <a:cubicBezTo>
                  <a:pt x="19228" y="686342"/>
                  <a:pt x="238362" y="905476"/>
                  <a:pt x="508677" y="905476"/>
                </a:cubicBezTo>
                <a:cubicBezTo>
                  <a:pt x="778993" y="905476"/>
                  <a:pt x="998127" y="686342"/>
                  <a:pt x="998127" y="416027"/>
                </a:cubicBezTo>
                <a:cubicBezTo>
                  <a:pt x="998127" y="314659"/>
                  <a:pt x="967311" y="220488"/>
                  <a:pt x="914536" y="142371"/>
                </a:cubicBezTo>
                <a:lnTo>
                  <a:pt x="857082" y="72736"/>
                </a:lnTo>
                <a:lnTo>
                  <a:pt x="849121" y="78103"/>
                </a:lnTo>
                <a:cubicBezTo>
                  <a:pt x="844258" y="80160"/>
                  <a:pt x="838911" y="81297"/>
                  <a:pt x="833299" y="81297"/>
                </a:cubicBezTo>
                <a:cubicBezTo>
                  <a:pt x="810849" y="81297"/>
                  <a:pt x="792650" y="63098"/>
                  <a:pt x="792650" y="40648"/>
                </a:cubicBezTo>
                <a:cubicBezTo>
                  <a:pt x="792650" y="18199"/>
                  <a:pt x="810849" y="0"/>
                  <a:pt x="833299" y="0"/>
                </a:cubicBezTo>
                <a:cubicBezTo>
                  <a:pt x="855749" y="0"/>
                  <a:pt x="873948" y="18199"/>
                  <a:pt x="873948" y="40648"/>
                </a:cubicBezTo>
                <a:cubicBezTo>
                  <a:pt x="873948" y="46261"/>
                  <a:pt x="872811" y="51608"/>
                  <a:pt x="870754" y="56471"/>
                </a:cubicBezTo>
                <a:lnTo>
                  <a:pt x="869730" y="57989"/>
                </a:lnTo>
                <a:lnTo>
                  <a:pt x="930481" y="131621"/>
                </a:lnTo>
                <a:cubicBezTo>
                  <a:pt x="985328" y="212806"/>
                  <a:pt x="1017355" y="310676"/>
                  <a:pt x="1017355" y="416027"/>
                </a:cubicBezTo>
                <a:cubicBezTo>
                  <a:pt x="1017355" y="696961"/>
                  <a:pt x="789612" y="924704"/>
                  <a:pt x="508677" y="924704"/>
                </a:cubicBezTo>
                <a:cubicBezTo>
                  <a:pt x="227742" y="924704"/>
                  <a:pt x="0" y="696961"/>
                  <a:pt x="0" y="416027"/>
                </a:cubicBezTo>
                <a:cubicBezTo>
                  <a:pt x="0" y="275559"/>
                  <a:pt x="56936" y="148390"/>
                  <a:pt x="148988" y="56338"/>
                </a:cubicBezTo>
                <a:lnTo>
                  <a:pt x="149429" y="55974"/>
                </a:lnTo>
                <a:lnTo>
                  <a:pt x="146335" y="40648"/>
                </a:lnTo>
                <a:cubicBezTo>
                  <a:pt x="146335" y="18199"/>
                  <a:pt x="164534" y="0"/>
                  <a:pt x="186984"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sz="32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文本框 11"/>
          <p:cNvSpPr txBox="1"/>
          <p:nvPr>
            <p:custDataLst>
              <p:tags r:id="rId15"/>
            </p:custDataLst>
          </p:nvPr>
        </p:nvSpPr>
        <p:spPr>
          <a:xfrm rot="19800000">
            <a:off x="5397705" y="3763398"/>
            <a:ext cx="433516" cy="425931"/>
          </a:xfrm>
          <a:prstGeom prst="rect">
            <a:avLst/>
          </a:prstGeom>
          <a:noFill/>
        </p:spPr>
        <p:txBody>
          <a:bodyPr wrap="square" rtlCol="0" anchor="ctr">
            <a:normAutofit fontScale="60000"/>
          </a:bodyPr>
          <a:p>
            <a:pPr algn="ctr"/>
            <a:r>
              <a:rPr lang="en-US" altLang="zh-CN" sz="3200">
                <a:solidFill>
                  <a:srgbClr val="C00000"/>
                </a:solidFill>
                <a:latin typeface="微软雅黑" panose="020B0503020204020204" pitchFamily="34" charset="-122"/>
                <a:ea typeface="微软雅黑" panose="020B0503020204020204" pitchFamily="34" charset="-122"/>
              </a:rPr>
              <a:t>A</a:t>
            </a:r>
            <a:endParaRPr lang="en-US" altLang="zh-CN" sz="320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16"/>
            </p:custDataLst>
          </p:nvPr>
        </p:nvSpPr>
        <p:spPr>
          <a:xfrm rot="1800000">
            <a:off x="6375837" y="3763398"/>
            <a:ext cx="433516" cy="425931"/>
          </a:xfrm>
          <a:prstGeom prst="rect">
            <a:avLst/>
          </a:prstGeom>
          <a:noFill/>
        </p:spPr>
        <p:txBody>
          <a:bodyPr wrap="square" rtlCol="0" anchor="ctr">
            <a:normAutofit fontScale="60000"/>
          </a:bodyPr>
          <a:p>
            <a:pPr algn="ctr"/>
            <a:r>
              <a:rPr lang="en-US" altLang="zh-CN" sz="3200">
                <a:solidFill>
                  <a:schemeClr val="accent2"/>
                </a:solidFill>
                <a:latin typeface="微软雅黑" panose="020B0503020204020204" pitchFamily="34" charset="-122"/>
                <a:ea typeface="微软雅黑" panose="020B0503020204020204" pitchFamily="34" charset="-122"/>
              </a:rPr>
              <a:t>B</a:t>
            </a:r>
            <a:endParaRPr lang="zh-CN" altLang="en-US" sz="3200">
              <a:solidFill>
                <a:schemeClr val="accent2"/>
              </a:solidFill>
              <a:latin typeface="微软雅黑" panose="020B0503020204020204" pitchFamily="34" charset="-122"/>
              <a:ea typeface="微软雅黑" panose="020B0503020204020204" pitchFamily="34" charset="-122"/>
            </a:endParaRPr>
          </a:p>
        </p:txBody>
      </p:sp>
      <p:sp>
        <p:nvSpPr>
          <p:cNvPr id="14" name="文本框 13"/>
          <p:cNvSpPr txBox="1"/>
          <p:nvPr>
            <p:custDataLst>
              <p:tags r:id="rId17"/>
            </p:custDataLst>
          </p:nvPr>
        </p:nvSpPr>
        <p:spPr>
          <a:xfrm>
            <a:off x="6864902" y="4614713"/>
            <a:ext cx="433516" cy="425931"/>
          </a:xfrm>
          <a:prstGeom prst="rect">
            <a:avLst/>
          </a:prstGeom>
          <a:noFill/>
        </p:spPr>
        <p:txBody>
          <a:bodyPr wrap="square" rtlCol="0" anchor="ctr">
            <a:normAutofit fontScale="60000"/>
          </a:bodyPr>
          <a:p>
            <a:pPr algn="ctr"/>
            <a:r>
              <a:rPr lang="en-US" altLang="zh-CN" sz="3200">
                <a:solidFill>
                  <a:schemeClr val="accent2"/>
                </a:solidFill>
                <a:latin typeface="微软雅黑" panose="020B0503020204020204" pitchFamily="34" charset="-122"/>
                <a:ea typeface="微软雅黑" panose="020B0503020204020204" pitchFamily="34" charset="-122"/>
              </a:rPr>
              <a:t>D</a:t>
            </a:r>
            <a:endParaRPr lang="zh-CN" altLang="en-US" sz="3200">
              <a:solidFill>
                <a:schemeClr val="accent2"/>
              </a:solidFill>
              <a:latin typeface="微软雅黑" panose="020B0503020204020204" pitchFamily="34" charset="-122"/>
              <a:ea typeface="微软雅黑" panose="020B0503020204020204" pitchFamily="34" charset="-122"/>
            </a:endParaRPr>
          </a:p>
        </p:txBody>
      </p:sp>
      <p:sp>
        <p:nvSpPr>
          <p:cNvPr id="15" name="文本框 14"/>
          <p:cNvSpPr txBox="1"/>
          <p:nvPr>
            <p:custDataLst>
              <p:tags r:id="rId18"/>
            </p:custDataLst>
          </p:nvPr>
        </p:nvSpPr>
        <p:spPr>
          <a:xfrm>
            <a:off x="4908639" y="4610484"/>
            <a:ext cx="433516" cy="425931"/>
          </a:xfrm>
          <a:prstGeom prst="rect">
            <a:avLst/>
          </a:prstGeom>
          <a:noFill/>
        </p:spPr>
        <p:txBody>
          <a:bodyPr wrap="square" rtlCol="0" anchor="ctr">
            <a:normAutofit fontScale="60000"/>
          </a:bodyPr>
          <a:p>
            <a:pPr algn="ctr"/>
            <a:r>
              <a:rPr lang="en-US" altLang="zh-CN" sz="3200">
                <a:solidFill>
                  <a:srgbClr val="C00000"/>
                </a:solidFill>
                <a:latin typeface="微软雅黑" panose="020B0503020204020204" pitchFamily="34" charset="-122"/>
                <a:ea typeface="微软雅黑" panose="020B0503020204020204" pitchFamily="34" charset="-122"/>
              </a:rPr>
              <a:t>C</a:t>
            </a:r>
            <a:endParaRPr lang="en-US" altLang="zh-CN" sz="3200">
              <a:solidFill>
                <a:srgbClr val="C00000"/>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19"/>
            </p:custDataLst>
          </p:nvPr>
        </p:nvSpPr>
        <p:spPr>
          <a:xfrm rot="1800000">
            <a:off x="5397705" y="5457571"/>
            <a:ext cx="433516" cy="425931"/>
          </a:xfrm>
          <a:prstGeom prst="rect">
            <a:avLst/>
          </a:prstGeom>
          <a:noFill/>
        </p:spPr>
        <p:txBody>
          <a:bodyPr wrap="square" rtlCol="0" anchor="ctr">
            <a:normAutofit fontScale="60000"/>
          </a:bodyPr>
          <a:p>
            <a:pPr algn="ctr"/>
            <a:r>
              <a:rPr lang="en-US" altLang="zh-CN" sz="3200">
                <a:solidFill>
                  <a:srgbClr val="C00000"/>
                </a:solidFill>
                <a:latin typeface="微软雅黑" panose="020B0503020204020204" pitchFamily="34" charset="-122"/>
                <a:ea typeface="微软雅黑" panose="020B0503020204020204" pitchFamily="34" charset="-122"/>
              </a:rPr>
              <a:t>E</a:t>
            </a:r>
            <a:endParaRPr lang="en-US" altLang="zh-CN" sz="3200">
              <a:solidFill>
                <a:srgbClr val="C00000"/>
              </a:solidFill>
              <a:latin typeface="微软雅黑" panose="020B0503020204020204" pitchFamily="34" charset="-122"/>
              <a:ea typeface="微软雅黑" panose="020B0503020204020204" pitchFamily="34" charset="-122"/>
            </a:endParaRPr>
          </a:p>
        </p:txBody>
      </p:sp>
      <p:sp>
        <p:nvSpPr>
          <p:cNvPr id="17" name="文本框 16"/>
          <p:cNvSpPr txBox="1"/>
          <p:nvPr>
            <p:custDataLst>
              <p:tags r:id="rId20"/>
            </p:custDataLst>
          </p:nvPr>
        </p:nvSpPr>
        <p:spPr>
          <a:xfrm rot="19800000">
            <a:off x="6375837" y="5457571"/>
            <a:ext cx="433516" cy="425931"/>
          </a:xfrm>
          <a:prstGeom prst="rect">
            <a:avLst/>
          </a:prstGeom>
          <a:noFill/>
        </p:spPr>
        <p:txBody>
          <a:bodyPr wrap="square" rtlCol="0" anchor="ctr">
            <a:normAutofit fontScale="60000"/>
          </a:bodyPr>
          <a:p>
            <a:pPr algn="ctr"/>
            <a:r>
              <a:rPr lang="en-US" altLang="zh-CN" sz="3200">
                <a:solidFill>
                  <a:schemeClr val="accent2"/>
                </a:solidFill>
                <a:latin typeface="微软雅黑" panose="020B0503020204020204" pitchFamily="34" charset="-122"/>
                <a:ea typeface="微软雅黑" panose="020B0503020204020204" pitchFamily="34" charset="-122"/>
              </a:rPr>
              <a:t>F</a:t>
            </a:r>
            <a:endParaRPr lang="zh-CN" altLang="en-US" sz="3200">
              <a:solidFill>
                <a:schemeClr val="accent2"/>
              </a:solidFill>
              <a:latin typeface="微软雅黑" panose="020B0503020204020204" pitchFamily="34" charset="-122"/>
              <a:ea typeface="微软雅黑" panose="020B0503020204020204" pitchFamily="34" charset="-122"/>
            </a:endParaRPr>
          </a:p>
        </p:txBody>
      </p:sp>
      <p:sp>
        <p:nvSpPr>
          <p:cNvPr id="20" name="左大括号 19"/>
          <p:cNvSpPr/>
          <p:nvPr/>
        </p:nvSpPr>
        <p:spPr>
          <a:xfrm>
            <a:off x="3071495" y="3501390"/>
            <a:ext cx="504190" cy="2866390"/>
          </a:xfrm>
          <a:prstGeom prst="leftBrace">
            <a:avLst/>
          </a:prstGeom>
          <a:noFill/>
          <a:ln>
            <a:solidFill>
              <a:srgbClr val="C00000"/>
            </a:solidFill>
          </a:ln>
          <a:extLst>
            <a:ext uri="{909E8E84-426E-40DD-AFC4-6F175D3DCCD1}">
              <a14:hiddenFill xmlns:a14="http://schemas.microsoft.com/office/drawing/2010/main">
                <a:solidFill>
                  <a:srgbClr val="FF0000"/>
                </a:solidFill>
              </a14:hiddenFill>
            </a:ext>
          </a:extLst>
        </p:spPr>
        <p:style>
          <a:lnRef idx="2">
            <a:schemeClr val="accent1"/>
          </a:lnRef>
          <a:fillRef idx="0">
            <a:srgbClr val="FFFFFF"/>
          </a:fillRef>
          <a:effectRef idx="0">
            <a:srgbClr val="FFFFFF"/>
          </a:effectRef>
          <a:fontRef idx="minor">
            <a:schemeClr val="tx1"/>
          </a:fontRef>
        </p:style>
        <p:txBody>
          <a:bodyPr rtlCol="0" anchor="ctr"/>
          <a:p>
            <a:pPr algn="ctr"/>
            <a:endParaRPr lang="zh-CN" altLang="en-US">
              <a:solidFill>
                <a:srgbClr val="FF0000"/>
              </a:solidFill>
            </a:endParaRPr>
          </a:p>
        </p:txBody>
      </p:sp>
      <p:sp>
        <p:nvSpPr>
          <p:cNvPr id="21" name="右大括号 20"/>
          <p:cNvSpPr/>
          <p:nvPr/>
        </p:nvSpPr>
        <p:spPr>
          <a:xfrm>
            <a:off x="8821420" y="3501390"/>
            <a:ext cx="504190" cy="2868295"/>
          </a:xfrm>
          <a:prstGeom prst="righ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2" name="文本框 21"/>
          <p:cNvSpPr txBox="1"/>
          <p:nvPr/>
        </p:nvSpPr>
        <p:spPr>
          <a:xfrm>
            <a:off x="1775460" y="4725035"/>
            <a:ext cx="1330960" cy="368300"/>
          </a:xfrm>
          <a:prstGeom prst="rect">
            <a:avLst/>
          </a:prstGeom>
          <a:noFill/>
        </p:spPr>
        <p:txBody>
          <a:bodyPr wrap="square" rtlCol="0">
            <a:spAutoFit/>
          </a:bodyPr>
          <a:p>
            <a:r>
              <a:rPr lang="zh-CN" altLang="en-US">
                <a:solidFill>
                  <a:srgbClr val="C00000"/>
                </a:solidFill>
                <a:latin typeface="微软雅黑" panose="020B0503020204020204" pitchFamily="34" charset="-122"/>
                <a:ea typeface="微软雅黑" panose="020B0503020204020204" pitchFamily="34" charset="-122"/>
              </a:rPr>
              <a:t>核心资源</a:t>
            </a:r>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9578340" y="4725035"/>
            <a:ext cx="1330960" cy="36830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rPr>
              <a:t>非核心资源</a:t>
            </a:r>
            <a:endParaRPr lang="zh-CN" altLang="en-US">
              <a:latin typeface="微软雅黑" panose="020B0503020204020204" pitchFamily="34" charset="-122"/>
              <a:ea typeface="微软雅黑" panose="020B0503020204020204" pitchFamily="34" charset="-122"/>
            </a:endParaRPr>
          </a:p>
        </p:txBody>
      </p:sp>
      <p:grpSp>
        <p:nvGrpSpPr>
          <p:cNvPr id="50" name="组合 49"/>
          <p:cNvGrpSpPr/>
          <p:nvPr>
            <p:custDataLst>
              <p:tags r:id="rId21"/>
            </p:custDataLst>
          </p:nvPr>
        </p:nvGrpSpPr>
        <p:grpSpPr>
          <a:xfrm>
            <a:off x="414339" y="532281"/>
            <a:ext cx="354330" cy="354330"/>
            <a:chOff x="150" y="633"/>
            <a:chExt cx="800" cy="800"/>
          </a:xfrm>
        </p:grpSpPr>
        <p:sp>
          <p:nvSpPr>
            <p:cNvPr id="51" name="矩形 50"/>
            <p:cNvSpPr/>
            <p:nvPr>
              <p:custDataLst>
                <p:tags r:id="rId22"/>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52" name="矩形 51"/>
            <p:cNvSpPr/>
            <p:nvPr>
              <p:custDataLst>
                <p:tags r:id="rId23"/>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grpSp>
    </p:spTree>
    <p:custDataLst>
      <p:tags r:id="rId2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983615" y="476885"/>
            <a:ext cx="4484370" cy="460375"/>
          </a:xfrm>
          <a:prstGeom prst="rect">
            <a:avLst/>
          </a:prstGeom>
          <a:noFill/>
        </p:spPr>
        <p:txBody>
          <a:bodyPr wrap="square" rtlCol="0">
            <a:spAutoFit/>
          </a:bodyPr>
          <a:p>
            <a:r>
              <a:rPr lang="zh-CN" altLang="zh-CN" sz="2400" b="1">
                <a:latin typeface="+mj-ea"/>
                <a:ea typeface="+mj-ea"/>
              </a:rPr>
              <a:t>二、创业资源的获取</a:t>
            </a:r>
            <a:endParaRPr lang="zh-CN" altLang="zh-CN" sz="2400" b="1">
              <a:latin typeface="+mj-ea"/>
              <a:ea typeface="+mj-ea"/>
            </a:endParaRPr>
          </a:p>
        </p:txBody>
      </p:sp>
      <p:sp>
        <p:nvSpPr>
          <p:cNvPr id="64" name="Rectangle 20"/>
          <p:cNvSpPr/>
          <p:nvPr>
            <p:custDataLst>
              <p:tags r:id="rId1"/>
            </p:custDataLst>
          </p:nvPr>
        </p:nvSpPr>
        <p:spPr>
          <a:xfrm>
            <a:off x="8425815" y="1370330"/>
            <a:ext cx="3244850" cy="4652010"/>
          </a:xfrm>
          <a:prstGeom prst="rect">
            <a:avLst/>
          </a:prstGeom>
          <a:solidFill>
            <a:srgbClr val="FFFFFF">
              <a:lumMod val="95000"/>
            </a:srgbClr>
          </a:solidFill>
          <a:ln w="12700">
            <a:miter lim="400000"/>
          </a:ln>
        </p:spPr>
        <p:txBody>
          <a:bodyPr tIns="45720" bIns="45720" anchor="ctr"/>
          <a:p>
            <a:pPr algn="ctr">
              <a:defRPr>
                <a:solidFill>
                  <a:srgbClr val="FFFFFF"/>
                </a:solidFill>
              </a:defRPr>
            </a:pPr>
            <a:endParaRPr sz="90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65" name="Rectangle 2"/>
          <p:cNvSpPr/>
          <p:nvPr>
            <p:custDataLst>
              <p:tags r:id="rId2"/>
            </p:custDataLst>
          </p:nvPr>
        </p:nvSpPr>
        <p:spPr>
          <a:xfrm>
            <a:off x="634365" y="1370330"/>
            <a:ext cx="3520440" cy="4652010"/>
          </a:xfrm>
          <a:prstGeom prst="rect">
            <a:avLst/>
          </a:prstGeom>
          <a:solidFill>
            <a:srgbClr val="FFFFFF">
              <a:lumMod val="95000"/>
            </a:srgbClr>
          </a:solidFill>
          <a:ln w="12700">
            <a:miter lim="400000"/>
          </a:ln>
        </p:spPr>
        <p:txBody>
          <a:bodyPr tIns="45720" bIns="45720" anchor="ctr"/>
          <a:p>
            <a:pPr algn="ctr">
              <a:defRPr>
                <a:solidFill>
                  <a:srgbClr val="FFFFFF"/>
                </a:solidFill>
              </a:defRPr>
            </a:pPr>
            <a:endParaRPr sz="90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67" name="Freeform 19"/>
          <p:cNvSpPr/>
          <p:nvPr>
            <p:custDataLst>
              <p:tags r:id="rId3"/>
            </p:custDataLst>
          </p:nvPr>
        </p:nvSpPr>
        <p:spPr>
          <a:xfrm>
            <a:off x="6290310" y="2290658"/>
            <a:ext cx="2348480" cy="2876296"/>
          </a:xfrm>
          <a:custGeom>
            <a:avLst/>
            <a:gdLst/>
            <a:ahLst/>
            <a:cxnLst>
              <a:cxn ang="0">
                <a:pos x="wd2" y="hd2"/>
              </a:cxn>
              <a:cxn ang="5400000">
                <a:pos x="wd2" y="hd2"/>
              </a:cxn>
              <a:cxn ang="10800000">
                <a:pos x="wd2" y="hd2"/>
              </a:cxn>
              <a:cxn ang="16200000">
                <a:pos x="wd2" y="hd2"/>
              </a:cxn>
            </a:cxnLst>
            <a:rect l="0" t="0" r="r" b="b"/>
            <a:pathLst>
              <a:path w="21600" h="21600" extrusionOk="0">
                <a:moveTo>
                  <a:pt x="8373" y="0"/>
                </a:moveTo>
                <a:cubicBezTo>
                  <a:pt x="15678" y="0"/>
                  <a:pt x="21600" y="4835"/>
                  <a:pt x="21600" y="10800"/>
                </a:cubicBezTo>
                <a:cubicBezTo>
                  <a:pt x="21600" y="16765"/>
                  <a:pt x="15678" y="21600"/>
                  <a:pt x="8373" y="21600"/>
                </a:cubicBezTo>
                <a:cubicBezTo>
                  <a:pt x="5633" y="21600"/>
                  <a:pt x="3088" y="20920"/>
                  <a:pt x="977" y="19756"/>
                </a:cubicBezTo>
                <a:lnTo>
                  <a:pt x="0" y="19159"/>
                </a:lnTo>
                <a:lnTo>
                  <a:pt x="41" y="19134"/>
                </a:lnTo>
                <a:cubicBezTo>
                  <a:pt x="2981" y="17153"/>
                  <a:pt x="4855" y="14155"/>
                  <a:pt x="4855" y="10800"/>
                </a:cubicBezTo>
                <a:cubicBezTo>
                  <a:pt x="4855" y="7445"/>
                  <a:pt x="2981" y="4447"/>
                  <a:pt x="41" y="2466"/>
                </a:cubicBezTo>
                <a:lnTo>
                  <a:pt x="0" y="2441"/>
                </a:lnTo>
                <a:lnTo>
                  <a:pt x="977" y="1844"/>
                </a:lnTo>
                <a:cubicBezTo>
                  <a:pt x="3088" y="680"/>
                  <a:pt x="5633" y="0"/>
                  <a:pt x="8373" y="0"/>
                </a:cubicBezTo>
                <a:close/>
              </a:path>
            </a:pathLst>
          </a:custGeom>
          <a:solidFill>
            <a:srgbClr val="009587"/>
          </a:solidFill>
          <a:ln w="12700">
            <a:miter lim="400000"/>
          </a:ln>
          <a:effectLst>
            <a:outerShdw blurRad="76200" dist="38100" algn="l" rotWithShape="0">
              <a:srgbClr val="009587">
                <a:alpha val="70000"/>
              </a:srgbClr>
            </a:outerShdw>
          </a:effectLst>
        </p:spPr>
        <p:txBody>
          <a:bodyPr tIns="45720" bIns="45720" anchor="ctr"/>
          <a:p>
            <a:pPr algn="ctr">
              <a:defRPr>
                <a:solidFill>
                  <a:srgbClr val="FFFFFF"/>
                </a:solidFill>
              </a:defRPr>
            </a:pPr>
            <a:endParaRPr sz="90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68" name="Freeform 16"/>
          <p:cNvSpPr/>
          <p:nvPr>
            <p:custDataLst>
              <p:tags r:id="rId4"/>
            </p:custDataLst>
          </p:nvPr>
        </p:nvSpPr>
        <p:spPr>
          <a:xfrm>
            <a:off x="3941832" y="2290658"/>
            <a:ext cx="2348480" cy="2876296"/>
          </a:xfrm>
          <a:custGeom>
            <a:avLst/>
            <a:gdLst/>
            <a:ahLst/>
            <a:cxnLst>
              <a:cxn ang="0">
                <a:pos x="wd2" y="hd2"/>
              </a:cxn>
              <a:cxn ang="5400000">
                <a:pos x="wd2" y="hd2"/>
              </a:cxn>
              <a:cxn ang="10800000">
                <a:pos x="wd2" y="hd2"/>
              </a:cxn>
              <a:cxn ang="16200000">
                <a:pos x="wd2" y="hd2"/>
              </a:cxn>
            </a:cxnLst>
            <a:rect l="0" t="0" r="r" b="b"/>
            <a:pathLst>
              <a:path w="21600" h="21600" extrusionOk="0">
                <a:moveTo>
                  <a:pt x="13227" y="0"/>
                </a:moveTo>
                <a:cubicBezTo>
                  <a:pt x="15967" y="0"/>
                  <a:pt x="18512" y="680"/>
                  <a:pt x="20623" y="1844"/>
                </a:cubicBezTo>
                <a:lnTo>
                  <a:pt x="21600" y="2441"/>
                </a:lnTo>
                <a:lnTo>
                  <a:pt x="21559" y="2466"/>
                </a:lnTo>
                <a:cubicBezTo>
                  <a:pt x="18619" y="4447"/>
                  <a:pt x="16745" y="7445"/>
                  <a:pt x="16745" y="10800"/>
                </a:cubicBezTo>
                <a:cubicBezTo>
                  <a:pt x="16745" y="14155"/>
                  <a:pt x="18619" y="17153"/>
                  <a:pt x="21559" y="19134"/>
                </a:cubicBezTo>
                <a:lnTo>
                  <a:pt x="21600" y="19159"/>
                </a:lnTo>
                <a:lnTo>
                  <a:pt x="20623" y="19756"/>
                </a:lnTo>
                <a:cubicBezTo>
                  <a:pt x="18512" y="20920"/>
                  <a:pt x="15967" y="21600"/>
                  <a:pt x="13227" y="21600"/>
                </a:cubicBezTo>
                <a:cubicBezTo>
                  <a:pt x="5922" y="21600"/>
                  <a:pt x="0" y="16765"/>
                  <a:pt x="0" y="10800"/>
                </a:cubicBezTo>
                <a:cubicBezTo>
                  <a:pt x="0" y="4835"/>
                  <a:pt x="5922" y="0"/>
                  <a:pt x="13227" y="0"/>
                </a:cubicBezTo>
                <a:close/>
              </a:path>
            </a:pathLst>
          </a:custGeom>
          <a:solidFill>
            <a:srgbClr val="2196F3"/>
          </a:solidFill>
          <a:ln w="12700">
            <a:miter lim="400000"/>
          </a:ln>
          <a:effectLst>
            <a:outerShdw blurRad="76200" dist="38100" dir="10800000" algn="r" rotWithShape="0">
              <a:srgbClr val="2196F3">
                <a:alpha val="70000"/>
              </a:srgbClr>
            </a:outerShdw>
          </a:effectLst>
        </p:spPr>
        <p:txBody>
          <a:bodyPr tIns="45720" bIns="45720" anchor="ctr"/>
          <a:p>
            <a:pPr algn="ctr">
              <a:defRPr>
                <a:solidFill>
                  <a:srgbClr val="FFFFFF"/>
                </a:solidFill>
              </a:defRPr>
            </a:pPr>
            <a:endParaRPr sz="90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69" name="Rectangle 21"/>
          <p:cNvSpPr/>
          <p:nvPr>
            <p:custDataLst>
              <p:tags r:id="rId5"/>
            </p:custDataLst>
          </p:nvPr>
        </p:nvSpPr>
        <p:spPr>
          <a:xfrm>
            <a:off x="634365" y="1156970"/>
            <a:ext cx="3520440" cy="946785"/>
          </a:xfrm>
          <a:prstGeom prst="rect">
            <a:avLst/>
          </a:prstGeom>
          <a:solidFill>
            <a:srgbClr val="2196F3"/>
          </a:solidFill>
          <a:ln w="12700">
            <a:miter lim="400000"/>
          </a:ln>
        </p:spPr>
        <p:txBody>
          <a:bodyPr tIns="45720" bIns="45720" anchor="ctr"/>
          <a:p>
            <a:pPr algn="ctr">
              <a:defRPr>
                <a:solidFill>
                  <a:srgbClr val="FFFFFF"/>
                </a:solidFill>
              </a:defRPr>
            </a:pPr>
            <a:endParaRPr sz="90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72" name="Rectangle 24"/>
          <p:cNvSpPr/>
          <p:nvPr>
            <p:custDataLst>
              <p:tags r:id="rId6"/>
            </p:custDataLst>
          </p:nvPr>
        </p:nvSpPr>
        <p:spPr>
          <a:xfrm>
            <a:off x="8425815" y="1156970"/>
            <a:ext cx="3244850" cy="946785"/>
          </a:xfrm>
          <a:prstGeom prst="rect">
            <a:avLst/>
          </a:prstGeom>
          <a:solidFill>
            <a:srgbClr val="009587"/>
          </a:solidFill>
          <a:ln w="12700">
            <a:miter lim="400000"/>
          </a:ln>
        </p:spPr>
        <p:txBody>
          <a:bodyPr tIns="45720" bIns="45720" anchor="ctr"/>
          <a:p>
            <a:pPr algn="ctr">
              <a:defRPr>
                <a:solidFill>
                  <a:srgbClr val="FFFFFF"/>
                </a:solidFill>
              </a:defRPr>
            </a:pPr>
            <a:endParaRPr sz="90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6" name="任意形状 25"/>
          <p:cNvSpPr>
            <a:spLocks noChangeAspect="1"/>
          </p:cNvSpPr>
          <p:nvPr>
            <p:custDataLst>
              <p:tags r:id="rId7"/>
            </p:custDataLst>
          </p:nvPr>
        </p:nvSpPr>
        <p:spPr>
          <a:xfrm>
            <a:off x="4545851" y="3402717"/>
            <a:ext cx="652179" cy="652179"/>
          </a:xfrm>
          <a:custGeom>
            <a:avLst/>
            <a:gdLst>
              <a:gd name="connsiteX0" fmla="*/ 456750 w 504000"/>
              <a:gd name="connsiteY0" fmla="*/ 456750 h 504000"/>
              <a:gd name="connsiteX1" fmla="*/ 472500 w 504000"/>
              <a:gd name="connsiteY1" fmla="*/ 456750 h 504000"/>
              <a:gd name="connsiteX2" fmla="*/ 472500 w 504000"/>
              <a:gd name="connsiteY2" fmla="*/ 472500 h 504000"/>
              <a:gd name="connsiteX3" fmla="*/ 456750 w 504000"/>
              <a:gd name="connsiteY3" fmla="*/ 472500 h 504000"/>
              <a:gd name="connsiteX4" fmla="*/ 425250 w 504000"/>
              <a:gd name="connsiteY4" fmla="*/ 456750 h 504000"/>
              <a:gd name="connsiteX5" fmla="*/ 441000 w 504000"/>
              <a:gd name="connsiteY5" fmla="*/ 456750 h 504000"/>
              <a:gd name="connsiteX6" fmla="*/ 441000 w 504000"/>
              <a:gd name="connsiteY6" fmla="*/ 472500 h 504000"/>
              <a:gd name="connsiteX7" fmla="*/ 425250 w 504000"/>
              <a:gd name="connsiteY7" fmla="*/ 472500 h 504000"/>
              <a:gd name="connsiteX8" fmla="*/ 393750 w 504000"/>
              <a:gd name="connsiteY8" fmla="*/ 456750 h 504000"/>
              <a:gd name="connsiteX9" fmla="*/ 409500 w 504000"/>
              <a:gd name="connsiteY9" fmla="*/ 456750 h 504000"/>
              <a:gd name="connsiteX10" fmla="*/ 409500 w 504000"/>
              <a:gd name="connsiteY10" fmla="*/ 472500 h 504000"/>
              <a:gd name="connsiteX11" fmla="*/ 393750 w 504000"/>
              <a:gd name="connsiteY11" fmla="*/ 472500 h 504000"/>
              <a:gd name="connsiteX12" fmla="*/ 362250 w 504000"/>
              <a:gd name="connsiteY12" fmla="*/ 456750 h 504000"/>
              <a:gd name="connsiteX13" fmla="*/ 378000 w 504000"/>
              <a:gd name="connsiteY13" fmla="*/ 456750 h 504000"/>
              <a:gd name="connsiteX14" fmla="*/ 378000 w 504000"/>
              <a:gd name="connsiteY14" fmla="*/ 472500 h 504000"/>
              <a:gd name="connsiteX15" fmla="*/ 362250 w 504000"/>
              <a:gd name="connsiteY15" fmla="*/ 472500 h 504000"/>
              <a:gd name="connsiteX16" fmla="*/ 330750 w 504000"/>
              <a:gd name="connsiteY16" fmla="*/ 456750 h 504000"/>
              <a:gd name="connsiteX17" fmla="*/ 346500 w 504000"/>
              <a:gd name="connsiteY17" fmla="*/ 456750 h 504000"/>
              <a:gd name="connsiteX18" fmla="*/ 346500 w 504000"/>
              <a:gd name="connsiteY18" fmla="*/ 472500 h 504000"/>
              <a:gd name="connsiteX19" fmla="*/ 330750 w 504000"/>
              <a:gd name="connsiteY19" fmla="*/ 472500 h 504000"/>
              <a:gd name="connsiteX20" fmla="*/ 299250 w 504000"/>
              <a:gd name="connsiteY20" fmla="*/ 456750 h 504000"/>
              <a:gd name="connsiteX21" fmla="*/ 315000 w 504000"/>
              <a:gd name="connsiteY21" fmla="*/ 456750 h 504000"/>
              <a:gd name="connsiteX22" fmla="*/ 315000 w 504000"/>
              <a:gd name="connsiteY22" fmla="*/ 472500 h 504000"/>
              <a:gd name="connsiteX23" fmla="*/ 299250 w 504000"/>
              <a:gd name="connsiteY23" fmla="*/ 472500 h 504000"/>
              <a:gd name="connsiteX24" fmla="*/ 267750 w 504000"/>
              <a:gd name="connsiteY24" fmla="*/ 456750 h 504000"/>
              <a:gd name="connsiteX25" fmla="*/ 283500 w 504000"/>
              <a:gd name="connsiteY25" fmla="*/ 456750 h 504000"/>
              <a:gd name="connsiteX26" fmla="*/ 283500 w 504000"/>
              <a:gd name="connsiteY26" fmla="*/ 472500 h 504000"/>
              <a:gd name="connsiteX27" fmla="*/ 267750 w 504000"/>
              <a:gd name="connsiteY27" fmla="*/ 472500 h 504000"/>
              <a:gd name="connsiteX28" fmla="*/ 236250 w 504000"/>
              <a:gd name="connsiteY28" fmla="*/ 456750 h 504000"/>
              <a:gd name="connsiteX29" fmla="*/ 252000 w 504000"/>
              <a:gd name="connsiteY29" fmla="*/ 456750 h 504000"/>
              <a:gd name="connsiteX30" fmla="*/ 252000 w 504000"/>
              <a:gd name="connsiteY30" fmla="*/ 472500 h 504000"/>
              <a:gd name="connsiteX31" fmla="*/ 236250 w 504000"/>
              <a:gd name="connsiteY31" fmla="*/ 472500 h 504000"/>
              <a:gd name="connsiteX32" fmla="*/ 204750 w 504000"/>
              <a:gd name="connsiteY32" fmla="*/ 456750 h 504000"/>
              <a:gd name="connsiteX33" fmla="*/ 220500 w 504000"/>
              <a:gd name="connsiteY33" fmla="*/ 456750 h 504000"/>
              <a:gd name="connsiteX34" fmla="*/ 220500 w 504000"/>
              <a:gd name="connsiteY34" fmla="*/ 472500 h 504000"/>
              <a:gd name="connsiteX35" fmla="*/ 204750 w 504000"/>
              <a:gd name="connsiteY35" fmla="*/ 472500 h 504000"/>
              <a:gd name="connsiteX36" fmla="*/ 173250 w 504000"/>
              <a:gd name="connsiteY36" fmla="*/ 456750 h 504000"/>
              <a:gd name="connsiteX37" fmla="*/ 189000 w 504000"/>
              <a:gd name="connsiteY37" fmla="*/ 456750 h 504000"/>
              <a:gd name="connsiteX38" fmla="*/ 189000 w 504000"/>
              <a:gd name="connsiteY38" fmla="*/ 472500 h 504000"/>
              <a:gd name="connsiteX39" fmla="*/ 173250 w 504000"/>
              <a:gd name="connsiteY39" fmla="*/ 472500 h 504000"/>
              <a:gd name="connsiteX40" fmla="*/ 141750 w 504000"/>
              <a:gd name="connsiteY40" fmla="*/ 456750 h 504000"/>
              <a:gd name="connsiteX41" fmla="*/ 157500 w 504000"/>
              <a:gd name="connsiteY41" fmla="*/ 456750 h 504000"/>
              <a:gd name="connsiteX42" fmla="*/ 157500 w 504000"/>
              <a:gd name="connsiteY42" fmla="*/ 472500 h 504000"/>
              <a:gd name="connsiteX43" fmla="*/ 141750 w 504000"/>
              <a:gd name="connsiteY43" fmla="*/ 472500 h 504000"/>
              <a:gd name="connsiteX44" fmla="*/ 110250 w 504000"/>
              <a:gd name="connsiteY44" fmla="*/ 456750 h 504000"/>
              <a:gd name="connsiteX45" fmla="*/ 126000 w 504000"/>
              <a:gd name="connsiteY45" fmla="*/ 456750 h 504000"/>
              <a:gd name="connsiteX46" fmla="*/ 126000 w 504000"/>
              <a:gd name="connsiteY46" fmla="*/ 472500 h 504000"/>
              <a:gd name="connsiteX47" fmla="*/ 110250 w 504000"/>
              <a:gd name="connsiteY47" fmla="*/ 472500 h 504000"/>
              <a:gd name="connsiteX48" fmla="*/ 95815 w 504000"/>
              <a:gd name="connsiteY48" fmla="*/ 315000 h 504000"/>
              <a:gd name="connsiteX49" fmla="*/ 158154 w 504000"/>
              <a:gd name="connsiteY49" fmla="*/ 315000 h 504000"/>
              <a:gd name="connsiteX50" fmla="*/ 158154 w 504000"/>
              <a:gd name="connsiteY50" fmla="*/ 330750 h 504000"/>
              <a:gd name="connsiteX51" fmla="*/ 95815 w 504000"/>
              <a:gd name="connsiteY51" fmla="*/ 330750 h 504000"/>
              <a:gd name="connsiteX52" fmla="*/ 78750 w 504000"/>
              <a:gd name="connsiteY52" fmla="*/ 299250 h 504000"/>
              <a:gd name="connsiteX53" fmla="*/ 78750 w 504000"/>
              <a:gd name="connsiteY53" fmla="*/ 346500 h 504000"/>
              <a:gd name="connsiteX54" fmla="*/ 173250 w 504000"/>
              <a:gd name="connsiteY54" fmla="*/ 346500 h 504000"/>
              <a:gd name="connsiteX55" fmla="*/ 173250 w 504000"/>
              <a:gd name="connsiteY55" fmla="*/ 299250 h 504000"/>
              <a:gd name="connsiteX56" fmla="*/ 78750 w 504000"/>
              <a:gd name="connsiteY56" fmla="*/ 220500 h 504000"/>
              <a:gd name="connsiteX57" fmla="*/ 78750 w 504000"/>
              <a:gd name="connsiteY57" fmla="*/ 283500 h 504000"/>
              <a:gd name="connsiteX58" fmla="*/ 189000 w 504000"/>
              <a:gd name="connsiteY58" fmla="*/ 283500 h 504000"/>
              <a:gd name="connsiteX59" fmla="*/ 189000 w 504000"/>
              <a:gd name="connsiteY59" fmla="*/ 362250 h 504000"/>
              <a:gd name="connsiteX60" fmla="*/ 78750 w 504000"/>
              <a:gd name="connsiteY60" fmla="*/ 362250 h 504000"/>
              <a:gd name="connsiteX61" fmla="*/ 78750 w 504000"/>
              <a:gd name="connsiteY61" fmla="*/ 464625 h 504000"/>
              <a:gd name="connsiteX62" fmla="*/ 70859 w 504000"/>
              <a:gd name="connsiteY62" fmla="*/ 488250 h 504000"/>
              <a:gd name="connsiteX63" fmla="*/ 464625 w 504000"/>
              <a:gd name="connsiteY63" fmla="*/ 488250 h 504000"/>
              <a:gd name="connsiteX64" fmla="*/ 488250 w 504000"/>
              <a:gd name="connsiteY64" fmla="*/ 464625 h 504000"/>
              <a:gd name="connsiteX65" fmla="*/ 488250 w 504000"/>
              <a:gd name="connsiteY65" fmla="*/ 220500 h 504000"/>
              <a:gd name="connsiteX66" fmla="*/ 15750 w 504000"/>
              <a:gd name="connsiteY66" fmla="*/ 149625 h 504000"/>
              <a:gd name="connsiteX67" fmla="*/ 15750 w 504000"/>
              <a:gd name="connsiteY67" fmla="*/ 464625 h 504000"/>
              <a:gd name="connsiteX68" fmla="*/ 39375 w 504000"/>
              <a:gd name="connsiteY68" fmla="*/ 488250 h 504000"/>
              <a:gd name="connsiteX69" fmla="*/ 63000 w 504000"/>
              <a:gd name="connsiteY69" fmla="*/ 464625 h 504000"/>
              <a:gd name="connsiteX70" fmla="*/ 63000 w 504000"/>
              <a:gd name="connsiteY70" fmla="*/ 204750 h 504000"/>
              <a:gd name="connsiteX71" fmla="*/ 126000 w 504000"/>
              <a:gd name="connsiteY71" fmla="*/ 204750 h 504000"/>
              <a:gd name="connsiteX72" fmla="*/ 126000 w 504000"/>
              <a:gd name="connsiteY72" fmla="*/ 173250 h 504000"/>
              <a:gd name="connsiteX73" fmla="*/ 112726 w 504000"/>
              <a:gd name="connsiteY73" fmla="*/ 173250 h 504000"/>
              <a:gd name="connsiteX74" fmla="*/ 95138 w 504000"/>
              <a:gd name="connsiteY74" fmla="*/ 149625 h 504000"/>
              <a:gd name="connsiteX75" fmla="*/ 234365 w 504000"/>
              <a:gd name="connsiteY75" fmla="*/ 15750 h 504000"/>
              <a:gd name="connsiteX76" fmla="*/ 252000 w 504000"/>
              <a:gd name="connsiteY76" fmla="*/ 72394 h 504000"/>
              <a:gd name="connsiteX77" fmla="*/ 252000 w 504000"/>
              <a:gd name="connsiteY77" fmla="*/ 110058 h 504000"/>
              <a:gd name="connsiteX78" fmla="*/ 241326 w 504000"/>
              <a:gd name="connsiteY78" fmla="*/ 110058 h 504000"/>
              <a:gd name="connsiteX79" fmla="*/ 303803 w 504000"/>
              <a:gd name="connsiteY79" fmla="*/ 159534 h 504000"/>
              <a:gd name="connsiteX80" fmla="*/ 358966 w 504000"/>
              <a:gd name="connsiteY80" fmla="*/ 110058 h 504000"/>
              <a:gd name="connsiteX81" fmla="*/ 346500 w 504000"/>
              <a:gd name="connsiteY81" fmla="*/ 110058 h 504000"/>
              <a:gd name="connsiteX82" fmla="*/ 346500 w 504000"/>
              <a:gd name="connsiteY82" fmla="*/ 72382 h 504000"/>
              <a:gd name="connsiteX83" fmla="*/ 289868 w 504000"/>
              <a:gd name="connsiteY83" fmla="*/ 15750 h 504000"/>
              <a:gd name="connsiteX84" fmla="*/ 115203 w 504000"/>
              <a:gd name="connsiteY84" fmla="*/ 15750 h 504000"/>
              <a:gd name="connsiteX85" fmla="*/ 141750 w 504000"/>
              <a:gd name="connsiteY85" fmla="*/ 71140 h 504000"/>
              <a:gd name="connsiteX86" fmla="*/ 141750 w 504000"/>
              <a:gd name="connsiteY86" fmla="*/ 157500 h 504000"/>
              <a:gd name="connsiteX87" fmla="*/ 142404 w 504000"/>
              <a:gd name="connsiteY87" fmla="*/ 157500 h 504000"/>
              <a:gd name="connsiteX88" fmla="*/ 142404 w 504000"/>
              <a:gd name="connsiteY88" fmla="*/ 173250 h 504000"/>
              <a:gd name="connsiteX89" fmla="*/ 141750 w 504000"/>
              <a:gd name="connsiteY89" fmla="*/ 173250 h 504000"/>
              <a:gd name="connsiteX90" fmla="*/ 141750 w 504000"/>
              <a:gd name="connsiteY90" fmla="*/ 204750 h 504000"/>
              <a:gd name="connsiteX91" fmla="*/ 441000 w 504000"/>
              <a:gd name="connsiteY91" fmla="*/ 204750 h 504000"/>
              <a:gd name="connsiteX92" fmla="*/ 441000 w 504000"/>
              <a:gd name="connsiteY92" fmla="*/ 71140 h 504000"/>
              <a:gd name="connsiteX93" fmla="*/ 385614 w 504000"/>
              <a:gd name="connsiteY93" fmla="*/ 15750 h 504000"/>
              <a:gd name="connsiteX94" fmla="*/ 334816 w 504000"/>
              <a:gd name="connsiteY94" fmla="*/ 15750 h 504000"/>
              <a:gd name="connsiteX95" fmla="*/ 362250 w 504000"/>
              <a:gd name="connsiteY95" fmla="*/ 72382 h 504000"/>
              <a:gd name="connsiteX96" fmla="*/ 362250 w 504000"/>
              <a:gd name="connsiteY96" fmla="*/ 94308 h 504000"/>
              <a:gd name="connsiteX97" fmla="*/ 400125 w 504000"/>
              <a:gd name="connsiteY97" fmla="*/ 94308 h 504000"/>
              <a:gd name="connsiteX98" fmla="*/ 304433 w 504000"/>
              <a:gd name="connsiteY98" fmla="*/ 180122 h 504000"/>
              <a:gd name="connsiteX99" fmla="*/ 196075 w 504000"/>
              <a:gd name="connsiteY99" fmla="*/ 94308 h 504000"/>
              <a:gd name="connsiteX100" fmla="*/ 236250 w 504000"/>
              <a:gd name="connsiteY100" fmla="*/ 94308 h 504000"/>
              <a:gd name="connsiteX101" fmla="*/ 236250 w 504000"/>
              <a:gd name="connsiteY101" fmla="*/ 72394 h 504000"/>
              <a:gd name="connsiteX102" fmla="*/ 195368 w 504000"/>
              <a:gd name="connsiteY102" fmla="*/ 15761 h 504000"/>
              <a:gd name="connsiteX103" fmla="*/ 195368 w 504000"/>
              <a:gd name="connsiteY103" fmla="*/ 15750 h 504000"/>
              <a:gd name="connsiteX104" fmla="*/ 66561 w 504000"/>
              <a:gd name="connsiteY104" fmla="*/ 15750 h 504000"/>
              <a:gd name="connsiteX105" fmla="*/ 31215 w 504000"/>
              <a:gd name="connsiteY105" fmla="*/ 31631 h 504000"/>
              <a:gd name="connsiteX106" fmla="*/ 109362 w 504000"/>
              <a:gd name="connsiteY106" fmla="*/ 31631 h 504000"/>
              <a:gd name="connsiteX107" fmla="*/ 70614 w 504000"/>
              <a:gd name="connsiteY107" fmla="*/ 15750 h 504000"/>
              <a:gd name="connsiteX108" fmla="*/ 66561 w 504000"/>
              <a:gd name="connsiteY108" fmla="*/ 0 h 504000"/>
              <a:gd name="connsiteX109" fmla="*/ 385614 w 504000"/>
              <a:gd name="connsiteY109" fmla="*/ 0 h 504000"/>
              <a:gd name="connsiteX110" fmla="*/ 456750 w 504000"/>
              <a:gd name="connsiteY110" fmla="*/ 71140 h 504000"/>
              <a:gd name="connsiteX111" fmla="*/ 456750 w 504000"/>
              <a:gd name="connsiteY111" fmla="*/ 204750 h 504000"/>
              <a:gd name="connsiteX112" fmla="*/ 504000 w 504000"/>
              <a:gd name="connsiteY112" fmla="*/ 204750 h 504000"/>
              <a:gd name="connsiteX113" fmla="*/ 504000 w 504000"/>
              <a:gd name="connsiteY113" fmla="*/ 464625 h 504000"/>
              <a:gd name="connsiteX114" fmla="*/ 464625 w 504000"/>
              <a:gd name="connsiteY114" fmla="*/ 504000 h 504000"/>
              <a:gd name="connsiteX115" fmla="*/ 43966 w 504000"/>
              <a:gd name="connsiteY115" fmla="*/ 504000 h 504000"/>
              <a:gd name="connsiteX116" fmla="*/ 43966 w 504000"/>
              <a:gd name="connsiteY116" fmla="*/ 503735 h 504000"/>
              <a:gd name="connsiteX117" fmla="*/ 39375 w 504000"/>
              <a:gd name="connsiteY117" fmla="*/ 504000 h 504000"/>
              <a:gd name="connsiteX118" fmla="*/ 0 w 504000"/>
              <a:gd name="connsiteY118" fmla="*/ 464625 h 504000"/>
              <a:gd name="connsiteX119" fmla="*/ 0 w 504000"/>
              <a:gd name="connsiteY119" fmla="*/ 133875 h 504000"/>
              <a:gd name="connsiteX120" fmla="*/ 103044 w 504000"/>
              <a:gd name="connsiteY120" fmla="*/ 133875 h 504000"/>
              <a:gd name="connsiteX121" fmla="*/ 120632 w 504000"/>
              <a:gd name="connsiteY121" fmla="*/ 157500 h 504000"/>
              <a:gd name="connsiteX122" fmla="*/ 126000 w 504000"/>
              <a:gd name="connsiteY122" fmla="*/ 157500 h 504000"/>
              <a:gd name="connsiteX123" fmla="*/ 126000 w 504000"/>
              <a:gd name="connsiteY123" fmla="*/ 71140 h 504000"/>
              <a:gd name="connsiteX124" fmla="*/ 120570 w 504000"/>
              <a:gd name="connsiteY124" fmla="*/ 47381 h 504000"/>
              <a:gd name="connsiteX125" fmla="*/ 2223 w 504000"/>
              <a:gd name="connsiteY125" fmla="*/ 47381 h 504000"/>
              <a:gd name="connsiteX126" fmla="*/ 9075 w 504000"/>
              <a:gd name="connsiteY126" fmla="*/ 35557 h 504000"/>
              <a:gd name="connsiteX127" fmla="*/ 66561 w 504000"/>
              <a:gd name="connsiteY127" fmla="*/ 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04000" h="504000">
                <a:moveTo>
                  <a:pt x="456750" y="456750"/>
                </a:moveTo>
                <a:lnTo>
                  <a:pt x="472500" y="456750"/>
                </a:lnTo>
                <a:lnTo>
                  <a:pt x="472500" y="472500"/>
                </a:lnTo>
                <a:lnTo>
                  <a:pt x="456750" y="472500"/>
                </a:lnTo>
                <a:close/>
                <a:moveTo>
                  <a:pt x="425250" y="456750"/>
                </a:moveTo>
                <a:lnTo>
                  <a:pt x="441000" y="456750"/>
                </a:lnTo>
                <a:lnTo>
                  <a:pt x="441000" y="472500"/>
                </a:lnTo>
                <a:lnTo>
                  <a:pt x="425250" y="472500"/>
                </a:lnTo>
                <a:close/>
                <a:moveTo>
                  <a:pt x="393750" y="456750"/>
                </a:moveTo>
                <a:lnTo>
                  <a:pt x="409500" y="456750"/>
                </a:lnTo>
                <a:lnTo>
                  <a:pt x="409500" y="472500"/>
                </a:lnTo>
                <a:lnTo>
                  <a:pt x="393750" y="472500"/>
                </a:lnTo>
                <a:close/>
                <a:moveTo>
                  <a:pt x="362250" y="456750"/>
                </a:moveTo>
                <a:lnTo>
                  <a:pt x="378000" y="456750"/>
                </a:lnTo>
                <a:lnTo>
                  <a:pt x="378000" y="472500"/>
                </a:lnTo>
                <a:lnTo>
                  <a:pt x="362250" y="472500"/>
                </a:lnTo>
                <a:close/>
                <a:moveTo>
                  <a:pt x="330750" y="456750"/>
                </a:moveTo>
                <a:lnTo>
                  <a:pt x="346500" y="456750"/>
                </a:lnTo>
                <a:lnTo>
                  <a:pt x="346500" y="472500"/>
                </a:lnTo>
                <a:lnTo>
                  <a:pt x="330750" y="472500"/>
                </a:lnTo>
                <a:close/>
                <a:moveTo>
                  <a:pt x="299250" y="456750"/>
                </a:moveTo>
                <a:lnTo>
                  <a:pt x="315000" y="456750"/>
                </a:lnTo>
                <a:lnTo>
                  <a:pt x="315000" y="472500"/>
                </a:lnTo>
                <a:lnTo>
                  <a:pt x="299250" y="472500"/>
                </a:lnTo>
                <a:close/>
                <a:moveTo>
                  <a:pt x="267750" y="456750"/>
                </a:moveTo>
                <a:lnTo>
                  <a:pt x="283500" y="456750"/>
                </a:lnTo>
                <a:lnTo>
                  <a:pt x="283500" y="472500"/>
                </a:lnTo>
                <a:lnTo>
                  <a:pt x="267750" y="472500"/>
                </a:lnTo>
                <a:close/>
                <a:moveTo>
                  <a:pt x="236250" y="456750"/>
                </a:moveTo>
                <a:lnTo>
                  <a:pt x="252000" y="456750"/>
                </a:lnTo>
                <a:lnTo>
                  <a:pt x="252000" y="472500"/>
                </a:lnTo>
                <a:lnTo>
                  <a:pt x="236250" y="472500"/>
                </a:lnTo>
                <a:close/>
                <a:moveTo>
                  <a:pt x="204750" y="456750"/>
                </a:moveTo>
                <a:lnTo>
                  <a:pt x="220500" y="456750"/>
                </a:lnTo>
                <a:lnTo>
                  <a:pt x="220500" y="472500"/>
                </a:lnTo>
                <a:lnTo>
                  <a:pt x="204750" y="472500"/>
                </a:lnTo>
                <a:close/>
                <a:moveTo>
                  <a:pt x="173250" y="456750"/>
                </a:moveTo>
                <a:lnTo>
                  <a:pt x="189000" y="456750"/>
                </a:lnTo>
                <a:lnTo>
                  <a:pt x="189000" y="472500"/>
                </a:lnTo>
                <a:lnTo>
                  <a:pt x="173250" y="472500"/>
                </a:lnTo>
                <a:close/>
                <a:moveTo>
                  <a:pt x="141750" y="456750"/>
                </a:moveTo>
                <a:lnTo>
                  <a:pt x="157500" y="456750"/>
                </a:lnTo>
                <a:lnTo>
                  <a:pt x="157500" y="472500"/>
                </a:lnTo>
                <a:lnTo>
                  <a:pt x="141750" y="472500"/>
                </a:lnTo>
                <a:close/>
                <a:moveTo>
                  <a:pt x="110250" y="456750"/>
                </a:moveTo>
                <a:lnTo>
                  <a:pt x="126000" y="456750"/>
                </a:lnTo>
                <a:lnTo>
                  <a:pt x="126000" y="472500"/>
                </a:lnTo>
                <a:lnTo>
                  <a:pt x="110250" y="472500"/>
                </a:lnTo>
                <a:close/>
                <a:moveTo>
                  <a:pt x="95815" y="315000"/>
                </a:moveTo>
                <a:lnTo>
                  <a:pt x="158154" y="315000"/>
                </a:lnTo>
                <a:lnTo>
                  <a:pt x="158154" y="330750"/>
                </a:lnTo>
                <a:lnTo>
                  <a:pt x="95815" y="330750"/>
                </a:lnTo>
                <a:close/>
                <a:moveTo>
                  <a:pt x="78750" y="299250"/>
                </a:moveTo>
                <a:lnTo>
                  <a:pt x="78750" y="346500"/>
                </a:lnTo>
                <a:lnTo>
                  <a:pt x="173250" y="346500"/>
                </a:lnTo>
                <a:lnTo>
                  <a:pt x="173250" y="299250"/>
                </a:lnTo>
                <a:close/>
                <a:moveTo>
                  <a:pt x="78750" y="220500"/>
                </a:moveTo>
                <a:lnTo>
                  <a:pt x="78750" y="283500"/>
                </a:lnTo>
                <a:lnTo>
                  <a:pt x="189000" y="283500"/>
                </a:lnTo>
                <a:lnTo>
                  <a:pt x="189000" y="362250"/>
                </a:lnTo>
                <a:lnTo>
                  <a:pt x="78750" y="362250"/>
                </a:lnTo>
                <a:lnTo>
                  <a:pt x="78750" y="464625"/>
                </a:lnTo>
                <a:cubicBezTo>
                  <a:pt x="78759" y="473149"/>
                  <a:pt x="75989" y="481443"/>
                  <a:pt x="70859" y="488250"/>
                </a:cubicBezTo>
                <a:lnTo>
                  <a:pt x="464625" y="488250"/>
                </a:lnTo>
                <a:cubicBezTo>
                  <a:pt x="477667" y="488236"/>
                  <a:pt x="488236" y="477667"/>
                  <a:pt x="488250" y="464625"/>
                </a:cubicBezTo>
                <a:lnTo>
                  <a:pt x="488250" y="220500"/>
                </a:lnTo>
                <a:close/>
                <a:moveTo>
                  <a:pt x="15750" y="149625"/>
                </a:moveTo>
                <a:lnTo>
                  <a:pt x="15750" y="464625"/>
                </a:lnTo>
                <a:cubicBezTo>
                  <a:pt x="15750" y="477673"/>
                  <a:pt x="26327" y="488250"/>
                  <a:pt x="39375" y="488250"/>
                </a:cubicBezTo>
                <a:cubicBezTo>
                  <a:pt x="52423" y="488250"/>
                  <a:pt x="63000" y="477673"/>
                  <a:pt x="63000" y="464625"/>
                </a:cubicBezTo>
                <a:lnTo>
                  <a:pt x="63000" y="204750"/>
                </a:lnTo>
                <a:lnTo>
                  <a:pt x="126000" y="204750"/>
                </a:lnTo>
                <a:lnTo>
                  <a:pt x="126000" y="173250"/>
                </a:lnTo>
                <a:lnTo>
                  <a:pt x="112726" y="173250"/>
                </a:lnTo>
                <a:lnTo>
                  <a:pt x="95138" y="149625"/>
                </a:lnTo>
                <a:close/>
                <a:moveTo>
                  <a:pt x="234365" y="15750"/>
                </a:moveTo>
                <a:cubicBezTo>
                  <a:pt x="245807" y="28068"/>
                  <a:pt x="252000" y="47282"/>
                  <a:pt x="252000" y="72394"/>
                </a:cubicBezTo>
                <a:lnTo>
                  <a:pt x="252000" y="110058"/>
                </a:lnTo>
                <a:lnTo>
                  <a:pt x="241326" y="110058"/>
                </a:lnTo>
                <a:lnTo>
                  <a:pt x="303803" y="159534"/>
                </a:lnTo>
                <a:lnTo>
                  <a:pt x="358966" y="110058"/>
                </a:lnTo>
                <a:lnTo>
                  <a:pt x="346500" y="110058"/>
                </a:lnTo>
                <a:lnTo>
                  <a:pt x="346500" y="72382"/>
                </a:lnTo>
                <a:cubicBezTo>
                  <a:pt x="346466" y="41119"/>
                  <a:pt x="321131" y="15784"/>
                  <a:pt x="289868" y="15750"/>
                </a:cubicBezTo>
                <a:close/>
                <a:moveTo>
                  <a:pt x="115203" y="15750"/>
                </a:moveTo>
                <a:cubicBezTo>
                  <a:pt x="131989" y="29236"/>
                  <a:pt x="141753" y="49608"/>
                  <a:pt x="141750" y="71140"/>
                </a:cubicBezTo>
                <a:lnTo>
                  <a:pt x="141750" y="157500"/>
                </a:lnTo>
                <a:lnTo>
                  <a:pt x="142404" y="157500"/>
                </a:lnTo>
                <a:lnTo>
                  <a:pt x="142404" y="173250"/>
                </a:lnTo>
                <a:lnTo>
                  <a:pt x="141750" y="173250"/>
                </a:lnTo>
                <a:lnTo>
                  <a:pt x="141750" y="204750"/>
                </a:lnTo>
                <a:lnTo>
                  <a:pt x="441000" y="204750"/>
                </a:lnTo>
                <a:lnTo>
                  <a:pt x="441000" y="71140"/>
                </a:lnTo>
                <a:cubicBezTo>
                  <a:pt x="440966" y="40565"/>
                  <a:pt x="416189" y="15786"/>
                  <a:pt x="385614" y="15750"/>
                </a:cubicBezTo>
                <a:lnTo>
                  <a:pt x="334816" y="15750"/>
                </a:lnTo>
                <a:cubicBezTo>
                  <a:pt x="352135" y="29443"/>
                  <a:pt x="362240" y="50304"/>
                  <a:pt x="362250" y="72382"/>
                </a:cubicBezTo>
                <a:lnTo>
                  <a:pt x="362250" y="94308"/>
                </a:lnTo>
                <a:lnTo>
                  <a:pt x="400125" y="94308"/>
                </a:lnTo>
                <a:lnTo>
                  <a:pt x="304433" y="180122"/>
                </a:lnTo>
                <a:lnTo>
                  <a:pt x="196075" y="94308"/>
                </a:lnTo>
                <a:lnTo>
                  <a:pt x="236250" y="94308"/>
                </a:lnTo>
                <a:lnTo>
                  <a:pt x="236250" y="72394"/>
                </a:lnTo>
                <a:cubicBezTo>
                  <a:pt x="236250" y="46558"/>
                  <a:pt x="229159" y="15761"/>
                  <a:pt x="195368" y="15761"/>
                </a:cubicBezTo>
                <a:lnTo>
                  <a:pt x="195368" y="15750"/>
                </a:lnTo>
                <a:close/>
                <a:moveTo>
                  <a:pt x="66561" y="15750"/>
                </a:moveTo>
                <a:cubicBezTo>
                  <a:pt x="53013" y="15571"/>
                  <a:pt x="40078" y="21383"/>
                  <a:pt x="31215" y="31631"/>
                </a:cubicBezTo>
                <a:lnTo>
                  <a:pt x="109362" y="31631"/>
                </a:lnTo>
                <a:cubicBezTo>
                  <a:pt x="99034" y="21452"/>
                  <a:pt x="85115" y="15747"/>
                  <a:pt x="70614" y="15750"/>
                </a:cubicBezTo>
                <a:close/>
                <a:moveTo>
                  <a:pt x="66561" y="0"/>
                </a:moveTo>
                <a:lnTo>
                  <a:pt x="385614" y="0"/>
                </a:lnTo>
                <a:cubicBezTo>
                  <a:pt x="424883" y="47"/>
                  <a:pt x="456705" y="31871"/>
                  <a:pt x="456750" y="71140"/>
                </a:cubicBezTo>
                <a:lnTo>
                  <a:pt x="456750" y="204750"/>
                </a:lnTo>
                <a:lnTo>
                  <a:pt x="504000" y="204750"/>
                </a:lnTo>
                <a:lnTo>
                  <a:pt x="504000" y="464625"/>
                </a:lnTo>
                <a:cubicBezTo>
                  <a:pt x="503975" y="486361"/>
                  <a:pt x="486361" y="503975"/>
                  <a:pt x="464625" y="504000"/>
                </a:cubicBezTo>
                <a:lnTo>
                  <a:pt x="43966" y="504000"/>
                </a:lnTo>
                <a:lnTo>
                  <a:pt x="43966" y="503735"/>
                </a:lnTo>
                <a:cubicBezTo>
                  <a:pt x="42442" y="503913"/>
                  <a:pt x="40909" y="504001"/>
                  <a:pt x="39375" y="504000"/>
                </a:cubicBezTo>
                <a:cubicBezTo>
                  <a:pt x="17639" y="503975"/>
                  <a:pt x="26" y="486361"/>
                  <a:pt x="0" y="464625"/>
                </a:cubicBezTo>
                <a:lnTo>
                  <a:pt x="0" y="133875"/>
                </a:lnTo>
                <a:lnTo>
                  <a:pt x="103044" y="133875"/>
                </a:lnTo>
                <a:lnTo>
                  <a:pt x="120632" y="157500"/>
                </a:lnTo>
                <a:lnTo>
                  <a:pt x="126000" y="157500"/>
                </a:lnTo>
                <a:lnTo>
                  <a:pt x="126000" y="71140"/>
                </a:lnTo>
                <a:cubicBezTo>
                  <a:pt x="125991" y="62914"/>
                  <a:pt x="124135" y="54794"/>
                  <a:pt x="120570" y="47381"/>
                </a:cubicBezTo>
                <a:lnTo>
                  <a:pt x="2223" y="47381"/>
                </a:lnTo>
                <a:lnTo>
                  <a:pt x="9075" y="35557"/>
                </a:lnTo>
                <a:cubicBezTo>
                  <a:pt x="20027" y="13839"/>
                  <a:pt x="42238" y="101"/>
                  <a:pt x="66561" y="0"/>
                </a:cubicBezTo>
                <a:close/>
              </a:path>
            </a:pathLst>
          </a:custGeom>
          <a:solidFill>
            <a:srgbClr val="FFFFFF"/>
          </a:solidFill>
          <a:ln w="7739" cap="flat">
            <a:noFill/>
            <a:prstDash val="solid"/>
            <a:miter/>
          </a:ln>
        </p:spPr>
        <p:txBody>
          <a:bodyPr rtlCol="0" anchor="ctr"/>
          <a:p>
            <a:endParaRPr lang="zh-CN" altLang="en-US">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7" name="任意形状 26"/>
          <p:cNvSpPr>
            <a:spLocks noChangeAspect="1"/>
          </p:cNvSpPr>
          <p:nvPr>
            <p:custDataLst>
              <p:tags r:id="rId8"/>
            </p:custDataLst>
          </p:nvPr>
        </p:nvSpPr>
        <p:spPr>
          <a:xfrm>
            <a:off x="7333664" y="3422806"/>
            <a:ext cx="701106" cy="612000"/>
          </a:xfrm>
          <a:custGeom>
            <a:avLst/>
            <a:gdLst>
              <a:gd name="connsiteX0" fmla="*/ 283952 w 504000"/>
              <a:gd name="connsiteY0" fmla="*/ 393789 h 439946"/>
              <a:gd name="connsiteX1" fmla="*/ 283903 w 504000"/>
              <a:gd name="connsiteY1" fmla="*/ 424196 h 439946"/>
              <a:gd name="connsiteX2" fmla="*/ 346903 w 504000"/>
              <a:gd name="connsiteY2" fmla="*/ 424196 h 439946"/>
              <a:gd name="connsiteX3" fmla="*/ 346952 w 504000"/>
              <a:gd name="connsiteY3" fmla="*/ 393789 h 439946"/>
              <a:gd name="connsiteX4" fmla="*/ 141749 w 504000"/>
              <a:gd name="connsiteY4" fmla="*/ 346011 h 439946"/>
              <a:gd name="connsiteX5" fmla="*/ 141750 w 504000"/>
              <a:gd name="connsiteY5" fmla="*/ 378039 h 439946"/>
              <a:gd name="connsiteX6" fmla="*/ 488250 w 504000"/>
              <a:gd name="connsiteY6" fmla="*/ 378039 h 439946"/>
              <a:gd name="connsiteX7" fmla="*/ 488250 w 504000"/>
              <a:gd name="connsiteY7" fmla="*/ 346812 h 439946"/>
              <a:gd name="connsiteX8" fmla="*/ 252008 w 504000"/>
              <a:gd name="connsiteY8" fmla="*/ 165406 h 439946"/>
              <a:gd name="connsiteX9" fmla="*/ 252008 w 504000"/>
              <a:gd name="connsiteY9" fmla="*/ 259906 h 439946"/>
              <a:gd name="connsiteX10" fmla="*/ 315008 w 504000"/>
              <a:gd name="connsiteY10" fmla="*/ 259906 h 439946"/>
              <a:gd name="connsiteX11" fmla="*/ 315008 w 504000"/>
              <a:gd name="connsiteY11" fmla="*/ 165406 h 439946"/>
              <a:gd name="connsiteX12" fmla="*/ 212629 w 504000"/>
              <a:gd name="connsiteY12" fmla="*/ 126031 h 439946"/>
              <a:gd name="connsiteX13" fmla="*/ 212629 w 504000"/>
              <a:gd name="connsiteY13" fmla="*/ 220531 h 439946"/>
              <a:gd name="connsiteX14" fmla="*/ 236258 w 504000"/>
              <a:gd name="connsiteY14" fmla="*/ 220531 h 439946"/>
              <a:gd name="connsiteX15" fmla="*/ 236258 w 504000"/>
              <a:gd name="connsiteY15" fmla="*/ 149656 h 439946"/>
              <a:gd name="connsiteX16" fmla="*/ 275633 w 504000"/>
              <a:gd name="connsiteY16" fmla="*/ 149656 h 439946"/>
              <a:gd name="connsiteX17" fmla="*/ 275633 w 504000"/>
              <a:gd name="connsiteY17" fmla="*/ 126031 h 439946"/>
              <a:gd name="connsiteX18" fmla="*/ 309071 w 504000"/>
              <a:gd name="connsiteY18" fmla="*/ 110250 h 439946"/>
              <a:gd name="connsiteX19" fmla="*/ 488250 w 504000"/>
              <a:gd name="connsiteY19" fmla="*/ 110250 h 439946"/>
              <a:gd name="connsiteX20" fmla="*/ 504000 w 504000"/>
              <a:gd name="connsiteY20" fmla="*/ 126000 h 439946"/>
              <a:gd name="connsiteX21" fmla="*/ 504000 w 504000"/>
              <a:gd name="connsiteY21" fmla="*/ 378039 h 439946"/>
              <a:gd name="connsiteX22" fmla="*/ 488250 w 504000"/>
              <a:gd name="connsiteY22" fmla="*/ 393789 h 439946"/>
              <a:gd name="connsiteX23" fmla="*/ 362702 w 504000"/>
              <a:gd name="connsiteY23" fmla="*/ 393789 h 439946"/>
              <a:gd name="connsiteX24" fmla="*/ 362653 w 504000"/>
              <a:gd name="connsiteY24" fmla="*/ 424196 h 439946"/>
              <a:gd name="connsiteX25" fmla="*/ 393681 w 504000"/>
              <a:gd name="connsiteY25" fmla="*/ 424196 h 439946"/>
              <a:gd name="connsiteX26" fmla="*/ 393681 w 504000"/>
              <a:gd name="connsiteY26" fmla="*/ 439946 h 439946"/>
              <a:gd name="connsiteX27" fmla="*/ 236184 w 504000"/>
              <a:gd name="connsiteY27" fmla="*/ 439946 h 439946"/>
              <a:gd name="connsiteX28" fmla="*/ 236184 w 504000"/>
              <a:gd name="connsiteY28" fmla="*/ 424196 h 439946"/>
              <a:gd name="connsiteX29" fmla="*/ 268153 w 504000"/>
              <a:gd name="connsiteY29" fmla="*/ 424196 h 439946"/>
              <a:gd name="connsiteX30" fmla="*/ 268202 w 504000"/>
              <a:gd name="connsiteY30" fmla="*/ 393789 h 439946"/>
              <a:gd name="connsiteX31" fmla="*/ 141750 w 504000"/>
              <a:gd name="connsiteY31" fmla="*/ 393789 h 439946"/>
              <a:gd name="connsiteX32" fmla="*/ 126000 w 504000"/>
              <a:gd name="connsiteY32" fmla="*/ 378039 h 439946"/>
              <a:gd name="connsiteX33" fmla="*/ 125996 w 504000"/>
              <a:gd name="connsiteY33" fmla="*/ 126000 h 439946"/>
              <a:gd name="connsiteX34" fmla="*/ 141746 w 504000"/>
              <a:gd name="connsiteY34" fmla="*/ 126000 h 439946"/>
              <a:gd name="connsiteX35" fmla="*/ 141749 w 504000"/>
              <a:gd name="connsiteY35" fmla="*/ 330261 h 439946"/>
              <a:gd name="connsiteX36" fmla="*/ 488250 w 504000"/>
              <a:gd name="connsiteY36" fmla="*/ 331062 h 439946"/>
              <a:gd name="connsiteX37" fmla="*/ 488250 w 504000"/>
              <a:gd name="connsiteY37" fmla="*/ 126000 h 439946"/>
              <a:gd name="connsiteX38" fmla="*/ 309071 w 504000"/>
              <a:gd name="connsiteY38" fmla="*/ 126000 h 439946"/>
              <a:gd name="connsiteX39" fmla="*/ 173254 w 504000"/>
              <a:gd name="connsiteY39" fmla="*/ 86656 h 439946"/>
              <a:gd name="connsiteX40" fmla="*/ 173254 w 504000"/>
              <a:gd name="connsiteY40" fmla="*/ 181156 h 439946"/>
              <a:gd name="connsiteX41" fmla="*/ 196879 w 504000"/>
              <a:gd name="connsiteY41" fmla="*/ 181156 h 439946"/>
              <a:gd name="connsiteX42" fmla="*/ 196879 w 504000"/>
              <a:gd name="connsiteY42" fmla="*/ 110281 h 439946"/>
              <a:gd name="connsiteX43" fmla="*/ 236254 w 504000"/>
              <a:gd name="connsiteY43" fmla="*/ 110281 h 439946"/>
              <a:gd name="connsiteX44" fmla="*/ 236254 w 504000"/>
              <a:gd name="connsiteY44" fmla="*/ 86656 h 439946"/>
              <a:gd name="connsiteX45" fmla="*/ 157504 w 504000"/>
              <a:gd name="connsiteY45" fmla="*/ 70906 h 439946"/>
              <a:gd name="connsiteX46" fmla="*/ 252004 w 504000"/>
              <a:gd name="connsiteY46" fmla="*/ 70906 h 439946"/>
              <a:gd name="connsiteX47" fmla="*/ 252004 w 504000"/>
              <a:gd name="connsiteY47" fmla="*/ 110281 h 439946"/>
              <a:gd name="connsiteX48" fmla="*/ 291383 w 504000"/>
              <a:gd name="connsiteY48" fmla="*/ 110281 h 439946"/>
              <a:gd name="connsiteX49" fmla="*/ 291383 w 504000"/>
              <a:gd name="connsiteY49" fmla="*/ 149656 h 439946"/>
              <a:gd name="connsiteX50" fmla="*/ 330758 w 504000"/>
              <a:gd name="connsiteY50" fmla="*/ 149656 h 439946"/>
              <a:gd name="connsiteX51" fmla="*/ 330758 w 504000"/>
              <a:gd name="connsiteY51" fmla="*/ 275656 h 439946"/>
              <a:gd name="connsiteX52" fmla="*/ 236258 w 504000"/>
              <a:gd name="connsiteY52" fmla="*/ 275656 h 439946"/>
              <a:gd name="connsiteX53" fmla="*/ 236258 w 504000"/>
              <a:gd name="connsiteY53" fmla="*/ 236281 h 439946"/>
              <a:gd name="connsiteX54" fmla="*/ 196879 w 504000"/>
              <a:gd name="connsiteY54" fmla="*/ 236281 h 439946"/>
              <a:gd name="connsiteX55" fmla="*/ 196879 w 504000"/>
              <a:gd name="connsiteY55" fmla="*/ 196906 h 439946"/>
              <a:gd name="connsiteX56" fmla="*/ 157504 w 504000"/>
              <a:gd name="connsiteY56" fmla="*/ 196906 h 439946"/>
              <a:gd name="connsiteX57" fmla="*/ 15750 w 504000"/>
              <a:gd name="connsiteY57" fmla="*/ 0 h 439946"/>
              <a:gd name="connsiteX58" fmla="*/ 362250 w 504000"/>
              <a:gd name="connsiteY58" fmla="*/ 0 h 439946"/>
              <a:gd name="connsiteX59" fmla="*/ 378000 w 504000"/>
              <a:gd name="connsiteY59" fmla="*/ 15750 h 439946"/>
              <a:gd name="connsiteX60" fmla="*/ 378000 w 504000"/>
              <a:gd name="connsiteY60" fmla="*/ 92843 h 439946"/>
              <a:gd name="connsiteX61" fmla="*/ 362250 w 504000"/>
              <a:gd name="connsiteY61" fmla="*/ 92843 h 439946"/>
              <a:gd name="connsiteX62" fmla="*/ 362250 w 504000"/>
              <a:gd name="connsiteY62" fmla="*/ 15750 h 439946"/>
              <a:gd name="connsiteX63" fmla="*/ 15750 w 504000"/>
              <a:gd name="connsiteY63" fmla="*/ 15750 h 439946"/>
              <a:gd name="connsiteX64" fmla="*/ 15750 w 504000"/>
              <a:gd name="connsiteY64" fmla="*/ 220604 h 439946"/>
              <a:gd name="connsiteX65" fmla="*/ 110250 w 504000"/>
              <a:gd name="connsiteY65" fmla="*/ 220604 h 439946"/>
              <a:gd name="connsiteX66" fmla="*/ 110250 w 504000"/>
              <a:gd name="connsiteY66" fmla="*/ 236354 h 439946"/>
              <a:gd name="connsiteX67" fmla="*/ 15750 w 504000"/>
              <a:gd name="connsiteY67" fmla="*/ 236354 h 439946"/>
              <a:gd name="connsiteX68" fmla="*/ 15750 w 504000"/>
              <a:gd name="connsiteY68" fmla="*/ 267789 h 439946"/>
              <a:gd name="connsiteX69" fmla="*/ 110250 w 504000"/>
              <a:gd name="connsiteY69" fmla="*/ 267789 h 439946"/>
              <a:gd name="connsiteX70" fmla="*/ 110250 w 504000"/>
              <a:gd name="connsiteY70" fmla="*/ 283539 h 439946"/>
              <a:gd name="connsiteX71" fmla="*/ 15750 w 504000"/>
              <a:gd name="connsiteY71" fmla="*/ 283539 h 439946"/>
              <a:gd name="connsiteX72" fmla="*/ 0 w 504000"/>
              <a:gd name="connsiteY72" fmla="*/ 267789 h 439946"/>
              <a:gd name="connsiteX73" fmla="*/ 0 w 504000"/>
              <a:gd name="connsiteY73" fmla="*/ 15750 h 439946"/>
              <a:gd name="connsiteX74" fmla="*/ 15750 w 504000"/>
              <a:gd name="connsiteY74" fmla="*/ 0 h 43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4000" h="439946">
                <a:moveTo>
                  <a:pt x="283952" y="393789"/>
                </a:moveTo>
                <a:lnTo>
                  <a:pt x="283903" y="424196"/>
                </a:lnTo>
                <a:lnTo>
                  <a:pt x="346903" y="424196"/>
                </a:lnTo>
                <a:lnTo>
                  <a:pt x="346952" y="393789"/>
                </a:lnTo>
                <a:close/>
                <a:moveTo>
                  <a:pt x="141749" y="346011"/>
                </a:moveTo>
                <a:lnTo>
                  <a:pt x="141750" y="378039"/>
                </a:lnTo>
                <a:lnTo>
                  <a:pt x="488250" y="378039"/>
                </a:lnTo>
                <a:lnTo>
                  <a:pt x="488250" y="346812"/>
                </a:lnTo>
                <a:close/>
                <a:moveTo>
                  <a:pt x="252008" y="165406"/>
                </a:moveTo>
                <a:lnTo>
                  <a:pt x="252008" y="259906"/>
                </a:lnTo>
                <a:lnTo>
                  <a:pt x="315008" y="259906"/>
                </a:lnTo>
                <a:lnTo>
                  <a:pt x="315008" y="165406"/>
                </a:lnTo>
                <a:close/>
                <a:moveTo>
                  <a:pt x="212629" y="126031"/>
                </a:moveTo>
                <a:lnTo>
                  <a:pt x="212629" y="220531"/>
                </a:lnTo>
                <a:lnTo>
                  <a:pt x="236258" y="220531"/>
                </a:lnTo>
                <a:lnTo>
                  <a:pt x="236258" y="149656"/>
                </a:lnTo>
                <a:lnTo>
                  <a:pt x="275633" y="149656"/>
                </a:lnTo>
                <a:lnTo>
                  <a:pt x="275633" y="126031"/>
                </a:lnTo>
                <a:close/>
                <a:moveTo>
                  <a:pt x="309071" y="110250"/>
                </a:moveTo>
                <a:lnTo>
                  <a:pt x="488250" y="110250"/>
                </a:lnTo>
                <a:cubicBezTo>
                  <a:pt x="496944" y="110260"/>
                  <a:pt x="503990" y="117306"/>
                  <a:pt x="504000" y="126000"/>
                </a:cubicBezTo>
                <a:lnTo>
                  <a:pt x="504000" y="378039"/>
                </a:lnTo>
                <a:cubicBezTo>
                  <a:pt x="503990" y="386733"/>
                  <a:pt x="496944" y="393779"/>
                  <a:pt x="488250" y="393789"/>
                </a:cubicBezTo>
                <a:lnTo>
                  <a:pt x="362702" y="393789"/>
                </a:lnTo>
                <a:lnTo>
                  <a:pt x="362653" y="424196"/>
                </a:lnTo>
                <a:lnTo>
                  <a:pt x="393681" y="424196"/>
                </a:lnTo>
                <a:lnTo>
                  <a:pt x="393681" y="439946"/>
                </a:lnTo>
                <a:lnTo>
                  <a:pt x="236184" y="439946"/>
                </a:lnTo>
                <a:lnTo>
                  <a:pt x="236184" y="424196"/>
                </a:lnTo>
                <a:lnTo>
                  <a:pt x="268153" y="424196"/>
                </a:lnTo>
                <a:lnTo>
                  <a:pt x="268202" y="393789"/>
                </a:lnTo>
                <a:lnTo>
                  <a:pt x="141750" y="393789"/>
                </a:lnTo>
                <a:cubicBezTo>
                  <a:pt x="133055" y="393780"/>
                  <a:pt x="126009" y="386733"/>
                  <a:pt x="126000" y="378039"/>
                </a:cubicBezTo>
                <a:lnTo>
                  <a:pt x="125996" y="126000"/>
                </a:lnTo>
                <a:lnTo>
                  <a:pt x="141746" y="126000"/>
                </a:lnTo>
                <a:lnTo>
                  <a:pt x="141749" y="330261"/>
                </a:lnTo>
                <a:lnTo>
                  <a:pt x="488250" y="331062"/>
                </a:lnTo>
                <a:lnTo>
                  <a:pt x="488250" y="126000"/>
                </a:lnTo>
                <a:lnTo>
                  <a:pt x="309071" y="126000"/>
                </a:lnTo>
                <a:close/>
                <a:moveTo>
                  <a:pt x="173254" y="86656"/>
                </a:moveTo>
                <a:lnTo>
                  <a:pt x="173254" y="181156"/>
                </a:lnTo>
                <a:lnTo>
                  <a:pt x="196879" y="181156"/>
                </a:lnTo>
                <a:lnTo>
                  <a:pt x="196879" y="110281"/>
                </a:lnTo>
                <a:lnTo>
                  <a:pt x="236254" y="110281"/>
                </a:lnTo>
                <a:lnTo>
                  <a:pt x="236254" y="86656"/>
                </a:lnTo>
                <a:close/>
                <a:moveTo>
                  <a:pt x="157504" y="70906"/>
                </a:moveTo>
                <a:lnTo>
                  <a:pt x="252004" y="70906"/>
                </a:lnTo>
                <a:lnTo>
                  <a:pt x="252004" y="110281"/>
                </a:lnTo>
                <a:lnTo>
                  <a:pt x="291383" y="110281"/>
                </a:lnTo>
                <a:lnTo>
                  <a:pt x="291383" y="149656"/>
                </a:lnTo>
                <a:lnTo>
                  <a:pt x="330758" y="149656"/>
                </a:lnTo>
                <a:lnTo>
                  <a:pt x="330758" y="275656"/>
                </a:lnTo>
                <a:lnTo>
                  <a:pt x="236258" y="275656"/>
                </a:lnTo>
                <a:lnTo>
                  <a:pt x="236258" y="236281"/>
                </a:lnTo>
                <a:lnTo>
                  <a:pt x="196879" y="236281"/>
                </a:lnTo>
                <a:lnTo>
                  <a:pt x="196879" y="196906"/>
                </a:lnTo>
                <a:lnTo>
                  <a:pt x="157504" y="196906"/>
                </a:lnTo>
                <a:close/>
                <a:moveTo>
                  <a:pt x="15750" y="0"/>
                </a:moveTo>
                <a:lnTo>
                  <a:pt x="362250" y="0"/>
                </a:lnTo>
                <a:cubicBezTo>
                  <a:pt x="370944" y="10"/>
                  <a:pt x="377990" y="7056"/>
                  <a:pt x="378000" y="15750"/>
                </a:cubicBezTo>
                <a:lnTo>
                  <a:pt x="378000" y="92843"/>
                </a:lnTo>
                <a:lnTo>
                  <a:pt x="362250" y="92843"/>
                </a:lnTo>
                <a:lnTo>
                  <a:pt x="362250" y="15750"/>
                </a:lnTo>
                <a:lnTo>
                  <a:pt x="15750" y="15750"/>
                </a:lnTo>
                <a:lnTo>
                  <a:pt x="15750" y="220604"/>
                </a:lnTo>
                <a:lnTo>
                  <a:pt x="110250" y="220604"/>
                </a:lnTo>
                <a:lnTo>
                  <a:pt x="110250" y="236354"/>
                </a:lnTo>
                <a:lnTo>
                  <a:pt x="15750" y="236354"/>
                </a:lnTo>
                <a:lnTo>
                  <a:pt x="15750" y="267789"/>
                </a:lnTo>
                <a:lnTo>
                  <a:pt x="110250" y="267789"/>
                </a:lnTo>
                <a:lnTo>
                  <a:pt x="110250" y="283539"/>
                </a:lnTo>
                <a:lnTo>
                  <a:pt x="15750" y="283539"/>
                </a:lnTo>
                <a:cubicBezTo>
                  <a:pt x="7055" y="283530"/>
                  <a:pt x="9" y="276483"/>
                  <a:pt x="0" y="267789"/>
                </a:cubicBezTo>
                <a:lnTo>
                  <a:pt x="0" y="15750"/>
                </a:lnTo>
                <a:cubicBezTo>
                  <a:pt x="9" y="7055"/>
                  <a:pt x="7055" y="9"/>
                  <a:pt x="15750" y="0"/>
                </a:cubicBezTo>
                <a:close/>
              </a:path>
            </a:pathLst>
          </a:custGeom>
          <a:solidFill>
            <a:srgbClr val="FFFFFF"/>
          </a:solidFill>
          <a:ln w="7739" cap="flat">
            <a:noFill/>
            <a:prstDash val="solid"/>
            <a:miter/>
          </a:ln>
        </p:spPr>
        <p:txBody>
          <a:bodyPr rtlCol="0" anchor="ctr"/>
          <a:p>
            <a:endParaRPr lang="zh-CN" altLang="en-US">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7" name="文本框 6"/>
          <p:cNvSpPr txBox="1"/>
          <p:nvPr>
            <p:custDataLst>
              <p:tags r:id="rId9"/>
            </p:custDataLst>
          </p:nvPr>
        </p:nvSpPr>
        <p:spPr>
          <a:xfrm>
            <a:off x="716280" y="1271905"/>
            <a:ext cx="3225800" cy="755650"/>
          </a:xfrm>
          <a:prstGeom prst="rect">
            <a:avLst/>
          </a:prstGeom>
          <a:noFill/>
        </p:spPr>
        <p:txBody>
          <a:bodyPr wrap="square" rtlCol="0">
            <a:spAutoFit/>
          </a:bodyPr>
          <a:p>
            <a:pPr algn="ctr">
              <a:lnSpc>
                <a:spcPct val="120000"/>
              </a:lnSpc>
            </a:pPr>
            <a:r>
              <a:rPr kumimoji="1" lang="zh-CN" altLang="en-US" sz="1800" spc="300">
                <a:solidFill>
                  <a:srgbClr val="FFFFFF"/>
                </a:solidFill>
                <a:latin typeface="+mj-ea"/>
                <a:ea typeface="+mj-ea"/>
                <a:cs typeface="微软雅黑" panose="020B0503020204020204" pitchFamily="34" charset="-122"/>
                <a:sym typeface="Arial" panose="020B0604020202020204" pitchFamily="34" charset="0"/>
              </a:rPr>
              <a:t>（一）通过市场途径获取创业资源</a:t>
            </a:r>
            <a:endParaRPr kumimoji="1" lang="zh-CN" altLang="en-US" sz="1800" spc="300">
              <a:solidFill>
                <a:srgbClr val="FFFFFF"/>
              </a:solidFill>
              <a:latin typeface="+mj-ea"/>
              <a:ea typeface="+mj-ea"/>
              <a:cs typeface="微软雅黑" panose="020B0503020204020204" pitchFamily="34" charset="-122"/>
              <a:sym typeface="Arial" panose="020B0604020202020204" pitchFamily="34" charset="0"/>
            </a:endParaRPr>
          </a:p>
        </p:txBody>
      </p:sp>
      <p:sp>
        <p:nvSpPr>
          <p:cNvPr id="30" name="文本框 29"/>
          <p:cNvSpPr txBox="1"/>
          <p:nvPr>
            <p:custDataLst>
              <p:tags r:id="rId10"/>
            </p:custDataLst>
          </p:nvPr>
        </p:nvSpPr>
        <p:spPr>
          <a:xfrm>
            <a:off x="8528050" y="1156970"/>
            <a:ext cx="3142615" cy="946785"/>
          </a:xfrm>
          <a:prstGeom prst="rect">
            <a:avLst/>
          </a:prstGeom>
          <a:noFill/>
        </p:spPr>
        <p:txBody>
          <a:bodyPr wrap="square" rtlCol="0" anchor="t" anchorCtr="0">
            <a:noAutofit/>
          </a:bodyPr>
          <a:p>
            <a:pPr algn="ctr">
              <a:lnSpc>
                <a:spcPct val="120000"/>
              </a:lnSpc>
            </a:pPr>
            <a:r>
              <a:rPr kumimoji="1" lang="zh-CN" altLang="en-US" sz="1800" spc="300">
                <a:solidFill>
                  <a:srgbClr val="FFFFFF"/>
                </a:solidFill>
                <a:latin typeface="+mj-ea"/>
                <a:ea typeface="+mj-ea"/>
                <a:cs typeface="微软雅黑" panose="020B0503020204020204" pitchFamily="34" charset="-122"/>
                <a:sym typeface="Arial" panose="020B0604020202020204" pitchFamily="34" charset="0"/>
              </a:rPr>
              <a:t>（二）通过非市场途径获取创业资源</a:t>
            </a:r>
            <a:endParaRPr kumimoji="1" lang="zh-CN" altLang="en-US" sz="1800" spc="300">
              <a:solidFill>
                <a:srgbClr val="FFFFFF"/>
              </a:solidFill>
              <a:latin typeface="+mj-ea"/>
              <a:ea typeface="+mj-ea"/>
              <a:cs typeface="微软雅黑" panose="020B0503020204020204" pitchFamily="34" charset="-122"/>
              <a:sym typeface="Arial" panose="020B0604020202020204" pitchFamily="34" charset="0"/>
            </a:endParaRPr>
          </a:p>
        </p:txBody>
      </p:sp>
      <p:sp>
        <p:nvSpPr>
          <p:cNvPr id="8" name="矩形 7"/>
          <p:cNvSpPr/>
          <p:nvPr>
            <p:custDataLst>
              <p:tags r:id="rId11"/>
            </p:custDataLst>
          </p:nvPr>
        </p:nvSpPr>
        <p:spPr>
          <a:xfrm>
            <a:off x="675005" y="2277110"/>
            <a:ext cx="3383280" cy="3716655"/>
          </a:xfrm>
          <a:prstGeom prst="rect">
            <a:avLst/>
          </a:prstGeom>
          <a:noFill/>
        </p:spPr>
        <p:txBody>
          <a:bodyPr wrap="square" rtlCol="0"/>
          <a:p>
            <a:pPr algn="just">
              <a:lnSpc>
                <a:spcPct val="130000"/>
              </a:lnSpc>
              <a:spcBef>
                <a:spcPts val="0"/>
              </a:spcBef>
              <a:spcAft>
                <a:spcPts val="0"/>
              </a:spcAft>
            </a:pPr>
            <a:r>
              <a:rPr lang="zh-CN" altLang="zh-CN" sz="1400" b="1" dirty="0">
                <a:solidFill>
                  <a:srgbClr val="C00000"/>
                </a:solidFill>
                <a:latin typeface="+mn-lt"/>
                <a:ea typeface="+mn-ea"/>
                <a:sym typeface="+mn-ea"/>
              </a:rPr>
              <a:t>1. 购买</a:t>
            </a:r>
            <a:endParaRPr lang="zh-CN" altLang="zh-CN" sz="1400" b="1" dirty="0">
              <a:solidFill>
                <a:srgbClr val="C00000"/>
              </a:solidFill>
              <a:latin typeface="+mn-lt"/>
              <a:ea typeface="+mn-ea"/>
              <a:sym typeface="+mn-ea"/>
            </a:endParaRPr>
          </a:p>
          <a:p>
            <a:pPr algn="just">
              <a:lnSpc>
                <a:spcPct val="130000"/>
              </a:lnSpc>
              <a:spcBef>
                <a:spcPts val="0"/>
              </a:spcBef>
              <a:spcAft>
                <a:spcPts val="0"/>
              </a:spcAft>
            </a:pPr>
            <a:r>
              <a:rPr lang="zh-CN" altLang="zh-CN" sz="1400" dirty="0">
                <a:latin typeface="+mn-lt"/>
                <a:ea typeface="+mn-ea"/>
                <a:sym typeface="+mn-ea"/>
              </a:rPr>
              <a:t>购买是指利用财务资源通过市场购入的方式获取外部资源，主要包括购买厂房、设备等物质资源，购买专利和技术，聘请有经验的员工及通过外部融资获取资金等。</a:t>
            </a:r>
            <a:endParaRPr lang="zh-CN" altLang="zh-CN" sz="1400" dirty="0">
              <a:latin typeface="+mn-lt"/>
              <a:ea typeface="+mn-ea"/>
              <a:sym typeface="+mn-ea"/>
            </a:endParaRPr>
          </a:p>
          <a:p>
            <a:pPr algn="just">
              <a:lnSpc>
                <a:spcPct val="130000"/>
              </a:lnSpc>
              <a:spcBef>
                <a:spcPts val="0"/>
              </a:spcBef>
              <a:spcAft>
                <a:spcPts val="0"/>
              </a:spcAft>
            </a:pPr>
            <a:endParaRPr lang="zh-CN" altLang="zh-CN" sz="1400" dirty="0">
              <a:latin typeface="+mn-lt"/>
              <a:ea typeface="+mn-ea"/>
              <a:sym typeface="+mn-ea"/>
            </a:endParaRPr>
          </a:p>
          <a:p>
            <a:pPr algn="just">
              <a:lnSpc>
                <a:spcPct val="130000"/>
              </a:lnSpc>
              <a:spcBef>
                <a:spcPts val="0"/>
              </a:spcBef>
              <a:spcAft>
                <a:spcPts val="0"/>
              </a:spcAft>
              <a:buClrTx/>
              <a:buSzTx/>
            </a:pPr>
            <a:r>
              <a:rPr lang="zh-CN" altLang="zh-CN" sz="1400" b="1" dirty="0">
                <a:solidFill>
                  <a:srgbClr val="C00000"/>
                </a:solidFill>
                <a:latin typeface="+mn-lt"/>
                <a:ea typeface="+mn-ea"/>
                <a:sym typeface="+mn-ea"/>
              </a:rPr>
              <a:t>2. 联盟</a:t>
            </a:r>
            <a:endParaRPr lang="zh-CN" altLang="zh-CN" sz="1400" b="1" dirty="0">
              <a:solidFill>
                <a:srgbClr val="C00000"/>
              </a:solidFill>
              <a:latin typeface="+mn-lt"/>
              <a:ea typeface="+mn-ea"/>
              <a:sym typeface="+mn-ea"/>
            </a:endParaRPr>
          </a:p>
          <a:p>
            <a:pPr algn="just">
              <a:lnSpc>
                <a:spcPct val="140000"/>
              </a:lnSpc>
              <a:spcBef>
                <a:spcPts val="0"/>
              </a:spcBef>
              <a:spcAft>
                <a:spcPts val="0"/>
              </a:spcAft>
            </a:pPr>
            <a:r>
              <a:rPr lang="zh-CN" altLang="zh-CN" sz="1400" dirty="0">
                <a:latin typeface="+mn-lt"/>
                <a:ea typeface="+mn-ea"/>
                <a:sym typeface="+mn-ea"/>
              </a:rPr>
              <a:t>联盟是指通过联合其他企业，对一些难以或无法自己开发的资源实行共同开发。但联盟的前提是联盟双方的资源和能力互补且有共同的利益，能够对资源的价值及其使用达成共识。</a:t>
            </a:r>
            <a:endParaRPr lang="zh-CN" altLang="zh-CN" sz="1400" dirty="0">
              <a:latin typeface="+mn-lt"/>
              <a:ea typeface="+mn-ea"/>
              <a:sym typeface="+mn-ea"/>
            </a:endParaRPr>
          </a:p>
        </p:txBody>
      </p:sp>
      <p:sp>
        <p:nvSpPr>
          <p:cNvPr id="32" name="矩形 31"/>
          <p:cNvSpPr/>
          <p:nvPr>
            <p:custDataLst>
              <p:tags r:id="rId12"/>
            </p:custDataLst>
          </p:nvPr>
        </p:nvSpPr>
        <p:spPr>
          <a:xfrm>
            <a:off x="8544560" y="2132330"/>
            <a:ext cx="3108325" cy="3908425"/>
          </a:xfrm>
          <a:prstGeom prst="rect">
            <a:avLst/>
          </a:prstGeom>
          <a:noFill/>
        </p:spPr>
        <p:txBody>
          <a:bodyPr wrap="square" rtlCol="0"/>
          <a:p>
            <a:pPr algn="just">
              <a:lnSpc>
                <a:spcPct val="130000"/>
              </a:lnSpc>
              <a:spcBef>
                <a:spcPts val="0"/>
              </a:spcBef>
              <a:spcAft>
                <a:spcPts val="0"/>
              </a:spcAft>
              <a:buClrTx/>
              <a:buSzTx/>
            </a:pPr>
            <a:r>
              <a:rPr lang="zh-CN" altLang="zh-CN" sz="1400" b="1" dirty="0">
                <a:solidFill>
                  <a:srgbClr val="C00000"/>
                </a:solidFill>
                <a:latin typeface="+mn-lt"/>
                <a:ea typeface="+mn-ea"/>
                <a:sym typeface="+mn-ea"/>
              </a:rPr>
              <a:t>1. 资源吸引</a:t>
            </a:r>
            <a:endParaRPr lang="zh-CN" altLang="zh-CN" sz="1400" b="1" dirty="0">
              <a:solidFill>
                <a:srgbClr val="C00000"/>
              </a:solidFill>
              <a:latin typeface="+mn-lt"/>
              <a:ea typeface="+mn-ea"/>
              <a:sym typeface="+mn-ea"/>
            </a:endParaRPr>
          </a:p>
          <a:p>
            <a:pPr algn="just">
              <a:lnSpc>
                <a:spcPct val="140000"/>
              </a:lnSpc>
              <a:spcBef>
                <a:spcPts val="0"/>
              </a:spcBef>
              <a:spcAft>
                <a:spcPts val="0"/>
              </a:spcAft>
              <a:buClr>
                <a:srgbClr val="1486AF"/>
              </a:buClr>
              <a:buSzPct val="100000"/>
            </a:pPr>
            <a:r>
              <a:rPr altLang="zh-CN" sz="1400" dirty="0">
                <a:latin typeface="+mn-ea"/>
                <a:ea typeface="+mn-ea"/>
                <a:cs typeface="+mn-ea"/>
                <a:sym typeface="+mn-ea"/>
              </a:rPr>
              <a:t>是指发挥无形资源的杠杆作用，利用创业企业的商业计划和创业团队的声誉，通过对创业前景的描述来获得或吸引物质资源、技术资源、人力资源和资金等。</a:t>
            </a:r>
            <a:endParaRPr altLang="zh-CN" sz="1400" dirty="0">
              <a:latin typeface="+mn-ea"/>
              <a:ea typeface="+mn-ea"/>
              <a:cs typeface="+mn-ea"/>
              <a:sym typeface="+mn-ea"/>
            </a:endParaRPr>
          </a:p>
          <a:p>
            <a:pPr algn="just">
              <a:lnSpc>
                <a:spcPct val="140000"/>
              </a:lnSpc>
              <a:spcBef>
                <a:spcPts val="0"/>
              </a:spcBef>
              <a:spcAft>
                <a:spcPts val="0"/>
              </a:spcAft>
              <a:buClr>
                <a:srgbClr val="1486AF"/>
              </a:buClr>
              <a:buSzPct val="100000"/>
            </a:pPr>
            <a:endParaRPr altLang="zh-CN" sz="1400" dirty="0">
              <a:latin typeface="+mn-ea"/>
              <a:ea typeface="+mn-ea"/>
              <a:cs typeface="+mn-ea"/>
              <a:sym typeface="+mn-ea"/>
            </a:endParaRPr>
          </a:p>
          <a:p>
            <a:pPr algn="just">
              <a:lnSpc>
                <a:spcPct val="130000"/>
              </a:lnSpc>
              <a:spcBef>
                <a:spcPts val="0"/>
              </a:spcBef>
              <a:spcAft>
                <a:spcPts val="0"/>
              </a:spcAft>
              <a:buClrTx/>
              <a:buSzTx/>
            </a:pPr>
            <a:r>
              <a:rPr lang="zh-CN" altLang="zh-CN" sz="1400" b="1" dirty="0">
                <a:solidFill>
                  <a:srgbClr val="C00000"/>
                </a:solidFill>
                <a:latin typeface="+mn-lt"/>
                <a:ea typeface="+mn-ea"/>
                <a:sym typeface="+mn-ea"/>
              </a:rPr>
              <a:t>2. 资源积累</a:t>
            </a:r>
            <a:endParaRPr lang="zh-CN" altLang="zh-CN" sz="1400" b="1" dirty="0">
              <a:solidFill>
                <a:srgbClr val="C00000"/>
              </a:solidFill>
              <a:latin typeface="+mn-lt"/>
              <a:ea typeface="+mn-ea"/>
              <a:sym typeface="+mn-ea"/>
            </a:endParaRPr>
          </a:p>
          <a:p>
            <a:pPr algn="just">
              <a:lnSpc>
                <a:spcPct val="140000"/>
              </a:lnSpc>
              <a:spcBef>
                <a:spcPts val="0"/>
              </a:spcBef>
              <a:spcAft>
                <a:spcPts val="0"/>
              </a:spcAft>
              <a:buClr>
                <a:srgbClr val="1486AF"/>
              </a:buClr>
              <a:buSzPct val="100000"/>
            </a:pPr>
            <a:r>
              <a:rPr altLang="zh-CN" sz="1400" dirty="0">
                <a:latin typeface="+mn-ea"/>
                <a:ea typeface="+mn-ea"/>
                <a:cs typeface="+mn-ea"/>
                <a:sym typeface="+mn-ea"/>
              </a:rPr>
              <a:t>资源积累是指利用现有资源在企业内部通过培育形成所需的资源。主要包括自建企业的厂房、设备，在企业内部开发新技术，通过培训来增加员工的技能和知识</a:t>
            </a:r>
            <a:r>
              <a:rPr lang="zh-CN" sz="1400" dirty="0">
                <a:latin typeface="+mn-ea"/>
                <a:ea typeface="+mn-ea"/>
                <a:cs typeface="+mn-ea"/>
                <a:sym typeface="+mn-ea"/>
              </a:rPr>
              <a:t>等。</a:t>
            </a:r>
            <a:endParaRPr lang="zh-CN" sz="1400" dirty="0">
              <a:latin typeface="+mn-ea"/>
              <a:ea typeface="+mn-ea"/>
              <a:cs typeface="+mn-ea"/>
              <a:sym typeface="+mn-ea"/>
            </a:endParaRPr>
          </a:p>
        </p:txBody>
      </p:sp>
      <p:grpSp>
        <p:nvGrpSpPr>
          <p:cNvPr id="50" name="组合 49"/>
          <p:cNvGrpSpPr/>
          <p:nvPr>
            <p:custDataLst>
              <p:tags r:id="rId13"/>
            </p:custDataLst>
          </p:nvPr>
        </p:nvGrpSpPr>
        <p:grpSpPr>
          <a:xfrm>
            <a:off x="674689" y="477036"/>
            <a:ext cx="354330" cy="354330"/>
            <a:chOff x="150" y="633"/>
            <a:chExt cx="800" cy="800"/>
          </a:xfrm>
        </p:grpSpPr>
        <p:sp>
          <p:nvSpPr>
            <p:cNvPr id="51" name="矩形 50"/>
            <p:cNvSpPr/>
            <p:nvPr>
              <p:custDataLst>
                <p:tags r:id="rId14"/>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52" name="矩形 51"/>
            <p:cNvSpPr/>
            <p:nvPr>
              <p:custDataLst>
                <p:tags r:id="rId15"/>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grpSp>
    </p:spTree>
    <p:custDataLst>
      <p:tags r:id="rId16"/>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blinds(horizontal)">
                                      <p:cBhvr>
                                        <p:cTn id="7" dur="500"/>
                                        <p:tgtEl>
                                          <p:spTgt spid="6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8"/>
                                        </p:tgtEl>
                                        <p:attrNameLst>
                                          <p:attrName>style.visibility</p:attrName>
                                        </p:attrNameLst>
                                      </p:cBhvr>
                                      <p:to>
                                        <p:strVal val="visible"/>
                                      </p:to>
                                    </p:set>
                                    <p:animEffect transition="in" filter="blinds(horizontal)">
                                      <p:cBhvr>
                                        <p:cTn id="10" dur="500"/>
                                        <p:tgtEl>
                                          <p:spTgt spid="6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linds(horizontal)">
                                      <p:cBhvr>
                                        <p:cTn id="13" dur="500"/>
                                        <p:tgtEl>
                                          <p:spTgt spid="2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linds(horizontal)">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wipe(up)">
                                      <p:cBhvr>
                                        <p:cTn id="21" dur="500"/>
                                        <p:tgtEl>
                                          <p:spTgt spid="69"/>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1000"/>
                            </p:stCondLst>
                            <p:childTnLst>
                              <p:par>
                                <p:cTn id="27" presetID="22" presetClass="entr" presetSubtype="4"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wipe(down)">
                                      <p:cBhvr>
                                        <p:cTn id="29" dur="500"/>
                                        <p:tgtEl>
                                          <p:spTgt spid="65"/>
                                        </p:tgtEl>
                                      </p:cBhvr>
                                    </p:animEffect>
                                  </p:childTnLst>
                                </p:cTn>
                              </p:par>
                            </p:childTnLst>
                          </p:cTn>
                        </p:par>
                        <p:par>
                          <p:cTn id="30" fill="hold">
                            <p:stCondLst>
                              <p:cond delay="1500"/>
                            </p:stCondLst>
                            <p:childTnLst>
                              <p:par>
                                <p:cTn id="31" presetID="2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wipe(up)">
                                      <p:cBhvr>
                                        <p:cTn id="38" dur="500"/>
                                        <p:tgtEl>
                                          <p:spTgt spid="72"/>
                                        </p:tgtEl>
                                      </p:cBhvr>
                                    </p:animEffect>
                                  </p:childTnLst>
                                </p:cTn>
                              </p:par>
                            </p:childTnLst>
                          </p:cTn>
                        </p:par>
                        <p:par>
                          <p:cTn id="39" fill="hold">
                            <p:stCondLst>
                              <p:cond delay="50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1000"/>
                            </p:stCondLst>
                            <p:childTnLst>
                              <p:par>
                                <p:cTn id="44" presetID="22" presetClass="entr" presetSubtype="4"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down)">
                                      <p:cBhvr>
                                        <p:cTn id="46" dur="500"/>
                                        <p:tgtEl>
                                          <p:spTgt spid="64"/>
                                        </p:tgtEl>
                                      </p:cBhvr>
                                    </p:animEffect>
                                  </p:childTnLst>
                                </p:cTn>
                              </p:par>
                            </p:childTnLst>
                          </p:cTn>
                        </p:par>
                        <p:par>
                          <p:cTn id="47" fill="hold">
                            <p:stCondLst>
                              <p:cond delay="1500"/>
                            </p:stCondLst>
                            <p:childTnLst>
                              <p:par>
                                <p:cTn id="48" presetID="22" presetClass="entr" presetSubtype="1"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up)">
                                      <p:cBhvr>
                                        <p:cTn id="5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26" grpId="0" animBg="1"/>
      <p:bldP spid="27" grpId="0" animBg="1"/>
      <p:bldP spid="65" grpId="0" animBg="1"/>
      <p:bldP spid="69" grpId="0" bldLvl="0" animBg="1"/>
      <p:bldP spid="7" grpId="0"/>
      <p:bldP spid="8" grpId="0"/>
      <p:bldP spid="64" grpId="0" bldLvl="0" animBg="1"/>
      <p:bldP spid="72" grpId="0" bldLvl="0" animBg="1"/>
      <p:bldP spid="30"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 name="矩形 147"/>
          <p:cNvSpPr/>
          <p:nvPr>
            <p:custDataLst>
              <p:tags r:id="rId1"/>
            </p:custDataLst>
          </p:nvPr>
        </p:nvSpPr>
        <p:spPr>
          <a:xfrm>
            <a:off x="640715" y="419735"/>
            <a:ext cx="254000" cy="254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9" name="矩形 148"/>
          <p:cNvSpPr/>
          <p:nvPr>
            <p:custDataLst>
              <p:tags r:id="rId2"/>
            </p:custDataLst>
          </p:nvPr>
        </p:nvSpPr>
        <p:spPr>
          <a:xfrm>
            <a:off x="814070" y="532765"/>
            <a:ext cx="177800" cy="1778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1" name="Title 6"/>
          <p:cNvSpPr txBox="1"/>
          <p:nvPr>
            <p:custDataLst>
              <p:tags r:id="rId3"/>
            </p:custDataLst>
          </p:nvPr>
        </p:nvSpPr>
        <p:spPr>
          <a:xfrm>
            <a:off x="1056005" y="299720"/>
            <a:ext cx="3427730" cy="9080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zh-CN" sz="2200" b="1">
                <a:latin typeface="+mj-ea"/>
                <a:ea typeface="+mj-ea"/>
                <a:sym typeface="+mn-ea"/>
              </a:rPr>
              <a:t>二、创业</a:t>
            </a:r>
            <a:r>
              <a:rPr lang="zh-CN" altLang="zh-CN" sz="2400" b="1">
                <a:latin typeface="+mj-ea"/>
                <a:ea typeface="+mj-ea"/>
                <a:sym typeface="+mn-ea"/>
              </a:rPr>
              <a:t>资源</a:t>
            </a:r>
            <a:r>
              <a:rPr lang="zh-CN" altLang="zh-CN" sz="2200" b="1">
                <a:latin typeface="+mj-ea"/>
                <a:ea typeface="+mj-ea"/>
                <a:sym typeface="+mn-ea"/>
              </a:rPr>
              <a:t>的获取</a:t>
            </a:r>
            <a:endParaRPr lang="zh-CN" altLang="zh-CN" sz="2200" b="1">
              <a:latin typeface="+mj-ea"/>
              <a:ea typeface="+mj-ea"/>
              <a:sym typeface="+mn-ea"/>
            </a:endParaRPr>
          </a:p>
          <a:p>
            <a:pPr marL="0" lvl="0" indent="0" algn="l">
              <a:lnSpc>
                <a:spcPct val="100000"/>
              </a:lnSpc>
              <a:spcBef>
                <a:spcPts val="1000"/>
              </a:spcBef>
              <a:spcAft>
                <a:spcPts val="0"/>
              </a:spcAft>
              <a:buSzPct val="100000"/>
              <a:buFont typeface="Arial" panose="020B0604020202020204" pitchFamily="34" charset="0"/>
              <a:buNone/>
            </a:pPr>
            <a:r>
              <a:rPr lang="zh-CN" altLang="zh-CN" sz="2200" b="1">
                <a:latin typeface="+mj-ea"/>
                <a:ea typeface="+mj-ea"/>
                <a:sym typeface="+mn-ea"/>
              </a:rPr>
              <a:t>（三）获取核心资源的途径</a:t>
            </a:r>
            <a:endParaRPr lang="zh-CN" altLang="zh-CN" sz="2200" b="1">
              <a:latin typeface="+mj-ea"/>
              <a:ea typeface="+mj-ea"/>
              <a:sym typeface="+mn-ea"/>
            </a:endParaRPr>
          </a:p>
        </p:txBody>
      </p:sp>
      <p:sp>
        <p:nvSpPr>
          <p:cNvPr id="42" name="任意多边形 41"/>
          <p:cNvSpPr/>
          <p:nvPr>
            <p:custDataLst>
              <p:tags r:id="rId4"/>
            </p:custDataLst>
          </p:nvPr>
        </p:nvSpPr>
        <p:spPr>
          <a:xfrm>
            <a:off x="1456055" y="2035810"/>
            <a:ext cx="4385945" cy="3620135"/>
          </a:xfrm>
          <a:custGeom>
            <a:avLst/>
            <a:gdLst>
              <a:gd name="connsiteX0" fmla="*/ 4225707 w 4387423"/>
              <a:gd name="connsiteY0" fmla="*/ 474136 h 3234796"/>
              <a:gd name="connsiteX1" fmla="*/ 4183374 w 4387423"/>
              <a:gd name="connsiteY1" fmla="*/ 516469 h 3234796"/>
              <a:gd name="connsiteX2" fmla="*/ 4225707 w 4387423"/>
              <a:gd name="connsiteY2" fmla="*/ 558802 h 3234796"/>
              <a:gd name="connsiteX3" fmla="*/ 4268040 w 4387423"/>
              <a:gd name="connsiteY3" fmla="*/ 516469 h 3234796"/>
              <a:gd name="connsiteX4" fmla="*/ 4225707 w 4387423"/>
              <a:gd name="connsiteY4" fmla="*/ 474136 h 3234796"/>
              <a:gd name="connsiteX5" fmla="*/ 4056374 w 4387423"/>
              <a:gd name="connsiteY5" fmla="*/ 474136 h 3234796"/>
              <a:gd name="connsiteX6" fmla="*/ 4014041 w 4387423"/>
              <a:gd name="connsiteY6" fmla="*/ 516469 h 3234796"/>
              <a:gd name="connsiteX7" fmla="*/ 4056374 w 4387423"/>
              <a:gd name="connsiteY7" fmla="*/ 558802 h 3234796"/>
              <a:gd name="connsiteX8" fmla="*/ 4098707 w 4387423"/>
              <a:gd name="connsiteY8" fmla="*/ 516469 h 3234796"/>
              <a:gd name="connsiteX9" fmla="*/ 4056374 w 4387423"/>
              <a:gd name="connsiteY9" fmla="*/ 474136 h 3234796"/>
              <a:gd name="connsiteX10" fmla="*/ 3887041 w 4387423"/>
              <a:gd name="connsiteY10" fmla="*/ 474136 h 3234796"/>
              <a:gd name="connsiteX11" fmla="*/ 3844708 w 4387423"/>
              <a:gd name="connsiteY11" fmla="*/ 516469 h 3234796"/>
              <a:gd name="connsiteX12" fmla="*/ 3887041 w 4387423"/>
              <a:gd name="connsiteY12" fmla="*/ 558802 h 3234796"/>
              <a:gd name="connsiteX13" fmla="*/ 3929374 w 4387423"/>
              <a:gd name="connsiteY13" fmla="*/ 516469 h 3234796"/>
              <a:gd name="connsiteX14" fmla="*/ 3887041 w 4387423"/>
              <a:gd name="connsiteY14" fmla="*/ 474136 h 3234796"/>
              <a:gd name="connsiteX15" fmla="*/ 3717708 w 4387423"/>
              <a:gd name="connsiteY15" fmla="*/ 474136 h 3234796"/>
              <a:gd name="connsiteX16" fmla="*/ 3675375 w 4387423"/>
              <a:gd name="connsiteY16" fmla="*/ 516469 h 3234796"/>
              <a:gd name="connsiteX17" fmla="*/ 3717708 w 4387423"/>
              <a:gd name="connsiteY17" fmla="*/ 558802 h 3234796"/>
              <a:gd name="connsiteX18" fmla="*/ 3760041 w 4387423"/>
              <a:gd name="connsiteY18" fmla="*/ 516469 h 3234796"/>
              <a:gd name="connsiteX19" fmla="*/ 3717708 w 4387423"/>
              <a:gd name="connsiteY19" fmla="*/ 474136 h 3234796"/>
              <a:gd name="connsiteX20" fmla="*/ 3548375 w 4387423"/>
              <a:gd name="connsiteY20" fmla="*/ 474136 h 3234796"/>
              <a:gd name="connsiteX21" fmla="*/ 3506042 w 4387423"/>
              <a:gd name="connsiteY21" fmla="*/ 516469 h 3234796"/>
              <a:gd name="connsiteX22" fmla="*/ 3548375 w 4387423"/>
              <a:gd name="connsiteY22" fmla="*/ 558802 h 3234796"/>
              <a:gd name="connsiteX23" fmla="*/ 3590708 w 4387423"/>
              <a:gd name="connsiteY23" fmla="*/ 516469 h 3234796"/>
              <a:gd name="connsiteX24" fmla="*/ 3548375 w 4387423"/>
              <a:gd name="connsiteY24" fmla="*/ 474136 h 3234796"/>
              <a:gd name="connsiteX25" fmla="*/ 3379042 w 4387423"/>
              <a:gd name="connsiteY25" fmla="*/ 474136 h 3234796"/>
              <a:gd name="connsiteX26" fmla="*/ 3336709 w 4387423"/>
              <a:gd name="connsiteY26" fmla="*/ 516469 h 3234796"/>
              <a:gd name="connsiteX27" fmla="*/ 3379042 w 4387423"/>
              <a:gd name="connsiteY27" fmla="*/ 558802 h 3234796"/>
              <a:gd name="connsiteX28" fmla="*/ 3421375 w 4387423"/>
              <a:gd name="connsiteY28" fmla="*/ 516469 h 3234796"/>
              <a:gd name="connsiteX29" fmla="*/ 3379042 w 4387423"/>
              <a:gd name="connsiteY29" fmla="*/ 474136 h 3234796"/>
              <a:gd name="connsiteX30" fmla="*/ 3209709 w 4387423"/>
              <a:gd name="connsiteY30" fmla="*/ 474136 h 3234796"/>
              <a:gd name="connsiteX31" fmla="*/ 3167376 w 4387423"/>
              <a:gd name="connsiteY31" fmla="*/ 516469 h 3234796"/>
              <a:gd name="connsiteX32" fmla="*/ 3209709 w 4387423"/>
              <a:gd name="connsiteY32" fmla="*/ 558802 h 3234796"/>
              <a:gd name="connsiteX33" fmla="*/ 3252042 w 4387423"/>
              <a:gd name="connsiteY33" fmla="*/ 516469 h 3234796"/>
              <a:gd name="connsiteX34" fmla="*/ 3209709 w 4387423"/>
              <a:gd name="connsiteY34" fmla="*/ 474136 h 3234796"/>
              <a:gd name="connsiteX35" fmla="*/ 3040376 w 4387423"/>
              <a:gd name="connsiteY35" fmla="*/ 474136 h 3234796"/>
              <a:gd name="connsiteX36" fmla="*/ 2998043 w 4387423"/>
              <a:gd name="connsiteY36" fmla="*/ 516469 h 3234796"/>
              <a:gd name="connsiteX37" fmla="*/ 3040376 w 4387423"/>
              <a:gd name="connsiteY37" fmla="*/ 558802 h 3234796"/>
              <a:gd name="connsiteX38" fmla="*/ 3082709 w 4387423"/>
              <a:gd name="connsiteY38" fmla="*/ 516469 h 3234796"/>
              <a:gd name="connsiteX39" fmla="*/ 3040376 w 4387423"/>
              <a:gd name="connsiteY39" fmla="*/ 474136 h 3234796"/>
              <a:gd name="connsiteX40" fmla="*/ 2871043 w 4387423"/>
              <a:gd name="connsiteY40" fmla="*/ 474136 h 3234796"/>
              <a:gd name="connsiteX41" fmla="*/ 2828710 w 4387423"/>
              <a:gd name="connsiteY41" fmla="*/ 516469 h 3234796"/>
              <a:gd name="connsiteX42" fmla="*/ 2871043 w 4387423"/>
              <a:gd name="connsiteY42" fmla="*/ 558802 h 3234796"/>
              <a:gd name="connsiteX43" fmla="*/ 2913376 w 4387423"/>
              <a:gd name="connsiteY43" fmla="*/ 516469 h 3234796"/>
              <a:gd name="connsiteX44" fmla="*/ 2871043 w 4387423"/>
              <a:gd name="connsiteY44" fmla="*/ 474136 h 3234796"/>
              <a:gd name="connsiteX45" fmla="*/ 2701710 w 4387423"/>
              <a:gd name="connsiteY45" fmla="*/ 474136 h 3234796"/>
              <a:gd name="connsiteX46" fmla="*/ 2659377 w 4387423"/>
              <a:gd name="connsiteY46" fmla="*/ 516469 h 3234796"/>
              <a:gd name="connsiteX47" fmla="*/ 2701710 w 4387423"/>
              <a:gd name="connsiteY47" fmla="*/ 558802 h 3234796"/>
              <a:gd name="connsiteX48" fmla="*/ 2744043 w 4387423"/>
              <a:gd name="connsiteY48" fmla="*/ 516469 h 3234796"/>
              <a:gd name="connsiteX49" fmla="*/ 2701710 w 4387423"/>
              <a:gd name="connsiteY49" fmla="*/ 474136 h 3234796"/>
              <a:gd name="connsiteX50" fmla="*/ 2532377 w 4387423"/>
              <a:gd name="connsiteY50" fmla="*/ 474136 h 3234796"/>
              <a:gd name="connsiteX51" fmla="*/ 2490044 w 4387423"/>
              <a:gd name="connsiteY51" fmla="*/ 516469 h 3234796"/>
              <a:gd name="connsiteX52" fmla="*/ 2532377 w 4387423"/>
              <a:gd name="connsiteY52" fmla="*/ 558802 h 3234796"/>
              <a:gd name="connsiteX53" fmla="*/ 2574710 w 4387423"/>
              <a:gd name="connsiteY53" fmla="*/ 516469 h 3234796"/>
              <a:gd name="connsiteX54" fmla="*/ 2532377 w 4387423"/>
              <a:gd name="connsiteY54" fmla="*/ 474136 h 3234796"/>
              <a:gd name="connsiteX55" fmla="*/ 2363044 w 4387423"/>
              <a:gd name="connsiteY55" fmla="*/ 474136 h 3234796"/>
              <a:gd name="connsiteX56" fmla="*/ 2320711 w 4387423"/>
              <a:gd name="connsiteY56" fmla="*/ 516469 h 3234796"/>
              <a:gd name="connsiteX57" fmla="*/ 2363044 w 4387423"/>
              <a:gd name="connsiteY57" fmla="*/ 558802 h 3234796"/>
              <a:gd name="connsiteX58" fmla="*/ 2405377 w 4387423"/>
              <a:gd name="connsiteY58" fmla="*/ 516469 h 3234796"/>
              <a:gd name="connsiteX59" fmla="*/ 2363044 w 4387423"/>
              <a:gd name="connsiteY59" fmla="*/ 474136 h 3234796"/>
              <a:gd name="connsiteX60" fmla="*/ 2193711 w 4387423"/>
              <a:gd name="connsiteY60" fmla="*/ 474136 h 3234796"/>
              <a:gd name="connsiteX61" fmla="*/ 2151378 w 4387423"/>
              <a:gd name="connsiteY61" fmla="*/ 516469 h 3234796"/>
              <a:gd name="connsiteX62" fmla="*/ 2193711 w 4387423"/>
              <a:gd name="connsiteY62" fmla="*/ 558802 h 3234796"/>
              <a:gd name="connsiteX63" fmla="*/ 2236044 w 4387423"/>
              <a:gd name="connsiteY63" fmla="*/ 516469 h 3234796"/>
              <a:gd name="connsiteX64" fmla="*/ 2193711 w 4387423"/>
              <a:gd name="connsiteY64" fmla="*/ 474136 h 3234796"/>
              <a:gd name="connsiteX65" fmla="*/ 2024378 w 4387423"/>
              <a:gd name="connsiteY65" fmla="*/ 474136 h 3234796"/>
              <a:gd name="connsiteX66" fmla="*/ 1982045 w 4387423"/>
              <a:gd name="connsiteY66" fmla="*/ 516469 h 3234796"/>
              <a:gd name="connsiteX67" fmla="*/ 2024378 w 4387423"/>
              <a:gd name="connsiteY67" fmla="*/ 558802 h 3234796"/>
              <a:gd name="connsiteX68" fmla="*/ 2066711 w 4387423"/>
              <a:gd name="connsiteY68" fmla="*/ 516469 h 3234796"/>
              <a:gd name="connsiteX69" fmla="*/ 2024378 w 4387423"/>
              <a:gd name="connsiteY69" fmla="*/ 474136 h 3234796"/>
              <a:gd name="connsiteX70" fmla="*/ 1855045 w 4387423"/>
              <a:gd name="connsiteY70" fmla="*/ 474136 h 3234796"/>
              <a:gd name="connsiteX71" fmla="*/ 1812712 w 4387423"/>
              <a:gd name="connsiteY71" fmla="*/ 516469 h 3234796"/>
              <a:gd name="connsiteX72" fmla="*/ 1855045 w 4387423"/>
              <a:gd name="connsiteY72" fmla="*/ 558802 h 3234796"/>
              <a:gd name="connsiteX73" fmla="*/ 1897378 w 4387423"/>
              <a:gd name="connsiteY73" fmla="*/ 516469 h 3234796"/>
              <a:gd name="connsiteX74" fmla="*/ 1855045 w 4387423"/>
              <a:gd name="connsiteY74" fmla="*/ 474136 h 3234796"/>
              <a:gd name="connsiteX75" fmla="*/ 1685712 w 4387423"/>
              <a:gd name="connsiteY75" fmla="*/ 474136 h 3234796"/>
              <a:gd name="connsiteX76" fmla="*/ 1643379 w 4387423"/>
              <a:gd name="connsiteY76" fmla="*/ 516469 h 3234796"/>
              <a:gd name="connsiteX77" fmla="*/ 1685712 w 4387423"/>
              <a:gd name="connsiteY77" fmla="*/ 558802 h 3234796"/>
              <a:gd name="connsiteX78" fmla="*/ 1728045 w 4387423"/>
              <a:gd name="connsiteY78" fmla="*/ 516469 h 3234796"/>
              <a:gd name="connsiteX79" fmla="*/ 1685712 w 4387423"/>
              <a:gd name="connsiteY79" fmla="*/ 474136 h 3234796"/>
              <a:gd name="connsiteX80" fmla="*/ 1516379 w 4387423"/>
              <a:gd name="connsiteY80" fmla="*/ 474136 h 3234796"/>
              <a:gd name="connsiteX81" fmla="*/ 1474046 w 4387423"/>
              <a:gd name="connsiteY81" fmla="*/ 516469 h 3234796"/>
              <a:gd name="connsiteX82" fmla="*/ 1516379 w 4387423"/>
              <a:gd name="connsiteY82" fmla="*/ 558802 h 3234796"/>
              <a:gd name="connsiteX83" fmla="*/ 1558712 w 4387423"/>
              <a:gd name="connsiteY83" fmla="*/ 516469 h 3234796"/>
              <a:gd name="connsiteX84" fmla="*/ 1516379 w 4387423"/>
              <a:gd name="connsiteY84" fmla="*/ 474136 h 3234796"/>
              <a:gd name="connsiteX85" fmla="*/ 1347046 w 4387423"/>
              <a:gd name="connsiteY85" fmla="*/ 474136 h 3234796"/>
              <a:gd name="connsiteX86" fmla="*/ 1304713 w 4387423"/>
              <a:gd name="connsiteY86" fmla="*/ 516469 h 3234796"/>
              <a:gd name="connsiteX87" fmla="*/ 1347046 w 4387423"/>
              <a:gd name="connsiteY87" fmla="*/ 558802 h 3234796"/>
              <a:gd name="connsiteX88" fmla="*/ 1389379 w 4387423"/>
              <a:gd name="connsiteY88" fmla="*/ 516469 h 3234796"/>
              <a:gd name="connsiteX89" fmla="*/ 1347046 w 4387423"/>
              <a:gd name="connsiteY89" fmla="*/ 474136 h 3234796"/>
              <a:gd name="connsiteX90" fmla="*/ 1177713 w 4387423"/>
              <a:gd name="connsiteY90" fmla="*/ 474136 h 3234796"/>
              <a:gd name="connsiteX91" fmla="*/ 1135381 w 4387423"/>
              <a:gd name="connsiteY91" fmla="*/ 516469 h 3234796"/>
              <a:gd name="connsiteX92" fmla="*/ 1177713 w 4387423"/>
              <a:gd name="connsiteY92" fmla="*/ 558802 h 3234796"/>
              <a:gd name="connsiteX93" fmla="*/ 1220046 w 4387423"/>
              <a:gd name="connsiteY93" fmla="*/ 516469 h 3234796"/>
              <a:gd name="connsiteX94" fmla="*/ 1177713 w 4387423"/>
              <a:gd name="connsiteY94" fmla="*/ 474136 h 3234796"/>
              <a:gd name="connsiteX95" fmla="*/ 1008381 w 4387423"/>
              <a:gd name="connsiteY95" fmla="*/ 474136 h 3234796"/>
              <a:gd name="connsiteX96" fmla="*/ 966048 w 4387423"/>
              <a:gd name="connsiteY96" fmla="*/ 516469 h 3234796"/>
              <a:gd name="connsiteX97" fmla="*/ 1008381 w 4387423"/>
              <a:gd name="connsiteY97" fmla="*/ 558802 h 3234796"/>
              <a:gd name="connsiteX98" fmla="*/ 1050714 w 4387423"/>
              <a:gd name="connsiteY98" fmla="*/ 516469 h 3234796"/>
              <a:gd name="connsiteX99" fmla="*/ 1008381 w 4387423"/>
              <a:gd name="connsiteY99" fmla="*/ 474136 h 3234796"/>
              <a:gd name="connsiteX100" fmla="*/ 839048 w 4387423"/>
              <a:gd name="connsiteY100" fmla="*/ 474136 h 3234796"/>
              <a:gd name="connsiteX101" fmla="*/ 796716 w 4387423"/>
              <a:gd name="connsiteY101" fmla="*/ 516469 h 3234796"/>
              <a:gd name="connsiteX102" fmla="*/ 839048 w 4387423"/>
              <a:gd name="connsiteY102" fmla="*/ 558802 h 3234796"/>
              <a:gd name="connsiteX103" fmla="*/ 881381 w 4387423"/>
              <a:gd name="connsiteY103" fmla="*/ 516469 h 3234796"/>
              <a:gd name="connsiteX104" fmla="*/ 839048 w 4387423"/>
              <a:gd name="connsiteY104" fmla="*/ 474136 h 3234796"/>
              <a:gd name="connsiteX105" fmla="*/ 669716 w 4387423"/>
              <a:gd name="connsiteY105" fmla="*/ 474136 h 3234796"/>
              <a:gd name="connsiteX106" fmla="*/ 627383 w 4387423"/>
              <a:gd name="connsiteY106" fmla="*/ 516469 h 3234796"/>
              <a:gd name="connsiteX107" fmla="*/ 669716 w 4387423"/>
              <a:gd name="connsiteY107" fmla="*/ 558802 h 3234796"/>
              <a:gd name="connsiteX108" fmla="*/ 712049 w 4387423"/>
              <a:gd name="connsiteY108" fmla="*/ 516469 h 3234796"/>
              <a:gd name="connsiteX109" fmla="*/ 669716 w 4387423"/>
              <a:gd name="connsiteY109" fmla="*/ 474136 h 3234796"/>
              <a:gd name="connsiteX110" fmla="*/ 500382 w 4387423"/>
              <a:gd name="connsiteY110" fmla="*/ 474136 h 3234796"/>
              <a:gd name="connsiteX111" fmla="*/ 458049 w 4387423"/>
              <a:gd name="connsiteY111" fmla="*/ 516469 h 3234796"/>
              <a:gd name="connsiteX112" fmla="*/ 500382 w 4387423"/>
              <a:gd name="connsiteY112" fmla="*/ 558802 h 3234796"/>
              <a:gd name="connsiteX113" fmla="*/ 542715 w 4387423"/>
              <a:gd name="connsiteY113" fmla="*/ 516469 h 3234796"/>
              <a:gd name="connsiteX114" fmla="*/ 500382 w 4387423"/>
              <a:gd name="connsiteY114" fmla="*/ 474136 h 3234796"/>
              <a:gd name="connsiteX115" fmla="*/ 331050 w 4387423"/>
              <a:gd name="connsiteY115" fmla="*/ 474136 h 3234796"/>
              <a:gd name="connsiteX116" fmla="*/ 288717 w 4387423"/>
              <a:gd name="connsiteY116" fmla="*/ 516469 h 3234796"/>
              <a:gd name="connsiteX117" fmla="*/ 331050 w 4387423"/>
              <a:gd name="connsiteY117" fmla="*/ 558802 h 3234796"/>
              <a:gd name="connsiteX118" fmla="*/ 373382 w 4387423"/>
              <a:gd name="connsiteY118" fmla="*/ 516469 h 3234796"/>
              <a:gd name="connsiteX119" fmla="*/ 331050 w 4387423"/>
              <a:gd name="connsiteY119" fmla="*/ 474136 h 3234796"/>
              <a:gd name="connsiteX120" fmla="*/ 161717 w 4387423"/>
              <a:gd name="connsiteY120" fmla="*/ 474136 h 3234796"/>
              <a:gd name="connsiteX121" fmla="*/ 119384 w 4387423"/>
              <a:gd name="connsiteY121" fmla="*/ 516469 h 3234796"/>
              <a:gd name="connsiteX122" fmla="*/ 161717 w 4387423"/>
              <a:gd name="connsiteY122" fmla="*/ 558802 h 3234796"/>
              <a:gd name="connsiteX123" fmla="*/ 204050 w 4387423"/>
              <a:gd name="connsiteY123" fmla="*/ 516469 h 3234796"/>
              <a:gd name="connsiteX124" fmla="*/ 161717 w 4387423"/>
              <a:gd name="connsiteY124" fmla="*/ 474136 h 3234796"/>
              <a:gd name="connsiteX125" fmla="*/ 0 w 4387423"/>
              <a:gd name="connsiteY125" fmla="*/ 0 h 3234796"/>
              <a:gd name="connsiteX126" fmla="*/ 4387423 w 4387423"/>
              <a:gd name="connsiteY126" fmla="*/ 0 h 3234796"/>
              <a:gd name="connsiteX127" fmla="*/ 4387423 w 4387423"/>
              <a:gd name="connsiteY127" fmla="*/ 152400 h 3234796"/>
              <a:gd name="connsiteX128" fmla="*/ 4387423 w 4387423"/>
              <a:gd name="connsiteY128" fmla="*/ 242993 h 3234796"/>
              <a:gd name="connsiteX129" fmla="*/ 4387423 w 4387423"/>
              <a:gd name="connsiteY129" fmla="*/ 477291 h 3234796"/>
              <a:gd name="connsiteX130" fmla="*/ 4365106 w 4387423"/>
              <a:gd name="connsiteY130" fmla="*/ 486535 h 3234796"/>
              <a:gd name="connsiteX131" fmla="*/ 4352707 w 4387423"/>
              <a:gd name="connsiteY131" fmla="*/ 516469 h 3234796"/>
              <a:gd name="connsiteX132" fmla="*/ 4365106 w 4387423"/>
              <a:gd name="connsiteY132" fmla="*/ 546403 h 3234796"/>
              <a:gd name="connsiteX133" fmla="*/ 4387423 w 4387423"/>
              <a:gd name="connsiteY133" fmla="*/ 555647 h 3234796"/>
              <a:gd name="connsiteX134" fmla="*/ 4387423 w 4387423"/>
              <a:gd name="connsiteY134" fmla="*/ 3164104 h 3234796"/>
              <a:gd name="connsiteX135" fmla="*/ 4369407 w 4387423"/>
              <a:gd name="connsiteY135" fmla="*/ 3167742 h 3234796"/>
              <a:gd name="connsiteX136" fmla="*/ 4326828 w 4387423"/>
              <a:gd name="connsiteY136" fmla="*/ 3210321 h 3234796"/>
              <a:gd name="connsiteX137" fmla="*/ 4321886 w 4387423"/>
              <a:gd name="connsiteY137" fmla="*/ 3234796 h 3234796"/>
              <a:gd name="connsiteX138" fmla="*/ 4248202 w 4387423"/>
              <a:gd name="connsiteY138" fmla="*/ 3234796 h 3234796"/>
              <a:gd name="connsiteX139" fmla="*/ 4243261 w 4387423"/>
              <a:gd name="connsiteY139" fmla="*/ 3210321 h 3234796"/>
              <a:gd name="connsiteX140" fmla="*/ 4169538 w 4387423"/>
              <a:gd name="connsiteY140" fmla="*/ 3161454 h 3234796"/>
              <a:gd name="connsiteX141" fmla="*/ 4095816 w 4387423"/>
              <a:gd name="connsiteY141" fmla="*/ 3210321 h 3234796"/>
              <a:gd name="connsiteX142" fmla="*/ 4090874 w 4387423"/>
              <a:gd name="connsiteY142" fmla="*/ 3234796 h 3234796"/>
              <a:gd name="connsiteX143" fmla="*/ 4017196 w 4387423"/>
              <a:gd name="connsiteY143" fmla="*/ 3234796 h 3234796"/>
              <a:gd name="connsiteX144" fmla="*/ 4012255 w 4387423"/>
              <a:gd name="connsiteY144" fmla="*/ 3210321 h 3234796"/>
              <a:gd name="connsiteX145" fmla="*/ 3938532 w 4387423"/>
              <a:gd name="connsiteY145" fmla="*/ 3161454 h 3234796"/>
              <a:gd name="connsiteX146" fmla="*/ 3864810 w 4387423"/>
              <a:gd name="connsiteY146" fmla="*/ 3210321 h 3234796"/>
              <a:gd name="connsiteX147" fmla="*/ 3859868 w 4387423"/>
              <a:gd name="connsiteY147" fmla="*/ 3234796 h 3234796"/>
              <a:gd name="connsiteX148" fmla="*/ 3786190 w 4387423"/>
              <a:gd name="connsiteY148" fmla="*/ 3234796 h 3234796"/>
              <a:gd name="connsiteX149" fmla="*/ 3781249 w 4387423"/>
              <a:gd name="connsiteY149" fmla="*/ 3210321 h 3234796"/>
              <a:gd name="connsiteX150" fmla="*/ 3707526 w 4387423"/>
              <a:gd name="connsiteY150" fmla="*/ 3161454 h 3234796"/>
              <a:gd name="connsiteX151" fmla="*/ 3633804 w 4387423"/>
              <a:gd name="connsiteY151" fmla="*/ 3210321 h 3234796"/>
              <a:gd name="connsiteX152" fmla="*/ 3628863 w 4387423"/>
              <a:gd name="connsiteY152" fmla="*/ 3234796 h 3234796"/>
              <a:gd name="connsiteX153" fmla="*/ 3555184 w 4387423"/>
              <a:gd name="connsiteY153" fmla="*/ 3234796 h 3234796"/>
              <a:gd name="connsiteX154" fmla="*/ 3550243 w 4387423"/>
              <a:gd name="connsiteY154" fmla="*/ 3210321 h 3234796"/>
              <a:gd name="connsiteX155" fmla="*/ 3476520 w 4387423"/>
              <a:gd name="connsiteY155" fmla="*/ 3161454 h 3234796"/>
              <a:gd name="connsiteX156" fmla="*/ 3402798 w 4387423"/>
              <a:gd name="connsiteY156" fmla="*/ 3210321 h 3234796"/>
              <a:gd name="connsiteX157" fmla="*/ 3397856 w 4387423"/>
              <a:gd name="connsiteY157" fmla="*/ 3234796 h 3234796"/>
              <a:gd name="connsiteX158" fmla="*/ 3324178 w 4387423"/>
              <a:gd name="connsiteY158" fmla="*/ 3234796 h 3234796"/>
              <a:gd name="connsiteX159" fmla="*/ 3319237 w 4387423"/>
              <a:gd name="connsiteY159" fmla="*/ 3210321 h 3234796"/>
              <a:gd name="connsiteX160" fmla="*/ 3245514 w 4387423"/>
              <a:gd name="connsiteY160" fmla="*/ 3161454 h 3234796"/>
              <a:gd name="connsiteX161" fmla="*/ 3171792 w 4387423"/>
              <a:gd name="connsiteY161" fmla="*/ 3210321 h 3234796"/>
              <a:gd name="connsiteX162" fmla="*/ 3166850 w 4387423"/>
              <a:gd name="connsiteY162" fmla="*/ 3234796 h 3234796"/>
              <a:gd name="connsiteX163" fmla="*/ 3093172 w 4387423"/>
              <a:gd name="connsiteY163" fmla="*/ 3234796 h 3234796"/>
              <a:gd name="connsiteX164" fmla="*/ 3088230 w 4387423"/>
              <a:gd name="connsiteY164" fmla="*/ 3210321 h 3234796"/>
              <a:gd name="connsiteX165" fmla="*/ 3014508 w 4387423"/>
              <a:gd name="connsiteY165" fmla="*/ 3161454 h 3234796"/>
              <a:gd name="connsiteX166" fmla="*/ 2940786 w 4387423"/>
              <a:gd name="connsiteY166" fmla="*/ 3210321 h 3234796"/>
              <a:gd name="connsiteX167" fmla="*/ 2935844 w 4387423"/>
              <a:gd name="connsiteY167" fmla="*/ 3234796 h 3234796"/>
              <a:gd name="connsiteX168" fmla="*/ 2862166 w 4387423"/>
              <a:gd name="connsiteY168" fmla="*/ 3234796 h 3234796"/>
              <a:gd name="connsiteX169" fmla="*/ 2857224 w 4387423"/>
              <a:gd name="connsiteY169" fmla="*/ 3210321 h 3234796"/>
              <a:gd name="connsiteX170" fmla="*/ 2783502 w 4387423"/>
              <a:gd name="connsiteY170" fmla="*/ 3161454 h 3234796"/>
              <a:gd name="connsiteX171" fmla="*/ 2709780 w 4387423"/>
              <a:gd name="connsiteY171" fmla="*/ 3210321 h 3234796"/>
              <a:gd name="connsiteX172" fmla="*/ 2704838 w 4387423"/>
              <a:gd name="connsiteY172" fmla="*/ 3234796 h 3234796"/>
              <a:gd name="connsiteX173" fmla="*/ 2631160 w 4387423"/>
              <a:gd name="connsiteY173" fmla="*/ 3234796 h 3234796"/>
              <a:gd name="connsiteX174" fmla="*/ 2626219 w 4387423"/>
              <a:gd name="connsiteY174" fmla="*/ 3210321 h 3234796"/>
              <a:gd name="connsiteX175" fmla="*/ 2552496 w 4387423"/>
              <a:gd name="connsiteY175" fmla="*/ 3161454 h 3234796"/>
              <a:gd name="connsiteX176" fmla="*/ 2478774 w 4387423"/>
              <a:gd name="connsiteY176" fmla="*/ 3210321 h 3234796"/>
              <a:gd name="connsiteX177" fmla="*/ 2473832 w 4387423"/>
              <a:gd name="connsiteY177" fmla="*/ 3234796 h 3234796"/>
              <a:gd name="connsiteX178" fmla="*/ 2400154 w 4387423"/>
              <a:gd name="connsiteY178" fmla="*/ 3234796 h 3234796"/>
              <a:gd name="connsiteX179" fmla="*/ 2395213 w 4387423"/>
              <a:gd name="connsiteY179" fmla="*/ 3210321 h 3234796"/>
              <a:gd name="connsiteX180" fmla="*/ 2321490 w 4387423"/>
              <a:gd name="connsiteY180" fmla="*/ 3161454 h 3234796"/>
              <a:gd name="connsiteX181" fmla="*/ 2247768 w 4387423"/>
              <a:gd name="connsiteY181" fmla="*/ 3210321 h 3234796"/>
              <a:gd name="connsiteX182" fmla="*/ 2242826 w 4387423"/>
              <a:gd name="connsiteY182" fmla="*/ 3234796 h 3234796"/>
              <a:gd name="connsiteX183" fmla="*/ 2169148 w 4387423"/>
              <a:gd name="connsiteY183" fmla="*/ 3234796 h 3234796"/>
              <a:gd name="connsiteX184" fmla="*/ 2164207 w 4387423"/>
              <a:gd name="connsiteY184" fmla="*/ 3210321 h 3234796"/>
              <a:gd name="connsiteX185" fmla="*/ 2090484 w 4387423"/>
              <a:gd name="connsiteY185" fmla="*/ 3161454 h 3234796"/>
              <a:gd name="connsiteX186" fmla="*/ 2016762 w 4387423"/>
              <a:gd name="connsiteY186" fmla="*/ 3210321 h 3234796"/>
              <a:gd name="connsiteX187" fmla="*/ 2011820 w 4387423"/>
              <a:gd name="connsiteY187" fmla="*/ 3234796 h 3234796"/>
              <a:gd name="connsiteX188" fmla="*/ 1938142 w 4387423"/>
              <a:gd name="connsiteY188" fmla="*/ 3234796 h 3234796"/>
              <a:gd name="connsiteX189" fmla="*/ 1933201 w 4387423"/>
              <a:gd name="connsiteY189" fmla="*/ 3210321 h 3234796"/>
              <a:gd name="connsiteX190" fmla="*/ 1859478 w 4387423"/>
              <a:gd name="connsiteY190" fmla="*/ 3161454 h 3234796"/>
              <a:gd name="connsiteX191" fmla="*/ 1785756 w 4387423"/>
              <a:gd name="connsiteY191" fmla="*/ 3210321 h 3234796"/>
              <a:gd name="connsiteX192" fmla="*/ 1780814 w 4387423"/>
              <a:gd name="connsiteY192" fmla="*/ 3234796 h 3234796"/>
              <a:gd name="connsiteX193" fmla="*/ 1707136 w 4387423"/>
              <a:gd name="connsiteY193" fmla="*/ 3234796 h 3234796"/>
              <a:gd name="connsiteX194" fmla="*/ 1702195 w 4387423"/>
              <a:gd name="connsiteY194" fmla="*/ 3210321 h 3234796"/>
              <a:gd name="connsiteX195" fmla="*/ 1628472 w 4387423"/>
              <a:gd name="connsiteY195" fmla="*/ 3161454 h 3234796"/>
              <a:gd name="connsiteX196" fmla="*/ 1554750 w 4387423"/>
              <a:gd name="connsiteY196" fmla="*/ 3210321 h 3234796"/>
              <a:gd name="connsiteX197" fmla="*/ 1549808 w 4387423"/>
              <a:gd name="connsiteY197" fmla="*/ 3234796 h 3234796"/>
              <a:gd name="connsiteX198" fmla="*/ 1476130 w 4387423"/>
              <a:gd name="connsiteY198" fmla="*/ 3234796 h 3234796"/>
              <a:gd name="connsiteX199" fmla="*/ 1471189 w 4387423"/>
              <a:gd name="connsiteY199" fmla="*/ 3210321 h 3234796"/>
              <a:gd name="connsiteX200" fmla="*/ 1397466 w 4387423"/>
              <a:gd name="connsiteY200" fmla="*/ 3161454 h 3234796"/>
              <a:gd name="connsiteX201" fmla="*/ 1323744 w 4387423"/>
              <a:gd name="connsiteY201" fmla="*/ 3210321 h 3234796"/>
              <a:gd name="connsiteX202" fmla="*/ 1318802 w 4387423"/>
              <a:gd name="connsiteY202" fmla="*/ 3234796 h 3234796"/>
              <a:gd name="connsiteX203" fmla="*/ 1245124 w 4387423"/>
              <a:gd name="connsiteY203" fmla="*/ 3234796 h 3234796"/>
              <a:gd name="connsiteX204" fmla="*/ 1240183 w 4387423"/>
              <a:gd name="connsiteY204" fmla="*/ 3210321 h 3234796"/>
              <a:gd name="connsiteX205" fmla="*/ 1166461 w 4387423"/>
              <a:gd name="connsiteY205" fmla="*/ 3161454 h 3234796"/>
              <a:gd name="connsiteX206" fmla="*/ 1092739 w 4387423"/>
              <a:gd name="connsiteY206" fmla="*/ 3210321 h 3234796"/>
              <a:gd name="connsiteX207" fmla="*/ 1087797 w 4387423"/>
              <a:gd name="connsiteY207" fmla="*/ 3234796 h 3234796"/>
              <a:gd name="connsiteX208" fmla="*/ 1014119 w 4387423"/>
              <a:gd name="connsiteY208" fmla="*/ 3234796 h 3234796"/>
              <a:gd name="connsiteX209" fmla="*/ 1009178 w 4387423"/>
              <a:gd name="connsiteY209" fmla="*/ 3210321 h 3234796"/>
              <a:gd name="connsiteX210" fmla="*/ 935455 w 4387423"/>
              <a:gd name="connsiteY210" fmla="*/ 3161454 h 3234796"/>
              <a:gd name="connsiteX211" fmla="*/ 861733 w 4387423"/>
              <a:gd name="connsiteY211" fmla="*/ 3210321 h 3234796"/>
              <a:gd name="connsiteX212" fmla="*/ 856791 w 4387423"/>
              <a:gd name="connsiteY212" fmla="*/ 3234796 h 3234796"/>
              <a:gd name="connsiteX213" fmla="*/ 783113 w 4387423"/>
              <a:gd name="connsiteY213" fmla="*/ 3234796 h 3234796"/>
              <a:gd name="connsiteX214" fmla="*/ 778171 w 4387423"/>
              <a:gd name="connsiteY214" fmla="*/ 3210321 h 3234796"/>
              <a:gd name="connsiteX215" fmla="*/ 704449 w 4387423"/>
              <a:gd name="connsiteY215" fmla="*/ 3161454 h 3234796"/>
              <a:gd name="connsiteX216" fmla="*/ 630727 w 4387423"/>
              <a:gd name="connsiteY216" fmla="*/ 3210321 h 3234796"/>
              <a:gd name="connsiteX217" fmla="*/ 625785 w 4387423"/>
              <a:gd name="connsiteY217" fmla="*/ 3234796 h 3234796"/>
              <a:gd name="connsiteX218" fmla="*/ 552107 w 4387423"/>
              <a:gd name="connsiteY218" fmla="*/ 3234796 h 3234796"/>
              <a:gd name="connsiteX219" fmla="*/ 547165 w 4387423"/>
              <a:gd name="connsiteY219" fmla="*/ 3210321 h 3234796"/>
              <a:gd name="connsiteX220" fmla="*/ 473443 w 4387423"/>
              <a:gd name="connsiteY220" fmla="*/ 3161454 h 3234796"/>
              <a:gd name="connsiteX221" fmla="*/ 399721 w 4387423"/>
              <a:gd name="connsiteY221" fmla="*/ 3210321 h 3234796"/>
              <a:gd name="connsiteX222" fmla="*/ 394779 w 4387423"/>
              <a:gd name="connsiteY222" fmla="*/ 3234796 h 3234796"/>
              <a:gd name="connsiteX223" fmla="*/ 321101 w 4387423"/>
              <a:gd name="connsiteY223" fmla="*/ 3234796 h 3234796"/>
              <a:gd name="connsiteX224" fmla="*/ 316160 w 4387423"/>
              <a:gd name="connsiteY224" fmla="*/ 3210321 h 3234796"/>
              <a:gd name="connsiteX225" fmla="*/ 242438 w 4387423"/>
              <a:gd name="connsiteY225" fmla="*/ 3161454 h 3234796"/>
              <a:gd name="connsiteX226" fmla="*/ 168716 w 4387423"/>
              <a:gd name="connsiteY226" fmla="*/ 3210321 h 3234796"/>
              <a:gd name="connsiteX227" fmla="*/ 163774 w 4387423"/>
              <a:gd name="connsiteY227" fmla="*/ 3234796 h 3234796"/>
              <a:gd name="connsiteX228" fmla="*/ 90095 w 4387423"/>
              <a:gd name="connsiteY228" fmla="*/ 3234796 h 3234796"/>
              <a:gd name="connsiteX229" fmla="*/ 85153 w 4387423"/>
              <a:gd name="connsiteY229" fmla="*/ 3210321 h 3234796"/>
              <a:gd name="connsiteX230" fmla="*/ 11431 w 4387423"/>
              <a:gd name="connsiteY230" fmla="*/ 3161454 h 3234796"/>
              <a:gd name="connsiteX231" fmla="*/ 0 w 4387423"/>
              <a:gd name="connsiteY231" fmla="*/ 3163762 h 3234796"/>
              <a:gd name="connsiteX232" fmla="*/ 0 w 4387423"/>
              <a:gd name="connsiteY232" fmla="*/ 555648 h 3234796"/>
              <a:gd name="connsiteX233" fmla="*/ 22318 w 4387423"/>
              <a:gd name="connsiteY233" fmla="*/ 546403 h 3234796"/>
              <a:gd name="connsiteX234" fmla="*/ 34717 w 4387423"/>
              <a:gd name="connsiteY234" fmla="*/ 516469 h 3234796"/>
              <a:gd name="connsiteX235" fmla="*/ 22318 w 4387423"/>
              <a:gd name="connsiteY235" fmla="*/ 486535 h 3234796"/>
              <a:gd name="connsiteX236" fmla="*/ 0 w 4387423"/>
              <a:gd name="connsiteY236" fmla="*/ 477291 h 3234796"/>
              <a:gd name="connsiteX237" fmla="*/ 0 w 4387423"/>
              <a:gd name="connsiteY237" fmla="*/ 242993 h 3234796"/>
              <a:gd name="connsiteX238" fmla="*/ 0 w 4387423"/>
              <a:gd name="connsiteY238" fmla="*/ 152400 h 323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Lst>
            <a:rect l="l" t="t" r="r" b="b"/>
            <a:pathLst>
              <a:path w="4387423" h="3234796">
                <a:moveTo>
                  <a:pt x="4225707" y="474136"/>
                </a:moveTo>
                <a:cubicBezTo>
                  <a:pt x="4202327" y="474136"/>
                  <a:pt x="4183374" y="493089"/>
                  <a:pt x="4183374" y="516469"/>
                </a:cubicBezTo>
                <a:cubicBezTo>
                  <a:pt x="4183374" y="539849"/>
                  <a:pt x="4202327" y="558802"/>
                  <a:pt x="4225707" y="558802"/>
                </a:cubicBezTo>
                <a:cubicBezTo>
                  <a:pt x="4249087" y="558802"/>
                  <a:pt x="4268040" y="539849"/>
                  <a:pt x="4268040" y="516469"/>
                </a:cubicBezTo>
                <a:cubicBezTo>
                  <a:pt x="4268040" y="493089"/>
                  <a:pt x="4249087" y="474136"/>
                  <a:pt x="4225707" y="474136"/>
                </a:cubicBezTo>
                <a:close/>
                <a:moveTo>
                  <a:pt x="4056374" y="474136"/>
                </a:moveTo>
                <a:cubicBezTo>
                  <a:pt x="4032994" y="474136"/>
                  <a:pt x="4014041" y="493089"/>
                  <a:pt x="4014041" y="516469"/>
                </a:cubicBezTo>
                <a:cubicBezTo>
                  <a:pt x="4014041" y="539849"/>
                  <a:pt x="4032994" y="558802"/>
                  <a:pt x="4056374" y="558802"/>
                </a:cubicBezTo>
                <a:cubicBezTo>
                  <a:pt x="4079754" y="558802"/>
                  <a:pt x="4098707" y="539849"/>
                  <a:pt x="4098707" y="516469"/>
                </a:cubicBezTo>
                <a:cubicBezTo>
                  <a:pt x="4098707" y="493089"/>
                  <a:pt x="4079754" y="474136"/>
                  <a:pt x="4056374" y="474136"/>
                </a:cubicBezTo>
                <a:close/>
                <a:moveTo>
                  <a:pt x="3887041" y="474136"/>
                </a:moveTo>
                <a:cubicBezTo>
                  <a:pt x="3863661" y="474136"/>
                  <a:pt x="3844708" y="493089"/>
                  <a:pt x="3844708" y="516469"/>
                </a:cubicBezTo>
                <a:cubicBezTo>
                  <a:pt x="3844708" y="539849"/>
                  <a:pt x="3863661" y="558802"/>
                  <a:pt x="3887041" y="558802"/>
                </a:cubicBezTo>
                <a:cubicBezTo>
                  <a:pt x="3910421" y="558802"/>
                  <a:pt x="3929374" y="539849"/>
                  <a:pt x="3929374" y="516469"/>
                </a:cubicBezTo>
                <a:cubicBezTo>
                  <a:pt x="3929374" y="493089"/>
                  <a:pt x="3910421" y="474136"/>
                  <a:pt x="3887041" y="474136"/>
                </a:cubicBezTo>
                <a:close/>
                <a:moveTo>
                  <a:pt x="3717708" y="474136"/>
                </a:moveTo>
                <a:cubicBezTo>
                  <a:pt x="3694328" y="474136"/>
                  <a:pt x="3675375" y="493089"/>
                  <a:pt x="3675375" y="516469"/>
                </a:cubicBezTo>
                <a:cubicBezTo>
                  <a:pt x="3675375" y="539849"/>
                  <a:pt x="3694328" y="558802"/>
                  <a:pt x="3717708" y="558802"/>
                </a:cubicBezTo>
                <a:cubicBezTo>
                  <a:pt x="3741088" y="558802"/>
                  <a:pt x="3760041" y="539849"/>
                  <a:pt x="3760041" y="516469"/>
                </a:cubicBezTo>
                <a:cubicBezTo>
                  <a:pt x="3760041" y="493089"/>
                  <a:pt x="3741088" y="474136"/>
                  <a:pt x="3717708" y="474136"/>
                </a:cubicBezTo>
                <a:close/>
                <a:moveTo>
                  <a:pt x="3548375" y="474136"/>
                </a:moveTo>
                <a:cubicBezTo>
                  <a:pt x="3524995" y="474136"/>
                  <a:pt x="3506042" y="493089"/>
                  <a:pt x="3506042" y="516469"/>
                </a:cubicBezTo>
                <a:cubicBezTo>
                  <a:pt x="3506042" y="539849"/>
                  <a:pt x="3524995" y="558802"/>
                  <a:pt x="3548375" y="558802"/>
                </a:cubicBezTo>
                <a:cubicBezTo>
                  <a:pt x="3571755" y="558802"/>
                  <a:pt x="3590708" y="539849"/>
                  <a:pt x="3590708" y="516469"/>
                </a:cubicBezTo>
                <a:cubicBezTo>
                  <a:pt x="3590708" y="493089"/>
                  <a:pt x="3571755" y="474136"/>
                  <a:pt x="3548375" y="474136"/>
                </a:cubicBezTo>
                <a:close/>
                <a:moveTo>
                  <a:pt x="3379042" y="474136"/>
                </a:moveTo>
                <a:cubicBezTo>
                  <a:pt x="3355662" y="474136"/>
                  <a:pt x="3336709" y="493089"/>
                  <a:pt x="3336709" y="516469"/>
                </a:cubicBezTo>
                <a:cubicBezTo>
                  <a:pt x="3336709" y="539849"/>
                  <a:pt x="3355662" y="558802"/>
                  <a:pt x="3379042" y="558802"/>
                </a:cubicBezTo>
                <a:cubicBezTo>
                  <a:pt x="3402422" y="558802"/>
                  <a:pt x="3421375" y="539849"/>
                  <a:pt x="3421375" y="516469"/>
                </a:cubicBezTo>
                <a:cubicBezTo>
                  <a:pt x="3421375" y="493089"/>
                  <a:pt x="3402422" y="474136"/>
                  <a:pt x="3379042" y="474136"/>
                </a:cubicBezTo>
                <a:close/>
                <a:moveTo>
                  <a:pt x="3209709" y="474136"/>
                </a:moveTo>
                <a:cubicBezTo>
                  <a:pt x="3186329" y="474136"/>
                  <a:pt x="3167376" y="493089"/>
                  <a:pt x="3167376" y="516469"/>
                </a:cubicBezTo>
                <a:cubicBezTo>
                  <a:pt x="3167376" y="539849"/>
                  <a:pt x="3186329" y="558802"/>
                  <a:pt x="3209709" y="558802"/>
                </a:cubicBezTo>
                <a:cubicBezTo>
                  <a:pt x="3233089" y="558802"/>
                  <a:pt x="3252042" y="539849"/>
                  <a:pt x="3252042" y="516469"/>
                </a:cubicBezTo>
                <a:cubicBezTo>
                  <a:pt x="3252042" y="493089"/>
                  <a:pt x="3233089" y="474136"/>
                  <a:pt x="3209709" y="474136"/>
                </a:cubicBezTo>
                <a:close/>
                <a:moveTo>
                  <a:pt x="3040376" y="474136"/>
                </a:moveTo>
                <a:cubicBezTo>
                  <a:pt x="3016996" y="474136"/>
                  <a:pt x="2998043" y="493089"/>
                  <a:pt x="2998043" y="516469"/>
                </a:cubicBezTo>
                <a:cubicBezTo>
                  <a:pt x="2998043" y="539849"/>
                  <a:pt x="3016996" y="558802"/>
                  <a:pt x="3040376" y="558802"/>
                </a:cubicBezTo>
                <a:cubicBezTo>
                  <a:pt x="3063756" y="558802"/>
                  <a:pt x="3082709" y="539849"/>
                  <a:pt x="3082709" y="516469"/>
                </a:cubicBezTo>
                <a:cubicBezTo>
                  <a:pt x="3082709" y="493089"/>
                  <a:pt x="3063756" y="474136"/>
                  <a:pt x="3040376" y="474136"/>
                </a:cubicBezTo>
                <a:close/>
                <a:moveTo>
                  <a:pt x="2871043" y="474136"/>
                </a:moveTo>
                <a:cubicBezTo>
                  <a:pt x="2847663" y="474136"/>
                  <a:pt x="2828710" y="493089"/>
                  <a:pt x="2828710" y="516469"/>
                </a:cubicBezTo>
                <a:cubicBezTo>
                  <a:pt x="2828710" y="539849"/>
                  <a:pt x="2847663" y="558802"/>
                  <a:pt x="2871043" y="558802"/>
                </a:cubicBezTo>
                <a:cubicBezTo>
                  <a:pt x="2894423" y="558802"/>
                  <a:pt x="2913376" y="539849"/>
                  <a:pt x="2913376" y="516469"/>
                </a:cubicBezTo>
                <a:cubicBezTo>
                  <a:pt x="2913376" y="493089"/>
                  <a:pt x="2894423" y="474136"/>
                  <a:pt x="2871043" y="474136"/>
                </a:cubicBezTo>
                <a:close/>
                <a:moveTo>
                  <a:pt x="2701710" y="474136"/>
                </a:moveTo>
                <a:cubicBezTo>
                  <a:pt x="2678330" y="474136"/>
                  <a:pt x="2659377" y="493089"/>
                  <a:pt x="2659377" y="516469"/>
                </a:cubicBezTo>
                <a:cubicBezTo>
                  <a:pt x="2659377" y="539849"/>
                  <a:pt x="2678330" y="558802"/>
                  <a:pt x="2701710" y="558802"/>
                </a:cubicBezTo>
                <a:cubicBezTo>
                  <a:pt x="2725090" y="558802"/>
                  <a:pt x="2744043" y="539849"/>
                  <a:pt x="2744043" y="516469"/>
                </a:cubicBezTo>
                <a:cubicBezTo>
                  <a:pt x="2744043" y="493089"/>
                  <a:pt x="2725090" y="474136"/>
                  <a:pt x="2701710" y="474136"/>
                </a:cubicBezTo>
                <a:close/>
                <a:moveTo>
                  <a:pt x="2532377" y="474136"/>
                </a:moveTo>
                <a:cubicBezTo>
                  <a:pt x="2508997" y="474136"/>
                  <a:pt x="2490044" y="493089"/>
                  <a:pt x="2490044" y="516469"/>
                </a:cubicBezTo>
                <a:cubicBezTo>
                  <a:pt x="2490044" y="539849"/>
                  <a:pt x="2508997" y="558802"/>
                  <a:pt x="2532377" y="558802"/>
                </a:cubicBezTo>
                <a:cubicBezTo>
                  <a:pt x="2555757" y="558802"/>
                  <a:pt x="2574710" y="539849"/>
                  <a:pt x="2574710" y="516469"/>
                </a:cubicBezTo>
                <a:cubicBezTo>
                  <a:pt x="2574710" y="493089"/>
                  <a:pt x="2555757" y="474136"/>
                  <a:pt x="2532377" y="474136"/>
                </a:cubicBezTo>
                <a:close/>
                <a:moveTo>
                  <a:pt x="2363044" y="474136"/>
                </a:moveTo>
                <a:cubicBezTo>
                  <a:pt x="2339664" y="474136"/>
                  <a:pt x="2320711" y="493089"/>
                  <a:pt x="2320711" y="516469"/>
                </a:cubicBezTo>
                <a:cubicBezTo>
                  <a:pt x="2320711" y="539849"/>
                  <a:pt x="2339664" y="558802"/>
                  <a:pt x="2363044" y="558802"/>
                </a:cubicBezTo>
                <a:cubicBezTo>
                  <a:pt x="2386424" y="558802"/>
                  <a:pt x="2405377" y="539849"/>
                  <a:pt x="2405377" y="516469"/>
                </a:cubicBezTo>
                <a:cubicBezTo>
                  <a:pt x="2405377" y="493089"/>
                  <a:pt x="2386424" y="474136"/>
                  <a:pt x="2363044" y="474136"/>
                </a:cubicBezTo>
                <a:close/>
                <a:moveTo>
                  <a:pt x="2193711" y="474136"/>
                </a:moveTo>
                <a:cubicBezTo>
                  <a:pt x="2170331" y="474136"/>
                  <a:pt x="2151378" y="493089"/>
                  <a:pt x="2151378" y="516469"/>
                </a:cubicBezTo>
                <a:cubicBezTo>
                  <a:pt x="2151378" y="539849"/>
                  <a:pt x="2170331" y="558802"/>
                  <a:pt x="2193711" y="558802"/>
                </a:cubicBezTo>
                <a:cubicBezTo>
                  <a:pt x="2217091" y="558802"/>
                  <a:pt x="2236044" y="539849"/>
                  <a:pt x="2236044" y="516469"/>
                </a:cubicBezTo>
                <a:cubicBezTo>
                  <a:pt x="2236044" y="493089"/>
                  <a:pt x="2217091" y="474136"/>
                  <a:pt x="2193711" y="474136"/>
                </a:cubicBezTo>
                <a:close/>
                <a:moveTo>
                  <a:pt x="2024378" y="474136"/>
                </a:moveTo>
                <a:cubicBezTo>
                  <a:pt x="2000998" y="474136"/>
                  <a:pt x="1982045" y="493089"/>
                  <a:pt x="1982045" y="516469"/>
                </a:cubicBezTo>
                <a:cubicBezTo>
                  <a:pt x="1982045" y="539849"/>
                  <a:pt x="2000998" y="558802"/>
                  <a:pt x="2024378" y="558802"/>
                </a:cubicBezTo>
                <a:cubicBezTo>
                  <a:pt x="2047758" y="558802"/>
                  <a:pt x="2066711" y="539849"/>
                  <a:pt x="2066711" y="516469"/>
                </a:cubicBezTo>
                <a:cubicBezTo>
                  <a:pt x="2066711" y="493089"/>
                  <a:pt x="2047758" y="474136"/>
                  <a:pt x="2024378" y="474136"/>
                </a:cubicBezTo>
                <a:close/>
                <a:moveTo>
                  <a:pt x="1855045" y="474136"/>
                </a:moveTo>
                <a:cubicBezTo>
                  <a:pt x="1831665" y="474136"/>
                  <a:pt x="1812712" y="493089"/>
                  <a:pt x="1812712" y="516469"/>
                </a:cubicBezTo>
                <a:cubicBezTo>
                  <a:pt x="1812712" y="539849"/>
                  <a:pt x="1831665" y="558802"/>
                  <a:pt x="1855045" y="558802"/>
                </a:cubicBezTo>
                <a:cubicBezTo>
                  <a:pt x="1878425" y="558802"/>
                  <a:pt x="1897378" y="539849"/>
                  <a:pt x="1897378" y="516469"/>
                </a:cubicBezTo>
                <a:cubicBezTo>
                  <a:pt x="1897378" y="493089"/>
                  <a:pt x="1878425" y="474136"/>
                  <a:pt x="1855045" y="474136"/>
                </a:cubicBezTo>
                <a:close/>
                <a:moveTo>
                  <a:pt x="1685712" y="474136"/>
                </a:moveTo>
                <a:cubicBezTo>
                  <a:pt x="1662332" y="474136"/>
                  <a:pt x="1643379" y="493089"/>
                  <a:pt x="1643379" y="516469"/>
                </a:cubicBezTo>
                <a:cubicBezTo>
                  <a:pt x="1643379" y="539849"/>
                  <a:pt x="1662332" y="558802"/>
                  <a:pt x="1685712" y="558802"/>
                </a:cubicBezTo>
                <a:cubicBezTo>
                  <a:pt x="1709092" y="558802"/>
                  <a:pt x="1728045" y="539849"/>
                  <a:pt x="1728045" y="516469"/>
                </a:cubicBezTo>
                <a:cubicBezTo>
                  <a:pt x="1728045" y="493089"/>
                  <a:pt x="1709092" y="474136"/>
                  <a:pt x="1685712" y="474136"/>
                </a:cubicBezTo>
                <a:close/>
                <a:moveTo>
                  <a:pt x="1516379" y="474136"/>
                </a:moveTo>
                <a:cubicBezTo>
                  <a:pt x="1492999" y="474136"/>
                  <a:pt x="1474046" y="493089"/>
                  <a:pt x="1474046" y="516469"/>
                </a:cubicBezTo>
                <a:cubicBezTo>
                  <a:pt x="1474046" y="539849"/>
                  <a:pt x="1492999" y="558802"/>
                  <a:pt x="1516379" y="558802"/>
                </a:cubicBezTo>
                <a:cubicBezTo>
                  <a:pt x="1539759" y="558802"/>
                  <a:pt x="1558712" y="539849"/>
                  <a:pt x="1558712" y="516469"/>
                </a:cubicBezTo>
                <a:cubicBezTo>
                  <a:pt x="1558712" y="493089"/>
                  <a:pt x="1539759" y="474136"/>
                  <a:pt x="1516379" y="474136"/>
                </a:cubicBezTo>
                <a:close/>
                <a:moveTo>
                  <a:pt x="1347046" y="474136"/>
                </a:moveTo>
                <a:cubicBezTo>
                  <a:pt x="1323666" y="474136"/>
                  <a:pt x="1304713" y="493089"/>
                  <a:pt x="1304713" y="516469"/>
                </a:cubicBezTo>
                <a:cubicBezTo>
                  <a:pt x="1304713" y="539849"/>
                  <a:pt x="1323666" y="558802"/>
                  <a:pt x="1347046" y="558802"/>
                </a:cubicBezTo>
                <a:cubicBezTo>
                  <a:pt x="1370426" y="558802"/>
                  <a:pt x="1389379" y="539849"/>
                  <a:pt x="1389379" y="516469"/>
                </a:cubicBezTo>
                <a:cubicBezTo>
                  <a:pt x="1389379" y="493089"/>
                  <a:pt x="1370426" y="474136"/>
                  <a:pt x="1347046" y="474136"/>
                </a:cubicBezTo>
                <a:close/>
                <a:moveTo>
                  <a:pt x="1177713" y="474136"/>
                </a:moveTo>
                <a:cubicBezTo>
                  <a:pt x="1154334" y="474136"/>
                  <a:pt x="1135381" y="493089"/>
                  <a:pt x="1135381" y="516469"/>
                </a:cubicBezTo>
                <a:cubicBezTo>
                  <a:pt x="1135381" y="539849"/>
                  <a:pt x="1154334" y="558802"/>
                  <a:pt x="1177713" y="558802"/>
                </a:cubicBezTo>
                <a:cubicBezTo>
                  <a:pt x="1201093" y="558802"/>
                  <a:pt x="1220046" y="539849"/>
                  <a:pt x="1220046" y="516469"/>
                </a:cubicBezTo>
                <a:cubicBezTo>
                  <a:pt x="1220046" y="493089"/>
                  <a:pt x="1201093" y="474136"/>
                  <a:pt x="1177713" y="474136"/>
                </a:cubicBezTo>
                <a:close/>
                <a:moveTo>
                  <a:pt x="1008381" y="474136"/>
                </a:moveTo>
                <a:cubicBezTo>
                  <a:pt x="985001" y="474136"/>
                  <a:pt x="966048" y="493089"/>
                  <a:pt x="966048" y="516469"/>
                </a:cubicBezTo>
                <a:cubicBezTo>
                  <a:pt x="966048" y="539849"/>
                  <a:pt x="985001" y="558802"/>
                  <a:pt x="1008381" y="558802"/>
                </a:cubicBezTo>
                <a:cubicBezTo>
                  <a:pt x="1031761" y="558802"/>
                  <a:pt x="1050714" y="539849"/>
                  <a:pt x="1050714" y="516469"/>
                </a:cubicBezTo>
                <a:cubicBezTo>
                  <a:pt x="1050714" y="493089"/>
                  <a:pt x="1031761" y="474136"/>
                  <a:pt x="1008381" y="474136"/>
                </a:cubicBezTo>
                <a:close/>
                <a:moveTo>
                  <a:pt x="839048" y="474136"/>
                </a:moveTo>
                <a:cubicBezTo>
                  <a:pt x="815668" y="474136"/>
                  <a:pt x="796716" y="493089"/>
                  <a:pt x="796716" y="516469"/>
                </a:cubicBezTo>
                <a:cubicBezTo>
                  <a:pt x="796716" y="539849"/>
                  <a:pt x="815668" y="558802"/>
                  <a:pt x="839048" y="558802"/>
                </a:cubicBezTo>
                <a:cubicBezTo>
                  <a:pt x="862428" y="558802"/>
                  <a:pt x="881381" y="539849"/>
                  <a:pt x="881381" y="516469"/>
                </a:cubicBezTo>
                <a:cubicBezTo>
                  <a:pt x="881381" y="493089"/>
                  <a:pt x="862428" y="474136"/>
                  <a:pt x="839048" y="474136"/>
                </a:cubicBezTo>
                <a:close/>
                <a:moveTo>
                  <a:pt x="669716" y="474136"/>
                </a:moveTo>
                <a:cubicBezTo>
                  <a:pt x="646335" y="474136"/>
                  <a:pt x="627383" y="493089"/>
                  <a:pt x="627383" y="516469"/>
                </a:cubicBezTo>
                <a:cubicBezTo>
                  <a:pt x="627383" y="539849"/>
                  <a:pt x="646335" y="558802"/>
                  <a:pt x="669716" y="558802"/>
                </a:cubicBezTo>
                <a:cubicBezTo>
                  <a:pt x="693096" y="558802"/>
                  <a:pt x="712049" y="539849"/>
                  <a:pt x="712049" y="516469"/>
                </a:cubicBezTo>
                <a:cubicBezTo>
                  <a:pt x="712049" y="493089"/>
                  <a:pt x="693096" y="474136"/>
                  <a:pt x="669716" y="474136"/>
                </a:cubicBezTo>
                <a:close/>
                <a:moveTo>
                  <a:pt x="500382" y="474136"/>
                </a:moveTo>
                <a:cubicBezTo>
                  <a:pt x="477002" y="474136"/>
                  <a:pt x="458049" y="493089"/>
                  <a:pt x="458049" y="516469"/>
                </a:cubicBezTo>
                <a:cubicBezTo>
                  <a:pt x="458049" y="539849"/>
                  <a:pt x="477002" y="558802"/>
                  <a:pt x="500382" y="558802"/>
                </a:cubicBezTo>
                <a:cubicBezTo>
                  <a:pt x="523763" y="558802"/>
                  <a:pt x="542715" y="539849"/>
                  <a:pt x="542715" y="516469"/>
                </a:cubicBezTo>
                <a:cubicBezTo>
                  <a:pt x="542715" y="493089"/>
                  <a:pt x="523763" y="474136"/>
                  <a:pt x="500382" y="474136"/>
                </a:cubicBezTo>
                <a:close/>
                <a:moveTo>
                  <a:pt x="331050" y="474136"/>
                </a:moveTo>
                <a:cubicBezTo>
                  <a:pt x="307670" y="474136"/>
                  <a:pt x="288717" y="493089"/>
                  <a:pt x="288717" y="516469"/>
                </a:cubicBezTo>
                <a:cubicBezTo>
                  <a:pt x="288717" y="539849"/>
                  <a:pt x="307670" y="558802"/>
                  <a:pt x="331050" y="558802"/>
                </a:cubicBezTo>
                <a:cubicBezTo>
                  <a:pt x="354430" y="558802"/>
                  <a:pt x="373382" y="539849"/>
                  <a:pt x="373382" y="516469"/>
                </a:cubicBezTo>
                <a:cubicBezTo>
                  <a:pt x="373382" y="493089"/>
                  <a:pt x="354430" y="474136"/>
                  <a:pt x="331050" y="474136"/>
                </a:cubicBezTo>
                <a:close/>
                <a:moveTo>
                  <a:pt x="161717" y="474136"/>
                </a:moveTo>
                <a:cubicBezTo>
                  <a:pt x="138337" y="474136"/>
                  <a:pt x="119384" y="493089"/>
                  <a:pt x="119384" y="516469"/>
                </a:cubicBezTo>
                <a:cubicBezTo>
                  <a:pt x="119384" y="539849"/>
                  <a:pt x="138337" y="558802"/>
                  <a:pt x="161717" y="558802"/>
                </a:cubicBezTo>
                <a:cubicBezTo>
                  <a:pt x="185097" y="558802"/>
                  <a:pt x="204050" y="539849"/>
                  <a:pt x="204050" y="516469"/>
                </a:cubicBezTo>
                <a:cubicBezTo>
                  <a:pt x="204050" y="493089"/>
                  <a:pt x="185097" y="474136"/>
                  <a:pt x="161717" y="474136"/>
                </a:cubicBezTo>
                <a:close/>
                <a:moveTo>
                  <a:pt x="0" y="0"/>
                </a:moveTo>
                <a:lnTo>
                  <a:pt x="4387423" y="0"/>
                </a:lnTo>
                <a:lnTo>
                  <a:pt x="4387423" y="152400"/>
                </a:lnTo>
                <a:lnTo>
                  <a:pt x="4387423" y="242993"/>
                </a:lnTo>
                <a:lnTo>
                  <a:pt x="4387423" y="477291"/>
                </a:lnTo>
                <a:lnTo>
                  <a:pt x="4365106" y="486535"/>
                </a:lnTo>
                <a:cubicBezTo>
                  <a:pt x="4357446" y="494196"/>
                  <a:pt x="4352707" y="504779"/>
                  <a:pt x="4352707" y="516469"/>
                </a:cubicBezTo>
                <a:cubicBezTo>
                  <a:pt x="4352707" y="528159"/>
                  <a:pt x="4357446" y="538742"/>
                  <a:pt x="4365106" y="546403"/>
                </a:cubicBezTo>
                <a:lnTo>
                  <a:pt x="4387423" y="555647"/>
                </a:lnTo>
                <a:lnTo>
                  <a:pt x="4387423" y="3164104"/>
                </a:lnTo>
                <a:lnTo>
                  <a:pt x="4369407" y="3167742"/>
                </a:lnTo>
                <a:cubicBezTo>
                  <a:pt x="4350262" y="3175839"/>
                  <a:pt x="4334925" y="3191176"/>
                  <a:pt x="4326828" y="3210321"/>
                </a:cubicBezTo>
                <a:lnTo>
                  <a:pt x="4321886" y="3234796"/>
                </a:lnTo>
                <a:lnTo>
                  <a:pt x="4248202" y="3234796"/>
                </a:lnTo>
                <a:lnTo>
                  <a:pt x="4243261" y="3210321"/>
                </a:lnTo>
                <a:cubicBezTo>
                  <a:pt x="4231114" y="3181604"/>
                  <a:pt x="4202679" y="3161454"/>
                  <a:pt x="4169538" y="3161454"/>
                </a:cubicBezTo>
                <a:cubicBezTo>
                  <a:pt x="4136397" y="3161454"/>
                  <a:pt x="4107962" y="3181604"/>
                  <a:pt x="4095816" y="3210321"/>
                </a:cubicBezTo>
                <a:lnTo>
                  <a:pt x="4090874" y="3234796"/>
                </a:lnTo>
                <a:lnTo>
                  <a:pt x="4017196" y="3234796"/>
                </a:lnTo>
                <a:lnTo>
                  <a:pt x="4012255" y="3210321"/>
                </a:lnTo>
                <a:cubicBezTo>
                  <a:pt x="4000108" y="3181604"/>
                  <a:pt x="3971673" y="3161454"/>
                  <a:pt x="3938532" y="3161454"/>
                </a:cubicBezTo>
                <a:cubicBezTo>
                  <a:pt x="3905391" y="3161454"/>
                  <a:pt x="3876956" y="3181604"/>
                  <a:pt x="3864810" y="3210321"/>
                </a:cubicBezTo>
                <a:lnTo>
                  <a:pt x="3859868" y="3234796"/>
                </a:lnTo>
                <a:lnTo>
                  <a:pt x="3786190" y="3234796"/>
                </a:lnTo>
                <a:lnTo>
                  <a:pt x="3781249" y="3210321"/>
                </a:lnTo>
                <a:cubicBezTo>
                  <a:pt x="3769102" y="3181604"/>
                  <a:pt x="3740667" y="3161454"/>
                  <a:pt x="3707526" y="3161454"/>
                </a:cubicBezTo>
                <a:cubicBezTo>
                  <a:pt x="3674385" y="3161454"/>
                  <a:pt x="3645950" y="3181604"/>
                  <a:pt x="3633804" y="3210321"/>
                </a:cubicBezTo>
                <a:lnTo>
                  <a:pt x="3628863" y="3234796"/>
                </a:lnTo>
                <a:lnTo>
                  <a:pt x="3555184" y="3234796"/>
                </a:lnTo>
                <a:lnTo>
                  <a:pt x="3550243" y="3210321"/>
                </a:lnTo>
                <a:cubicBezTo>
                  <a:pt x="3538096" y="3181604"/>
                  <a:pt x="3509661" y="3161454"/>
                  <a:pt x="3476520" y="3161454"/>
                </a:cubicBezTo>
                <a:cubicBezTo>
                  <a:pt x="3443379" y="3161454"/>
                  <a:pt x="3414944" y="3181604"/>
                  <a:pt x="3402798" y="3210321"/>
                </a:cubicBezTo>
                <a:lnTo>
                  <a:pt x="3397856" y="3234796"/>
                </a:lnTo>
                <a:lnTo>
                  <a:pt x="3324178" y="3234796"/>
                </a:lnTo>
                <a:lnTo>
                  <a:pt x="3319237" y="3210321"/>
                </a:lnTo>
                <a:cubicBezTo>
                  <a:pt x="3307090" y="3181604"/>
                  <a:pt x="3278655" y="3161454"/>
                  <a:pt x="3245514" y="3161454"/>
                </a:cubicBezTo>
                <a:cubicBezTo>
                  <a:pt x="3212373" y="3161454"/>
                  <a:pt x="3183938" y="3181604"/>
                  <a:pt x="3171792" y="3210321"/>
                </a:cubicBezTo>
                <a:lnTo>
                  <a:pt x="3166850" y="3234796"/>
                </a:lnTo>
                <a:lnTo>
                  <a:pt x="3093172" y="3234796"/>
                </a:lnTo>
                <a:lnTo>
                  <a:pt x="3088230" y="3210321"/>
                </a:lnTo>
                <a:cubicBezTo>
                  <a:pt x="3076084" y="3181604"/>
                  <a:pt x="3047649" y="3161454"/>
                  <a:pt x="3014508" y="3161454"/>
                </a:cubicBezTo>
                <a:cubicBezTo>
                  <a:pt x="2981367" y="3161454"/>
                  <a:pt x="2952932" y="3181604"/>
                  <a:pt x="2940786" y="3210321"/>
                </a:cubicBezTo>
                <a:lnTo>
                  <a:pt x="2935844" y="3234796"/>
                </a:lnTo>
                <a:lnTo>
                  <a:pt x="2862166" y="3234796"/>
                </a:lnTo>
                <a:lnTo>
                  <a:pt x="2857224" y="3210321"/>
                </a:lnTo>
                <a:cubicBezTo>
                  <a:pt x="2845078" y="3181604"/>
                  <a:pt x="2816643" y="3161454"/>
                  <a:pt x="2783502" y="3161454"/>
                </a:cubicBezTo>
                <a:cubicBezTo>
                  <a:pt x="2750361" y="3161454"/>
                  <a:pt x="2721926" y="3181604"/>
                  <a:pt x="2709780" y="3210321"/>
                </a:cubicBezTo>
                <a:lnTo>
                  <a:pt x="2704838" y="3234796"/>
                </a:lnTo>
                <a:lnTo>
                  <a:pt x="2631160" y="3234796"/>
                </a:lnTo>
                <a:lnTo>
                  <a:pt x="2626219" y="3210321"/>
                </a:lnTo>
                <a:cubicBezTo>
                  <a:pt x="2614072" y="3181604"/>
                  <a:pt x="2585637" y="3161454"/>
                  <a:pt x="2552496" y="3161454"/>
                </a:cubicBezTo>
                <a:cubicBezTo>
                  <a:pt x="2519355" y="3161454"/>
                  <a:pt x="2490920" y="3181604"/>
                  <a:pt x="2478774" y="3210321"/>
                </a:cubicBezTo>
                <a:lnTo>
                  <a:pt x="2473832" y="3234796"/>
                </a:lnTo>
                <a:lnTo>
                  <a:pt x="2400154" y="3234796"/>
                </a:lnTo>
                <a:lnTo>
                  <a:pt x="2395213" y="3210321"/>
                </a:lnTo>
                <a:cubicBezTo>
                  <a:pt x="2383066" y="3181604"/>
                  <a:pt x="2354631" y="3161454"/>
                  <a:pt x="2321490" y="3161454"/>
                </a:cubicBezTo>
                <a:cubicBezTo>
                  <a:pt x="2288349" y="3161454"/>
                  <a:pt x="2259914" y="3181604"/>
                  <a:pt x="2247768" y="3210321"/>
                </a:cubicBezTo>
                <a:lnTo>
                  <a:pt x="2242826" y="3234796"/>
                </a:lnTo>
                <a:lnTo>
                  <a:pt x="2169148" y="3234796"/>
                </a:lnTo>
                <a:lnTo>
                  <a:pt x="2164207" y="3210321"/>
                </a:lnTo>
                <a:cubicBezTo>
                  <a:pt x="2152060" y="3181604"/>
                  <a:pt x="2123625" y="3161454"/>
                  <a:pt x="2090484" y="3161454"/>
                </a:cubicBezTo>
                <a:cubicBezTo>
                  <a:pt x="2057343" y="3161454"/>
                  <a:pt x="2028908" y="3181604"/>
                  <a:pt x="2016762" y="3210321"/>
                </a:cubicBezTo>
                <a:lnTo>
                  <a:pt x="2011820" y="3234796"/>
                </a:lnTo>
                <a:lnTo>
                  <a:pt x="1938142" y="3234796"/>
                </a:lnTo>
                <a:lnTo>
                  <a:pt x="1933201" y="3210321"/>
                </a:lnTo>
                <a:cubicBezTo>
                  <a:pt x="1921054" y="3181604"/>
                  <a:pt x="1892619" y="3161454"/>
                  <a:pt x="1859478" y="3161454"/>
                </a:cubicBezTo>
                <a:cubicBezTo>
                  <a:pt x="1826337" y="3161454"/>
                  <a:pt x="1797902" y="3181604"/>
                  <a:pt x="1785756" y="3210321"/>
                </a:cubicBezTo>
                <a:lnTo>
                  <a:pt x="1780814" y="3234796"/>
                </a:lnTo>
                <a:lnTo>
                  <a:pt x="1707136" y="3234796"/>
                </a:lnTo>
                <a:lnTo>
                  <a:pt x="1702195" y="3210321"/>
                </a:lnTo>
                <a:cubicBezTo>
                  <a:pt x="1690048" y="3181604"/>
                  <a:pt x="1661613" y="3161454"/>
                  <a:pt x="1628472" y="3161454"/>
                </a:cubicBezTo>
                <a:cubicBezTo>
                  <a:pt x="1595331" y="3161454"/>
                  <a:pt x="1566896" y="3181604"/>
                  <a:pt x="1554750" y="3210321"/>
                </a:cubicBezTo>
                <a:lnTo>
                  <a:pt x="1549808" y="3234796"/>
                </a:lnTo>
                <a:lnTo>
                  <a:pt x="1476130" y="3234796"/>
                </a:lnTo>
                <a:lnTo>
                  <a:pt x="1471189" y="3210321"/>
                </a:lnTo>
                <a:cubicBezTo>
                  <a:pt x="1459042" y="3181604"/>
                  <a:pt x="1430607" y="3161454"/>
                  <a:pt x="1397466" y="3161454"/>
                </a:cubicBezTo>
                <a:cubicBezTo>
                  <a:pt x="1364325" y="3161454"/>
                  <a:pt x="1335890" y="3181604"/>
                  <a:pt x="1323744" y="3210321"/>
                </a:cubicBezTo>
                <a:lnTo>
                  <a:pt x="1318802" y="3234796"/>
                </a:lnTo>
                <a:lnTo>
                  <a:pt x="1245124" y="3234796"/>
                </a:lnTo>
                <a:lnTo>
                  <a:pt x="1240183" y="3210321"/>
                </a:lnTo>
                <a:cubicBezTo>
                  <a:pt x="1228036" y="3181604"/>
                  <a:pt x="1199601" y="3161454"/>
                  <a:pt x="1166461" y="3161454"/>
                </a:cubicBezTo>
                <a:cubicBezTo>
                  <a:pt x="1133320" y="3161454"/>
                  <a:pt x="1104885" y="3181604"/>
                  <a:pt x="1092739" y="3210321"/>
                </a:cubicBezTo>
                <a:lnTo>
                  <a:pt x="1087797" y="3234796"/>
                </a:lnTo>
                <a:lnTo>
                  <a:pt x="1014119" y="3234796"/>
                </a:lnTo>
                <a:lnTo>
                  <a:pt x="1009178" y="3210321"/>
                </a:lnTo>
                <a:cubicBezTo>
                  <a:pt x="997031" y="3181604"/>
                  <a:pt x="968596" y="3161454"/>
                  <a:pt x="935455" y="3161454"/>
                </a:cubicBezTo>
                <a:cubicBezTo>
                  <a:pt x="902314" y="3161454"/>
                  <a:pt x="873879" y="3181604"/>
                  <a:pt x="861733" y="3210321"/>
                </a:cubicBezTo>
                <a:lnTo>
                  <a:pt x="856791" y="3234796"/>
                </a:lnTo>
                <a:lnTo>
                  <a:pt x="783113" y="3234796"/>
                </a:lnTo>
                <a:lnTo>
                  <a:pt x="778171" y="3210321"/>
                </a:lnTo>
                <a:cubicBezTo>
                  <a:pt x="766025" y="3181604"/>
                  <a:pt x="737590" y="3161454"/>
                  <a:pt x="704449" y="3161454"/>
                </a:cubicBezTo>
                <a:cubicBezTo>
                  <a:pt x="671308" y="3161454"/>
                  <a:pt x="642873" y="3181604"/>
                  <a:pt x="630727" y="3210321"/>
                </a:cubicBezTo>
                <a:lnTo>
                  <a:pt x="625785" y="3234796"/>
                </a:lnTo>
                <a:lnTo>
                  <a:pt x="552107" y="3234796"/>
                </a:lnTo>
                <a:lnTo>
                  <a:pt x="547165" y="3210321"/>
                </a:lnTo>
                <a:cubicBezTo>
                  <a:pt x="535019" y="3181604"/>
                  <a:pt x="506584" y="3161454"/>
                  <a:pt x="473443" y="3161454"/>
                </a:cubicBezTo>
                <a:cubicBezTo>
                  <a:pt x="440302" y="3161454"/>
                  <a:pt x="411867" y="3181604"/>
                  <a:pt x="399721" y="3210321"/>
                </a:cubicBezTo>
                <a:lnTo>
                  <a:pt x="394779" y="3234796"/>
                </a:lnTo>
                <a:lnTo>
                  <a:pt x="321101" y="3234796"/>
                </a:lnTo>
                <a:lnTo>
                  <a:pt x="316160" y="3210321"/>
                </a:lnTo>
                <a:cubicBezTo>
                  <a:pt x="304013" y="3181604"/>
                  <a:pt x="275578" y="3161454"/>
                  <a:pt x="242438" y="3161454"/>
                </a:cubicBezTo>
                <a:cubicBezTo>
                  <a:pt x="209297" y="3161454"/>
                  <a:pt x="180862" y="3181604"/>
                  <a:pt x="168716" y="3210321"/>
                </a:cubicBezTo>
                <a:lnTo>
                  <a:pt x="163774" y="3234796"/>
                </a:lnTo>
                <a:lnTo>
                  <a:pt x="90095" y="3234796"/>
                </a:lnTo>
                <a:lnTo>
                  <a:pt x="85153" y="3210321"/>
                </a:lnTo>
                <a:cubicBezTo>
                  <a:pt x="73007" y="3181604"/>
                  <a:pt x="44572" y="3161454"/>
                  <a:pt x="11431" y="3161454"/>
                </a:cubicBezTo>
                <a:lnTo>
                  <a:pt x="0" y="3163762"/>
                </a:lnTo>
                <a:lnTo>
                  <a:pt x="0" y="555648"/>
                </a:lnTo>
                <a:lnTo>
                  <a:pt x="22318" y="546403"/>
                </a:lnTo>
                <a:cubicBezTo>
                  <a:pt x="29979" y="538742"/>
                  <a:pt x="34717" y="528159"/>
                  <a:pt x="34717" y="516469"/>
                </a:cubicBezTo>
                <a:cubicBezTo>
                  <a:pt x="34717" y="504779"/>
                  <a:pt x="29979" y="494196"/>
                  <a:pt x="22318" y="486535"/>
                </a:cubicBezTo>
                <a:lnTo>
                  <a:pt x="0" y="477291"/>
                </a:lnTo>
                <a:lnTo>
                  <a:pt x="0" y="242993"/>
                </a:lnTo>
                <a:lnTo>
                  <a:pt x="0" y="152400"/>
                </a:lnTo>
                <a:close/>
              </a:path>
            </a:pathLst>
          </a:custGeom>
          <a:solidFill>
            <a:sysClr val="window" lastClr="FFFFFF"/>
          </a:solidFill>
          <a:ln w="3175">
            <a:solidFill>
              <a:sysClr val="window" lastClr="FFFFFF"/>
            </a:solidFill>
          </a:ln>
          <a:effectLst>
            <a:outerShdw blurRad="50800" dist="38100" dir="5400000" algn="t" rotWithShape="0">
              <a:prstClr val="black">
                <a:alpha val="40000"/>
              </a:prstClr>
            </a:outerShdw>
          </a:effectLst>
        </p:spPr>
        <p:style>
          <a:lnRef idx="2">
            <a:srgbClr val="FA8550">
              <a:shade val="50000"/>
            </a:srgbClr>
          </a:lnRef>
          <a:fillRef idx="1">
            <a:srgbClr val="FA8550"/>
          </a:fillRef>
          <a:effectRef idx="0">
            <a:srgbClr val="FA8550"/>
          </a:effectRef>
          <a:fontRef idx="minor">
            <a:sysClr val="window" lastClr="FFFFFF"/>
          </a:fontRef>
        </p:style>
        <p:txBody>
          <a:bodyPr rtlCol="0" anchor="t">
            <a:normAutofit/>
          </a:bodyPr>
          <a:p>
            <a:pPr algn="ctr">
              <a:lnSpc>
                <a:spcPct val="120000"/>
              </a:lnSpc>
            </a:pPr>
            <a:endParaRPr lang="en-US" altLang="zh-CN" sz="2000" b="1" spc="300" dirty="0">
              <a:solidFill>
                <a:srgbClr val="4276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3" name="矩形 42"/>
          <p:cNvSpPr/>
          <p:nvPr>
            <p:custDataLst>
              <p:tags r:id="rId5"/>
            </p:custDataLst>
          </p:nvPr>
        </p:nvSpPr>
        <p:spPr>
          <a:xfrm>
            <a:off x="1628140" y="2752725"/>
            <a:ext cx="4079240" cy="2663825"/>
          </a:xfrm>
          <a:prstGeom prst="rect">
            <a:avLst/>
          </a:prstGeom>
          <a:solidFill>
            <a:srgbClr val="4276AA"/>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lnSpcReduction="10000"/>
          </a:bodyPr>
          <a:p>
            <a:pPr marL="285750" lvl="0" indent="-285750" algn="l" fontAlgn="ctr">
              <a:lnSpc>
                <a:spcPct val="120000"/>
              </a:lnSpc>
              <a:spcBef>
                <a:spcPts val="1000"/>
              </a:spcBef>
              <a:spcAft>
                <a:spcPts val="0"/>
              </a:spcAft>
              <a:buSzPct val="100000"/>
              <a:buFont typeface="Wingdings" panose="05000000000000000000" charset="0"/>
              <a:buChar char="l"/>
            </a:pPr>
            <a:r>
              <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（1）吸引技术持有者加入创业团队。</a:t>
            </a:r>
            <a:endPar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gn="l" fontAlgn="ctr">
              <a:lnSpc>
                <a:spcPct val="120000"/>
              </a:lnSpc>
              <a:spcBef>
                <a:spcPts val="1000"/>
              </a:spcBef>
              <a:spcAft>
                <a:spcPts val="0"/>
              </a:spcAft>
              <a:buSzPct val="100000"/>
              <a:buFont typeface="Wingdings" panose="05000000000000000000" charset="0"/>
              <a:buChar char="l"/>
            </a:pPr>
            <a:r>
              <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（2）购买他人的成熟技术，并进行技术市场寿命分析等。</a:t>
            </a:r>
            <a:endPar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gn="l" fontAlgn="ctr">
              <a:lnSpc>
                <a:spcPct val="120000"/>
              </a:lnSpc>
              <a:spcBef>
                <a:spcPts val="1000"/>
              </a:spcBef>
              <a:spcAft>
                <a:spcPts val="0"/>
              </a:spcAft>
              <a:buSzPct val="100000"/>
              <a:buFont typeface="Wingdings" panose="05000000000000000000" charset="0"/>
              <a:buChar char="l"/>
            </a:pPr>
            <a:r>
              <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（3）购买他人的前景型技术，再通过后续的完善开发，使之达到商业化要求。</a:t>
            </a:r>
            <a:endPar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gn="l" fontAlgn="ctr">
              <a:lnSpc>
                <a:spcPct val="120000"/>
              </a:lnSpc>
              <a:spcBef>
                <a:spcPts val="1000"/>
              </a:spcBef>
              <a:spcAft>
                <a:spcPts val="0"/>
              </a:spcAft>
              <a:buSzPct val="100000"/>
              <a:buFont typeface="Wingdings" panose="05000000000000000000" charset="0"/>
              <a:buChar char="l"/>
            </a:pPr>
            <a:r>
              <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（4）同时购买技术和技术持有者。</a:t>
            </a:r>
            <a:endPar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gn="l" fontAlgn="ctr">
              <a:lnSpc>
                <a:spcPct val="120000"/>
              </a:lnSpc>
              <a:spcBef>
                <a:spcPts val="1000"/>
              </a:spcBef>
              <a:spcAft>
                <a:spcPts val="0"/>
              </a:spcAft>
              <a:buSzPct val="100000"/>
              <a:buFont typeface="Wingdings" panose="05000000000000000000" charset="0"/>
              <a:buChar char="l"/>
            </a:pPr>
            <a:r>
              <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（5）自己研发，但这种方式需要时间长</a:t>
            </a:r>
            <a:r>
              <a:rPr lang="en-US"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 </a:t>
            </a:r>
            <a:r>
              <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耗资大。</a:t>
            </a:r>
            <a:endPar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任意多边形 43"/>
          <p:cNvSpPr/>
          <p:nvPr>
            <p:custDataLst>
              <p:tags r:id="rId6"/>
            </p:custDataLst>
          </p:nvPr>
        </p:nvSpPr>
        <p:spPr>
          <a:xfrm>
            <a:off x="6386195" y="2035810"/>
            <a:ext cx="4198620" cy="3620135"/>
          </a:xfrm>
          <a:custGeom>
            <a:avLst/>
            <a:gdLst>
              <a:gd name="connsiteX0" fmla="*/ 4225707 w 4387423"/>
              <a:gd name="connsiteY0" fmla="*/ 474136 h 3234796"/>
              <a:gd name="connsiteX1" fmla="*/ 4183374 w 4387423"/>
              <a:gd name="connsiteY1" fmla="*/ 516469 h 3234796"/>
              <a:gd name="connsiteX2" fmla="*/ 4225707 w 4387423"/>
              <a:gd name="connsiteY2" fmla="*/ 558802 h 3234796"/>
              <a:gd name="connsiteX3" fmla="*/ 4268040 w 4387423"/>
              <a:gd name="connsiteY3" fmla="*/ 516469 h 3234796"/>
              <a:gd name="connsiteX4" fmla="*/ 4225707 w 4387423"/>
              <a:gd name="connsiteY4" fmla="*/ 474136 h 3234796"/>
              <a:gd name="connsiteX5" fmla="*/ 4056374 w 4387423"/>
              <a:gd name="connsiteY5" fmla="*/ 474136 h 3234796"/>
              <a:gd name="connsiteX6" fmla="*/ 4014041 w 4387423"/>
              <a:gd name="connsiteY6" fmla="*/ 516469 h 3234796"/>
              <a:gd name="connsiteX7" fmla="*/ 4056374 w 4387423"/>
              <a:gd name="connsiteY7" fmla="*/ 558802 h 3234796"/>
              <a:gd name="connsiteX8" fmla="*/ 4098707 w 4387423"/>
              <a:gd name="connsiteY8" fmla="*/ 516469 h 3234796"/>
              <a:gd name="connsiteX9" fmla="*/ 4056374 w 4387423"/>
              <a:gd name="connsiteY9" fmla="*/ 474136 h 3234796"/>
              <a:gd name="connsiteX10" fmla="*/ 3887041 w 4387423"/>
              <a:gd name="connsiteY10" fmla="*/ 474136 h 3234796"/>
              <a:gd name="connsiteX11" fmla="*/ 3844708 w 4387423"/>
              <a:gd name="connsiteY11" fmla="*/ 516469 h 3234796"/>
              <a:gd name="connsiteX12" fmla="*/ 3887041 w 4387423"/>
              <a:gd name="connsiteY12" fmla="*/ 558802 h 3234796"/>
              <a:gd name="connsiteX13" fmla="*/ 3929374 w 4387423"/>
              <a:gd name="connsiteY13" fmla="*/ 516469 h 3234796"/>
              <a:gd name="connsiteX14" fmla="*/ 3887041 w 4387423"/>
              <a:gd name="connsiteY14" fmla="*/ 474136 h 3234796"/>
              <a:gd name="connsiteX15" fmla="*/ 3717708 w 4387423"/>
              <a:gd name="connsiteY15" fmla="*/ 474136 h 3234796"/>
              <a:gd name="connsiteX16" fmla="*/ 3675375 w 4387423"/>
              <a:gd name="connsiteY16" fmla="*/ 516469 h 3234796"/>
              <a:gd name="connsiteX17" fmla="*/ 3717708 w 4387423"/>
              <a:gd name="connsiteY17" fmla="*/ 558802 h 3234796"/>
              <a:gd name="connsiteX18" fmla="*/ 3760041 w 4387423"/>
              <a:gd name="connsiteY18" fmla="*/ 516469 h 3234796"/>
              <a:gd name="connsiteX19" fmla="*/ 3717708 w 4387423"/>
              <a:gd name="connsiteY19" fmla="*/ 474136 h 3234796"/>
              <a:gd name="connsiteX20" fmla="*/ 3548375 w 4387423"/>
              <a:gd name="connsiteY20" fmla="*/ 474136 h 3234796"/>
              <a:gd name="connsiteX21" fmla="*/ 3506042 w 4387423"/>
              <a:gd name="connsiteY21" fmla="*/ 516469 h 3234796"/>
              <a:gd name="connsiteX22" fmla="*/ 3548375 w 4387423"/>
              <a:gd name="connsiteY22" fmla="*/ 558802 h 3234796"/>
              <a:gd name="connsiteX23" fmla="*/ 3590708 w 4387423"/>
              <a:gd name="connsiteY23" fmla="*/ 516469 h 3234796"/>
              <a:gd name="connsiteX24" fmla="*/ 3548375 w 4387423"/>
              <a:gd name="connsiteY24" fmla="*/ 474136 h 3234796"/>
              <a:gd name="connsiteX25" fmla="*/ 3379042 w 4387423"/>
              <a:gd name="connsiteY25" fmla="*/ 474136 h 3234796"/>
              <a:gd name="connsiteX26" fmla="*/ 3336709 w 4387423"/>
              <a:gd name="connsiteY26" fmla="*/ 516469 h 3234796"/>
              <a:gd name="connsiteX27" fmla="*/ 3379042 w 4387423"/>
              <a:gd name="connsiteY27" fmla="*/ 558802 h 3234796"/>
              <a:gd name="connsiteX28" fmla="*/ 3421375 w 4387423"/>
              <a:gd name="connsiteY28" fmla="*/ 516469 h 3234796"/>
              <a:gd name="connsiteX29" fmla="*/ 3379042 w 4387423"/>
              <a:gd name="connsiteY29" fmla="*/ 474136 h 3234796"/>
              <a:gd name="connsiteX30" fmla="*/ 3209709 w 4387423"/>
              <a:gd name="connsiteY30" fmla="*/ 474136 h 3234796"/>
              <a:gd name="connsiteX31" fmla="*/ 3167376 w 4387423"/>
              <a:gd name="connsiteY31" fmla="*/ 516469 h 3234796"/>
              <a:gd name="connsiteX32" fmla="*/ 3209709 w 4387423"/>
              <a:gd name="connsiteY32" fmla="*/ 558802 h 3234796"/>
              <a:gd name="connsiteX33" fmla="*/ 3252042 w 4387423"/>
              <a:gd name="connsiteY33" fmla="*/ 516469 h 3234796"/>
              <a:gd name="connsiteX34" fmla="*/ 3209709 w 4387423"/>
              <a:gd name="connsiteY34" fmla="*/ 474136 h 3234796"/>
              <a:gd name="connsiteX35" fmla="*/ 3040376 w 4387423"/>
              <a:gd name="connsiteY35" fmla="*/ 474136 h 3234796"/>
              <a:gd name="connsiteX36" fmla="*/ 2998043 w 4387423"/>
              <a:gd name="connsiteY36" fmla="*/ 516469 h 3234796"/>
              <a:gd name="connsiteX37" fmla="*/ 3040376 w 4387423"/>
              <a:gd name="connsiteY37" fmla="*/ 558802 h 3234796"/>
              <a:gd name="connsiteX38" fmla="*/ 3082709 w 4387423"/>
              <a:gd name="connsiteY38" fmla="*/ 516469 h 3234796"/>
              <a:gd name="connsiteX39" fmla="*/ 3040376 w 4387423"/>
              <a:gd name="connsiteY39" fmla="*/ 474136 h 3234796"/>
              <a:gd name="connsiteX40" fmla="*/ 2871043 w 4387423"/>
              <a:gd name="connsiteY40" fmla="*/ 474136 h 3234796"/>
              <a:gd name="connsiteX41" fmla="*/ 2828710 w 4387423"/>
              <a:gd name="connsiteY41" fmla="*/ 516469 h 3234796"/>
              <a:gd name="connsiteX42" fmla="*/ 2871043 w 4387423"/>
              <a:gd name="connsiteY42" fmla="*/ 558802 h 3234796"/>
              <a:gd name="connsiteX43" fmla="*/ 2913376 w 4387423"/>
              <a:gd name="connsiteY43" fmla="*/ 516469 h 3234796"/>
              <a:gd name="connsiteX44" fmla="*/ 2871043 w 4387423"/>
              <a:gd name="connsiteY44" fmla="*/ 474136 h 3234796"/>
              <a:gd name="connsiteX45" fmla="*/ 2701710 w 4387423"/>
              <a:gd name="connsiteY45" fmla="*/ 474136 h 3234796"/>
              <a:gd name="connsiteX46" fmla="*/ 2659377 w 4387423"/>
              <a:gd name="connsiteY46" fmla="*/ 516469 h 3234796"/>
              <a:gd name="connsiteX47" fmla="*/ 2701710 w 4387423"/>
              <a:gd name="connsiteY47" fmla="*/ 558802 h 3234796"/>
              <a:gd name="connsiteX48" fmla="*/ 2744043 w 4387423"/>
              <a:gd name="connsiteY48" fmla="*/ 516469 h 3234796"/>
              <a:gd name="connsiteX49" fmla="*/ 2701710 w 4387423"/>
              <a:gd name="connsiteY49" fmla="*/ 474136 h 3234796"/>
              <a:gd name="connsiteX50" fmla="*/ 2532377 w 4387423"/>
              <a:gd name="connsiteY50" fmla="*/ 474136 h 3234796"/>
              <a:gd name="connsiteX51" fmla="*/ 2490044 w 4387423"/>
              <a:gd name="connsiteY51" fmla="*/ 516469 h 3234796"/>
              <a:gd name="connsiteX52" fmla="*/ 2532377 w 4387423"/>
              <a:gd name="connsiteY52" fmla="*/ 558802 h 3234796"/>
              <a:gd name="connsiteX53" fmla="*/ 2574710 w 4387423"/>
              <a:gd name="connsiteY53" fmla="*/ 516469 h 3234796"/>
              <a:gd name="connsiteX54" fmla="*/ 2532377 w 4387423"/>
              <a:gd name="connsiteY54" fmla="*/ 474136 h 3234796"/>
              <a:gd name="connsiteX55" fmla="*/ 2363044 w 4387423"/>
              <a:gd name="connsiteY55" fmla="*/ 474136 h 3234796"/>
              <a:gd name="connsiteX56" fmla="*/ 2320711 w 4387423"/>
              <a:gd name="connsiteY56" fmla="*/ 516469 h 3234796"/>
              <a:gd name="connsiteX57" fmla="*/ 2363044 w 4387423"/>
              <a:gd name="connsiteY57" fmla="*/ 558802 h 3234796"/>
              <a:gd name="connsiteX58" fmla="*/ 2405377 w 4387423"/>
              <a:gd name="connsiteY58" fmla="*/ 516469 h 3234796"/>
              <a:gd name="connsiteX59" fmla="*/ 2363044 w 4387423"/>
              <a:gd name="connsiteY59" fmla="*/ 474136 h 3234796"/>
              <a:gd name="connsiteX60" fmla="*/ 2193711 w 4387423"/>
              <a:gd name="connsiteY60" fmla="*/ 474136 h 3234796"/>
              <a:gd name="connsiteX61" fmla="*/ 2151378 w 4387423"/>
              <a:gd name="connsiteY61" fmla="*/ 516469 h 3234796"/>
              <a:gd name="connsiteX62" fmla="*/ 2193711 w 4387423"/>
              <a:gd name="connsiteY62" fmla="*/ 558802 h 3234796"/>
              <a:gd name="connsiteX63" fmla="*/ 2236044 w 4387423"/>
              <a:gd name="connsiteY63" fmla="*/ 516469 h 3234796"/>
              <a:gd name="connsiteX64" fmla="*/ 2193711 w 4387423"/>
              <a:gd name="connsiteY64" fmla="*/ 474136 h 3234796"/>
              <a:gd name="connsiteX65" fmla="*/ 2024378 w 4387423"/>
              <a:gd name="connsiteY65" fmla="*/ 474136 h 3234796"/>
              <a:gd name="connsiteX66" fmla="*/ 1982045 w 4387423"/>
              <a:gd name="connsiteY66" fmla="*/ 516469 h 3234796"/>
              <a:gd name="connsiteX67" fmla="*/ 2024378 w 4387423"/>
              <a:gd name="connsiteY67" fmla="*/ 558802 h 3234796"/>
              <a:gd name="connsiteX68" fmla="*/ 2066711 w 4387423"/>
              <a:gd name="connsiteY68" fmla="*/ 516469 h 3234796"/>
              <a:gd name="connsiteX69" fmla="*/ 2024378 w 4387423"/>
              <a:gd name="connsiteY69" fmla="*/ 474136 h 3234796"/>
              <a:gd name="connsiteX70" fmla="*/ 1855045 w 4387423"/>
              <a:gd name="connsiteY70" fmla="*/ 474136 h 3234796"/>
              <a:gd name="connsiteX71" fmla="*/ 1812712 w 4387423"/>
              <a:gd name="connsiteY71" fmla="*/ 516469 h 3234796"/>
              <a:gd name="connsiteX72" fmla="*/ 1855045 w 4387423"/>
              <a:gd name="connsiteY72" fmla="*/ 558802 h 3234796"/>
              <a:gd name="connsiteX73" fmla="*/ 1897378 w 4387423"/>
              <a:gd name="connsiteY73" fmla="*/ 516469 h 3234796"/>
              <a:gd name="connsiteX74" fmla="*/ 1855045 w 4387423"/>
              <a:gd name="connsiteY74" fmla="*/ 474136 h 3234796"/>
              <a:gd name="connsiteX75" fmla="*/ 1685712 w 4387423"/>
              <a:gd name="connsiteY75" fmla="*/ 474136 h 3234796"/>
              <a:gd name="connsiteX76" fmla="*/ 1643379 w 4387423"/>
              <a:gd name="connsiteY76" fmla="*/ 516469 h 3234796"/>
              <a:gd name="connsiteX77" fmla="*/ 1685712 w 4387423"/>
              <a:gd name="connsiteY77" fmla="*/ 558802 h 3234796"/>
              <a:gd name="connsiteX78" fmla="*/ 1728045 w 4387423"/>
              <a:gd name="connsiteY78" fmla="*/ 516469 h 3234796"/>
              <a:gd name="connsiteX79" fmla="*/ 1685712 w 4387423"/>
              <a:gd name="connsiteY79" fmla="*/ 474136 h 3234796"/>
              <a:gd name="connsiteX80" fmla="*/ 1516379 w 4387423"/>
              <a:gd name="connsiteY80" fmla="*/ 474136 h 3234796"/>
              <a:gd name="connsiteX81" fmla="*/ 1474046 w 4387423"/>
              <a:gd name="connsiteY81" fmla="*/ 516469 h 3234796"/>
              <a:gd name="connsiteX82" fmla="*/ 1516379 w 4387423"/>
              <a:gd name="connsiteY82" fmla="*/ 558802 h 3234796"/>
              <a:gd name="connsiteX83" fmla="*/ 1558712 w 4387423"/>
              <a:gd name="connsiteY83" fmla="*/ 516469 h 3234796"/>
              <a:gd name="connsiteX84" fmla="*/ 1516379 w 4387423"/>
              <a:gd name="connsiteY84" fmla="*/ 474136 h 3234796"/>
              <a:gd name="connsiteX85" fmla="*/ 1347046 w 4387423"/>
              <a:gd name="connsiteY85" fmla="*/ 474136 h 3234796"/>
              <a:gd name="connsiteX86" fmla="*/ 1304713 w 4387423"/>
              <a:gd name="connsiteY86" fmla="*/ 516469 h 3234796"/>
              <a:gd name="connsiteX87" fmla="*/ 1347046 w 4387423"/>
              <a:gd name="connsiteY87" fmla="*/ 558802 h 3234796"/>
              <a:gd name="connsiteX88" fmla="*/ 1389379 w 4387423"/>
              <a:gd name="connsiteY88" fmla="*/ 516469 h 3234796"/>
              <a:gd name="connsiteX89" fmla="*/ 1347046 w 4387423"/>
              <a:gd name="connsiteY89" fmla="*/ 474136 h 3234796"/>
              <a:gd name="connsiteX90" fmla="*/ 1177713 w 4387423"/>
              <a:gd name="connsiteY90" fmla="*/ 474136 h 3234796"/>
              <a:gd name="connsiteX91" fmla="*/ 1135381 w 4387423"/>
              <a:gd name="connsiteY91" fmla="*/ 516469 h 3234796"/>
              <a:gd name="connsiteX92" fmla="*/ 1177713 w 4387423"/>
              <a:gd name="connsiteY92" fmla="*/ 558802 h 3234796"/>
              <a:gd name="connsiteX93" fmla="*/ 1220046 w 4387423"/>
              <a:gd name="connsiteY93" fmla="*/ 516469 h 3234796"/>
              <a:gd name="connsiteX94" fmla="*/ 1177713 w 4387423"/>
              <a:gd name="connsiteY94" fmla="*/ 474136 h 3234796"/>
              <a:gd name="connsiteX95" fmla="*/ 1008381 w 4387423"/>
              <a:gd name="connsiteY95" fmla="*/ 474136 h 3234796"/>
              <a:gd name="connsiteX96" fmla="*/ 966048 w 4387423"/>
              <a:gd name="connsiteY96" fmla="*/ 516469 h 3234796"/>
              <a:gd name="connsiteX97" fmla="*/ 1008381 w 4387423"/>
              <a:gd name="connsiteY97" fmla="*/ 558802 h 3234796"/>
              <a:gd name="connsiteX98" fmla="*/ 1050714 w 4387423"/>
              <a:gd name="connsiteY98" fmla="*/ 516469 h 3234796"/>
              <a:gd name="connsiteX99" fmla="*/ 1008381 w 4387423"/>
              <a:gd name="connsiteY99" fmla="*/ 474136 h 3234796"/>
              <a:gd name="connsiteX100" fmla="*/ 839048 w 4387423"/>
              <a:gd name="connsiteY100" fmla="*/ 474136 h 3234796"/>
              <a:gd name="connsiteX101" fmla="*/ 796716 w 4387423"/>
              <a:gd name="connsiteY101" fmla="*/ 516469 h 3234796"/>
              <a:gd name="connsiteX102" fmla="*/ 839048 w 4387423"/>
              <a:gd name="connsiteY102" fmla="*/ 558802 h 3234796"/>
              <a:gd name="connsiteX103" fmla="*/ 881381 w 4387423"/>
              <a:gd name="connsiteY103" fmla="*/ 516469 h 3234796"/>
              <a:gd name="connsiteX104" fmla="*/ 839048 w 4387423"/>
              <a:gd name="connsiteY104" fmla="*/ 474136 h 3234796"/>
              <a:gd name="connsiteX105" fmla="*/ 669716 w 4387423"/>
              <a:gd name="connsiteY105" fmla="*/ 474136 h 3234796"/>
              <a:gd name="connsiteX106" fmla="*/ 627383 w 4387423"/>
              <a:gd name="connsiteY106" fmla="*/ 516469 h 3234796"/>
              <a:gd name="connsiteX107" fmla="*/ 669716 w 4387423"/>
              <a:gd name="connsiteY107" fmla="*/ 558802 h 3234796"/>
              <a:gd name="connsiteX108" fmla="*/ 712049 w 4387423"/>
              <a:gd name="connsiteY108" fmla="*/ 516469 h 3234796"/>
              <a:gd name="connsiteX109" fmla="*/ 669716 w 4387423"/>
              <a:gd name="connsiteY109" fmla="*/ 474136 h 3234796"/>
              <a:gd name="connsiteX110" fmla="*/ 500382 w 4387423"/>
              <a:gd name="connsiteY110" fmla="*/ 474136 h 3234796"/>
              <a:gd name="connsiteX111" fmla="*/ 458049 w 4387423"/>
              <a:gd name="connsiteY111" fmla="*/ 516469 h 3234796"/>
              <a:gd name="connsiteX112" fmla="*/ 500382 w 4387423"/>
              <a:gd name="connsiteY112" fmla="*/ 558802 h 3234796"/>
              <a:gd name="connsiteX113" fmla="*/ 542715 w 4387423"/>
              <a:gd name="connsiteY113" fmla="*/ 516469 h 3234796"/>
              <a:gd name="connsiteX114" fmla="*/ 500382 w 4387423"/>
              <a:gd name="connsiteY114" fmla="*/ 474136 h 3234796"/>
              <a:gd name="connsiteX115" fmla="*/ 331050 w 4387423"/>
              <a:gd name="connsiteY115" fmla="*/ 474136 h 3234796"/>
              <a:gd name="connsiteX116" fmla="*/ 288717 w 4387423"/>
              <a:gd name="connsiteY116" fmla="*/ 516469 h 3234796"/>
              <a:gd name="connsiteX117" fmla="*/ 331050 w 4387423"/>
              <a:gd name="connsiteY117" fmla="*/ 558802 h 3234796"/>
              <a:gd name="connsiteX118" fmla="*/ 373382 w 4387423"/>
              <a:gd name="connsiteY118" fmla="*/ 516469 h 3234796"/>
              <a:gd name="connsiteX119" fmla="*/ 331050 w 4387423"/>
              <a:gd name="connsiteY119" fmla="*/ 474136 h 3234796"/>
              <a:gd name="connsiteX120" fmla="*/ 161717 w 4387423"/>
              <a:gd name="connsiteY120" fmla="*/ 474136 h 3234796"/>
              <a:gd name="connsiteX121" fmla="*/ 119384 w 4387423"/>
              <a:gd name="connsiteY121" fmla="*/ 516469 h 3234796"/>
              <a:gd name="connsiteX122" fmla="*/ 161717 w 4387423"/>
              <a:gd name="connsiteY122" fmla="*/ 558802 h 3234796"/>
              <a:gd name="connsiteX123" fmla="*/ 204050 w 4387423"/>
              <a:gd name="connsiteY123" fmla="*/ 516469 h 3234796"/>
              <a:gd name="connsiteX124" fmla="*/ 161717 w 4387423"/>
              <a:gd name="connsiteY124" fmla="*/ 474136 h 3234796"/>
              <a:gd name="connsiteX125" fmla="*/ 0 w 4387423"/>
              <a:gd name="connsiteY125" fmla="*/ 0 h 3234796"/>
              <a:gd name="connsiteX126" fmla="*/ 4387423 w 4387423"/>
              <a:gd name="connsiteY126" fmla="*/ 0 h 3234796"/>
              <a:gd name="connsiteX127" fmla="*/ 4387423 w 4387423"/>
              <a:gd name="connsiteY127" fmla="*/ 152400 h 3234796"/>
              <a:gd name="connsiteX128" fmla="*/ 4387423 w 4387423"/>
              <a:gd name="connsiteY128" fmla="*/ 242993 h 3234796"/>
              <a:gd name="connsiteX129" fmla="*/ 4387423 w 4387423"/>
              <a:gd name="connsiteY129" fmla="*/ 477291 h 3234796"/>
              <a:gd name="connsiteX130" fmla="*/ 4365106 w 4387423"/>
              <a:gd name="connsiteY130" fmla="*/ 486535 h 3234796"/>
              <a:gd name="connsiteX131" fmla="*/ 4352707 w 4387423"/>
              <a:gd name="connsiteY131" fmla="*/ 516469 h 3234796"/>
              <a:gd name="connsiteX132" fmla="*/ 4365106 w 4387423"/>
              <a:gd name="connsiteY132" fmla="*/ 546403 h 3234796"/>
              <a:gd name="connsiteX133" fmla="*/ 4387423 w 4387423"/>
              <a:gd name="connsiteY133" fmla="*/ 555647 h 3234796"/>
              <a:gd name="connsiteX134" fmla="*/ 4387423 w 4387423"/>
              <a:gd name="connsiteY134" fmla="*/ 3164104 h 3234796"/>
              <a:gd name="connsiteX135" fmla="*/ 4369407 w 4387423"/>
              <a:gd name="connsiteY135" fmla="*/ 3167742 h 3234796"/>
              <a:gd name="connsiteX136" fmla="*/ 4326828 w 4387423"/>
              <a:gd name="connsiteY136" fmla="*/ 3210321 h 3234796"/>
              <a:gd name="connsiteX137" fmla="*/ 4321886 w 4387423"/>
              <a:gd name="connsiteY137" fmla="*/ 3234796 h 3234796"/>
              <a:gd name="connsiteX138" fmla="*/ 4248202 w 4387423"/>
              <a:gd name="connsiteY138" fmla="*/ 3234796 h 3234796"/>
              <a:gd name="connsiteX139" fmla="*/ 4243261 w 4387423"/>
              <a:gd name="connsiteY139" fmla="*/ 3210321 h 3234796"/>
              <a:gd name="connsiteX140" fmla="*/ 4169538 w 4387423"/>
              <a:gd name="connsiteY140" fmla="*/ 3161454 h 3234796"/>
              <a:gd name="connsiteX141" fmla="*/ 4095816 w 4387423"/>
              <a:gd name="connsiteY141" fmla="*/ 3210321 h 3234796"/>
              <a:gd name="connsiteX142" fmla="*/ 4090874 w 4387423"/>
              <a:gd name="connsiteY142" fmla="*/ 3234796 h 3234796"/>
              <a:gd name="connsiteX143" fmla="*/ 4017196 w 4387423"/>
              <a:gd name="connsiteY143" fmla="*/ 3234796 h 3234796"/>
              <a:gd name="connsiteX144" fmla="*/ 4012255 w 4387423"/>
              <a:gd name="connsiteY144" fmla="*/ 3210321 h 3234796"/>
              <a:gd name="connsiteX145" fmla="*/ 3938532 w 4387423"/>
              <a:gd name="connsiteY145" fmla="*/ 3161454 h 3234796"/>
              <a:gd name="connsiteX146" fmla="*/ 3864810 w 4387423"/>
              <a:gd name="connsiteY146" fmla="*/ 3210321 h 3234796"/>
              <a:gd name="connsiteX147" fmla="*/ 3859868 w 4387423"/>
              <a:gd name="connsiteY147" fmla="*/ 3234796 h 3234796"/>
              <a:gd name="connsiteX148" fmla="*/ 3786190 w 4387423"/>
              <a:gd name="connsiteY148" fmla="*/ 3234796 h 3234796"/>
              <a:gd name="connsiteX149" fmla="*/ 3781249 w 4387423"/>
              <a:gd name="connsiteY149" fmla="*/ 3210321 h 3234796"/>
              <a:gd name="connsiteX150" fmla="*/ 3707526 w 4387423"/>
              <a:gd name="connsiteY150" fmla="*/ 3161454 h 3234796"/>
              <a:gd name="connsiteX151" fmla="*/ 3633804 w 4387423"/>
              <a:gd name="connsiteY151" fmla="*/ 3210321 h 3234796"/>
              <a:gd name="connsiteX152" fmla="*/ 3628863 w 4387423"/>
              <a:gd name="connsiteY152" fmla="*/ 3234796 h 3234796"/>
              <a:gd name="connsiteX153" fmla="*/ 3555184 w 4387423"/>
              <a:gd name="connsiteY153" fmla="*/ 3234796 h 3234796"/>
              <a:gd name="connsiteX154" fmla="*/ 3550243 w 4387423"/>
              <a:gd name="connsiteY154" fmla="*/ 3210321 h 3234796"/>
              <a:gd name="connsiteX155" fmla="*/ 3476520 w 4387423"/>
              <a:gd name="connsiteY155" fmla="*/ 3161454 h 3234796"/>
              <a:gd name="connsiteX156" fmla="*/ 3402798 w 4387423"/>
              <a:gd name="connsiteY156" fmla="*/ 3210321 h 3234796"/>
              <a:gd name="connsiteX157" fmla="*/ 3397856 w 4387423"/>
              <a:gd name="connsiteY157" fmla="*/ 3234796 h 3234796"/>
              <a:gd name="connsiteX158" fmla="*/ 3324178 w 4387423"/>
              <a:gd name="connsiteY158" fmla="*/ 3234796 h 3234796"/>
              <a:gd name="connsiteX159" fmla="*/ 3319237 w 4387423"/>
              <a:gd name="connsiteY159" fmla="*/ 3210321 h 3234796"/>
              <a:gd name="connsiteX160" fmla="*/ 3245514 w 4387423"/>
              <a:gd name="connsiteY160" fmla="*/ 3161454 h 3234796"/>
              <a:gd name="connsiteX161" fmla="*/ 3171792 w 4387423"/>
              <a:gd name="connsiteY161" fmla="*/ 3210321 h 3234796"/>
              <a:gd name="connsiteX162" fmla="*/ 3166850 w 4387423"/>
              <a:gd name="connsiteY162" fmla="*/ 3234796 h 3234796"/>
              <a:gd name="connsiteX163" fmla="*/ 3093172 w 4387423"/>
              <a:gd name="connsiteY163" fmla="*/ 3234796 h 3234796"/>
              <a:gd name="connsiteX164" fmla="*/ 3088230 w 4387423"/>
              <a:gd name="connsiteY164" fmla="*/ 3210321 h 3234796"/>
              <a:gd name="connsiteX165" fmla="*/ 3014508 w 4387423"/>
              <a:gd name="connsiteY165" fmla="*/ 3161454 h 3234796"/>
              <a:gd name="connsiteX166" fmla="*/ 2940786 w 4387423"/>
              <a:gd name="connsiteY166" fmla="*/ 3210321 h 3234796"/>
              <a:gd name="connsiteX167" fmla="*/ 2935844 w 4387423"/>
              <a:gd name="connsiteY167" fmla="*/ 3234796 h 3234796"/>
              <a:gd name="connsiteX168" fmla="*/ 2862166 w 4387423"/>
              <a:gd name="connsiteY168" fmla="*/ 3234796 h 3234796"/>
              <a:gd name="connsiteX169" fmla="*/ 2857224 w 4387423"/>
              <a:gd name="connsiteY169" fmla="*/ 3210321 h 3234796"/>
              <a:gd name="connsiteX170" fmla="*/ 2783502 w 4387423"/>
              <a:gd name="connsiteY170" fmla="*/ 3161454 h 3234796"/>
              <a:gd name="connsiteX171" fmla="*/ 2709780 w 4387423"/>
              <a:gd name="connsiteY171" fmla="*/ 3210321 h 3234796"/>
              <a:gd name="connsiteX172" fmla="*/ 2704838 w 4387423"/>
              <a:gd name="connsiteY172" fmla="*/ 3234796 h 3234796"/>
              <a:gd name="connsiteX173" fmla="*/ 2631160 w 4387423"/>
              <a:gd name="connsiteY173" fmla="*/ 3234796 h 3234796"/>
              <a:gd name="connsiteX174" fmla="*/ 2626219 w 4387423"/>
              <a:gd name="connsiteY174" fmla="*/ 3210321 h 3234796"/>
              <a:gd name="connsiteX175" fmla="*/ 2552496 w 4387423"/>
              <a:gd name="connsiteY175" fmla="*/ 3161454 h 3234796"/>
              <a:gd name="connsiteX176" fmla="*/ 2478774 w 4387423"/>
              <a:gd name="connsiteY176" fmla="*/ 3210321 h 3234796"/>
              <a:gd name="connsiteX177" fmla="*/ 2473832 w 4387423"/>
              <a:gd name="connsiteY177" fmla="*/ 3234796 h 3234796"/>
              <a:gd name="connsiteX178" fmla="*/ 2400154 w 4387423"/>
              <a:gd name="connsiteY178" fmla="*/ 3234796 h 3234796"/>
              <a:gd name="connsiteX179" fmla="*/ 2395213 w 4387423"/>
              <a:gd name="connsiteY179" fmla="*/ 3210321 h 3234796"/>
              <a:gd name="connsiteX180" fmla="*/ 2321490 w 4387423"/>
              <a:gd name="connsiteY180" fmla="*/ 3161454 h 3234796"/>
              <a:gd name="connsiteX181" fmla="*/ 2247768 w 4387423"/>
              <a:gd name="connsiteY181" fmla="*/ 3210321 h 3234796"/>
              <a:gd name="connsiteX182" fmla="*/ 2242826 w 4387423"/>
              <a:gd name="connsiteY182" fmla="*/ 3234796 h 3234796"/>
              <a:gd name="connsiteX183" fmla="*/ 2169148 w 4387423"/>
              <a:gd name="connsiteY183" fmla="*/ 3234796 h 3234796"/>
              <a:gd name="connsiteX184" fmla="*/ 2164207 w 4387423"/>
              <a:gd name="connsiteY184" fmla="*/ 3210321 h 3234796"/>
              <a:gd name="connsiteX185" fmla="*/ 2090484 w 4387423"/>
              <a:gd name="connsiteY185" fmla="*/ 3161454 h 3234796"/>
              <a:gd name="connsiteX186" fmla="*/ 2016762 w 4387423"/>
              <a:gd name="connsiteY186" fmla="*/ 3210321 h 3234796"/>
              <a:gd name="connsiteX187" fmla="*/ 2011820 w 4387423"/>
              <a:gd name="connsiteY187" fmla="*/ 3234796 h 3234796"/>
              <a:gd name="connsiteX188" fmla="*/ 1938142 w 4387423"/>
              <a:gd name="connsiteY188" fmla="*/ 3234796 h 3234796"/>
              <a:gd name="connsiteX189" fmla="*/ 1933201 w 4387423"/>
              <a:gd name="connsiteY189" fmla="*/ 3210321 h 3234796"/>
              <a:gd name="connsiteX190" fmla="*/ 1859478 w 4387423"/>
              <a:gd name="connsiteY190" fmla="*/ 3161454 h 3234796"/>
              <a:gd name="connsiteX191" fmla="*/ 1785756 w 4387423"/>
              <a:gd name="connsiteY191" fmla="*/ 3210321 h 3234796"/>
              <a:gd name="connsiteX192" fmla="*/ 1780814 w 4387423"/>
              <a:gd name="connsiteY192" fmla="*/ 3234796 h 3234796"/>
              <a:gd name="connsiteX193" fmla="*/ 1707136 w 4387423"/>
              <a:gd name="connsiteY193" fmla="*/ 3234796 h 3234796"/>
              <a:gd name="connsiteX194" fmla="*/ 1702195 w 4387423"/>
              <a:gd name="connsiteY194" fmla="*/ 3210321 h 3234796"/>
              <a:gd name="connsiteX195" fmla="*/ 1628472 w 4387423"/>
              <a:gd name="connsiteY195" fmla="*/ 3161454 h 3234796"/>
              <a:gd name="connsiteX196" fmla="*/ 1554750 w 4387423"/>
              <a:gd name="connsiteY196" fmla="*/ 3210321 h 3234796"/>
              <a:gd name="connsiteX197" fmla="*/ 1549808 w 4387423"/>
              <a:gd name="connsiteY197" fmla="*/ 3234796 h 3234796"/>
              <a:gd name="connsiteX198" fmla="*/ 1476130 w 4387423"/>
              <a:gd name="connsiteY198" fmla="*/ 3234796 h 3234796"/>
              <a:gd name="connsiteX199" fmla="*/ 1471189 w 4387423"/>
              <a:gd name="connsiteY199" fmla="*/ 3210321 h 3234796"/>
              <a:gd name="connsiteX200" fmla="*/ 1397466 w 4387423"/>
              <a:gd name="connsiteY200" fmla="*/ 3161454 h 3234796"/>
              <a:gd name="connsiteX201" fmla="*/ 1323744 w 4387423"/>
              <a:gd name="connsiteY201" fmla="*/ 3210321 h 3234796"/>
              <a:gd name="connsiteX202" fmla="*/ 1318802 w 4387423"/>
              <a:gd name="connsiteY202" fmla="*/ 3234796 h 3234796"/>
              <a:gd name="connsiteX203" fmla="*/ 1245124 w 4387423"/>
              <a:gd name="connsiteY203" fmla="*/ 3234796 h 3234796"/>
              <a:gd name="connsiteX204" fmla="*/ 1240183 w 4387423"/>
              <a:gd name="connsiteY204" fmla="*/ 3210321 h 3234796"/>
              <a:gd name="connsiteX205" fmla="*/ 1166461 w 4387423"/>
              <a:gd name="connsiteY205" fmla="*/ 3161454 h 3234796"/>
              <a:gd name="connsiteX206" fmla="*/ 1092739 w 4387423"/>
              <a:gd name="connsiteY206" fmla="*/ 3210321 h 3234796"/>
              <a:gd name="connsiteX207" fmla="*/ 1087797 w 4387423"/>
              <a:gd name="connsiteY207" fmla="*/ 3234796 h 3234796"/>
              <a:gd name="connsiteX208" fmla="*/ 1014119 w 4387423"/>
              <a:gd name="connsiteY208" fmla="*/ 3234796 h 3234796"/>
              <a:gd name="connsiteX209" fmla="*/ 1009178 w 4387423"/>
              <a:gd name="connsiteY209" fmla="*/ 3210321 h 3234796"/>
              <a:gd name="connsiteX210" fmla="*/ 935455 w 4387423"/>
              <a:gd name="connsiteY210" fmla="*/ 3161454 h 3234796"/>
              <a:gd name="connsiteX211" fmla="*/ 861733 w 4387423"/>
              <a:gd name="connsiteY211" fmla="*/ 3210321 h 3234796"/>
              <a:gd name="connsiteX212" fmla="*/ 856791 w 4387423"/>
              <a:gd name="connsiteY212" fmla="*/ 3234796 h 3234796"/>
              <a:gd name="connsiteX213" fmla="*/ 783113 w 4387423"/>
              <a:gd name="connsiteY213" fmla="*/ 3234796 h 3234796"/>
              <a:gd name="connsiteX214" fmla="*/ 778171 w 4387423"/>
              <a:gd name="connsiteY214" fmla="*/ 3210321 h 3234796"/>
              <a:gd name="connsiteX215" fmla="*/ 704449 w 4387423"/>
              <a:gd name="connsiteY215" fmla="*/ 3161454 h 3234796"/>
              <a:gd name="connsiteX216" fmla="*/ 630727 w 4387423"/>
              <a:gd name="connsiteY216" fmla="*/ 3210321 h 3234796"/>
              <a:gd name="connsiteX217" fmla="*/ 625785 w 4387423"/>
              <a:gd name="connsiteY217" fmla="*/ 3234796 h 3234796"/>
              <a:gd name="connsiteX218" fmla="*/ 552107 w 4387423"/>
              <a:gd name="connsiteY218" fmla="*/ 3234796 h 3234796"/>
              <a:gd name="connsiteX219" fmla="*/ 547165 w 4387423"/>
              <a:gd name="connsiteY219" fmla="*/ 3210321 h 3234796"/>
              <a:gd name="connsiteX220" fmla="*/ 473443 w 4387423"/>
              <a:gd name="connsiteY220" fmla="*/ 3161454 h 3234796"/>
              <a:gd name="connsiteX221" fmla="*/ 399721 w 4387423"/>
              <a:gd name="connsiteY221" fmla="*/ 3210321 h 3234796"/>
              <a:gd name="connsiteX222" fmla="*/ 394779 w 4387423"/>
              <a:gd name="connsiteY222" fmla="*/ 3234796 h 3234796"/>
              <a:gd name="connsiteX223" fmla="*/ 321101 w 4387423"/>
              <a:gd name="connsiteY223" fmla="*/ 3234796 h 3234796"/>
              <a:gd name="connsiteX224" fmla="*/ 316160 w 4387423"/>
              <a:gd name="connsiteY224" fmla="*/ 3210321 h 3234796"/>
              <a:gd name="connsiteX225" fmla="*/ 242438 w 4387423"/>
              <a:gd name="connsiteY225" fmla="*/ 3161454 h 3234796"/>
              <a:gd name="connsiteX226" fmla="*/ 168716 w 4387423"/>
              <a:gd name="connsiteY226" fmla="*/ 3210321 h 3234796"/>
              <a:gd name="connsiteX227" fmla="*/ 163774 w 4387423"/>
              <a:gd name="connsiteY227" fmla="*/ 3234796 h 3234796"/>
              <a:gd name="connsiteX228" fmla="*/ 90095 w 4387423"/>
              <a:gd name="connsiteY228" fmla="*/ 3234796 h 3234796"/>
              <a:gd name="connsiteX229" fmla="*/ 85153 w 4387423"/>
              <a:gd name="connsiteY229" fmla="*/ 3210321 h 3234796"/>
              <a:gd name="connsiteX230" fmla="*/ 11431 w 4387423"/>
              <a:gd name="connsiteY230" fmla="*/ 3161454 h 3234796"/>
              <a:gd name="connsiteX231" fmla="*/ 0 w 4387423"/>
              <a:gd name="connsiteY231" fmla="*/ 3163762 h 3234796"/>
              <a:gd name="connsiteX232" fmla="*/ 0 w 4387423"/>
              <a:gd name="connsiteY232" fmla="*/ 555648 h 3234796"/>
              <a:gd name="connsiteX233" fmla="*/ 22318 w 4387423"/>
              <a:gd name="connsiteY233" fmla="*/ 546403 h 3234796"/>
              <a:gd name="connsiteX234" fmla="*/ 34717 w 4387423"/>
              <a:gd name="connsiteY234" fmla="*/ 516469 h 3234796"/>
              <a:gd name="connsiteX235" fmla="*/ 22318 w 4387423"/>
              <a:gd name="connsiteY235" fmla="*/ 486535 h 3234796"/>
              <a:gd name="connsiteX236" fmla="*/ 0 w 4387423"/>
              <a:gd name="connsiteY236" fmla="*/ 477291 h 3234796"/>
              <a:gd name="connsiteX237" fmla="*/ 0 w 4387423"/>
              <a:gd name="connsiteY237" fmla="*/ 242993 h 3234796"/>
              <a:gd name="connsiteX238" fmla="*/ 0 w 4387423"/>
              <a:gd name="connsiteY238" fmla="*/ 152400 h 323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Lst>
            <a:rect l="l" t="t" r="r" b="b"/>
            <a:pathLst>
              <a:path w="4387423" h="3234796">
                <a:moveTo>
                  <a:pt x="4225707" y="474136"/>
                </a:moveTo>
                <a:cubicBezTo>
                  <a:pt x="4202327" y="474136"/>
                  <a:pt x="4183374" y="493089"/>
                  <a:pt x="4183374" y="516469"/>
                </a:cubicBezTo>
                <a:cubicBezTo>
                  <a:pt x="4183374" y="539849"/>
                  <a:pt x="4202327" y="558802"/>
                  <a:pt x="4225707" y="558802"/>
                </a:cubicBezTo>
                <a:cubicBezTo>
                  <a:pt x="4249087" y="558802"/>
                  <a:pt x="4268040" y="539849"/>
                  <a:pt x="4268040" y="516469"/>
                </a:cubicBezTo>
                <a:cubicBezTo>
                  <a:pt x="4268040" y="493089"/>
                  <a:pt x="4249087" y="474136"/>
                  <a:pt x="4225707" y="474136"/>
                </a:cubicBezTo>
                <a:close/>
                <a:moveTo>
                  <a:pt x="4056374" y="474136"/>
                </a:moveTo>
                <a:cubicBezTo>
                  <a:pt x="4032994" y="474136"/>
                  <a:pt x="4014041" y="493089"/>
                  <a:pt x="4014041" y="516469"/>
                </a:cubicBezTo>
                <a:cubicBezTo>
                  <a:pt x="4014041" y="539849"/>
                  <a:pt x="4032994" y="558802"/>
                  <a:pt x="4056374" y="558802"/>
                </a:cubicBezTo>
                <a:cubicBezTo>
                  <a:pt x="4079754" y="558802"/>
                  <a:pt x="4098707" y="539849"/>
                  <a:pt x="4098707" y="516469"/>
                </a:cubicBezTo>
                <a:cubicBezTo>
                  <a:pt x="4098707" y="493089"/>
                  <a:pt x="4079754" y="474136"/>
                  <a:pt x="4056374" y="474136"/>
                </a:cubicBezTo>
                <a:close/>
                <a:moveTo>
                  <a:pt x="3887041" y="474136"/>
                </a:moveTo>
                <a:cubicBezTo>
                  <a:pt x="3863661" y="474136"/>
                  <a:pt x="3844708" y="493089"/>
                  <a:pt x="3844708" y="516469"/>
                </a:cubicBezTo>
                <a:cubicBezTo>
                  <a:pt x="3844708" y="539849"/>
                  <a:pt x="3863661" y="558802"/>
                  <a:pt x="3887041" y="558802"/>
                </a:cubicBezTo>
                <a:cubicBezTo>
                  <a:pt x="3910421" y="558802"/>
                  <a:pt x="3929374" y="539849"/>
                  <a:pt x="3929374" y="516469"/>
                </a:cubicBezTo>
                <a:cubicBezTo>
                  <a:pt x="3929374" y="493089"/>
                  <a:pt x="3910421" y="474136"/>
                  <a:pt x="3887041" y="474136"/>
                </a:cubicBezTo>
                <a:close/>
                <a:moveTo>
                  <a:pt x="3717708" y="474136"/>
                </a:moveTo>
                <a:cubicBezTo>
                  <a:pt x="3694328" y="474136"/>
                  <a:pt x="3675375" y="493089"/>
                  <a:pt x="3675375" y="516469"/>
                </a:cubicBezTo>
                <a:cubicBezTo>
                  <a:pt x="3675375" y="539849"/>
                  <a:pt x="3694328" y="558802"/>
                  <a:pt x="3717708" y="558802"/>
                </a:cubicBezTo>
                <a:cubicBezTo>
                  <a:pt x="3741088" y="558802"/>
                  <a:pt x="3760041" y="539849"/>
                  <a:pt x="3760041" y="516469"/>
                </a:cubicBezTo>
                <a:cubicBezTo>
                  <a:pt x="3760041" y="493089"/>
                  <a:pt x="3741088" y="474136"/>
                  <a:pt x="3717708" y="474136"/>
                </a:cubicBezTo>
                <a:close/>
                <a:moveTo>
                  <a:pt x="3548375" y="474136"/>
                </a:moveTo>
                <a:cubicBezTo>
                  <a:pt x="3524995" y="474136"/>
                  <a:pt x="3506042" y="493089"/>
                  <a:pt x="3506042" y="516469"/>
                </a:cubicBezTo>
                <a:cubicBezTo>
                  <a:pt x="3506042" y="539849"/>
                  <a:pt x="3524995" y="558802"/>
                  <a:pt x="3548375" y="558802"/>
                </a:cubicBezTo>
                <a:cubicBezTo>
                  <a:pt x="3571755" y="558802"/>
                  <a:pt x="3590708" y="539849"/>
                  <a:pt x="3590708" y="516469"/>
                </a:cubicBezTo>
                <a:cubicBezTo>
                  <a:pt x="3590708" y="493089"/>
                  <a:pt x="3571755" y="474136"/>
                  <a:pt x="3548375" y="474136"/>
                </a:cubicBezTo>
                <a:close/>
                <a:moveTo>
                  <a:pt x="3379042" y="474136"/>
                </a:moveTo>
                <a:cubicBezTo>
                  <a:pt x="3355662" y="474136"/>
                  <a:pt x="3336709" y="493089"/>
                  <a:pt x="3336709" y="516469"/>
                </a:cubicBezTo>
                <a:cubicBezTo>
                  <a:pt x="3336709" y="539849"/>
                  <a:pt x="3355662" y="558802"/>
                  <a:pt x="3379042" y="558802"/>
                </a:cubicBezTo>
                <a:cubicBezTo>
                  <a:pt x="3402422" y="558802"/>
                  <a:pt x="3421375" y="539849"/>
                  <a:pt x="3421375" y="516469"/>
                </a:cubicBezTo>
                <a:cubicBezTo>
                  <a:pt x="3421375" y="493089"/>
                  <a:pt x="3402422" y="474136"/>
                  <a:pt x="3379042" y="474136"/>
                </a:cubicBezTo>
                <a:close/>
                <a:moveTo>
                  <a:pt x="3209709" y="474136"/>
                </a:moveTo>
                <a:cubicBezTo>
                  <a:pt x="3186329" y="474136"/>
                  <a:pt x="3167376" y="493089"/>
                  <a:pt x="3167376" y="516469"/>
                </a:cubicBezTo>
                <a:cubicBezTo>
                  <a:pt x="3167376" y="539849"/>
                  <a:pt x="3186329" y="558802"/>
                  <a:pt x="3209709" y="558802"/>
                </a:cubicBezTo>
                <a:cubicBezTo>
                  <a:pt x="3233089" y="558802"/>
                  <a:pt x="3252042" y="539849"/>
                  <a:pt x="3252042" y="516469"/>
                </a:cubicBezTo>
                <a:cubicBezTo>
                  <a:pt x="3252042" y="493089"/>
                  <a:pt x="3233089" y="474136"/>
                  <a:pt x="3209709" y="474136"/>
                </a:cubicBezTo>
                <a:close/>
                <a:moveTo>
                  <a:pt x="3040376" y="474136"/>
                </a:moveTo>
                <a:cubicBezTo>
                  <a:pt x="3016996" y="474136"/>
                  <a:pt x="2998043" y="493089"/>
                  <a:pt x="2998043" y="516469"/>
                </a:cubicBezTo>
                <a:cubicBezTo>
                  <a:pt x="2998043" y="539849"/>
                  <a:pt x="3016996" y="558802"/>
                  <a:pt x="3040376" y="558802"/>
                </a:cubicBezTo>
                <a:cubicBezTo>
                  <a:pt x="3063756" y="558802"/>
                  <a:pt x="3082709" y="539849"/>
                  <a:pt x="3082709" y="516469"/>
                </a:cubicBezTo>
                <a:cubicBezTo>
                  <a:pt x="3082709" y="493089"/>
                  <a:pt x="3063756" y="474136"/>
                  <a:pt x="3040376" y="474136"/>
                </a:cubicBezTo>
                <a:close/>
                <a:moveTo>
                  <a:pt x="2871043" y="474136"/>
                </a:moveTo>
                <a:cubicBezTo>
                  <a:pt x="2847663" y="474136"/>
                  <a:pt x="2828710" y="493089"/>
                  <a:pt x="2828710" y="516469"/>
                </a:cubicBezTo>
                <a:cubicBezTo>
                  <a:pt x="2828710" y="539849"/>
                  <a:pt x="2847663" y="558802"/>
                  <a:pt x="2871043" y="558802"/>
                </a:cubicBezTo>
                <a:cubicBezTo>
                  <a:pt x="2894423" y="558802"/>
                  <a:pt x="2913376" y="539849"/>
                  <a:pt x="2913376" y="516469"/>
                </a:cubicBezTo>
                <a:cubicBezTo>
                  <a:pt x="2913376" y="493089"/>
                  <a:pt x="2894423" y="474136"/>
                  <a:pt x="2871043" y="474136"/>
                </a:cubicBezTo>
                <a:close/>
                <a:moveTo>
                  <a:pt x="2701710" y="474136"/>
                </a:moveTo>
                <a:cubicBezTo>
                  <a:pt x="2678330" y="474136"/>
                  <a:pt x="2659377" y="493089"/>
                  <a:pt x="2659377" y="516469"/>
                </a:cubicBezTo>
                <a:cubicBezTo>
                  <a:pt x="2659377" y="539849"/>
                  <a:pt x="2678330" y="558802"/>
                  <a:pt x="2701710" y="558802"/>
                </a:cubicBezTo>
                <a:cubicBezTo>
                  <a:pt x="2725090" y="558802"/>
                  <a:pt x="2744043" y="539849"/>
                  <a:pt x="2744043" y="516469"/>
                </a:cubicBezTo>
                <a:cubicBezTo>
                  <a:pt x="2744043" y="493089"/>
                  <a:pt x="2725090" y="474136"/>
                  <a:pt x="2701710" y="474136"/>
                </a:cubicBezTo>
                <a:close/>
                <a:moveTo>
                  <a:pt x="2532377" y="474136"/>
                </a:moveTo>
                <a:cubicBezTo>
                  <a:pt x="2508997" y="474136"/>
                  <a:pt x="2490044" y="493089"/>
                  <a:pt x="2490044" y="516469"/>
                </a:cubicBezTo>
                <a:cubicBezTo>
                  <a:pt x="2490044" y="539849"/>
                  <a:pt x="2508997" y="558802"/>
                  <a:pt x="2532377" y="558802"/>
                </a:cubicBezTo>
                <a:cubicBezTo>
                  <a:pt x="2555757" y="558802"/>
                  <a:pt x="2574710" y="539849"/>
                  <a:pt x="2574710" y="516469"/>
                </a:cubicBezTo>
                <a:cubicBezTo>
                  <a:pt x="2574710" y="493089"/>
                  <a:pt x="2555757" y="474136"/>
                  <a:pt x="2532377" y="474136"/>
                </a:cubicBezTo>
                <a:close/>
                <a:moveTo>
                  <a:pt x="2363044" y="474136"/>
                </a:moveTo>
                <a:cubicBezTo>
                  <a:pt x="2339664" y="474136"/>
                  <a:pt x="2320711" y="493089"/>
                  <a:pt x="2320711" y="516469"/>
                </a:cubicBezTo>
                <a:cubicBezTo>
                  <a:pt x="2320711" y="539849"/>
                  <a:pt x="2339664" y="558802"/>
                  <a:pt x="2363044" y="558802"/>
                </a:cubicBezTo>
                <a:cubicBezTo>
                  <a:pt x="2386424" y="558802"/>
                  <a:pt x="2405377" y="539849"/>
                  <a:pt x="2405377" y="516469"/>
                </a:cubicBezTo>
                <a:cubicBezTo>
                  <a:pt x="2405377" y="493089"/>
                  <a:pt x="2386424" y="474136"/>
                  <a:pt x="2363044" y="474136"/>
                </a:cubicBezTo>
                <a:close/>
                <a:moveTo>
                  <a:pt x="2193711" y="474136"/>
                </a:moveTo>
                <a:cubicBezTo>
                  <a:pt x="2170331" y="474136"/>
                  <a:pt x="2151378" y="493089"/>
                  <a:pt x="2151378" y="516469"/>
                </a:cubicBezTo>
                <a:cubicBezTo>
                  <a:pt x="2151378" y="539849"/>
                  <a:pt x="2170331" y="558802"/>
                  <a:pt x="2193711" y="558802"/>
                </a:cubicBezTo>
                <a:cubicBezTo>
                  <a:pt x="2217091" y="558802"/>
                  <a:pt x="2236044" y="539849"/>
                  <a:pt x="2236044" y="516469"/>
                </a:cubicBezTo>
                <a:cubicBezTo>
                  <a:pt x="2236044" y="493089"/>
                  <a:pt x="2217091" y="474136"/>
                  <a:pt x="2193711" y="474136"/>
                </a:cubicBezTo>
                <a:close/>
                <a:moveTo>
                  <a:pt x="2024378" y="474136"/>
                </a:moveTo>
                <a:cubicBezTo>
                  <a:pt x="2000998" y="474136"/>
                  <a:pt x="1982045" y="493089"/>
                  <a:pt x="1982045" y="516469"/>
                </a:cubicBezTo>
                <a:cubicBezTo>
                  <a:pt x="1982045" y="539849"/>
                  <a:pt x="2000998" y="558802"/>
                  <a:pt x="2024378" y="558802"/>
                </a:cubicBezTo>
                <a:cubicBezTo>
                  <a:pt x="2047758" y="558802"/>
                  <a:pt x="2066711" y="539849"/>
                  <a:pt x="2066711" y="516469"/>
                </a:cubicBezTo>
                <a:cubicBezTo>
                  <a:pt x="2066711" y="493089"/>
                  <a:pt x="2047758" y="474136"/>
                  <a:pt x="2024378" y="474136"/>
                </a:cubicBezTo>
                <a:close/>
                <a:moveTo>
                  <a:pt x="1855045" y="474136"/>
                </a:moveTo>
                <a:cubicBezTo>
                  <a:pt x="1831665" y="474136"/>
                  <a:pt x="1812712" y="493089"/>
                  <a:pt x="1812712" y="516469"/>
                </a:cubicBezTo>
                <a:cubicBezTo>
                  <a:pt x="1812712" y="539849"/>
                  <a:pt x="1831665" y="558802"/>
                  <a:pt x="1855045" y="558802"/>
                </a:cubicBezTo>
                <a:cubicBezTo>
                  <a:pt x="1878425" y="558802"/>
                  <a:pt x="1897378" y="539849"/>
                  <a:pt x="1897378" y="516469"/>
                </a:cubicBezTo>
                <a:cubicBezTo>
                  <a:pt x="1897378" y="493089"/>
                  <a:pt x="1878425" y="474136"/>
                  <a:pt x="1855045" y="474136"/>
                </a:cubicBezTo>
                <a:close/>
                <a:moveTo>
                  <a:pt x="1685712" y="474136"/>
                </a:moveTo>
                <a:cubicBezTo>
                  <a:pt x="1662332" y="474136"/>
                  <a:pt x="1643379" y="493089"/>
                  <a:pt x="1643379" y="516469"/>
                </a:cubicBezTo>
                <a:cubicBezTo>
                  <a:pt x="1643379" y="539849"/>
                  <a:pt x="1662332" y="558802"/>
                  <a:pt x="1685712" y="558802"/>
                </a:cubicBezTo>
                <a:cubicBezTo>
                  <a:pt x="1709092" y="558802"/>
                  <a:pt x="1728045" y="539849"/>
                  <a:pt x="1728045" y="516469"/>
                </a:cubicBezTo>
                <a:cubicBezTo>
                  <a:pt x="1728045" y="493089"/>
                  <a:pt x="1709092" y="474136"/>
                  <a:pt x="1685712" y="474136"/>
                </a:cubicBezTo>
                <a:close/>
                <a:moveTo>
                  <a:pt x="1516379" y="474136"/>
                </a:moveTo>
                <a:cubicBezTo>
                  <a:pt x="1492999" y="474136"/>
                  <a:pt x="1474046" y="493089"/>
                  <a:pt x="1474046" y="516469"/>
                </a:cubicBezTo>
                <a:cubicBezTo>
                  <a:pt x="1474046" y="539849"/>
                  <a:pt x="1492999" y="558802"/>
                  <a:pt x="1516379" y="558802"/>
                </a:cubicBezTo>
                <a:cubicBezTo>
                  <a:pt x="1539759" y="558802"/>
                  <a:pt x="1558712" y="539849"/>
                  <a:pt x="1558712" y="516469"/>
                </a:cubicBezTo>
                <a:cubicBezTo>
                  <a:pt x="1558712" y="493089"/>
                  <a:pt x="1539759" y="474136"/>
                  <a:pt x="1516379" y="474136"/>
                </a:cubicBezTo>
                <a:close/>
                <a:moveTo>
                  <a:pt x="1347046" y="474136"/>
                </a:moveTo>
                <a:cubicBezTo>
                  <a:pt x="1323666" y="474136"/>
                  <a:pt x="1304713" y="493089"/>
                  <a:pt x="1304713" y="516469"/>
                </a:cubicBezTo>
                <a:cubicBezTo>
                  <a:pt x="1304713" y="539849"/>
                  <a:pt x="1323666" y="558802"/>
                  <a:pt x="1347046" y="558802"/>
                </a:cubicBezTo>
                <a:cubicBezTo>
                  <a:pt x="1370426" y="558802"/>
                  <a:pt x="1389379" y="539849"/>
                  <a:pt x="1389379" y="516469"/>
                </a:cubicBezTo>
                <a:cubicBezTo>
                  <a:pt x="1389379" y="493089"/>
                  <a:pt x="1370426" y="474136"/>
                  <a:pt x="1347046" y="474136"/>
                </a:cubicBezTo>
                <a:close/>
                <a:moveTo>
                  <a:pt x="1177713" y="474136"/>
                </a:moveTo>
                <a:cubicBezTo>
                  <a:pt x="1154334" y="474136"/>
                  <a:pt x="1135381" y="493089"/>
                  <a:pt x="1135381" y="516469"/>
                </a:cubicBezTo>
                <a:cubicBezTo>
                  <a:pt x="1135381" y="539849"/>
                  <a:pt x="1154334" y="558802"/>
                  <a:pt x="1177713" y="558802"/>
                </a:cubicBezTo>
                <a:cubicBezTo>
                  <a:pt x="1201093" y="558802"/>
                  <a:pt x="1220046" y="539849"/>
                  <a:pt x="1220046" y="516469"/>
                </a:cubicBezTo>
                <a:cubicBezTo>
                  <a:pt x="1220046" y="493089"/>
                  <a:pt x="1201093" y="474136"/>
                  <a:pt x="1177713" y="474136"/>
                </a:cubicBezTo>
                <a:close/>
                <a:moveTo>
                  <a:pt x="1008381" y="474136"/>
                </a:moveTo>
                <a:cubicBezTo>
                  <a:pt x="985001" y="474136"/>
                  <a:pt x="966048" y="493089"/>
                  <a:pt x="966048" y="516469"/>
                </a:cubicBezTo>
                <a:cubicBezTo>
                  <a:pt x="966048" y="539849"/>
                  <a:pt x="985001" y="558802"/>
                  <a:pt x="1008381" y="558802"/>
                </a:cubicBezTo>
                <a:cubicBezTo>
                  <a:pt x="1031761" y="558802"/>
                  <a:pt x="1050714" y="539849"/>
                  <a:pt x="1050714" y="516469"/>
                </a:cubicBezTo>
                <a:cubicBezTo>
                  <a:pt x="1050714" y="493089"/>
                  <a:pt x="1031761" y="474136"/>
                  <a:pt x="1008381" y="474136"/>
                </a:cubicBezTo>
                <a:close/>
                <a:moveTo>
                  <a:pt x="839048" y="474136"/>
                </a:moveTo>
                <a:cubicBezTo>
                  <a:pt x="815668" y="474136"/>
                  <a:pt x="796716" y="493089"/>
                  <a:pt x="796716" y="516469"/>
                </a:cubicBezTo>
                <a:cubicBezTo>
                  <a:pt x="796716" y="539849"/>
                  <a:pt x="815668" y="558802"/>
                  <a:pt x="839048" y="558802"/>
                </a:cubicBezTo>
                <a:cubicBezTo>
                  <a:pt x="862428" y="558802"/>
                  <a:pt x="881381" y="539849"/>
                  <a:pt x="881381" y="516469"/>
                </a:cubicBezTo>
                <a:cubicBezTo>
                  <a:pt x="881381" y="493089"/>
                  <a:pt x="862428" y="474136"/>
                  <a:pt x="839048" y="474136"/>
                </a:cubicBezTo>
                <a:close/>
                <a:moveTo>
                  <a:pt x="669716" y="474136"/>
                </a:moveTo>
                <a:cubicBezTo>
                  <a:pt x="646335" y="474136"/>
                  <a:pt x="627383" y="493089"/>
                  <a:pt x="627383" y="516469"/>
                </a:cubicBezTo>
                <a:cubicBezTo>
                  <a:pt x="627383" y="539849"/>
                  <a:pt x="646335" y="558802"/>
                  <a:pt x="669716" y="558802"/>
                </a:cubicBezTo>
                <a:cubicBezTo>
                  <a:pt x="693096" y="558802"/>
                  <a:pt x="712049" y="539849"/>
                  <a:pt x="712049" y="516469"/>
                </a:cubicBezTo>
                <a:cubicBezTo>
                  <a:pt x="712049" y="493089"/>
                  <a:pt x="693096" y="474136"/>
                  <a:pt x="669716" y="474136"/>
                </a:cubicBezTo>
                <a:close/>
                <a:moveTo>
                  <a:pt x="500382" y="474136"/>
                </a:moveTo>
                <a:cubicBezTo>
                  <a:pt x="477002" y="474136"/>
                  <a:pt x="458049" y="493089"/>
                  <a:pt x="458049" y="516469"/>
                </a:cubicBezTo>
                <a:cubicBezTo>
                  <a:pt x="458049" y="539849"/>
                  <a:pt x="477002" y="558802"/>
                  <a:pt x="500382" y="558802"/>
                </a:cubicBezTo>
                <a:cubicBezTo>
                  <a:pt x="523763" y="558802"/>
                  <a:pt x="542715" y="539849"/>
                  <a:pt x="542715" y="516469"/>
                </a:cubicBezTo>
                <a:cubicBezTo>
                  <a:pt x="542715" y="493089"/>
                  <a:pt x="523763" y="474136"/>
                  <a:pt x="500382" y="474136"/>
                </a:cubicBezTo>
                <a:close/>
                <a:moveTo>
                  <a:pt x="331050" y="474136"/>
                </a:moveTo>
                <a:cubicBezTo>
                  <a:pt x="307670" y="474136"/>
                  <a:pt x="288717" y="493089"/>
                  <a:pt x="288717" y="516469"/>
                </a:cubicBezTo>
                <a:cubicBezTo>
                  <a:pt x="288717" y="539849"/>
                  <a:pt x="307670" y="558802"/>
                  <a:pt x="331050" y="558802"/>
                </a:cubicBezTo>
                <a:cubicBezTo>
                  <a:pt x="354430" y="558802"/>
                  <a:pt x="373382" y="539849"/>
                  <a:pt x="373382" y="516469"/>
                </a:cubicBezTo>
                <a:cubicBezTo>
                  <a:pt x="373382" y="493089"/>
                  <a:pt x="354430" y="474136"/>
                  <a:pt x="331050" y="474136"/>
                </a:cubicBezTo>
                <a:close/>
                <a:moveTo>
                  <a:pt x="161717" y="474136"/>
                </a:moveTo>
                <a:cubicBezTo>
                  <a:pt x="138337" y="474136"/>
                  <a:pt x="119384" y="493089"/>
                  <a:pt x="119384" y="516469"/>
                </a:cubicBezTo>
                <a:cubicBezTo>
                  <a:pt x="119384" y="539849"/>
                  <a:pt x="138337" y="558802"/>
                  <a:pt x="161717" y="558802"/>
                </a:cubicBezTo>
                <a:cubicBezTo>
                  <a:pt x="185097" y="558802"/>
                  <a:pt x="204050" y="539849"/>
                  <a:pt x="204050" y="516469"/>
                </a:cubicBezTo>
                <a:cubicBezTo>
                  <a:pt x="204050" y="493089"/>
                  <a:pt x="185097" y="474136"/>
                  <a:pt x="161717" y="474136"/>
                </a:cubicBezTo>
                <a:close/>
                <a:moveTo>
                  <a:pt x="0" y="0"/>
                </a:moveTo>
                <a:lnTo>
                  <a:pt x="4387423" y="0"/>
                </a:lnTo>
                <a:lnTo>
                  <a:pt x="4387423" y="152400"/>
                </a:lnTo>
                <a:lnTo>
                  <a:pt x="4387423" y="242993"/>
                </a:lnTo>
                <a:lnTo>
                  <a:pt x="4387423" y="477291"/>
                </a:lnTo>
                <a:lnTo>
                  <a:pt x="4365106" y="486535"/>
                </a:lnTo>
                <a:cubicBezTo>
                  <a:pt x="4357446" y="494196"/>
                  <a:pt x="4352707" y="504779"/>
                  <a:pt x="4352707" y="516469"/>
                </a:cubicBezTo>
                <a:cubicBezTo>
                  <a:pt x="4352707" y="528159"/>
                  <a:pt x="4357446" y="538742"/>
                  <a:pt x="4365106" y="546403"/>
                </a:cubicBezTo>
                <a:lnTo>
                  <a:pt x="4387423" y="555647"/>
                </a:lnTo>
                <a:lnTo>
                  <a:pt x="4387423" y="3164104"/>
                </a:lnTo>
                <a:lnTo>
                  <a:pt x="4369407" y="3167742"/>
                </a:lnTo>
                <a:cubicBezTo>
                  <a:pt x="4350262" y="3175839"/>
                  <a:pt x="4334925" y="3191176"/>
                  <a:pt x="4326828" y="3210321"/>
                </a:cubicBezTo>
                <a:lnTo>
                  <a:pt x="4321886" y="3234796"/>
                </a:lnTo>
                <a:lnTo>
                  <a:pt x="4248202" y="3234796"/>
                </a:lnTo>
                <a:lnTo>
                  <a:pt x="4243261" y="3210321"/>
                </a:lnTo>
                <a:cubicBezTo>
                  <a:pt x="4231114" y="3181604"/>
                  <a:pt x="4202679" y="3161454"/>
                  <a:pt x="4169538" y="3161454"/>
                </a:cubicBezTo>
                <a:cubicBezTo>
                  <a:pt x="4136397" y="3161454"/>
                  <a:pt x="4107962" y="3181604"/>
                  <a:pt x="4095816" y="3210321"/>
                </a:cubicBezTo>
                <a:lnTo>
                  <a:pt x="4090874" y="3234796"/>
                </a:lnTo>
                <a:lnTo>
                  <a:pt x="4017196" y="3234796"/>
                </a:lnTo>
                <a:lnTo>
                  <a:pt x="4012255" y="3210321"/>
                </a:lnTo>
                <a:cubicBezTo>
                  <a:pt x="4000108" y="3181604"/>
                  <a:pt x="3971673" y="3161454"/>
                  <a:pt x="3938532" y="3161454"/>
                </a:cubicBezTo>
                <a:cubicBezTo>
                  <a:pt x="3905391" y="3161454"/>
                  <a:pt x="3876956" y="3181604"/>
                  <a:pt x="3864810" y="3210321"/>
                </a:cubicBezTo>
                <a:lnTo>
                  <a:pt x="3859868" y="3234796"/>
                </a:lnTo>
                <a:lnTo>
                  <a:pt x="3786190" y="3234796"/>
                </a:lnTo>
                <a:lnTo>
                  <a:pt x="3781249" y="3210321"/>
                </a:lnTo>
                <a:cubicBezTo>
                  <a:pt x="3769102" y="3181604"/>
                  <a:pt x="3740667" y="3161454"/>
                  <a:pt x="3707526" y="3161454"/>
                </a:cubicBezTo>
                <a:cubicBezTo>
                  <a:pt x="3674385" y="3161454"/>
                  <a:pt x="3645950" y="3181604"/>
                  <a:pt x="3633804" y="3210321"/>
                </a:cubicBezTo>
                <a:lnTo>
                  <a:pt x="3628863" y="3234796"/>
                </a:lnTo>
                <a:lnTo>
                  <a:pt x="3555184" y="3234796"/>
                </a:lnTo>
                <a:lnTo>
                  <a:pt x="3550243" y="3210321"/>
                </a:lnTo>
                <a:cubicBezTo>
                  <a:pt x="3538096" y="3181604"/>
                  <a:pt x="3509661" y="3161454"/>
                  <a:pt x="3476520" y="3161454"/>
                </a:cubicBezTo>
                <a:cubicBezTo>
                  <a:pt x="3443379" y="3161454"/>
                  <a:pt x="3414944" y="3181604"/>
                  <a:pt x="3402798" y="3210321"/>
                </a:cubicBezTo>
                <a:lnTo>
                  <a:pt x="3397856" y="3234796"/>
                </a:lnTo>
                <a:lnTo>
                  <a:pt x="3324178" y="3234796"/>
                </a:lnTo>
                <a:lnTo>
                  <a:pt x="3319237" y="3210321"/>
                </a:lnTo>
                <a:cubicBezTo>
                  <a:pt x="3307090" y="3181604"/>
                  <a:pt x="3278655" y="3161454"/>
                  <a:pt x="3245514" y="3161454"/>
                </a:cubicBezTo>
                <a:cubicBezTo>
                  <a:pt x="3212373" y="3161454"/>
                  <a:pt x="3183938" y="3181604"/>
                  <a:pt x="3171792" y="3210321"/>
                </a:cubicBezTo>
                <a:lnTo>
                  <a:pt x="3166850" y="3234796"/>
                </a:lnTo>
                <a:lnTo>
                  <a:pt x="3093172" y="3234796"/>
                </a:lnTo>
                <a:lnTo>
                  <a:pt x="3088230" y="3210321"/>
                </a:lnTo>
                <a:cubicBezTo>
                  <a:pt x="3076084" y="3181604"/>
                  <a:pt x="3047649" y="3161454"/>
                  <a:pt x="3014508" y="3161454"/>
                </a:cubicBezTo>
                <a:cubicBezTo>
                  <a:pt x="2981367" y="3161454"/>
                  <a:pt x="2952932" y="3181604"/>
                  <a:pt x="2940786" y="3210321"/>
                </a:cubicBezTo>
                <a:lnTo>
                  <a:pt x="2935844" y="3234796"/>
                </a:lnTo>
                <a:lnTo>
                  <a:pt x="2862166" y="3234796"/>
                </a:lnTo>
                <a:lnTo>
                  <a:pt x="2857224" y="3210321"/>
                </a:lnTo>
                <a:cubicBezTo>
                  <a:pt x="2845078" y="3181604"/>
                  <a:pt x="2816643" y="3161454"/>
                  <a:pt x="2783502" y="3161454"/>
                </a:cubicBezTo>
                <a:cubicBezTo>
                  <a:pt x="2750361" y="3161454"/>
                  <a:pt x="2721926" y="3181604"/>
                  <a:pt x="2709780" y="3210321"/>
                </a:cubicBezTo>
                <a:lnTo>
                  <a:pt x="2704838" y="3234796"/>
                </a:lnTo>
                <a:lnTo>
                  <a:pt x="2631160" y="3234796"/>
                </a:lnTo>
                <a:lnTo>
                  <a:pt x="2626219" y="3210321"/>
                </a:lnTo>
                <a:cubicBezTo>
                  <a:pt x="2614072" y="3181604"/>
                  <a:pt x="2585637" y="3161454"/>
                  <a:pt x="2552496" y="3161454"/>
                </a:cubicBezTo>
                <a:cubicBezTo>
                  <a:pt x="2519355" y="3161454"/>
                  <a:pt x="2490920" y="3181604"/>
                  <a:pt x="2478774" y="3210321"/>
                </a:cubicBezTo>
                <a:lnTo>
                  <a:pt x="2473832" y="3234796"/>
                </a:lnTo>
                <a:lnTo>
                  <a:pt x="2400154" y="3234796"/>
                </a:lnTo>
                <a:lnTo>
                  <a:pt x="2395213" y="3210321"/>
                </a:lnTo>
                <a:cubicBezTo>
                  <a:pt x="2383066" y="3181604"/>
                  <a:pt x="2354631" y="3161454"/>
                  <a:pt x="2321490" y="3161454"/>
                </a:cubicBezTo>
                <a:cubicBezTo>
                  <a:pt x="2288349" y="3161454"/>
                  <a:pt x="2259914" y="3181604"/>
                  <a:pt x="2247768" y="3210321"/>
                </a:cubicBezTo>
                <a:lnTo>
                  <a:pt x="2242826" y="3234796"/>
                </a:lnTo>
                <a:lnTo>
                  <a:pt x="2169148" y="3234796"/>
                </a:lnTo>
                <a:lnTo>
                  <a:pt x="2164207" y="3210321"/>
                </a:lnTo>
                <a:cubicBezTo>
                  <a:pt x="2152060" y="3181604"/>
                  <a:pt x="2123625" y="3161454"/>
                  <a:pt x="2090484" y="3161454"/>
                </a:cubicBezTo>
                <a:cubicBezTo>
                  <a:pt x="2057343" y="3161454"/>
                  <a:pt x="2028908" y="3181604"/>
                  <a:pt x="2016762" y="3210321"/>
                </a:cubicBezTo>
                <a:lnTo>
                  <a:pt x="2011820" y="3234796"/>
                </a:lnTo>
                <a:lnTo>
                  <a:pt x="1938142" y="3234796"/>
                </a:lnTo>
                <a:lnTo>
                  <a:pt x="1933201" y="3210321"/>
                </a:lnTo>
                <a:cubicBezTo>
                  <a:pt x="1921054" y="3181604"/>
                  <a:pt x="1892619" y="3161454"/>
                  <a:pt x="1859478" y="3161454"/>
                </a:cubicBezTo>
                <a:cubicBezTo>
                  <a:pt x="1826337" y="3161454"/>
                  <a:pt x="1797902" y="3181604"/>
                  <a:pt x="1785756" y="3210321"/>
                </a:cubicBezTo>
                <a:lnTo>
                  <a:pt x="1780814" y="3234796"/>
                </a:lnTo>
                <a:lnTo>
                  <a:pt x="1707136" y="3234796"/>
                </a:lnTo>
                <a:lnTo>
                  <a:pt x="1702195" y="3210321"/>
                </a:lnTo>
                <a:cubicBezTo>
                  <a:pt x="1690048" y="3181604"/>
                  <a:pt x="1661613" y="3161454"/>
                  <a:pt x="1628472" y="3161454"/>
                </a:cubicBezTo>
                <a:cubicBezTo>
                  <a:pt x="1595331" y="3161454"/>
                  <a:pt x="1566896" y="3181604"/>
                  <a:pt x="1554750" y="3210321"/>
                </a:cubicBezTo>
                <a:lnTo>
                  <a:pt x="1549808" y="3234796"/>
                </a:lnTo>
                <a:lnTo>
                  <a:pt x="1476130" y="3234796"/>
                </a:lnTo>
                <a:lnTo>
                  <a:pt x="1471189" y="3210321"/>
                </a:lnTo>
                <a:cubicBezTo>
                  <a:pt x="1459042" y="3181604"/>
                  <a:pt x="1430607" y="3161454"/>
                  <a:pt x="1397466" y="3161454"/>
                </a:cubicBezTo>
                <a:cubicBezTo>
                  <a:pt x="1364325" y="3161454"/>
                  <a:pt x="1335890" y="3181604"/>
                  <a:pt x="1323744" y="3210321"/>
                </a:cubicBezTo>
                <a:lnTo>
                  <a:pt x="1318802" y="3234796"/>
                </a:lnTo>
                <a:lnTo>
                  <a:pt x="1245124" y="3234796"/>
                </a:lnTo>
                <a:lnTo>
                  <a:pt x="1240183" y="3210321"/>
                </a:lnTo>
                <a:cubicBezTo>
                  <a:pt x="1228036" y="3181604"/>
                  <a:pt x="1199601" y="3161454"/>
                  <a:pt x="1166461" y="3161454"/>
                </a:cubicBezTo>
                <a:cubicBezTo>
                  <a:pt x="1133320" y="3161454"/>
                  <a:pt x="1104885" y="3181604"/>
                  <a:pt x="1092739" y="3210321"/>
                </a:cubicBezTo>
                <a:lnTo>
                  <a:pt x="1087797" y="3234796"/>
                </a:lnTo>
                <a:lnTo>
                  <a:pt x="1014119" y="3234796"/>
                </a:lnTo>
                <a:lnTo>
                  <a:pt x="1009178" y="3210321"/>
                </a:lnTo>
                <a:cubicBezTo>
                  <a:pt x="997031" y="3181604"/>
                  <a:pt x="968596" y="3161454"/>
                  <a:pt x="935455" y="3161454"/>
                </a:cubicBezTo>
                <a:cubicBezTo>
                  <a:pt x="902314" y="3161454"/>
                  <a:pt x="873879" y="3181604"/>
                  <a:pt x="861733" y="3210321"/>
                </a:cubicBezTo>
                <a:lnTo>
                  <a:pt x="856791" y="3234796"/>
                </a:lnTo>
                <a:lnTo>
                  <a:pt x="783113" y="3234796"/>
                </a:lnTo>
                <a:lnTo>
                  <a:pt x="778171" y="3210321"/>
                </a:lnTo>
                <a:cubicBezTo>
                  <a:pt x="766025" y="3181604"/>
                  <a:pt x="737590" y="3161454"/>
                  <a:pt x="704449" y="3161454"/>
                </a:cubicBezTo>
                <a:cubicBezTo>
                  <a:pt x="671308" y="3161454"/>
                  <a:pt x="642873" y="3181604"/>
                  <a:pt x="630727" y="3210321"/>
                </a:cubicBezTo>
                <a:lnTo>
                  <a:pt x="625785" y="3234796"/>
                </a:lnTo>
                <a:lnTo>
                  <a:pt x="552107" y="3234796"/>
                </a:lnTo>
                <a:lnTo>
                  <a:pt x="547165" y="3210321"/>
                </a:lnTo>
                <a:cubicBezTo>
                  <a:pt x="535019" y="3181604"/>
                  <a:pt x="506584" y="3161454"/>
                  <a:pt x="473443" y="3161454"/>
                </a:cubicBezTo>
                <a:cubicBezTo>
                  <a:pt x="440302" y="3161454"/>
                  <a:pt x="411867" y="3181604"/>
                  <a:pt x="399721" y="3210321"/>
                </a:cubicBezTo>
                <a:lnTo>
                  <a:pt x="394779" y="3234796"/>
                </a:lnTo>
                <a:lnTo>
                  <a:pt x="321101" y="3234796"/>
                </a:lnTo>
                <a:lnTo>
                  <a:pt x="316160" y="3210321"/>
                </a:lnTo>
                <a:cubicBezTo>
                  <a:pt x="304013" y="3181604"/>
                  <a:pt x="275578" y="3161454"/>
                  <a:pt x="242438" y="3161454"/>
                </a:cubicBezTo>
                <a:cubicBezTo>
                  <a:pt x="209297" y="3161454"/>
                  <a:pt x="180862" y="3181604"/>
                  <a:pt x="168716" y="3210321"/>
                </a:cubicBezTo>
                <a:lnTo>
                  <a:pt x="163774" y="3234796"/>
                </a:lnTo>
                <a:lnTo>
                  <a:pt x="90095" y="3234796"/>
                </a:lnTo>
                <a:lnTo>
                  <a:pt x="85153" y="3210321"/>
                </a:lnTo>
                <a:cubicBezTo>
                  <a:pt x="73007" y="3181604"/>
                  <a:pt x="44572" y="3161454"/>
                  <a:pt x="11431" y="3161454"/>
                </a:cubicBezTo>
                <a:lnTo>
                  <a:pt x="0" y="3163762"/>
                </a:lnTo>
                <a:lnTo>
                  <a:pt x="0" y="555648"/>
                </a:lnTo>
                <a:lnTo>
                  <a:pt x="22318" y="546403"/>
                </a:lnTo>
                <a:cubicBezTo>
                  <a:pt x="29979" y="538742"/>
                  <a:pt x="34717" y="528159"/>
                  <a:pt x="34717" y="516469"/>
                </a:cubicBezTo>
                <a:cubicBezTo>
                  <a:pt x="34717" y="504779"/>
                  <a:pt x="29979" y="494196"/>
                  <a:pt x="22318" y="486535"/>
                </a:cubicBezTo>
                <a:lnTo>
                  <a:pt x="0" y="477291"/>
                </a:lnTo>
                <a:lnTo>
                  <a:pt x="0" y="242993"/>
                </a:lnTo>
                <a:lnTo>
                  <a:pt x="0" y="152400"/>
                </a:lnTo>
                <a:close/>
              </a:path>
            </a:pathLst>
          </a:custGeom>
          <a:solidFill>
            <a:sysClr val="window" lastClr="FFFFFF"/>
          </a:solidFill>
          <a:ln w="3175">
            <a:solidFill>
              <a:sysClr val="window" lastClr="FFFFFF"/>
            </a:solidFill>
          </a:ln>
          <a:effectLst>
            <a:outerShdw blurRad="50800" dist="38100" dir="5400000" algn="t" rotWithShape="0">
              <a:prstClr val="black">
                <a:alpha val="40000"/>
              </a:prstClr>
            </a:outerShdw>
          </a:effectLst>
        </p:spPr>
        <p:style>
          <a:lnRef idx="2">
            <a:srgbClr val="FA8550">
              <a:shade val="50000"/>
            </a:srgbClr>
          </a:lnRef>
          <a:fillRef idx="1">
            <a:srgbClr val="FA8550"/>
          </a:fillRef>
          <a:effectRef idx="0">
            <a:srgbClr val="FA8550"/>
          </a:effectRef>
          <a:fontRef idx="minor">
            <a:sysClr val="window" lastClr="FFFFFF"/>
          </a:fontRef>
        </p:style>
        <p:txBody>
          <a:bodyPr rtlCol="0" anchor="t">
            <a:normAutofit/>
          </a:bodyPr>
          <a:p>
            <a:pPr algn="ctr">
              <a:lnSpc>
                <a:spcPct val="120000"/>
              </a:lnSpc>
            </a:pPr>
            <a:endParaRPr lang="en-US" altLang="zh-CN" sz="2000" b="1" spc="300" dirty="0">
              <a:solidFill>
                <a:srgbClr val="4276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5" name="矩形 44"/>
          <p:cNvSpPr/>
          <p:nvPr>
            <p:custDataLst>
              <p:tags r:id="rId7"/>
            </p:custDataLst>
          </p:nvPr>
        </p:nvSpPr>
        <p:spPr>
          <a:xfrm>
            <a:off x="6520815" y="2752725"/>
            <a:ext cx="4064000" cy="2664460"/>
          </a:xfrm>
          <a:prstGeom prst="rect">
            <a:avLst/>
          </a:prstGeom>
          <a:solidFill>
            <a:srgbClr val="4276AA"/>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p>
            <a:pPr marL="285750" lvl="0" indent="-285750" algn="just" fontAlgn="ctr">
              <a:lnSpc>
                <a:spcPct val="120000"/>
              </a:lnSpc>
              <a:spcBef>
                <a:spcPts val="1000"/>
              </a:spcBef>
              <a:spcAft>
                <a:spcPts val="0"/>
              </a:spcAft>
              <a:buSzPct val="100000"/>
              <a:buFont typeface="Wingdings" panose="05000000000000000000" charset="0"/>
              <a:buChar char="l"/>
            </a:pPr>
            <a:r>
              <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（1）打工，获取行业经验。</a:t>
            </a:r>
            <a:endPar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gn="just" fontAlgn="ctr">
              <a:lnSpc>
                <a:spcPct val="120000"/>
              </a:lnSpc>
              <a:spcBef>
                <a:spcPts val="1000"/>
              </a:spcBef>
              <a:spcAft>
                <a:spcPts val="0"/>
              </a:spcAft>
              <a:buSzPct val="100000"/>
              <a:buFont typeface="Wingdings" panose="05000000000000000000" charset="0"/>
              <a:buChar char="l"/>
            </a:pPr>
            <a:r>
              <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（2）模拟公司运作，深刻理解创业。</a:t>
            </a:r>
            <a:endPar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gn="just" fontAlgn="ctr">
              <a:lnSpc>
                <a:spcPct val="120000"/>
              </a:lnSpc>
              <a:spcBef>
                <a:spcPts val="1000"/>
              </a:spcBef>
              <a:spcAft>
                <a:spcPts val="0"/>
              </a:spcAft>
              <a:buSzPct val="100000"/>
              <a:buFont typeface="Wingdings" panose="05000000000000000000" charset="0"/>
              <a:buChar char="l"/>
            </a:pPr>
            <a:r>
              <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（3）参加各类创业大赛，发掘创业机会</a:t>
            </a:r>
            <a:endPar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gn="just" fontAlgn="ctr">
              <a:lnSpc>
                <a:spcPct val="120000"/>
              </a:lnSpc>
              <a:spcBef>
                <a:spcPts val="1000"/>
              </a:spcBef>
              <a:spcAft>
                <a:spcPts val="0"/>
              </a:spcAft>
              <a:buSzPct val="100000"/>
              <a:buFont typeface="Wingdings" panose="05000000000000000000" charset="0"/>
              <a:buChar char="l"/>
            </a:pPr>
            <a:r>
              <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（4）与优秀的人共事，寻找创业合作伙伴。</a:t>
            </a:r>
            <a:endPar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文本框 45"/>
          <p:cNvSpPr txBox="1"/>
          <p:nvPr>
            <p:custDataLst>
              <p:tags r:id="rId8"/>
            </p:custDataLst>
          </p:nvPr>
        </p:nvSpPr>
        <p:spPr>
          <a:xfrm>
            <a:off x="1642818" y="1984375"/>
            <a:ext cx="4013446" cy="557732"/>
          </a:xfrm>
          <a:prstGeom prst="rect">
            <a:avLst/>
          </a:prstGeom>
          <a:noFill/>
        </p:spPr>
        <p:txBody>
          <a:bodyPr wrap="square" rtlCol="0" anchor="ctr">
            <a:normAutofit/>
          </a:bodyPr>
          <a:p>
            <a:pPr marL="0" indent="0" algn="ctr">
              <a:lnSpc>
                <a:spcPct val="120000"/>
              </a:lnSpc>
              <a:spcBef>
                <a:spcPts val="0"/>
              </a:spcBef>
              <a:spcAft>
                <a:spcPts val="0"/>
              </a:spcAft>
              <a:buSzPct val="100000"/>
            </a:pPr>
            <a:r>
              <a:rPr lang="zh-CN" altLang="en-US" sz="1800" b="1" spc="300">
                <a:solidFill>
                  <a:srgbClr val="4276AA"/>
                </a:solidFill>
                <a:latin typeface="微软雅黑" panose="020B0503020204020204" pitchFamily="34" charset="-122"/>
                <a:ea typeface="微软雅黑" panose="020B0503020204020204" pitchFamily="34" charset="-122"/>
              </a:rPr>
              <a:t>1. 获取技术资源的途径</a:t>
            </a:r>
            <a:endParaRPr lang="zh-CN" altLang="en-US" sz="1800" b="1" spc="300">
              <a:solidFill>
                <a:srgbClr val="4276AA"/>
              </a:solidFill>
              <a:latin typeface="微软雅黑" panose="020B0503020204020204" pitchFamily="34" charset="-122"/>
              <a:ea typeface="微软雅黑" panose="020B0503020204020204" pitchFamily="34" charset="-122"/>
            </a:endParaRPr>
          </a:p>
        </p:txBody>
      </p:sp>
      <p:sp>
        <p:nvSpPr>
          <p:cNvPr id="47" name="文本框 46"/>
          <p:cNvSpPr txBox="1"/>
          <p:nvPr>
            <p:custDataLst>
              <p:tags r:id="rId9"/>
            </p:custDataLst>
          </p:nvPr>
        </p:nvSpPr>
        <p:spPr>
          <a:xfrm>
            <a:off x="6546423" y="1984375"/>
            <a:ext cx="4013446" cy="557732"/>
          </a:xfrm>
          <a:prstGeom prst="rect">
            <a:avLst/>
          </a:prstGeom>
          <a:noFill/>
        </p:spPr>
        <p:txBody>
          <a:bodyPr wrap="square" rtlCol="0" anchor="ctr">
            <a:normAutofit/>
          </a:bodyPr>
          <a:p>
            <a:pPr marL="0" indent="0" algn="ctr">
              <a:lnSpc>
                <a:spcPct val="120000"/>
              </a:lnSpc>
              <a:spcBef>
                <a:spcPts val="0"/>
              </a:spcBef>
              <a:spcAft>
                <a:spcPts val="0"/>
              </a:spcAft>
              <a:buSzPct val="100000"/>
            </a:pPr>
            <a:r>
              <a:rPr lang="zh-CN" altLang="en-US" sz="1800" b="1" spc="300">
                <a:solidFill>
                  <a:srgbClr val="4276AA"/>
                </a:solidFill>
                <a:latin typeface="微软雅黑" panose="020B0503020204020204" pitchFamily="34" charset="-122"/>
                <a:ea typeface="微软雅黑" panose="020B0503020204020204" pitchFamily="34" charset="-122"/>
              </a:rPr>
              <a:t>2. 获取人力资源的途径</a:t>
            </a:r>
            <a:endParaRPr lang="zh-CN" altLang="en-US" sz="1800" b="1" spc="300">
              <a:solidFill>
                <a:srgbClr val="4276AA"/>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 name="矩形 147"/>
          <p:cNvSpPr/>
          <p:nvPr>
            <p:custDataLst>
              <p:tags r:id="rId1"/>
            </p:custDataLst>
          </p:nvPr>
        </p:nvSpPr>
        <p:spPr>
          <a:xfrm>
            <a:off x="640715" y="419735"/>
            <a:ext cx="254000" cy="254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9" name="矩形 148"/>
          <p:cNvSpPr/>
          <p:nvPr>
            <p:custDataLst>
              <p:tags r:id="rId2"/>
            </p:custDataLst>
          </p:nvPr>
        </p:nvSpPr>
        <p:spPr>
          <a:xfrm>
            <a:off x="814070" y="532765"/>
            <a:ext cx="177800" cy="1778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1" name="Title 6"/>
          <p:cNvSpPr txBox="1"/>
          <p:nvPr>
            <p:custDataLst>
              <p:tags r:id="rId3"/>
            </p:custDataLst>
          </p:nvPr>
        </p:nvSpPr>
        <p:spPr>
          <a:xfrm>
            <a:off x="1056005" y="299720"/>
            <a:ext cx="3427730" cy="9080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zh-CN" sz="2200" b="1">
                <a:latin typeface="+mj-ea"/>
                <a:ea typeface="+mj-ea"/>
                <a:sym typeface="+mn-ea"/>
              </a:rPr>
              <a:t>二、创业</a:t>
            </a:r>
            <a:r>
              <a:rPr lang="zh-CN" altLang="zh-CN" sz="2400" b="1">
                <a:latin typeface="+mj-ea"/>
                <a:ea typeface="+mj-ea"/>
                <a:sym typeface="+mn-ea"/>
              </a:rPr>
              <a:t>资源</a:t>
            </a:r>
            <a:r>
              <a:rPr lang="zh-CN" altLang="zh-CN" sz="2200" b="1">
                <a:latin typeface="+mj-ea"/>
                <a:ea typeface="+mj-ea"/>
                <a:sym typeface="+mn-ea"/>
              </a:rPr>
              <a:t>的获取</a:t>
            </a:r>
            <a:endParaRPr lang="zh-CN" altLang="zh-CN" sz="2200" b="1">
              <a:latin typeface="+mj-ea"/>
              <a:ea typeface="+mj-ea"/>
              <a:sym typeface="+mn-ea"/>
            </a:endParaRPr>
          </a:p>
          <a:p>
            <a:pPr marL="0" lvl="0" indent="0" algn="l">
              <a:lnSpc>
                <a:spcPct val="100000"/>
              </a:lnSpc>
              <a:spcBef>
                <a:spcPts val="1000"/>
              </a:spcBef>
              <a:spcAft>
                <a:spcPts val="0"/>
              </a:spcAft>
              <a:buSzPct val="100000"/>
              <a:buFont typeface="Arial" panose="020B0604020202020204" pitchFamily="34" charset="0"/>
              <a:buNone/>
            </a:pPr>
            <a:r>
              <a:rPr lang="zh-CN" altLang="zh-CN" sz="2200" b="1">
                <a:latin typeface="+mj-ea"/>
                <a:ea typeface="+mj-ea"/>
                <a:sym typeface="+mn-ea"/>
              </a:rPr>
              <a:t>（三）获取核心资源的途径</a:t>
            </a:r>
            <a:endParaRPr lang="zh-CN" altLang="zh-CN" sz="2200" b="1">
              <a:latin typeface="+mj-ea"/>
              <a:ea typeface="+mj-ea"/>
              <a:sym typeface="+mn-ea"/>
            </a:endParaRPr>
          </a:p>
        </p:txBody>
      </p:sp>
      <p:sp>
        <p:nvSpPr>
          <p:cNvPr id="42" name="任意多边形 41"/>
          <p:cNvSpPr/>
          <p:nvPr>
            <p:custDataLst>
              <p:tags r:id="rId4"/>
            </p:custDataLst>
          </p:nvPr>
        </p:nvSpPr>
        <p:spPr>
          <a:xfrm>
            <a:off x="1416050" y="2146300"/>
            <a:ext cx="4385945" cy="3620135"/>
          </a:xfrm>
          <a:custGeom>
            <a:avLst/>
            <a:gdLst>
              <a:gd name="connsiteX0" fmla="*/ 4225707 w 4387423"/>
              <a:gd name="connsiteY0" fmla="*/ 474136 h 3234796"/>
              <a:gd name="connsiteX1" fmla="*/ 4183374 w 4387423"/>
              <a:gd name="connsiteY1" fmla="*/ 516469 h 3234796"/>
              <a:gd name="connsiteX2" fmla="*/ 4225707 w 4387423"/>
              <a:gd name="connsiteY2" fmla="*/ 558802 h 3234796"/>
              <a:gd name="connsiteX3" fmla="*/ 4268040 w 4387423"/>
              <a:gd name="connsiteY3" fmla="*/ 516469 h 3234796"/>
              <a:gd name="connsiteX4" fmla="*/ 4225707 w 4387423"/>
              <a:gd name="connsiteY4" fmla="*/ 474136 h 3234796"/>
              <a:gd name="connsiteX5" fmla="*/ 4056374 w 4387423"/>
              <a:gd name="connsiteY5" fmla="*/ 474136 h 3234796"/>
              <a:gd name="connsiteX6" fmla="*/ 4014041 w 4387423"/>
              <a:gd name="connsiteY6" fmla="*/ 516469 h 3234796"/>
              <a:gd name="connsiteX7" fmla="*/ 4056374 w 4387423"/>
              <a:gd name="connsiteY7" fmla="*/ 558802 h 3234796"/>
              <a:gd name="connsiteX8" fmla="*/ 4098707 w 4387423"/>
              <a:gd name="connsiteY8" fmla="*/ 516469 h 3234796"/>
              <a:gd name="connsiteX9" fmla="*/ 4056374 w 4387423"/>
              <a:gd name="connsiteY9" fmla="*/ 474136 h 3234796"/>
              <a:gd name="connsiteX10" fmla="*/ 3887041 w 4387423"/>
              <a:gd name="connsiteY10" fmla="*/ 474136 h 3234796"/>
              <a:gd name="connsiteX11" fmla="*/ 3844708 w 4387423"/>
              <a:gd name="connsiteY11" fmla="*/ 516469 h 3234796"/>
              <a:gd name="connsiteX12" fmla="*/ 3887041 w 4387423"/>
              <a:gd name="connsiteY12" fmla="*/ 558802 h 3234796"/>
              <a:gd name="connsiteX13" fmla="*/ 3929374 w 4387423"/>
              <a:gd name="connsiteY13" fmla="*/ 516469 h 3234796"/>
              <a:gd name="connsiteX14" fmla="*/ 3887041 w 4387423"/>
              <a:gd name="connsiteY14" fmla="*/ 474136 h 3234796"/>
              <a:gd name="connsiteX15" fmla="*/ 3717708 w 4387423"/>
              <a:gd name="connsiteY15" fmla="*/ 474136 h 3234796"/>
              <a:gd name="connsiteX16" fmla="*/ 3675375 w 4387423"/>
              <a:gd name="connsiteY16" fmla="*/ 516469 h 3234796"/>
              <a:gd name="connsiteX17" fmla="*/ 3717708 w 4387423"/>
              <a:gd name="connsiteY17" fmla="*/ 558802 h 3234796"/>
              <a:gd name="connsiteX18" fmla="*/ 3760041 w 4387423"/>
              <a:gd name="connsiteY18" fmla="*/ 516469 h 3234796"/>
              <a:gd name="connsiteX19" fmla="*/ 3717708 w 4387423"/>
              <a:gd name="connsiteY19" fmla="*/ 474136 h 3234796"/>
              <a:gd name="connsiteX20" fmla="*/ 3548375 w 4387423"/>
              <a:gd name="connsiteY20" fmla="*/ 474136 h 3234796"/>
              <a:gd name="connsiteX21" fmla="*/ 3506042 w 4387423"/>
              <a:gd name="connsiteY21" fmla="*/ 516469 h 3234796"/>
              <a:gd name="connsiteX22" fmla="*/ 3548375 w 4387423"/>
              <a:gd name="connsiteY22" fmla="*/ 558802 h 3234796"/>
              <a:gd name="connsiteX23" fmla="*/ 3590708 w 4387423"/>
              <a:gd name="connsiteY23" fmla="*/ 516469 h 3234796"/>
              <a:gd name="connsiteX24" fmla="*/ 3548375 w 4387423"/>
              <a:gd name="connsiteY24" fmla="*/ 474136 h 3234796"/>
              <a:gd name="connsiteX25" fmla="*/ 3379042 w 4387423"/>
              <a:gd name="connsiteY25" fmla="*/ 474136 h 3234796"/>
              <a:gd name="connsiteX26" fmla="*/ 3336709 w 4387423"/>
              <a:gd name="connsiteY26" fmla="*/ 516469 h 3234796"/>
              <a:gd name="connsiteX27" fmla="*/ 3379042 w 4387423"/>
              <a:gd name="connsiteY27" fmla="*/ 558802 h 3234796"/>
              <a:gd name="connsiteX28" fmla="*/ 3421375 w 4387423"/>
              <a:gd name="connsiteY28" fmla="*/ 516469 h 3234796"/>
              <a:gd name="connsiteX29" fmla="*/ 3379042 w 4387423"/>
              <a:gd name="connsiteY29" fmla="*/ 474136 h 3234796"/>
              <a:gd name="connsiteX30" fmla="*/ 3209709 w 4387423"/>
              <a:gd name="connsiteY30" fmla="*/ 474136 h 3234796"/>
              <a:gd name="connsiteX31" fmla="*/ 3167376 w 4387423"/>
              <a:gd name="connsiteY31" fmla="*/ 516469 h 3234796"/>
              <a:gd name="connsiteX32" fmla="*/ 3209709 w 4387423"/>
              <a:gd name="connsiteY32" fmla="*/ 558802 h 3234796"/>
              <a:gd name="connsiteX33" fmla="*/ 3252042 w 4387423"/>
              <a:gd name="connsiteY33" fmla="*/ 516469 h 3234796"/>
              <a:gd name="connsiteX34" fmla="*/ 3209709 w 4387423"/>
              <a:gd name="connsiteY34" fmla="*/ 474136 h 3234796"/>
              <a:gd name="connsiteX35" fmla="*/ 3040376 w 4387423"/>
              <a:gd name="connsiteY35" fmla="*/ 474136 h 3234796"/>
              <a:gd name="connsiteX36" fmla="*/ 2998043 w 4387423"/>
              <a:gd name="connsiteY36" fmla="*/ 516469 h 3234796"/>
              <a:gd name="connsiteX37" fmla="*/ 3040376 w 4387423"/>
              <a:gd name="connsiteY37" fmla="*/ 558802 h 3234796"/>
              <a:gd name="connsiteX38" fmla="*/ 3082709 w 4387423"/>
              <a:gd name="connsiteY38" fmla="*/ 516469 h 3234796"/>
              <a:gd name="connsiteX39" fmla="*/ 3040376 w 4387423"/>
              <a:gd name="connsiteY39" fmla="*/ 474136 h 3234796"/>
              <a:gd name="connsiteX40" fmla="*/ 2871043 w 4387423"/>
              <a:gd name="connsiteY40" fmla="*/ 474136 h 3234796"/>
              <a:gd name="connsiteX41" fmla="*/ 2828710 w 4387423"/>
              <a:gd name="connsiteY41" fmla="*/ 516469 h 3234796"/>
              <a:gd name="connsiteX42" fmla="*/ 2871043 w 4387423"/>
              <a:gd name="connsiteY42" fmla="*/ 558802 h 3234796"/>
              <a:gd name="connsiteX43" fmla="*/ 2913376 w 4387423"/>
              <a:gd name="connsiteY43" fmla="*/ 516469 h 3234796"/>
              <a:gd name="connsiteX44" fmla="*/ 2871043 w 4387423"/>
              <a:gd name="connsiteY44" fmla="*/ 474136 h 3234796"/>
              <a:gd name="connsiteX45" fmla="*/ 2701710 w 4387423"/>
              <a:gd name="connsiteY45" fmla="*/ 474136 h 3234796"/>
              <a:gd name="connsiteX46" fmla="*/ 2659377 w 4387423"/>
              <a:gd name="connsiteY46" fmla="*/ 516469 h 3234796"/>
              <a:gd name="connsiteX47" fmla="*/ 2701710 w 4387423"/>
              <a:gd name="connsiteY47" fmla="*/ 558802 h 3234796"/>
              <a:gd name="connsiteX48" fmla="*/ 2744043 w 4387423"/>
              <a:gd name="connsiteY48" fmla="*/ 516469 h 3234796"/>
              <a:gd name="connsiteX49" fmla="*/ 2701710 w 4387423"/>
              <a:gd name="connsiteY49" fmla="*/ 474136 h 3234796"/>
              <a:gd name="connsiteX50" fmla="*/ 2532377 w 4387423"/>
              <a:gd name="connsiteY50" fmla="*/ 474136 h 3234796"/>
              <a:gd name="connsiteX51" fmla="*/ 2490044 w 4387423"/>
              <a:gd name="connsiteY51" fmla="*/ 516469 h 3234796"/>
              <a:gd name="connsiteX52" fmla="*/ 2532377 w 4387423"/>
              <a:gd name="connsiteY52" fmla="*/ 558802 h 3234796"/>
              <a:gd name="connsiteX53" fmla="*/ 2574710 w 4387423"/>
              <a:gd name="connsiteY53" fmla="*/ 516469 h 3234796"/>
              <a:gd name="connsiteX54" fmla="*/ 2532377 w 4387423"/>
              <a:gd name="connsiteY54" fmla="*/ 474136 h 3234796"/>
              <a:gd name="connsiteX55" fmla="*/ 2363044 w 4387423"/>
              <a:gd name="connsiteY55" fmla="*/ 474136 h 3234796"/>
              <a:gd name="connsiteX56" fmla="*/ 2320711 w 4387423"/>
              <a:gd name="connsiteY56" fmla="*/ 516469 h 3234796"/>
              <a:gd name="connsiteX57" fmla="*/ 2363044 w 4387423"/>
              <a:gd name="connsiteY57" fmla="*/ 558802 h 3234796"/>
              <a:gd name="connsiteX58" fmla="*/ 2405377 w 4387423"/>
              <a:gd name="connsiteY58" fmla="*/ 516469 h 3234796"/>
              <a:gd name="connsiteX59" fmla="*/ 2363044 w 4387423"/>
              <a:gd name="connsiteY59" fmla="*/ 474136 h 3234796"/>
              <a:gd name="connsiteX60" fmla="*/ 2193711 w 4387423"/>
              <a:gd name="connsiteY60" fmla="*/ 474136 h 3234796"/>
              <a:gd name="connsiteX61" fmla="*/ 2151378 w 4387423"/>
              <a:gd name="connsiteY61" fmla="*/ 516469 h 3234796"/>
              <a:gd name="connsiteX62" fmla="*/ 2193711 w 4387423"/>
              <a:gd name="connsiteY62" fmla="*/ 558802 h 3234796"/>
              <a:gd name="connsiteX63" fmla="*/ 2236044 w 4387423"/>
              <a:gd name="connsiteY63" fmla="*/ 516469 h 3234796"/>
              <a:gd name="connsiteX64" fmla="*/ 2193711 w 4387423"/>
              <a:gd name="connsiteY64" fmla="*/ 474136 h 3234796"/>
              <a:gd name="connsiteX65" fmla="*/ 2024378 w 4387423"/>
              <a:gd name="connsiteY65" fmla="*/ 474136 h 3234796"/>
              <a:gd name="connsiteX66" fmla="*/ 1982045 w 4387423"/>
              <a:gd name="connsiteY66" fmla="*/ 516469 h 3234796"/>
              <a:gd name="connsiteX67" fmla="*/ 2024378 w 4387423"/>
              <a:gd name="connsiteY67" fmla="*/ 558802 h 3234796"/>
              <a:gd name="connsiteX68" fmla="*/ 2066711 w 4387423"/>
              <a:gd name="connsiteY68" fmla="*/ 516469 h 3234796"/>
              <a:gd name="connsiteX69" fmla="*/ 2024378 w 4387423"/>
              <a:gd name="connsiteY69" fmla="*/ 474136 h 3234796"/>
              <a:gd name="connsiteX70" fmla="*/ 1855045 w 4387423"/>
              <a:gd name="connsiteY70" fmla="*/ 474136 h 3234796"/>
              <a:gd name="connsiteX71" fmla="*/ 1812712 w 4387423"/>
              <a:gd name="connsiteY71" fmla="*/ 516469 h 3234796"/>
              <a:gd name="connsiteX72" fmla="*/ 1855045 w 4387423"/>
              <a:gd name="connsiteY72" fmla="*/ 558802 h 3234796"/>
              <a:gd name="connsiteX73" fmla="*/ 1897378 w 4387423"/>
              <a:gd name="connsiteY73" fmla="*/ 516469 h 3234796"/>
              <a:gd name="connsiteX74" fmla="*/ 1855045 w 4387423"/>
              <a:gd name="connsiteY74" fmla="*/ 474136 h 3234796"/>
              <a:gd name="connsiteX75" fmla="*/ 1685712 w 4387423"/>
              <a:gd name="connsiteY75" fmla="*/ 474136 h 3234796"/>
              <a:gd name="connsiteX76" fmla="*/ 1643379 w 4387423"/>
              <a:gd name="connsiteY76" fmla="*/ 516469 h 3234796"/>
              <a:gd name="connsiteX77" fmla="*/ 1685712 w 4387423"/>
              <a:gd name="connsiteY77" fmla="*/ 558802 h 3234796"/>
              <a:gd name="connsiteX78" fmla="*/ 1728045 w 4387423"/>
              <a:gd name="connsiteY78" fmla="*/ 516469 h 3234796"/>
              <a:gd name="connsiteX79" fmla="*/ 1685712 w 4387423"/>
              <a:gd name="connsiteY79" fmla="*/ 474136 h 3234796"/>
              <a:gd name="connsiteX80" fmla="*/ 1516379 w 4387423"/>
              <a:gd name="connsiteY80" fmla="*/ 474136 h 3234796"/>
              <a:gd name="connsiteX81" fmla="*/ 1474046 w 4387423"/>
              <a:gd name="connsiteY81" fmla="*/ 516469 h 3234796"/>
              <a:gd name="connsiteX82" fmla="*/ 1516379 w 4387423"/>
              <a:gd name="connsiteY82" fmla="*/ 558802 h 3234796"/>
              <a:gd name="connsiteX83" fmla="*/ 1558712 w 4387423"/>
              <a:gd name="connsiteY83" fmla="*/ 516469 h 3234796"/>
              <a:gd name="connsiteX84" fmla="*/ 1516379 w 4387423"/>
              <a:gd name="connsiteY84" fmla="*/ 474136 h 3234796"/>
              <a:gd name="connsiteX85" fmla="*/ 1347046 w 4387423"/>
              <a:gd name="connsiteY85" fmla="*/ 474136 h 3234796"/>
              <a:gd name="connsiteX86" fmla="*/ 1304713 w 4387423"/>
              <a:gd name="connsiteY86" fmla="*/ 516469 h 3234796"/>
              <a:gd name="connsiteX87" fmla="*/ 1347046 w 4387423"/>
              <a:gd name="connsiteY87" fmla="*/ 558802 h 3234796"/>
              <a:gd name="connsiteX88" fmla="*/ 1389379 w 4387423"/>
              <a:gd name="connsiteY88" fmla="*/ 516469 h 3234796"/>
              <a:gd name="connsiteX89" fmla="*/ 1347046 w 4387423"/>
              <a:gd name="connsiteY89" fmla="*/ 474136 h 3234796"/>
              <a:gd name="connsiteX90" fmla="*/ 1177713 w 4387423"/>
              <a:gd name="connsiteY90" fmla="*/ 474136 h 3234796"/>
              <a:gd name="connsiteX91" fmla="*/ 1135381 w 4387423"/>
              <a:gd name="connsiteY91" fmla="*/ 516469 h 3234796"/>
              <a:gd name="connsiteX92" fmla="*/ 1177713 w 4387423"/>
              <a:gd name="connsiteY92" fmla="*/ 558802 h 3234796"/>
              <a:gd name="connsiteX93" fmla="*/ 1220046 w 4387423"/>
              <a:gd name="connsiteY93" fmla="*/ 516469 h 3234796"/>
              <a:gd name="connsiteX94" fmla="*/ 1177713 w 4387423"/>
              <a:gd name="connsiteY94" fmla="*/ 474136 h 3234796"/>
              <a:gd name="connsiteX95" fmla="*/ 1008381 w 4387423"/>
              <a:gd name="connsiteY95" fmla="*/ 474136 h 3234796"/>
              <a:gd name="connsiteX96" fmla="*/ 966048 w 4387423"/>
              <a:gd name="connsiteY96" fmla="*/ 516469 h 3234796"/>
              <a:gd name="connsiteX97" fmla="*/ 1008381 w 4387423"/>
              <a:gd name="connsiteY97" fmla="*/ 558802 h 3234796"/>
              <a:gd name="connsiteX98" fmla="*/ 1050714 w 4387423"/>
              <a:gd name="connsiteY98" fmla="*/ 516469 h 3234796"/>
              <a:gd name="connsiteX99" fmla="*/ 1008381 w 4387423"/>
              <a:gd name="connsiteY99" fmla="*/ 474136 h 3234796"/>
              <a:gd name="connsiteX100" fmla="*/ 839048 w 4387423"/>
              <a:gd name="connsiteY100" fmla="*/ 474136 h 3234796"/>
              <a:gd name="connsiteX101" fmla="*/ 796716 w 4387423"/>
              <a:gd name="connsiteY101" fmla="*/ 516469 h 3234796"/>
              <a:gd name="connsiteX102" fmla="*/ 839048 w 4387423"/>
              <a:gd name="connsiteY102" fmla="*/ 558802 h 3234796"/>
              <a:gd name="connsiteX103" fmla="*/ 881381 w 4387423"/>
              <a:gd name="connsiteY103" fmla="*/ 516469 h 3234796"/>
              <a:gd name="connsiteX104" fmla="*/ 839048 w 4387423"/>
              <a:gd name="connsiteY104" fmla="*/ 474136 h 3234796"/>
              <a:gd name="connsiteX105" fmla="*/ 669716 w 4387423"/>
              <a:gd name="connsiteY105" fmla="*/ 474136 h 3234796"/>
              <a:gd name="connsiteX106" fmla="*/ 627383 w 4387423"/>
              <a:gd name="connsiteY106" fmla="*/ 516469 h 3234796"/>
              <a:gd name="connsiteX107" fmla="*/ 669716 w 4387423"/>
              <a:gd name="connsiteY107" fmla="*/ 558802 h 3234796"/>
              <a:gd name="connsiteX108" fmla="*/ 712049 w 4387423"/>
              <a:gd name="connsiteY108" fmla="*/ 516469 h 3234796"/>
              <a:gd name="connsiteX109" fmla="*/ 669716 w 4387423"/>
              <a:gd name="connsiteY109" fmla="*/ 474136 h 3234796"/>
              <a:gd name="connsiteX110" fmla="*/ 500382 w 4387423"/>
              <a:gd name="connsiteY110" fmla="*/ 474136 h 3234796"/>
              <a:gd name="connsiteX111" fmla="*/ 458049 w 4387423"/>
              <a:gd name="connsiteY111" fmla="*/ 516469 h 3234796"/>
              <a:gd name="connsiteX112" fmla="*/ 500382 w 4387423"/>
              <a:gd name="connsiteY112" fmla="*/ 558802 h 3234796"/>
              <a:gd name="connsiteX113" fmla="*/ 542715 w 4387423"/>
              <a:gd name="connsiteY113" fmla="*/ 516469 h 3234796"/>
              <a:gd name="connsiteX114" fmla="*/ 500382 w 4387423"/>
              <a:gd name="connsiteY114" fmla="*/ 474136 h 3234796"/>
              <a:gd name="connsiteX115" fmla="*/ 331050 w 4387423"/>
              <a:gd name="connsiteY115" fmla="*/ 474136 h 3234796"/>
              <a:gd name="connsiteX116" fmla="*/ 288717 w 4387423"/>
              <a:gd name="connsiteY116" fmla="*/ 516469 h 3234796"/>
              <a:gd name="connsiteX117" fmla="*/ 331050 w 4387423"/>
              <a:gd name="connsiteY117" fmla="*/ 558802 h 3234796"/>
              <a:gd name="connsiteX118" fmla="*/ 373382 w 4387423"/>
              <a:gd name="connsiteY118" fmla="*/ 516469 h 3234796"/>
              <a:gd name="connsiteX119" fmla="*/ 331050 w 4387423"/>
              <a:gd name="connsiteY119" fmla="*/ 474136 h 3234796"/>
              <a:gd name="connsiteX120" fmla="*/ 161717 w 4387423"/>
              <a:gd name="connsiteY120" fmla="*/ 474136 h 3234796"/>
              <a:gd name="connsiteX121" fmla="*/ 119384 w 4387423"/>
              <a:gd name="connsiteY121" fmla="*/ 516469 h 3234796"/>
              <a:gd name="connsiteX122" fmla="*/ 161717 w 4387423"/>
              <a:gd name="connsiteY122" fmla="*/ 558802 h 3234796"/>
              <a:gd name="connsiteX123" fmla="*/ 204050 w 4387423"/>
              <a:gd name="connsiteY123" fmla="*/ 516469 h 3234796"/>
              <a:gd name="connsiteX124" fmla="*/ 161717 w 4387423"/>
              <a:gd name="connsiteY124" fmla="*/ 474136 h 3234796"/>
              <a:gd name="connsiteX125" fmla="*/ 0 w 4387423"/>
              <a:gd name="connsiteY125" fmla="*/ 0 h 3234796"/>
              <a:gd name="connsiteX126" fmla="*/ 4387423 w 4387423"/>
              <a:gd name="connsiteY126" fmla="*/ 0 h 3234796"/>
              <a:gd name="connsiteX127" fmla="*/ 4387423 w 4387423"/>
              <a:gd name="connsiteY127" fmla="*/ 152400 h 3234796"/>
              <a:gd name="connsiteX128" fmla="*/ 4387423 w 4387423"/>
              <a:gd name="connsiteY128" fmla="*/ 242993 h 3234796"/>
              <a:gd name="connsiteX129" fmla="*/ 4387423 w 4387423"/>
              <a:gd name="connsiteY129" fmla="*/ 477291 h 3234796"/>
              <a:gd name="connsiteX130" fmla="*/ 4365106 w 4387423"/>
              <a:gd name="connsiteY130" fmla="*/ 486535 h 3234796"/>
              <a:gd name="connsiteX131" fmla="*/ 4352707 w 4387423"/>
              <a:gd name="connsiteY131" fmla="*/ 516469 h 3234796"/>
              <a:gd name="connsiteX132" fmla="*/ 4365106 w 4387423"/>
              <a:gd name="connsiteY132" fmla="*/ 546403 h 3234796"/>
              <a:gd name="connsiteX133" fmla="*/ 4387423 w 4387423"/>
              <a:gd name="connsiteY133" fmla="*/ 555647 h 3234796"/>
              <a:gd name="connsiteX134" fmla="*/ 4387423 w 4387423"/>
              <a:gd name="connsiteY134" fmla="*/ 3164104 h 3234796"/>
              <a:gd name="connsiteX135" fmla="*/ 4369407 w 4387423"/>
              <a:gd name="connsiteY135" fmla="*/ 3167742 h 3234796"/>
              <a:gd name="connsiteX136" fmla="*/ 4326828 w 4387423"/>
              <a:gd name="connsiteY136" fmla="*/ 3210321 h 3234796"/>
              <a:gd name="connsiteX137" fmla="*/ 4321886 w 4387423"/>
              <a:gd name="connsiteY137" fmla="*/ 3234796 h 3234796"/>
              <a:gd name="connsiteX138" fmla="*/ 4248202 w 4387423"/>
              <a:gd name="connsiteY138" fmla="*/ 3234796 h 3234796"/>
              <a:gd name="connsiteX139" fmla="*/ 4243261 w 4387423"/>
              <a:gd name="connsiteY139" fmla="*/ 3210321 h 3234796"/>
              <a:gd name="connsiteX140" fmla="*/ 4169538 w 4387423"/>
              <a:gd name="connsiteY140" fmla="*/ 3161454 h 3234796"/>
              <a:gd name="connsiteX141" fmla="*/ 4095816 w 4387423"/>
              <a:gd name="connsiteY141" fmla="*/ 3210321 h 3234796"/>
              <a:gd name="connsiteX142" fmla="*/ 4090874 w 4387423"/>
              <a:gd name="connsiteY142" fmla="*/ 3234796 h 3234796"/>
              <a:gd name="connsiteX143" fmla="*/ 4017196 w 4387423"/>
              <a:gd name="connsiteY143" fmla="*/ 3234796 h 3234796"/>
              <a:gd name="connsiteX144" fmla="*/ 4012255 w 4387423"/>
              <a:gd name="connsiteY144" fmla="*/ 3210321 h 3234796"/>
              <a:gd name="connsiteX145" fmla="*/ 3938532 w 4387423"/>
              <a:gd name="connsiteY145" fmla="*/ 3161454 h 3234796"/>
              <a:gd name="connsiteX146" fmla="*/ 3864810 w 4387423"/>
              <a:gd name="connsiteY146" fmla="*/ 3210321 h 3234796"/>
              <a:gd name="connsiteX147" fmla="*/ 3859868 w 4387423"/>
              <a:gd name="connsiteY147" fmla="*/ 3234796 h 3234796"/>
              <a:gd name="connsiteX148" fmla="*/ 3786190 w 4387423"/>
              <a:gd name="connsiteY148" fmla="*/ 3234796 h 3234796"/>
              <a:gd name="connsiteX149" fmla="*/ 3781249 w 4387423"/>
              <a:gd name="connsiteY149" fmla="*/ 3210321 h 3234796"/>
              <a:gd name="connsiteX150" fmla="*/ 3707526 w 4387423"/>
              <a:gd name="connsiteY150" fmla="*/ 3161454 h 3234796"/>
              <a:gd name="connsiteX151" fmla="*/ 3633804 w 4387423"/>
              <a:gd name="connsiteY151" fmla="*/ 3210321 h 3234796"/>
              <a:gd name="connsiteX152" fmla="*/ 3628863 w 4387423"/>
              <a:gd name="connsiteY152" fmla="*/ 3234796 h 3234796"/>
              <a:gd name="connsiteX153" fmla="*/ 3555184 w 4387423"/>
              <a:gd name="connsiteY153" fmla="*/ 3234796 h 3234796"/>
              <a:gd name="connsiteX154" fmla="*/ 3550243 w 4387423"/>
              <a:gd name="connsiteY154" fmla="*/ 3210321 h 3234796"/>
              <a:gd name="connsiteX155" fmla="*/ 3476520 w 4387423"/>
              <a:gd name="connsiteY155" fmla="*/ 3161454 h 3234796"/>
              <a:gd name="connsiteX156" fmla="*/ 3402798 w 4387423"/>
              <a:gd name="connsiteY156" fmla="*/ 3210321 h 3234796"/>
              <a:gd name="connsiteX157" fmla="*/ 3397856 w 4387423"/>
              <a:gd name="connsiteY157" fmla="*/ 3234796 h 3234796"/>
              <a:gd name="connsiteX158" fmla="*/ 3324178 w 4387423"/>
              <a:gd name="connsiteY158" fmla="*/ 3234796 h 3234796"/>
              <a:gd name="connsiteX159" fmla="*/ 3319237 w 4387423"/>
              <a:gd name="connsiteY159" fmla="*/ 3210321 h 3234796"/>
              <a:gd name="connsiteX160" fmla="*/ 3245514 w 4387423"/>
              <a:gd name="connsiteY160" fmla="*/ 3161454 h 3234796"/>
              <a:gd name="connsiteX161" fmla="*/ 3171792 w 4387423"/>
              <a:gd name="connsiteY161" fmla="*/ 3210321 h 3234796"/>
              <a:gd name="connsiteX162" fmla="*/ 3166850 w 4387423"/>
              <a:gd name="connsiteY162" fmla="*/ 3234796 h 3234796"/>
              <a:gd name="connsiteX163" fmla="*/ 3093172 w 4387423"/>
              <a:gd name="connsiteY163" fmla="*/ 3234796 h 3234796"/>
              <a:gd name="connsiteX164" fmla="*/ 3088230 w 4387423"/>
              <a:gd name="connsiteY164" fmla="*/ 3210321 h 3234796"/>
              <a:gd name="connsiteX165" fmla="*/ 3014508 w 4387423"/>
              <a:gd name="connsiteY165" fmla="*/ 3161454 h 3234796"/>
              <a:gd name="connsiteX166" fmla="*/ 2940786 w 4387423"/>
              <a:gd name="connsiteY166" fmla="*/ 3210321 h 3234796"/>
              <a:gd name="connsiteX167" fmla="*/ 2935844 w 4387423"/>
              <a:gd name="connsiteY167" fmla="*/ 3234796 h 3234796"/>
              <a:gd name="connsiteX168" fmla="*/ 2862166 w 4387423"/>
              <a:gd name="connsiteY168" fmla="*/ 3234796 h 3234796"/>
              <a:gd name="connsiteX169" fmla="*/ 2857224 w 4387423"/>
              <a:gd name="connsiteY169" fmla="*/ 3210321 h 3234796"/>
              <a:gd name="connsiteX170" fmla="*/ 2783502 w 4387423"/>
              <a:gd name="connsiteY170" fmla="*/ 3161454 h 3234796"/>
              <a:gd name="connsiteX171" fmla="*/ 2709780 w 4387423"/>
              <a:gd name="connsiteY171" fmla="*/ 3210321 h 3234796"/>
              <a:gd name="connsiteX172" fmla="*/ 2704838 w 4387423"/>
              <a:gd name="connsiteY172" fmla="*/ 3234796 h 3234796"/>
              <a:gd name="connsiteX173" fmla="*/ 2631160 w 4387423"/>
              <a:gd name="connsiteY173" fmla="*/ 3234796 h 3234796"/>
              <a:gd name="connsiteX174" fmla="*/ 2626219 w 4387423"/>
              <a:gd name="connsiteY174" fmla="*/ 3210321 h 3234796"/>
              <a:gd name="connsiteX175" fmla="*/ 2552496 w 4387423"/>
              <a:gd name="connsiteY175" fmla="*/ 3161454 h 3234796"/>
              <a:gd name="connsiteX176" fmla="*/ 2478774 w 4387423"/>
              <a:gd name="connsiteY176" fmla="*/ 3210321 h 3234796"/>
              <a:gd name="connsiteX177" fmla="*/ 2473832 w 4387423"/>
              <a:gd name="connsiteY177" fmla="*/ 3234796 h 3234796"/>
              <a:gd name="connsiteX178" fmla="*/ 2400154 w 4387423"/>
              <a:gd name="connsiteY178" fmla="*/ 3234796 h 3234796"/>
              <a:gd name="connsiteX179" fmla="*/ 2395213 w 4387423"/>
              <a:gd name="connsiteY179" fmla="*/ 3210321 h 3234796"/>
              <a:gd name="connsiteX180" fmla="*/ 2321490 w 4387423"/>
              <a:gd name="connsiteY180" fmla="*/ 3161454 h 3234796"/>
              <a:gd name="connsiteX181" fmla="*/ 2247768 w 4387423"/>
              <a:gd name="connsiteY181" fmla="*/ 3210321 h 3234796"/>
              <a:gd name="connsiteX182" fmla="*/ 2242826 w 4387423"/>
              <a:gd name="connsiteY182" fmla="*/ 3234796 h 3234796"/>
              <a:gd name="connsiteX183" fmla="*/ 2169148 w 4387423"/>
              <a:gd name="connsiteY183" fmla="*/ 3234796 h 3234796"/>
              <a:gd name="connsiteX184" fmla="*/ 2164207 w 4387423"/>
              <a:gd name="connsiteY184" fmla="*/ 3210321 h 3234796"/>
              <a:gd name="connsiteX185" fmla="*/ 2090484 w 4387423"/>
              <a:gd name="connsiteY185" fmla="*/ 3161454 h 3234796"/>
              <a:gd name="connsiteX186" fmla="*/ 2016762 w 4387423"/>
              <a:gd name="connsiteY186" fmla="*/ 3210321 h 3234796"/>
              <a:gd name="connsiteX187" fmla="*/ 2011820 w 4387423"/>
              <a:gd name="connsiteY187" fmla="*/ 3234796 h 3234796"/>
              <a:gd name="connsiteX188" fmla="*/ 1938142 w 4387423"/>
              <a:gd name="connsiteY188" fmla="*/ 3234796 h 3234796"/>
              <a:gd name="connsiteX189" fmla="*/ 1933201 w 4387423"/>
              <a:gd name="connsiteY189" fmla="*/ 3210321 h 3234796"/>
              <a:gd name="connsiteX190" fmla="*/ 1859478 w 4387423"/>
              <a:gd name="connsiteY190" fmla="*/ 3161454 h 3234796"/>
              <a:gd name="connsiteX191" fmla="*/ 1785756 w 4387423"/>
              <a:gd name="connsiteY191" fmla="*/ 3210321 h 3234796"/>
              <a:gd name="connsiteX192" fmla="*/ 1780814 w 4387423"/>
              <a:gd name="connsiteY192" fmla="*/ 3234796 h 3234796"/>
              <a:gd name="connsiteX193" fmla="*/ 1707136 w 4387423"/>
              <a:gd name="connsiteY193" fmla="*/ 3234796 h 3234796"/>
              <a:gd name="connsiteX194" fmla="*/ 1702195 w 4387423"/>
              <a:gd name="connsiteY194" fmla="*/ 3210321 h 3234796"/>
              <a:gd name="connsiteX195" fmla="*/ 1628472 w 4387423"/>
              <a:gd name="connsiteY195" fmla="*/ 3161454 h 3234796"/>
              <a:gd name="connsiteX196" fmla="*/ 1554750 w 4387423"/>
              <a:gd name="connsiteY196" fmla="*/ 3210321 h 3234796"/>
              <a:gd name="connsiteX197" fmla="*/ 1549808 w 4387423"/>
              <a:gd name="connsiteY197" fmla="*/ 3234796 h 3234796"/>
              <a:gd name="connsiteX198" fmla="*/ 1476130 w 4387423"/>
              <a:gd name="connsiteY198" fmla="*/ 3234796 h 3234796"/>
              <a:gd name="connsiteX199" fmla="*/ 1471189 w 4387423"/>
              <a:gd name="connsiteY199" fmla="*/ 3210321 h 3234796"/>
              <a:gd name="connsiteX200" fmla="*/ 1397466 w 4387423"/>
              <a:gd name="connsiteY200" fmla="*/ 3161454 h 3234796"/>
              <a:gd name="connsiteX201" fmla="*/ 1323744 w 4387423"/>
              <a:gd name="connsiteY201" fmla="*/ 3210321 h 3234796"/>
              <a:gd name="connsiteX202" fmla="*/ 1318802 w 4387423"/>
              <a:gd name="connsiteY202" fmla="*/ 3234796 h 3234796"/>
              <a:gd name="connsiteX203" fmla="*/ 1245124 w 4387423"/>
              <a:gd name="connsiteY203" fmla="*/ 3234796 h 3234796"/>
              <a:gd name="connsiteX204" fmla="*/ 1240183 w 4387423"/>
              <a:gd name="connsiteY204" fmla="*/ 3210321 h 3234796"/>
              <a:gd name="connsiteX205" fmla="*/ 1166461 w 4387423"/>
              <a:gd name="connsiteY205" fmla="*/ 3161454 h 3234796"/>
              <a:gd name="connsiteX206" fmla="*/ 1092739 w 4387423"/>
              <a:gd name="connsiteY206" fmla="*/ 3210321 h 3234796"/>
              <a:gd name="connsiteX207" fmla="*/ 1087797 w 4387423"/>
              <a:gd name="connsiteY207" fmla="*/ 3234796 h 3234796"/>
              <a:gd name="connsiteX208" fmla="*/ 1014119 w 4387423"/>
              <a:gd name="connsiteY208" fmla="*/ 3234796 h 3234796"/>
              <a:gd name="connsiteX209" fmla="*/ 1009178 w 4387423"/>
              <a:gd name="connsiteY209" fmla="*/ 3210321 h 3234796"/>
              <a:gd name="connsiteX210" fmla="*/ 935455 w 4387423"/>
              <a:gd name="connsiteY210" fmla="*/ 3161454 h 3234796"/>
              <a:gd name="connsiteX211" fmla="*/ 861733 w 4387423"/>
              <a:gd name="connsiteY211" fmla="*/ 3210321 h 3234796"/>
              <a:gd name="connsiteX212" fmla="*/ 856791 w 4387423"/>
              <a:gd name="connsiteY212" fmla="*/ 3234796 h 3234796"/>
              <a:gd name="connsiteX213" fmla="*/ 783113 w 4387423"/>
              <a:gd name="connsiteY213" fmla="*/ 3234796 h 3234796"/>
              <a:gd name="connsiteX214" fmla="*/ 778171 w 4387423"/>
              <a:gd name="connsiteY214" fmla="*/ 3210321 h 3234796"/>
              <a:gd name="connsiteX215" fmla="*/ 704449 w 4387423"/>
              <a:gd name="connsiteY215" fmla="*/ 3161454 h 3234796"/>
              <a:gd name="connsiteX216" fmla="*/ 630727 w 4387423"/>
              <a:gd name="connsiteY216" fmla="*/ 3210321 h 3234796"/>
              <a:gd name="connsiteX217" fmla="*/ 625785 w 4387423"/>
              <a:gd name="connsiteY217" fmla="*/ 3234796 h 3234796"/>
              <a:gd name="connsiteX218" fmla="*/ 552107 w 4387423"/>
              <a:gd name="connsiteY218" fmla="*/ 3234796 h 3234796"/>
              <a:gd name="connsiteX219" fmla="*/ 547165 w 4387423"/>
              <a:gd name="connsiteY219" fmla="*/ 3210321 h 3234796"/>
              <a:gd name="connsiteX220" fmla="*/ 473443 w 4387423"/>
              <a:gd name="connsiteY220" fmla="*/ 3161454 h 3234796"/>
              <a:gd name="connsiteX221" fmla="*/ 399721 w 4387423"/>
              <a:gd name="connsiteY221" fmla="*/ 3210321 h 3234796"/>
              <a:gd name="connsiteX222" fmla="*/ 394779 w 4387423"/>
              <a:gd name="connsiteY222" fmla="*/ 3234796 h 3234796"/>
              <a:gd name="connsiteX223" fmla="*/ 321101 w 4387423"/>
              <a:gd name="connsiteY223" fmla="*/ 3234796 h 3234796"/>
              <a:gd name="connsiteX224" fmla="*/ 316160 w 4387423"/>
              <a:gd name="connsiteY224" fmla="*/ 3210321 h 3234796"/>
              <a:gd name="connsiteX225" fmla="*/ 242438 w 4387423"/>
              <a:gd name="connsiteY225" fmla="*/ 3161454 h 3234796"/>
              <a:gd name="connsiteX226" fmla="*/ 168716 w 4387423"/>
              <a:gd name="connsiteY226" fmla="*/ 3210321 h 3234796"/>
              <a:gd name="connsiteX227" fmla="*/ 163774 w 4387423"/>
              <a:gd name="connsiteY227" fmla="*/ 3234796 h 3234796"/>
              <a:gd name="connsiteX228" fmla="*/ 90095 w 4387423"/>
              <a:gd name="connsiteY228" fmla="*/ 3234796 h 3234796"/>
              <a:gd name="connsiteX229" fmla="*/ 85153 w 4387423"/>
              <a:gd name="connsiteY229" fmla="*/ 3210321 h 3234796"/>
              <a:gd name="connsiteX230" fmla="*/ 11431 w 4387423"/>
              <a:gd name="connsiteY230" fmla="*/ 3161454 h 3234796"/>
              <a:gd name="connsiteX231" fmla="*/ 0 w 4387423"/>
              <a:gd name="connsiteY231" fmla="*/ 3163762 h 3234796"/>
              <a:gd name="connsiteX232" fmla="*/ 0 w 4387423"/>
              <a:gd name="connsiteY232" fmla="*/ 555648 h 3234796"/>
              <a:gd name="connsiteX233" fmla="*/ 22318 w 4387423"/>
              <a:gd name="connsiteY233" fmla="*/ 546403 h 3234796"/>
              <a:gd name="connsiteX234" fmla="*/ 34717 w 4387423"/>
              <a:gd name="connsiteY234" fmla="*/ 516469 h 3234796"/>
              <a:gd name="connsiteX235" fmla="*/ 22318 w 4387423"/>
              <a:gd name="connsiteY235" fmla="*/ 486535 h 3234796"/>
              <a:gd name="connsiteX236" fmla="*/ 0 w 4387423"/>
              <a:gd name="connsiteY236" fmla="*/ 477291 h 3234796"/>
              <a:gd name="connsiteX237" fmla="*/ 0 w 4387423"/>
              <a:gd name="connsiteY237" fmla="*/ 242993 h 3234796"/>
              <a:gd name="connsiteX238" fmla="*/ 0 w 4387423"/>
              <a:gd name="connsiteY238" fmla="*/ 152400 h 323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Lst>
            <a:rect l="l" t="t" r="r" b="b"/>
            <a:pathLst>
              <a:path w="4387423" h="3234796">
                <a:moveTo>
                  <a:pt x="4225707" y="474136"/>
                </a:moveTo>
                <a:cubicBezTo>
                  <a:pt x="4202327" y="474136"/>
                  <a:pt x="4183374" y="493089"/>
                  <a:pt x="4183374" y="516469"/>
                </a:cubicBezTo>
                <a:cubicBezTo>
                  <a:pt x="4183374" y="539849"/>
                  <a:pt x="4202327" y="558802"/>
                  <a:pt x="4225707" y="558802"/>
                </a:cubicBezTo>
                <a:cubicBezTo>
                  <a:pt x="4249087" y="558802"/>
                  <a:pt x="4268040" y="539849"/>
                  <a:pt x="4268040" y="516469"/>
                </a:cubicBezTo>
                <a:cubicBezTo>
                  <a:pt x="4268040" y="493089"/>
                  <a:pt x="4249087" y="474136"/>
                  <a:pt x="4225707" y="474136"/>
                </a:cubicBezTo>
                <a:close/>
                <a:moveTo>
                  <a:pt x="4056374" y="474136"/>
                </a:moveTo>
                <a:cubicBezTo>
                  <a:pt x="4032994" y="474136"/>
                  <a:pt x="4014041" y="493089"/>
                  <a:pt x="4014041" y="516469"/>
                </a:cubicBezTo>
                <a:cubicBezTo>
                  <a:pt x="4014041" y="539849"/>
                  <a:pt x="4032994" y="558802"/>
                  <a:pt x="4056374" y="558802"/>
                </a:cubicBezTo>
                <a:cubicBezTo>
                  <a:pt x="4079754" y="558802"/>
                  <a:pt x="4098707" y="539849"/>
                  <a:pt x="4098707" y="516469"/>
                </a:cubicBezTo>
                <a:cubicBezTo>
                  <a:pt x="4098707" y="493089"/>
                  <a:pt x="4079754" y="474136"/>
                  <a:pt x="4056374" y="474136"/>
                </a:cubicBezTo>
                <a:close/>
                <a:moveTo>
                  <a:pt x="3887041" y="474136"/>
                </a:moveTo>
                <a:cubicBezTo>
                  <a:pt x="3863661" y="474136"/>
                  <a:pt x="3844708" y="493089"/>
                  <a:pt x="3844708" y="516469"/>
                </a:cubicBezTo>
                <a:cubicBezTo>
                  <a:pt x="3844708" y="539849"/>
                  <a:pt x="3863661" y="558802"/>
                  <a:pt x="3887041" y="558802"/>
                </a:cubicBezTo>
                <a:cubicBezTo>
                  <a:pt x="3910421" y="558802"/>
                  <a:pt x="3929374" y="539849"/>
                  <a:pt x="3929374" y="516469"/>
                </a:cubicBezTo>
                <a:cubicBezTo>
                  <a:pt x="3929374" y="493089"/>
                  <a:pt x="3910421" y="474136"/>
                  <a:pt x="3887041" y="474136"/>
                </a:cubicBezTo>
                <a:close/>
                <a:moveTo>
                  <a:pt x="3717708" y="474136"/>
                </a:moveTo>
                <a:cubicBezTo>
                  <a:pt x="3694328" y="474136"/>
                  <a:pt x="3675375" y="493089"/>
                  <a:pt x="3675375" y="516469"/>
                </a:cubicBezTo>
                <a:cubicBezTo>
                  <a:pt x="3675375" y="539849"/>
                  <a:pt x="3694328" y="558802"/>
                  <a:pt x="3717708" y="558802"/>
                </a:cubicBezTo>
                <a:cubicBezTo>
                  <a:pt x="3741088" y="558802"/>
                  <a:pt x="3760041" y="539849"/>
                  <a:pt x="3760041" y="516469"/>
                </a:cubicBezTo>
                <a:cubicBezTo>
                  <a:pt x="3760041" y="493089"/>
                  <a:pt x="3741088" y="474136"/>
                  <a:pt x="3717708" y="474136"/>
                </a:cubicBezTo>
                <a:close/>
                <a:moveTo>
                  <a:pt x="3548375" y="474136"/>
                </a:moveTo>
                <a:cubicBezTo>
                  <a:pt x="3524995" y="474136"/>
                  <a:pt x="3506042" y="493089"/>
                  <a:pt x="3506042" y="516469"/>
                </a:cubicBezTo>
                <a:cubicBezTo>
                  <a:pt x="3506042" y="539849"/>
                  <a:pt x="3524995" y="558802"/>
                  <a:pt x="3548375" y="558802"/>
                </a:cubicBezTo>
                <a:cubicBezTo>
                  <a:pt x="3571755" y="558802"/>
                  <a:pt x="3590708" y="539849"/>
                  <a:pt x="3590708" y="516469"/>
                </a:cubicBezTo>
                <a:cubicBezTo>
                  <a:pt x="3590708" y="493089"/>
                  <a:pt x="3571755" y="474136"/>
                  <a:pt x="3548375" y="474136"/>
                </a:cubicBezTo>
                <a:close/>
                <a:moveTo>
                  <a:pt x="3379042" y="474136"/>
                </a:moveTo>
                <a:cubicBezTo>
                  <a:pt x="3355662" y="474136"/>
                  <a:pt x="3336709" y="493089"/>
                  <a:pt x="3336709" y="516469"/>
                </a:cubicBezTo>
                <a:cubicBezTo>
                  <a:pt x="3336709" y="539849"/>
                  <a:pt x="3355662" y="558802"/>
                  <a:pt x="3379042" y="558802"/>
                </a:cubicBezTo>
                <a:cubicBezTo>
                  <a:pt x="3402422" y="558802"/>
                  <a:pt x="3421375" y="539849"/>
                  <a:pt x="3421375" y="516469"/>
                </a:cubicBezTo>
                <a:cubicBezTo>
                  <a:pt x="3421375" y="493089"/>
                  <a:pt x="3402422" y="474136"/>
                  <a:pt x="3379042" y="474136"/>
                </a:cubicBezTo>
                <a:close/>
                <a:moveTo>
                  <a:pt x="3209709" y="474136"/>
                </a:moveTo>
                <a:cubicBezTo>
                  <a:pt x="3186329" y="474136"/>
                  <a:pt x="3167376" y="493089"/>
                  <a:pt x="3167376" y="516469"/>
                </a:cubicBezTo>
                <a:cubicBezTo>
                  <a:pt x="3167376" y="539849"/>
                  <a:pt x="3186329" y="558802"/>
                  <a:pt x="3209709" y="558802"/>
                </a:cubicBezTo>
                <a:cubicBezTo>
                  <a:pt x="3233089" y="558802"/>
                  <a:pt x="3252042" y="539849"/>
                  <a:pt x="3252042" y="516469"/>
                </a:cubicBezTo>
                <a:cubicBezTo>
                  <a:pt x="3252042" y="493089"/>
                  <a:pt x="3233089" y="474136"/>
                  <a:pt x="3209709" y="474136"/>
                </a:cubicBezTo>
                <a:close/>
                <a:moveTo>
                  <a:pt x="3040376" y="474136"/>
                </a:moveTo>
                <a:cubicBezTo>
                  <a:pt x="3016996" y="474136"/>
                  <a:pt x="2998043" y="493089"/>
                  <a:pt x="2998043" y="516469"/>
                </a:cubicBezTo>
                <a:cubicBezTo>
                  <a:pt x="2998043" y="539849"/>
                  <a:pt x="3016996" y="558802"/>
                  <a:pt x="3040376" y="558802"/>
                </a:cubicBezTo>
                <a:cubicBezTo>
                  <a:pt x="3063756" y="558802"/>
                  <a:pt x="3082709" y="539849"/>
                  <a:pt x="3082709" y="516469"/>
                </a:cubicBezTo>
                <a:cubicBezTo>
                  <a:pt x="3082709" y="493089"/>
                  <a:pt x="3063756" y="474136"/>
                  <a:pt x="3040376" y="474136"/>
                </a:cubicBezTo>
                <a:close/>
                <a:moveTo>
                  <a:pt x="2871043" y="474136"/>
                </a:moveTo>
                <a:cubicBezTo>
                  <a:pt x="2847663" y="474136"/>
                  <a:pt x="2828710" y="493089"/>
                  <a:pt x="2828710" y="516469"/>
                </a:cubicBezTo>
                <a:cubicBezTo>
                  <a:pt x="2828710" y="539849"/>
                  <a:pt x="2847663" y="558802"/>
                  <a:pt x="2871043" y="558802"/>
                </a:cubicBezTo>
                <a:cubicBezTo>
                  <a:pt x="2894423" y="558802"/>
                  <a:pt x="2913376" y="539849"/>
                  <a:pt x="2913376" y="516469"/>
                </a:cubicBezTo>
                <a:cubicBezTo>
                  <a:pt x="2913376" y="493089"/>
                  <a:pt x="2894423" y="474136"/>
                  <a:pt x="2871043" y="474136"/>
                </a:cubicBezTo>
                <a:close/>
                <a:moveTo>
                  <a:pt x="2701710" y="474136"/>
                </a:moveTo>
                <a:cubicBezTo>
                  <a:pt x="2678330" y="474136"/>
                  <a:pt x="2659377" y="493089"/>
                  <a:pt x="2659377" y="516469"/>
                </a:cubicBezTo>
                <a:cubicBezTo>
                  <a:pt x="2659377" y="539849"/>
                  <a:pt x="2678330" y="558802"/>
                  <a:pt x="2701710" y="558802"/>
                </a:cubicBezTo>
                <a:cubicBezTo>
                  <a:pt x="2725090" y="558802"/>
                  <a:pt x="2744043" y="539849"/>
                  <a:pt x="2744043" y="516469"/>
                </a:cubicBezTo>
                <a:cubicBezTo>
                  <a:pt x="2744043" y="493089"/>
                  <a:pt x="2725090" y="474136"/>
                  <a:pt x="2701710" y="474136"/>
                </a:cubicBezTo>
                <a:close/>
                <a:moveTo>
                  <a:pt x="2532377" y="474136"/>
                </a:moveTo>
                <a:cubicBezTo>
                  <a:pt x="2508997" y="474136"/>
                  <a:pt x="2490044" y="493089"/>
                  <a:pt x="2490044" y="516469"/>
                </a:cubicBezTo>
                <a:cubicBezTo>
                  <a:pt x="2490044" y="539849"/>
                  <a:pt x="2508997" y="558802"/>
                  <a:pt x="2532377" y="558802"/>
                </a:cubicBezTo>
                <a:cubicBezTo>
                  <a:pt x="2555757" y="558802"/>
                  <a:pt x="2574710" y="539849"/>
                  <a:pt x="2574710" y="516469"/>
                </a:cubicBezTo>
                <a:cubicBezTo>
                  <a:pt x="2574710" y="493089"/>
                  <a:pt x="2555757" y="474136"/>
                  <a:pt x="2532377" y="474136"/>
                </a:cubicBezTo>
                <a:close/>
                <a:moveTo>
                  <a:pt x="2363044" y="474136"/>
                </a:moveTo>
                <a:cubicBezTo>
                  <a:pt x="2339664" y="474136"/>
                  <a:pt x="2320711" y="493089"/>
                  <a:pt x="2320711" y="516469"/>
                </a:cubicBezTo>
                <a:cubicBezTo>
                  <a:pt x="2320711" y="539849"/>
                  <a:pt x="2339664" y="558802"/>
                  <a:pt x="2363044" y="558802"/>
                </a:cubicBezTo>
                <a:cubicBezTo>
                  <a:pt x="2386424" y="558802"/>
                  <a:pt x="2405377" y="539849"/>
                  <a:pt x="2405377" y="516469"/>
                </a:cubicBezTo>
                <a:cubicBezTo>
                  <a:pt x="2405377" y="493089"/>
                  <a:pt x="2386424" y="474136"/>
                  <a:pt x="2363044" y="474136"/>
                </a:cubicBezTo>
                <a:close/>
                <a:moveTo>
                  <a:pt x="2193711" y="474136"/>
                </a:moveTo>
                <a:cubicBezTo>
                  <a:pt x="2170331" y="474136"/>
                  <a:pt x="2151378" y="493089"/>
                  <a:pt x="2151378" y="516469"/>
                </a:cubicBezTo>
                <a:cubicBezTo>
                  <a:pt x="2151378" y="539849"/>
                  <a:pt x="2170331" y="558802"/>
                  <a:pt x="2193711" y="558802"/>
                </a:cubicBezTo>
                <a:cubicBezTo>
                  <a:pt x="2217091" y="558802"/>
                  <a:pt x="2236044" y="539849"/>
                  <a:pt x="2236044" y="516469"/>
                </a:cubicBezTo>
                <a:cubicBezTo>
                  <a:pt x="2236044" y="493089"/>
                  <a:pt x="2217091" y="474136"/>
                  <a:pt x="2193711" y="474136"/>
                </a:cubicBezTo>
                <a:close/>
                <a:moveTo>
                  <a:pt x="2024378" y="474136"/>
                </a:moveTo>
                <a:cubicBezTo>
                  <a:pt x="2000998" y="474136"/>
                  <a:pt x="1982045" y="493089"/>
                  <a:pt x="1982045" y="516469"/>
                </a:cubicBezTo>
                <a:cubicBezTo>
                  <a:pt x="1982045" y="539849"/>
                  <a:pt x="2000998" y="558802"/>
                  <a:pt x="2024378" y="558802"/>
                </a:cubicBezTo>
                <a:cubicBezTo>
                  <a:pt x="2047758" y="558802"/>
                  <a:pt x="2066711" y="539849"/>
                  <a:pt x="2066711" y="516469"/>
                </a:cubicBezTo>
                <a:cubicBezTo>
                  <a:pt x="2066711" y="493089"/>
                  <a:pt x="2047758" y="474136"/>
                  <a:pt x="2024378" y="474136"/>
                </a:cubicBezTo>
                <a:close/>
                <a:moveTo>
                  <a:pt x="1855045" y="474136"/>
                </a:moveTo>
                <a:cubicBezTo>
                  <a:pt x="1831665" y="474136"/>
                  <a:pt x="1812712" y="493089"/>
                  <a:pt x="1812712" y="516469"/>
                </a:cubicBezTo>
                <a:cubicBezTo>
                  <a:pt x="1812712" y="539849"/>
                  <a:pt x="1831665" y="558802"/>
                  <a:pt x="1855045" y="558802"/>
                </a:cubicBezTo>
                <a:cubicBezTo>
                  <a:pt x="1878425" y="558802"/>
                  <a:pt x="1897378" y="539849"/>
                  <a:pt x="1897378" y="516469"/>
                </a:cubicBezTo>
                <a:cubicBezTo>
                  <a:pt x="1897378" y="493089"/>
                  <a:pt x="1878425" y="474136"/>
                  <a:pt x="1855045" y="474136"/>
                </a:cubicBezTo>
                <a:close/>
                <a:moveTo>
                  <a:pt x="1685712" y="474136"/>
                </a:moveTo>
                <a:cubicBezTo>
                  <a:pt x="1662332" y="474136"/>
                  <a:pt x="1643379" y="493089"/>
                  <a:pt x="1643379" y="516469"/>
                </a:cubicBezTo>
                <a:cubicBezTo>
                  <a:pt x="1643379" y="539849"/>
                  <a:pt x="1662332" y="558802"/>
                  <a:pt x="1685712" y="558802"/>
                </a:cubicBezTo>
                <a:cubicBezTo>
                  <a:pt x="1709092" y="558802"/>
                  <a:pt x="1728045" y="539849"/>
                  <a:pt x="1728045" y="516469"/>
                </a:cubicBezTo>
                <a:cubicBezTo>
                  <a:pt x="1728045" y="493089"/>
                  <a:pt x="1709092" y="474136"/>
                  <a:pt x="1685712" y="474136"/>
                </a:cubicBezTo>
                <a:close/>
                <a:moveTo>
                  <a:pt x="1516379" y="474136"/>
                </a:moveTo>
                <a:cubicBezTo>
                  <a:pt x="1492999" y="474136"/>
                  <a:pt x="1474046" y="493089"/>
                  <a:pt x="1474046" y="516469"/>
                </a:cubicBezTo>
                <a:cubicBezTo>
                  <a:pt x="1474046" y="539849"/>
                  <a:pt x="1492999" y="558802"/>
                  <a:pt x="1516379" y="558802"/>
                </a:cubicBezTo>
                <a:cubicBezTo>
                  <a:pt x="1539759" y="558802"/>
                  <a:pt x="1558712" y="539849"/>
                  <a:pt x="1558712" y="516469"/>
                </a:cubicBezTo>
                <a:cubicBezTo>
                  <a:pt x="1558712" y="493089"/>
                  <a:pt x="1539759" y="474136"/>
                  <a:pt x="1516379" y="474136"/>
                </a:cubicBezTo>
                <a:close/>
                <a:moveTo>
                  <a:pt x="1347046" y="474136"/>
                </a:moveTo>
                <a:cubicBezTo>
                  <a:pt x="1323666" y="474136"/>
                  <a:pt x="1304713" y="493089"/>
                  <a:pt x="1304713" y="516469"/>
                </a:cubicBezTo>
                <a:cubicBezTo>
                  <a:pt x="1304713" y="539849"/>
                  <a:pt x="1323666" y="558802"/>
                  <a:pt x="1347046" y="558802"/>
                </a:cubicBezTo>
                <a:cubicBezTo>
                  <a:pt x="1370426" y="558802"/>
                  <a:pt x="1389379" y="539849"/>
                  <a:pt x="1389379" y="516469"/>
                </a:cubicBezTo>
                <a:cubicBezTo>
                  <a:pt x="1389379" y="493089"/>
                  <a:pt x="1370426" y="474136"/>
                  <a:pt x="1347046" y="474136"/>
                </a:cubicBezTo>
                <a:close/>
                <a:moveTo>
                  <a:pt x="1177713" y="474136"/>
                </a:moveTo>
                <a:cubicBezTo>
                  <a:pt x="1154334" y="474136"/>
                  <a:pt x="1135381" y="493089"/>
                  <a:pt x="1135381" y="516469"/>
                </a:cubicBezTo>
                <a:cubicBezTo>
                  <a:pt x="1135381" y="539849"/>
                  <a:pt x="1154334" y="558802"/>
                  <a:pt x="1177713" y="558802"/>
                </a:cubicBezTo>
                <a:cubicBezTo>
                  <a:pt x="1201093" y="558802"/>
                  <a:pt x="1220046" y="539849"/>
                  <a:pt x="1220046" y="516469"/>
                </a:cubicBezTo>
                <a:cubicBezTo>
                  <a:pt x="1220046" y="493089"/>
                  <a:pt x="1201093" y="474136"/>
                  <a:pt x="1177713" y="474136"/>
                </a:cubicBezTo>
                <a:close/>
                <a:moveTo>
                  <a:pt x="1008381" y="474136"/>
                </a:moveTo>
                <a:cubicBezTo>
                  <a:pt x="985001" y="474136"/>
                  <a:pt x="966048" y="493089"/>
                  <a:pt x="966048" y="516469"/>
                </a:cubicBezTo>
                <a:cubicBezTo>
                  <a:pt x="966048" y="539849"/>
                  <a:pt x="985001" y="558802"/>
                  <a:pt x="1008381" y="558802"/>
                </a:cubicBezTo>
                <a:cubicBezTo>
                  <a:pt x="1031761" y="558802"/>
                  <a:pt x="1050714" y="539849"/>
                  <a:pt x="1050714" y="516469"/>
                </a:cubicBezTo>
                <a:cubicBezTo>
                  <a:pt x="1050714" y="493089"/>
                  <a:pt x="1031761" y="474136"/>
                  <a:pt x="1008381" y="474136"/>
                </a:cubicBezTo>
                <a:close/>
                <a:moveTo>
                  <a:pt x="839048" y="474136"/>
                </a:moveTo>
                <a:cubicBezTo>
                  <a:pt x="815668" y="474136"/>
                  <a:pt x="796716" y="493089"/>
                  <a:pt x="796716" y="516469"/>
                </a:cubicBezTo>
                <a:cubicBezTo>
                  <a:pt x="796716" y="539849"/>
                  <a:pt x="815668" y="558802"/>
                  <a:pt x="839048" y="558802"/>
                </a:cubicBezTo>
                <a:cubicBezTo>
                  <a:pt x="862428" y="558802"/>
                  <a:pt x="881381" y="539849"/>
                  <a:pt x="881381" y="516469"/>
                </a:cubicBezTo>
                <a:cubicBezTo>
                  <a:pt x="881381" y="493089"/>
                  <a:pt x="862428" y="474136"/>
                  <a:pt x="839048" y="474136"/>
                </a:cubicBezTo>
                <a:close/>
                <a:moveTo>
                  <a:pt x="669716" y="474136"/>
                </a:moveTo>
                <a:cubicBezTo>
                  <a:pt x="646335" y="474136"/>
                  <a:pt x="627383" y="493089"/>
                  <a:pt x="627383" y="516469"/>
                </a:cubicBezTo>
                <a:cubicBezTo>
                  <a:pt x="627383" y="539849"/>
                  <a:pt x="646335" y="558802"/>
                  <a:pt x="669716" y="558802"/>
                </a:cubicBezTo>
                <a:cubicBezTo>
                  <a:pt x="693096" y="558802"/>
                  <a:pt x="712049" y="539849"/>
                  <a:pt x="712049" y="516469"/>
                </a:cubicBezTo>
                <a:cubicBezTo>
                  <a:pt x="712049" y="493089"/>
                  <a:pt x="693096" y="474136"/>
                  <a:pt x="669716" y="474136"/>
                </a:cubicBezTo>
                <a:close/>
                <a:moveTo>
                  <a:pt x="500382" y="474136"/>
                </a:moveTo>
                <a:cubicBezTo>
                  <a:pt x="477002" y="474136"/>
                  <a:pt x="458049" y="493089"/>
                  <a:pt x="458049" y="516469"/>
                </a:cubicBezTo>
                <a:cubicBezTo>
                  <a:pt x="458049" y="539849"/>
                  <a:pt x="477002" y="558802"/>
                  <a:pt x="500382" y="558802"/>
                </a:cubicBezTo>
                <a:cubicBezTo>
                  <a:pt x="523763" y="558802"/>
                  <a:pt x="542715" y="539849"/>
                  <a:pt x="542715" y="516469"/>
                </a:cubicBezTo>
                <a:cubicBezTo>
                  <a:pt x="542715" y="493089"/>
                  <a:pt x="523763" y="474136"/>
                  <a:pt x="500382" y="474136"/>
                </a:cubicBezTo>
                <a:close/>
                <a:moveTo>
                  <a:pt x="331050" y="474136"/>
                </a:moveTo>
                <a:cubicBezTo>
                  <a:pt x="307670" y="474136"/>
                  <a:pt x="288717" y="493089"/>
                  <a:pt x="288717" y="516469"/>
                </a:cubicBezTo>
                <a:cubicBezTo>
                  <a:pt x="288717" y="539849"/>
                  <a:pt x="307670" y="558802"/>
                  <a:pt x="331050" y="558802"/>
                </a:cubicBezTo>
                <a:cubicBezTo>
                  <a:pt x="354430" y="558802"/>
                  <a:pt x="373382" y="539849"/>
                  <a:pt x="373382" y="516469"/>
                </a:cubicBezTo>
                <a:cubicBezTo>
                  <a:pt x="373382" y="493089"/>
                  <a:pt x="354430" y="474136"/>
                  <a:pt x="331050" y="474136"/>
                </a:cubicBezTo>
                <a:close/>
                <a:moveTo>
                  <a:pt x="161717" y="474136"/>
                </a:moveTo>
                <a:cubicBezTo>
                  <a:pt x="138337" y="474136"/>
                  <a:pt x="119384" y="493089"/>
                  <a:pt x="119384" y="516469"/>
                </a:cubicBezTo>
                <a:cubicBezTo>
                  <a:pt x="119384" y="539849"/>
                  <a:pt x="138337" y="558802"/>
                  <a:pt x="161717" y="558802"/>
                </a:cubicBezTo>
                <a:cubicBezTo>
                  <a:pt x="185097" y="558802"/>
                  <a:pt x="204050" y="539849"/>
                  <a:pt x="204050" y="516469"/>
                </a:cubicBezTo>
                <a:cubicBezTo>
                  <a:pt x="204050" y="493089"/>
                  <a:pt x="185097" y="474136"/>
                  <a:pt x="161717" y="474136"/>
                </a:cubicBezTo>
                <a:close/>
                <a:moveTo>
                  <a:pt x="0" y="0"/>
                </a:moveTo>
                <a:lnTo>
                  <a:pt x="4387423" y="0"/>
                </a:lnTo>
                <a:lnTo>
                  <a:pt x="4387423" y="152400"/>
                </a:lnTo>
                <a:lnTo>
                  <a:pt x="4387423" y="242993"/>
                </a:lnTo>
                <a:lnTo>
                  <a:pt x="4387423" y="477291"/>
                </a:lnTo>
                <a:lnTo>
                  <a:pt x="4365106" y="486535"/>
                </a:lnTo>
                <a:cubicBezTo>
                  <a:pt x="4357446" y="494196"/>
                  <a:pt x="4352707" y="504779"/>
                  <a:pt x="4352707" y="516469"/>
                </a:cubicBezTo>
                <a:cubicBezTo>
                  <a:pt x="4352707" y="528159"/>
                  <a:pt x="4357446" y="538742"/>
                  <a:pt x="4365106" y="546403"/>
                </a:cubicBezTo>
                <a:lnTo>
                  <a:pt x="4387423" y="555647"/>
                </a:lnTo>
                <a:lnTo>
                  <a:pt x="4387423" y="3164104"/>
                </a:lnTo>
                <a:lnTo>
                  <a:pt x="4369407" y="3167742"/>
                </a:lnTo>
                <a:cubicBezTo>
                  <a:pt x="4350262" y="3175839"/>
                  <a:pt x="4334925" y="3191176"/>
                  <a:pt x="4326828" y="3210321"/>
                </a:cubicBezTo>
                <a:lnTo>
                  <a:pt x="4321886" y="3234796"/>
                </a:lnTo>
                <a:lnTo>
                  <a:pt x="4248202" y="3234796"/>
                </a:lnTo>
                <a:lnTo>
                  <a:pt x="4243261" y="3210321"/>
                </a:lnTo>
                <a:cubicBezTo>
                  <a:pt x="4231114" y="3181604"/>
                  <a:pt x="4202679" y="3161454"/>
                  <a:pt x="4169538" y="3161454"/>
                </a:cubicBezTo>
                <a:cubicBezTo>
                  <a:pt x="4136397" y="3161454"/>
                  <a:pt x="4107962" y="3181604"/>
                  <a:pt x="4095816" y="3210321"/>
                </a:cubicBezTo>
                <a:lnTo>
                  <a:pt x="4090874" y="3234796"/>
                </a:lnTo>
                <a:lnTo>
                  <a:pt x="4017196" y="3234796"/>
                </a:lnTo>
                <a:lnTo>
                  <a:pt x="4012255" y="3210321"/>
                </a:lnTo>
                <a:cubicBezTo>
                  <a:pt x="4000108" y="3181604"/>
                  <a:pt x="3971673" y="3161454"/>
                  <a:pt x="3938532" y="3161454"/>
                </a:cubicBezTo>
                <a:cubicBezTo>
                  <a:pt x="3905391" y="3161454"/>
                  <a:pt x="3876956" y="3181604"/>
                  <a:pt x="3864810" y="3210321"/>
                </a:cubicBezTo>
                <a:lnTo>
                  <a:pt x="3859868" y="3234796"/>
                </a:lnTo>
                <a:lnTo>
                  <a:pt x="3786190" y="3234796"/>
                </a:lnTo>
                <a:lnTo>
                  <a:pt x="3781249" y="3210321"/>
                </a:lnTo>
                <a:cubicBezTo>
                  <a:pt x="3769102" y="3181604"/>
                  <a:pt x="3740667" y="3161454"/>
                  <a:pt x="3707526" y="3161454"/>
                </a:cubicBezTo>
                <a:cubicBezTo>
                  <a:pt x="3674385" y="3161454"/>
                  <a:pt x="3645950" y="3181604"/>
                  <a:pt x="3633804" y="3210321"/>
                </a:cubicBezTo>
                <a:lnTo>
                  <a:pt x="3628863" y="3234796"/>
                </a:lnTo>
                <a:lnTo>
                  <a:pt x="3555184" y="3234796"/>
                </a:lnTo>
                <a:lnTo>
                  <a:pt x="3550243" y="3210321"/>
                </a:lnTo>
                <a:cubicBezTo>
                  <a:pt x="3538096" y="3181604"/>
                  <a:pt x="3509661" y="3161454"/>
                  <a:pt x="3476520" y="3161454"/>
                </a:cubicBezTo>
                <a:cubicBezTo>
                  <a:pt x="3443379" y="3161454"/>
                  <a:pt x="3414944" y="3181604"/>
                  <a:pt x="3402798" y="3210321"/>
                </a:cubicBezTo>
                <a:lnTo>
                  <a:pt x="3397856" y="3234796"/>
                </a:lnTo>
                <a:lnTo>
                  <a:pt x="3324178" y="3234796"/>
                </a:lnTo>
                <a:lnTo>
                  <a:pt x="3319237" y="3210321"/>
                </a:lnTo>
                <a:cubicBezTo>
                  <a:pt x="3307090" y="3181604"/>
                  <a:pt x="3278655" y="3161454"/>
                  <a:pt x="3245514" y="3161454"/>
                </a:cubicBezTo>
                <a:cubicBezTo>
                  <a:pt x="3212373" y="3161454"/>
                  <a:pt x="3183938" y="3181604"/>
                  <a:pt x="3171792" y="3210321"/>
                </a:cubicBezTo>
                <a:lnTo>
                  <a:pt x="3166850" y="3234796"/>
                </a:lnTo>
                <a:lnTo>
                  <a:pt x="3093172" y="3234796"/>
                </a:lnTo>
                <a:lnTo>
                  <a:pt x="3088230" y="3210321"/>
                </a:lnTo>
                <a:cubicBezTo>
                  <a:pt x="3076084" y="3181604"/>
                  <a:pt x="3047649" y="3161454"/>
                  <a:pt x="3014508" y="3161454"/>
                </a:cubicBezTo>
                <a:cubicBezTo>
                  <a:pt x="2981367" y="3161454"/>
                  <a:pt x="2952932" y="3181604"/>
                  <a:pt x="2940786" y="3210321"/>
                </a:cubicBezTo>
                <a:lnTo>
                  <a:pt x="2935844" y="3234796"/>
                </a:lnTo>
                <a:lnTo>
                  <a:pt x="2862166" y="3234796"/>
                </a:lnTo>
                <a:lnTo>
                  <a:pt x="2857224" y="3210321"/>
                </a:lnTo>
                <a:cubicBezTo>
                  <a:pt x="2845078" y="3181604"/>
                  <a:pt x="2816643" y="3161454"/>
                  <a:pt x="2783502" y="3161454"/>
                </a:cubicBezTo>
                <a:cubicBezTo>
                  <a:pt x="2750361" y="3161454"/>
                  <a:pt x="2721926" y="3181604"/>
                  <a:pt x="2709780" y="3210321"/>
                </a:cubicBezTo>
                <a:lnTo>
                  <a:pt x="2704838" y="3234796"/>
                </a:lnTo>
                <a:lnTo>
                  <a:pt x="2631160" y="3234796"/>
                </a:lnTo>
                <a:lnTo>
                  <a:pt x="2626219" y="3210321"/>
                </a:lnTo>
                <a:cubicBezTo>
                  <a:pt x="2614072" y="3181604"/>
                  <a:pt x="2585637" y="3161454"/>
                  <a:pt x="2552496" y="3161454"/>
                </a:cubicBezTo>
                <a:cubicBezTo>
                  <a:pt x="2519355" y="3161454"/>
                  <a:pt x="2490920" y="3181604"/>
                  <a:pt x="2478774" y="3210321"/>
                </a:cubicBezTo>
                <a:lnTo>
                  <a:pt x="2473832" y="3234796"/>
                </a:lnTo>
                <a:lnTo>
                  <a:pt x="2400154" y="3234796"/>
                </a:lnTo>
                <a:lnTo>
                  <a:pt x="2395213" y="3210321"/>
                </a:lnTo>
                <a:cubicBezTo>
                  <a:pt x="2383066" y="3181604"/>
                  <a:pt x="2354631" y="3161454"/>
                  <a:pt x="2321490" y="3161454"/>
                </a:cubicBezTo>
                <a:cubicBezTo>
                  <a:pt x="2288349" y="3161454"/>
                  <a:pt x="2259914" y="3181604"/>
                  <a:pt x="2247768" y="3210321"/>
                </a:cubicBezTo>
                <a:lnTo>
                  <a:pt x="2242826" y="3234796"/>
                </a:lnTo>
                <a:lnTo>
                  <a:pt x="2169148" y="3234796"/>
                </a:lnTo>
                <a:lnTo>
                  <a:pt x="2164207" y="3210321"/>
                </a:lnTo>
                <a:cubicBezTo>
                  <a:pt x="2152060" y="3181604"/>
                  <a:pt x="2123625" y="3161454"/>
                  <a:pt x="2090484" y="3161454"/>
                </a:cubicBezTo>
                <a:cubicBezTo>
                  <a:pt x="2057343" y="3161454"/>
                  <a:pt x="2028908" y="3181604"/>
                  <a:pt x="2016762" y="3210321"/>
                </a:cubicBezTo>
                <a:lnTo>
                  <a:pt x="2011820" y="3234796"/>
                </a:lnTo>
                <a:lnTo>
                  <a:pt x="1938142" y="3234796"/>
                </a:lnTo>
                <a:lnTo>
                  <a:pt x="1933201" y="3210321"/>
                </a:lnTo>
                <a:cubicBezTo>
                  <a:pt x="1921054" y="3181604"/>
                  <a:pt x="1892619" y="3161454"/>
                  <a:pt x="1859478" y="3161454"/>
                </a:cubicBezTo>
                <a:cubicBezTo>
                  <a:pt x="1826337" y="3161454"/>
                  <a:pt x="1797902" y="3181604"/>
                  <a:pt x="1785756" y="3210321"/>
                </a:cubicBezTo>
                <a:lnTo>
                  <a:pt x="1780814" y="3234796"/>
                </a:lnTo>
                <a:lnTo>
                  <a:pt x="1707136" y="3234796"/>
                </a:lnTo>
                <a:lnTo>
                  <a:pt x="1702195" y="3210321"/>
                </a:lnTo>
                <a:cubicBezTo>
                  <a:pt x="1690048" y="3181604"/>
                  <a:pt x="1661613" y="3161454"/>
                  <a:pt x="1628472" y="3161454"/>
                </a:cubicBezTo>
                <a:cubicBezTo>
                  <a:pt x="1595331" y="3161454"/>
                  <a:pt x="1566896" y="3181604"/>
                  <a:pt x="1554750" y="3210321"/>
                </a:cubicBezTo>
                <a:lnTo>
                  <a:pt x="1549808" y="3234796"/>
                </a:lnTo>
                <a:lnTo>
                  <a:pt x="1476130" y="3234796"/>
                </a:lnTo>
                <a:lnTo>
                  <a:pt x="1471189" y="3210321"/>
                </a:lnTo>
                <a:cubicBezTo>
                  <a:pt x="1459042" y="3181604"/>
                  <a:pt x="1430607" y="3161454"/>
                  <a:pt x="1397466" y="3161454"/>
                </a:cubicBezTo>
                <a:cubicBezTo>
                  <a:pt x="1364325" y="3161454"/>
                  <a:pt x="1335890" y="3181604"/>
                  <a:pt x="1323744" y="3210321"/>
                </a:cubicBezTo>
                <a:lnTo>
                  <a:pt x="1318802" y="3234796"/>
                </a:lnTo>
                <a:lnTo>
                  <a:pt x="1245124" y="3234796"/>
                </a:lnTo>
                <a:lnTo>
                  <a:pt x="1240183" y="3210321"/>
                </a:lnTo>
                <a:cubicBezTo>
                  <a:pt x="1228036" y="3181604"/>
                  <a:pt x="1199601" y="3161454"/>
                  <a:pt x="1166461" y="3161454"/>
                </a:cubicBezTo>
                <a:cubicBezTo>
                  <a:pt x="1133320" y="3161454"/>
                  <a:pt x="1104885" y="3181604"/>
                  <a:pt x="1092739" y="3210321"/>
                </a:cubicBezTo>
                <a:lnTo>
                  <a:pt x="1087797" y="3234796"/>
                </a:lnTo>
                <a:lnTo>
                  <a:pt x="1014119" y="3234796"/>
                </a:lnTo>
                <a:lnTo>
                  <a:pt x="1009178" y="3210321"/>
                </a:lnTo>
                <a:cubicBezTo>
                  <a:pt x="997031" y="3181604"/>
                  <a:pt x="968596" y="3161454"/>
                  <a:pt x="935455" y="3161454"/>
                </a:cubicBezTo>
                <a:cubicBezTo>
                  <a:pt x="902314" y="3161454"/>
                  <a:pt x="873879" y="3181604"/>
                  <a:pt x="861733" y="3210321"/>
                </a:cubicBezTo>
                <a:lnTo>
                  <a:pt x="856791" y="3234796"/>
                </a:lnTo>
                <a:lnTo>
                  <a:pt x="783113" y="3234796"/>
                </a:lnTo>
                <a:lnTo>
                  <a:pt x="778171" y="3210321"/>
                </a:lnTo>
                <a:cubicBezTo>
                  <a:pt x="766025" y="3181604"/>
                  <a:pt x="737590" y="3161454"/>
                  <a:pt x="704449" y="3161454"/>
                </a:cubicBezTo>
                <a:cubicBezTo>
                  <a:pt x="671308" y="3161454"/>
                  <a:pt x="642873" y="3181604"/>
                  <a:pt x="630727" y="3210321"/>
                </a:cubicBezTo>
                <a:lnTo>
                  <a:pt x="625785" y="3234796"/>
                </a:lnTo>
                <a:lnTo>
                  <a:pt x="552107" y="3234796"/>
                </a:lnTo>
                <a:lnTo>
                  <a:pt x="547165" y="3210321"/>
                </a:lnTo>
                <a:cubicBezTo>
                  <a:pt x="535019" y="3181604"/>
                  <a:pt x="506584" y="3161454"/>
                  <a:pt x="473443" y="3161454"/>
                </a:cubicBezTo>
                <a:cubicBezTo>
                  <a:pt x="440302" y="3161454"/>
                  <a:pt x="411867" y="3181604"/>
                  <a:pt x="399721" y="3210321"/>
                </a:cubicBezTo>
                <a:lnTo>
                  <a:pt x="394779" y="3234796"/>
                </a:lnTo>
                <a:lnTo>
                  <a:pt x="321101" y="3234796"/>
                </a:lnTo>
                <a:lnTo>
                  <a:pt x="316160" y="3210321"/>
                </a:lnTo>
                <a:cubicBezTo>
                  <a:pt x="304013" y="3181604"/>
                  <a:pt x="275578" y="3161454"/>
                  <a:pt x="242438" y="3161454"/>
                </a:cubicBezTo>
                <a:cubicBezTo>
                  <a:pt x="209297" y="3161454"/>
                  <a:pt x="180862" y="3181604"/>
                  <a:pt x="168716" y="3210321"/>
                </a:cubicBezTo>
                <a:lnTo>
                  <a:pt x="163774" y="3234796"/>
                </a:lnTo>
                <a:lnTo>
                  <a:pt x="90095" y="3234796"/>
                </a:lnTo>
                <a:lnTo>
                  <a:pt x="85153" y="3210321"/>
                </a:lnTo>
                <a:cubicBezTo>
                  <a:pt x="73007" y="3181604"/>
                  <a:pt x="44572" y="3161454"/>
                  <a:pt x="11431" y="3161454"/>
                </a:cubicBezTo>
                <a:lnTo>
                  <a:pt x="0" y="3163762"/>
                </a:lnTo>
                <a:lnTo>
                  <a:pt x="0" y="555648"/>
                </a:lnTo>
                <a:lnTo>
                  <a:pt x="22318" y="546403"/>
                </a:lnTo>
                <a:cubicBezTo>
                  <a:pt x="29979" y="538742"/>
                  <a:pt x="34717" y="528159"/>
                  <a:pt x="34717" y="516469"/>
                </a:cubicBezTo>
                <a:cubicBezTo>
                  <a:pt x="34717" y="504779"/>
                  <a:pt x="29979" y="494196"/>
                  <a:pt x="22318" y="486535"/>
                </a:cubicBezTo>
                <a:lnTo>
                  <a:pt x="0" y="477291"/>
                </a:lnTo>
                <a:lnTo>
                  <a:pt x="0" y="242993"/>
                </a:lnTo>
                <a:lnTo>
                  <a:pt x="0" y="152400"/>
                </a:lnTo>
                <a:close/>
              </a:path>
            </a:pathLst>
          </a:custGeom>
          <a:solidFill>
            <a:sysClr val="window" lastClr="FFFFFF"/>
          </a:solidFill>
          <a:ln w="3175">
            <a:solidFill>
              <a:sysClr val="window" lastClr="FFFFFF"/>
            </a:solidFill>
          </a:ln>
          <a:effectLst>
            <a:outerShdw blurRad="50800" dist="38100" dir="5400000" algn="t" rotWithShape="0">
              <a:prstClr val="black">
                <a:alpha val="40000"/>
              </a:prstClr>
            </a:outerShdw>
          </a:effectLst>
        </p:spPr>
        <p:style>
          <a:lnRef idx="2">
            <a:srgbClr val="FA8550">
              <a:shade val="50000"/>
            </a:srgbClr>
          </a:lnRef>
          <a:fillRef idx="1">
            <a:srgbClr val="FA8550"/>
          </a:fillRef>
          <a:effectRef idx="0">
            <a:srgbClr val="FA8550"/>
          </a:effectRef>
          <a:fontRef idx="minor">
            <a:sysClr val="window" lastClr="FFFFFF"/>
          </a:fontRef>
        </p:style>
        <p:txBody>
          <a:bodyPr rtlCol="0" anchor="t">
            <a:normAutofit/>
          </a:bodyPr>
          <a:p>
            <a:pPr algn="ctr">
              <a:lnSpc>
                <a:spcPct val="120000"/>
              </a:lnSpc>
            </a:pPr>
            <a:endParaRPr lang="en-US" altLang="zh-CN" sz="2000" b="1" spc="300" dirty="0">
              <a:solidFill>
                <a:srgbClr val="4276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3" name="矩形 42"/>
          <p:cNvSpPr/>
          <p:nvPr>
            <p:custDataLst>
              <p:tags r:id="rId5"/>
            </p:custDataLst>
          </p:nvPr>
        </p:nvSpPr>
        <p:spPr>
          <a:xfrm>
            <a:off x="1588135" y="2863215"/>
            <a:ext cx="4079240" cy="2663825"/>
          </a:xfrm>
          <a:prstGeom prst="rect">
            <a:avLst/>
          </a:prstGeom>
          <a:solidFill>
            <a:srgbClr val="4276AA"/>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lnSpcReduction="10000"/>
          </a:bodyPr>
          <a:p>
            <a:pPr marL="285750" lvl="0" indent="-285750" algn="l" fontAlgn="ctr">
              <a:lnSpc>
                <a:spcPct val="120000"/>
              </a:lnSpc>
              <a:spcBef>
                <a:spcPts val="1000"/>
              </a:spcBef>
              <a:spcAft>
                <a:spcPts val="0"/>
              </a:spcAft>
              <a:buSzPct val="100000"/>
              <a:buFont typeface="Wingdings" panose="05000000000000000000" charset="0"/>
              <a:buChar char="l"/>
            </a:pPr>
            <a:r>
              <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（1）借用他人已有的营销网络，使用公共流通渠道。</a:t>
            </a:r>
            <a:endPar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gn="l" fontAlgn="ctr">
              <a:lnSpc>
                <a:spcPct val="120000"/>
              </a:lnSpc>
              <a:spcBef>
                <a:spcPts val="1000"/>
              </a:spcBef>
              <a:spcAft>
                <a:spcPts val="0"/>
              </a:spcAft>
              <a:buSzPct val="100000"/>
              <a:buFont typeface="Wingdings" panose="05000000000000000000" charset="0"/>
              <a:buChar char="l"/>
            </a:pPr>
            <a:r>
              <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（2）自建营销网络与借用他人营销网络相结合，扬长避短，使营销网络更适应于新创企业的要求。</a:t>
            </a:r>
            <a:endPar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任意多边形 43"/>
          <p:cNvSpPr/>
          <p:nvPr>
            <p:custDataLst>
              <p:tags r:id="rId6"/>
            </p:custDataLst>
          </p:nvPr>
        </p:nvSpPr>
        <p:spPr>
          <a:xfrm>
            <a:off x="6346190" y="2146300"/>
            <a:ext cx="4198620" cy="3620135"/>
          </a:xfrm>
          <a:custGeom>
            <a:avLst/>
            <a:gdLst>
              <a:gd name="connsiteX0" fmla="*/ 4225707 w 4387423"/>
              <a:gd name="connsiteY0" fmla="*/ 474136 h 3234796"/>
              <a:gd name="connsiteX1" fmla="*/ 4183374 w 4387423"/>
              <a:gd name="connsiteY1" fmla="*/ 516469 h 3234796"/>
              <a:gd name="connsiteX2" fmla="*/ 4225707 w 4387423"/>
              <a:gd name="connsiteY2" fmla="*/ 558802 h 3234796"/>
              <a:gd name="connsiteX3" fmla="*/ 4268040 w 4387423"/>
              <a:gd name="connsiteY3" fmla="*/ 516469 h 3234796"/>
              <a:gd name="connsiteX4" fmla="*/ 4225707 w 4387423"/>
              <a:gd name="connsiteY4" fmla="*/ 474136 h 3234796"/>
              <a:gd name="connsiteX5" fmla="*/ 4056374 w 4387423"/>
              <a:gd name="connsiteY5" fmla="*/ 474136 h 3234796"/>
              <a:gd name="connsiteX6" fmla="*/ 4014041 w 4387423"/>
              <a:gd name="connsiteY6" fmla="*/ 516469 h 3234796"/>
              <a:gd name="connsiteX7" fmla="*/ 4056374 w 4387423"/>
              <a:gd name="connsiteY7" fmla="*/ 558802 h 3234796"/>
              <a:gd name="connsiteX8" fmla="*/ 4098707 w 4387423"/>
              <a:gd name="connsiteY8" fmla="*/ 516469 h 3234796"/>
              <a:gd name="connsiteX9" fmla="*/ 4056374 w 4387423"/>
              <a:gd name="connsiteY9" fmla="*/ 474136 h 3234796"/>
              <a:gd name="connsiteX10" fmla="*/ 3887041 w 4387423"/>
              <a:gd name="connsiteY10" fmla="*/ 474136 h 3234796"/>
              <a:gd name="connsiteX11" fmla="*/ 3844708 w 4387423"/>
              <a:gd name="connsiteY11" fmla="*/ 516469 h 3234796"/>
              <a:gd name="connsiteX12" fmla="*/ 3887041 w 4387423"/>
              <a:gd name="connsiteY12" fmla="*/ 558802 h 3234796"/>
              <a:gd name="connsiteX13" fmla="*/ 3929374 w 4387423"/>
              <a:gd name="connsiteY13" fmla="*/ 516469 h 3234796"/>
              <a:gd name="connsiteX14" fmla="*/ 3887041 w 4387423"/>
              <a:gd name="connsiteY14" fmla="*/ 474136 h 3234796"/>
              <a:gd name="connsiteX15" fmla="*/ 3717708 w 4387423"/>
              <a:gd name="connsiteY15" fmla="*/ 474136 h 3234796"/>
              <a:gd name="connsiteX16" fmla="*/ 3675375 w 4387423"/>
              <a:gd name="connsiteY16" fmla="*/ 516469 h 3234796"/>
              <a:gd name="connsiteX17" fmla="*/ 3717708 w 4387423"/>
              <a:gd name="connsiteY17" fmla="*/ 558802 h 3234796"/>
              <a:gd name="connsiteX18" fmla="*/ 3760041 w 4387423"/>
              <a:gd name="connsiteY18" fmla="*/ 516469 h 3234796"/>
              <a:gd name="connsiteX19" fmla="*/ 3717708 w 4387423"/>
              <a:gd name="connsiteY19" fmla="*/ 474136 h 3234796"/>
              <a:gd name="connsiteX20" fmla="*/ 3548375 w 4387423"/>
              <a:gd name="connsiteY20" fmla="*/ 474136 h 3234796"/>
              <a:gd name="connsiteX21" fmla="*/ 3506042 w 4387423"/>
              <a:gd name="connsiteY21" fmla="*/ 516469 h 3234796"/>
              <a:gd name="connsiteX22" fmla="*/ 3548375 w 4387423"/>
              <a:gd name="connsiteY22" fmla="*/ 558802 h 3234796"/>
              <a:gd name="connsiteX23" fmla="*/ 3590708 w 4387423"/>
              <a:gd name="connsiteY23" fmla="*/ 516469 h 3234796"/>
              <a:gd name="connsiteX24" fmla="*/ 3548375 w 4387423"/>
              <a:gd name="connsiteY24" fmla="*/ 474136 h 3234796"/>
              <a:gd name="connsiteX25" fmla="*/ 3379042 w 4387423"/>
              <a:gd name="connsiteY25" fmla="*/ 474136 h 3234796"/>
              <a:gd name="connsiteX26" fmla="*/ 3336709 w 4387423"/>
              <a:gd name="connsiteY26" fmla="*/ 516469 h 3234796"/>
              <a:gd name="connsiteX27" fmla="*/ 3379042 w 4387423"/>
              <a:gd name="connsiteY27" fmla="*/ 558802 h 3234796"/>
              <a:gd name="connsiteX28" fmla="*/ 3421375 w 4387423"/>
              <a:gd name="connsiteY28" fmla="*/ 516469 h 3234796"/>
              <a:gd name="connsiteX29" fmla="*/ 3379042 w 4387423"/>
              <a:gd name="connsiteY29" fmla="*/ 474136 h 3234796"/>
              <a:gd name="connsiteX30" fmla="*/ 3209709 w 4387423"/>
              <a:gd name="connsiteY30" fmla="*/ 474136 h 3234796"/>
              <a:gd name="connsiteX31" fmla="*/ 3167376 w 4387423"/>
              <a:gd name="connsiteY31" fmla="*/ 516469 h 3234796"/>
              <a:gd name="connsiteX32" fmla="*/ 3209709 w 4387423"/>
              <a:gd name="connsiteY32" fmla="*/ 558802 h 3234796"/>
              <a:gd name="connsiteX33" fmla="*/ 3252042 w 4387423"/>
              <a:gd name="connsiteY33" fmla="*/ 516469 h 3234796"/>
              <a:gd name="connsiteX34" fmla="*/ 3209709 w 4387423"/>
              <a:gd name="connsiteY34" fmla="*/ 474136 h 3234796"/>
              <a:gd name="connsiteX35" fmla="*/ 3040376 w 4387423"/>
              <a:gd name="connsiteY35" fmla="*/ 474136 h 3234796"/>
              <a:gd name="connsiteX36" fmla="*/ 2998043 w 4387423"/>
              <a:gd name="connsiteY36" fmla="*/ 516469 h 3234796"/>
              <a:gd name="connsiteX37" fmla="*/ 3040376 w 4387423"/>
              <a:gd name="connsiteY37" fmla="*/ 558802 h 3234796"/>
              <a:gd name="connsiteX38" fmla="*/ 3082709 w 4387423"/>
              <a:gd name="connsiteY38" fmla="*/ 516469 h 3234796"/>
              <a:gd name="connsiteX39" fmla="*/ 3040376 w 4387423"/>
              <a:gd name="connsiteY39" fmla="*/ 474136 h 3234796"/>
              <a:gd name="connsiteX40" fmla="*/ 2871043 w 4387423"/>
              <a:gd name="connsiteY40" fmla="*/ 474136 h 3234796"/>
              <a:gd name="connsiteX41" fmla="*/ 2828710 w 4387423"/>
              <a:gd name="connsiteY41" fmla="*/ 516469 h 3234796"/>
              <a:gd name="connsiteX42" fmla="*/ 2871043 w 4387423"/>
              <a:gd name="connsiteY42" fmla="*/ 558802 h 3234796"/>
              <a:gd name="connsiteX43" fmla="*/ 2913376 w 4387423"/>
              <a:gd name="connsiteY43" fmla="*/ 516469 h 3234796"/>
              <a:gd name="connsiteX44" fmla="*/ 2871043 w 4387423"/>
              <a:gd name="connsiteY44" fmla="*/ 474136 h 3234796"/>
              <a:gd name="connsiteX45" fmla="*/ 2701710 w 4387423"/>
              <a:gd name="connsiteY45" fmla="*/ 474136 h 3234796"/>
              <a:gd name="connsiteX46" fmla="*/ 2659377 w 4387423"/>
              <a:gd name="connsiteY46" fmla="*/ 516469 h 3234796"/>
              <a:gd name="connsiteX47" fmla="*/ 2701710 w 4387423"/>
              <a:gd name="connsiteY47" fmla="*/ 558802 h 3234796"/>
              <a:gd name="connsiteX48" fmla="*/ 2744043 w 4387423"/>
              <a:gd name="connsiteY48" fmla="*/ 516469 h 3234796"/>
              <a:gd name="connsiteX49" fmla="*/ 2701710 w 4387423"/>
              <a:gd name="connsiteY49" fmla="*/ 474136 h 3234796"/>
              <a:gd name="connsiteX50" fmla="*/ 2532377 w 4387423"/>
              <a:gd name="connsiteY50" fmla="*/ 474136 h 3234796"/>
              <a:gd name="connsiteX51" fmla="*/ 2490044 w 4387423"/>
              <a:gd name="connsiteY51" fmla="*/ 516469 h 3234796"/>
              <a:gd name="connsiteX52" fmla="*/ 2532377 w 4387423"/>
              <a:gd name="connsiteY52" fmla="*/ 558802 h 3234796"/>
              <a:gd name="connsiteX53" fmla="*/ 2574710 w 4387423"/>
              <a:gd name="connsiteY53" fmla="*/ 516469 h 3234796"/>
              <a:gd name="connsiteX54" fmla="*/ 2532377 w 4387423"/>
              <a:gd name="connsiteY54" fmla="*/ 474136 h 3234796"/>
              <a:gd name="connsiteX55" fmla="*/ 2363044 w 4387423"/>
              <a:gd name="connsiteY55" fmla="*/ 474136 h 3234796"/>
              <a:gd name="connsiteX56" fmla="*/ 2320711 w 4387423"/>
              <a:gd name="connsiteY56" fmla="*/ 516469 h 3234796"/>
              <a:gd name="connsiteX57" fmla="*/ 2363044 w 4387423"/>
              <a:gd name="connsiteY57" fmla="*/ 558802 h 3234796"/>
              <a:gd name="connsiteX58" fmla="*/ 2405377 w 4387423"/>
              <a:gd name="connsiteY58" fmla="*/ 516469 h 3234796"/>
              <a:gd name="connsiteX59" fmla="*/ 2363044 w 4387423"/>
              <a:gd name="connsiteY59" fmla="*/ 474136 h 3234796"/>
              <a:gd name="connsiteX60" fmla="*/ 2193711 w 4387423"/>
              <a:gd name="connsiteY60" fmla="*/ 474136 h 3234796"/>
              <a:gd name="connsiteX61" fmla="*/ 2151378 w 4387423"/>
              <a:gd name="connsiteY61" fmla="*/ 516469 h 3234796"/>
              <a:gd name="connsiteX62" fmla="*/ 2193711 w 4387423"/>
              <a:gd name="connsiteY62" fmla="*/ 558802 h 3234796"/>
              <a:gd name="connsiteX63" fmla="*/ 2236044 w 4387423"/>
              <a:gd name="connsiteY63" fmla="*/ 516469 h 3234796"/>
              <a:gd name="connsiteX64" fmla="*/ 2193711 w 4387423"/>
              <a:gd name="connsiteY64" fmla="*/ 474136 h 3234796"/>
              <a:gd name="connsiteX65" fmla="*/ 2024378 w 4387423"/>
              <a:gd name="connsiteY65" fmla="*/ 474136 h 3234796"/>
              <a:gd name="connsiteX66" fmla="*/ 1982045 w 4387423"/>
              <a:gd name="connsiteY66" fmla="*/ 516469 h 3234796"/>
              <a:gd name="connsiteX67" fmla="*/ 2024378 w 4387423"/>
              <a:gd name="connsiteY67" fmla="*/ 558802 h 3234796"/>
              <a:gd name="connsiteX68" fmla="*/ 2066711 w 4387423"/>
              <a:gd name="connsiteY68" fmla="*/ 516469 h 3234796"/>
              <a:gd name="connsiteX69" fmla="*/ 2024378 w 4387423"/>
              <a:gd name="connsiteY69" fmla="*/ 474136 h 3234796"/>
              <a:gd name="connsiteX70" fmla="*/ 1855045 w 4387423"/>
              <a:gd name="connsiteY70" fmla="*/ 474136 h 3234796"/>
              <a:gd name="connsiteX71" fmla="*/ 1812712 w 4387423"/>
              <a:gd name="connsiteY71" fmla="*/ 516469 h 3234796"/>
              <a:gd name="connsiteX72" fmla="*/ 1855045 w 4387423"/>
              <a:gd name="connsiteY72" fmla="*/ 558802 h 3234796"/>
              <a:gd name="connsiteX73" fmla="*/ 1897378 w 4387423"/>
              <a:gd name="connsiteY73" fmla="*/ 516469 h 3234796"/>
              <a:gd name="connsiteX74" fmla="*/ 1855045 w 4387423"/>
              <a:gd name="connsiteY74" fmla="*/ 474136 h 3234796"/>
              <a:gd name="connsiteX75" fmla="*/ 1685712 w 4387423"/>
              <a:gd name="connsiteY75" fmla="*/ 474136 h 3234796"/>
              <a:gd name="connsiteX76" fmla="*/ 1643379 w 4387423"/>
              <a:gd name="connsiteY76" fmla="*/ 516469 h 3234796"/>
              <a:gd name="connsiteX77" fmla="*/ 1685712 w 4387423"/>
              <a:gd name="connsiteY77" fmla="*/ 558802 h 3234796"/>
              <a:gd name="connsiteX78" fmla="*/ 1728045 w 4387423"/>
              <a:gd name="connsiteY78" fmla="*/ 516469 h 3234796"/>
              <a:gd name="connsiteX79" fmla="*/ 1685712 w 4387423"/>
              <a:gd name="connsiteY79" fmla="*/ 474136 h 3234796"/>
              <a:gd name="connsiteX80" fmla="*/ 1516379 w 4387423"/>
              <a:gd name="connsiteY80" fmla="*/ 474136 h 3234796"/>
              <a:gd name="connsiteX81" fmla="*/ 1474046 w 4387423"/>
              <a:gd name="connsiteY81" fmla="*/ 516469 h 3234796"/>
              <a:gd name="connsiteX82" fmla="*/ 1516379 w 4387423"/>
              <a:gd name="connsiteY82" fmla="*/ 558802 h 3234796"/>
              <a:gd name="connsiteX83" fmla="*/ 1558712 w 4387423"/>
              <a:gd name="connsiteY83" fmla="*/ 516469 h 3234796"/>
              <a:gd name="connsiteX84" fmla="*/ 1516379 w 4387423"/>
              <a:gd name="connsiteY84" fmla="*/ 474136 h 3234796"/>
              <a:gd name="connsiteX85" fmla="*/ 1347046 w 4387423"/>
              <a:gd name="connsiteY85" fmla="*/ 474136 h 3234796"/>
              <a:gd name="connsiteX86" fmla="*/ 1304713 w 4387423"/>
              <a:gd name="connsiteY86" fmla="*/ 516469 h 3234796"/>
              <a:gd name="connsiteX87" fmla="*/ 1347046 w 4387423"/>
              <a:gd name="connsiteY87" fmla="*/ 558802 h 3234796"/>
              <a:gd name="connsiteX88" fmla="*/ 1389379 w 4387423"/>
              <a:gd name="connsiteY88" fmla="*/ 516469 h 3234796"/>
              <a:gd name="connsiteX89" fmla="*/ 1347046 w 4387423"/>
              <a:gd name="connsiteY89" fmla="*/ 474136 h 3234796"/>
              <a:gd name="connsiteX90" fmla="*/ 1177713 w 4387423"/>
              <a:gd name="connsiteY90" fmla="*/ 474136 h 3234796"/>
              <a:gd name="connsiteX91" fmla="*/ 1135381 w 4387423"/>
              <a:gd name="connsiteY91" fmla="*/ 516469 h 3234796"/>
              <a:gd name="connsiteX92" fmla="*/ 1177713 w 4387423"/>
              <a:gd name="connsiteY92" fmla="*/ 558802 h 3234796"/>
              <a:gd name="connsiteX93" fmla="*/ 1220046 w 4387423"/>
              <a:gd name="connsiteY93" fmla="*/ 516469 h 3234796"/>
              <a:gd name="connsiteX94" fmla="*/ 1177713 w 4387423"/>
              <a:gd name="connsiteY94" fmla="*/ 474136 h 3234796"/>
              <a:gd name="connsiteX95" fmla="*/ 1008381 w 4387423"/>
              <a:gd name="connsiteY95" fmla="*/ 474136 h 3234796"/>
              <a:gd name="connsiteX96" fmla="*/ 966048 w 4387423"/>
              <a:gd name="connsiteY96" fmla="*/ 516469 h 3234796"/>
              <a:gd name="connsiteX97" fmla="*/ 1008381 w 4387423"/>
              <a:gd name="connsiteY97" fmla="*/ 558802 h 3234796"/>
              <a:gd name="connsiteX98" fmla="*/ 1050714 w 4387423"/>
              <a:gd name="connsiteY98" fmla="*/ 516469 h 3234796"/>
              <a:gd name="connsiteX99" fmla="*/ 1008381 w 4387423"/>
              <a:gd name="connsiteY99" fmla="*/ 474136 h 3234796"/>
              <a:gd name="connsiteX100" fmla="*/ 839048 w 4387423"/>
              <a:gd name="connsiteY100" fmla="*/ 474136 h 3234796"/>
              <a:gd name="connsiteX101" fmla="*/ 796716 w 4387423"/>
              <a:gd name="connsiteY101" fmla="*/ 516469 h 3234796"/>
              <a:gd name="connsiteX102" fmla="*/ 839048 w 4387423"/>
              <a:gd name="connsiteY102" fmla="*/ 558802 h 3234796"/>
              <a:gd name="connsiteX103" fmla="*/ 881381 w 4387423"/>
              <a:gd name="connsiteY103" fmla="*/ 516469 h 3234796"/>
              <a:gd name="connsiteX104" fmla="*/ 839048 w 4387423"/>
              <a:gd name="connsiteY104" fmla="*/ 474136 h 3234796"/>
              <a:gd name="connsiteX105" fmla="*/ 669716 w 4387423"/>
              <a:gd name="connsiteY105" fmla="*/ 474136 h 3234796"/>
              <a:gd name="connsiteX106" fmla="*/ 627383 w 4387423"/>
              <a:gd name="connsiteY106" fmla="*/ 516469 h 3234796"/>
              <a:gd name="connsiteX107" fmla="*/ 669716 w 4387423"/>
              <a:gd name="connsiteY107" fmla="*/ 558802 h 3234796"/>
              <a:gd name="connsiteX108" fmla="*/ 712049 w 4387423"/>
              <a:gd name="connsiteY108" fmla="*/ 516469 h 3234796"/>
              <a:gd name="connsiteX109" fmla="*/ 669716 w 4387423"/>
              <a:gd name="connsiteY109" fmla="*/ 474136 h 3234796"/>
              <a:gd name="connsiteX110" fmla="*/ 500382 w 4387423"/>
              <a:gd name="connsiteY110" fmla="*/ 474136 h 3234796"/>
              <a:gd name="connsiteX111" fmla="*/ 458049 w 4387423"/>
              <a:gd name="connsiteY111" fmla="*/ 516469 h 3234796"/>
              <a:gd name="connsiteX112" fmla="*/ 500382 w 4387423"/>
              <a:gd name="connsiteY112" fmla="*/ 558802 h 3234796"/>
              <a:gd name="connsiteX113" fmla="*/ 542715 w 4387423"/>
              <a:gd name="connsiteY113" fmla="*/ 516469 h 3234796"/>
              <a:gd name="connsiteX114" fmla="*/ 500382 w 4387423"/>
              <a:gd name="connsiteY114" fmla="*/ 474136 h 3234796"/>
              <a:gd name="connsiteX115" fmla="*/ 331050 w 4387423"/>
              <a:gd name="connsiteY115" fmla="*/ 474136 h 3234796"/>
              <a:gd name="connsiteX116" fmla="*/ 288717 w 4387423"/>
              <a:gd name="connsiteY116" fmla="*/ 516469 h 3234796"/>
              <a:gd name="connsiteX117" fmla="*/ 331050 w 4387423"/>
              <a:gd name="connsiteY117" fmla="*/ 558802 h 3234796"/>
              <a:gd name="connsiteX118" fmla="*/ 373382 w 4387423"/>
              <a:gd name="connsiteY118" fmla="*/ 516469 h 3234796"/>
              <a:gd name="connsiteX119" fmla="*/ 331050 w 4387423"/>
              <a:gd name="connsiteY119" fmla="*/ 474136 h 3234796"/>
              <a:gd name="connsiteX120" fmla="*/ 161717 w 4387423"/>
              <a:gd name="connsiteY120" fmla="*/ 474136 h 3234796"/>
              <a:gd name="connsiteX121" fmla="*/ 119384 w 4387423"/>
              <a:gd name="connsiteY121" fmla="*/ 516469 h 3234796"/>
              <a:gd name="connsiteX122" fmla="*/ 161717 w 4387423"/>
              <a:gd name="connsiteY122" fmla="*/ 558802 h 3234796"/>
              <a:gd name="connsiteX123" fmla="*/ 204050 w 4387423"/>
              <a:gd name="connsiteY123" fmla="*/ 516469 h 3234796"/>
              <a:gd name="connsiteX124" fmla="*/ 161717 w 4387423"/>
              <a:gd name="connsiteY124" fmla="*/ 474136 h 3234796"/>
              <a:gd name="connsiteX125" fmla="*/ 0 w 4387423"/>
              <a:gd name="connsiteY125" fmla="*/ 0 h 3234796"/>
              <a:gd name="connsiteX126" fmla="*/ 4387423 w 4387423"/>
              <a:gd name="connsiteY126" fmla="*/ 0 h 3234796"/>
              <a:gd name="connsiteX127" fmla="*/ 4387423 w 4387423"/>
              <a:gd name="connsiteY127" fmla="*/ 152400 h 3234796"/>
              <a:gd name="connsiteX128" fmla="*/ 4387423 w 4387423"/>
              <a:gd name="connsiteY128" fmla="*/ 242993 h 3234796"/>
              <a:gd name="connsiteX129" fmla="*/ 4387423 w 4387423"/>
              <a:gd name="connsiteY129" fmla="*/ 477291 h 3234796"/>
              <a:gd name="connsiteX130" fmla="*/ 4365106 w 4387423"/>
              <a:gd name="connsiteY130" fmla="*/ 486535 h 3234796"/>
              <a:gd name="connsiteX131" fmla="*/ 4352707 w 4387423"/>
              <a:gd name="connsiteY131" fmla="*/ 516469 h 3234796"/>
              <a:gd name="connsiteX132" fmla="*/ 4365106 w 4387423"/>
              <a:gd name="connsiteY132" fmla="*/ 546403 h 3234796"/>
              <a:gd name="connsiteX133" fmla="*/ 4387423 w 4387423"/>
              <a:gd name="connsiteY133" fmla="*/ 555647 h 3234796"/>
              <a:gd name="connsiteX134" fmla="*/ 4387423 w 4387423"/>
              <a:gd name="connsiteY134" fmla="*/ 3164104 h 3234796"/>
              <a:gd name="connsiteX135" fmla="*/ 4369407 w 4387423"/>
              <a:gd name="connsiteY135" fmla="*/ 3167742 h 3234796"/>
              <a:gd name="connsiteX136" fmla="*/ 4326828 w 4387423"/>
              <a:gd name="connsiteY136" fmla="*/ 3210321 h 3234796"/>
              <a:gd name="connsiteX137" fmla="*/ 4321886 w 4387423"/>
              <a:gd name="connsiteY137" fmla="*/ 3234796 h 3234796"/>
              <a:gd name="connsiteX138" fmla="*/ 4248202 w 4387423"/>
              <a:gd name="connsiteY138" fmla="*/ 3234796 h 3234796"/>
              <a:gd name="connsiteX139" fmla="*/ 4243261 w 4387423"/>
              <a:gd name="connsiteY139" fmla="*/ 3210321 h 3234796"/>
              <a:gd name="connsiteX140" fmla="*/ 4169538 w 4387423"/>
              <a:gd name="connsiteY140" fmla="*/ 3161454 h 3234796"/>
              <a:gd name="connsiteX141" fmla="*/ 4095816 w 4387423"/>
              <a:gd name="connsiteY141" fmla="*/ 3210321 h 3234796"/>
              <a:gd name="connsiteX142" fmla="*/ 4090874 w 4387423"/>
              <a:gd name="connsiteY142" fmla="*/ 3234796 h 3234796"/>
              <a:gd name="connsiteX143" fmla="*/ 4017196 w 4387423"/>
              <a:gd name="connsiteY143" fmla="*/ 3234796 h 3234796"/>
              <a:gd name="connsiteX144" fmla="*/ 4012255 w 4387423"/>
              <a:gd name="connsiteY144" fmla="*/ 3210321 h 3234796"/>
              <a:gd name="connsiteX145" fmla="*/ 3938532 w 4387423"/>
              <a:gd name="connsiteY145" fmla="*/ 3161454 h 3234796"/>
              <a:gd name="connsiteX146" fmla="*/ 3864810 w 4387423"/>
              <a:gd name="connsiteY146" fmla="*/ 3210321 h 3234796"/>
              <a:gd name="connsiteX147" fmla="*/ 3859868 w 4387423"/>
              <a:gd name="connsiteY147" fmla="*/ 3234796 h 3234796"/>
              <a:gd name="connsiteX148" fmla="*/ 3786190 w 4387423"/>
              <a:gd name="connsiteY148" fmla="*/ 3234796 h 3234796"/>
              <a:gd name="connsiteX149" fmla="*/ 3781249 w 4387423"/>
              <a:gd name="connsiteY149" fmla="*/ 3210321 h 3234796"/>
              <a:gd name="connsiteX150" fmla="*/ 3707526 w 4387423"/>
              <a:gd name="connsiteY150" fmla="*/ 3161454 h 3234796"/>
              <a:gd name="connsiteX151" fmla="*/ 3633804 w 4387423"/>
              <a:gd name="connsiteY151" fmla="*/ 3210321 h 3234796"/>
              <a:gd name="connsiteX152" fmla="*/ 3628863 w 4387423"/>
              <a:gd name="connsiteY152" fmla="*/ 3234796 h 3234796"/>
              <a:gd name="connsiteX153" fmla="*/ 3555184 w 4387423"/>
              <a:gd name="connsiteY153" fmla="*/ 3234796 h 3234796"/>
              <a:gd name="connsiteX154" fmla="*/ 3550243 w 4387423"/>
              <a:gd name="connsiteY154" fmla="*/ 3210321 h 3234796"/>
              <a:gd name="connsiteX155" fmla="*/ 3476520 w 4387423"/>
              <a:gd name="connsiteY155" fmla="*/ 3161454 h 3234796"/>
              <a:gd name="connsiteX156" fmla="*/ 3402798 w 4387423"/>
              <a:gd name="connsiteY156" fmla="*/ 3210321 h 3234796"/>
              <a:gd name="connsiteX157" fmla="*/ 3397856 w 4387423"/>
              <a:gd name="connsiteY157" fmla="*/ 3234796 h 3234796"/>
              <a:gd name="connsiteX158" fmla="*/ 3324178 w 4387423"/>
              <a:gd name="connsiteY158" fmla="*/ 3234796 h 3234796"/>
              <a:gd name="connsiteX159" fmla="*/ 3319237 w 4387423"/>
              <a:gd name="connsiteY159" fmla="*/ 3210321 h 3234796"/>
              <a:gd name="connsiteX160" fmla="*/ 3245514 w 4387423"/>
              <a:gd name="connsiteY160" fmla="*/ 3161454 h 3234796"/>
              <a:gd name="connsiteX161" fmla="*/ 3171792 w 4387423"/>
              <a:gd name="connsiteY161" fmla="*/ 3210321 h 3234796"/>
              <a:gd name="connsiteX162" fmla="*/ 3166850 w 4387423"/>
              <a:gd name="connsiteY162" fmla="*/ 3234796 h 3234796"/>
              <a:gd name="connsiteX163" fmla="*/ 3093172 w 4387423"/>
              <a:gd name="connsiteY163" fmla="*/ 3234796 h 3234796"/>
              <a:gd name="connsiteX164" fmla="*/ 3088230 w 4387423"/>
              <a:gd name="connsiteY164" fmla="*/ 3210321 h 3234796"/>
              <a:gd name="connsiteX165" fmla="*/ 3014508 w 4387423"/>
              <a:gd name="connsiteY165" fmla="*/ 3161454 h 3234796"/>
              <a:gd name="connsiteX166" fmla="*/ 2940786 w 4387423"/>
              <a:gd name="connsiteY166" fmla="*/ 3210321 h 3234796"/>
              <a:gd name="connsiteX167" fmla="*/ 2935844 w 4387423"/>
              <a:gd name="connsiteY167" fmla="*/ 3234796 h 3234796"/>
              <a:gd name="connsiteX168" fmla="*/ 2862166 w 4387423"/>
              <a:gd name="connsiteY168" fmla="*/ 3234796 h 3234796"/>
              <a:gd name="connsiteX169" fmla="*/ 2857224 w 4387423"/>
              <a:gd name="connsiteY169" fmla="*/ 3210321 h 3234796"/>
              <a:gd name="connsiteX170" fmla="*/ 2783502 w 4387423"/>
              <a:gd name="connsiteY170" fmla="*/ 3161454 h 3234796"/>
              <a:gd name="connsiteX171" fmla="*/ 2709780 w 4387423"/>
              <a:gd name="connsiteY171" fmla="*/ 3210321 h 3234796"/>
              <a:gd name="connsiteX172" fmla="*/ 2704838 w 4387423"/>
              <a:gd name="connsiteY172" fmla="*/ 3234796 h 3234796"/>
              <a:gd name="connsiteX173" fmla="*/ 2631160 w 4387423"/>
              <a:gd name="connsiteY173" fmla="*/ 3234796 h 3234796"/>
              <a:gd name="connsiteX174" fmla="*/ 2626219 w 4387423"/>
              <a:gd name="connsiteY174" fmla="*/ 3210321 h 3234796"/>
              <a:gd name="connsiteX175" fmla="*/ 2552496 w 4387423"/>
              <a:gd name="connsiteY175" fmla="*/ 3161454 h 3234796"/>
              <a:gd name="connsiteX176" fmla="*/ 2478774 w 4387423"/>
              <a:gd name="connsiteY176" fmla="*/ 3210321 h 3234796"/>
              <a:gd name="connsiteX177" fmla="*/ 2473832 w 4387423"/>
              <a:gd name="connsiteY177" fmla="*/ 3234796 h 3234796"/>
              <a:gd name="connsiteX178" fmla="*/ 2400154 w 4387423"/>
              <a:gd name="connsiteY178" fmla="*/ 3234796 h 3234796"/>
              <a:gd name="connsiteX179" fmla="*/ 2395213 w 4387423"/>
              <a:gd name="connsiteY179" fmla="*/ 3210321 h 3234796"/>
              <a:gd name="connsiteX180" fmla="*/ 2321490 w 4387423"/>
              <a:gd name="connsiteY180" fmla="*/ 3161454 h 3234796"/>
              <a:gd name="connsiteX181" fmla="*/ 2247768 w 4387423"/>
              <a:gd name="connsiteY181" fmla="*/ 3210321 h 3234796"/>
              <a:gd name="connsiteX182" fmla="*/ 2242826 w 4387423"/>
              <a:gd name="connsiteY182" fmla="*/ 3234796 h 3234796"/>
              <a:gd name="connsiteX183" fmla="*/ 2169148 w 4387423"/>
              <a:gd name="connsiteY183" fmla="*/ 3234796 h 3234796"/>
              <a:gd name="connsiteX184" fmla="*/ 2164207 w 4387423"/>
              <a:gd name="connsiteY184" fmla="*/ 3210321 h 3234796"/>
              <a:gd name="connsiteX185" fmla="*/ 2090484 w 4387423"/>
              <a:gd name="connsiteY185" fmla="*/ 3161454 h 3234796"/>
              <a:gd name="connsiteX186" fmla="*/ 2016762 w 4387423"/>
              <a:gd name="connsiteY186" fmla="*/ 3210321 h 3234796"/>
              <a:gd name="connsiteX187" fmla="*/ 2011820 w 4387423"/>
              <a:gd name="connsiteY187" fmla="*/ 3234796 h 3234796"/>
              <a:gd name="connsiteX188" fmla="*/ 1938142 w 4387423"/>
              <a:gd name="connsiteY188" fmla="*/ 3234796 h 3234796"/>
              <a:gd name="connsiteX189" fmla="*/ 1933201 w 4387423"/>
              <a:gd name="connsiteY189" fmla="*/ 3210321 h 3234796"/>
              <a:gd name="connsiteX190" fmla="*/ 1859478 w 4387423"/>
              <a:gd name="connsiteY190" fmla="*/ 3161454 h 3234796"/>
              <a:gd name="connsiteX191" fmla="*/ 1785756 w 4387423"/>
              <a:gd name="connsiteY191" fmla="*/ 3210321 h 3234796"/>
              <a:gd name="connsiteX192" fmla="*/ 1780814 w 4387423"/>
              <a:gd name="connsiteY192" fmla="*/ 3234796 h 3234796"/>
              <a:gd name="connsiteX193" fmla="*/ 1707136 w 4387423"/>
              <a:gd name="connsiteY193" fmla="*/ 3234796 h 3234796"/>
              <a:gd name="connsiteX194" fmla="*/ 1702195 w 4387423"/>
              <a:gd name="connsiteY194" fmla="*/ 3210321 h 3234796"/>
              <a:gd name="connsiteX195" fmla="*/ 1628472 w 4387423"/>
              <a:gd name="connsiteY195" fmla="*/ 3161454 h 3234796"/>
              <a:gd name="connsiteX196" fmla="*/ 1554750 w 4387423"/>
              <a:gd name="connsiteY196" fmla="*/ 3210321 h 3234796"/>
              <a:gd name="connsiteX197" fmla="*/ 1549808 w 4387423"/>
              <a:gd name="connsiteY197" fmla="*/ 3234796 h 3234796"/>
              <a:gd name="connsiteX198" fmla="*/ 1476130 w 4387423"/>
              <a:gd name="connsiteY198" fmla="*/ 3234796 h 3234796"/>
              <a:gd name="connsiteX199" fmla="*/ 1471189 w 4387423"/>
              <a:gd name="connsiteY199" fmla="*/ 3210321 h 3234796"/>
              <a:gd name="connsiteX200" fmla="*/ 1397466 w 4387423"/>
              <a:gd name="connsiteY200" fmla="*/ 3161454 h 3234796"/>
              <a:gd name="connsiteX201" fmla="*/ 1323744 w 4387423"/>
              <a:gd name="connsiteY201" fmla="*/ 3210321 h 3234796"/>
              <a:gd name="connsiteX202" fmla="*/ 1318802 w 4387423"/>
              <a:gd name="connsiteY202" fmla="*/ 3234796 h 3234796"/>
              <a:gd name="connsiteX203" fmla="*/ 1245124 w 4387423"/>
              <a:gd name="connsiteY203" fmla="*/ 3234796 h 3234796"/>
              <a:gd name="connsiteX204" fmla="*/ 1240183 w 4387423"/>
              <a:gd name="connsiteY204" fmla="*/ 3210321 h 3234796"/>
              <a:gd name="connsiteX205" fmla="*/ 1166461 w 4387423"/>
              <a:gd name="connsiteY205" fmla="*/ 3161454 h 3234796"/>
              <a:gd name="connsiteX206" fmla="*/ 1092739 w 4387423"/>
              <a:gd name="connsiteY206" fmla="*/ 3210321 h 3234796"/>
              <a:gd name="connsiteX207" fmla="*/ 1087797 w 4387423"/>
              <a:gd name="connsiteY207" fmla="*/ 3234796 h 3234796"/>
              <a:gd name="connsiteX208" fmla="*/ 1014119 w 4387423"/>
              <a:gd name="connsiteY208" fmla="*/ 3234796 h 3234796"/>
              <a:gd name="connsiteX209" fmla="*/ 1009178 w 4387423"/>
              <a:gd name="connsiteY209" fmla="*/ 3210321 h 3234796"/>
              <a:gd name="connsiteX210" fmla="*/ 935455 w 4387423"/>
              <a:gd name="connsiteY210" fmla="*/ 3161454 h 3234796"/>
              <a:gd name="connsiteX211" fmla="*/ 861733 w 4387423"/>
              <a:gd name="connsiteY211" fmla="*/ 3210321 h 3234796"/>
              <a:gd name="connsiteX212" fmla="*/ 856791 w 4387423"/>
              <a:gd name="connsiteY212" fmla="*/ 3234796 h 3234796"/>
              <a:gd name="connsiteX213" fmla="*/ 783113 w 4387423"/>
              <a:gd name="connsiteY213" fmla="*/ 3234796 h 3234796"/>
              <a:gd name="connsiteX214" fmla="*/ 778171 w 4387423"/>
              <a:gd name="connsiteY214" fmla="*/ 3210321 h 3234796"/>
              <a:gd name="connsiteX215" fmla="*/ 704449 w 4387423"/>
              <a:gd name="connsiteY215" fmla="*/ 3161454 h 3234796"/>
              <a:gd name="connsiteX216" fmla="*/ 630727 w 4387423"/>
              <a:gd name="connsiteY216" fmla="*/ 3210321 h 3234796"/>
              <a:gd name="connsiteX217" fmla="*/ 625785 w 4387423"/>
              <a:gd name="connsiteY217" fmla="*/ 3234796 h 3234796"/>
              <a:gd name="connsiteX218" fmla="*/ 552107 w 4387423"/>
              <a:gd name="connsiteY218" fmla="*/ 3234796 h 3234796"/>
              <a:gd name="connsiteX219" fmla="*/ 547165 w 4387423"/>
              <a:gd name="connsiteY219" fmla="*/ 3210321 h 3234796"/>
              <a:gd name="connsiteX220" fmla="*/ 473443 w 4387423"/>
              <a:gd name="connsiteY220" fmla="*/ 3161454 h 3234796"/>
              <a:gd name="connsiteX221" fmla="*/ 399721 w 4387423"/>
              <a:gd name="connsiteY221" fmla="*/ 3210321 h 3234796"/>
              <a:gd name="connsiteX222" fmla="*/ 394779 w 4387423"/>
              <a:gd name="connsiteY222" fmla="*/ 3234796 h 3234796"/>
              <a:gd name="connsiteX223" fmla="*/ 321101 w 4387423"/>
              <a:gd name="connsiteY223" fmla="*/ 3234796 h 3234796"/>
              <a:gd name="connsiteX224" fmla="*/ 316160 w 4387423"/>
              <a:gd name="connsiteY224" fmla="*/ 3210321 h 3234796"/>
              <a:gd name="connsiteX225" fmla="*/ 242438 w 4387423"/>
              <a:gd name="connsiteY225" fmla="*/ 3161454 h 3234796"/>
              <a:gd name="connsiteX226" fmla="*/ 168716 w 4387423"/>
              <a:gd name="connsiteY226" fmla="*/ 3210321 h 3234796"/>
              <a:gd name="connsiteX227" fmla="*/ 163774 w 4387423"/>
              <a:gd name="connsiteY227" fmla="*/ 3234796 h 3234796"/>
              <a:gd name="connsiteX228" fmla="*/ 90095 w 4387423"/>
              <a:gd name="connsiteY228" fmla="*/ 3234796 h 3234796"/>
              <a:gd name="connsiteX229" fmla="*/ 85153 w 4387423"/>
              <a:gd name="connsiteY229" fmla="*/ 3210321 h 3234796"/>
              <a:gd name="connsiteX230" fmla="*/ 11431 w 4387423"/>
              <a:gd name="connsiteY230" fmla="*/ 3161454 h 3234796"/>
              <a:gd name="connsiteX231" fmla="*/ 0 w 4387423"/>
              <a:gd name="connsiteY231" fmla="*/ 3163762 h 3234796"/>
              <a:gd name="connsiteX232" fmla="*/ 0 w 4387423"/>
              <a:gd name="connsiteY232" fmla="*/ 555648 h 3234796"/>
              <a:gd name="connsiteX233" fmla="*/ 22318 w 4387423"/>
              <a:gd name="connsiteY233" fmla="*/ 546403 h 3234796"/>
              <a:gd name="connsiteX234" fmla="*/ 34717 w 4387423"/>
              <a:gd name="connsiteY234" fmla="*/ 516469 h 3234796"/>
              <a:gd name="connsiteX235" fmla="*/ 22318 w 4387423"/>
              <a:gd name="connsiteY235" fmla="*/ 486535 h 3234796"/>
              <a:gd name="connsiteX236" fmla="*/ 0 w 4387423"/>
              <a:gd name="connsiteY236" fmla="*/ 477291 h 3234796"/>
              <a:gd name="connsiteX237" fmla="*/ 0 w 4387423"/>
              <a:gd name="connsiteY237" fmla="*/ 242993 h 3234796"/>
              <a:gd name="connsiteX238" fmla="*/ 0 w 4387423"/>
              <a:gd name="connsiteY238" fmla="*/ 152400 h 323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Lst>
            <a:rect l="l" t="t" r="r" b="b"/>
            <a:pathLst>
              <a:path w="4387423" h="3234796">
                <a:moveTo>
                  <a:pt x="4225707" y="474136"/>
                </a:moveTo>
                <a:cubicBezTo>
                  <a:pt x="4202327" y="474136"/>
                  <a:pt x="4183374" y="493089"/>
                  <a:pt x="4183374" y="516469"/>
                </a:cubicBezTo>
                <a:cubicBezTo>
                  <a:pt x="4183374" y="539849"/>
                  <a:pt x="4202327" y="558802"/>
                  <a:pt x="4225707" y="558802"/>
                </a:cubicBezTo>
                <a:cubicBezTo>
                  <a:pt x="4249087" y="558802"/>
                  <a:pt x="4268040" y="539849"/>
                  <a:pt x="4268040" y="516469"/>
                </a:cubicBezTo>
                <a:cubicBezTo>
                  <a:pt x="4268040" y="493089"/>
                  <a:pt x="4249087" y="474136"/>
                  <a:pt x="4225707" y="474136"/>
                </a:cubicBezTo>
                <a:close/>
                <a:moveTo>
                  <a:pt x="4056374" y="474136"/>
                </a:moveTo>
                <a:cubicBezTo>
                  <a:pt x="4032994" y="474136"/>
                  <a:pt x="4014041" y="493089"/>
                  <a:pt x="4014041" y="516469"/>
                </a:cubicBezTo>
                <a:cubicBezTo>
                  <a:pt x="4014041" y="539849"/>
                  <a:pt x="4032994" y="558802"/>
                  <a:pt x="4056374" y="558802"/>
                </a:cubicBezTo>
                <a:cubicBezTo>
                  <a:pt x="4079754" y="558802"/>
                  <a:pt x="4098707" y="539849"/>
                  <a:pt x="4098707" y="516469"/>
                </a:cubicBezTo>
                <a:cubicBezTo>
                  <a:pt x="4098707" y="493089"/>
                  <a:pt x="4079754" y="474136"/>
                  <a:pt x="4056374" y="474136"/>
                </a:cubicBezTo>
                <a:close/>
                <a:moveTo>
                  <a:pt x="3887041" y="474136"/>
                </a:moveTo>
                <a:cubicBezTo>
                  <a:pt x="3863661" y="474136"/>
                  <a:pt x="3844708" y="493089"/>
                  <a:pt x="3844708" y="516469"/>
                </a:cubicBezTo>
                <a:cubicBezTo>
                  <a:pt x="3844708" y="539849"/>
                  <a:pt x="3863661" y="558802"/>
                  <a:pt x="3887041" y="558802"/>
                </a:cubicBezTo>
                <a:cubicBezTo>
                  <a:pt x="3910421" y="558802"/>
                  <a:pt x="3929374" y="539849"/>
                  <a:pt x="3929374" y="516469"/>
                </a:cubicBezTo>
                <a:cubicBezTo>
                  <a:pt x="3929374" y="493089"/>
                  <a:pt x="3910421" y="474136"/>
                  <a:pt x="3887041" y="474136"/>
                </a:cubicBezTo>
                <a:close/>
                <a:moveTo>
                  <a:pt x="3717708" y="474136"/>
                </a:moveTo>
                <a:cubicBezTo>
                  <a:pt x="3694328" y="474136"/>
                  <a:pt x="3675375" y="493089"/>
                  <a:pt x="3675375" y="516469"/>
                </a:cubicBezTo>
                <a:cubicBezTo>
                  <a:pt x="3675375" y="539849"/>
                  <a:pt x="3694328" y="558802"/>
                  <a:pt x="3717708" y="558802"/>
                </a:cubicBezTo>
                <a:cubicBezTo>
                  <a:pt x="3741088" y="558802"/>
                  <a:pt x="3760041" y="539849"/>
                  <a:pt x="3760041" y="516469"/>
                </a:cubicBezTo>
                <a:cubicBezTo>
                  <a:pt x="3760041" y="493089"/>
                  <a:pt x="3741088" y="474136"/>
                  <a:pt x="3717708" y="474136"/>
                </a:cubicBezTo>
                <a:close/>
                <a:moveTo>
                  <a:pt x="3548375" y="474136"/>
                </a:moveTo>
                <a:cubicBezTo>
                  <a:pt x="3524995" y="474136"/>
                  <a:pt x="3506042" y="493089"/>
                  <a:pt x="3506042" y="516469"/>
                </a:cubicBezTo>
                <a:cubicBezTo>
                  <a:pt x="3506042" y="539849"/>
                  <a:pt x="3524995" y="558802"/>
                  <a:pt x="3548375" y="558802"/>
                </a:cubicBezTo>
                <a:cubicBezTo>
                  <a:pt x="3571755" y="558802"/>
                  <a:pt x="3590708" y="539849"/>
                  <a:pt x="3590708" y="516469"/>
                </a:cubicBezTo>
                <a:cubicBezTo>
                  <a:pt x="3590708" y="493089"/>
                  <a:pt x="3571755" y="474136"/>
                  <a:pt x="3548375" y="474136"/>
                </a:cubicBezTo>
                <a:close/>
                <a:moveTo>
                  <a:pt x="3379042" y="474136"/>
                </a:moveTo>
                <a:cubicBezTo>
                  <a:pt x="3355662" y="474136"/>
                  <a:pt x="3336709" y="493089"/>
                  <a:pt x="3336709" y="516469"/>
                </a:cubicBezTo>
                <a:cubicBezTo>
                  <a:pt x="3336709" y="539849"/>
                  <a:pt x="3355662" y="558802"/>
                  <a:pt x="3379042" y="558802"/>
                </a:cubicBezTo>
                <a:cubicBezTo>
                  <a:pt x="3402422" y="558802"/>
                  <a:pt x="3421375" y="539849"/>
                  <a:pt x="3421375" y="516469"/>
                </a:cubicBezTo>
                <a:cubicBezTo>
                  <a:pt x="3421375" y="493089"/>
                  <a:pt x="3402422" y="474136"/>
                  <a:pt x="3379042" y="474136"/>
                </a:cubicBezTo>
                <a:close/>
                <a:moveTo>
                  <a:pt x="3209709" y="474136"/>
                </a:moveTo>
                <a:cubicBezTo>
                  <a:pt x="3186329" y="474136"/>
                  <a:pt x="3167376" y="493089"/>
                  <a:pt x="3167376" y="516469"/>
                </a:cubicBezTo>
                <a:cubicBezTo>
                  <a:pt x="3167376" y="539849"/>
                  <a:pt x="3186329" y="558802"/>
                  <a:pt x="3209709" y="558802"/>
                </a:cubicBezTo>
                <a:cubicBezTo>
                  <a:pt x="3233089" y="558802"/>
                  <a:pt x="3252042" y="539849"/>
                  <a:pt x="3252042" y="516469"/>
                </a:cubicBezTo>
                <a:cubicBezTo>
                  <a:pt x="3252042" y="493089"/>
                  <a:pt x="3233089" y="474136"/>
                  <a:pt x="3209709" y="474136"/>
                </a:cubicBezTo>
                <a:close/>
                <a:moveTo>
                  <a:pt x="3040376" y="474136"/>
                </a:moveTo>
                <a:cubicBezTo>
                  <a:pt x="3016996" y="474136"/>
                  <a:pt x="2998043" y="493089"/>
                  <a:pt x="2998043" y="516469"/>
                </a:cubicBezTo>
                <a:cubicBezTo>
                  <a:pt x="2998043" y="539849"/>
                  <a:pt x="3016996" y="558802"/>
                  <a:pt x="3040376" y="558802"/>
                </a:cubicBezTo>
                <a:cubicBezTo>
                  <a:pt x="3063756" y="558802"/>
                  <a:pt x="3082709" y="539849"/>
                  <a:pt x="3082709" y="516469"/>
                </a:cubicBezTo>
                <a:cubicBezTo>
                  <a:pt x="3082709" y="493089"/>
                  <a:pt x="3063756" y="474136"/>
                  <a:pt x="3040376" y="474136"/>
                </a:cubicBezTo>
                <a:close/>
                <a:moveTo>
                  <a:pt x="2871043" y="474136"/>
                </a:moveTo>
                <a:cubicBezTo>
                  <a:pt x="2847663" y="474136"/>
                  <a:pt x="2828710" y="493089"/>
                  <a:pt x="2828710" y="516469"/>
                </a:cubicBezTo>
                <a:cubicBezTo>
                  <a:pt x="2828710" y="539849"/>
                  <a:pt x="2847663" y="558802"/>
                  <a:pt x="2871043" y="558802"/>
                </a:cubicBezTo>
                <a:cubicBezTo>
                  <a:pt x="2894423" y="558802"/>
                  <a:pt x="2913376" y="539849"/>
                  <a:pt x="2913376" y="516469"/>
                </a:cubicBezTo>
                <a:cubicBezTo>
                  <a:pt x="2913376" y="493089"/>
                  <a:pt x="2894423" y="474136"/>
                  <a:pt x="2871043" y="474136"/>
                </a:cubicBezTo>
                <a:close/>
                <a:moveTo>
                  <a:pt x="2701710" y="474136"/>
                </a:moveTo>
                <a:cubicBezTo>
                  <a:pt x="2678330" y="474136"/>
                  <a:pt x="2659377" y="493089"/>
                  <a:pt x="2659377" y="516469"/>
                </a:cubicBezTo>
                <a:cubicBezTo>
                  <a:pt x="2659377" y="539849"/>
                  <a:pt x="2678330" y="558802"/>
                  <a:pt x="2701710" y="558802"/>
                </a:cubicBezTo>
                <a:cubicBezTo>
                  <a:pt x="2725090" y="558802"/>
                  <a:pt x="2744043" y="539849"/>
                  <a:pt x="2744043" y="516469"/>
                </a:cubicBezTo>
                <a:cubicBezTo>
                  <a:pt x="2744043" y="493089"/>
                  <a:pt x="2725090" y="474136"/>
                  <a:pt x="2701710" y="474136"/>
                </a:cubicBezTo>
                <a:close/>
                <a:moveTo>
                  <a:pt x="2532377" y="474136"/>
                </a:moveTo>
                <a:cubicBezTo>
                  <a:pt x="2508997" y="474136"/>
                  <a:pt x="2490044" y="493089"/>
                  <a:pt x="2490044" y="516469"/>
                </a:cubicBezTo>
                <a:cubicBezTo>
                  <a:pt x="2490044" y="539849"/>
                  <a:pt x="2508997" y="558802"/>
                  <a:pt x="2532377" y="558802"/>
                </a:cubicBezTo>
                <a:cubicBezTo>
                  <a:pt x="2555757" y="558802"/>
                  <a:pt x="2574710" y="539849"/>
                  <a:pt x="2574710" y="516469"/>
                </a:cubicBezTo>
                <a:cubicBezTo>
                  <a:pt x="2574710" y="493089"/>
                  <a:pt x="2555757" y="474136"/>
                  <a:pt x="2532377" y="474136"/>
                </a:cubicBezTo>
                <a:close/>
                <a:moveTo>
                  <a:pt x="2363044" y="474136"/>
                </a:moveTo>
                <a:cubicBezTo>
                  <a:pt x="2339664" y="474136"/>
                  <a:pt x="2320711" y="493089"/>
                  <a:pt x="2320711" y="516469"/>
                </a:cubicBezTo>
                <a:cubicBezTo>
                  <a:pt x="2320711" y="539849"/>
                  <a:pt x="2339664" y="558802"/>
                  <a:pt x="2363044" y="558802"/>
                </a:cubicBezTo>
                <a:cubicBezTo>
                  <a:pt x="2386424" y="558802"/>
                  <a:pt x="2405377" y="539849"/>
                  <a:pt x="2405377" y="516469"/>
                </a:cubicBezTo>
                <a:cubicBezTo>
                  <a:pt x="2405377" y="493089"/>
                  <a:pt x="2386424" y="474136"/>
                  <a:pt x="2363044" y="474136"/>
                </a:cubicBezTo>
                <a:close/>
                <a:moveTo>
                  <a:pt x="2193711" y="474136"/>
                </a:moveTo>
                <a:cubicBezTo>
                  <a:pt x="2170331" y="474136"/>
                  <a:pt x="2151378" y="493089"/>
                  <a:pt x="2151378" y="516469"/>
                </a:cubicBezTo>
                <a:cubicBezTo>
                  <a:pt x="2151378" y="539849"/>
                  <a:pt x="2170331" y="558802"/>
                  <a:pt x="2193711" y="558802"/>
                </a:cubicBezTo>
                <a:cubicBezTo>
                  <a:pt x="2217091" y="558802"/>
                  <a:pt x="2236044" y="539849"/>
                  <a:pt x="2236044" y="516469"/>
                </a:cubicBezTo>
                <a:cubicBezTo>
                  <a:pt x="2236044" y="493089"/>
                  <a:pt x="2217091" y="474136"/>
                  <a:pt x="2193711" y="474136"/>
                </a:cubicBezTo>
                <a:close/>
                <a:moveTo>
                  <a:pt x="2024378" y="474136"/>
                </a:moveTo>
                <a:cubicBezTo>
                  <a:pt x="2000998" y="474136"/>
                  <a:pt x="1982045" y="493089"/>
                  <a:pt x="1982045" y="516469"/>
                </a:cubicBezTo>
                <a:cubicBezTo>
                  <a:pt x="1982045" y="539849"/>
                  <a:pt x="2000998" y="558802"/>
                  <a:pt x="2024378" y="558802"/>
                </a:cubicBezTo>
                <a:cubicBezTo>
                  <a:pt x="2047758" y="558802"/>
                  <a:pt x="2066711" y="539849"/>
                  <a:pt x="2066711" y="516469"/>
                </a:cubicBezTo>
                <a:cubicBezTo>
                  <a:pt x="2066711" y="493089"/>
                  <a:pt x="2047758" y="474136"/>
                  <a:pt x="2024378" y="474136"/>
                </a:cubicBezTo>
                <a:close/>
                <a:moveTo>
                  <a:pt x="1855045" y="474136"/>
                </a:moveTo>
                <a:cubicBezTo>
                  <a:pt x="1831665" y="474136"/>
                  <a:pt x="1812712" y="493089"/>
                  <a:pt x="1812712" y="516469"/>
                </a:cubicBezTo>
                <a:cubicBezTo>
                  <a:pt x="1812712" y="539849"/>
                  <a:pt x="1831665" y="558802"/>
                  <a:pt x="1855045" y="558802"/>
                </a:cubicBezTo>
                <a:cubicBezTo>
                  <a:pt x="1878425" y="558802"/>
                  <a:pt x="1897378" y="539849"/>
                  <a:pt x="1897378" y="516469"/>
                </a:cubicBezTo>
                <a:cubicBezTo>
                  <a:pt x="1897378" y="493089"/>
                  <a:pt x="1878425" y="474136"/>
                  <a:pt x="1855045" y="474136"/>
                </a:cubicBezTo>
                <a:close/>
                <a:moveTo>
                  <a:pt x="1685712" y="474136"/>
                </a:moveTo>
                <a:cubicBezTo>
                  <a:pt x="1662332" y="474136"/>
                  <a:pt x="1643379" y="493089"/>
                  <a:pt x="1643379" y="516469"/>
                </a:cubicBezTo>
                <a:cubicBezTo>
                  <a:pt x="1643379" y="539849"/>
                  <a:pt x="1662332" y="558802"/>
                  <a:pt x="1685712" y="558802"/>
                </a:cubicBezTo>
                <a:cubicBezTo>
                  <a:pt x="1709092" y="558802"/>
                  <a:pt x="1728045" y="539849"/>
                  <a:pt x="1728045" y="516469"/>
                </a:cubicBezTo>
                <a:cubicBezTo>
                  <a:pt x="1728045" y="493089"/>
                  <a:pt x="1709092" y="474136"/>
                  <a:pt x="1685712" y="474136"/>
                </a:cubicBezTo>
                <a:close/>
                <a:moveTo>
                  <a:pt x="1516379" y="474136"/>
                </a:moveTo>
                <a:cubicBezTo>
                  <a:pt x="1492999" y="474136"/>
                  <a:pt x="1474046" y="493089"/>
                  <a:pt x="1474046" y="516469"/>
                </a:cubicBezTo>
                <a:cubicBezTo>
                  <a:pt x="1474046" y="539849"/>
                  <a:pt x="1492999" y="558802"/>
                  <a:pt x="1516379" y="558802"/>
                </a:cubicBezTo>
                <a:cubicBezTo>
                  <a:pt x="1539759" y="558802"/>
                  <a:pt x="1558712" y="539849"/>
                  <a:pt x="1558712" y="516469"/>
                </a:cubicBezTo>
                <a:cubicBezTo>
                  <a:pt x="1558712" y="493089"/>
                  <a:pt x="1539759" y="474136"/>
                  <a:pt x="1516379" y="474136"/>
                </a:cubicBezTo>
                <a:close/>
                <a:moveTo>
                  <a:pt x="1347046" y="474136"/>
                </a:moveTo>
                <a:cubicBezTo>
                  <a:pt x="1323666" y="474136"/>
                  <a:pt x="1304713" y="493089"/>
                  <a:pt x="1304713" y="516469"/>
                </a:cubicBezTo>
                <a:cubicBezTo>
                  <a:pt x="1304713" y="539849"/>
                  <a:pt x="1323666" y="558802"/>
                  <a:pt x="1347046" y="558802"/>
                </a:cubicBezTo>
                <a:cubicBezTo>
                  <a:pt x="1370426" y="558802"/>
                  <a:pt x="1389379" y="539849"/>
                  <a:pt x="1389379" y="516469"/>
                </a:cubicBezTo>
                <a:cubicBezTo>
                  <a:pt x="1389379" y="493089"/>
                  <a:pt x="1370426" y="474136"/>
                  <a:pt x="1347046" y="474136"/>
                </a:cubicBezTo>
                <a:close/>
                <a:moveTo>
                  <a:pt x="1177713" y="474136"/>
                </a:moveTo>
                <a:cubicBezTo>
                  <a:pt x="1154334" y="474136"/>
                  <a:pt x="1135381" y="493089"/>
                  <a:pt x="1135381" y="516469"/>
                </a:cubicBezTo>
                <a:cubicBezTo>
                  <a:pt x="1135381" y="539849"/>
                  <a:pt x="1154334" y="558802"/>
                  <a:pt x="1177713" y="558802"/>
                </a:cubicBezTo>
                <a:cubicBezTo>
                  <a:pt x="1201093" y="558802"/>
                  <a:pt x="1220046" y="539849"/>
                  <a:pt x="1220046" y="516469"/>
                </a:cubicBezTo>
                <a:cubicBezTo>
                  <a:pt x="1220046" y="493089"/>
                  <a:pt x="1201093" y="474136"/>
                  <a:pt x="1177713" y="474136"/>
                </a:cubicBezTo>
                <a:close/>
                <a:moveTo>
                  <a:pt x="1008381" y="474136"/>
                </a:moveTo>
                <a:cubicBezTo>
                  <a:pt x="985001" y="474136"/>
                  <a:pt x="966048" y="493089"/>
                  <a:pt x="966048" y="516469"/>
                </a:cubicBezTo>
                <a:cubicBezTo>
                  <a:pt x="966048" y="539849"/>
                  <a:pt x="985001" y="558802"/>
                  <a:pt x="1008381" y="558802"/>
                </a:cubicBezTo>
                <a:cubicBezTo>
                  <a:pt x="1031761" y="558802"/>
                  <a:pt x="1050714" y="539849"/>
                  <a:pt x="1050714" y="516469"/>
                </a:cubicBezTo>
                <a:cubicBezTo>
                  <a:pt x="1050714" y="493089"/>
                  <a:pt x="1031761" y="474136"/>
                  <a:pt x="1008381" y="474136"/>
                </a:cubicBezTo>
                <a:close/>
                <a:moveTo>
                  <a:pt x="839048" y="474136"/>
                </a:moveTo>
                <a:cubicBezTo>
                  <a:pt x="815668" y="474136"/>
                  <a:pt x="796716" y="493089"/>
                  <a:pt x="796716" y="516469"/>
                </a:cubicBezTo>
                <a:cubicBezTo>
                  <a:pt x="796716" y="539849"/>
                  <a:pt x="815668" y="558802"/>
                  <a:pt x="839048" y="558802"/>
                </a:cubicBezTo>
                <a:cubicBezTo>
                  <a:pt x="862428" y="558802"/>
                  <a:pt x="881381" y="539849"/>
                  <a:pt x="881381" y="516469"/>
                </a:cubicBezTo>
                <a:cubicBezTo>
                  <a:pt x="881381" y="493089"/>
                  <a:pt x="862428" y="474136"/>
                  <a:pt x="839048" y="474136"/>
                </a:cubicBezTo>
                <a:close/>
                <a:moveTo>
                  <a:pt x="669716" y="474136"/>
                </a:moveTo>
                <a:cubicBezTo>
                  <a:pt x="646335" y="474136"/>
                  <a:pt x="627383" y="493089"/>
                  <a:pt x="627383" y="516469"/>
                </a:cubicBezTo>
                <a:cubicBezTo>
                  <a:pt x="627383" y="539849"/>
                  <a:pt x="646335" y="558802"/>
                  <a:pt x="669716" y="558802"/>
                </a:cubicBezTo>
                <a:cubicBezTo>
                  <a:pt x="693096" y="558802"/>
                  <a:pt x="712049" y="539849"/>
                  <a:pt x="712049" y="516469"/>
                </a:cubicBezTo>
                <a:cubicBezTo>
                  <a:pt x="712049" y="493089"/>
                  <a:pt x="693096" y="474136"/>
                  <a:pt x="669716" y="474136"/>
                </a:cubicBezTo>
                <a:close/>
                <a:moveTo>
                  <a:pt x="500382" y="474136"/>
                </a:moveTo>
                <a:cubicBezTo>
                  <a:pt x="477002" y="474136"/>
                  <a:pt x="458049" y="493089"/>
                  <a:pt x="458049" y="516469"/>
                </a:cubicBezTo>
                <a:cubicBezTo>
                  <a:pt x="458049" y="539849"/>
                  <a:pt x="477002" y="558802"/>
                  <a:pt x="500382" y="558802"/>
                </a:cubicBezTo>
                <a:cubicBezTo>
                  <a:pt x="523763" y="558802"/>
                  <a:pt x="542715" y="539849"/>
                  <a:pt x="542715" y="516469"/>
                </a:cubicBezTo>
                <a:cubicBezTo>
                  <a:pt x="542715" y="493089"/>
                  <a:pt x="523763" y="474136"/>
                  <a:pt x="500382" y="474136"/>
                </a:cubicBezTo>
                <a:close/>
                <a:moveTo>
                  <a:pt x="331050" y="474136"/>
                </a:moveTo>
                <a:cubicBezTo>
                  <a:pt x="307670" y="474136"/>
                  <a:pt x="288717" y="493089"/>
                  <a:pt x="288717" y="516469"/>
                </a:cubicBezTo>
                <a:cubicBezTo>
                  <a:pt x="288717" y="539849"/>
                  <a:pt x="307670" y="558802"/>
                  <a:pt x="331050" y="558802"/>
                </a:cubicBezTo>
                <a:cubicBezTo>
                  <a:pt x="354430" y="558802"/>
                  <a:pt x="373382" y="539849"/>
                  <a:pt x="373382" y="516469"/>
                </a:cubicBezTo>
                <a:cubicBezTo>
                  <a:pt x="373382" y="493089"/>
                  <a:pt x="354430" y="474136"/>
                  <a:pt x="331050" y="474136"/>
                </a:cubicBezTo>
                <a:close/>
                <a:moveTo>
                  <a:pt x="161717" y="474136"/>
                </a:moveTo>
                <a:cubicBezTo>
                  <a:pt x="138337" y="474136"/>
                  <a:pt x="119384" y="493089"/>
                  <a:pt x="119384" y="516469"/>
                </a:cubicBezTo>
                <a:cubicBezTo>
                  <a:pt x="119384" y="539849"/>
                  <a:pt x="138337" y="558802"/>
                  <a:pt x="161717" y="558802"/>
                </a:cubicBezTo>
                <a:cubicBezTo>
                  <a:pt x="185097" y="558802"/>
                  <a:pt x="204050" y="539849"/>
                  <a:pt x="204050" y="516469"/>
                </a:cubicBezTo>
                <a:cubicBezTo>
                  <a:pt x="204050" y="493089"/>
                  <a:pt x="185097" y="474136"/>
                  <a:pt x="161717" y="474136"/>
                </a:cubicBezTo>
                <a:close/>
                <a:moveTo>
                  <a:pt x="0" y="0"/>
                </a:moveTo>
                <a:lnTo>
                  <a:pt x="4387423" y="0"/>
                </a:lnTo>
                <a:lnTo>
                  <a:pt x="4387423" y="152400"/>
                </a:lnTo>
                <a:lnTo>
                  <a:pt x="4387423" y="242993"/>
                </a:lnTo>
                <a:lnTo>
                  <a:pt x="4387423" y="477291"/>
                </a:lnTo>
                <a:lnTo>
                  <a:pt x="4365106" y="486535"/>
                </a:lnTo>
                <a:cubicBezTo>
                  <a:pt x="4357446" y="494196"/>
                  <a:pt x="4352707" y="504779"/>
                  <a:pt x="4352707" y="516469"/>
                </a:cubicBezTo>
                <a:cubicBezTo>
                  <a:pt x="4352707" y="528159"/>
                  <a:pt x="4357446" y="538742"/>
                  <a:pt x="4365106" y="546403"/>
                </a:cubicBezTo>
                <a:lnTo>
                  <a:pt x="4387423" y="555647"/>
                </a:lnTo>
                <a:lnTo>
                  <a:pt x="4387423" y="3164104"/>
                </a:lnTo>
                <a:lnTo>
                  <a:pt x="4369407" y="3167742"/>
                </a:lnTo>
                <a:cubicBezTo>
                  <a:pt x="4350262" y="3175839"/>
                  <a:pt x="4334925" y="3191176"/>
                  <a:pt x="4326828" y="3210321"/>
                </a:cubicBezTo>
                <a:lnTo>
                  <a:pt x="4321886" y="3234796"/>
                </a:lnTo>
                <a:lnTo>
                  <a:pt x="4248202" y="3234796"/>
                </a:lnTo>
                <a:lnTo>
                  <a:pt x="4243261" y="3210321"/>
                </a:lnTo>
                <a:cubicBezTo>
                  <a:pt x="4231114" y="3181604"/>
                  <a:pt x="4202679" y="3161454"/>
                  <a:pt x="4169538" y="3161454"/>
                </a:cubicBezTo>
                <a:cubicBezTo>
                  <a:pt x="4136397" y="3161454"/>
                  <a:pt x="4107962" y="3181604"/>
                  <a:pt x="4095816" y="3210321"/>
                </a:cubicBezTo>
                <a:lnTo>
                  <a:pt x="4090874" y="3234796"/>
                </a:lnTo>
                <a:lnTo>
                  <a:pt x="4017196" y="3234796"/>
                </a:lnTo>
                <a:lnTo>
                  <a:pt x="4012255" y="3210321"/>
                </a:lnTo>
                <a:cubicBezTo>
                  <a:pt x="4000108" y="3181604"/>
                  <a:pt x="3971673" y="3161454"/>
                  <a:pt x="3938532" y="3161454"/>
                </a:cubicBezTo>
                <a:cubicBezTo>
                  <a:pt x="3905391" y="3161454"/>
                  <a:pt x="3876956" y="3181604"/>
                  <a:pt x="3864810" y="3210321"/>
                </a:cubicBezTo>
                <a:lnTo>
                  <a:pt x="3859868" y="3234796"/>
                </a:lnTo>
                <a:lnTo>
                  <a:pt x="3786190" y="3234796"/>
                </a:lnTo>
                <a:lnTo>
                  <a:pt x="3781249" y="3210321"/>
                </a:lnTo>
                <a:cubicBezTo>
                  <a:pt x="3769102" y="3181604"/>
                  <a:pt x="3740667" y="3161454"/>
                  <a:pt x="3707526" y="3161454"/>
                </a:cubicBezTo>
                <a:cubicBezTo>
                  <a:pt x="3674385" y="3161454"/>
                  <a:pt x="3645950" y="3181604"/>
                  <a:pt x="3633804" y="3210321"/>
                </a:cubicBezTo>
                <a:lnTo>
                  <a:pt x="3628863" y="3234796"/>
                </a:lnTo>
                <a:lnTo>
                  <a:pt x="3555184" y="3234796"/>
                </a:lnTo>
                <a:lnTo>
                  <a:pt x="3550243" y="3210321"/>
                </a:lnTo>
                <a:cubicBezTo>
                  <a:pt x="3538096" y="3181604"/>
                  <a:pt x="3509661" y="3161454"/>
                  <a:pt x="3476520" y="3161454"/>
                </a:cubicBezTo>
                <a:cubicBezTo>
                  <a:pt x="3443379" y="3161454"/>
                  <a:pt x="3414944" y="3181604"/>
                  <a:pt x="3402798" y="3210321"/>
                </a:cubicBezTo>
                <a:lnTo>
                  <a:pt x="3397856" y="3234796"/>
                </a:lnTo>
                <a:lnTo>
                  <a:pt x="3324178" y="3234796"/>
                </a:lnTo>
                <a:lnTo>
                  <a:pt x="3319237" y="3210321"/>
                </a:lnTo>
                <a:cubicBezTo>
                  <a:pt x="3307090" y="3181604"/>
                  <a:pt x="3278655" y="3161454"/>
                  <a:pt x="3245514" y="3161454"/>
                </a:cubicBezTo>
                <a:cubicBezTo>
                  <a:pt x="3212373" y="3161454"/>
                  <a:pt x="3183938" y="3181604"/>
                  <a:pt x="3171792" y="3210321"/>
                </a:cubicBezTo>
                <a:lnTo>
                  <a:pt x="3166850" y="3234796"/>
                </a:lnTo>
                <a:lnTo>
                  <a:pt x="3093172" y="3234796"/>
                </a:lnTo>
                <a:lnTo>
                  <a:pt x="3088230" y="3210321"/>
                </a:lnTo>
                <a:cubicBezTo>
                  <a:pt x="3076084" y="3181604"/>
                  <a:pt x="3047649" y="3161454"/>
                  <a:pt x="3014508" y="3161454"/>
                </a:cubicBezTo>
                <a:cubicBezTo>
                  <a:pt x="2981367" y="3161454"/>
                  <a:pt x="2952932" y="3181604"/>
                  <a:pt x="2940786" y="3210321"/>
                </a:cubicBezTo>
                <a:lnTo>
                  <a:pt x="2935844" y="3234796"/>
                </a:lnTo>
                <a:lnTo>
                  <a:pt x="2862166" y="3234796"/>
                </a:lnTo>
                <a:lnTo>
                  <a:pt x="2857224" y="3210321"/>
                </a:lnTo>
                <a:cubicBezTo>
                  <a:pt x="2845078" y="3181604"/>
                  <a:pt x="2816643" y="3161454"/>
                  <a:pt x="2783502" y="3161454"/>
                </a:cubicBezTo>
                <a:cubicBezTo>
                  <a:pt x="2750361" y="3161454"/>
                  <a:pt x="2721926" y="3181604"/>
                  <a:pt x="2709780" y="3210321"/>
                </a:cubicBezTo>
                <a:lnTo>
                  <a:pt x="2704838" y="3234796"/>
                </a:lnTo>
                <a:lnTo>
                  <a:pt x="2631160" y="3234796"/>
                </a:lnTo>
                <a:lnTo>
                  <a:pt x="2626219" y="3210321"/>
                </a:lnTo>
                <a:cubicBezTo>
                  <a:pt x="2614072" y="3181604"/>
                  <a:pt x="2585637" y="3161454"/>
                  <a:pt x="2552496" y="3161454"/>
                </a:cubicBezTo>
                <a:cubicBezTo>
                  <a:pt x="2519355" y="3161454"/>
                  <a:pt x="2490920" y="3181604"/>
                  <a:pt x="2478774" y="3210321"/>
                </a:cubicBezTo>
                <a:lnTo>
                  <a:pt x="2473832" y="3234796"/>
                </a:lnTo>
                <a:lnTo>
                  <a:pt x="2400154" y="3234796"/>
                </a:lnTo>
                <a:lnTo>
                  <a:pt x="2395213" y="3210321"/>
                </a:lnTo>
                <a:cubicBezTo>
                  <a:pt x="2383066" y="3181604"/>
                  <a:pt x="2354631" y="3161454"/>
                  <a:pt x="2321490" y="3161454"/>
                </a:cubicBezTo>
                <a:cubicBezTo>
                  <a:pt x="2288349" y="3161454"/>
                  <a:pt x="2259914" y="3181604"/>
                  <a:pt x="2247768" y="3210321"/>
                </a:cubicBezTo>
                <a:lnTo>
                  <a:pt x="2242826" y="3234796"/>
                </a:lnTo>
                <a:lnTo>
                  <a:pt x="2169148" y="3234796"/>
                </a:lnTo>
                <a:lnTo>
                  <a:pt x="2164207" y="3210321"/>
                </a:lnTo>
                <a:cubicBezTo>
                  <a:pt x="2152060" y="3181604"/>
                  <a:pt x="2123625" y="3161454"/>
                  <a:pt x="2090484" y="3161454"/>
                </a:cubicBezTo>
                <a:cubicBezTo>
                  <a:pt x="2057343" y="3161454"/>
                  <a:pt x="2028908" y="3181604"/>
                  <a:pt x="2016762" y="3210321"/>
                </a:cubicBezTo>
                <a:lnTo>
                  <a:pt x="2011820" y="3234796"/>
                </a:lnTo>
                <a:lnTo>
                  <a:pt x="1938142" y="3234796"/>
                </a:lnTo>
                <a:lnTo>
                  <a:pt x="1933201" y="3210321"/>
                </a:lnTo>
                <a:cubicBezTo>
                  <a:pt x="1921054" y="3181604"/>
                  <a:pt x="1892619" y="3161454"/>
                  <a:pt x="1859478" y="3161454"/>
                </a:cubicBezTo>
                <a:cubicBezTo>
                  <a:pt x="1826337" y="3161454"/>
                  <a:pt x="1797902" y="3181604"/>
                  <a:pt x="1785756" y="3210321"/>
                </a:cubicBezTo>
                <a:lnTo>
                  <a:pt x="1780814" y="3234796"/>
                </a:lnTo>
                <a:lnTo>
                  <a:pt x="1707136" y="3234796"/>
                </a:lnTo>
                <a:lnTo>
                  <a:pt x="1702195" y="3210321"/>
                </a:lnTo>
                <a:cubicBezTo>
                  <a:pt x="1690048" y="3181604"/>
                  <a:pt x="1661613" y="3161454"/>
                  <a:pt x="1628472" y="3161454"/>
                </a:cubicBezTo>
                <a:cubicBezTo>
                  <a:pt x="1595331" y="3161454"/>
                  <a:pt x="1566896" y="3181604"/>
                  <a:pt x="1554750" y="3210321"/>
                </a:cubicBezTo>
                <a:lnTo>
                  <a:pt x="1549808" y="3234796"/>
                </a:lnTo>
                <a:lnTo>
                  <a:pt x="1476130" y="3234796"/>
                </a:lnTo>
                <a:lnTo>
                  <a:pt x="1471189" y="3210321"/>
                </a:lnTo>
                <a:cubicBezTo>
                  <a:pt x="1459042" y="3181604"/>
                  <a:pt x="1430607" y="3161454"/>
                  <a:pt x="1397466" y="3161454"/>
                </a:cubicBezTo>
                <a:cubicBezTo>
                  <a:pt x="1364325" y="3161454"/>
                  <a:pt x="1335890" y="3181604"/>
                  <a:pt x="1323744" y="3210321"/>
                </a:cubicBezTo>
                <a:lnTo>
                  <a:pt x="1318802" y="3234796"/>
                </a:lnTo>
                <a:lnTo>
                  <a:pt x="1245124" y="3234796"/>
                </a:lnTo>
                <a:lnTo>
                  <a:pt x="1240183" y="3210321"/>
                </a:lnTo>
                <a:cubicBezTo>
                  <a:pt x="1228036" y="3181604"/>
                  <a:pt x="1199601" y="3161454"/>
                  <a:pt x="1166461" y="3161454"/>
                </a:cubicBezTo>
                <a:cubicBezTo>
                  <a:pt x="1133320" y="3161454"/>
                  <a:pt x="1104885" y="3181604"/>
                  <a:pt x="1092739" y="3210321"/>
                </a:cubicBezTo>
                <a:lnTo>
                  <a:pt x="1087797" y="3234796"/>
                </a:lnTo>
                <a:lnTo>
                  <a:pt x="1014119" y="3234796"/>
                </a:lnTo>
                <a:lnTo>
                  <a:pt x="1009178" y="3210321"/>
                </a:lnTo>
                <a:cubicBezTo>
                  <a:pt x="997031" y="3181604"/>
                  <a:pt x="968596" y="3161454"/>
                  <a:pt x="935455" y="3161454"/>
                </a:cubicBezTo>
                <a:cubicBezTo>
                  <a:pt x="902314" y="3161454"/>
                  <a:pt x="873879" y="3181604"/>
                  <a:pt x="861733" y="3210321"/>
                </a:cubicBezTo>
                <a:lnTo>
                  <a:pt x="856791" y="3234796"/>
                </a:lnTo>
                <a:lnTo>
                  <a:pt x="783113" y="3234796"/>
                </a:lnTo>
                <a:lnTo>
                  <a:pt x="778171" y="3210321"/>
                </a:lnTo>
                <a:cubicBezTo>
                  <a:pt x="766025" y="3181604"/>
                  <a:pt x="737590" y="3161454"/>
                  <a:pt x="704449" y="3161454"/>
                </a:cubicBezTo>
                <a:cubicBezTo>
                  <a:pt x="671308" y="3161454"/>
                  <a:pt x="642873" y="3181604"/>
                  <a:pt x="630727" y="3210321"/>
                </a:cubicBezTo>
                <a:lnTo>
                  <a:pt x="625785" y="3234796"/>
                </a:lnTo>
                <a:lnTo>
                  <a:pt x="552107" y="3234796"/>
                </a:lnTo>
                <a:lnTo>
                  <a:pt x="547165" y="3210321"/>
                </a:lnTo>
                <a:cubicBezTo>
                  <a:pt x="535019" y="3181604"/>
                  <a:pt x="506584" y="3161454"/>
                  <a:pt x="473443" y="3161454"/>
                </a:cubicBezTo>
                <a:cubicBezTo>
                  <a:pt x="440302" y="3161454"/>
                  <a:pt x="411867" y="3181604"/>
                  <a:pt x="399721" y="3210321"/>
                </a:cubicBezTo>
                <a:lnTo>
                  <a:pt x="394779" y="3234796"/>
                </a:lnTo>
                <a:lnTo>
                  <a:pt x="321101" y="3234796"/>
                </a:lnTo>
                <a:lnTo>
                  <a:pt x="316160" y="3210321"/>
                </a:lnTo>
                <a:cubicBezTo>
                  <a:pt x="304013" y="3181604"/>
                  <a:pt x="275578" y="3161454"/>
                  <a:pt x="242438" y="3161454"/>
                </a:cubicBezTo>
                <a:cubicBezTo>
                  <a:pt x="209297" y="3161454"/>
                  <a:pt x="180862" y="3181604"/>
                  <a:pt x="168716" y="3210321"/>
                </a:cubicBezTo>
                <a:lnTo>
                  <a:pt x="163774" y="3234796"/>
                </a:lnTo>
                <a:lnTo>
                  <a:pt x="90095" y="3234796"/>
                </a:lnTo>
                <a:lnTo>
                  <a:pt x="85153" y="3210321"/>
                </a:lnTo>
                <a:cubicBezTo>
                  <a:pt x="73007" y="3181604"/>
                  <a:pt x="44572" y="3161454"/>
                  <a:pt x="11431" y="3161454"/>
                </a:cubicBezTo>
                <a:lnTo>
                  <a:pt x="0" y="3163762"/>
                </a:lnTo>
                <a:lnTo>
                  <a:pt x="0" y="555648"/>
                </a:lnTo>
                <a:lnTo>
                  <a:pt x="22318" y="546403"/>
                </a:lnTo>
                <a:cubicBezTo>
                  <a:pt x="29979" y="538742"/>
                  <a:pt x="34717" y="528159"/>
                  <a:pt x="34717" y="516469"/>
                </a:cubicBezTo>
                <a:cubicBezTo>
                  <a:pt x="34717" y="504779"/>
                  <a:pt x="29979" y="494196"/>
                  <a:pt x="22318" y="486535"/>
                </a:cubicBezTo>
                <a:lnTo>
                  <a:pt x="0" y="477291"/>
                </a:lnTo>
                <a:lnTo>
                  <a:pt x="0" y="242993"/>
                </a:lnTo>
                <a:lnTo>
                  <a:pt x="0" y="152400"/>
                </a:lnTo>
                <a:close/>
              </a:path>
            </a:pathLst>
          </a:custGeom>
          <a:solidFill>
            <a:sysClr val="window" lastClr="FFFFFF"/>
          </a:solidFill>
          <a:ln w="3175">
            <a:solidFill>
              <a:sysClr val="window" lastClr="FFFFFF"/>
            </a:solidFill>
          </a:ln>
          <a:effectLst>
            <a:outerShdw blurRad="50800" dist="38100" dir="5400000" algn="t" rotWithShape="0">
              <a:prstClr val="black">
                <a:alpha val="40000"/>
              </a:prstClr>
            </a:outerShdw>
          </a:effectLst>
        </p:spPr>
        <p:style>
          <a:lnRef idx="2">
            <a:srgbClr val="FA8550">
              <a:shade val="50000"/>
            </a:srgbClr>
          </a:lnRef>
          <a:fillRef idx="1">
            <a:srgbClr val="FA8550"/>
          </a:fillRef>
          <a:effectRef idx="0">
            <a:srgbClr val="FA8550"/>
          </a:effectRef>
          <a:fontRef idx="minor">
            <a:sysClr val="window" lastClr="FFFFFF"/>
          </a:fontRef>
        </p:style>
        <p:txBody>
          <a:bodyPr rtlCol="0" anchor="t">
            <a:normAutofit/>
          </a:bodyPr>
          <a:p>
            <a:pPr algn="ctr">
              <a:lnSpc>
                <a:spcPct val="120000"/>
              </a:lnSpc>
            </a:pPr>
            <a:endParaRPr lang="en-US" altLang="zh-CN" sz="2000" b="1" spc="300" dirty="0">
              <a:solidFill>
                <a:srgbClr val="4276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5" name="矩形 44"/>
          <p:cNvSpPr/>
          <p:nvPr>
            <p:custDataLst>
              <p:tags r:id="rId7"/>
            </p:custDataLst>
          </p:nvPr>
        </p:nvSpPr>
        <p:spPr>
          <a:xfrm>
            <a:off x="6480810" y="2863215"/>
            <a:ext cx="4064000" cy="2664460"/>
          </a:xfrm>
          <a:prstGeom prst="rect">
            <a:avLst/>
          </a:prstGeom>
          <a:solidFill>
            <a:srgbClr val="4276AA"/>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p>
            <a:pPr marL="285750" lvl="0" indent="-285750" algn="just" fontAlgn="ctr">
              <a:lnSpc>
                <a:spcPct val="100000"/>
              </a:lnSpc>
              <a:spcBef>
                <a:spcPts val="1000"/>
              </a:spcBef>
              <a:spcAft>
                <a:spcPts val="0"/>
              </a:spcAft>
              <a:buSzPct val="100000"/>
              <a:buFont typeface="Wingdings" panose="05000000000000000000" charset="0"/>
              <a:buChar char="l"/>
            </a:pPr>
            <a:r>
              <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（1）依靠亲朋好友筹集资金，双方形成债权债务关系。</a:t>
            </a:r>
            <a:endPar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gn="just" fontAlgn="ctr">
              <a:lnSpc>
                <a:spcPct val="100000"/>
              </a:lnSpc>
              <a:spcBef>
                <a:spcPts val="1000"/>
              </a:spcBef>
              <a:spcAft>
                <a:spcPts val="0"/>
              </a:spcAft>
              <a:buSzPct val="100000"/>
              <a:buFont typeface="Wingdings" panose="05000000000000000000" charset="0"/>
              <a:buChar char="l"/>
            </a:pPr>
            <a:r>
              <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（2）抵押、银行贷款或企业贷款。</a:t>
            </a:r>
            <a:endPar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gn="just" fontAlgn="ctr">
              <a:lnSpc>
                <a:spcPct val="100000"/>
              </a:lnSpc>
              <a:spcBef>
                <a:spcPts val="1000"/>
              </a:spcBef>
              <a:spcAft>
                <a:spcPts val="0"/>
              </a:spcAft>
              <a:buSzPct val="100000"/>
              <a:buFont typeface="Wingdings" panose="05000000000000000000" charset="0"/>
              <a:buChar char="l"/>
            </a:pPr>
            <a:r>
              <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（3）争取政府某个计划的资金支持。</a:t>
            </a:r>
            <a:endPar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gn="just" fontAlgn="ctr">
              <a:lnSpc>
                <a:spcPct val="100000"/>
              </a:lnSpc>
              <a:spcBef>
                <a:spcPts val="1000"/>
              </a:spcBef>
              <a:spcAft>
                <a:spcPts val="0"/>
              </a:spcAft>
              <a:buSzPct val="100000"/>
              <a:buFont typeface="Wingdings" panose="05000000000000000000" charset="0"/>
              <a:buChar char="l"/>
            </a:pPr>
            <a:r>
              <a:rPr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（4）所有权融资，包括吸引新的拥有资金的创业同盟者加入创业团队</a:t>
            </a:r>
            <a:r>
              <a:rPr 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等。</a:t>
            </a:r>
            <a:endParaRPr 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gn="just" fontAlgn="ctr">
              <a:lnSpc>
                <a:spcPct val="100000"/>
              </a:lnSpc>
              <a:spcBef>
                <a:spcPts val="1000"/>
              </a:spcBef>
              <a:spcAft>
                <a:spcPts val="0"/>
              </a:spcAft>
              <a:buSzPct val="100000"/>
              <a:buFont typeface="Wingdings" panose="05000000000000000000" charset="0"/>
              <a:buChar char="l"/>
            </a:pPr>
            <a:r>
              <a:rPr 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（5）制作一份详尽可行的创业计划书，吸引一些大学生创业基金甚至风险投资基金的关注。</a:t>
            </a:r>
            <a:endParaRPr 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文本框 45"/>
          <p:cNvSpPr txBox="1"/>
          <p:nvPr>
            <p:custDataLst>
              <p:tags r:id="rId8"/>
            </p:custDataLst>
          </p:nvPr>
        </p:nvSpPr>
        <p:spPr>
          <a:xfrm>
            <a:off x="1602813" y="2094865"/>
            <a:ext cx="4013446" cy="557732"/>
          </a:xfrm>
          <a:prstGeom prst="rect">
            <a:avLst/>
          </a:prstGeom>
          <a:noFill/>
        </p:spPr>
        <p:txBody>
          <a:bodyPr wrap="square" rtlCol="0" anchor="ctr">
            <a:normAutofit/>
          </a:bodyPr>
          <a:p>
            <a:pPr marL="0" indent="0" algn="ctr">
              <a:lnSpc>
                <a:spcPct val="120000"/>
              </a:lnSpc>
              <a:spcBef>
                <a:spcPts val="0"/>
              </a:spcBef>
              <a:spcAft>
                <a:spcPts val="0"/>
              </a:spcAft>
              <a:buSzPct val="100000"/>
            </a:pPr>
            <a:r>
              <a:rPr lang="zh-CN" altLang="en-US" sz="1800" b="1" spc="300">
                <a:solidFill>
                  <a:srgbClr val="4276AA"/>
                </a:solidFill>
                <a:latin typeface="微软雅黑" panose="020B0503020204020204" pitchFamily="34" charset="-122"/>
                <a:ea typeface="微软雅黑" panose="020B0503020204020204" pitchFamily="34" charset="-122"/>
              </a:rPr>
              <a:t>3. 获取营销网络资源的途径</a:t>
            </a:r>
            <a:endParaRPr lang="zh-CN" altLang="en-US" sz="1800" b="1" spc="300">
              <a:solidFill>
                <a:srgbClr val="4276AA"/>
              </a:solidFill>
              <a:latin typeface="微软雅黑" panose="020B0503020204020204" pitchFamily="34" charset="-122"/>
              <a:ea typeface="微软雅黑" panose="020B0503020204020204" pitchFamily="34" charset="-122"/>
            </a:endParaRPr>
          </a:p>
        </p:txBody>
      </p:sp>
      <p:sp>
        <p:nvSpPr>
          <p:cNvPr id="47" name="文本框 46"/>
          <p:cNvSpPr txBox="1"/>
          <p:nvPr>
            <p:custDataLst>
              <p:tags r:id="rId9"/>
            </p:custDataLst>
          </p:nvPr>
        </p:nvSpPr>
        <p:spPr>
          <a:xfrm>
            <a:off x="6506418" y="2094865"/>
            <a:ext cx="4013446" cy="557732"/>
          </a:xfrm>
          <a:prstGeom prst="rect">
            <a:avLst/>
          </a:prstGeom>
          <a:noFill/>
        </p:spPr>
        <p:txBody>
          <a:bodyPr wrap="square" rtlCol="0" anchor="ctr">
            <a:normAutofit/>
          </a:bodyPr>
          <a:p>
            <a:pPr marL="0" indent="0" algn="ctr">
              <a:lnSpc>
                <a:spcPct val="120000"/>
              </a:lnSpc>
              <a:spcBef>
                <a:spcPts val="0"/>
              </a:spcBef>
              <a:spcAft>
                <a:spcPts val="0"/>
              </a:spcAft>
              <a:buSzPct val="100000"/>
            </a:pPr>
            <a:r>
              <a:rPr lang="zh-CN" altLang="en-US" sz="1800" b="1" spc="300">
                <a:solidFill>
                  <a:srgbClr val="4276AA"/>
                </a:solidFill>
                <a:latin typeface="微软雅黑" panose="020B0503020204020204" pitchFamily="34" charset="-122"/>
                <a:ea typeface="微软雅黑" panose="020B0503020204020204" pitchFamily="34" charset="-122"/>
              </a:rPr>
              <a:t>4. 获取外部资金资源的途径</a:t>
            </a:r>
            <a:endParaRPr lang="zh-CN" altLang="en-US" sz="1800" b="1" spc="300">
              <a:solidFill>
                <a:srgbClr val="4276AA"/>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5E5E5"/>
        </a:solidFill>
        <a:effectLst/>
      </p:bgPr>
    </p:bg>
    <p:spTree>
      <p:nvGrpSpPr>
        <p:cNvPr id="1" name=""/>
        <p:cNvGrpSpPr/>
        <p:nvPr/>
      </p:nvGrpSpPr>
      <p:grpSpPr>
        <a:xfrm>
          <a:off x="0" y="0"/>
          <a:ext cx="0" cy="0"/>
          <a:chOff x="0" y="0"/>
          <a:chExt cx="0" cy="0"/>
        </a:xfrm>
      </p:grpSpPr>
      <p:sp>
        <p:nvSpPr>
          <p:cNvPr id="309" name="文本框 44"/>
          <p:cNvSpPr txBox="1"/>
          <p:nvPr>
            <p:custDataLst>
              <p:tags r:id="rId1"/>
            </p:custDataLst>
          </p:nvPr>
        </p:nvSpPr>
        <p:spPr>
          <a:xfrm>
            <a:off x="3192151" y="262255"/>
            <a:ext cx="580707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任务5.2　创业资源整合</a:t>
            </a:r>
            <a:endParaRPr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48" name="Title 6"/>
          <p:cNvSpPr txBox="1"/>
          <p:nvPr>
            <p:custDataLst>
              <p:tags r:id="rId2"/>
            </p:custDataLst>
          </p:nvPr>
        </p:nvSpPr>
        <p:spPr>
          <a:xfrm>
            <a:off x="695325" y="1137285"/>
            <a:ext cx="10079990" cy="1165860"/>
          </a:xfrm>
          <a:prstGeom prst="rect">
            <a:avLst/>
          </a:prstGeom>
          <a:solidFill>
            <a:srgbClr val="E5E5E5"/>
          </a:solidFill>
          <a:ln>
            <a:noFill/>
            <a:prstDash val="dash"/>
          </a:ln>
        </p:spPr>
        <p:txBody>
          <a:bodyPr wrap="square" lIns="71755" tIns="36195" rIns="71755" bIns="36195" rtlCol="0" anchor="t" anchorCtr="0">
            <a:noAutofit/>
          </a:bodyPr>
          <a:lstStyle>
            <a:defPPr>
              <a:defRPr lang="zh-CN"/>
            </a:defPPr>
            <a:lvl1pPr fontAlgn="auto">
              <a:lnSpc>
                <a:spcPct val="130000"/>
              </a:lnSpc>
              <a:spcAft>
                <a:spcPts val="1000"/>
              </a:spcAft>
              <a:defRPr sz="1600" spc="150"/>
            </a:lvl1pPr>
          </a:lstStyle>
          <a:p>
            <a:pPr lvl="0" algn="l" fontAlgn="ctr">
              <a:lnSpc>
                <a:spcPct val="140000"/>
              </a:lnSpc>
              <a:spcBef>
                <a:spcPts val="1200"/>
              </a:spcBef>
              <a:spcAft>
                <a:spcPts val="0"/>
              </a:spcAft>
              <a:buSzPct val="110000"/>
              <a:buFont typeface="Wingdings" panose="05000000000000000000" charset="0"/>
            </a:pPr>
            <a:r>
              <a:rPr lang="zh-CN" altLang="en-US" sz="1800" b="1" spc="160" dirty="0">
                <a:solidFill>
                  <a:schemeClr val="tx1">
                    <a:lumMod val="75000"/>
                    <a:lumOff val="25000"/>
                  </a:schemeClr>
                </a:solidFill>
                <a:effectLst/>
                <a:uFillTx/>
                <a:latin typeface="+mn-ea"/>
                <a:ea typeface="+mn-ea"/>
                <a:cs typeface="+mn-ea"/>
                <a:sym typeface="+mn-ea"/>
              </a:rPr>
              <a:t>创业就是把创业机会与创业资源的开发及整合相结合的活动，创业资源的开发和整</a:t>
            </a:r>
            <a:endParaRPr lang="zh-CN" altLang="en-US" sz="1800" b="1" spc="160" dirty="0">
              <a:solidFill>
                <a:schemeClr val="tx1">
                  <a:lumMod val="75000"/>
                  <a:lumOff val="25000"/>
                </a:schemeClr>
              </a:solidFill>
              <a:effectLst/>
              <a:uFillTx/>
              <a:latin typeface="+mn-ea"/>
              <a:ea typeface="+mn-ea"/>
              <a:cs typeface="+mn-ea"/>
              <a:sym typeface="+mn-ea"/>
            </a:endParaRPr>
          </a:p>
          <a:p>
            <a:pPr lvl="0" algn="l" fontAlgn="ctr">
              <a:lnSpc>
                <a:spcPct val="140000"/>
              </a:lnSpc>
              <a:spcBef>
                <a:spcPts val="1200"/>
              </a:spcBef>
              <a:spcAft>
                <a:spcPts val="0"/>
              </a:spcAft>
              <a:buSzPct val="110000"/>
              <a:buFont typeface="Wingdings" panose="05000000000000000000" charset="0"/>
            </a:pPr>
            <a:r>
              <a:rPr lang="zh-CN" altLang="en-US" sz="1800" b="1" spc="160" dirty="0">
                <a:solidFill>
                  <a:schemeClr val="tx1">
                    <a:lumMod val="75000"/>
                    <a:lumOff val="25000"/>
                  </a:schemeClr>
                </a:solidFill>
                <a:effectLst/>
                <a:uFillTx/>
                <a:latin typeface="+mn-ea"/>
                <a:ea typeface="+mn-ea"/>
                <a:cs typeface="+mn-ea"/>
                <a:sym typeface="+mn-ea"/>
              </a:rPr>
              <a:t>合伴随着整个创业过程。</a:t>
            </a:r>
            <a:endParaRPr lang="zh-CN" altLang="en-US" sz="1800" b="1" spc="160" dirty="0">
              <a:solidFill>
                <a:schemeClr val="tx1">
                  <a:lumMod val="75000"/>
                  <a:lumOff val="25000"/>
                </a:schemeClr>
              </a:solidFill>
              <a:effectLst/>
              <a:uFillTx/>
              <a:latin typeface="+mn-ea"/>
              <a:ea typeface="+mn-ea"/>
              <a:cs typeface="+mn-ea"/>
              <a:sym typeface="+mn-ea"/>
            </a:endParaRPr>
          </a:p>
        </p:txBody>
      </p:sp>
      <p:pic>
        <p:nvPicPr>
          <p:cNvPr id="35" name="https://photo-static-api.fotomore.com/creative/vcg/400/new/VCG41N2162329678.jpg?uid=386&amp;timestamp=1754027248&amp;sign=808aeaead4ae3dbed2c19b9eb7190210" descr="描绘财富分配和资本流动的全球商业网络连接在金融网络中的金币和棋子。3D渲染"/>
          <p:cNvPicPr>
            <a:picLocks noChangeAspect="1"/>
          </p:cNvPicPr>
          <p:nvPr>
            <p:custDataLst>
              <p:tags r:id="rId3"/>
            </p:custDataLst>
          </p:nvPr>
        </p:nvPicPr>
        <p:blipFill>
          <a:blip r:embed="rId4"/>
          <a:srcRect l="3810" r="3810"/>
          <a:stretch>
            <a:fillRect/>
          </a:stretch>
        </p:blipFill>
        <p:spPr>
          <a:xfrm>
            <a:off x="7469017" y="3069266"/>
            <a:ext cx="2877013" cy="1750741"/>
          </a:xfrm>
          <a:custGeom>
            <a:avLst/>
            <a:gdLst>
              <a:gd name="connsiteX0" fmla="*/ 816826 w 2877013"/>
              <a:gd name="connsiteY0" fmla="*/ 0 h 1750741"/>
              <a:gd name="connsiteX1" fmla="*/ 2877013 w 2877013"/>
              <a:gd name="connsiteY1" fmla="*/ 0 h 1750741"/>
              <a:gd name="connsiteX2" fmla="*/ 2060187 w 2877013"/>
              <a:gd name="connsiteY2" fmla="*/ 1750741 h 1750741"/>
              <a:gd name="connsiteX3" fmla="*/ 0 w 2877013"/>
              <a:gd name="connsiteY3" fmla="*/ 1750741 h 1750741"/>
            </a:gdLst>
            <a:ahLst/>
            <a:cxnLst>
              <a:cxn ang="0">
                <a:pos x="connsiteX0" y="connsiteY0"/>
              </a:cxn>
              <a:cxn ang="0">
                <a:pos x="connsiteX1" y="connsiteY1"/>
              </a:cxn>
              <a:cxn ang="0">
                <a:pos x="connsiteX2" y="connsiteY2"/>
              </a:cxn>
              <a:cxn ang="0">
                <a:pos x="connsiteX3" y="connsiteY3"/>
              </a:cxn>
            </a:cxnLst>
            <a:rect l="l" t="t" r="r" b="b"/>
            <a:pathLst>
              <a:path w="2877013" h="1750741">
                <a:moveTo>
                  <a:pt x="816826" y="0"/>
                </a:moveTo>
                <a:lnTo>
                  <a:pt x="2877013" y="0"/>
                </a:lnTo>
                <a:lnTo>
                  <a:pt x="2060187" y="1750741"/>
                </a:lnTo>
                <a:lnTo>
                  <a:pt x="0" y="1750741"/>
                </a:lnTo>
                <a:close/>
              </a:path>
            </a:pathLst>
          </a:custGeom>
          <a:solidFill>
            <a:schemeClr val="accent1">
              <a:alpha val="80000"/>
            </a:schemeClr>
          </a:solidFill>
          <a:ln w="6350">
            <a:solidFill>
              <a:schemeClr val="tx1">
                <a:lumMod val="40000"/>
                <a:lumOff val="60000"/>
                <a:alpha val="20000"/>
              </a:schemeClr>
            </a:solidFill>
          </a:ln>
        </p:spPr>
      </p:pic>
      <p:pic>
        <p:nvPicPr>
          <p:cNvPr id="36" name="https://photo-static-api.fotomore.com/creative/vcg/400/new/VCG41N1641985460.jpg?uid=386&amp;timestamp=1754027217&amp;sign=64b64b7b58aa4a95a9e3bc95997e1dc5" descr="环境、社会和治理的ESG概念。Businessma"/>
          <p:cNvPicPr>
            <a:picLocks noChangeAspect="1"/>
          </p:cNvPicPr>
          <p:nvPr>
            <p:custDataLst>
              <p:tags r:id="rId5"/>
            </p:custDataLst>
          </p:nvPr>
        </p:nvPicPr>
        <p:blipFill>
          <a:blip r:embed="rId6"/>
          <a:srcRect t="4356" b="4356"/>
          <a:stretch>
            <a:fillRect/>
          </a:stretch>
        </p:blipFill>
        <p:spPr>
          <a:xfrm>
            <a:off x="5015634" y="3069265"/>
            <a:ext cx="2877013" cy="1750741"/>
          </a:xfrm>
          <a:custGeom>
            <a:avLst/>
            <a:gdLst>
              <a:gd name="connsiteX0" fmla="*/ 816826 w 2877013"/>
              <a:gd name="connsiteY0" fmla="*/ 0 h 1750741"/>
              <a:gd name="connsiteX1" fmla="*/ 2877013 w 2877013"/>
              <a:gd name="connsiteY1" fmla="*/ 0 h 1750741"/>
              <a:gd name="connsiteX2" fmla="*/ 2060187 w 2877013"/>
              <a:gd name="connsiteY2" fmla="*/ 1750741 h 1750741"/>
              <a:gd name="connsiteX3" fmla="*/ 0 w 2877013"/>
              <a:gd name="connsiteY3" fmla="*/ 1750741 h 1750741"/>
            </a:gdLst>
            <a:ahLst/>
            <a:cxnLst>
              <a:cxn ang="0">
                <a:pos x="connsiteX0" y="connsiteY0"/>
              </a:cxn>
              <a:cxn ang="0">
                <a:pos x="connsiteX1" y="connsiteY1"/>
              </a:cxn>
              <a:cxn ang="0">
                <a:pos x="connsiteX2" y="connsiteY2"/>
              </a:cxn>
              <a:cxn ang="0">
                <a:pos x="connsiteX3" y="connsiteY3"/>
              </a:cxn>
            </a:cxnLst>
            <a:rect l="l" t="t" r="r" b="b"/>
            <a:pathLst>
              <a:path w="2877013" h="1750741">
                <a:moveTo>
                  <a:pt x="816826" y="0"/>
                </a:moveTo>
                <a:lnTo>
                  <a:pt x="2877013" y="0"/>
                </a:lnTo>
                <a:lnTo>
                  <a:pt x="2060187" y="1750741"/>
                </a:lnTo>
                <a:lnTo>
                  <a:pt x="0" y="1750741"/>
                </a:lnTo>
                <a:close/>
              </a:path>
            </a:pathLst>
          </a:custGeom>
          <a:solidFill>
            <a:schemeClr val="accent1">
              <a:alpha val="80000"/>
            </a:schemeClr>
          </a:solidFill>
          <a:ln w="6350">
            <a:solidFill>
              <a:schemeClr val="tx1">
                <a:lumMod val="40000"/>
                <a:lumOff val="60000"/>
                <a:alpha val="20000"/>
              </a:schemeClr>
            </a:solidFill>
          </a:ln>
        </p:spPr>
      </p:pic>
      <p:pic>
        <p:nvPicPr>
          <p:cNvPr id="37" name="https://docer-ks3.wpscdn.cn/picture/192205710/8dd1ad0edf5b7758b933d5c2fe0cb2ee_612.jpg" descr="一群商业人士组装拼图，合作的概念，团队合作，帮助和支持在商业，象征联系和联系。商业策略。"/>
          <p:cNvPicPr>
            <a:picLocks noChangeAspect="1"/>
          </p:cNvPicPr>
          <p:nvPr>
            <p:custDataLst>
              <p:tags r:id="rId7"/>
            </p:custDataLst>
          </p:nvPr>
        </p:nvPicPr>
        <p:blipFill>
          <a:blip r:embed="rId8"/>
          <a:srcRect t="4389" b="4389"/>
          <a:stretch>
            <a:fillRect/>
          </a:stretch>
        </p:blipFill>
        <p:spPr>
          <a:xfrm>
            <a:off x="2562251" y="3069265"/>
            <a:ext cx="2877013" cy="1750741"/>
          </a:xfrm>
          <a:custGeom>
            <a:avLst/>
            <a:gdLst>
              <a:gd name="connsiteX0" fmla="*/ 816826 w 2877013"/>
              <a:gd name="connsiteY0" fmla="*/ 0 h 1750741"/>
              <a:gd name="connsiteX1" fmla="*/ 2877013 w 2877013"/>
              <a:gd name="connsiteY1" fmla="*/ 0 h 1750741"/>
              <a:gd name="connsiteX2" fmla="*/ 2060187 w 2877013"/>
              <a:gd name="connsiteY2" fmla="*/ 1750741 h 1750741"/>
              <a:gd name="connsiteX3" fmla="*/ 0 w 2877013"/>
              <a:gd name="connsiteY3" fmla="*/ 1750741 h 1750741"/>
            </a:gdLst>
            <a:ahLst/>
            <a:cxnLst>
              <a:cxn ang="0">
                <a:pos x="connsiteX0" y="connsiteY0"/>
              </a:cxn>
              <a:cxn ang="0">
                <a:pos x="connsiteX1" y="connsiteY1"/>
              </a:cxn>
              <a:cxn ang="0">
                <a:pos x="connsiteX2" y="connsiteY2"/>
              </a:cxn>
              <a:cxn ang="0">
                <a:pos x="connsiteX3" y="connsiteY3"/>
              </a:cxn>
            </a:cxnLst>
            <a:rect l="l" t="t" r="r" b="b"/>
            <a:pathLst>
              <a:path w="2877013" h="1750741">
                <a:moveTo>
                  <a:pt x="816826" y="0"/>
                </a:moveTo>
                <a:lnTo>
                  <a:pt x="2877013" y="0"/>
                </a:lnTo>
                <a:lnTo>
                  <a:pt x="2060187" y="1750741"/>
                </a:lnTo>
                <a:lnTo>
                  <a:pt x="0" y="1750741"/>
                </a:lnTo>
                <a:close/>
              </a:path>
            </a:pathLst>
          </a:custGeom>
          <a:solidFill>
            <a:schemeClr val="accent1">
              <a:alpha val="80000"/>
            </a:schemeClr>
          </a:solidFill>
          <a:ln w="6350">
            <a:solidFill>
              <a:schemeClr val="tx1">
                <a:lumMod val="40000"/>
                <a:lumOff val="60000"/>
                <a:alpha val="20000"/>
              </a:schemeClr>
            </a:solidFill>
          </a:ln>
        </p:spPr>
      </p:pic>
      <p:sp>
        <p:nvSpPr>
          <p:cNvPr id="2" name="平行四边形 1"/>
          <p:cNvSpPr/>
          <p:nvPr>
            <p:custDataLst>
              <p:tags r:id="rId9"/>
            </p:custDataLst>
          </p:nvPr>
        </p:nvSpPr>
        <p:spPr>
          <a:xfrm>
            <a:off x="5263601" y="4624860"/>
            <a:ext cx="1605773" cy="390292"/>
          </a:xfrm>
          <a:prstGeom prst="parallelogram">
            <a:avLst>
              <a:gd name="adj" fmla="val 46656"/>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r>
              <a:rPr lang="en-US" altLang="zh-CN" b="1" dirty="0"/>
              <a:t>NO.2</a:t>
            </a:r>
            <a:endParaRPr lang="zh-CN" altLang="en-US" b="1" dirty="0"/>
          </a:p>
        </p:txBody>
      </p:sp>
      <p:sp>
        <p:nvSpPr>
          <p:cNvPr id="17" name="平行四边形 16"/>
          <p:cNvSpPr/>
          <p:nvPr>
            <p:custDataLst>
              <p:tags r:id="rId10"/>
            </p:custDataLst>
          </p:nvPr>
        </p:nvSpPr>
        <p:spPr>
          <a:xfrm>
            <a:off x="7718570" y="4624860"/>
            <a:ext cx="1605773" cy="390292"/>
          </a:xfrm>
          <a:prstGeom prst="parallelogram">
            <a:avLst>
              <a:gd name="adj" fmla="val 46656"/>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r>
              <a:rPr lang="en-US" altLang="zh-CN" b="1" dirty="0"/>
              <a:t>NO.3</a:t>
            </a:r>
            <a:endParaRPr lang="zh-CN" altLang="en-US" b="1" dirty="0"/>
          </a:p>
        </p:txBody>
      </p:sp>
      <p:sp>
        <p:nvSpPr>
          <p:cNvPr id="44" name="平行四边形 43"/>
          <p:cNvSpPr/>
          <p:nvPr>
            <p:custDataLst>
              <p:tags r:id="rId11"/>
            </p:custDataLst>
          </p:nvPr>
        </p:nvSpPr>
        <p:spPr>
          <a:xfrm>
            <a:off x="2808632" y="4624860"/>
            <a:ext cx="1605773" cy="390292"/>
          </a:xfrm>
          <a:prstGeom prst="parallelogram">
            <a:avLst>
              <a:gd name="adj" fmla="val 46656"/>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r>
              <a:rPr lang="en-US" altLang="zh-CN" b="1" dirty="0"/>
              <a:t>NO.1</a:t>
            </a:r>
            <a:endParaRPr lang="zh-CN" altLang="en-US" b="1" dirty="0"/>
          </a:p>
        </p:txBody>
      </p:sp>
      <p:sp>
        <p:nvSpPr>
          <p:cNvPr id="18" name="矩形 17"/>
          <p:cNvSpPr/>
          <p:nvPr>
            <p:custDataLst>
              <p:tags r:id="rId12"/>
            </p:custDataLst>
          </p:nvPr>
        </p:nvSpPr>
        <p:spPr>
          <a:xfrm>
            <a:off x="2646973" y="5180289"/>
            <a:ext cx="1662378" cy="93218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sz="2000" kern="0" spc="0" dirty="0">
                <a:ln>
                  <a:noFill/>
                  <a:prstDash val="sysDot"/>
                </a:ln>
                <a:solidFill>
                  <a:schemeClr val="tx1">
                    <a:lumMod val="85000"/>
                    <a:lumOff val="15000"/>
                  </a:schemeClr>
                </a:solidFill>
                <a:latin typeface="+mn-ea"/>
                <a:ea typeface="+mn-ea"/>
                <a:sym typeface="+mn-ea"/>
              </a:rPr>
              <a:t>创业资源</a:t>
            </a:r>
            <a:endParaRPr lang="zh-CN" altLang="en-US" sz="2000" kern="0" spc="0" dirty="0">
              <a:ln>
                <a:noFill/>
                <a:prstDash val="sysDot"/>
              </a:ln>
              <a:solidFill>
                <a:schemeClr val="tx1">
                  <a:lumMod val="85000"/>
                  <a:lumOff val="15000"/>
                </a:schemeClr>
              </a:solidFill>
              <a:latin typeface="+mn-ea"/>
              <a:ea typeface="+mn-ea"/>
              <a:sym typeface="+mn-ea"/>
            </a:endParaRPr>
          </a:p>
          <a:p>
            <a:pPr algn="ctr">
              <a:lnSpc>
                <a:spcPct val="130000"/>
              </a:lnSpc>
            </a:pPr>
            <a:r>
              <a:rPr lang="zh-CN" altLang="en-US" sz="2000" kern="0" spc="0" dirty="0">
                <a:ln>
                  <a:noFill/>
                  <a:prstDash val="sysDot"/>
                </a:ln>
                <a:solidFill>
                  <a:schemeClr val="tx1">
                    <a:lumMod val="85000"/>
                    <a:lumOff val="15000"/>
                  </a:schemeClr>
                </a:solidFill>
                <a:latin typeface="+mn-ea"/>
                <a:ea typeface="+mn-ea"/>
                <a:sym typeface="+mn-ea"/>
              </a:rPr>
              <a:t>的整合过程</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19" name="矩形 18"/>
          <p:cNvSpPr/>
          <p:nvPr>
            <p:custDataLst>
              <p:tags r:id="rId13"/>
            </p:custDataLst>
          </p:nvPr>
        </p:nvSpPr>
        <p:spPr>
          <a:xfrm>
            <a:off x="5053562" y="5180289"/>
            <a:ext cx="1662378" cy="93218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sz="2000" kern="0" spc="0" dirty="0">
                <a:ln>
                  <a:noFill/>
                  <a:prstDash val="sysDot"/>
                </a:ln>
                <a:solidFill>
                  <a:schemeClr val="tx1">
                    <a:lumMod val="85000"/>
                    <a:lumOff val="15000"/>
                  </a:schemeClr>
                </a:solidFill>
                <a:latin typeface="+mn-ea"/>
                <a:ea typeface="+mn-ea"/>
                <a:sym typeface="+mn-ea"/>
              </a:rPr>
              <a:t>创业资源</a:t>
            </a:r>
            <a:endParaRPr lang="zh-CN" altLang="en-US" sz="2000" kern="0" spc="0" dirty="0">
              <a:ln>
                <a:noFill/>
                <a:prstDash val="sysDot"/>
              </a:ln>
              <a:solidFill>
                <a:schemeClr val="tx1">
                  <a:lumMod val="85000"/>
                  <a:lumOff val="15000"/>
                </a:schemeClr>
              </a:solidFill>
              <a:latin typeface="+mn-ea"/>
              <a:ea typeface="+mn-ea"/>
              <a:sym typeface="+mn-ea"/>
            </a:endParaRPr>
          </a:p>
          <a:p>
            <a:pPr algn="ctr">
              <a:lnSpc>
                <a:spcPct val="130000"/>
              </a:lnSpc>
            </a:pPr>
            <a:r>
              <a:rPr lang="zh-CN" altLang="en-US" sz="2000" kern="0" spc="0" dirty="0">
                <a:ln>
                  <a:noFill/>
                  <a:prstDash val="sysDot"/>
                </a:ln>
                <a:solidFill>
                  <a:schemeClr val="tx1">
                    <a:lumMod val="85000"/>
                    <a:lumOff val="15000"/>
                  </a:schemeClr>
                </a:solidFill>
                <a:latin typeface="+mn-ea"/>
                <a:ea typeface="+mn-ea"/>
                <a:sym typeface="+mn-ea"/>
              </a:rPr>
              <a:t>整合的原则</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20" name="矩形 19"/>
          <p:cNvSpPr/>
          <p:nvPr>
            <p:custDataLst>
              <p:tags r:id="rId14"/>
            </p:custDataLst>
          </p:nvPr>
        </p:nvSpPr>
        <p:spPr>
          <a:xfrm>
            <a:off x="7605291" y="5180289"/>
            <a:ext cx="1662378" cy="93218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sz="2000" kern="0" spc="0" dirty="0">
                <a:ln>
                  <a:noFill/>
                  <a:prstDash val="sysDot"/>
                </a:ln>
                <a:solidFill>
                  <a:schemeClr val="tx1">
                    <a:lumMod val="85000"/>
                    <a:lumOff val="15000"/>
                  </a:schemeClr>
                </a:solidFill>
                <a:latin typeface="+mn-ea"/>
                <a:ea typeface="+mn-ea"/>
                <a:sym typeface="+mn-ea"/>
              </a:rPr>
              <a:t>创新创业资源整合的方法</a:t>
            </a:r>
            <a:endParaRPr lang="zh-CN" altLang="en-US" sz="2000" kern="0" spc="0" dirty="0">
              <a:ln>
                <a:noFill/>
                <a:prstDash val="sysDot"/>
              </a:ln>
              <a:solidFill>
                <a:schemeClr val="tx1">
                  <a:lumMod val="85000"/>
                  <a:lumOff val="15000"/>
                </a:schemeClr>
              </a:solidFill>
              <a:latin typeface="+mn-ea"/>
              <a:ea typeface="+mn-ea"/>
              <a:sym typeface="+mn-ea"/>
            </a:endParaRPr>
          </a:p>
        </p:txBody>
      </p:sp>
    </p:spTree>
    <p:custDataLst>
      <p:tags r:id="rId15"/>
    </p:custDataLst>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图形 4"/>
          <p:cNvSpPr/>
          <p:nvPr>
            <p:custDataLst>
              <p:tags r:id="rId1"/>
            </p:custDataLst>
          </p:nvPr>
        </p:nvSpPr>
        <p:spPr>
          <a:xfrm>
            <a:off x="0" y="1405255"/>
            <a:ext cx="11582400" cy="1438910"/>
          </a:xfrm>
          <a:custGeom>
            <a:avLst/>
            <a:gdLst>
              <a:gd name="connsiteX0" fmla="*/ 0 w 4875366"/>
              <a:gd name="connsiteY0" fmla="*/ 358036 h 745513"/>
              <a:gd name="connsiteX1" fmla="*/ 4094512 w 4875366"/>
              <a:gd name="connsiteY1" fmla="*/ 358036 h 745513"/>
              <a:gd name="connsiteX2" fmla="*/ 4114038 w 4875366"/>
              <a:gd name="connsiteY2" fmla="*/ 338510 h 745513"/>
              <a:gd name="connsiteX3" fmla="*/ 4114038 w 4875366"/>
              <a:gd name="connsiteY3" fmla="*/ 13327 h 745513"/>
              <a:gd name="connsiteX4" fmla="*/ 4136612 w 4875366"/>
              <a:gd name="connsiteY4" fmla="*/ 3802 h 745513"/>
              <a:gd name="connsiteX5" fmla="*/ 4871371 w 4875366"/>
              <a:gd name="connsiteY5" fmla="*/ 722749 h 745513"/>
              <a:gd name="connsiteX6" fmla="*/ 4862037 w 4875366"/>
              <a:gd name="connsiteY6" fmla="*/ 745513 h 745513"/>
              <a:gd name="connsiteX7" fmla="*/ 0 w 4875366"/>
              <a:gd name="connsiteY7" fmla="*/ 745513 h 745513"/>
              <a:gd name="connsiteX8" fmla="*/ 0 w 4875366"/>
              <a:gd name="connsiteY8" fmla="*/ 358036 h 74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5366" h="745513">
                <a:moveTo>
                  <a:pt x="0" y="358036"/>
                </a:moveTo>
                <a:lnTo>
                  <a:pt x="4094512" y="358036"/>
                </a:lnTo>
                <a:cubicBezTo>
                  <a:pt x="4105275" y="358036"/>
                  <a:pt x="4114038" y="349273"/>
                  <a:pt x="4114038" y="338510"/>
                </a:cubicBezTo>
                <a:lnTo>
                  <a:pt x="4114038" y="13327"/>
                </a:lnTo>
                <a:cubicBezTo>
                  <a:pt x="4114038" y="1516"/>
                  <a:pt x="4128230" y="-4390"/>
                  <a:pt x="4136612" y="3802"/>
                </a:cubicBezTo>
                <a:lnTo>
                  <a:pt x="4871371" y="722749"/>
                </a:lnTo>
                <a:cubicBezTo>
                  <a:pt x="4879848" y="731035"/>
                  <a:pt x="4873943" y="745513"/>
                  <a:pt x="4862037" y="745513"/>
                </a:cubicBezTo>
                <a:lnTo>
                  <a:pt x="0" y="745513"/>
                </a:lnTo>
                <a:lnTo>
                  <a:pt x="0" y="358036"/>
                </a:lnTo>
                <a:close/>
              </a:path>
            </a:pathLst>
          </a:custGeom>
          <a:gradFill>
            <a:gsLst>
              <a:gs pos="0">
                <a:schemeClr val="accent1"/>
              </a:gs>
              <a:gs pos="100000">
                <a:schemeClr val="accent1">
                  <a:alpha val="50000"/>
                </a:schemeClr>
              </a:gs>
            </a:gsLst>
            <a:lin ang="10800000" scaled="0"/>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useBgFill="1">
        <p:nvSpPr>
          <p:cNvPr id="5" name="圆角矩形 4"/>
          <p:cNvSpPr/>
          <p:nvPr>
            <p:custDataLst>
              <p:tags r:id="rId2"/>
            </p:custDataLst>
          </p:nvPr>
        </p:nvSpPr>
        <p:spPr>
          <a:xfrm rot="240000">
            <a:off x="731520" y="2569210"/>
            <a:ext cx="2400935" cy="3603625"/>
          </a:xfrm>
          <a:prstGeom prst="roundRect">
            <a:avLst>
              <a:gd name="adj" fmla="val 7248"/>
            </a:avLst>
          </a:prstGeom>
          <a:ln w="6350">
            <a:solidFill>
              <a:schemeClr val="tx1">
                <a:lumMod val="65000"/>
                <a:lumOff val="35000"/>
                <a:alpha val="15000"/>
              </a:schemeClr>
            </a:solidFill>
          </a:ln>
          <a:effectLst>
            <a:outerShdw blurRad="88900" dist="50800" dir="5400000" algn="t" rotWithShape="0">
              <a:prstClr val="black">
                <a:alpha val="1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useBgFill="1">
        <p:nvSpPr>
          <p:cNvPr id="7" name="圆角矩形 6"/>
          <p:cNvSpPr/>
          <p:nvPr>
            <p:custDataLst>
              <p:tags r:id="rId3"/>
            </p:custDataLst>
          </p:nvPr>
        </p:nvSpPr>
        <p:spPr>
          <a:xfrm rot="240000">
            <a:off x="734060" y="2567940"/>
            <a:ext cx="2400935" cy="3603625"/>
          </a:xfrm>
          <a:prstGeom prst="roundRect">
            <a:avLst>
              <a:gd name="adj" fmla="val 7248"/>
            </a:avLst>
          </a:prstGeom>
          <a:solidFill>
            <a:schemeClr val="lt1">
              <a:lumMod val="100000"/>
              <a:alpha val="20000"/>
            </a:schemeClr>
          </a:solidFill>
          <a:ln w="317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n-ea"/>
              <a:sym typeface="+mn-ea"/>
            </a:endParaRPr>
          </a:p>
        </p:txBody>
      </p:sp>
      <p:sp>
        <p:nvSpPr>
          <p:cNvPr id="8" name="椭圆 7"/>
          <p:cNvSpPr/>
          <p:nvPr>
            <p:custDataLst>
              <p:tags r:id="rId4"/>
            </p:custDataLst>
          </p:nvPr>
        </p:nvSpPr>
        <p:spPr>
          <a:xfrm>
            <a:off x="956310" y="2614930"/>
            <a:ext cx="141605" cy="141605"/>
          </a:xfrm>
          <a:prstGeom prst="ellipse">
            <a:avLst/>
          </a:prstGeom>
          <a:solidFill>
            <a:schemeClr val="accent1"/>
          </a:solidFill>
          <a:ln w="19050">
            <a:solidFill>
              <a:srgbClr val="FFFFFF"/>
            </a:solidFill>
          </a:ln>
          <a:effectLst>
            <a:outerShdw blurRad="50800" dist="38100" dir="2700000" algn="tl" rotWithShape="0">
              <a:prstClr val="black">
                <a:alpha val="15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矩形 8"/>
          <p:cNvSpPr/>
          <p:nvPr>
            <p:custDataLst>
              <p:tags r:id="rId5"/>
            </p:custDataLst>
          </p:nvPr>
        </p:nvSpPr>
        <p:spPr>
          <a:xfrm rot="300000">
            <a:off x="2352675" y="5653405"/>
            <a:ext cx="593090" cy="504190"/>
          </a:xfrm>
          <a:prstGeom prst="rect">
            <a:avLst/>
          </a:prstGeom>
          <a:noFill/>
          <a:ln>
            <a:noFill/>
          </a:ln>
        </p:spPr>
        <p:txBody>
          <a:bodyPr wrap="none" lIns="0" tIns="0" rIns="0" bIns="0" anchor="b" anchorCtr="0">
            <a:normAutofit/>
          </a:bodyPr>
          <a:lstStyle/>
          <a:p>
            <a:pPr algn="ctr">
              <a:spcBef>
                <a:spcPct val="0"/>
              </a:spcBef>
              <a:spcAft>
                <a:spcPct val="0"/>
              </a:spcAft>
            </a:pPr>
            <a:r>
              <a:rPr lang="en-US" altLang="zh-CN" sz="2800" b="1">
                <a:solidFill>
                  <a:schemeClr val="accent1">
                    <a:alpha val="35000"/>
                  </a:schemeClr>
                </a:solidFill>
                <a:latin typeface="+mn-ea"/>
                <a:cs typeface="+mn-ea"/>
              </a:rPr>
              <a:t>01</a:t>
            </a:r>
            <a:endParaRPr lang="en-US" altLang="zh-CN" sz="2800" b="1">
              <a:solidFill>
                <a:schemeClr val="accent1">
                  <a:alpha val="35000"/>
                </a:schemeClr>
              </a:solidFill>
              <a:latin typeface="+mn-ea"/>
              <a:cs typeface="+mn-ea"/>
            </a:endParaRPr>
          </a:p>
        </p:txBody>
      </p:sp>
      <p:sp>
        <p:nvSpPr>
          <p:cNvPr id="10" name="文本框 9"/>
          <p:cNvSpPr txBox="1"/>
          <p:nvPr>
            <p:custDataLst>
              <p:tags r:id="rId6"/>
            </p:custDataLst>
          </p:nvPr>
        </p:nvSpPr>
        <p:spPr>
          <a:xfrm rot="240000">
            <a:off x="1070610" y="3487420"/>
            <a:ext cx="1911985" cy="366395"/>
          </a:xfrm>
          <a:prstGeom prst="rect">
            <a:avLst/>
          </a:prstGeom>
          <a:noFill/>
        </p:spPr>
        <p:txBody>
          <a:bodyPr wrap="square" lIns="0" tIns="0" rIns="0" bIns="0" rtlCol="0" anchor="b" anchorCtr="0">
            <a:noAutofit/>
          </a:bodyPr>
          <a:lstStyle/>
          <a:p>
            <a:pPr algn="just"/>
            <a:r>
              <a:rPr lang="zh-CN" altLang="en-US" b="1">
                <a:solidFill>
                  <a:schemeClr val="accent1"/>
                </a:solidFill>
              </a:rPr>
              <a:t>（一）资源扫描</a:t>
            </a:r>
            <a:endParaRPr lang="zh-CN" altLang="en-US" b="1">
              <a:solidFill>
                <a:schemeClr val="accent1"/>
              </a:solidFill>
            </a:endParaRPr>
          </a:p>
        </p:txBody>
      </p:sp>
      <p:sp>
        <p:nvSpPr>
          <p:cNvPr id="11" name="文本框 10"/>
          <p:cNvSpPr txBox="1"/>
          <p:nvPr>
            <p:custDataLst>
              <p:tags r:id="rId7"/>
            </p:custDataLst>
          </p:nvPr>
        </p:nvSpPr>
        <p:spPr>
          <a:xfrm rot="240000">
            <a:off x="969010" y="3950335"/>
            <a:ext cx="1911985" cy="1612900"/>
          </a:xfrm>
          <a:prstGeom prst="rect">
            <a:avLst/>
          </a:prstGeom>
          <a:noFill/>
        </p:spPr>
        <p:txBody>
          <a:bodyPr wrap="square" lIns="0" tIns="0" rIns="0" bIns="0" rtlCol="0">
            <a:noAutofit/>
          </a:bodyPr>
          <a:lstStyle/>
          <a:p>
            <a:pPr indent="0" algn="just" fontAlgn="auto">
              <a:lnSpc>
                <a:spcPct val="140000"/>
              </a:lnSpc>
            </a:pPr>
            <a:r>
              <a:rPr lang="zh-CN" altLang="en-US" sz="1400" kern="0" dirty="0">
                <a:ln>
                  <a:noFill/>
                  <a:prstDash val="sysDot"/>
                </a:ln>
                <a:solidFill>
                  <a:schemeClr val="tx1">
                    <a:lumMod val="85000"/>
                    <a:lumOff val="15000"/>
                  </a:schemeClr>
                </a:solidFill>
                <a:latin typeface="+mn-ea"/>
                <a:sym typeface="+mn-ea"/>
              </a:rPr>
              <a:t>创业者要</a:t>
            </a:r>
            <a:r>
              <a:rPr lang="zh-CN" altLang="en-US" sz="1400" kern="0" dirty="0">
                <a:ln>
                  <a:noFill/>
                  <a:prstDash val="sysDot"/>
                </a:ln>
                <a:solidFill>
                  <a:schemeClr val="tx1">
                    <a:lumMod val="85000"/>
                    <a:lumOff val="15000"/>
                  </a:schemeClr>
                </a:solidFill>
                <a:latin typeface="+mn-ea"/>
                <a:sym typeface="+mn-ea"/>
              </a:rPr>
              <a:t>识别</a:t>
            </a:r>
            <a:r>
              <a:rPr lang="zh-CN" altLang="en-US" sz="1400" kern="0" dirty="0">
                <a:ln>
                  <a:noFill/>
                  <a:prstDash val="sysDot"/>
                </a:ln>
                <a:solidFill>
                  <a:schemeClr val="tx1">
                    <a:lumMod val="85000"/>
                    <a:lumOff val="15000"/>
                  </a:schemeClr>
                </a:solidFill>
                <a:latin typeface="+mn-ea"/>
                <a:sym typeface="+mn-ea"/>
              </a:rPr>
              <a:t>已有资源找到自己的资源优势和不足；对外部环境进行扫描，确定渠道、目标找到利益契合点。</a:t>
            </a:r>
            <a:endParaRPr lang="zh-CN" altLang="en-US" sz="1400" kern="0" dirty="0">
              <a:ln>
                <a:noFill/>
                <a:prstDash val="sysDot"/>
              </a:ln>
              <a:solidFill>
                <a:schemeClr val="tx1">
                  <a:lumMod val="85000"/>
                  <a:lumOff val="15000"/>
                </a:schemeClr>
              </a:solidFill>
              <a:latin typeface="+mn-ea"/>
              <a:sym typeface="+mn-ea"/>
            </a:endParaRPr>
          </a:p>
        </p:txBody>
      </p:sp>
      <p:sp useBgFill="1">
        <p:nvSpPr>
          <p:cNvPr id="12" name="圆角矩形 11"/>
          <p:cNvSpPr/>
          <p:nvPr>
            <p:custDataLst>
              <p:tags r:id="rId8"/>
            </p:custDataLst>
          </p:nvPr>
        </p:nvSpPr>
        <p:spPr>
          <a:xfrm rot="240000">
            <a:off x="3485515" y="2569210"/>
            <a:ext cx="2400935" cy="3603625"/>
          </a:xfrm>
          <a:prstGeom prst="roundRect">
            <a:avLst>
              <a:gd name="adj" fmla="val 7248"/>
            </a:avLst>
          </a:prstGeom>
          <a:ln w="6350">
            <a:solidFill>
              <a:schemeClr val="tx1">
                <a:lumMod val="65000"/>
                <a:lumOff val="35000"/>
                <a:alpha val="15000"/>
              </a:schemeClr>
            </a:solidFill>
          </a:ln>
          <a:effectLst>
            <a:outerShdw blurRad="88900" dist="50800" dir="5400000" algn="t" rotWithShape="0">
              <a:prstClr val="black">
                <a:alpha val="1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useBgFill="1">
        <p:nvSpPr>
          <p:cNvPr id="13" name="圆角矩形 12"/>
          <p:cNvSpPr/>
          <p:nvPr>
            <p:custDataLst>
              <p:tags r:id="rId9"/>
            </p:custDataLst>
          </p:nvPr>
        </p:nvSpPr>
        <p:spPr>
          <a:xfrm rot="240000">
            <a:off x="3488055" y="2567940"/>
            <a:ext cx="2400935" cy="3603625"/>
          </a:xfrm>
          <a:prstGeom prst="roundRect">
            <a:avLst>
              <a:gd name="adj" fmla="val 7248"/>
            </a:avLst>
          </a:prstGeom>
          <a:solidFill>
            <a:schemeClr val="lt1">
              <a:lumMod val="100000"/>
              <a:alpha val="20000"/>
            </a:schemeClr>
          </a:solidFill>
          <a:ln w="317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n-ea"/>
              <a:sym typeface="+mn-ea"/>
            </a:endParaRPr>
          </a:p>
        </p:txBody>
      </p:sp>
      <p:sp>
        <p:nvSpPr>
          <p:cNvPr id="14" name="椭圆 13"/>
          <p:cNvSpPr/>
          <p:nvPr>
            <p:custDataLst>
              <p:tags r:id="rId10"/>
            </p:custDataLst>
          </p:nvPr>
        </p:nvSpPr>
        <p:spPr>
          <a:xfrm>
            <a:off x="3710305" y="2614930"/>
            <a:ext cx="141605" cy="141605"/>
          </a:xfrm>
          <a:prstGeom prst="ellipse">
            <a:avLst/>
          </a:prstGeom>
          <a:solidFill>
            <a:schemeClr val="accent1"/>
          </a:solidFill>
          <a:ln w="19050">
            <a:solidFill>
              <a:srgbClr val="FFFFFF"/>
            </a:solidFill>
          </a:ln>
          <a:effectLst>
            <a:outerShdw blurRad="50800" dist="38100" dir="2700000" algn="tl" rotWithShape="0">
              <a:prstClr val="black">
                <a:alpha val="15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5" name="矩形 14"/>
          <p:cNvSpPr/>
          <p:nvPr>
            <p:custDataLst>
              <p:tags r:id="rId11"/>
            </p:custDataLst>
          </p:nvPr>
        </p:nvSpPr>
        <p:spPr>
          <a:xfrm rot="300000">
            <a:off x="5106670" y="5653405"/>
            <a:ext cx="593090" cy="504190"/>
          </a:xfrm>
          <a:prstGeom prst="rect">
            <a:avLst/>
          </a:prstGeom>
          <a:noFill/>
          <a:ln>
            <a:noFill/>
          </a:ln>
        </p:spPr>
        <p:txBody>
          <a:bodyPr wrap="none" lIns="0" tIns="0" rIns="0" bIns="0" anchor="b" anchorCtr="0">
            <a:normAutofit/>
          </a:bodyPr>
          <a:lstStyle/>
          <a:p>
            <a:pPr algn="ctr">
              <a:spcBef>
                <a:spcPct val="0"/>
              </a:spcBef>
              <a:spcAft>
                <a:spcPct val="0"/>
              </a:spcAft>
            </a:pPr>
            <a:r>
              <a:rPr lang="en-US" altLang="zh-CN" sz="2800" b="1">
                <a:solidFill>
                  <a:schemeClr val="accent1">
                    <a:alpha val="35000"/>
                  </a:schemeClr>
                </a:solidFill>
                <a:latin typeface="+mn-ea"/>
                <a:cs typeface="+mn-ea"/>
              </a:rPr>
              <a:t>02</a:t>
            </a:r>
            <a:endParaRPr lang="en-US" altLang="zh-CN" sz="2800" b="1">
              <a:solidFill>
                <a:schemeClr val="accent1">
                  <a:alpha val="35000"/>
                </a:schemeClr>
              </a:solidFill>
              <a:latin typeface="+mn-ea"/>
              <a:cs typeface="+mn-ea"/>
            </a:endParaRPr>
          </a:p>
        </p:txBody>
      </p:sp>
      <p:sp>
        <p:nvSpPr>
          <p:cNvPr id="16" name="文本框 15"/>
          <p:cNvSpPr txBox="1"/>
          <p:nvPr>
            <p:custDataLst>
              <p:tags r:id="rId12"/>
            </p:custDataLst>
          </p:nvPr>
        </p:nvSpPr>
        <p:spPr>
          <a:xfrm rot="240000">
            <a:off x="3824605" y="3487420"/>
            <a:ext cx="1911985" cy="366395"/>
          </a:xfrm>
          <a:prstGeom prst="rect">
            <a:avLst/>
          </a:prstGeom>
          <a:noFill/>
        </p:spPr>
        <p:txBody>
          <a:bodyPr wrap="square" lIns="0" tIns="0" rIns="0" bIns="0" rtlCol="0" anchor="b" anchorCtr="0">
            <a:noAutofit/>
          </a:bodyPr>
          <a:lstStyle/>
          <a:p>
            <a:pPr algn="just"/>
            <a:r>
              <a:rPr lang="zh-CN" altLang="en-US" b="1">
                <a:solidFill>
                  <a:schemeClr val="accent1"/>
                </a:solidFill>
              </a:rPr>
              <a:t>（二）资源控制</a:t>
            </a:r>
            <a:endParaRPr lang="zh-CN" altLang="en-US" b="1">
              <a:solidFill>
                <a:schemeClr val="accent1"/>
              </a:solidFill>
            </a:endParaRPr>
          </a:p>
        </p:txBody>
      </p:sp>
      <p:sp>
        <p:nvSpPr>
          <p:cNvPr id="17" name="文本框 16"/>
          <p:cNvSpPr txBox="1"/>
          <p:nvPr>
            <p:custDataLst>
              <p:tags r:id="rId13"/>
            </p:custDataLst>
          </p:nvPr>
        </p:nvSpPr>
        <p:spPr>
          <a:xfrm rot="240000">
            <a:off x="3734435" y="3950970"/>
            <a:ext cx="1911985" cy="1279525"/>
          </a:xfrm>
          <a:prstGeom prst="rect">
            <a:avLst/>
          </a:prstGeom>
          <a:noFill/>
        </p:spPr>
        <p:txBody>
          <a:bodyPr wrap="square" lIns="0" tIns="0" rIns="0" bIns="0" rtlCol="0">
            <a:noAutofit/>
          </a:bodyPr>
          <a:lstStyle/>
          <a:p>
            <a:pPr indent="0" algn="just" fontAlgn="auto">
              <a:lnSpc>
                <a:spcPct val="140000"/>
              </a:lnSpc>
            </a:pPr>
            <a:r>
              <a:rPr lang="zh-CN" altLang="en-US" sz="1400" kern="0" dirty="0">
                <a:ln>
                  <a:noFill/>
                  <a:prstDash val="sysDot"/>
                </a:ln>
                <a:solidFill>
                  <a:schemeClr val="tx1">
                    <a:lumMod val="85000"/>
                    <a:lumOff val="15000"/>
                  </a:schemeClr>
                </a:solidFill>
                <a:latin typeface="+mn-ea"/>
                <a:sym typeface="+mn-ea"/>
              </a:rPr>
              <a:t>资源控制的范围包括创业者自身拥有的资源、通过交易等形式可获得的资源，以及通过社会网络等形式可以控制的资源。</a:t>
            </a:r>
            <a:endParaRPr lang="zh-CN" altLang="en-US" sz="1400" kern="0" dirty="0">
              <a:ln>
                <a:noFill/>
                <a:prstDash val="sysDot"/>
              </a:ln>
              <a:solidFill>
                <a:schemeClr val="tx1">
                  <a:lumMod val="85000"/>
                  <a:lumOff val="15000"/>
                </a:schemeClr>
              </a:solidFill>
              <a:latin typeface="+mn-ea"/>
              <a:sym typeface="+mn-ea"/>
            </a:endParaRPr>
          </a:p>
        </p:txBody>
      </p:sp>
      <p:sp useBgFill="1">
        <p:nvSpPr>
          <p:cNvPr id="19" name="圆角矩形 18"/>
          <p:cNvSpPr/>
          <p:nvPr>
            <p:custDataLst>
              <p:tags r:id="rId14"/>
            </p:custDataLst>
          </p:nvPr>
        </p:nvSpPr>
        <p:spPr>
          <a:xfrm rot="240000">
            <a:off x="8993505" y="2569210"/>
            <a:ext cx="2400935" cy="3603625"/>
          </a:xfrm>
          <a:prstGeom prst="roundRect">
            <a:avLst>
              <a:gd name="adj" fmla="val 7248"/>
            </a:avLst>
          </a:prstGeom>
          <a:ln w="6350">
            <a:solidFill>
              <a:schemeClr val="tx1">
                <a:lumMod val="65000"/>
                <a:lumOff val="35000"/>
                <a:alpha val="15000"/>
              </a:schemeClr>
            </a:solidFill>
          </a:ln>
          <a:effectLst>
            <a:outerShdw blurRad="88900" dist="50800" dir="5400000" algn="t" rotWithShape="0">
              <a:prstClr val="black">
                <a:alpha val="1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useBgFill="1">
        <p:nvSpPr>
          <p:cNvPr id="24" name="圆角矩形 23"/>
          <p:cNvSpPr/>
          <p:nvPr>
            <p:custDataLst>
              <p:tags r:id="rId15"/>
            </p:custDataLst>
          </p:nvPr>
        </p:nvSpPr>
        <p:spPr>
          <a:xfrm rot="240000">
            <a:off x="8996045" y="2567940"/>
            <a:ext cx="2400935" cy="3603625"/>
          </a:xfrm>
          <a:prstGeom prst="roundRect">
            <a:avLst>
              <a:gd name="adj" fmla="val 7248"/>
            </a:avLst>
          </a:prstGeom>
          <a:solidFill>
            <a:schemeClr val="lt1">
              <a:lumMod val="100000"/>
              <a:alpha val="20000"/>
            </a:schemeClr>
          </a:solidFill>
          <a:ln w="317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n-ea"/>
              <a:sym typeface="+mn-ea"/>
            </a:endParaRPr>
          </a:p>
        </p:txBody>
      </p:sp>
      <p:sp>
        <p:nvSpPr>
          <p:cNvPr id="26" name="椭圆 25"/>
          <p:cNvSpPr/>
          <p:nvPr>
            <p:custDataLst>
              <p:tags r:id="rId16"/>
            </p:custDataLst>
          </p:nvPr>
        </p:nvSpPr>
        <p:spPr>
          <a:xfrm>
            <a:off x="9218295" y="2614930"/>
            <a:ext cx="141605" cy="141605"/>
          </a:xfrm>
          <a:prstGeom prst="ellipse">
            <a:avLst/>
          </a:prstGeom>
          <a:solidFill>
            <a:schemeClr val="accent1"/>
          </a:solidFill>
          <a:ln w="19050">
            <a:solidFill>
              <a:srgbClr val="FFFFFF"/>
            </a:solidFill>
          </a:ln>
          <a:effectLst>
            <a:outerShdw blurRad="50800" dist="38100" dir="2700000" algn="tl" rotWithShape="0">
              <a:prstClr val="black">
                <a:alpha val="15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9" name="矩形 28"/>
          <p:cNvSpPr/>
          <p:nvPr>
            <p:custDataLst>
              <p:tags r:id="rId17"/>
            </p:custDataLst>
          </p:nvPr>
        </p:nvSpPr>
        <p:spPr>
          <a:xfrm rot="300000">
            <a:off x="10614660" y="5653405"/>
            <a:ext cx="593090" cy="504190"/>
          </a:xfrm>
          <a:prstGeom prst="rect">
            <a:avLst/>
          </a:prstGeom>
          <a:noFill/>
          <a:ln>
            <a:noFill/>
          </a:ln>
        </p:spPr>
        <p:txBody>
          <a:bodyPr wrap="none" lIns="0" tIns="0" rIns="0" bIns="0" anchor="b" anchorCtr="0">
            <a:normAutofit/>
          </a:bodyPr>
          <a:lstStyle/>
          <a:p>
            <a:pPr algn="ctr">
              <a:spcBef>
                <a:spcPct val="0"/>
              </a:spcBef>
              <a:spcAft>
                <a:spcPct val="0"/>
              </a:spcAft>
            </a:pPr>
            <a:r>
              <a:rPr lang="en-US" altLang="zh-CN" sz="2800" b="1">
                <a:solidFill>
                  <a:schemeClr val="accent1">
                    <a:alpha val="35000"/>
                  </a:schemeClr>
                </a:solidFill>
                <a:latin typeface="+mn-ea"/>
                <a:cs typeface="+mn-ea"/>
              </a:rPr>
              <a:t>04</a:t>
            </a:r>
            <a:endParaRPr lang="en-US" altLang="zh-CN" sz="2800" b="1">
              <a:solidFill>
                <a:schemeClr val="accent1">
                  <a:alpha val="35000"/>
                </a:schemeClr>
              </a:solidFill>
              <a:latin typeface="+mn-ea"/>
              <a:cs typeface="+mn-ea"/>
            </a:endParaRPr>
          </a:p>
        </p:txBody>
      </p:sp>
      <p:sp>
        <p:nvSpPr>
          <p:cNvPr id="33" name="文本框 32"/>
          <p:cNvSpPr txBox="1"/>
          <p:nvPr>
            <p:custDataLst>
              <p:tags r:id="rId18"/>
            </p:custDataLst>
          </p:nvPr>
        </p:nvSpPr>
        <p:spPr>
          <a:xfrm rot="240000">
            <a:off x="9332595" y="3487420"/>
            <a:ext cx="1911985" cy="366395"/>
          </a:xfrm>
          <a:prstGeom prst="rect">
            <a:avLst/>
          </a:prstGeom>
          <a:noFill/>
        </p:spPr>
        <p:txBody>
          <a:bodyPr wrap="square" lIns="0" tIns="0" rIns="0" bIns="0" rtlCol="0" anchor="b" anchorCtr="0">
            <a:noAutofit/>
          </a:bodyPr>
          <a:lstStyle/>
          <a:p>
            <a:pPr algn="just"/>
            <a:r>
              <a:rPr lang="zh-CN" altLang="en-US" b="1">
                <a:solidFill>
                  <a:schemeClr val="accent1"/>
                </a:solidFill>
              </a:rPr>
              <a:t>（四）资源拓展</a:t>
            </a:r>
            <a:endParaRPr lang="zh-CN" altLang="en-US" b="1">
              <a:solidFill>
                <a:schemeClr val="accent1"/>
              </a:solidFill>
            </a:endParaRPr>
          </a:p>
        </p:txBody>
      </p:sp>
      <p:sp>
        <p:nvSpPr>
          <p:cNvPr id="34" name="文本框 33"/>
          <p:cNvSpPr txBox="1"/>
          <p:nvPr>
            <p:custDataLst>
              <p:tags r:id="rId19"/>
            </p:custDataLst>
          </p:nvPr>
        </p:nvSpPr>
        <p:spPr>
          <a:xfrm rot="240000">
            <a:off x="9242425" y="3950970"/>
            <a:ext cx="1911985" cy="1279525"/>
          </a:xfrm>
          <a:prstGeom prst="rect">
            <a:avLst/>
          </a:prstGeom>
          <a:noFill/>
        </p:spPr>
        <p:txBody>
          <a:bodyPr wrap="square" lIns="0" tIns="0" rIns="0" bIns="0" rtlCol="0">
            <a:noAutofit/>
          </a:bodyPr>
          <a:lstStyle/>
          <a:p>
            <a:pPr indent="0" algn="just" fontAlgn="auto">
              <a:lnSpc>
                <a:spcPct val="140000"/>
              </a:lnSpc>
            </a:pPr>
            <a:r>
              <a:rPr lang="zh-CN" altLang="en-US" sz="1400" kern="0" dirty="0">
                <a:ln>
                  <a:noFill/>
                  <a:prstDash val="sysDot"/>
                </a:ln>
                <a:solidFill>
                  <a:schemeClr val="tx1">
                    <a:lumMod val="85000"/>
                    <a:lumOff val="15000"/>
                  </a:schemeClr>
                </a:solidFill>
                <a:latin typeface="+mn-ea"/>
                <a:sym typeface="+mn-ea"/>
              </a:rPr>
              <a:t>将新获取的资源与已有的资源进行联结融合，进一步开发潜在的资源为企业所用，为创业企业带来新的能力。</a:t>
            </a:r>
            <a:endParaRPr lang="zh-CN" altLang="en-US" sz="1400" kern="0" dirty="0">
              <a:ln>
                <a:noFill/>
                <a:prstDash val="sysDot"/>
              </a:ln>
              <a:solidFill>
                <a:schemeClr val="tx1">
                  <a:lumMod val="85000"/>
                  <a:lumOff val="15000"/>
                </a:schemeClr>
              </a:solidFill>
              <a:latin typeface="+mn-ea"/>
              <a:sym typeface="+mn-ea"/>
            </a:endParaRPr>
          </a:p>
        </p:txBody>
      </p:sp>
      <p:sp useBgFill="1">
        <p:nvSpPr>
          <p:cNvPr id="35" name="圆角矩形 34"/>
          <p:cNvSpPr/>
          <p:nvPr>
            <p:custDataLst>
              <p:tags r:id="rId20"/>
            </p:custDataLst>
          </p:nvPr>
        </p:nvSpPr>
        <p:spPr>
          <a:xfrm rot="240000">
            <a:off x="6239510" y="2569210"/>
            <a:ext cx="2400935" cy="3603625"/>
          </a:xfrm>
          <a:prstGeom prst="roundRect">
            <a:avLst>
              <a:gd name="adj" fmla="val 7248"/>
            </a:avLst>
          </a:prstGeom>
          <a:ln w="6350">
            <a:solidFill>
              <a:schemeClr val="tx1">
                <a:lumMod val="65000"/>
                <a:lumOff val="35000"/>
                <a:alpha val="15000"/>
              </a:schemeClr>
            </a:solidFill>
          </a:ln>
          <a:effectLst>
            <a:outerShdw blurRad="88900" dist="50800" dir="5400000" algn="t" rotWithShape="0">
              <a:prstClr val="black">
                <a:alpha val="1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useBgFill="1">
        <p:nvSpPr>
          <p:cNvPr id="36" name="圆角矩形 35"/>
          <p:cNvSpPr/>
          <p:nvPr>
            <p:custDataLst>
              <p:tags r:id="rId21"/>
            </p:custDataLst>
          </p:nvPr>
        </p:nvSpPr>
        <p:spPr>
          <a:xfrm rot="240000">
            <a:off x="6242050" y="2567940"/>
            <a:ext cx="2400935" cy="3603625"/>
          </a:xfrm>
          <a:prstGeom prst="roundRect">
            <a:avLst>
              <a:gd name="adj" fmla="val 7248"/>
            </a:avLst>
          </a:prstGeom>
          <a:solidFill>
            <a:schemeClr val="lt1">
              <a:lumMod val="100000"/>
              <a:alpha val="20000"/>
            </a:schemeClr>
          </a:solidFill>
          <a:ln w="317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n-ea"/>
              <a:sym typeface="+mn-ea"/>
            </a:endParaRPr>
          </a:p>
        </p:txBody>
      </p:sp>
      <p:sp>
        <p:nvSpPr>
          <p:cNvPr id="40" name="椭圆 39"/>
          <p:cNvSpPr/>
          <p:nvPr>
            <p:custDataLst>
              <p:tags r:id="rId22"/>
            </p:custDataLst>
          </p:nvPr>
        </p:nvSpPr>
        <p:spPr>
          <a:xfrm>
            <a:off x="6464300" y="2614930"/>
            <a:ext cx="141605" cy="141605"/>
          </a:xfrm>
          <a:prstGeom prst="ellipse">
            <a:avLst/>
          </a:prstGeom>
          <a:solidFill>
            <a:schemeClr val="accent1"/>
          </a:solidFill>
          <a:ln w="19050">
            <a:solidFill>
              <a:srgbClr val="FFFFFF"/>
            </a:solidFill>
          </a:ln>
          <a:effectLst>
            <a:outerShdw blurRad="50800" dist="38100" dir="2700000" algn="tl" rotWithShape="0">
              <a:prstClr val="black">
                <a:alpha val="15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4" name="矩形 43"/>
          <p:cNvSpPr/>
          <p:nvPr>
            <p:custDataLst>
              <p:tags r:id="rId23"/>
            </p:custDataLst>
          </p:nvPr>
        </p:nvSpPr>
        <p:spPr>
          <a:xfrm rot="300000">
            <a:off x="7860665" y="5653405"/>
            <a:ext cx="593090" cy="504190"/>
          </a:xfrm>
          <a:prstGeom prst="rect">
            <a:avLst/>
          </a:prstGeom>
          <a:noFill/>
          <a:ln>
            <a:noFill/>
          </a:ln>
        </p:spPr>
        <p:txBody>
          <a:bodyPr wrap="none" lIns="0" tIns="0" rIns="0" bIns="0" anchor="b" anchorCtr="0">
            <a:normAutofit/>
          </a:bodyPr>
          <a:lstStyle/>
          <a:p>
            <a:pPr algn="ctr">
              <a:spcBef>
                <a:spcPct val="0"/>
              </a:spcBef>
              <a:spcAft>
                <a:spcPct val="0"/>
              </a:spcAft>
            </a:pPr>
            <a:r>
              <a:rPr lang="en-US" altLang="zh-CN" sz="2800" b="1">
                <a:solidFill>
                  <a:schemeClr val="accent1">
                    <a:alpha val="35000"/>
                  </a:schemeClr>
                </a:solidFill>
                <a:latin typeface="+mn-ea"/>
                <a:cs typeface="+mn-ea"/>
              </a:rPr>
              <a:t>03</a:t>
            </a:r>
            <a:endParaRPr lang="en-US" altLang="zh-CN" sz="2800" b="1">
              <a:solidFill>
                <a:schemeClr val="accent1">
                  <a:alpha val="35000"/>
                </a:schemeClr>
              </a:solidFill>
              <a:latin typeface="+mn-ea"/>
              <a:cs typeface="+mn-ea"/>
            </a:endParaRPr>
          </a:p>
        </p:txBody>
      </p:sp>
      <p:sp>
        <p:nvSpPr>
          <p:cNvPr id="45" name="文本框 44"/>
          <p:cNvSpPr txBox="1"/>
          <p:nvPr>
            <p:custDataLst>
              <p:tags r:id="rId24"/>
            </p:custDataLst>
          </p:nvPr>
        </p:nvSpPr>
        <p:spPr>
          <a:xfrm rot="240000">
            <a:off x="6578600" y="3487420"/>
            <a:ext cx="1911985" cy="366395"/>
          </a:xfrm>
          <a:prstGeom prst="rect">
            <a:avLst/>
          </a:prstGeom>
          <a:noFill/>
        </p:spPr>
        <p:txBody>
          <a:bodyPr wrap="square" lIns="0" tIns="0" rIns="0" bIns="0" rtlCol="0" anchor="b" anchorCtr="0">
            <a:noAutofit/>
          </a:bodyPr>
          <a:lstStyle/>
          <a:p>
            <a:pPr algn="just"/>
            <a:r>
              <a:rPr lang="zh-CN" altLang="en-US" b="1">
                <a:solidFill>
                  <a:schemeClr val="accent1"/>
                </a:solidFill>
              </a:rPr>
              <a:t>（三）资源利用</a:t>
            </a:r>
            <a:endParaRPr lang="zh-CN" altLang="en-US" b="1">
              <a:solidFill>
                <a:schemeClr val="accent1"/>
              </a:solidFill>
            </a:endParaRPr>
          </a:p>
        </p:txBody>
      </p:sp>
      <p:sp>
        <p:nvSpPr>
          <p:cNvPr id="49" name="文本框 48"/>
          <p:cNvSpPr txBox="1"/>
          <p:nvPr>
            <p:custDataLst>
              <p:tags r:id="rId25"/>
            </p:custDataLst>
          </p:nvPr>
        </p:nvSpPr>
        <p:spPr>
          <a:xfrm rot="240000">
            <a:off x="6488430" y="3950970"/>
            <a:ext cx="1911985" cy="1279525"/>
          </a:xfrm>
          <a:prstGeom prst="rect">
            <a:avLst/>
          </a:prstGeom>
          <a:noFill/>
        </p:spPr>
        <p:txBody>
          <a:bodyPr wrap="square" lIns="0" tIns="0" rIns="0" bIns="0" rtlCol="0">
            <a:noAutofit/>
          </a:bodyPr>
          <a:lstStyle/>
          <a:p>
            <a:pPr indent="0" algn="just" fontAlgn="auto">
              <a:lnSpc>
                <a:spcPct val="140000"/>
              </a:lnSpc>
            </a:pPr>
            <a:r>
              <a:rPr lang="zh-CN" altLang="en-US" sz="1400" kern="0" dirty="0">
                <a:ln>
                  <a:noFill/>
                  <a:prstDash val="sysDot"/>
                </a:ln>
                <a:solidFill>
                  <a:schemeClr val="tx1">
                    <a:lumMod val="85000"/>
                    <a:lumOff val="15000"/>
                  </a:schemeClr>
                </a:solidFill>
                <a:latin typeface="+mn-ea"/>
                <a:sym typeface="+mn-ea"/>
              </a:rPr>
              <a:t>合理有效地配置使用资源，须运用科学方法对各种类型的资源进行细化、配置和激活。协调资源的关系，形成“1+1&gt;2”的局面。</a:t>
            </a:r>
            <a:endParaRPr lang="zh-CN" altLang="en-US" sz="1400" kern="0" dirty="0">
              <a:ln>
                <a:noFill/>
                <a:prstDash val="sysDot"/>
              </a:ln>
              <a:solidFill>
                <a:schemeClr val="tx1">
                  <a:lumMod val="85000"/>
                  <a:lumOff val="15000"/>
                </a:schemeClr>
              </a:solidFill>
              <a:latin typeface="+mn-ea"/>
              <a:sym typeface="+mn-ea"/>
            </a:endParaRPr>
          </a:p>
        </p:txBody>
      </p:sp>
      <p:sp>
        <p:nvSpPr>
          <p:cNvPr id="4" name="矩形 3"/>
          <p:cNvSpPr/>
          <p:nvPr>
            <p:custDataLst>
              <p:tags r:id="rId26"/>
            </p:custDataLst>
          </p:nvPr>
        </p:nvSpPr>
        <p:spPr>
          <a:xfrm>
            <a:off x="640715" y="419735"/>
            <a:ext cx="254000" cy="254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矩形 5"/>
          <p:cNvSpPr/>
          <p:nvPr>
            <p:custDataLst>
              <p:tags r:id="rId27"/>
            </p:custDataLst>
          </p:nvPr>
        </p:nvSpPr>
        <p:spPr>
          <a:xfrm>
            <a:off x="814070" y="532765"/>
            <a:ext cx="177800" cy="1778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 name="Title 6"/>
          <p:cNvSpPr txBox="1"/>
          <p:nvPr>
            <p:custDataLst>
              <p:tags r:id="rId28"/>
            </p:custDataLst>
          </p:nvPr>
        </p:nvSpPr>
        <p:spPr>
          <a:xfrm>
            <a:off x="1056005" y="299720"/>
            <a:ext cx="343344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zh-CN" sz="2400" b="1">
                <a:latin typeface="+mj-ea"/>
                <a:ea typeface="+mj-ea"/>
                <a:sym typeface="+mn-ea"/>
              </a:rPr>
              <a:t>一、创业资源的整合过程</a:t>
            </a:r>
            <a:endParaRPr lang="zh-CN" altLang="zh-CN" sz="2400" b="1">
              <a:latin typeface="+mj-ea"/>
              <a:ea typeface="+mj-ea"/>
              <a:sym typeface="+mn-ea"/>
            </a:endParaRPr>
          </a:p>
        </p:txBody>
      </p:sp>
    </p:spTree>
    <p:custDataLst>
      <p:tags r:id="rId29"/>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55370" y="476885"/>
            <a:ext cx="4484370" cy="460375"/>
          </a:xfrm>
          <a:prstGeom prst="rect">
            <a:avLst/>
          </a:prstGeom>
          <a:noFill/>
        </p:spPr>
        <p:txBody>
          <a:bodyPr wrap="square" rtlCol="0">
            <a:spAutoFit/>
          </a:bodyPr>
          <a:p>
            <a:r>
              <a:rPr lang="zh-CN" altLang="zh-CN" sz="2400" b="1">
                <a:latin typeface="+mj-ea"/>
                <a:ea typeface="+mj-ea"/>
              </a:rPr>
              <a:t>二、创业资源整合的原则</a:t>
            </a:r>
            <a:endParaRPr lang="zh-CN" altLang="zh-CN" sz="2400" b="1">
              <a:latin typeface="+mj-ea"/>
              <a:ea typeface="+mj-ea"/>
            </a:endParaRPr>
          </a:p>
        </p:txBody>
      </p:sp>
      <p:grpSp>
        <p:nvGrpSpPr>
          <p:cNvPr id="50" name="组合 49"/>
          <p:cNvGrpSpPr/>
          <p:nvPr>
            <p:custDataLst>
              <p:tags r:id="rId1"/>
            </p:custDataLst>
          </p:nvPr>
        </p:nvGrpSpPr>
        <p:grpSpPr>
          <a:xfrm>
            <a:off x="700724" y="477036"/>
            <a:ext cx="354330" cy="354330"/>
            <a:chOff x="150" y="633"/>
            <a:chExt cx="800" cy="800"/>
          </a:xfrm>
        </p:grpSpPr>
        <p:sp>
          <p:nvSpPr>
            <p:cNvPr id="51" name="矩形 50"/>
            <p:cNvSpPr/>
            <p:nvPr>
              <p:custDataLst>
                <p:tags r:id="rId2"/>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52" name="矩形 51"/>
            <p:cNvSpPr/>
            <p:nvPr>
              <p:custDataLst>
                <p:tags r:id="rId3"/>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grpSp>
      <p:sp>
        <p:nvSpPr>
          <p:cNvPr id="1408" name="任意多边形 1407"/>
          <p:cNvSpPr/>
          <p:nvPr>
            <p:custDataLst>
              <p:tags r:id="rId4"/>
            </p:custDataLst>
          </p:nvPr>
        </p:nvSpPr>
        <p:spPr>
          <a:xfrm>
            <a:off x="1577975" y="1703705"/>
            <a:ext cx="1689337" cy="1289995"/>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1"/>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409" name="文本框 1408"/>
          <p:cNvSpPr txBox="1"/>
          <p:nvPr>
            <p:custDataLst>
              <p:tags r:id="rId5"/>
            </p:custDataLst>
          </p:nvPr>
        </p:nvSpPr>
        <p:spPr>
          <a:xfrm>
            <a:off x="1486535" y="3358515"/>
            <a:ext cx="2879725" cy="3004820"/>
          </a:xfrm>
          <a:prstGeom prst="rect">
            <a:avLst/>
          </a:prstGeom>
          <a:noFill/>
          <a:ln>
            <a:solidFill>
              <a:schemeClr val="accent1"/>
            </a:solidFill>
          </a:ln>
        </p:spPr>
        <p:txBody>
          <a:bodyPr wrap="square" lIns="90000" tIns="46800" rIns="90000" bIns="46800" rtlCol="0" anchor="t" anchorCtr="0"/>
          <a:p>
            <a:pPr marL="0" lvl="0" indent="0" algn="just">
              <a:lnSpc>
                <a:spcPct val="150000"/>
              </a:lnSpc>
              <a:spcBef>
                <a:spcPts val="0"/>
              </a:spcBef>
              <a:spcAft>
                <a:spcPts val="0"/>
              </a:spcAft>
              <a:buSzPct val="100000"/>
            </a:pPr>
            <a:r>
              <a:rPr lang="zh-CN" altLang="en-US" sz="1400" spc="150" dirty="0">
                <a:solidFill>
                  <a:schemeClr val="tx1">
                    <a:lumMod val="65000"/>
                    <a:lumOff val="35000"/>
                  </a:schemeClr>
                </a:solidFill>
                <a:latin typeface="+mn-ea"/>
                <a:ea typeface="+mn-ea"/>
                <a:cs typeface="+mn-ea"/>
                <a:sym typeface="+mn-ea"/>
              </a:rPr>
              <a:t>有两种机制会影响企业创造资源价值：一种是资源攫取机制另一种是能力构建机制。前者帮助企业选择好的资源，后者更有效地开发配置资源。</a:t>
            </a:r>
            <a:endParaRPr lang="zh-CN" altLang="en-US" sz="1400" spc="150" dirty="0">
              <a:solidFill>
                <a:schemeClr val="tx1">
                  <a:lumMod val="65000"/>
                  <a:lumOff val="35000"/>
                </a:schemeClr>
              </a:solidFill>
              <a:latin typeface="+mn-ea"/>
              <a:ea typeface="+mn-ea"/>
              <a:cs typeface="+mn-ea"/>
              <a:sym typeface="+mn-ea"/>
            </a:endParaRPr>
          </a:p>
          <a:p>
            <a:pPr marL="0" lvl="0" indent="0" algn="just">
              <a:lnSpc>
                <a:spcPct val="150000"/>
              </a:lnSpc>
              <a:spcBef>
                <a:spcPts val="0"/>
              </a:spcBef>
              <a:spcAft>
                <a:spcPts val="0"/>
              </a:spcAft>
              <a:buSzPct val="100000"/>
            </a:pPr>
            <a:r>
              <a:rPr lang="zh-CN" altLang="en-US" sz="1400" spc="150" dirty="0">
                <a:solidFill>
                  <a:schemeClr val="tx1">
                    <a:lumMod val="65000"/>
                    <a:lumOff val="35000"/>
                  </a:schemeClr>
                </a:solidFill>
                <a:latin typeface="+mn-ea"/>
                <a:ea typeface="+mn-ea"/>
                <a:cs typeface="+mn-ea"/>
                <a:sym typeface="+mn-ea"/>
              </a:rPr>
              <a:t>资源整合战略通常是以资源攫取机制为引导，在资源整合过程中，根据项目迫切的现实需求去逐步探索，逐步拓展。</a:t>
            </a:r>
            <a:endParaRPr lang="zh-CN" altLang="en-US" sz="1400" spc="150" dirty="0">
              <a:solidFill>
                <a:schemeClr val="tx1">
                  <a:lumMod val="65000"/>
                  <a:lumOff val="35000"/>
                </a:schemeClr>
              </a:solidFill>
              <a:latin typeface="+mn-ea"/>
              <a:ea typeface="+mn-ea"/>
              <a:cs typeface="+mn-ea"/>
              <a:sym typeface="+mn-ea"/>
            </a:endParaRPr>
          </a:p>
        </p:txBody>
      </p:sp>
      <p:sp>
        <p:nvSpPr>
          <p:cNvPr id="1410" name="任意多边形 1409"/>
          <p:cNvSpPr/>
          <p:nvPr>
            <p:custDataLst>
              <p:tags r:id="rId6"/>
            </p:custDataLst>
          </p:nvPr>
        </p:nvSpPr>
        <p:spPr>
          <a:xfrm>
            <a:off x="4838056" y="1703705"/>
            <a:ext cx="1689337" cy="1289995"/>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2"/>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411" name="文本框 1410"/>
          <p:cNvSpPr txBox="1"/>
          <p:nvPr>
            <p:custDataLst>
              <p:tags r:id="rId7"/>
            </p:custDataLst>
          </p:nvPr>
        </p:nvSpPr>
        <p:spPr>
          <a:xfrm>
            <a:off x="4838065" y="3358515"/>
            <a:ext cx="2788285" cy="3004820"/>
          </a:xfrm>
          <a:prstGeom prst="rect">
            <a:avLst/>
          </a:prstGeom>
          <a:noFill/>
          <a:ln>
            <a:solidFill>
              <a:schemeClr val="accent1"/>
            </a:solidFill>
          </a:ln>
        </p:spPr>
        <p:txBody>
          <a:bodyPr wrap="square" lIns="90000" tIns="46800" rIns="90000" bIns="46800" rtlCol="0" anchor="t" anchorCtr="0">
            <a:normAutofit/>
          </a:bodyPr>
          <a:p>
            <a:pPr marL="0" lvl="0" indent="0" algn="just">
              <a:lnSpc>
                <a:spcPct val="170000"/>
              </a:lnSpc>
              <a:spcBef>
                <a:spcPts val="0"/>
              </a:spcBef>
              <a:spcAft>
                <a:spcPts val="0"/>
              </a:spcAft>
              <a:buSzPct val="100000"/>
            </a:pPr>
            <a:r>
              <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创业者在整合资源时就一定要设计好有助于资源整合的利益机制，借助利益机制把资源拥有者整合，并借力发展。找到利益相关者、以及相互间更直接、更强大的利益关系。</a:t>
            </a:r>
            <a:endPar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412" name="任意多边形 1411"/>
          <p:cNvSpPr/>
          <p:nvPr>
            <p:custDataLst>
              <p:tags r:id="rId8"/>
            </p:custDataLst>
          </p:nvPr>
        </p:nvSpPr>
        <p:spPr>
          <a:xfrm>
            <a:off x="8098943" y="1703705"/>
            <a:ext cx="1689337" cy="1289995"/>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3"/>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413" name="文本框 1412"/>
          <p:cNvSpPr txBox="1"/>
          <p:nvPr>
            <p:custDataLst>
              <p:tags r:id="rId9"/>
            </p:custDataLst>
          </p:nvPr>
        </p:nvSpPr>
        <p:spPr>
          <a:xfrm>
            <a:off x="8098790" y="3358515"/>
            <a:ext cx="2788285" cy="3004185"/>
          </a:xfrm>
          <a:prstGeom prst="rect">
            <a:avLst/>
          </a:prstGeom>
          <a:noFill/>
          <a:ln>
            <a:solidFill>
              <a:schemeClr val="accent1"/>
            </a:solidFill>
          </a:ln>
        </p:spPr>
        <p:txBody>
          <a:bodyPr wrap="square" lIns="90000" tIns="46800" rIns="90000" bIns="46800" rtlCol="0" anchor="t" anchorCtr="0">
            <a:normAutofit fontScale="90000"/>
          </a:bodyPr>
          <a:p>
            <a:pPr marL="0" lvl="0" indent="0" algn="l">
              <a:lnSpc>
                <a:spcPct val="180000"/>
              </a:lnSpc>
              <a:spcBef>
                <a:spcPts val="0"/>
              </a:spcBef>
              <a:spcAft>
                <a:spcPts val="0"/>
              </a:spcAft>
              <a:buSzPct val="100000"/>
            </a:pPr>
            <a:r>
              <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rPr>
              <a:t>原则一：尽可能多地搜寻出利益相关者。</a:t>
            </a:r>
            <a:endPar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0" lvl="0" indent="0" algn="l">
              <a:lnSpc>
                <a:spcPct val="180000"/>
              </a:lnSpc>
              <a:spcBef>
                <a:spcPts val="0"/>
              </a:spcBef>
              <a:spcAft>
                <a:spcPts val="0"/>
              </a:spcAft>
              <a:buSzPct val="100000"/>
            </a:pPr>
            <a:r>
              <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rPr>
              <a:t>原则二：识别利益相关者的利益所在，寻找共同利益。</a:t>
            </a:r>
            <a:endPar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0" lvl="0" indent="0" algn="l">
              <a:lnSpc>
                <a:spcPct val="180000"/>
              </a:lnSpc>
              <a:spcBef>
                <a:spcPts val="0"/>
              </a:spcBef>
              <a:spcAft>
                <a:spcPts val="0"/>
              </a:spcAft>
              <a:buSzPct val="100000"/>
            </a:pPr>
            <a:r>
              <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rPr>
              <a:t>原则三：共同利益的实现需要共赢的利益机制做保证；</a:t>
            </a:r>
            <a:endPar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0" lvl="0" indent="0" algn="l">
              <a:lnSpc>
                <a:spcPct val="180000"/>
              </a:lnSpc>
              <a:spcBef>
                <a:spcPts val="0"/>
              </a:spcBef>
              <a:spcAft>
                <a:spcPts val="0"/>
              </a:spcAft>
              <a:buSzPct val="100000"/>
            </a:pPr>
            <a:r>
              <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rPr>
              <a:t>原则四：沟通是创业者与利益相关者之间相互了解的重要手段。</a:t>
            </a:r>
            <a:endPar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414" name="文本框 1413"/>
          <p:cNvSpPr txBox="1"/>
          <p:nvPr>
            <p:custDataLst>
              <p:tags r:id="rId10"/>
            </p:custDataLst>
          </p:nvPr>
        </p:nvSpPr>
        <p:spPr>
          <a:xfrm>
            <a:off x="1577975" y="1773086"/>
            <a:ext cx="1689337" cy="973748"/>
          </a:xfrm>
          <a:prstGeom prst="rect">
            <a:avLst/>
          </a:prstGeom>
          <a:noFill/>
        </p:spPr>
        <p:txBody>
          <a:bodyPr wrap="square" lIns="90000" tIns="46800" rIns="90000" bIns="46800" rtlCol="0" anchor="ctr" anchorCtr="0">
            <a:normAutofit lnSpcReduction="20000"/>
          </a:bodyPr>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（一）</a:t>
            </a:r>
            <a:endParaRPr lang="zh-CN" altLang="en-US" sz="1800" b="1" spc="300" dirty="0">
              <a:solidFill>
                <a:schemeClr val="bg1"/>
              </a:solidFill>
              <a:latin typeface="+mj-ea"/>
              <a:ea typeface="+mj-ea"/>
              <a:sym typeface="+mn-ea"/>
            </a:endParaRPr>
          </a:p>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资源价值创造机制</a:t>
            </a:r>
            <a:endParaRPr lang="zh-CN" altLang="en-US" sz="1800" b="1" spc="300" dirty="0">
              <a:solidFill>
                <a:schemeClr val="bg1"/>
              </a:solidFill>
              <a:latin typeface="+mj-ea"/>
              <a:ea typeface="+mj-ea"/>
              <a:sym typeface="+mn-ea"/>
            </a:endParaRPr>
          </a:p>
        </p:txBody>
      </p:sp>
      <p:sp>
        <p:nvSpPr>
          <p:cNvPr id="1415" name="文本框 1414"/>
          <p:cNvSpPr txBox="1"/>
          <p:nvPr>
            <p:custDataLst>
              <p:tags r:id="rId11"/>
            </p:custDataLst>
          </p:nvPr>
        </p:nvSpPr>
        <p:spPr>
          <a:xfrm>
            <a:off x="4838056" y="1736782"/>
            <a:ext cx="1689337" cy="973748"/>
          </a:xfrm>
          <a:prstGeom prst="rect">
            <a:avLst/>
          </a:prstGeom>
          <a:noFill/>
        </p:spPr>
        <p:txBody>
          <a:bodyPr wrap="square" lIns="90000" tIns="46800" rIns="90000" bIns="46800" rtlCol="0" anchor="ctr" anchorCtr="0">
            <a:normAutofit lnSpcReduction="20000"/>
          </a:bodyPr>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（二）</a:t>
            </a:r>
            <a:endParaRPr lang="zh-CN" altLang="en-US" sz="1800" b="1" spc="300" dirty="0">
              <a:solidFill>
                <a:schemeClr val="bg1"/>
              </a:solidFill>
              <a:latin typeface="+mj-ea"/>
              <a:ea typeface="+mj-ea"/>
              <a:sym typeface="+mn-ea"/>
            </a:endParaRPr>
          </a:p>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设置合理利益机制</a:t>
            </a:r>
            <a:endParaRPr lang="zh-CN" altLang="en-US" sz="1800" b="1" spc="300" dirty="0">
              <a:solidFill>
                <a:schemeClr val="bg1"/>
              </a:solidFill>
              <a:latin typeface="+mj-ea"/>
              <a:ea typeface="+mj-ea"/>
              <a:sym typeface="+mn-ea"/>
            </a:endParaRPr>
          </a:p>
        </p:txBody>
      </p:sp>
      <p:sp>
        <p:nvSpPr>
          <p:cNvPr id="1416" name="文本框 1415"/>
          <p:cNvSpPr txBox="1"/>
          <p:nvPr>
            <p:custDataLst>
              <p:tags r:id="rId12"/>
            </p:custDataLst>
          </p:nvPr>
        </p:nvSpPr>
        <p:spPr>
          <a:xfrm>
            <a:off x="8098943" y="1773086"/>
            <a:ext cx="1689337" cy="973748"/>
          </a:xfrm>
          <a:prstGeom prst="rect">
            <a:avLst/>
          </a:prstGeom>
          <a:noFill/>
        </p:spPr>
        <p:txBody>
          <a:bodyPr wrap="square" lIns="90000" tIns="46800" rIns="90000" bIns="46800" rtlCol="0" anchor="ctr" anchorCtr="0">
            <a:normAutofit lnSpcReduction="20000"/>
          </a:bodyPr>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（三）</a:t>
            </a:r>
            <a:endParaRPr lang="zh-CN" altLang="en-US" sz="1800" b="1" spc="300" dirty="0">
              <a:solidFill>
                <a:schemeClr val="bg1"/>
              </a:solidFill>
              <a:latin typeface="+mj-ea"/>
              <a:ea typeface="+mj-ea"/>
              <a:sym typeface="+mn-ea"/>
            </a:endParaRPr>
          </a:p>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整合外部资源的原则</a:t>
            </a:r>
            <a:endParaRPr lang="zh-CN" altLang="en-US" sz="1800" b="1" spc="300" dirty="0">
              <a:solidFill>
                <a:schemeClr val="bg1"/>
              </a:solidFill>
              <a:latin typeface="+mj-ea"/>
              <a:ea typeface="+mj-ea"/>
              <a:sym typeface="+mn-ea"/>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08"/>
                                        </p:tgtEl>
                                        <p:attrNameLst>
                                          <p:attrName>style.visibility</p:attrName>
                                        </p:attrNameLst>
                                      </p:cBhvr>
                                      <p:to>
                                        <p:strVal val="visible"/>
                                      </p:to>
                                    </p:set>
                                    <p:anim calcmode="lin" valueType="num">
                                      <p:cBhvr additive="base">
                                        <p:cTn id="7" dur="500" fill="hold"/>
                                        <p:tgtEl>
                                          <p:spTgt spid="1408"/>
                                        </p:tgtEl>
                                        <p:attrNameLst>
                                          <p:attrName>ppt_x</p:attrName>
                                        </p:attrNameLst>
                                      </p:cBhvr>
                                      <p:tavLst>
                                        <p:tav tm="0">
                                          <p:val>
                                            <p:strVal val="0-#ppt_w/2"/>
                                          </p:val>
                                        </p:tav>
                                        <p:tav tm="100000">
                                          <p:val>
                                            <p:strVal val="#ppt_x"/>
                                          </p:val>
                                        </p:tav>
                                      </p:tavLst>
                                    </p:anim>
                                    <p:anim calcmode="lin" valueType="num">
                                      <p:cBhvr additive="base">
                                        <p:cTn id="8" dur="500" fill="hold"/>
                                        <p:tgtEl>
                                          <p:spTgt spid="140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414"/>
                                        </p:tgtEl>
                                        <p:attrNameLst>
                                          <p:attrName>style.visibility</p:attrName>
                                        </p:attrNameLst>
                                      </p:cBhvr>
                                      <p:to>
                                        <p:strVal val="visible"/>
                                      </p:to>
                                    </p:set>
                                    <p:anim calcmode="lin" valueType="num">
                                      <p:cBhvr additive="base">
                                        <p:cTn id="11" dur="500" fill="hold"/>
                                        <p:tgtEl>
                                          <p:spTgt spid="1414"/>
                                        </p:tgtEl>
                                        <p:attrNameLst>
                                          <p:attrName>ppt_x</p:attrName>
                                        </p:attrNameLst>
                                      </p:cBhvr>
                                      <p:tavLst>
                                        <p:tav tm="0">
                                          <p:val>
                                            <p:strVal val="0-#ppt_w/2"/>
                                          </p:val>
                                        </p:tav>
                                        <p:tav tm="100000">
                                          <p:val>
                                            <p:strVal val="#ppt_x"/>
                                          </p:val>
                                        </p:tav>
                                      </p:tavLst>
                                    </p:anim>
                                    <p:anim calcmode="lin" valueType="num">
                                      <p:cBhvr additive="base">
                                        <p:cTn id="12" dur="500" fill="hold"/>
                                        <p:tgtEl>
                                          <p:spTgt spid="14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1409"/>
                                        </p:tgtEl>
                                        <p:attrNameLst>
                                          <p:attrName>style.visibility</p:attrName>
                                        </p:attrNameLst>
                                      </p:cBhvr>
                                      <p:to>
                                        <p:strVal val="visible"/>
                                      </p:to>
                                    </p:set>
                                    <p:anim calcmode="lin" valueType="num">
                                      <p:cBhvr additive="base">
                                        <p:cTn id="16" dur="500" fill="hold"/>
                                        <p:tgtEl>
                                          <p:spTgt spid="1409"/>
                                        </p:tgtEl>
                                        <p:attrNameLst>
                                          <p:attrName>ppt_x</p:attrName>
                                        </p:attrNameLst>
                                      </p:cBhvr>
                                      <p:tavLst>
                                        <p:tav tm="0">
                                          <p:val>
                                            <p:strVal val="0-#ppt_w/2"/>
                                          </p:val>
                                        </p:tav>
                                        <p:tav tm="100000">
                                          <p:val>
                                            <p:strVal val="#ppt_x"/>
                                          </p:val>
                                        </p:tav>
                                      </p:tavLst>
                                    </p:anim>
                                    <p:anim calcmode="lin" valueType="num">
                                      <p:cBhvr additive="base">
                                        <p:cTn id="17" dur="500" fill="hold"/>
                                        <p:tgtEl>
                                          <p:spTgt spid="1409"/>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1" fill="hold" grpId="0" nodeType="afterEffect">
                                  <p:stCondLst>
                                    <p:cond delay="0"/>
                                  </p:stCondLst>
                                  <p:childTnLst>
                                    <p:set>
                                      <p:cBhvr>
                                        <p:cTn id="20" dur="1" fill="hold">
                                          <p:stCondLst>
                                            <p:cond delay="0"/>
                                          </p:stCondLst>
                                        </p:cTn>
                                        <p:tgtEl>
                                          <p:spTgt spid="1410"/>
                                        </p:tgtEl>
                                        <p:attrNameLst>
                                          <p:attrName>style.visibility</p:attrName>
                                        </p:attrNameLst>
                                      </p:cBhvr>
                                      <p:to>
                                        <p:strVal val="visible"/>
                                      </p:to>
                                    </p:set>
                                    <p:anim calcmode="lin" valueType="num">
                                      <p:cBhvr additive="base">
                                        <p:cTn id="21" dur="500" fill="hold"/>
                                        <p:tgtEl>
                                          <p:spTgt spid="1410"/>
                                        </p:tgtEl>
                                        <p:attrNameLst>
                                          <p:attrName>ppt_x</p:attrName>
                                        </p:attrNameLst>
                                      </p:cBhvr>
                                      <p:tavLst>
                                        <p:tav tm="0">
                                          <p:val>
                                            <p:strVal val="#ppt_x"/>
                                          </p:val>
                                        </p:tav>
                                        <p:tav tm="100000">
                                          <p:val>
                                            <p:strVal val="#ppt_x"/>
                                          </p:val>
                                        </p:tav>
                                      </p:tavLst>
                                    </p:anim>
                                    <p:anim calcmode="lin" valueType="num">
                                      <p:cBhvr additive="base">
                                        <p:cTn id="22" dur="500" fill="hold"/>
                                        <p:tgtEl>
                                          <p:spTgt spid="1410"/>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415"/>
                                        </p:tgtEl>
                                        <p:attrNameLst>
                                          <p:attrName>style.visibility</p:attrName>
                                        </p:attrNameLst>
                                      </p:cBhvr>
                                      <p:to>
                                        <p:strVal val="visible"/>
                                      </p:to>
                                    </p:set>
                                    <p:anim calcmode="lin" valueType="num">
                                      <p:cBhvr additive="base">
                                        <p:cTn id="25" dur="500" fill="hold"/>
                                        <p:tgtEl>
                                          <p:spTgt spid="1415"/>
                                        </p:tgtEl>
                                        <p:attrNameLst>
                                          <p:attrName>ppt_x</p:attrName>
                                        </p:attrNameLst>
                                      </p:cBhvr>
                                      <p:tavLst>
                                        <p:tav tm="0">
                                          <p:val>
                                            <p:strVal val="#ppt_x"/>
                                          </p:val>
                                        </p:tav>
                                        <p:tav tm="100000">
                                          <p:val>
                                            <p:strVal val="#ppt_x"/>
                                          </p:val>
                                        </p:tav>
                                      </p:tavLst>
                                    </p:anim>
                                    <p:anim calcmode="lin" valueType="num">
                                      <p:cBhvr additive="base">
                                        <p:cTn id="26" dur="500" fill="hold"/>
                                        <p:tgtEl>
                                          <p:spTgt spid="1415"/>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1411"/>
                                        </p:tgtEl>
                                        <p:attrNameLst>
                                          <p:attrName>style.visibility</p:attrName>
                                        </p:attrNameLst>
                                      </p:cBhvr>
                                      <p:to>
                                        <p:strVal val="visible"/>
                                      </p:to>
                                    </p:set>
                                    <p:anim calcmode="lin" valueType="num">
                                      <p:cBhvr additive="base">
                                        <p:cTn id="30" dur="500" fill="hold"/>
                                        <p:tgtEl>
                                          <p:spTgt spid="1411"/>
                                        </p:tgtEl>
                                        <p:attrNameLst>
                                          <p:attrName>ppt_x</p:attrName>
                                        </p:attrNameLst>
                                      </p:cBhvr>
                                      <p:tavLst>
                                        <p:tav tm="0">
                                          <p:val>
                                            <p:strVal val="#ppt_x"/>
                                          </p:val>
                                        </p:tav>
                                        <p:tav tm="100000">
                                          <p:val>
                                            <p:strVal val="#ppt_x"/>
                                          </p:val>
                                        </p:tav>
                                      </p:tavLst>
                                    </p:anim>
                                    <p:anim calcmode="lin" valueType="num">
                                      <p:cBhvr additive="base">
                                        <p:cTn id="31" dur="500" fill="hold"/>
                                        <p:tgtEl>
                                          <p:spTgt spid="1411"/>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1412"/>
                                        </p:tgtEl>
                                        <p:attrNameLst>
                                          <p:attrName>style.visibility</p:attrName>
                                        </p:attrNameLst>
                                      </p:cBhvr>
                                      <p:to>
                                        <p:strVal val="visible"/>
                                      </p:to>
                                    </p:set>
                                    <p:anim calcmode="lin" valueType="num">
                                      <p:cBhvr additive="base">
                                        <p:cTn id="35" dur="500" fill="hold"/>
                                        <p:tgtEl>
                                          <p:spTgt spid="1412"/>
                                        </p:tgtEl>
                                        <p:attrNameLst>
                                          <p:attrName>ppt_x</p:attrName>
                                        </p:attrNameLst>
                                      </p:cBhvr>
                                      <p:tavLst>
                                        <p:tav tm="0">
                                          <p:val>
                                            <p:strVal val="1+#ppt_w/2"/>
                                          </p:val>
                                        </p:tav>
                                        <p:tav tm="100000">
                                          <p:val>
                                            <p:strVal val="#ppt_x"/>
                                          </p:val>
                                        </p:tav>
                                      </p:tavLst>
                                    </p:anim>
                                    <p:anim calcmode="lin" valueType="num">
                                      <p:cBhvr additive="base">
                                        <p:cTn id="36" dur="500" fill="hold"/>
                                        <p:tgtEl>
                                          <p:spTgt spid="1412"/>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416"/>
                                        </p:tgtEl>
                                        <p:attrNameLst>
                                          <p:attrName>style.visibility</p:attrName>
                                        </p:attrNameLst>
                                      </p:cBhvr>
                                      <p:to>
                                        <p:strVal val="visible"/>
                                      </p:to>
                                    </p:set>
                                    <p:anim calcmode="lin" valueType="num">
                                      <p:cBhvr additive="base">
                                        <p:cTn id="39" dur="500" fill="hold"/>
                                        <p:tgtEl>
                                          <p:spTgt spid="1416"/>
                                        </p:tgtEl>
                                        <p:attrNameLst>
                                          <p:attrName>ppt_x</p:attrName>
                                        </p:attrNameLst>
                                      </p:cBhvr>
                                      <p:tavLst>
                                        <p:tav tm="0">
                                          <p:val>
                                            <p:strVal val="1+#ppt_w/2"/>
                                          </p:val>
                                        </p:tav>
                                        <p:tav tm="100000">
                                          <p:val>
                                            <p:strVal val="#ppt_x"/>
                                          </p:val>
                                        </p:tav>
                                      </p:tavLst>
                                    </p:anim>
                                    <p:anim calcmode="lin" valueType="num">
                                      <p:cBhvr additive="base">
                                        <p:cTn id="40" dur="500" fill="hold"/>
                                        <p:tgtEl>
                                          <p:spTgt spid="1416"/>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2" presetClass="entr" presetSubtype="6" fill="hold" grpId="0" nodeType="afterEffect">
                                  <p:stCondLst>
                                    <p:cond delay="0"/>
                                  </p:stCondLst>
                                  <p:childTnLst>
                                    <p:set>
                                      <p:cBhvr>
                                        <p:cTn id="43" dur="1" fill="hold">
                                          <p:stCondLst>
                                            <p:cond delay="0"/>
                                          </p:stCondLst>
                                        </p:cTn>
                                        <p:tgtEl>
                                          <p:spTgt spid="1413"/>
                                        </p:tgtEl>
                                        <p:attrNameLst>
                                          <p:attrName>style.visibility</p:attrName>
                                        </p:attrNameLst>
                                      </p:cBhvr>
                                      <p:to>
                                        <p:strVal val="visible"/>
                                      </p:to>
                                    </p:set>
                                    <p:anim calcmode="lin" valueType="num">
                                      <p:cBhvr additive="base">
                                        <p:cTn id="44" dur="500" fill="hold"/>
                                        <p:tgtEl>
                                          <p:spTgt spid="1413"/>
                                        </p:tgtEl>
                                        <p:attrNameLst>
                                          <p:attrName>ppt_x</p:attrName>
                                        </p:attrNameLst>
                                      </p:cBhvr>
                                      <p:tavLst>
                                        <p:tav tm="0">
                                          <p:val>
                                            <p:strVal val="1+#ppt_w/2"/>
                                          </p:val>
                                        </p:tav>
                                        <p:tav tm="100000">
                                          <p:val>
                                            <p:strVal val="#ppt_x"/>
                                          </p:val>
                                        </p:tav>
                                      </p:tavLst>
                                    </p:anim>
                                    <p:anim calcmode="lin" valueType="num">
                                      <p:cBhvr additive="base">
                                        <p:cTn id="45" dur="500" fill="hold"/>
                                        <p:tgtEl>
                                          <p:spTgt spid="14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8" grpId="0" bldLvl="0" animBg="1"/>
      <p:bldP spid="1409" grpId="0" bldLvl="0" animBg="1"/>
      <p:bldP spid="1410" grpId="0" bldLvl="0" animBg="1"/>
      <p:bldP spid="1411" grpId="0" bldLvl="0" animBg="1"/>
      <p:bldP spid="1412" grpId="0" bldLvl="0" animBg="1"/>
      <p:bldP spid="1413" grpId="0" bldLvl="0" animBg="1"/>
      <p:bldP spid="1414" grpId="0"/>
      <p:bldP spid="1415" grpId="0"/>
      <p:bldP spid="1416"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231.xml><?xml version="1.0" encoding="utf-8"?>
<p:tagLst xmlns:p="http://schemas.openxmlformats.org/presentationml/2006/main">
  <p:tag name="KSO_WM_TAG_VERSION" val="1.0"/>
  <p:tag name="KSO_WM_TEMPLATE_CATEGORY" val="diagram"/>
  <p:tag name="KSO_WM_TEMPLATE_INDEX" val="20185969"/>
</p:tagLst>
</file>

<file path=ppt/tags/tag232.xml><?xml version="1.0" encoding="utf-8"?>
<p:tagLst xmlns:p="http://schemas.openxmlformats.org/presentationml/2006/main">
  <p:tag name="KSO_WM_TAG_VERSION" val="1.0"/>
  <p:tag name="KSO_WM_TEMPLATE_CATEGORY" val="diagram"/>
  <p:tag name="KSO_WM_TEMPLATE_INDEX" val="20185969"/>
</p:tagLst>
</file>

<file path=ppt/tags/tag233.xml><?xml version="1.0" encoding="utf-8"?>
<p:tagLst xmlns:p="http://schemas.openxmlformats.org/presentationml/2006/main">
  <p:tag name="KSO_WM_TEMPLATE_CATEGORY" val="diagram"/>
  <p:tag name="KSO_WM_TEMPLATE_INDEX" val="20185969"/>
  <p:tag name="KSO_WM_TAG_VERSION" val="1.0"/>
  <p:tag name="KSO_WM_BEAUTIFY_FLAG" val="#wm#"/>
</p:tagLst>
</file>

<file path=ppt/tags/tag234.xml><?xml version="1.0" encoding="utf-8"?>
<p:tagLst xmlns:p="http://schemas.openxmlformats.org/presentationml/2006/main">
  <p:tag name="KSO_WM_TAG_VERSION" val="1.0"/>
  <p:tag name="KSO_WM_TEMPLATE_CATEGORY" val="diagram"/>
  <p:tag name="KSO_WM_TEMPLATE_INDEX" val="20186005"/>
</p:tagLst>
</file>

<file path=ppt/tags/tag235.xml><?xml version="1.0" encoding="utf-8"?>
<p:tagLst xmlns:p="http://schemas.openxmlformats.org/presentationml/2006/main">
  <p:tag name="KSO_WM_TAG_VERSION" val="1.0"/>
  <p:tag name="KSO_WM_TEMPLATE_CATEGORY" val="diagram"/>
  <p:tag name="KSO_WM_TEMPLATE_INDEX" val="20186005"/>
</p:tagLst>
</file>

<file path=ppt/tags/tag236.xml><?xml version="1.0" encoding="utf-8"?>
<p:tagLst xmlns:p="http://schemas.openxmlformats.org/presentationml/2006/main">
  <p:tag name="KSO_WM_TEMPLATE_INDEX" val="20186005"/>
  <p:tag name="KSO_WM_TAG_VERSION" val="1.0"/>
  <p:tag name="KSO_WM_BEAUTIFY_FLAG" val="#wm#"/>
  <p:tag name="KSO_WM_TEMPLATE_CATEGORY" val="diagram"/>
</p:tagLst>
</file>

<file path=ppt/tags/tag237.xml><?xml version="1.0" encoding="utf-8"?>
<p:tagLst xmlns:p="http://schemas.openxmlformats.org/presentationml/2006/main">
  <p:tag name="KSO_WM_TAG_VERSION" val="1.0"/>
  <p:tag name="KSO_WM_TEMPLATE_CATEGORY" val="diagram"/>
  <p:tag name="KSO_WM_TEMPLATE_INDEX" val="20160820"/>
</p:tagLst>
</file>

<file path=ppt/tags/tag238.xml><?xml version="1.0" encoding="utf-8"?>
<p:tagLst xmlns:p="http://schemas.openxmlformats.org/presentationml/2006/main">
  <p:tag name="KSO_WM_TAG_VERSION" val="1.0"/>
  <p:tag name="KSO_WM_TEMPLATE_CATEGORY" val="diagram"/>
  <p:tag name="KSO_WM_TEMPLATE_INDEX" val="20160820"/>
</p:tagLst>
</file>

<file path=ppt/tags/tag239.xml><?xml version="1.0" encoding="utf-8"?>
<p:tagLst xmlns:p="http://schemas.openxmlformats.org/presentationml/2006/main">
  <p:tag name="KSO_WM_TAG_VERSION" val="1.0"/>
  <p:tag name="KSO_WM_TEMPLATE_CATEGORY" val="diagram"/>
  <p:tag name="KSO_WM_TEMPLATE_INDEX" val="2018596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TAG_VERSION" val="1.0"/>
  <p:tag name="KSO_WM_TEMPLATE_CATEGORY" val="diagram"/>
  <p:tag name="KSO_WM_TEMPLATE_INDEX" val="20185962"/>
</p:tagLst>
</file>

<file path=ppt/tags/tag241.xml><?xml version="1.0" encoding="utf-8"?>
<p:tagLst xmlns:p="http://schemas.openxmlformats.org/presentationml/2006/main">
  <p:tag name="KSO_WM_TEMPLATE_CATEGORY" val="diagram"/>
  <p:tag name="KSO_WM_TEMPLATE_INDEX" val="20185962"/>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67.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1.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472.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327_7*a*1"/>
  <p:tag name="KSO_WM_TEMPLATE_CATEGORY" val="custom"/>
  <p:tag name="KSO_WM_TEMPLATE_INDEX" val="20193327"/>
  <p:tag name="KSO_WM_UNIT_LAYERLEVEL" val="1"/>
  <p:tag name="KSO_WM_TAG_VERSION" val="1.0"/>
  <p:tag name="KSO_WM_BEAUTIFY_FLAG" val="#wm#"/>
</p:tagLst>
</file>

<file path=ppt/tags/tag473.xml><?xml version="1.0" encoding="utf-8"?>
<p:tagLst xmlns:p="http://schemas.openxmlformats.org/presentationml/2006/main">
  <p:tag name="KSO_WM_UNIT_ISCONTENTSTITLE" val="0"/>
  <p:tag name="KSO_WM_UNIT_PRESET_TEXT" val="单击此处添加文本具体内容"/>
  <p:tag name="KSO_WM_UNIT_NOCLEAR" val="0"/>
  <p:tag name="KSO_WM_UNIT_VALUE" val="66"/>
  <p:tag name="KSO_WM_UNIT_HIGHLIGHT" val="0"/>
  <p:tag name="KSO_WM_UNIT_COMPATIBLE" val="0"/>
  <p:tag name="KSO_WM_UNIT_DIAGRAM_ISNUMVISUAL" val="0"/>
  <p:tag name="KSO_WM_UNIT_DIAGRAM_ISREFERUNIT" val="0"/>
  <p:tag name="KSO_WM_UNIT_TYPE" val="b"/>
  <p:tag name="KSO_WM_UNIT_INDEX" val="1"/>
  <p:tag name="KSO_WM_UNIT_ID" val="custom20193327_7*b*1"/>
  <p:tag name="KSO_WM_TEMPLATE_CATEGORY" val="custom"/>
  <p:tag name="KSO_WM_TEMPLATE_INDEX" val="20193327"/>
  <p:tag name="KSO_WM_UNIT_LAYERLEVEL" val="1"/>
  <p:tag name="KSO_WM_TAG_VERSION" val="1.0"/>
  <p:tag name="KSO_WM_BEAUTIFY_FLAG" val="#wm#"/>
</p:tagLst>
</file>

<file path=ppt/tags/tag474.xml><?xml version="1.0" encoding="utf-8"?>
<p:tagLst xmlns:p="http://schemas.openxmlformats.org/presentationml/2006/main">
  <p:tag name="KSO_WM_UNIT_ISCONTENTSTITLE" val="0"/>
  <p:tag name="KSO_WM_UNIT_PRESET_TEXT" val="01"/>
  <p:tag name="KSO_WM_UNIT_NOCLEAR" val="0"/>
  <p:tag name="KSO_WM_UNIT_VALUE" val="9"/>
  <p:tag name="KSO_WM_UNIT_HIGHLIGHT" val="0"/>
  <p:tag name="KSO_WM_UNIT_COMPATIBLE" val="0"/>
  <p:tag name="KSO_WM_UNIT_DIAGRAM_ISNUMVISUAL" val="0"/>
  <p:tag name="KSO_WM_UNIT_DIAGRAM_ISREFERUNIT" val="0"/>
  <p:tag name="KSO_WM_UNIT_TYPE" val="e"/>
  <p:tag name="KSO_WM_UNIT_INDEX" val="1"/>
  <p:tag name="KSO_WM_UNIT_ID" val="custom20193327_7*e*1"/>
  <p:tag name="KSO_WM_TEMPLATE_CATEGORY" val="custom"/>
  <p:tag name="KSO_WM_TEMPLATE_INDEX" val="20193327"/>
  <p:tag name="KSO_WM_UNIT_LAYERLEVEL" val="1"/>
  <p:tag name="KSO_WM_TAG_VERSION" val="1.0"/>
  <p:tag name="KSO_WM_BEAUTIFY_FLAG" val="#wm#"/>
</p:tagLst>
</file>

<file path=ppt/tags/tag475.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476.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47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92"/>
  <p:tag name="KSO_WM_UNIT_HIGHLIGHT" val="0"/>
  <p:tag name="KSO_WM_UNIT_COMPATIBLE" val="0"/>
  <p:tag name="KSO_WM_UNIT_DIAGRAM_ISNUMVISUAL" val="0"/>
  <p:tag name="KSO_WM_UNIT_DIAGRAM_ISREFERUNIT" val="0"/>
  <p:tag name="KSO_WM_UNIT_TYPE" val="f"/>
  <p:tag name="KSO_WM_UNIT_INDEX" val="1"/>
  <p:tag name="KSO_WM_UNIT_ID" val="mixed20201947_146*f*1"/>
  <p:tag name="KSO_WM_TEMPLATE_CATEGORY" val="mixed"/>
  <p:tag name="KSO_WM_TEMPLATE_INDEX" val="20201947"/>
  <p:tag name="KSO_WM_UNIT_LAYERLEVEL" val="1"/>
  <p:tag name="KSO_WM_TAG_VERSION" val="1.0"/>
  <p:tag name="KSO_WM_BEAUTIFY_FLAG" val="#wm#"/>
  <p:tag name="KSO_WM_UNIT_TEXTBOXSTYLE_GUID" val="{45b1594b-1826-4254-b557-c9ea6aae88af}"/>
  <p:tag name="KSO_WM_UNIT_TEXTBOXSTYLE_TEMPLATEID" val="3132718"/>
  <p:tag name="KSO_WM_UNIT_TEXTBOXSTYLE_TYPE" val="8"/>
</p:tagLst>
</file>

<file path=ppt/tags/tag478.xml><?xml version="1.0" encoding="utf-8"?>
<p:tagLst xmlns:p="http://schemas.openxmlformats.org/presentationml/2006/main">
  <p:tag name="KSO_WM_TEMPLATE_CATEGORY" val="diagram"/>
  <p:tag name="KSO_WM_TEMPLATE_INDEX" val="160165"/>
  <p:tag name="KSO_WM_UNIT_TYPE" val="n_h_h_f"/>
  <p:tag name="KSO_WM_UNIT_INDEX" val="1_2_4_1"/>
  <p:tag name="KSO_WM_UNIT_ID" val="diagram160165_5*n_h_h_f*1_2_4_1"/>
  <p:tag name="KSO_WM_UNIT_LAYERLEVEL" val="1_1_1_1"/>
  <p:tag name="KSO_WM_UNIT_HIGHLIGHT" val="0"/>
  <p:tag name="KSO_WM_UNIT_COMPATIBLE" val="0"/>
  <p:tag name="KSO_WM_DIAGRAM_GROUP_CODE" val="n1-1"/>
  <p:tag name="KSO_WM_TAG_VERSION" val="1.0"/>
  <p:tag name="KSO_WM_UNIT_PRESET_TEXT" val="单击此处添加文本"/>
  <p:tag name="KSO_WM_UNIT_NOCLEAR" val="0"/>
  <p:tag name="KSO_WM_UNIT_DIAGRAM_ISNUMVISUAL" val="0"/>
  <p:tag name="KSO_WM_UNIT_DIAGRAM_ISREFERUNIT" val="0"/>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479.xml><?xml version="1.0" encoding="utf-8"?>
<p:tagLst xmlns:p="http://schemas.openxmlformats.org/presentationml/2006/main">
  <p:tag name="KSO_WM_DIAGRAM_GROUP_CODE" val="n1-1"/>
  <p:tag name="KSO_WM_TEMPLATE_CATEGORY" val="diagram"/>
  <p:tag name="KSO_WM_TEMPLATE_INDEX" val="160165"/>
  <p:tag name="KSO_WM_UNIT_TYPE" val="n_h_f"/>
  <p:tag name="KSO_WM_UNIT_INDEX" val="1_1_1"/>
  <p:tag name="KSO_WM_UNIT_ID" val="diagram160165_5*n_h_f*1_1_1"/>
  <p:tag name="KSO_WM_UNIT_LAYERLEVEL" val="1_1_1"/>
  <p:tag name="KSO_WM_UNIT_VALUE" val="12"/>
  <p:tag name="KSO_WM_UNIT_HIGHLIGHT" val="0"/>
  <p:tag name="KSO_WM_UNIT_COMPATIBLE" val="0"/>
  <p:tag name="KSO_WM_TAG_VERSION" val="1.0"/>
  <p:tag name="KSO_WM_UNIT_ISCONTENTSTITLE" val="0"/>
  <p:tag name="KSO_WM_UNIT_NOCLEAR" val="0"/>
  <p:tag name="KSO_WM_UNIT_DIAGRAM_ISNUMVISUAL" val="0"/>
  <p:tag name="KSO_WM_UNIT_DIAGRAM_ISREFERUNIT" val="0"/>
  <p:tag name="KSO_WM_UNIT_PRESET_TEXT" val="添加标题"/>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0.xml><?xml version="1.0" encoding="utf-8"?>
<p:tagLst xmlns:p="http://schemas.openxmlformats.org/presentationml/2006/main">
  <p:tag name="KSO_WM_TEMPLATE_CATEGORY" val="diagram"/>
  <p:tag name="KSO_WM_TEMPLATE_INDEX" val="160165"/>
  <p:tag name="KSO_WM_UNIT_TYPE" val="n_h_h_f"/>
  <p:tag name="KSO_WM_UNIT_INDEX" val="1_2_3_1"/>
  <p:tag name="KSO_WM_UNIT_ID" val="diagram160165_5*n_h_h_f*1_2_3_1"/>
  <p:tag name="KSO_WM_UNIT_LAYERLEVEL" val="1_1_1_1"/>
  <p:tag name="KSO_WM_UNIT_HIGHLIGHT" val="0"/>
  <p:tag name="KSO_WM_UNIT_COMPATIBLE" val="0"/>
  <p:tag name="KSO_WM_DIAGRAM_GROUP_CODE" val="n1-1"/>
  <p:tag name="KSO_WM_TAG_VERSION" val="1.0"/>
  <p:tag name="KSO_WM_UNIT_PRESET_TEXT" val="单击此处添加文本"/>
  <p:tag name="KSO_WM_UNIT_NOCLEAR" val="0"/>
  <p:tag name="KSO_WM_UNIT_DIAGRAM_ISNUMVISUAL" val="0"/>
  <p:tag name="KSO_WM_UNIT_DIAGRAM_ISREFERUNIT" val="0"/>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481.xml><?xml version="1.0" encoding="utf-8"?>
<p:tagLst xmlns:p="http://schemas.openxmlformats.org/presentationml/2006/main">
  <p:tag name="KSO_WM_TEMPLATE_CATEGORY" val="diagram"/>
  <p:tag name="KSO_WM_TEMPLATE_INDEX" val="160165"/>
  <p:tag name="KSO_WM_UNIT_TYPE" val="n_h_h_f"/>
  <p:tag name="KSO_WM_UNIT_INDEX" val="1_2_1_1"/>
  <p:tag name="KSO_WM_UNIT_ID" val="diagram160165_5*n_h_h_f*1_2_1_1"/>
  <p:tag name="KSO_WM_UNIT_LAYERLEVEL" val="1_1_1_1"/>
  <p:tag name="KSO_WM_UNIT_HIGHLIGHT" val="0"/>
  <p:tag name="KSO_WM_UNIT_COMPATIBLE" val="0"/>
  <p:tag name="KSO_WM_DIAGRAM_GROUP_CODE" val="n1-1"/>
  <p:tag name="KSO_WM_TAG_VERSION" val="1.0"/>
  <p:tag name="KSO_WM_UNIT_PRESET_TEXT" val="单击此处添加文本"/>
  <p:tag name="KSO_WM_UNIT_NOCLEAR" val="0"/>
  <p:tag name="KSO_WM_UNIT_DIAGRAM_ISNUMVISUAL" val="0"/>
  <p:tag name="KSO_WM_UNIT_DIAGRAM_ISREFERUNIT" val="0"/>
  <p:tag name="KSO_WM_UNIT_VALUE" val="16"/>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482.xml><?xml version="1.0" encoding="utf-8"?>
<p:tagLst xmlns:p="http://schemas.openxmlformats.org/presentationml/2006/main">
  <p:tag name="KSO_WM_TEMPLATE_CATEGORY" val="diagram"/>
  <p:tag name="KSO_WM_TEMPLATE_INDEX" val="160165"/>
  <p:tag name="KSO_WM_UNIT_TYPE" val="n_h_h_f"/>
  <p:tag name="KSO_WM_UNIT_INDEX" val="1_2_2_1"/>
  <p:tag name="KSO_WM_UNIT_ID" val="diagram160165_5*n_h_h_f*1_2_2_1"/>
  <p:tag name="KSO_WM_UNIT_LAYERLEVEL" val="1_1_1_1"/>
  <p:tag name="KSO_WM_UNIT_HIGHLIGHT" val="0"/>
  <p:tag name="KSO_WM_UNIT_COMPATIBLE" val="0"/>
  <p:tag name="KSO_WM_DIAGRAM_GROUP_CODE" val="n1-1"/>
  <p:tag name="KSO_WM_TAG_VERSION" val="1.0"/>
  <p:tag name="KSO_WM_UNIT_PRESET_TEXT" val="单击此处添加文本"/>
  <p:tag name="KSO_WM_UNIT_NOCLEAR" val="0"/>
  <p:tag name="KSO_WM_UNIT_DIAGRAM_ISNUMVISUAL" val="0"/>
  <p:tag name="KSO_WM_UNIT_DIAGRAM_ISREFERUNIT" val="0"/>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483.xml><?xml version="1.0" encoding="utf-8"?>
<p:tagLst xmlns:p="http://schemas.openxmlformats.org/presentationml/2006/main">
  <p:tag name="KSO_WM_TEMPLATE_CATEGORY" val="diagram"/>
  <p:tag name="KSO_WM_TEMPLATE_INDEX" val="160165"/>
  <p:tag name="KSO_WM_UNIT_TYPE" val="n_h_h_f"/>
  <p:tag name="KSO_WM_UNIT_INDEX" val="1_2_6_1"/>
  <p:tag name="KSO_WM_UNIT_ID" val="diagram160165_5*n_h_h_f*1_2_6_1"/>
  <p:tag name="KSO_WM_UNIT_LAYERLEVEL" val="1_1_1_1"/>
  <p:tag name="KSO_WM_UNIT_HIGHLIGHT" val="0"/>
  <p:tag name="KSO_WM_UNIT_COMPATIBLE" val="0"/>
  <p:tag name="KSO_WM_DIAGRAM_GROUP_CODE" val="n1-1"/>
  <p:tag name="KSO_WM_TAG_VERSION" val="1.0"/>
  <p:tag name="KSO_WM_UNIT_PRESET_TEXT" val="单击此处添加文本"/>
  <p:tag name="KSO_WM_UNIT_NOCLEAR" val="0"/>
  <p:tag name="KSO_WM_UNIT_DIAGRAM_ISNUMVISUAL" val="0"/>
  <p:tag name="KSO_WM_UNIT_DIAGRAM_ISREFERUNIT" val="0"/>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484.xml><?xml version="1.0" encoding="utf-8"?>
<p:tagLst xmlns:p="http://schemas.openxmlformats.org/presentationml/2006/main">
  <p:tag name="KSO_WM_TEMPLATE_CATEGORY" val="diagram"/>
  <p:tag name="KSO_WM_TEMPLATE_INDEX" val="160165"/>
  <p:tag name="KSO_WM_UNIT_TYPE" val="n_h_h_f"/>
  <p:tag name="KSO_WM_UNIT_INDEX" val="1_2_5_1"/>
  <p:tag name="KSO_WM_UNIT_ID" val="diagram160165_5*n_h_h_f*1_2_5_1"/>
  <p:tag name="KSO_WM_UNIT_LAYERLEVEL" val="1_1_1_1"/>
  <p:tag name="KSO_WM_UNIT_HIGHLIGHT" val="0"/>
  <p:tag name="KSO_WM_UNIT_COMPATIBLE" val="0"/>
  <p:tag name="KSO_WM_DIAGRAM_GROUP_CODE" val="n1-1"/>
  <p:tag name="KSO_WM_TAG_VERSION" val="1.0"/>
  <p:tag name="KSO_WM_UNIT_PRESET_TEXT" val="单击此处添加文本"/>
  <p:tag name="KSO_WM_UNIT_NOCLEAR" val="0"/>
  <p:tag name="KSO_WM_UNIT_DIAGRAM_ISNUMVISUAL" val="0"/>
  <p:tag name="KSO_WM_UNIT_DIAGRAM_ISREFERUNIT" val="0"/>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485.xml><?xml version="1.0" encoding="utf-8"?>
<p:tagLst xmlns:p="http://schemas.openxmlformats.org/presentationml/2006/main">
  <p:tag name="KSO_WM_TEMPLATE_CATEGORY" val="diagram"/>
  <p:tag name="KSO_WM_TEMPLATE_INDEX" val="160165"/>
  <p:tag name="KSO_WM_UNIT_TYPE" val="n_h_h_i"/>
  <p:tag name="KSO_WM_UNIT_INDEX" val="1_2_3_2"/>
  <p:tag name="KSO_WM_UNIT_ID" val="diagram160165_5*n_h_h_i*1_2_3_2"/>
  <p:tag name="KSO_WM_UNIT_LAYERLEVEL" val="1_1_1_1"/>
  <p:tag name="KSO_WM_DIAGRAM_GROUP_CODE" val="n1-1"/>
  <p:tag name="KSO_WM_TAG_VERSION" val="1.0"/>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486.xml><?xml version="1.0" encoding="utf-8"?>
<p:tagLst xmlns:p="http://schemas.openxmlformats.org/presentationml/2006/main">
  <p:tag name="KSO_WM_TEMPLATE_CATEGORY" val="diagram"/>
  <p:tag name="KSO_WM_TEMPLATE_INDEX" val="160165"/>
  <p:tag name="KSO_WM_UNIT_TYPE" val="n_h_h_i"/>
  <p:tag name="KSO_WM_UNIT_INDEX" val="1_2_1_2"/>
  <p:tag name="KSO_WM_UNIT_ID" val="diagram160165_5*n_h_h_i*1_2_1_2"/>
  <p:tag name="KSO_WM_UNIT_LAYERLEVEL" val="1_1_1_1"/>
  <p:tag name="KSO_WM_DIAGRAM_GROUP_CODE" val="n1-1"/>
  <p:tag name="KSO_WM_TAG_VERSION" val="1.0"/>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487.xml><?xml version="1.0" encoding="utf-8"?>
<p:tagLst xmlns:p="http://schemas.openxmlformats.org/presentationml/2006/main">
  <p:tag name="KSO_WM_TEMPLATE_CATEGORY" val="diagram"/>
  <p:tag name="KSO_WM_TEMPLATE_INDEX" val="160165"/>
  <p:tag name="KSO_WM_UNIT_TYPE" val="n_h_h_i"/>
  <p:tag name="KSO_WM_UNIT_INDEX" val="1_2_2_2"/>
  <p:tag name="KSO_WM_UNIT_ID" val="diagram160165_5*n_h_h_i*1_2_2_2"/>
  <p:tag name="KSO_WM_UNIT_LAYERLEVEL" val="1_1_1_1"/>
  <p:tag name="KSO_WM_DIAGRAM_GROUP_CODE" val="n1-1"/>
  <p:tag name="KSO_WM_TAG_VERSION" val="1.0"/>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488.xml><?xml version="1.0" encoding="utf-8"?>
<p:tagLst xmlns:p="http://schemas.openxmlformats.org/presentationml/2006/main">
  <p:tag name="KSO_WM_TEMPLATE_CATEGORY" val="diagram"/>
  <p:tag name="KSO_WM_TEMPLATE_INDEX" val="160165"/>
  <p:tag name="KSO_WM_UNIT_TYPE" val="n_h_h_i"/>
  <p:tag name="KSO_WM_UNIT_INDEX" val="1_2_4_2"/>
  <p:tag name="KSO_WM_UNIT_ID" val="diagram160165_5*n_h_h_i*1_2_4_2"/>
  <p:tag name="KSO_WM_UNIT_LAYERLEVEL" val="1_1_1_1"/>
  <p:tag name="KSO_WM_DIAGRAM_GROUP_CODE" val="n1-1"/>
  <p:tag name="KSO_WM_TAG_VERSION" val="1.0"/>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489.xml><?xml version="1.0" encoding="utf-8"?>
<p:tagLst xmlns:p="http://schemas.openxmlformats.org/presentationml/2006/main">
  <p:tag name="KSO_WM_TEMPLATE_CATEGORY" val="diagram"/>
  <p:tag name="KSO_WM_TEMPLATE_INDEX" val="160165"/>
  <p:tag name="KSO_WM_UNIT_TYPE" val="n_h_h_i"/>
  <p:tag name="KSO_WM_UNIT_INDEX" val="1_2_6_2"/>
  <p:tag name="KSO_WM_UNIT_ID" val="diagram160165_5*n_h_h_i*1_2_6_2"/>
  <p:tag name="KSO_WM_UNIT_LAYERLEVEL" val="1_1_1_1"/>
  <p:tag name="KSO_WM_DIAGRAM_GROUP_CODE" val="n1-1"/>
  <p:tag name="KSO_WM_TAG_VERSION" val="1.0"/>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0.xml><?xml version="1.0" encoding="utf-8"?>
<p:tagLst xmlns:p="http://schemas.openxmlformats.org/presentationml/2006/main">
  <p:tag name="KSO_WM_TEMPLATE_CATEGORY" val="diagram"/>
  <p:tag name="KSO_WM_TEMPLATE_INDEX" val="160165"/>
  <p:tag name="KSO_WM_UNIT_TYPE" val="n_h_h_i"/>
  <p:tag name="KSO_WM_UNIT_INDEX" val="1_2_5_2"/>
  <p:tag name="KSO_WM_UNIT_ID" val="diagram160165_5*n_h_h_i*1_2_5_2"/>
  <p:tag name="KSO_WM_UNIT_LAYERLEVEL" val="1_1_1_1"/>
  <p:tag name="KSO_WM_DIAGRAM_GROUP_CODE" val="n1-1"/>
  <p:tag name="KSO_WM_TAG_VERSION" val="1.0"/>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160165_5*n_h_h_i*1_2_1_1"/>
  <p:tag name="KSO_WM_TEMPLATE_CATEGORY" val="diagram"/>
  <p:tag name="KSO_WM_TEMPLATE_INDEX" val="160165"/>
  <p:tag name="KSO_WM_UNIT_LAYERLEVEL" val="1_1_1_1"/>
  <p:tag name="KSO_WM_TAG_VERSION" val="1.0"/>
  <p:tag name="KSO_WM_UNIT_TYPE" val="n_h_h_i"/>
  <p:tag name="KSO_WM_UNIT_INDEX" val="1_2_1_1"/>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160165_5*n_h_h_i*1_2_2_1"/>
  <p:tag name="KSO_WM_TEMPLATE_CATEGORY" val="diagram"/>
  <p:tag name="KSO_WM_TEMPLATE_INDEX" val="160165"/>
  <p:tag name="KSO_WM_UNIT_LAYERLEVEL" val="1_1_1_1"/>
  <p:tag name="KSO_WM_TAG_VERSION" val="1.0"/>
  <p:tag name="KSO_WM_UNIT_TYPE" val="n_h_h_i"/>
  <p:tag name="KSO_WM_UNIT_INDEX" val="1_2_2_1"/>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160165_5*n_h_h_i*1_2_4_1"/>
  <p:tag name="KSO_WM_TEMPLATE_CATEGORY" val="diagram"/>
  <p:tag name="KSO_WM_TEMPLATE_INDEX" val="160165"/>
  <p:tag name="KSO_WM_UNIT_LAYERLEVEL" val="1_1_1_1"/>
  <p:tag name="KSO_WM_TAG_VERSION" val="1.0"/>
  <p:tag name="KSO_WM_UNIT_TYPE" val="n_h_h_i"/>
  <p:tag name="KSO_WM_UNIT_INDEX" val="1_2_4_1"/>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160165_5*n_h_h_i*1_2_3_1"/>
  <p:tag name="KSO_WM_TEMPLATE_CATEGORY" val="diagram"/>
  <p:tag name="KSO_WM_TEMPLATE_INDEX" val="160165"/>
  <p:tag name="KSO_WM_UNIT_LAYERLEVEL" val="1_1_1_1"/>
  <p:tag name="KSO_WM_TAG_VERSION" val="1.0"/>
  <p:tag name="KSO_WM_UNIT_TYPE" val="n_h_h_i"/>
  <p:tag name="KSO_WM_UNIT_INDEX" val="1_2_3_1"/>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160165_5*n_h_h_i*1_2_5_1"/>
  <p:tag name="KSO_WM_TEMPLATE_CATEGORY" val="diagram"/>
  <p:tag name="KSO_WM_TEMPLATE_INDEX" val="160165"/>
  <p:tag name="KSO_WM_UNIT_LAYERLEVEL" val="1_1_1_1"/>
  <p:tag name="KSO_WM_TAG_VERSION" val="1.0"/>
  <p:tag name="KSO_WM_UNIT_TYPE" val="n_h_h_i"/>
  <p:tag name="KSO_WM_UNIT_INDEX" val="1_2_5_1"/>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160165_5*n_h_h_i*1_2_6_1"/>
  <p:tag name="KSO_WM_TEMPLATE_CATEGORY" val="diagram"/>
  <p:tag name="KSO_WM_TEMPLATE_INDEX" val="160165"/>
  <p:tag name="KSO_WM_UNIT_LAYERLEVEL" val="1_1_1_1"/>
  <p:tag name="KSO_WM_TAG_VERSION" val="1.0"/>
  <p:tag name="KSO_WM_UNIT_TYPE" val="n_h_h_i"/>
  <p:tag name="KSO_WM_UNIT_INDEX" val="1_2_6_1"/>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2f132ac4-30db-4511-888a-8a25ecc2cdae}"/>
</p:tagLst>
</file>

<file path=ppt/tags/tag498.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499.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0.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2"/>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50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92"/>
  <p:tag name="KSO_WM_UNIT_HIGHLIGHT" val="0"/>
  <p:tag name="KSO_WM_UNIT_COMPATIBLE" val="0"/>
  <p:tag name="KSO_WM_UNIT_DIAGRAM_ISNUMVISUAL" val="0"/>
  <p:tag name="KSO_WM_UNIT_DIAGRAM_ISREFERUNIT" val="0"/>
  <p:tag name="KSO_WM_UNIT_TYPE" val="f"/>
  <p:tag name="KSO_WM_UNIT_INDEX" val="1"/>
  <p:tag name="KSO_WM_UNIT_ID" val="mixed20201947_146*f*1"/>
  <p:tag name="KSO_WM_TEMPLATE_CATEGORY" val="mixed"/>
  <p:tag name="KSO_WM_TEMPLATE_INDEX" val="20201947"/>
  <p:tag name="KSO_WM_UNIT_LAYERLEVEL" val="1"/>
  <p:tag name="KSO_WM_TAG_VERSION" val="1.0"/>
  <p:tag name="KSO_WM_BEAUTIFY_FLAG" val="#wm#"/>
  <p:tag name="KSO_WM_UNIT_TEXTBOXSTYLE_GUID" val="{45b1594b-1826-4254-b557-c9ea6aae88af}"/>
  <p:tag name="KSO_WM_UNIT_TEXTBOXSTYLE_TEMPLATEID" val="3132718"/>
  <p:tag name="KSO_WM_UNIT_TEXTBOXSTYLE_TYPE" val="8"/>
</p:tagLst>
</file>

<file path=ppt/tags/tag502.xml><?xml version="1.0" encoding="utf-8"?>
<p:tagLst xmlns:p="http://schemas.openxmlformats.org/presentationml/2006/main">
  <p:tag name="KSO_WM_TEMPLATE_CATEGORY" val="diagram"/>
  <p:tag name="KSO_WM_TEMPLATE_INDEX" val="160165"/>
  <p:tag name="KSO_WM_UNIT_TYPE" val="n_h_h_f"/>
  <p:tag name="KSO_WM_UNIT_INDEX" val="1_2_4_1"/>
  <p:tag name="KSO_WM_UNIT_ID" val="diagram160165_5*n_h_h_f*1_2_4_1"/>
  <p:tag name="KSO_WM_UNIT_LAYERLEVEL" val="1_1_1_1"/>
  <p:tag name="KSO_WM_UNIT_HIGHLIGHT" val="0"/>
  <p:tag name="KSO_WM_UNIT_COMPATIBLE" val="0"/>
  <p:tag name="KSO_WM_DIAGRAM_GROUP_CODE" val="n1-1"/>
  <p:tag name="KSO_WM_TAG_VERSION" val="1.0"/>
  <p:tag name="KSO_WM_UNIT_PRESET_TEXT" val="单击此处添加文本"/>
  <p:tag name="KSO_WM_UNIT_NOCLEAR" val="0"/>
  <p:tag name="KSO_WM_UNIT_DIAGRAM_ISNUMVISUAL" val="0"/>
  <p:tag name="KSO_WM_UNIT_DIAGRAM_ISREFERUNIT" val="0"/>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503.xml><?xml version="1.0" encoding="utf-8"?>
<p:tagLst xmlns:p="http://schemas.openxmlformats.org/presentationml/2006/main">
  <p:tag name="KSO_WM_DIAGRAM_GROUP_CODE" val="n1-1"/>
  <p:tag name="KSO_WM_TEMPLATE_CATEGORY" val="diagram"/>
  <p:tag name="KSO_WM_TEMPLATE_INDEX" val="160165"/>
  <p:tag name="KSO_WM_UNIT_TYPE" val="n_h_f"/>
  <p:tag name="KSO_WM_UNIT_INDEX" val="1_1_1"/>
  <p:tag name="KSO_WM_UNIT_ID" val="diagram160165_5*n_h_f*1_1_1"/>
  <p:tag name="KSO_WM_UNIT_LAYERLEVEL" val="1_1_1"/>
  <p:tag name="KSO_WM_UNIT_VALUE" val="12"/>
  <p:tag name="KSO_WM_UNIT_HIGHLIGHT" val="0"/>
  <p:tag name="KSO_WM_UNIT_COMPATIBLE" val="0"/>
  <p:tag name="KSO_WM_TAG_VERSION" val="1.0"/>
  <p:tag name="KSO_WM_UNIT_ISCONTENTSTITLE" val="0"/>
  <p:tag name="KSO_WM_UNIT_NOCLEAR" val="0"/>
  <p:tag name="KSO_WM_UNIT_DIAGRAM_ISNUMVISUAL" val="0"/>
  <p:tag name="KSO_WM_UNIT_DIAGRAM_ISREFERUNIT" val="0"/>
  <p:tag name="KSO_WM_UNIT_PRESET_TEXT" val="添加标题"/>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504.xml><?xml version="1.0" encoding="utf-8"?>
<p:tagLst xmlns:p="http://schemas.openxmlformats.org/presentationml/2006/main">
  <p:tag name="KSO_WM_TEMPLATE_CATEGORY" val="diagram"/>
  <p:tag name="KSO_WM_TEMPLATE_INDEX" val="160165"/>
  <p:tag name="KSO_WM_UNIT_TYPE" val="n_h_h_f"/>
  <p:tag name="KSO_WM_UNIT_INDEX" val="1_2_3_1"/>
  <p:tag name="KSO_WM_UNIT_ID" val="diagram160165_5*n_h_h_f*1_2_3_1"/>
  <p:tag name="KSO_WM_UNIT_LAYERLEVEL" val="1_1_1_1"/>
  <p:tag name="KSO_WM_UNIT_HIGHLIGHT" val="0"/>
  <p:tag name="KSO_WM_UNIT_COMPATIBLE" val="0"/>
  <p:tag name="KSO_WM_DIAGRAM_GROUP_CODE" val="n1-1"/>
  <p:tag name="KSO_WM_TAG_VERSION" val="1.0"/>
  <p:tag name="KSO_WM_UNIT_PRESET_TEXT" val="单击此处添加文本"/>
  <p:tag name="KSO_WM_UNIT_NOCLEAR" val="0"/>
  <p:tag name="KSO_WM_UNIT_DIAGRAM_ISNUMVISUAL" val="0"/>
  <p:tag name="KSO_WM_UNIT_DIAGRAM_ISREFERUNIT" val="0"/>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505.xml><?xml version="1.0" encoding="utf-8"?>
<p:tagLst xmlns:p="http://schemas.openxmlformats.org/presentationml/2006/main">
  <p:tag name="KSO_WM_TEMPLATE_CATEGORY" val="diagram"/>
  <p:tag name="KSO_WM_TEMPLATE_INDEX" val="160165"/>
  <p:tag name="KSO_WM_UNIT_TYPE" val="n_h_h_f"/>
  <p:tag name="KSO_WM_UNIT_INDEX" val="1_2_1_1"/>
  <p:tag name="KSO_WM_UNIT_ID" val="diagram160165_5*n_h_h_f*1_2_1_1"/>
  <p:tag name="KSO_WM_UNIT_LAYERLEVEL" val="1_1_1_1"/>
  <p:tag name="KSO_WM_UNIT_HIGHLIGHT" val="0"/>
  <p:tag name="KSO_WM_UNIT_COMPATIBLE" val="0"/>
  <p:tag name="KSO_WM_DIAGRAM_GROUP_CODE" val="n1-1"/>
  <p:tag name="KSO_WM_TAG_VERSION" val="1.0"/>
  <p:tag name="KSO_WM_UNIT_PRESET_TEXT" val="单击此处添加文本"/>
  <p:tag name="KSO_WM_UNIT_NOCLEAR" val="0"/>
  <p:tag name="KSO_WM_UNIT_DIAGRAM_ISNUMVISUAL" val="0"/>
  <p:tag name="KSO_WM_UNIT_DIAGRAM_ISREFERUNIT" val="0"/>
  <p:tag name="KSO_WM_UNIT_VALUE" val="16"/>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506.xml><?xml version="1.0" encoding="utf-8"?>
<p:tagLst xmlns:p="http://schemas.openxmlformats.org/presentationml/2006/main">
  <p:tag name="KSO_WM_TEMPLATE_CATEGORY" val="diagram"/>
  <p:tag name="KSO_WM_TEMPLATE_INDEX" val="160165"/>
  <p:tag name="KSO_WM_UNIT_TYPE" val="n_h_h_f"/>
  <p:tag name="KSO_WM_UNIT_INDEX" val="1_2_2_1"/>
  <p:tag name="KSO_WM_UNIT_ID" val="diagram160165_5*n_h_h_f*1_2_2_1"/>
  <p:tag name="KSO_WM_UNIT_LAYERLEVEL" val="1_1_1_1"/>
  <p:tag name="KSO_WM_UNIT_HIGHLIGHT" val="0"/>
  <p:tag name="KSO_WM_UNIT_COMPATIBLE" val="0"/>
  <p:tag name="KSO_WM_DIAGRAM_GROUP_CODE" val="n1-1"/>
  <p:tag name="KSO_WM_TAG_VERSION" val="1.0"/>
  <p:tag name="KSO_WM_UNIT_PRESET_TEXT" val="单击此处添加文本"/>
  <p:tag name="KSO_WM_UNIT_NOCLEAR" val="0"/>
  <p:tag name="KSO_WM_UNIT_DIAGRAM_ISNUMVISUAL" val="0"/>
  <p:tag name="KSO_WM_UNIT_DIAGRAM_ISREFERUNIT" val="0"/>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507.xml><?xml version="1.0" encoding="utf-8"?>
<p:tagLst xmlns:p="http://schemas.openxmlformats.org/presentationml/2006/main">
  <p:tag name="KSO_WM_TEMPLATE_CATEGORY" val="diagram"/>
  <p:tag name="KSO_WM_TEMPLATE_INDEX" val="160165"/>
  <p:tag name="KSO_WM_UNIT_TYPE" val="n_h_h_f"/>
  <p:tag name="KSO_WM_UNIT_INDEX" val="1_2_6_1"/>
  <p:tag name="KSO_WM_UNIT_ID" val="diagram160165_5*n_h_h_f*1_2_6_1"/>
  <p:tag name="KSO_WM_UNIT_LAYERLEVEL" val="1_1_1_1"/>
  <p:tag name="KSO_WM_UNIT_HIGHLIGHT" val="0"/>
  <p:tag name="KSO_WM_UNIT_COMPATIBLE" val="0"/>
  <p:tag name="KSO_WM_DIAGRAM_GROUP_CODE" val="n1-1"/>
  <p:tag name="KSO_WM_TAG_VERSION" val="1.0"/>
  <p:tag name="KSO_WM_UNIT_PRESET_TEXT" val="单击此处添加文本"/>
  <p:tag name="KSO_WM_UNIT_NOCLEAR" val="0"/>
  <p:tag name="KSO_WM_UNIT_DIAGRAM_ISNUMVISUAL" val="0"/>
  <p:tag name="KSO_WM_UNIT_DIAGRAM_ISREFERUNIT" val="0"/>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508.xml><?xml version="1.0" encoding="utf-8"?>
<p:tagLst xmlns:p="http://schemas.openxmlformats.org/presentationml/2006/main">
  <p:tag name="KSO_WM_TEMPLATE_CATEGORY" val="diagram"/>
  <p:tag name="KSO_WM_TEMPLATE_INDEX" val="160165"/>
  <p:tag name="KSO_WM_UNIT_TYPE" val="n_h_h_f"/>
  <p:tag name="KSO_WM_UNIT_INDEX" val="1_2_5_1"/>
  <p:tag name="KSO_WM_UNIT_ID" val="diagram160165_5*n_h_h_f*1_2_5_1"/>
  <p:tag name="KSO_WM_UNIT_LAYERLEVEL" val="1_1_1_1"/>
  <p:tag name="KSO_WM_UNIT_HIGHLIGHT" val="0"/>
  <p:tag name="KSO_WM_UNIT_COMPATIBLE" val="0"/>
  <p:tag name="KSO_WM_DIAGRAM_GROUP_CODE" val="n1-1"/>
  <p:tag name="KSO_WM_TAG_VERSION" val="1.0"/>
  <p:tag name="KSO_WM_UNIT_PRESET_TEXT" val="单击此处添加文本"/>
  <p:tag name="KSO_WM_UNIT_NOCLEAR" val="0"/>
  <p:tag name="KSO_WM_UNIT_DIAGRAM_ISNUMVISUAL" val="0"/>
  <p:tag name="KSO_WM_UNIT_DIAGRAM_ISREFERUNIT" val="0"/>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509.xml><?xml version="1.0" encoding="utf-8"?>
<p:tagLst xmlns:p="http://schemas.openxmlformats.org/presentationml/2006/main">
  <p:tag name="KSO_WM_TEMPLATE_CATEGORY" val="diagram"/>
  <p:tag name="KSO_WM_TEMPLATE_INDEX" val="160165"/>
  <p:tag name="KSO_WM_UNIT_TYPE" val="n_h_h_i"/>
  <p:tag name="KSO_WM_UNIT_INDEX" val="1_2_3_2"/>
  <p:tag name="KSO_WM_UNIT_ID" val="diagram160165_5*n_h_h_i*1_2_3_2"/>
  <p:tag name="KSO_WM_UNIT_LAYERLEVEL" val="1_1_1_1"/>
  <p:tag name="KSO_WM_DIAGRAM_GROUP_CODE" val="n1-1"/>
  <p:tag name="KSO_WM_TAG_VERSION" val="1.0"/>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0.xml><?xml version="1.0" encoding="utf-8"?>
<p:tagLst xmlns:p="http://schemas.openxmlformats.org/presentationml/2006/main">
  <p:tag name="KSO_WM_TEMPLATE_CATEGORY" val="diagram"/>
  <p:tag name="KSO_WM_TEMPLATE_INDEX" val="160165"/>
  <p:tag name="KSO_WM_UNIT_TYPE" val="n_h_h_i"/>
  <p:tag name="KSO_WM_UNIT_INDEX" val="1_2_1_2"/>
  <p:tag name="KSO_WM_UNIT_ID" val="diagram160165_5*n_h_h_i*1_2_1_2"/>
  <p:tag name="KSO_WM_UNIT_LAYERLEVEL" val="1_1_1_1"/>
  <p:tag name="KSO_WM_DIAGRAM_GROUP_CODE" val="n1-1"/>
  <p:tag name="KSO_WM_TAG_VERSION" val="1.0"/>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511.xml><?xml version="1.0" encoding="utf-8"?>
<p:tagLst xmlns:p="http://schemas.openxmlformats.org/presentationml/2006/main">
  <p:tag name="KSO_WM_TEMPLATE_CATEGORY" val="diagram"/>
  <p:tag name="KSO_WM_TEMPLATE_INDEX" val="160165"/>
  <p:tag name="KSO_WM_UNIT_TYPE" val="n_h_h_i"/>
  <p:tag name="KSO_WM_UNIT_INDEX" val="1_2_2_2"/>
  <p:tag name="KSO_WM_UNIT_ID" val="diagram160165_5*n_h_h_i*1_2_2_2"/>
  <p:tag name="KSO_WM_UNIT_LAYERLEVEL" val="1_1_1_1"/>
  <p:tag name="KSO_WM_DIAGRAM_GROUP_CODE" val="n1-1"/>
  <p:tag name="KSO_WM_TAG_VERSION" val="1.0"/>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512.xml><?xml version="1.0" encoding="utf-8"?>
<p:tagLst xmlns:p="http://schemas.openxmlformats.org/presentationml/2006/main">
  <p:tag name="KSO_WM_TEMPLATE_CATEGORY" val="diagram"/>
  <p:tag name="KSO_WM_TEMPLATE_INDEX" val="160165"/>
  <p:tag name="KSO_WM_UNIT_TYPE" val="n_h_h_i"/>
  <p:tag name="KSO_WM_UNIT_INDEX" val="1_2_4_2"/>
  <p:tag name="KSO_WM_UNIT_ID" val="diagram160165_5*n_h_h_i*1_2_4_2"/>
  <p:tag name="KSO_WM_UNIT_LAYERLEVEL" val="1_1_1_1"/>
  <p:tag name="KSO_WM_DIAGRAM_GROUP_CODE" val="n1-1"/>
  <p:tag name="KSO_WM_TAG_VERSION" val="1.0"/>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513.xml><?xml version="1.0" encoding="utf-8"?>
<p:tagLst xmlns:p="http://schemas.openxmlformats.org/presentationml/2006/main">
  <p:tag name="KSO_WM_TEMPLATE_CATEGORY" val="diagram"/>
  <p:tag name="KSO_WM_TEMPLATE_INDEX" val="160165"/>
  <p:tag name="KSO_WM_UNIT_TYPE" val="n_h_h_i"/>
  <p:tag name="KSO_WM_UNIT_INDEX" val="1_2_6_2"/>
  <p:tag name="KSO_WM_UNIT_ID" val="diagram160165_5*n_h_h_i*1_2_6_2"/>
  <p:tag name="KSO_WM_UNIT_LAYERLEVEL" val="1_1_1_1"/>
  <p:tag name="KSO_WM_DIAGRAM_GROUP_CODE" val="n1-1"/>
  <p:tag name="KSO_WM_TAG_VERSION" val="1.0"/>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514.xml><?xml version="1.0" encoding="utf-8"?>
<p:tagLst xmlns:p="http://schemas.openxmlformats.org/presentationml/2006/main">
  <p:tag name="KSO_WM_TEMPLATE_CATEGORY" val="diagram"/>
  <p:tag name="KSO_WM_TEMPLATE_INDEX" val="160165"/>
  <p:tag name="KSO_WM_UNIT_TYPE" val="n_h_h_i"/>
  <p:tag name="KSO_WM_UNIT_INDEX" val="1_2_5_2"/>
  <p:tag name="KSO_WM_UNIT_ID" val="diagram160165_5*n_h_h_i*1_2_5_2"/>
  <p:tag name="KSO_WM_UNIT_LAYERLEVEL" val="1_1_1_1"/>
  <p:tag name="KSO_WM_DIAGRAM_GROUP_CODE" val="n1-1"/>
  <p:tag name="KSO_WM_TAG_VERSION" val="1.0"/>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5"/>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160165_5*n_h_h_i*1_2_1_1"/>
  <p:tag name="KSO_WM_TEMPLATE_CATEGORY" val="diagram"/>
  <p:tag name="KSO_WM_TEMPLATE_INDEX" val="160165"/>
  <p:tag name="KSO_WM_UNIT_LAYERLEVEL" val="1_1_1_1"/>
  <p:tag name="KSO_WM_TAG_VERSION" val="1.0"/>
  <p:tag name="KSO_WM_UNIT_TYPE" val="n_h_h_i"/>
  <p:tag name="KSO_WM_UNIT_INDEX" val="1_2_1_1"/>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160165_5*n_h_h_i*1_2_2_1"/>
  <p:tag name="KSO_WM_TEMPLATE_CATEGORY" val="diagram"/>
  <p:tag name="KSO_WM_TEMPLATE_INDEX" val="160165"/>
  <p:tag name="KSO_WM_UNIT_LAYERLEVEL" val="1_1_1_1"/>
  <p:tag name="KSO_WM_TAG_VERSION" val="1.0"/>
  <p:tag name="KSO_WM_UNIT_TYPE" val="n_h_h_i"/>
  <p:tag name="KSO_WM_UNIT_INDEX" val="1_2_2_1"/>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160165_5*n_h_h_i*1_2_4_1"/>
  <p:tag name="KSO_WM_TEMPLATE_CATEGORY" val="diagram"/>
  <p:tag name="KSO_WM_TEMPLATE_INDEX" val="160165"/>
  <p:tag name="KSO_WM_UNIT_LAYERLEVEL" val="1_1_1_1"/>
  <p:tag name="KSO_WM_TAG_VERSION" val="1.0"/>
  <p:tag name="KSO_WM_UNIT_TYPE" val="n_h_h_i"/>
  <p:tag name="KSO_WM_UNIT_INDEX" val="1_2_4_1"/>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160165_5*n_h_h_i*1_2_3_1"/>
  <p:tag name="KSO_WM_TEMPLATE_CATEGORY" val="diagram"/>
  <p:tag name="KSO_WM_TEMPLATE_INDEX" val="160165"/>
  <p:tag name="KSO_WM_UNIT_LAYERLEVEL" val="1_1_1_1"/>
  <p:tag name="KSO_WM_TAG_VERSION" val="1.0"/>
  <p:tag name="KSO_WM_UNIT_TYPE" val="n_h_h_i"/>
  <p:tag name="KSO_WM_UNIT_INDEX" val="1_2_3_1"/>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160165_5*n_h_h_i*1_2_5_1"/>
  <p:tag name="KSO_WM_TEMPLATE_CATEGORY" val="diagram"/>
  <p:tag name="KSO_WM_TEMPLATE_INDEX" val="160165"/>
  <p:tag name="KSO_WM_UNIT_LAYERLEVEL" val="1_1_1_1"/>
  <p:tag name="KSO_WM_TAG_VERSION" val="1.0"/>
  <p:tag name="KSO_WM_UNIT_TYPE" val="n_h_h_i"/>
  <p:tag name="KSO_WM_UNIT_INDEX" val="1_2_5_1"/>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160165_5*n_h_h_i*1_2_6_1"/>
  <p:tag name="KSO_WM_TEMPLATE_CATEGORY" val="diagram"/>
  <p:tag name="KSO_WM_TEMPLATE_INDEX" val="160165"/>
  <p:tag name="KSO_WM_UNIT_LAYERLEVEL" val="1_1_1_1"/>
  <p:tag name="KSO_WM_TAG_VERSION" val="1.0"/>
  <p:tag name="KSO_WM_UNIT_TYPE" val="n_h_h_i"/>
  <p:tag name="KSO_WM_UNIT_INDEX" val="1_2_6_1"/>
  <p:tag name="KSO_WM_UNIT_TEXT_FILL_FORE_SCHEMECOLOR_INDEX_BRIGHTNESS" val="0"/>
  <p:tag name="KSO_WM_UNIT_TEXT_FILL_FORE_SCHEMECOLOR_INDEX" val="6"/>
  <p:tag name="KSO_WM_UNIT_TEXT_FILL_TYPE" val="1"/>
  <p:tag name="KSO_WM_UNIT_USESOURCEFORMAT_APPLY" val="1"/>
  <p:tag name="KSO_WM_DIAGRAM_VIRTUALLY_FRAME" val="{&quot;height&quot;:243.2382677165355,&quot;left&quot;:267.18976377952754,&quot;top&quot;:258.18007874015746,&quot;width&quot;:426.33409448818895}"/>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2f132ac4-30db-4511-888a-8a25ecc2cdae}"/>
</p:tagLst>
</file>

<file path=ppt/tags/tag522.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523.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524.xml><?xml version="1.0" encoding="utf-8"?>
<p:tagLst xmlns:p="http://schemas.openxmlformats.org/presentationml/2006/main">
  <p:tag name="KSO_WM_BEAUTIFY_FLAG" val="#wm#"/>
  <p:tag name="KSO_WM_TEMPLATE_CATEGORY" val="custom"/>
  <p:tag name="KSO_WM_TEMPLATE_INDEX" val="20193327"/>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499_1*l_h_i*1_2_1"/>
  <p:tag name="KSO_WM_TEMPLATE_CATEGORY" val="diagram"/>
  <p:tag name="KSO_WM_TEMPLATE_INDEX" val="20201499"/>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407.25,&quot;left&quot;:49.95,&quot;top&quot;:91.1,&quot;width&quot;:869}"/>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499_1*l_h_i*1_1_1"/>
  <p:tag name="KSO_WM_TEMPLATE_CATEGORY" val="diagram"/>
  <p:tag name="KSO_WM_TEMPLATE_INDEX" val="20201499"/>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407.25,&quot;left&quot;:49.95,&quot;top&quot;:91.1,&quot;width&quot;:869}"/>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499_1*l_h_i*1_2_2"/>
  <p:tag name="KSO_WM_TEMPLATE_CATEGORY" val="diagram"/>
  <p:tag name="KSO_WM_TEMPLATE_INDEX" val="20201499"/>
  <p:tag name="KSO_WM_UNIT_LAYERLEVEL" val="1_1_1"/>
  <p:tag name="KSO_WM_TAG_VERSION" val="1.0"/>
  <p:tag name="KSO_WM_BEAUTIFY_FLAG" val="#wm#"/>
  <p:tag name="KSO_WM_UNIT_FILL_FORE_SCHEMECOLOR_INDEX" val="6"/>
  <p:tag name="KSO_WM_UNIT_FILL_TYPE" val="1"/>
  <p:tag name="KSO_WM_UNIT_SHADOW_SCHEMECOLOR_INDEX" val="6"/>
  <p:tag name="KSO_WM_UNIT_USESOURCEFORMAT_APPLY" val="1"/>
  <p:tag name="KSO_WM_DIAGRAM_VIRTUALLY_FRAME" val="{&quot;height&quot;:407.25,&quot;left&quot;:49.95,&quot;top&quot;:91.1,&quot;width&quot;:869}"/>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499_1*l_h_i*1_1_2"/>
  <p:tag name="KSO_WM_TEMPLATE_CATEGORY" val="diagram"/>
  <p:tag name="KSO_WM_TEMPLATE_INDEX" val="20201499"/>
  <p:tag name="KSO_WM_UNIT_LAYERLEVEL" val="1_1_1"/>
  <p:tag name="KSO_WM_TAG_VERSION" val="1.0"/>
  <p:tag name="KSO_WM_BEAUTIFY_FLAG" val="#wm#"/>
  <p:tag name="KSO_WM_UNIT_FILL_FORE_SCHEMECOLOR_INDEX" val="5"/>
  <p:tag name="KSO_WM_UNIT_FILL_TYPE" val="1"/>
  <p:tag name="KSO_WM_UNIT_SHADOW_SCHEMECOLOR_INDEX" val="5"/>
  <p:tag name="KSO_WM_UNIT_USESOURCEFORMAT_APPLY" val="1"/>
  <p:tag name="KSO_WM_DIAGRAM_VIRTUALLY_FRAME" val="{&quot;height&quot;:407.25,&quot;left&quot;:49.95,&quot;top&quot;:91.1,&quot;width&quot;:869}"/>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1499_1*l_h_i*1_1_4"/>
  <p:tag name="KSO_WM_TEMPLATE_CATEGORY" val="diagram"/>
  <p:tag name="KSO_WM_TEMPLATE_INDEX" val="20201499"/>
  <p:tag name="KSO_WM_UNIT_LAYERLEVEL" val="1_1_1"/>
  <p:tag name="KSO_WM_TAG_VERSION" val="1.0"/>
  <p:tag name="KSO_WM_BEAUTIFY_FLAG" val="#wm#"/>
  <p:tag name="KSO_WM_UNIT_FILL_FORE_SCHEMECOLOR_INDEX" val="5"/>
  <p:tag name="KSO_WM_UNIT_FILL_TYPE" val="1"/>
  <p:tag name="KSO_WM_UNIT_USESOURCEFORMAT_APPLY" val="1"/>
  <p:tag name="KSO_WM_DIAGRAM_VIRTUALLY_FRAME" val="{&quot;height&quot;:407.25,&quot;left&quot;:49.95,&quot;top&quot;:91.1,&quot;width&quot;:869}"/>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01499_1*l_h_i*1_2_4"/>
  <p:tag name="KSO_WM_TEMPLATE_CATEGORY" val="diagram"/>
  <p:tag name="KSO_WM_TEMPLATE_INDEX" val="20201499"/>
  <p:tag name="KSO_WM_UNIT_LAYERLEVEL" val="1_1_1"/>
  <p:tag name="KSO_WM_TAG_VERSION" val="1.0"/>
  <p:tag name="KSO_WM_BEAUTIFY_FLAG" val="#wm#"/>
  <p:tag name="KSO_WM_UNIT_FILL_FORE_SCHEMECOLOR_INDEX" val="6"/>
  <p:tag name="KSO_WM_UNIT_FILL_TYPE" val="1"/>
  <p:tag name="KSO_WM_UNIT_USESOURCEFORMAT_APPLY" val="1"/>
  <p:tag name="KSO_WM_DIAGRAM_VIRTUALLY_FRAME" val="{&quot;height&quot;:407.25,&quot;left&quot;:49.95,&quot;top&quot;:91.1,&quot;width&quot;:869}"/>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499_1*l_h_i*1_1_3"/>
  <p:tag name="KSO_WM_TEMPLATE_CATEGORY" val="diagram"/>
  <p:tag name="KSO_WM_TEMPLATE_INDEX" val="20201499"/>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 name="KSO_WM_DIAGRAM_VIRTUALLY_FRAME" val="{&quot;height&quot;:407.25,&quot;left&quot;:49.95,&quot;top&quot;:91.1,&quot;width&quot;:869}"/>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1499_1*l_h_i*1_2_3"/>
  <p:tag name="KSO_WM_TEMPLATE_CATEGORY" val="diagram"/>
  <p:tag name="KSO_WM_TEMPLATE_INDEX" val="20201499"/>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 name="KSO_WM_DIAGRAM_VIRTUALLY_FRAME" val="{&quot;height&quot;:407.25,&quot;left&quot;:49.95,&quot;top&quot;:91.1,&quot;width&quot;:869}"/>
</p:tagLst>
</file>

<file path=ppt/tags/tag533.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499_1*l_h_a*1_1_1"/>
  <p:tag name="KSO_WM_TEMPLATE_CATEGORY" val="diagram"/>
  <p:tag name="KSO_WM_TEMPLATE_INDEX" val="20201499"/>
  <p:tag name="KSO_WM_UNIT_LAYERLEVEL" val="1_1_1"/>
  <p:tag name="KSO_WM_TAG_VERSION" val="1.0"/>
  <p:tag name="KSO_WM_BEAUTIFY_FLAG" val="#wm#"/>
  <p:tag name="KSO_WM_UNIT_TEXT_FILL_FORE_SCHEMECOLOR_INDEX" val="14"/>
  <p:tag name="KSO_WM_UNIT_TEXT_FILL_TYPE" val="1"/>
  <p:tag name="KSO_WM_UNIT_USESOURCEFORMAT_APPLY" val="1"/>
  <p:tag name="KSO_WM_DIAGRAM_VIRTUALLY_FRAME" val="{&quot;height&quot;:407.25,&quot;left&quot;:49.95,&quot;top&quot;:91.1,&quot;width&quot;:869}"/>
</p:tagLst>
</file>

<file path=ppt/tags/tag534.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499_1*l_h_a*1_2_1"/>
  <p:tag name="KSO_WM_TEMPLATE_CATEGORY" val="diagram"/>
  <p:tag name="KSO_WM_TEMPLATE_INDEX" val="20201499"/>
  <p:tag name="KSO_WM_UNIT_LAYERLEVEL" val="1_1_1"/>
  <p:tag name="KSO_WM_TAG_VERSION" val="1.0"/>
  <p:tag name="KSO_WM_BEAUTIFY_FLAG" val="#wm#"/>
  <p:tag name="KSO_WM_UNIT_TEXT_FILL_FORE_SCHEMECOLOR_INDEX" val="14"/>
  <p:tag name="KSO_WM_UNIT_TEXT_FILL_TYPE" val="1"/>
  <p:tag name="KSO_WM_UNIT_USESOURCEFORMAT_APPLY" val="1"/>
  <p:tag name="KSO_WM_DIAGRAM_VIRTUALLY_FRAME" val="{&quot;height&quot;:407.25,&quot;left&quot;:49.95,&quot;top&quot;:91.1,&quot;width&quot;:869}"/>
</p:tagLst>
</file>

<file path=ppt/tags/tag535.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
  <p:tag name="KSO_WM_UNIT_NOCLEAR" val="0"/>
  <p:tag name="KSO_WM_UNIT_VALUE" val="10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499_1*l_h_f*1_1_1"/>
  <p:tag name="KSO_WM_TEMPLATE_CATEGORY" val="diagram"/>
  <p:tag name="KSO_WM_TEMPLATE_INDEX" val="20201499"/>
  <p:tag name="KSO_WM_UNIT_LAYERLEVEL" val="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07.25,&quot;left&quot;:49.95,&quot;top&quot;:91.1,&quot;width&quot;:869}"/>
</p:tagLst>
</file>

<file path=ppt/tags/tag536.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
  <p:tag name="KSO_WM_UNIT_NOCLEAR" val="0"/>
  <p:tag name="KSO_WM_UNIT_VALUE" val="10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499_1*l_h_f*1_2_1"/>
  <p:tag name="KSO_WM_TEMPLATE_CATEGORY" val="diagram"/>
  <p:tag name="KSO_WM_TEMPLATE_INDEX" val="20201499"/>
  <p:tag name="KSO_WM_UNIT_LAYERLEVEL" val="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07.25,&quot;left&quot;:49.95,&quot;top&quot;:91.1,&quot;width&quot;:869}"/>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2f132ac4-30db-4511-888a-8a25ecc2cdae}"/>
</p:tagLst>
</file>

<file path=ppt/tags/tag538.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539.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40.xml><?xml version="1.0" encoding="utf-8"?>
<p:tagLst xmlns:p="http://schemas.openxmlformats.org/presentationml/2006/main">
  <p:tag name="KSO_WM_BEAUTIFY_FLAG" val="#wm#"/>
  <p:tag name="KSO_WM_TEMPLATE_CATEGORY" val="custom"/>
  <p:tag name="KSO_WM_TEMPLATE_INDEX" val="20193327"/>
</p:tagLst>
</file>

<file path=ppt/tags/tag541.xml><?xml version="1.0" encoding="utf-8"?>
<p:tagLst xmlns:p="http://schemas.openxmlformats.org/presentationml/2006/main">
  <p:tag name="KSO_WM_UNIT_TEXTBOXSTYLE_SHAPETYPE" val="1"/>
  <p:tag name="KSO_WM_UNIT_TEXTBOXSTYLE_ADJUSTLEFT" val="0_-32.7"/>
  <p:tag name="KSO_WM_UNIT_TEXTBOXSTYLE_ADJUSTTOP" val="0_6.650002"/>
  <p:tag name="KSO_WM_UNIT_TEXTBOXSTYLE_ADJUSTHEIGTH" val="100_-8.999842"/>
  <p:tag name="KSO_WM_UNIT_HIGHLIGHT" val="0"/>
  <p:tag name="KSO_WM_UNIT_COMPATIBLE" val="0"/>
  <p:tag name="KSO_WM_UNIT_DIAGRAM_ISNUMVISUAL" val="0"/>
  <p:tag name="KSO_WM_UNIT_DIAGRAM_ISREFERUNIT" val="0"/>
  <p:tag name="KSO_WM_UNIT_TYPE" val="i"/>
  <p:tag name="KSO_WM_UNIT_INDEX" val="1"/>
  <p:tag name="KSO_WM_UNIT_ID" val="mixed20201883_62*i*1"/>
  <p:tag name="KSO_WM_TEMPLATE_CATEGORY" val="mixed"/>
  <p:tag name="KSO_WM_TEMPLATE_INDEX" val="20201883"/>
  <p:tag name="KSO_WM_UNIT_LAYERLEVEL" val="1"/>
  <p:tag name="KSO_WM_TAG_VERSION" val="1.0"/>
  <p:tag name="KSO_WM_BEAUTIFY_FLAG" val="#wm#"/>
</p:tagLst>
</file>

<file path=ppt/tags/tag542.xml><?xml version="1.0" encoding="utf-8"?>
<p:tagLst xmlns:p="http://schemas.openxmlformats.org/presentationml/2006/main">
  <p:tag name="KSO_WM_UNIT_TEXTBOXSTYLE_SHAPETYPE" val="1"/>
  <p:tag name="KSO_WM_UNIT_TEXTBOXSTYLE_ADJUSTLEFT" val="0_-19.06827"/>
  <p:tag name="KSO_WM_UNIT_TEXTBOXSTYLE_ADJUSTTOP" val="50_1.059998"/>
  <p:tag name="KSO_WM_UNIT_TEXTBOXSTYLE_ADJUSTHEIGTH" val="100_-14.99992"/>
  <p:tag name="KSO_WM_UNIT_HIGHLIGHT" val="0"/>
  <p:tag name="KSO_WM_UNIT_COMPATIBLE" val="0"/>
  <p:tag name="KSO_WM_UNIT_DIAGRAM_ISNUMVISUAL" val="0"/>
  <p:tag name="KSO_WM_UNIT_DIAGRAM_ISREFERUNIT" val="0"/>
  <p:tag name="KSO_WM_UNIT_TYPE" val="i"/>
  <p:tag name="KSO_WM_UNIT_INDEX" val="2"/>
  <p:tag name="KSO_WM_UNIT_ID" val="mixed20201883_62*i*2"/>
  <p:tag name="KSO_WM_TEMPLATE_CATEGORY" val="mixed"/>
  <p:tag name="KSO_WM_TEMPLATE_INDEX" val="20201883"/>
  <p:tag name="KSO_WM_UNIT_LAYERLEVEL" val="1"/>
  <p:tag name="KSO_WM_TAG_VERSION" val="1.0"/>
  <p:tag name="KSO_WM_BEAUTIFY_FLAG" val="#wm#"/>
</p:tagLst>
</file>

<file path=ppt/tags/tag5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mixed20201883_62*a*1"/>
  <p:tag name="KSO_WM_TEMPLATE_CATEGORY" val="mixed"/>
  <p:tag name="KSO_WM_TEMPLATE_INDEX" val="20201883"/>
  <p:tag name="KSO_WM_UNIT_LAYERLEVEL" val="1"/>
  <p:tag name="KSO_WM_TAG_VERSION" val="1.0"/>
  <p:tag name="KSO_WM_BEAUTIFY_FLAG" val="#wm#"/>
  <p:tag name="KSO_WM_UNIT_TEXTBOXSTYLE_GUID" val="{50321d95-1d76-48f0-a82b-8915a5827105}"/>
  <p:tag name="KSO_WM_UNIT_TEXTBOXSTYLE_TEMPLATEID" val="3131085"/>
  <p:tag name="KSO_WM_UNIT_TEXTBOXSTYLE_TYPE" val="3"/>
</p:tagLst>
</file>

<file path=ppt/tags/tag54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58_2*l_h_i*1_1_1"/>
  <p:tag name="KSO_WM_TEMPLATE_CATEGORY" val="diagram"/>
  <p:tag name="KSO_WM_TEMPLATE_INDEX" val="15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 name="KSO_WM_UNIT_DIAGRAM_SCHEMECOLOR_ID" val="0"/>
  <p:tag name="KSO_WM_DIAGRAM_VIRTUALLY_FRAME" val="{&quot;height&quot;:289.1,&quot;left&quot;:114.65,&quot;top&quot;:156.25,&quot;width&quot;:726.835748031496}"/>
</p:tagLst>
</file>

<file path=ppt/tags/tag54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58_2*l_h_f*1_1_1"/>
  <p:tag name="KSO_WM_TEMPLATE_CATEGORY" val="diagram"/>
  <p:tag name="KSO_WM_TEMPLATE_INDEX" val="158"/>
  <p:tag name="KSO_WM_UNIT_LAYERLEVEL" val="1_1_1"/>
  <p:tag name="KSO_WM_TAG_VERSION" val="1.0"/>
  <p:tag name="KSO_WM_BEAUTIFY_FLAG" val="#wm#"/>
  <p:tag name="KSO_WM_UNIT_PRESET_TEXT" val="单击此处添加文本具体内容，简明扼要的阐述您的观点。"/>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 name="KSO_WM_DIAGRAM_VIRTUALLY_FRAME" val="{&quot;height&quot;:289.1,&quot;left&quot;:114.65,&quot;top&quot;:156.25,&quot;width&quot;:726.835748031496}"/>
</p:tagLst>
</file>

<file path=ppt/tags/tag54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58_2*l_h_i*1_2_1"/>
  <p:tag name="KSO_WM_TEMPLATE_CATEGORY" val="diagram"/>
  <p:tag name="KSO_WM_TEMPLATE_INDEX" val="15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 name="KSO_WM_UNIT_DIAGRAM_SCHEMECOLOR_ID" val="0"/>
  <p:tag name="KSO_WM_DIAGRAM_VIRTUALLY_FRAME" val="{&quot;height&quot;:289.1,&quot;left&quot;:114.65,&quot;top&quot;:156.25,&quot;width&quot;:726.835748031496}"/>
</p:tagLst>
</file>

<file path=ppt/tags/tag547.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58_2*l_h_f*1_2_1"/>
  <p:tag name="KSO_WM_TEMPLATE_CATEGORY" val="diagram"/>
  <p:tag name="KSO_WM_TEMPLATE_INDEX" val="158"/>
  <p:tag name="KSO_WM_UNIT_LAYERLEVEL" val="1_1_1"/>
  <p:tag name="KSO_WM_TAG_VERSION" val="1.0"/>
  <p:tag name="KSO_WM_BEAUTIFY_FLAG" val="#wm#"/>
  <p:tag name="KSO_WM_UNIT_PRESET_TEXT" val="单击此处添加文本具体内容，简明扼要的阐述您的观点。"/>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 name="KSO_WM_DIAGRAM_VIRTUALLY_FRAME" val="{&quot;height&quot;:289.1,&quot;left&quot;:114.65,&quot;top&quot;:156.25,&quot;width&quot;:726.835748031496}"/>
</p:tagLst>
</file>

<file path=ppt/tags/tag54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2"/>
  <p:tag name="KSO_WM_UNIT_ID" val="diagram158_2*l_h_a*1_1_2"/>
  <p:tag name="KSO_WM_TEMPLATE_CATEGORY" val="diagram"/>
  <p:tag name="KSO_WM_TEMPLATE_INDEX" val="158"/>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 name="KSO_WM_DIAGRAM_VIRTUALLY_FRAME" val="{&quot;height&quot;:289.1,&quot;left&quot;:114.65,&quot;top&quot;:156.25,&quot;width&quot;:726.835748031496}"/>
</p:tagLst>
</file>

<file path=ppt/tags/tag54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2"/>
  <p:tag name="KSO_WM_UNIT_ID" val="diagram158_2*l_h_a*1_2_2"/>
  <p:tag name="KSO_WM_TEMPLATE_CATEGORY" val="diagram"/>
  <p:tag name="KSO_WM_TEMPLATE_INDEX" val="158"/>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 name="KSO_WM_DIAGRAM_VIRTUALLY_FRAME" val="{&quot;height&quot;:289.1,&quot;left&quot;:114.65,&quot;top&quot;:156.25,&quot;width&quot;:726.83574803149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50.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551.xml><?xml version="1.0" encoding="utf-8"?>
<p:tagLst xmlns:p="http://schemas.openxmlformats.org/presentationml/2006/main">
  <p:tag name="KSO_WM_UNIT_TEXTBOXSTYLE_SHAPETYPE" val="1"/>
  <p:tag name="KSO_WM_UNIT_TEXTBOXSTYLE_ADJUSTLEFT" val="0_-32.7"/>
  <p:tag name="KSO_WM_UNIT_TEXTBOXSTYLE_ADJUSTTOP" val="0_6.650002"/>
  <p:tag name="KSO_WM_UNIT_TEXTBOXSTYLE_ADJUSTHEIGTH" val="100_-8.999842"/>
  <p:tag name="KSO_WM_UNIT_HIGHLIGHT" val="0"/>
  <p:tag name="KSO_WM_UNIT_COMPATIBLE" val="0"/>
  <p:tag name="KSO_WM_UNIT_DIAGRAM_ISNUMVISUAL" val="0"/>
  <p:tag name="KSO_WM_UNIT_DIAGRAM_ISREFERUNIT" val="0"/>
  <p:tag name="KSO_WM_UNIT_TYPE" val="i"/>
  <p:tag name="KSO_WM_UNIT_INDEX" val="1"/>
  <p:tag name="KSO_WM_UNIT_ID" val="mixed20201883_62*i*1"/>
  <p:tag name="KSO_WM_TEMPLATE_CATEGORY" val="mixed"/>
  <p:tag name="KSO_WM_TEMPLATE_INDEX" val="20201883"/>
  <p:tag name="KSO_WM_UNIT_LAYERLEVEL" val="1"/>
  <p:tag name="KSO_WM_TAG_VERSION" val="1.0"/>
  <p:tag name="KSO_WM_BEAUTIFY_FLAG" val="#wm#"/>
</p:tagLst>
</file>

<file path=ppt/tags/tag552.xml><?xml version="1.0" encoding="utf-8"?>
<p:tagLst xmlns:p="http://schemas.openxmlformats.org/presentationml/2006/main">
  <p:tag name="KSO_WM_UNIT_TEXTBOXSTYLE_SHAPETYPE" val="1"/>
  <p:tag name="KSO_WM_UNIT_TEXTBOXSTYLE_ADJUSTLEFT" val="0_-19.06827"/>
  <p:tag name="KSO_WM_UNIT_TEXTBOXSTYLE_ADJUSTTOP" val="50_1.059998"/>
  <p:tag name="KSO_WM_UNIT_TEXTBOXSTYLE_ADJUSTHEIGTH" val="100_-14.99992"/>
  <p:tag name="KSO_WM_UNIT_HIGHLIGHT" val="0"/>
  <p:tag name="KSO_WM_UNIT_COMPATIBLE" val="0"/>
  <p:tag name="KSO_WM_UNIT_DIAGRAM_ISNUMVISUAL" val="0"/>
  <p:tag name="KSO_WM_UNIT_DIAGRAM_ISREFERUNIT" val="0"/>
  <p:tag name="KSO_WM_UNIT_TYPE" val="i"/>
  <p:tag name="KSO_WM_UNIT_INDEX" val="2"/>
  <p:tag name="KSO_WM_UNIT_ID" val="mixed20201883_62*i*2"/>
  <p:tag name="KSO_WM_TEMPLATE_CATEGORY" val="mixed"/>
  <p:tag name="KSO_WM_TEMPLATE_INDEX" val="20201883"/>
  <p:tag name="KSO_WM_UNIT_LAYERLEVEL" val="1"/>
  <p:tag name="KSO_WM_TAG_VERSION" val="1.0"/>
  <p:tag name="KSO_WM_BEAUTIFY_FLAG" val="#wm#"/>
</p:tagLst>
</file>

<file path=ppt/tags/tag5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mixed20201883_62*a*1"/>
  <p:tag name="KSO_WM_TEMPLATE_CATEGORY" val="mixed"/>
  <p:tag name="KSO_WM_TEMPLATE_INDEX" val="20201883"/>
  <p:tag name="KSO_WM_UNIT_LAYERLEVEL" val="1"/>
  <p:tag name="KSO_WM_TAG_VERSION" val="1.0"/>
  <p:tag name="KSO_WM_BEAUTIFY_FLAG" val="#wm#"/>
  <p:tag name="KSO_WM_UNIT_TEXTBOXSTYLE_GUID" val="{50321d95-1d76-48f0-a82b-8915a5827105}"/>
  <p:tag name="KSO_WM_UNIT_TEXTBOXSTYLE_TEMPLATEID" val="3131085"/>
  <p:tag name="KSO_WM_UNIT_TEXTBOXSTYLE_TYPE" val="3"/>
</p:tagLst>
</file>

<file path=ppt/tags/tag55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58_2*l_h_i*1_1_1"/>
  <p:tag name="KSO_WM_TEMPLATE_CATEGORY" val="diagram"/>
  <p:tag name="KSO_WM_TEMPLATE_INDEX" val="15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 name="KSO_WM_UNIT_DIAGRAM_SCHEMECOLOR_ID" val="0"/>
  <p:tag name="KSO_WM_DIAGRAM_VIRTUALLY_FRAME" val="{&quot;height&quot;:289.1,&quot;left&quot;:111.5,&quot;top&quot;:164.95,&quot;width&quot;:726.835748031496}"/>
</p:tagLst>
</file>

<file path=ppt/tags/tag55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58_2*l_h_f*1_1_1"/>
  <p:tag name="KSO_WM_TEMPLATE_CATEGORY" val="diagram"/>
  <p:tag name="KSO_WM_TEMPLATE_INDEX" val="158"/>
  <p:tag name="KSO_WM_UNIT_LAYERLEVEL" val="1_1_1"/>
  <p:tag name="KSO_WM_TAG_VERSION" val="1.0"/>
  <p:tag name="KSO_WM_BEAUTIFY_FLAG" val="#wm#"/>
  <p:tag name="KSO_WM_UNIT_PRESET_TEXT" val="单击此处添加文本具体内容，简明扼要的阐述您的观点。"/>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 name="KSO_WM_DIAGRAM_VIRTUALLY_FRAME" val="{&quot;height&quot;:289.1,&quot;left&quot;:111.5,&quot;top&quot;:164.95,&quot;width&quot;:726.835748031496}"/>
</p:tagLst>
</file>

<file path=ppt/tags/tag55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58_2*l_h_i*1_2_1"/>
  <p:tag name="KSO_WM_TEMPLATE_CATEGORY" val="diagram"/>
  <p:tag name="KSO_WM_TEMPLATE_INDEX" val="15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 name="KSO_WM_UNIT_DIAGRAM_SCHEMECOLOR_ID" val="0"/>
  <p:tag name="KSO_WM_DIAGRAM_VIRTUALLY_FRAME" val="{&quot;height&quot;:289.1,&quot;left&quot;:111.5,&quot;top&quot;:164.95,&quot;width&quot;:726.835748031496}"/>
</p:tagLst>
</file>

<file path=ppt/tags/tag557.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58_2*l_h_f*1_2_1"/>
  <p:tag name="KSO_WM_TEMPLATE_CATEGORY" val="diagram"/>
  <p:tag name="KSO_WM_TEMPLATE_INDEX" val="158"/>
  <p:tag name="KSO_WM_UNIT_LAYERLEVEL" val="1_1_1"/>
  <p:tag name="KSO_WM_TAG_VERSION" val="1.0"/>
  <p:tag name="KSO_WM_BEAUTIFY_FLAG" val="#wm#"/>
  <p:tag name="KSO_WM_UNIT_PRESET_TEXT" val="单击此处添加文本具体内容，简明扼要的阐述您的观点。"/>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 name="KSO_WM_DIAGRAM_VIRTUALLY_FRAME" val="{&quot;height&quot;:289.1,&quot;left&quot;:111.5,&quot;top&quot;:164.95,&quot;width&quot;:726.835748031496}"/>
</p:tagLst>
</file>

<file path=ppt/tags/tag55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2"/>
  <p:tag name="KSO_WM_UNIT_ID" val="diagram158_2*l_h_a*1_1_2"/>
  <p:tag name="KSO_WM_TEMPLATE_CATEGORY" val="diagram"/>
  <p:tag name="KSO_WM_TEMPLATE_INDEX" val="158"/>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 name="KSO_WM_DIAGRAM_VIRTUALLY_FRAME" val="{&quot;height&quot;:289.1,&quot;left&quot;:111.5,&quot;top&quot;:164.95,&quot;width&quot;:726.835748031496}"/>
</p:tagLst>
</file>

<file path=ppt/tags/tag55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2"/>
  <p:tag name="KSO_WM_UNIT_ID" val="diagram158_2*l_h_a*1_2_2"/>
  <p:tag name="KSO_WM_TEMPLATE_CATEGORY" val="diagram"/>
  <p:tag name="KSO_WM_TEMPLATE_INDEX" val="158"/>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 name="KSO_WM_DIAGRAM_VIRTUALLY_FRAME" val="{&quot;height&quot;:289.1,&quot;left&quot;:111.5,&quot;top&quot;:164.95,&quot;width&quot;:726.835748031496}"/>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60.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561.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56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92"/>
  <p:tag name="KSO_WM_UNIT_HIGHLIGHT" val="0"/>
  <p:tag name="KSO_WM_UNIT_COMPATIBLE" val="0"/>
  <p:tag name="KSO_WM_UNIT_DIAGRAM_ISNUMVISUAL" val="0"/>
  <p:tag name="KSO_WM_UNIT_DIAGRAM_ISREFERUNIT" val="0"/>
  <p:tag name="KSO_WM_UNIT_TYPE" val="f"/>
  <p:tag name="KSO_WM_UNIT_INDEX" val="1"/>
  <p:tag name="KSO_WM_UNIT_ID" val="mixed20201947_146*f*1"/>
  <p:tag name="KSO_WM_TEMPLATE_CATEGORY" val="mixed"/>
  <p:tag name="KSO_WM_TEMPLATE_INDEX" val="20201947"/>
  <p:tag name="KSO_WM_UNIT_LAYERLEVEL" val="1"/>
  <p:tag name="KSO_WM_TAG_VERSION" val="1.0"/>
  <p:tag name="KSO_WM_BEAUTIFY_FLAG" val="#wm#"/>
  <p:tag name="KSO_WM_UNIT_TEXTBOXSTYLE_GUID" val="{45b1594b-1826-4254-b557-c9ea6aae88af}"/>
  <p:tag name="KSO_WM_UNIT_TEXTBOXSTYLE_TEMPLATEID" val="3132718"/>
  <p:tag name="KSO_WM_UNIT_TEXTBOXSTYLE_TYPE" val="8"/>
</p:tagLst>
</file>

<file path=ppt/tags/tag563.xml><?xml version="1.0" encoding="utf-8"?>
<p:tagLst xmlns:p="http://schemas.openxmlformats.org/presentationml/2006/main">
  <p:tag name="KSO_WM_DIAGRAM_VIRTUALLY_FRAME" val="{&quot;height&quot;:239.64999389648438,&quot;width&quot;:806.07568359375}"/>
  <p:tag name="KSO_WM_UNIT_VALUE" val="486*799"/>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409_2*l_h_d*1_3_1"/>
  <p:tag name="KSO_WM_TEMPLATE_CATEGORY" val="diagram"/>
  <p:tag name="KSO_WM_TEMPLATE_INDEX" val="20234409"/>
  <p:tag name="KSO_WM_UNIT_LAYERLEVEL" val="1_1_1"/>
  <p:tag name="KSO_WM_TAG_VERSION" val="3.0"/>
  <p:tag name="KSO_WM_UNIT_FILL_TYPE" val="1"/>
  <p:tag name="KSO_WM_UNIT_FILL_FORE_SCHEMECOLOR_INDEX" val="5"/>
  <p:tag name="KSO_WM_UNIT_FILL_FORE_SCHEMECOLOR_INDEX_BRIGHTNESS" val="0"/>
  <p:tag name="KSO_WM_UNIT_LINE_FORE_SCHEMECOLOR_INDEX" val="1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2000000029802322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Lst>
</file>

<file path=ppt/tags/tag564.xml><?xml version="1.0" encoding="utf-8"?>
<p:tagLst xmlns:p="http://schemas.openxmlformats.org/presentationml/2006/main">
  <p:tag name="KSO_WM_DIAGRAM_VIRTUALLY_FRAME" val="{&quot;height&quot;:239.64999389648438,&quot;width&quot;:806.07568359375}"/>
  <p:tag name="KSO_WM_UNIT_VALUE" val="486*79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409_2*l_h_d*1_2_1"/>
  <p:tag name="KSO_WM_TEMPLATE_CATEGORY" val="diagram"/>
  <p:tag name="KSO_WM_TEMPLATE_INDEX" val="20234409"/>
  <p:tag name="KSO_WM_UNIT_LAYERLEVEL" val="1_1_1"/>
  <p:tag name="KSO_WM_TAG_VERSION" val="3.0"/>
  <p:tag name="KSO_WM_UNIT_FILL_TYPE" val="1"/>
  <p:tag name="KSO_WM_UNIT_FILL_FORE_SCHEMECOLOR_INDEX" val="5"/>
  <p:tag name="KSO_WM_UNIT_FILL_FORE_SCHEMECOLOR_INDEX_BRIGHTNESS" val="0"/>
  <p:tag name="KSO_WM_UNIT_LINE_FORE_SCHEMECOLOR_INDEX" val="1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2000000029802322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Lst>
</file>

<file path=ppt/tags/tag565.xml><?xml version="1.0" encoding="utf-8"?>
<p:tagLst xmlns:p="http://schemas.openxmlformats.org/presentationml/2006/main">
  <p:tag name="KSO_WM_DIAGRAM_VIRTUALLY_FRAME" val="{&quot;height&quot;:239.64999389648438,&quot;width&quot;:806.07568359375}"/>
  <p:tag name="KSO_WM_UNIT_VALUE" val="486*79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409_2*l_h_d*1_1_1"/>
  <p:tag name="KSO_WM_TEMPLATE_CATEGORY" val="diagram"/>
  <p:tag name="KSO_WM_TEMPLATE_INDEX" val="20234409"/>
  <p:tag name="KSO_WM_UNIT_LAYERLEVEL" val="1_1_1"/>
  <p:tag name="KSO_WM_TAG_VERSION" val="3.0"/>
  <p:tag name="KSO_WM_UNIT_FILL_TYPE" val="1"/>
  <p:tag name="KSO_WM_UNIT_FILL_FORE_SCHEMECOLOR_INDEX" val="5"/>
  <p:tag name="KSO_WM_UNIT_FILL_FORE_SCHEMECOLOR_INDEX_BRIGHTNESS" val="0"/>
  <p:tag name="KSO_WM_UNIT_LINE_FORE_SCHEMECOLOR_INDEX" val="1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2000000029802322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Lst>
</file>

<file path=ppt/tags/tag566.xml><?xml version="1.0" encoding="utf-8"?>
<p:tagLst xmlns:p="http://schemas.openxmlformats.org/presentationml/2006/main">
  <p:tag name="KSO_WM_DIAGRAM_VIRTUALLY_FRAME" val="{&quot;height&quot;:239.64999389648438,&quot;width&quot;:806.0756835937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4409_2*l_h_i*1_2_1"/>
  <p:tag name="KSO_WM_TEMPLATE_CATEGORY" val="diagram"/>
  <p:tag name="KSO_WM_TEMPLATE_INDEX" val="20234409"/>
  <p:tag name="KSO_WM_UNIT_LAYERLEVEL" val="1_1_1"/>
  <p:tag name="KSO_WM_TAG_VERSION" val="3.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67.xml><?xml version="1.0" encoding="utf-8"?>
<p:tagLst xmlns:p="http://schemas.openxmlformats.org/presentationml/2006/main">
  <p:tag name="KSO_WM_DIAGRAM_VIRTUALLY_FRAME" val="{&quot;height&quot;:239.64999389648438,&quot;width&quot;:806.0756835937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4409_2*l_h_i*1_3_1"/>
  <p:tag name="KSO_WM_TEMPLATE_CATEGORY" val="diagram"/>
  <p:tag name="KSO_WM_TEMPLATE_INDEX" val="20234409"/>
  <p:tag name="KSO_WM_UNIT_LAYERLEVEL" val="1_1_1"/>
  <p:tag name="KSO_WM_TAG_VERSION" val="3.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68.xml><?xml version="1.0" encoding="utf-8"?>
<p:tagLst xmlns:p="http://schemas.openxmlformats.org/presentationml/2006/main">
  <p:tag name="KSO_WM_DIAGRAM_VIRTUALLY_FRAME" val="{&quot;height&quot;:239.64999389648438,&quot;width&quot;:806.07568359375}"/>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4409_2*l_h_i*1_1_1"/>
  <p:tag name="KSO_WM_TEMPLATE_CATEGORY" val="diagram"/>
  <p:tag name="KSO_WM_TEMPLATE_INDEX" val="20234409"/>
  <p:tag name="KSO_WM_UNIT_LAYERLEVEL" val="1_1_1"/>
  <p:tag name="KSO_WM_TAG_VERSION" val="3.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69.xml><?xml version="1.0" encoding="utf-8"?>
<p:tagLst xmlns:p="http://schemas.openxmlformats.org/presentationml/2006/main">
  <p:tag name="KSO_WM_DIAGRAM_VIRTUALLY_FRAME" val="{&quot;height&quot;:239.64999389648438,&quot;width&quot;:806.07568359375}"/>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409_2*l_h_f*1_1_1"/>
  <p:tag name="KSO_WM_TEMPLATE_CATEGORY" val="diagram"/>
  <p:tag name="KSO_WM_TEMPLATE_INDEX" val="20234409"/>
  <p:tag name="KSO_WM_UNIT_LAYERLEVEL" val="1_1_1"/>
  <p:tag name="KSO_WM_TAG_VERSION" val="3.0"/>
  <p:tag name="KSO_WM_UNIT_PRESET_TEXT" val="单击此处添加具体文本"/>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70.xml><?xml version="1.0" encoding="utf-8"?>
<p:tagLst xmlns:p="http://schemas.openxmlformats.org/presentationml/2006/main">
  <p:tag name="KSO_WM_DIAGRAM_VIRTUALLY_FRAME" val="{&quot;height&quot;:239.64999389648438,&quot;width&quot;:806.07568359375}"/>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409_2*l_h_f*1_2_1"/>
  <p:tag name="KSO_WM_TEMPLATE_CATEGORY" val="diagram"/>
  <p:tag name="KSO_WM_TEMPLATE_INDEX" val="20234409"/>
  <p:tag name="KSO_WM_UNIT_LAYERLEVEL" val="1_1_1"/>
  <p:tag name="KSO_WM_TAG_VERSION" val="3.0"/>
  <p:tag name="KSO_WM_UNIT_PRESET_TEXT" val="单击此处添加具体文本"/>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Lst>
</file>

<file path=ppt/tags/tag571.xml><?xml version="1.0" encoding="utf-8"?>
<p:tagLst xmlns:p="http://schemas.openxmlformats.org/presentationml/2006/main">
  <p:tag name="KSO_WM_DIAGRAM_VIRTUALLY_FRAME" val="{&quot;height&quot;:239.64999389648438,&quot;width&quot;:806.07568359375}"/>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409_2*l_h_f*1_3_1"/>
  <p:tag name="KSO_WM_TEMPLATE_CATEGORY" val="diagram"/>
  <p:tag name="KSO_WM_TEMPLATE_INDEX" val="20234409"/>
  <p:tag name="KSO_WM_UNIT_LAYERLEVEL" val="1_1_1"/>
  <p:tag name="KSO_WM_TAG_VERSION" val="3.0"/>
  <p:tag name="KSO_WM_UNIT_PRESET_TEXT" val="单击此处添加具体文本"/>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Lst>
</file>

<file path=ppt/tags/tag572.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2"/>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40492885_1*m_i*1_1"/>
  <p:tag name="KSO_WM_TEMPLATE_CATEGORY" val="diagram"/>
  <p:tag name="KSO_WM_TEMPLATE_INDEX" val="40492885"/>
  <p:tag name="KSO_WM_UNIT_LAYERLEVEL" val="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gradient&quot;:[{&quot;brightness&quot;:0,&quot;colorType&quot;:1,&quot;foreColorIndex&quot;:5,&quot;pos&quot;:0,&quot;transparency&quot;:0},{&quot;brightness&quot;:0,&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40492885_1*m_h_i*1_1_2"/>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13"/>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type&quot;:0},&quot;glow&quot;:{&quot;colorType&quot;:0},&quot;line&quot;:{&quot;solidLine&quot;:{&quot;brightness&quot;:0.3499999940395355,&quot;colorType&quot;:1,&quot;foreColorIndex&quot;:13,&quot;transparency&quot;:0.8500000238418579},&quot;type&quot;:1},&quot;shadow&quot;:{&quot;brightness&quot;:0,&quot;colorType&quot;:2,&quot;rgb&quot;:&quot;#000000&quot;,&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40492885_1*m_h_i*1_1_3"/>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40492885_1*m_h_i*1_1_4"/>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solid&quot;:{&quot;brightness&quot;:0,&quot;colorType&quot;:1,&quot;foreColorIndex&quot;:5,&quot;transparency&quot;:0},&quot;type&quot;:1},&quot;glow&quot;:{&quot;colorType&quot;:0},&quot;line&quot;:{&quot;solidLine&quot;:{&quot;brightness&quot;:0,&quot;colorType&quot;:2,&quot;rgb&quot;:&quot;#ffffff&quot;,&quot;transparency&quot;:0},&quot;type&quot;:1},&quot;shadow&quot;:{&quot;brightness&quot;:0,&quot;colorType&quot;:2,&quot;rgb&quot;:&quot;#000000&quot;,&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40492885_1*m_h_i*1_1_1"/>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6499999761581421},&quot;type&quot;:1},&quot;glow&quot;:{&quot;colorType&quot;:0},&quot;line&quot;:{&quot;type&quot;:0},&quot;shadow&quot;:{&quot;colorType&quot;:0},&quot;threeD&quot;:{&quot;curvedSurface&quot;:{&quot;brightness&quot;:0,&quot;colorType&quot;:2,&quot;rgb&quot;:&quot;#000000&quot;},&quot;depth&quot;:{&quot;colorType&quot;:0}}}}"/>
</p:tagLst>
</file>

<file path=ppt/tags/tag5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40492885_1*m_h_a*1_1_1"/>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7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40492885_1*m_h_f*1_1_1"/>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内容"/>
  <p:tag name="KSO_WM_UNIT_TEXT_FILL_FORE_SCHEMECOLOR_INDEX" val="1"/>
  <p:tag name="KSO_WM_UNIT_TEXT_FILL_TYPE" val="1"/>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40492885_1*m_h_i*1_2_2"/>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13"/>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type&quot;:0},&quot;glow&quot;:{&quot;colorType&quot;:0},&quot;line&quot;:{&quot;solidLine&quot;:{&quot;brightness&quot;:0.3499999940395355,&quot;colorType&quot;:1,&quot;foreColorIndex&quot;:13,&quot;transparency&quot;:0.8500000238418579},&quot;type&quot;:1},&quot;shadow&quot;:{&quot;brightness&quot;:0,&quot;colorType&quot;:2,&quot;rgb&quot;:&quot;#000000&quot;,&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40492885_1*m_h_i*1_2_3"/>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40492885_1*m_h_i*1_2_4"/>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solid&quot;:{&quot;brightness&quot;:0,&quot;colorType&quot;:1,&quot;foreColorIndex&quot;:5,&quot;transparency&quot;:0},&quot;type&quot;:1},&quot;glow&quot;:{&quot;colorType&quot;:0},&quot;line&quot;:{&quot;solidLine&quot;:{&quot;brightness&quot;:0,&quot;colorType&quot;:2,&quot;rgb&quot;:&quot;#ffffff&quot;,&quot;transparency&quot;:0},&quot;type&quot;:1},&quot;shadow&quot;:{&quot;brightness&quot;:0,&quot;colorType&quot;:2,&quot;rgb&quot;:&quot;#000000&quot;,&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40492885_1*m_h_i*1_2_1"/>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6499999761581421},&quot;type&quot;:1},&quot;glow&quot;:{&quot;colorType&quot;:0},&quot;line&quot;:{&quot;type&quot;:0},&quot;shadow&quot;:{&quot;colorType&quot;:0},&quot;threeD&quot;:{&quot;curvedSurface&quot;:{&quot;brightness&quot;:0,&quot;colorType&quot;:2,&quot;rgb&quot;:&quot;#000000&quot;},&quot;depth&quot;:{&quot;colorType&quot;:0}}}}"/>
</p:tagLst>
</file>

<file path=ppt/tags/tag5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40492885_1*m_h_a*1_2_1"/>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8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40492885_1*m_h_f*1_2_1"/>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UNIT_TEXT_TYPE" val="1"/>
  <p:tag name="KSO_WM_UNIT_PRESET_TEXT" val="单击此处添加文本内容，简明扼要地阐述您的观点。根据需要可酌情增减文字内容"/>
  <p:tag name="KSO_WM_UNIT_TEXT_FILL_FORE_SCHEMECOLOR_INDEX" val="1"/>
  <p:tag name="KSO_WM_UNIT_TEXT_FILL_TYPE" val="1"/>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40492885_1*m_h_i*1_4_2"/>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13"/>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type&quot;:0},&quot;glow&quot;:{&quot;colorType&quot;:0},&quot;line&quot;:{&quot;solidLine&quot;:{&quot;brightness&quot;:0.3499999940395355,&quot;colorType&quot;:1,&quot;foreColorIndex&quot;:13,&quot;transparency&quot;:0.8500000238418579},&quot;type&quot;:1},&quot;shadow&quot;:{&quot;brightness&quot;:0,&quot;colorType&quot;:2,&quot;rgb&quot;:&quot;#000000&quot;,&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40492885_1*m_h_i*1_4_3"/>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40492885_1*m_h_i*1_4_4"/>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solid&quot;:{&quot;brightness&quot;:0,&quot;colorType&quot;:1,&quot;foreColorIndex&quot;:5,&quot;transparency&quot;:0},&quot;type&quot;:1},&quot;glow&quot;:{&quot;colorType&quot;:0},&quot;line&quot;:{&quot;solidLine&quot;:{&quot;brightness&quot;:0,&quot;colorType&quot;:2,&quot;rgb&quot;:&quot;#ffffff&quot;,&quot;transparency&quot;:0},&quot;type&quot;:1},&quot;shadow&quot;:{&quot;brightness&quot;:0,&quot;colorType&quot;:2,&quot;rgb&quot;:&quot;#000000&quot;,&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40492885_1*m_h_i*1_4_1"/>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6499999761581421},&quot;type&quot;:1},&quot;glow&quot;:{&quot;colorType&quot;:0},&quot;line&quot;:{&quot;type&quot;:0},&quot;shadow&quot;:{&quot;colorType&quot;:0},&quot;threeD&quot;:{&quot;curvedSurface&quot;:{&quot;brightness&quot;:0,&quot;colorType&quot;:2,&quot;rgb&quot;:&quot;#000000&quot;},&quot;depth&quot;:{&quot;colorType&quot;:0}}}}"/>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40492885_1*m_h_a*1_4_1"/>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9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40492885_1*m_h_f*1_4_1"/>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UNIT_TEXT_TYPE" val="1"/>
  <p:tag name="KSO_WM_UNIT_PRESET_TEXT" val="单击此处添加文本内容，简明扼要地阐述您的观点。根据需要可酌情增减文字内容"/>
  <p:tag name="KSO_WM_UNIT_TEXT_FILL_FORE_SCHEMECOLOR_INDEX" val="1"/>
  <p:tag name="KSO_WM_UNIT_TEXT_FILL_TYPE" val="1"/>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40492885_1*m_h_i*1_3_2"/>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13"/>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type&quot;:0},&quot;glow&quot;:{&quot;colorType&quot;:0},&quot;line&quot;:{&quot;solidLine&quot;:{&quot;brightness&quot;:0.3499999940395355,&quot;colorType&quot;:1,&quot;foreColorIndex&quot;:13,&quot;transparency&quot;:0.8500000238418579},&quot;type&quot;:1},&quot;shadow&quot;:{&quot;brightness&quot;:0,&quot;colorType&quot;:2,&quot;rgb&quot;:&quot;#000000&quot;,&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40492885_1*m_h_i*1_3_3"/>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40492885_1*m_h_i*1_3_4"/>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solid&quot;:{&quot;brightness&quot;:0,&quot;colorType&quot;:1,&quot;foreColorIndex&quot;:5,&quot;transparency&quot;:0},&quot;type&quot;:1},&quot;glow&quot;:{&quot;colorType&quot;:0},&quot;line&quot;:{&quot;solidLine&quot;:{&quot;brightness&quot;:0,&quot;colorType&quot;:2,&quot;rgb&quot;:&quot;#ffffff&quot;,&quot;transparency&quot;:0},&quot;type&quot;:1},&quot;shadow&quot;:{&quot;brightness&quot;:0,&quot;colorType&quot;:2,&quot;rgb&quot;:&quot;#000000&quot;,&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40492885_1*m_h_i*1_3_1"/>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6499999761581421},&quot;type&quot;:1},&quot;glow&quot;:{&quot;colorType&quot;:0},&quot;line&quot;:{&quot;type&quot;:0},&quot;shadow&quot;:{&quot;colorType&quot;:0},&quot;threeD&quot;:{&quot;curvedSurface&quot;:{&quot;brightness&quot;:0,&quot;colorType&quot;:2,&quot;rgb&quot;:&quot;#000000&quot;},&quot;depth&quot;:{&quot;colorType&quot;:0}}}}"/>
</p:tagLst>
</file>

<file path=ppt/tags/tag59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40492885_1*m_h_a*1_3_1"/>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UNIT_TEXT_TYPE" val="1"/>
  <p:tag name="KSO_WM_UNIT_PRESET_TEXT" val="单击添加标题"/>
  <p:tag name="KSO_WM_UNIT_TEXT_FILL_FORE_SCHEMECOLOR_INDEX" val="1"/>
  <p:tag name="KSO_WM_UNIT_TEXT_FILL_TYPE" val="1"/>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9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40492885_1*m_h_f*1_3_1"/>
  <p:tag name="KSO_WM_TEMPLATE_CATEGORY" val="diagram"/>
  <p:tag name="KSO_WM_TEMPLATE_INDEX" val="40492885"/>
  <p:tag name="KSO_WM_UNIT_LAYERLEVEL" val="1_1_1"/>
  <p:tag name="KSO_WM_TAG_VERSION" val="3.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内容"/>
  <p:tag name="KSO_WM_UNIT_TEXT_FILL_FORE_SCHEMECOLOR_INDEX" val="1"/>
  <p:tag name="KSO_WM_UNIT_TEXT_FILL_TYPE" val="1"/>
  <p:tag name="KSO_WM_DIAGRAM_MAX_ITEMCNT" val="4"/>
  <p:tag name="KSO_WM_DIAGRAM_MIN_ITEMCNT" val="4"/>
  <p:tag name="KSO_WM_DIAGRAM_VIRTUALLY_FRAME" val="{&quot;height&quot;:381.64813232421875,&quot;left&quot;:0,&quot;top&quot;:110.64999899352861,&quot;width&quot;:9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98.xml><?xml version="1.0" encoding="utf-8"?>
<p:tagLst xmlns:p="http://schemas.openxmlformats.org/presentationml/2006/main">
  <p:tag name="KSO_WM_UNIT_TEXTBOXSTYLE_SHAPETYPE" val="1"/>
  <p:tag name="KSO_WM_UNIT_TEXTBOXSTYLE_ADJUSTLEFT" val="0_-32.7"/>
  <p:tag name="KSO_WM_UNIT_TEXTBOXSTYLE_ADJUSTTOP" val="0_6.650002"/>
  <p:tag name="KSO_WM_UNIT_TEXTBOXSTYLE_ADJUSTHEIGTH" val="100_-8.999842"/>
  <p:tag name="KSO_WM_UNIT_HIGHLIGHT" val="0"/>
  <p:tag name="KSO_WM_UNIT_COMPATIBLE" val="0"/>
  <p:tag name="KSO_WM_UNIT_DIAGRAM_ISNUMVISUAL" val="0"/>
  <p:tag name="KSO_WM_UNIT_DIAGRAM_ISREFERUNIT" val="0"/>
  <p:tag name="KSO_WM_UNIT_TYPE" val="i"/>
  <p:tag name="KSO_WM_UNIT_INDEX" val="1"/>
  <p:tag name="KSO_WM_UNIT_ID" val="mixed20201883_62*i*1"/>
  <p:tag name="KSO_WM_TEMPLATE_CATEGORY" val="mixed"/>
  <p:tag name="KSO_WM_TEMPLATE_INDEX" val="20201883"/>
  <p:tag name="KSO_WM_UNIT_LAYERLEVEL" val="1"/>
  <p:tag name="KSO_WM_TAG_VERSION" val="1.0"/>
  <p:tag name="KSO_WM_BEAUTIFY_FLAG" val="#wm#"/>
</p:tagLst>
</file>

<file path=ppt/tags/tag599.xml><?xml version="1.0" encoding="utf-8"?>
<p:tagLst xmlns:p="http://schemas.openxmlformats.org/presentationml/2006/main">
  <p:tag name="KSO_WM_UNIT_TEXTBOXSTYLE_SHAPETYPE" val="1"/>
  <p:tag name="KSO_WM_UNIT_TEXTBOXSTYLE_ADJUSTLEFT" val="0_-19.06827"/>
  <p:tag name="KSO_WM_UNIT_TEXTBOXSTYLE_ADJUSTTOP" val="50_1.059998"/>
  <p:tag name="KSO_WM_UNIT_TEXTBOXSTYLE_ADJUSTHEIGTH" val="100_-14.99992"/>
  <p:tag name="KSO_WM_UNIT_HIGHLIGHT" val="0"/>
  <p:tag name="KSO_WM_UNIT_COMPATIBLE" val="0"/>
  <p:tag name="KSO_WM_UNIT_DIAGRAM_ISNUMVISUAL" val="0"/>
  <p:tag name="KSO_WM_UNIT_DIAGRAM_ISREFERUNIT" val="0"/>
  <p:tag name="KSO_WM_UNIT_TYPE" val="i"/>
  <p:tag name="KSO_WM_UNIT_INDEX" val="2"/>
  <p:tag name="KSO_WM_UNIT_ID" val="mixed20201883_62*i*2"/>
  <p:tag name="KSO_WM_TEMPLATE_CATEGORY" val="mixed"/>
  <p:tag name="KSO_WM_TEMPLATE_INDEX" val="20201883"/>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mixed20201883_62*a*1"/>
  <p:tag name="KSO_WM_TEMPLATE_CATEGORY" val="mixed"/>
  <p:tag name="KSO_WM_TEMPLATE_INDEX" val="20201883"/>
  <p:tag name="KSO_WM_UNIT_LAYERLEVEL" val="1"/>
  <p:tag name="KSO_WM_TAG_VERSION" val="1.0"/>
  <p:tag name="KSO_WM_BEAUTIFY_FLAG" val="#wm#"/>
  <p:tag name="KSO_WM_UNIT_TEXTBOXSTYLE_GUID" val="{50321d95-1d76-48f0-a82b-8915a5827105}"/>
  <p:tag name="KSO_WM_UNIT_TEXTBOXSTYLE_TEMPLATEID" val="3131085"/>
  <p:tag name="KSO_WM_UNIT_TEXTBOXSTYLE_TYPE" val="3"/>
</p:tagLst>
</file>

<file path=ppt/tags/tag601.xml><?xml version="1.0" encoding="utf-8"?>
<p:tagLst xmlns:p="http://schemas.openxmlformats.org/presentationml/2006/main">
  <p:tag name="KSO_WM_SLIDE_ID" val="custom4049291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40492910"/>
  <p:tag name="KSO_WM_SLIDE_TYPE" val="text"/>
  <p:tag name="KSO_WM_SLIDE_SUBTYPE" val="picTxt"/>
  <p:tag name="KSO_WM_SLIDE_SIZE" val="912*375.4"/>
  <p:tag name="KSO_WM_SLIDE_POSITION" val="0*110.65"/>
  <p:tag name="KSO_WM_SLIDE_LAYOUT" val="a_m"/>
  <p:tag name="KSO_WM_SLIDE_LAYOUT_CNT" val="1_1"/>
  <p:tag name="KSO_WM_SPECIAL_SOURCE" val="bdnull"/>
  <p:tag name="KSO_WM_DIAGRAM_GROUP_CODE" val="m1-1"/>
  <p:tag name="KSO_WM_SLIDE_DIAGTYPE" val="m"/>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2f132ac4-30db-4511-888a-8a25ecc2cdae}"/>
</p:tagLst>
</file>

<file path=ppt/tags/tag603.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604.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605.xml><?xml version="1.0" encoding="utf-8"?>
<p:tagLst xmlns:p="http://schemas.openxmlformats.org/presentationml/2006/main">
  <p:tag name="KSO_WM_TAG_VERSION" val="1.0"/>
  <p:tag name="KSO_WM_TEMPLATE_CATEGORY" val="diagram"/>
  <p:tag name="KSO_WM_TEMPLATE_INDEX" val="29"/>
  <p:tag name="KSO_WM_UNIT_TYPE" val="l_h_i"/>
  <p:tag name="KSO_WM_UNIT_INDEX" val="1_1_1"/>
  <p:tag name="KSO_WM_UNIT_ID" val="diagram29_3*l_h_i*1_1_1"/>
  <p:tag name="KSO_WM_UNIT_LAYERLEVEL" val="1_1_1"/>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SHADOW_SCHEMECOLOR_INDEX" val="13"/>
  <p:tag name="KSO_WM_UNIT_TEXT_FILL_FORE_SCHEMECOLOR_INDEX" val="14"/>
  <p:tag name="KSO_WM_UNIT_TEXT_FILL_TYPE" val="1"/>
  <p:tag name="KSO_WM_UNIT_USESOURCEFORMAT_APPLY" val="0"/>
</p:tagLst>
</file>

<file path=ppt/tags/tag606.xml><?xml version="1.0" encoding="utf-8"?>
<p:tagLst xmlns:p="http://schemas.openxmlformats.org/presentationml/2006/main">
  <p:tag name="KSO_WM_TAG_VERSION" val="1.0"/>
  <p:tag name="KSO_WM_TEMPLATE_CATEGORY" val="diagram"/>
  <p:tag name="KSO_WM_TEMPLATE_INDEX" val="29"/>
  <p:tag name="KSO_WM_UNIT_TYPE" val="l_h_f"/>
  <p:tag name="KSO_WM_UNIT_INDEX" val="1_1_1"/>
  <p:tag name="KSO_WM_UNIT_ID" val="diagram29_3*l_h_f*1_1_1"/>
  <p:tag name="KSO_WM_UNIT_LAYERLEVEL" val="1_1_1"/>
  <p:tag name="KSO_WM_UNIT_HIGHLIGHT" val="0"/>
  <p:tag name="KSO_WM_UNIT_COMPATIBLE" val="0"/>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07.xml><?xml version="1.0" encoding="utf-8"?>
<p:tagLst xmlns:p="http://schemas.openxmlformats.org/presentationml/2006/main">
  <p:tag name="KSO_WM_TAG_VERSION" val="1.0"/>
  <p:tag name="KSO_WM_TEMPLATE_CATEGORY" val="diagram"/>
  <p:tag name="KSO_WM_TEMPLATE_INDEX" val="29"/>
  <p:tag name="KSO_WM_UNIT_TYPE" val="l_h_i"/>
  <p:tag name="KSO_WM_UNIT_INDEX" val="1_2_1"/>
  <p:tag name="KSO_WM_UNIT_ID" val="diagram29_3*l_h_i*1_2_1"/>
  <p:tag name="KSO_WM_UNIT_LAYERLEVEL" val="1_1_1"/>
  <p:tag name="KSO_WM_UNIT_HIGHLIGHT" val="0"/>
  <p:tag name="KSO_WM_UNIT_COMPATIBLE" val="0"/>
  <p:tag name="KSO_WM_DIAGRAM_GROUP_CODE" val="l1-1"/>
  <p:tag name="KSO_WM_UNIT_DIAGRAM_ISNUMVISUAL" val="0"/>
  <p:tag name="KSO_WM_UNIT_DIAGRAM_ISREFERUNIT" val="0"/>
  <p:tag name="KSO_WM_UNIT_FILL_FORE_SCHEMECOLOR_INDEX" val="6"/>
  <p:tag name="KSO_WM_UNIT_FILL_TYPE" val="1"/>
  <p:tag name="KSO_WM_UNIT_SHADOW_SCHEMECOLOR_INDEX" val="13"/>
  <p:tag name="KSO_WM_UNIT_TEXT_FILL_FORE_SCHEMECOLOR_INDEX" val="14"/>
  <p:tag name="KSO_WM_UNIT_TEXT_FILL_TYPE" val="1"/>
  <p:tag name="KSO_WM_UNIT_USESOURCEFORMAT_APPLY" val="0"/>
</p:tagLst>
</file>

<file path=ppt/tags/tag608.xml><?xml version="1.0" encoding="utf-8"?>
<p:tagLst xmlns:p="http://schemas.openxmlformats.org/presentationml/2006/main">
  <p:tag name="KSO_WM_TAG_VERSION" val="1.0"/>
  <p:tag name="KSO_WM_TEMPLATE_CATEGORY" val="diagram"/>
  <p:tag name="KSO_WM_TEMPLATE_INDEX" val="29"/>
  <p:tag name="KSO_WM_UNIT_TYPE" val="l_h_f"/>
  <p:tag name="KSO_WM_UNIT_INDEX" val="1_2_1"/>
  <p:tag name="KSO_WM_UNIT_ID" val="diagram29_3*l_h_f*1_2_1"/>
  <p:tag name="KSO_WM_UNIT_LAYERLEVEL" val="1_1_1"/>
  <p:tag name="KSO_WM_UNIT_HIGHLIGHT" val="0"/>
  <p:tag name="KSO_WM_UNIT_COMPATIBLE" val="0"/>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09.xml><?xml version="1.0" encoding="utf-8"?>
<p:tagLst xmlns:p="http://schemas.openxmlformats.org/presentationml/2006/main">
  <p:tag name="KSO_WM_TAG_VERSION" val="1.0"/>
  <p:tag name="KSO_WM_TEMPLATE_CATEGORY" val="diagram"/>
  <p:tag name="KSO_WM_TEMPLATE_INDEX" val="29"/>
  <p:tag name="KSO_WM_UNIT_TYPE" val="l_h_i"/>
  <p:tag name="KSO_WM_UNIT_INDEX" val="1_3_1"/>
  <p:tag name="KSO_WM_UNIT_ID" val="diagram29_3*l_h_i*1_3_1"/>
  <p:tag name="KSO_WM_UNIT_LAYERLEVEL" val="1_1_1"/>
  <p:tag name="KSO_WM_UNIT_HIGHLIGHT" val="0"/>
  <p:tag name="KSO_WM_UNIT_COMPATIBLE" val="0"/>
  <p:tag name="KSO_WM_DIAGRAM_GROUP_CODE" val="l1-1"/>
  <p:tag name="KSO_WM_UNIT_DIAGRAM_ISNUMVISUAL" val="0"/>
  <p:tag name="KSO_WM_UNIT_DIAGRAM_ISREFERUNIT" val="0"/>
  <p:tag name="KSO_WM_UNIT_FILL_FORE_SCHEMECOLOR_INDEX" val="7"/>
  <p:tag name="KSO_WM_UNIT_FILL_TYPE" val="1"/>
  <p:tag name="KSO_WM_UNIT_SHADOW_SCHEMECOLOR_INDEX" val="13"/>
  <p:tag name="KSO_WM_UNIT_TEXT_FILL_FORE_SCHEMECOLOR_INDEX" val="14"/>
  <p:tag name="KSO_WM_UNIT_TEXT_FILL_TYPE" val="1"/>
  <p:tag name="KSO_WM_UNIT_USESOURCEFORMAT_APPLY" val="0"/>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0.xml><?xml version="1.0" encoding="utf-8"?>
<p:tagLst xmlns:p="http://schemas.openxmlformats.org/presentationml/2006/main">
  <p:tag name="KSO_WM_TAG_VERSION" val="1.0"/>
  <p:tag name="KSO_WM_TEMPLATE_CATEGORY" val="diagram"/>
  <p:tag name="KSO_WM_TEMPLATE_INDEX" val="29"/>
  <p:tag name="KSO_WM_UNIT_TYPE" val="l_h_f"/>
  <p:tag name="KSO_WM_UNIT_INDEX" val="1_3_1"/>
  <p:tag name="KSO_WM_UNIT_ID" val="diagram29_3*l_h_f*1_3_1"/>
  <p:tag name="KSO_WM_UNIT_LAYERLEVEL" val="1_1_1"/>
  <p:tag name="KSO_WM_UNIT_HIGHLIGHT" val="0"/>
  <p:tag name="KSO_WM_UNIT_COMPATIBLE" val="0"/>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1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9_3*l_h_a*1_1_1"/>
  <p:tag name="KSO_WM_TEMPLATE_CATEGORY" val="diagram"/>
  <p:tag name="KSO_WM_TEMPLATE_INDEX" val="29"/>
  <p:tag name="KSO_WM_UNIT_LAYERLEVEL" val="1_1_1"/>
  <p:tag name="KSO_WM_TAG_VERSION" val="1.0"/>
  <p:tag name="KSO_WM_UNIT_PRESET_TEXT" val="添加标题"/>
  <p:tag name="KSO_WM_UNIT_TEXT_FILL_FORE_SCHEMECOLOR_INDEX" val="14"/>
  <p:tag name="KSO_WM_UNIT_TEXT_FILL_TYPE" val="1"/>
  <p:tag name="KSO_WM_UNIT_USESOURCEFORMAT_APPLY" val="0"/>
</p:tagLst>
</file>

<file path=ppt/tags/tag61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9_3*l_h_a*1_2_1"/>
  <p:tag name="KSO_WM_TEMPLATE_CATEGORY" val="diagram"/>
  <p:tag name="KSO_WM_TEMPLATE_INDEX" val="29"/>
  <p:tag name="KSO_WM_UNIT_LAYERLEVEL" val="1_1_1"/>
  <p:tag name="KSO_WM_TAG_VERSION" val="1.0"/>
  <p:tag name="KSO_WM_UNIT_PRESET_TEXT" val="添加标题"/>
  <p:tag name="KSO_WM_UNIT_TEXT_FILL_FORE_SCHEMECOLOR_INDEX" val="14"/>
  <p:tag name="KSO_WM_UNIT_TEXT_FILL_TYPE" val="1"/>
  <p:tag name="KSO_WM_UNIT_USESOURCEFORMAT_APPLY" val="0"/>
</p:tagLst>
</file>

<file path=ppt/tags/tag61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9_3*l_h_a*1_3_1"/>
  <p:tag name="KSO_WM_TEMPLATE_CATEGORY" val="diagram"/>
  <p:tag name="KSO_WM_TEMPLATE_INDEX" val="29"/>
  <p:tag name="KSO_WM_UNIT_LAYERLEVEL" val="1_1_1"/>
  <p:tag name="KSO_WM_TAG_VERSION" val="1.0"/>
  <p:tag name="KSO_WM_UNIT_PRESET_TEXT" val="添加标题"/>
  <p:tag name="KSO_WM_UNIT_TEXT_FILL_FORE_SCHEMECOLOR_INDEX" val="14"/>
  <p:tag name="KSO_WM_UNIT_TEXT_FILL_TYPE" val="1"/>
  <p:tag name="KSO_WM_UNIT_USESOURCEFORMAT_APPLY" val="0"/>
</p:tagLst>
</file>

<file path=ppt/tags/tag614.xml><?xml version="1.0" encoding="utf-8"?>
<p:tagLst xmlns:p="http://schemas.openxmlformats.org/presentationml/2006/main">
  <p:tag name="KSO_WM_BEAUTIFY_FLAG" val="#wm#"/>
  <p:tag name="KSO_WM_TEMPLATE_CATEGORY" val="custom"/>
  <p:tag name="KSO_WM_TEMPLATE_INDEX" val="20193327"/>
</p:tagLst>
</file>

<file path=ppt/tags/tag615.xml><?xml version="1.0" encoding="utf-8"?>
<p:tagLst xmlns:p="http://schemas.openxmlformats.org/presentationml/2006/main">
  <p:tag name="KSO_WM_TEMPLATE_CATEGORY" val="diagram"/>
  <p:tag name="KSO_WM_TEMPLATE_INDEX" val="20185827"/>
  <p:tag name="KSO_WM_UNIT_TYPE" val="n_h_i"/>
  <p:tag name="KSO_WM_UNIT_INDEX" val="1_1_1"/>
  <p:tag name="KSO_WM_UNIT_ID" val="diagram20185827_5*n_h_i*1_1_1"/>
  <p:tag name="KSO_WM_UNIT_LAYERLEVEL" val="1_1_1"/>
  <p:tag name="KSO_WM_BEAUTIFY_FLAG" val="#wm#"/>
  <p:tag name="KSO_WM_TAG_VERSION" val="1.0"/>
  <p:tag name="KSO_WM_DIAGRAM_GROUP_CODE" val="n1-1"/>
  <p:tag name="KSO_WM_UNIT_FILL_FORE_SCHEMECOLOR_INDEX" val="14"/>
  <p:tag name="KSO_WM_UNIT_FILL_TYPE" val="1"/>
  <p:tag name="KSO_WM_UNIT_TEXT_FILL_FORE_SCHEMECOLOR_INDEX" val="2"/>
  <p:tag name="KSO_WM_UNIT_TEXT_FILL_TYPE" val="1"/>
  <p:tag name="KSO_WM_UNIT_USESOURCEFORMAT_APPLY" val="1"/>
  <p:tag name="KSO_WM_DIAGRAM_VIRTUALLY_FRAME" val="{&quot;height&quot;:473.15,&quot;left&quot;:44.75,&quot;top&quot;:43.6,&quot;width&quot;:872.35}"/>
</p:tagLst>
</file>

<file path=ppt/tags/tag616.xml><?xml version="1.0" encoding="utf-8"?>
<p:tagLst xmlns:p="http://schemas.openxmlformats.org/presentationml/2006/main">
  <p:tag name="KSO_WM_TEMPLATE_CATEGORY" val="diagram"/>
  <p:tag name="KSO_WM_TEMPLATE_INDEX" val="20185827"/>
  <p:tag name="KSO_WM_UNIT_TYPE" val="n_h_h_i"/>
  <p:tag name="KSO_WM_UNIT_INDEX" val="1_2_2_1"/>
  <p:tag name="KSO_WM_UNIT_ID" val="diagram20185827_5*n_h_h_i*1_2_2_1"/>
  <p:tag name="KSO_WM_UNIT_LAYERLEVEL" val="1_1_1_1"/>
  <p:tag name="KSO_WM_BEAUTIFY_FLAG" val="#wm#"/>
  <p:tag name="KSO_WM_TAG_VERSION" val="1.0"/>
  <p:tag name="KSO_WM_DIAGRAM_GROUP_CODE" val="n1-1"/>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473.15,&quot;left&quot;:44.75,&quot;top&quot;:43.6,&quot;width&quot;:872.35}"/>
</p:tagLst>
</file>

<file path=ppt/tags/tag617.xml><?xml version="1.0" encoding="utf-8"?>
<p:tagLst xmlns:p="http://schemas.openxmlformats.org/presentationml/2006/main">
  <p:tag name="KSO_WM_TEMPLATE_CATEGORY" val="diagram"/>
  <p:tag name="KSO_WM_TEMPLATE_INDEX" val="20185827"/>
  <p:tag name="KSO_WM_UNIT_TYPE" val="n_h_h_i"/>
  <p:tag name="KSO_WM_UNIT_INDEX" val="1_2_1_1"/>
  <p:tag name="KSO_WM_UNIT_ID" val="diagram20185827_5*n_h_h_i*1_2_1_1"/>
  <p:tag name="KSO_WM_UNIT_LAYERLEVEL" val="1_1_1_1"/>
  <p:tag name="KSO_WM_BEAUTIFY_FLAG" val="#wm#"/>
  <p:tag name="KSO_WM_TAG_VERSION" val="1.0"/>
  <p:tag name="KSO_WM_DIAGRAM_GROUP_CODE" val="n1-1"/>
  <p:tag name="KSO_WM_UNIT_FILL_FORE_SCHEMECOLOR_INDEX" val="5"/>
  <p:tag name="KSO_WM_UNIT_FILL_TYPE" val="1"/>
  <p:tag name="KSO_WM_UNIT_TEXT_FILL_FORE_SCHEMECOLOR_INDEX" val="2"/>
  <p:tag name="KSO_WM_UNIT_TEXT_FILL_TYPE" val="1"/>
  <p:tag name="KSO_WM_UNIT_USESOURCEFORMAT_APPLY" val="1"/>
  <p:tag name="KSO_WM_DIAGRAM_VIRTUALLY_FRAME" val="{&quot;height&quot;:473.15,&quot;left&quot;:44.75,&quot;top&quot;:43.6,&quot;width&quot;:872.35}"/>
</p:tagLst>
</file>

<file path=ppt/tags/tag618.xml><?xml version="1.0" encoding="utf-8"?>
<p:tagLst xmlns:p="http://schemas.openxmlformats.org/presentationml/2006/main">
  <p:tag name="KSO_WM_TEMPLATE_CATEGORY" val="diagram"/>
  <p:tag name="KSO_WM_TEMPLATE_INDEX" val="20185827"/>
  <p:tag name="KSO_WM_UNIT_TYPE" val="n_h_h_i"/>
  <p:tag name="KSO_WM_UNIT_INDEX" val="1_2_2_2"/>
  <p:tag name="KSO_WM_UNIT_ID" val="diagram20185827_5*n_h_h_i*1_2_2_2"/>
  <p:tag name="KSO_WM_UNIT_LAYERLEVEL" val="1_1_1_1"/>
  <p:tag name="KSO_WM_BEAUTIFY_FLAG" val="#wm#"/>
  <p:tag name="KSO_WM_TAG_VERSION" val="1.0"/>
  <p:tag name="KSO_WM_DIAGRAM_GROUP_CODE" val="n1-1"/>
  <p:tag name="KSO_WM_UNIT_FILL_FORE_SCHEMECOLOR_INDEX" val="14"/>
  <p:tag name="KSO_WM_UNIT_FILL_TYPE" val="1"/>
  <p:tag name="KSO_WM_UNIT_TEXT_FILL_FORE_SCHEMECOLOR_INDEX" val="2"/>
  <p:tag name="KSO_WM_UNIT_TEXT_FILL_TYPE" val="1"/>
  <p:tag name="KSO_WM_UNIT_USESOURCEFORMAT_APPLY" val="1"/>
  <p:tag name="KSO_WM_DIAGRAM_VIRTUALLY_FRAME" val="{&quot;height&quot;:473.15,&quot;left&quot;:44.75,&quot;top&quot;:43.6,&quot;width&quot;:872.35}"/>
</p:tagLst>
</file>

<file path=ppt/tags/tag619.xml><?xml version="1.0" encoding="utf-8"?>
<p:tagLst xmlns:p="http://schemas.openxmlformats.org/presentationml/2006/main">
  <p:tag name="KSO_WM_TEMPLATE_CATEGORY" val="diagram"/>
  <p:tag name="KSO_WM_TEMPLATE_INDEX" val="20185827"/>
  <p:tag name="KSO_WM_UNIT_TYPE" val="n_h_h_i"/>
  <p:tag name="KSO_WM_UNIT_INDEX" val="1_2_1_2"/>
  <p:tag name="KSO_WM_UNIT_ID" val="diagram20185827_5*n_h_h_i*1_2_1_2"/>
  <p:tag name="KSO_WM_UNIT_LAYERLEVEL" val="1_1_1_1"/>
  <p:tag name="KSO_WM_BEAUTIFY_FLAG" val="#wm#"/>
  <p:tag name="KSO_WM_TAG_VERSION" val="1.0"/>
  <p:tag name="KSO_WM_DIAGRAM_GROUP_CODE" val="n1-1"/>
  <p:tag name="KSO_WM_UNIT_FILL_FORE_SCHEMECOLOR_INDEX" val="14"/>
  <p:tag name="KSO_WM_UNIT_FILL_TYPE" val="1"/>
  <p:tag name="KSO_WM_UNIT_TEXT_FILL_FORE_SCHEMECOLOR_INDEX" val="2"/>
  <p:tag name="KSO_WM_UNIT_TEXT_FILL_TYPE" val="1"/>
  <p:tag name="KSO_WM_UNIT_USESOURCEFORMAT_APPLY" val="1"/>
  <p:tag name="KSO_WM_DIAGRAM_VIRTUALLY_FRAME" val="{&quot;height&quot;:473.15,&quot;left&quot;:44.75,&quot;top&quot;:43.6,&quot;width&quot;:872.35}"/>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0.xml><?xml version="1.0" encoding="utf-8"?>
<p:tagLst xmlns:p="http://schemas.openxmlformats.org/presentationml/2006/main">
  <p:tag name="KSO_WM_TEMPLATE_CATEGORY" val="diagram"/>
  <p:tag name="KSO_WM_TEMPLATE_INDEX" val="20185827"/>
  <p:tag name="KSO_WM_UNIT_TYPE" val="n_h_h_f"/>
  <p:tag name="KSO_WM_UNIT_INDEX" val="1_2_2_1"/>
  <p:tag name="KSO_WM_UNIT_ID" val="diagram20185827_5*n_h_h_f*1_2_2_1"/>
  <p:tag name="KSO_WM_UNIT_LAYERLEVEL" val="1_1_1_1"/>
  <p:tag name="KSO_WM_UNIT_VALUE" val="34"/>
  <p:tag name="KSO_WM_UNIT_HIGHLIGHT" val="0"/>
  <p:tag name="KSO_WM_UNIT_COMPATIBLE" val="0"/>
  <p:tag name="KSO_WM_UNIT_CLEAR" val="0"/>
  <p:tag name="KSO_WM_BEAUTIFY_FLAG" val="#wm#"/>
  <p:tag name="KSO_WM_TAG_VERSION" val="1.0"/>
  <p:tag name="KSO_WM_DIAGRAM_GROUP_CODE" val="n1-1"/>
  <p:tag name="KSO_WM_UNIT_PRESET_TEXT" val="此部分内容作为文字排版占位显示&#13;（建议使用主题字体）"/>
  <p:tag name="KSO_WM_UNIT_TEXT_FILL_FORE_SCHEMECOLOR_INDEX" val="13"/>
  <p:tag name="KSO_WM_UNIT_TEXT_FILL_TYPE" val="1"/>
  <p:tag name="KSO_WM_UNIT_USESOURCEFORMAT_APPLY" val="1"/>
  <p:tag name="KSO_WM_DIAGRAM_VIRTUALLY_FRAME" val="{&quot;height&quot;:473.15,&quot;left&quot;:44.75,&quot;top&quot;:43.6,&quot;width&quot;:872.35}"/>
</p:tagLst>
</file>

<file path=ppt/tags/tag621.xml><?xml version="1.0" encoding="utf-8"?>
<p:tagLst xmlns:p="http://schemas.openxmlformats.org/presentationml/2006/main">
  <p:tag name="KSO_WM_TEMPLATE_CATEGORY" val="diagram"/>
  <p:tag name="KSO_WM_TEMPLATE_INDEX" val="20185827"/>
  <p:tag name="KSO_WM_UNIT_TYPE" val="n_h_h_a"/>
  <p:tag name="KSO_WM_UNIT_INDEX" val="1_2_2_1"/>
  <p:tag name="KSO_WM_UNIT_ID" val="diagram20185827_5*n_h_h_a*1_2_2_1"/>
  <p:tag name="KSO_WM_UNIT_LAYERLEVEL" val="1_1_1_1"/>
  <p:tag name="KSO_WM_UNIT_VALUE" val="12"/>
  <p:tag name="KSO_WM_UNIT_HIGHLIGHT" val="0"/>
  <p:tag name="KSO_WM_UNIT_COMPATIBLE" val="0"/>
  <p:tag name="KSO_WM_UNIT_CLEAR" val="0"/>
  <p:tag name="KSO_WM_BEAUTIFY_FLAG" val="#wm#"/>
  <p:tag name="KSO_WM_TAG_VERSION" val="1.0"/>
  <p:tag name="KSO_WM_DIAGRAM_GROUP_CODE" val="n1-1"/>
  <p:tag name="KSO_WM_UNIT_PRESET_TEXT" val="标题文本预设"/>
  <p:tag name="KSO_WM_UNIT_TEXT_FILL_FORE_SCHEMECOLOR_INDEX" val="6"/>
  <p:tag name="KSO_WM_UNIT_TEXT_FILL_TYPE" val="1"/>
  <p:tag name="KSO_WM_UNIT_USESOURCEFORMAT_APPLY" val="1"/>
  <p:tag name="KSO_WM_DIAGRAM_VIRTUALLY_FRAME" val="{&quot;height&quot;:473.15,&quot;left&quot;:44.75,&quot;top&quot;:43.6,&quot;width&quot;:872.35}"/>
</p:tagLst>
</file>

<file path=ppt/tags/tag622.xml><?xml version="1.0" encoding="utf-8"?>
<p:tagLst xmlns:p="http://schemas.openxmlformats.org/presentationml/2006/main">
  <p:tag name="KSO_WM_TEMPLATE_CATEGORY" val="diagram"/>
  <p:tag name="KSO_WM_TEMPLATE_INDEX" val="20185827"/>
  <p:tag name="KSO_WM_UNIT_TYPE" val="n_h_h_f"/>
  <p:tag name="KSO_WM_UNIT_INDEX" val="1_2_1_1"/>
  <p:tag name="KSO_WM_UNIT_ID" val="diagram20185827_5*n_h_h_f*1_2_1_1"/>
  <p:tag name="KSO_WM_UNIT_LAYERLEVEL" val="1_1_1_1"/>
  <p:tag name="KSO_WM_UNIT_VALUE" val="34"/>
  <p:tag name="KSO_WM_UNIT_HIGHLIGHT" val="0"/>
  <p:tag name="KSO_WM_UNIT_COMPATIBLE" val="0"/>
  <p:tag name="KSO_WM_UNIT_CLEAR" val="0"/>
  <p:tag name="KSO_WM_BEAUTIFY_FLAG" val="#wm#"/>
  <p:tag name="KSO_WM_TAG_VERSION" val="1.0"/>
  <p:tag name="KSO_WM_DIAGRAM_GROUP_CODE" val="n1-1"/>
  <p:tag name="KSO_WM_UNIT_PRESET_TEXT" val="此部分内容作为文字排版占位显示&#13;（建议使用主题字体）"/>
  <p:tag name="KSO_WM_UNIT_TEXT_FILL_FORE_SCHEMECOLOR_INDEX" val="13"/>
  <p:tag name="KSO_WM_UNIT_TEXT_FILL_TYPE" val="1"/>
  <p:tag name="KSO_WM_UNIT_USESOURCEFORMAT_APPLY" val="1"/>
  <p:tag name="KSO_WM_DIAGRAM_VIRTUALLY_FRAME" val="{&quot;height&quot;:473.15,&quot;left&quot;:44.75,&quot;top&quot;:43.6,&quot;width&quot;:872.35}"/>
</p:tagLst>
</file>

<file path=ppt/tags/tag623.xml><?xml version="1.0" encoding="utf-8"?>
<p:tagLst xmlns:p="http://schemas.openxmlformats.org/presentationml/2006/main">
  <p:tag name="KSO_WM_TEMPLATE_CATEGORY" val="diagram"/>
  <p:tag name="KSO_WM_TEMPLATE_INDEX" val="20185827"/>
  <p:tag name="KSO_WM_UNIT_TYPE" val="n_h_h_a"/>
  <p:tag name="KSO_WM_UNIT_INDEX" val="1_2_1_1"/>
  <p:tag name="KSO_WM_UNIT_ID" val="diagram20185827_5*n_h_h_a*1_2_1_1"/>
  <p:tag name="KSO_WM_UNIT_LAYERLEVEL" val="1_1_1_1"/>
  <p:tag name="KSO_WM_UNIT_VALUE" val="12"/>
  <p:tag name="KSO_WM_UNIT_HIGHLIGHT" val="0"/>
  <p:tag name="KSO_WM_UNIT_COMPATIBLE" val="0"/>
  <p:tag name="KSO_WM_UNIT_CLEAR" val="0"/>
  <p:tag name="KSO_WM_BEAUTIFY_FLAG" val="#wm#"/>
  <p:tag name="KSO_WM_TAG_VERSION" val="1.0"/>
  <p:tag name="KSO_WM_DIAGRAM_GROUP_CODE" val="n1-1"/>
  <p:tag name="KSO_WM_UNIT_PRESET_TEXT" val="标题文本预设"/>
  <p:tag name="KSO_WM_UNIT_TEXT_FILL_FORE_SCHEMECOLOR_INDEX" val="5"/>
  <p:tag name="KSO_WM_UNIT_TEXT_FILL_TYPE" val="1"/>
  <p:tag name="KSO_WM_UNIT_USESOURCEFORMAT_APPLY" val="1"/>
  <p:tag name="KSO_WM_DIAGRAM_VIRTUALLY_FRAME" val="{&quot;height&quot;:473.15,&quot;left&quot;:44.75,&quot;top&quot;:43.6,&quot;width&quot;:872.35}"/>
</p:tagLst>
</file>

<file path=ppt/tags/tag624.xml><?xml version="1.0" encoding="utf-8"?>
<p:tagLst xmlns:p="http://schemas.openxmlformats.org/presentationml/2006/main">
  <p:tag name="KSO_WM_TEMPLATE_CATEGORY" val="diagram"/>
  <p:tag name="KSO_WM_TEMPLATE_INDEX" val="20185827"/>
  <p:tag name="KSO_WM_UNIT_TYPE" val="n_h_i"/>
  <p:tag name="KSO_WM_UNIT_INDEX" val="1_1_2"/>
  <p:tag name="KSO_WM_UNIT_ID" val="diagram20185827_5*n_h_i*1_1_2"/>
  <p:tag name="KSO_WM_UNIT_LAYERLEVEL" val="1_1_1"/>
  <p:tag name="KSO_WM_BEAUTIFY_FLAG" val="#wm#"/>
  <p:tag name="KSO_WM_TAG_VERSION" val="1.0"/>
  <p:tag name="KSO_WM_DIAGRAM_GROUP_CODE" val="n1-1"/>
  <p:tag name="KSO_WM_UNIT_TEXT_FILL_FORE_SCHEMECOLOR_INDEX" val="2"/>
  <p:tag name="KSO_WM_UNIT_TEXT_FILL_TYPE" val="1"/>
  <p:tag name="KSO_WM_UNIT_USESOURCEFORMAT_APPLY" val="1"/>
  <p:tag name="KSO_WM_DIAGRAM_VIRTUALLY_FRAME" val="{&quot;height&quot;:473.15,&quot;left&quot;:44.75,&quot;top&quot;:43.6,&quot;width&quot;:872.35}"/>
</p:tagLst>
</file>

<file path=ppt/tags/tag625.xml><?xml version="1.0" encoding="utf-8"?>
<p:tagLst xmlns:p="http://schemas.openxmlformats.org/presentationml/2006/main">
  <p:tag name="KSO_WM_TEMPLATE_CATEGORY" val="diagram"/>
  <p:tag name="KSO_WM_TEMPLATE_INDEX" val="20185827"/>
  <p:tag name="KSO_WM_UNIT_TYPE" val="n_h_a"/>
  <p:tag name="KSO_WM_UNIT_INDEX" val="1_1_1"/>
  <p:tag name="KSO_WM_UNIT_ID" val="diagram20185827_5*n_h_a*1_1_1"/>
  <p:tag name="KSO_WM_UNIT_LAYERLEVEL" val="1_1_1"/>
  <p:tag name="KSO_WM_UNIT_VALUE" val="6"/>
  <p:tag name="KSO_WM_UNIT_HIGHLIGHT" val="0"/>
  <p:tag name="KSO_WM_UNIT_COMPATIBLE" val="0"/>
  <p:tag name="KSO_WM_UNIT_CLEAR" val="0"/>
  <p:tag name="KSO_WM_BEAUTIFY_FLAG" val="#wm#"/>
  <p:tag name="KSO_WM_TAG_VERSION" val="1.0"/>
  <p:tag name="KSO_WM_DIAGRAM_GROUP_CODE" val="n1-1"/>
  <p:tag name="KSO_WM_UNIT_PRESET_TEXT" val="关键词"/>
  <p:tag name="KSO_WM_UNIT_TEXT_FILL_FORE_SCHEMECOLOR_INDEX" val="13"/>
  <p:tag name="KSO_WM_UNIT_TEXT_FILL_TYPE" val="1"/>
  <p:tag name="KSO_WM_UNIT_USESOURCEFORMAT_APPLY" val="1"/>
  <p:tag name="KSO_WM_DIAGRAM_VIRTUALLY_FRAME" val="{&quot;height&quot;:473.15,&quot;left&quot;:44.75,&quot;top&quot;:43.6,&quot;width&quot;:872.35}"/>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2f132ac4-30db-4511-888a-8a25ecc2cdae}"/>
</p:tagLst>
</file>

<file path=ppt/tags/tag627.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628.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629.xml><?xml version="1.0" encoding="utf-8"?>
<p:tagLst xmlns:p="http://schemas.openxmlformats.org/presentationml/2006/main">
  <p:tag name="KSO_WM_BEAUTIFY_FLAG" val="#wm#"/>
  <p:tag name="KSO_WM_TEMPLATE_CATEGORY" val="custom"/>
  <p:tag name="KSO_WM_TEMPLATE_INDEX" val="20193327"/>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0.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63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92"/>
  <p:tag name="KSO_WM_UNIT_HIGHLIGHT" val="0"/>
  <p:tag name="KSO_WM_UNIT_COMPATIBLE" val="0"/>
  <p:tag name="KSO_WM_UNIT_DIAGRAM_ISNUMVISUAL" val="0"/>
  <p:tag name="KSO_WM_UNIT_DIAGRAM_ISREFERUNIT" val="0"/>
  <p:tag name="KSO_WM_UNIT_TYPE" val="f"/>
  <p:tag name="KSO_WM_UNIT_INDEX" val="1"/>
  <p:tag name="KSO_WM_UNIT_ID" val="mixed20201947_146*f*1"/>
  <p:tag name="KSO_WM_TEMPLATE_CATEGORY" val="mixed"/>
  <p:tag name="KSO_WM_TEMPLATE_INDEX" val="20201947"/>
  <p:tag name="KSO_WM_UNIT_LAYERLEVEL" val="1"/>
  <p:tag name="KSO_WM_TAG_VERSION" val="1.0"/>
  <p:tag name="KSO_WM_BEAUTIFY_FLAG" val="#wm#"/>
  <p:tag name="KSO_WM_UNIT_TEXTBOXSTYLE_GUID" val="{45b1594b-1826-4254-b557-c9ea6aae88af}"/>
  <p:tag name="KSO_WM_UNIT_TEXTBOXSTYLE_TEMPLATEID" val="3132718"/>
  <p:tag name="KSO_WM_UNIT_TEXTBOXSTYLE_TYPE" val="8"/>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1*l_i*1_1"/>
  <p:tag name="KSO_WM_TEMPLATE_CATEGORY" val="diagram"/>
  <p:tag name="KSO_WM_TEMPLATE_INDEX" val="20231440"/>
  <p:tag name="KSO_WM_UNIT_LAYERLEVEL" val="1_1"/>
  <p:tag name="KSO_WM_TAG_VERSION" val="3.0"/>
  <p:tag name="KSO_WM_UNIT_TYPE" val="l_i"/>
  <p:tag name="KSO_WM_UNIT_INDEX" val="1_1"/>
  <p:tag name="KSO_WM_DIAGRAM_GROUP_CODE" val="l1-1"/>
  <p:tag name="KSO_WM_DIAGRAM_VERSION" val="3"/>
  <p:tag name="KSO_WM_DIAGRAM_COLOR_TRICK" val="1"/>
  <p:tag name="KSO_WM_DIAGRAM_COLOR_TEXT_CAN_REMOVE" val="n"/>
  <p:tag name="KSO_WM_DIAGRAM_VIRTUALLY_FRAME" val="{&quot;height&quot;:310.7013854980468,&quot;left&quot;:46.738165283203124,&quot;top&quot;:148.89905789187165,&quot;width&quot;:882.3236694335938}"/>
  <p:tag name="KSO_WM_UNIT_FILL_TYPE" val="3"/>
  <p:tag name="KSO_WM_UNIT_LINE_FORE_SCHEMECOLOR_INDEX" val="-2"/>
  <p:tag name="KSO_WM_DIAGRAM_MAX_ITEMCNT" val="5"/>
  <p:tag name="KSO_WM_DIAGRAM_MIN_ITEMCNT" val="2"/>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1*l_i*1_2"/>
  <p:tag name="KSO_WM_TEMPLATE_CATEGORY" val="diagram"/>
  <p:tag name="KSO_WM_TEMPLATE_INDEX" val="20231440"/>
  <p:tag name="KSO_WM_UNIT_LAYERLEVEL" val="1_1"/>
  <p:tag name="KSO_WM_TAG_VERSION" val="3.0"/>
  <p:tag name="KSO_WM_UNIT_TYPE" val="l_i"/>
  <p:tag name="KSO_WM_UNIT_INDEX" val="1_2"/>
  <p:tag name="KSO_WM_DIAGRAM_GROUP_CODE" val="l1-1"/>
  <p:tag name="KSO_WM_DIAGRAM_VERSION" val="3"/>
  <p:tag name="KSO_WM_DIAGRAM_COLOR_TRICK" val="1"/>
  <p:tag name="KSO_WM_DIAGRAM_COLOR_TEXT_CAN_REMOVE" val="n"/>
  <p:tag name="KSO_WM_DIAGRAM_VIRTUALLY_FRAME" val="{&quot;height&quot;:310.7013854980468,&quot;left&quot;:46.738165283203124,&quot;top&quot;:148.89905789187165,&quot;width&quot;:882.3236694335938}"/>
  <p:tag name="KSO_WM_UNIT_FILL_TYPE" val="3"/>
  <p:tag name="KSO_WM_UNIT_LINE_FORE_SCHEMECOLOR_INDEX" val="-2"/>
  <p:tag name="KSO_WM_DIAGRAM_MAX_ITEMCNT" val="5"/>
  <p:tag name="KSO_WM_DIAGRAM_MIN_ITEMCNT" val="2"/>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1*l_i*1_3"/>
  <p:tag name="KSO_WM_TEMPLATE_CATEGORY" val="diagram"/>
  <p:tag name="KSO_WM_TEMPLATE_INDEX" val="20231440"/>
  <p:tag name="KSO_WM_UNIT_LAYERLEVEL" val="1_1"/>
  <p:tag name="KSO_WM_TAG_VERSION" val="3.0"/>
  <p:tag name="KSO_WM_UNIT_TYPE" val="l_i"/>
  <p:tag name="KSO_WM_UNIT_INDEX" val="1_3"/>
  <p:tag name="KSO_WM_DIAGRAM_GROUP_CODE" val="l1-1"/>
  <p:tag name="KSO_WM_DIAGRAM_VERSION" val="3"/>
  <p:tag name="KSO_WM_DIAGRAM_COLOR_TRICK" val="1"/>
  <p:tag name="KSO_WM_DIAGRAM_COLOR_TEXT_CAN_REMOVE" val="n"/>
  <p:tag name="KSO_WM_DIAGRAM_VIRTUALLY_FRAME" val="{&quot;height&quot;:310.7013854980468,&quot;left&quot;:46.738165283203124,&quot;top&quot;:148.89905789187165,&quot;width&quot;:882.3236694335938}"/>
  <p:tag name="KSO_WM_UNIT_FILL_TYPE" val="3"/>
  <p:tag name="KSO_WM_UNIT_LINE_FORE_SCHEMECOLOR_INDEX" val="-2"/>
  <p:tag name="KSO_WM_DIAGRAM_MAX_ITEMCNT" val="5"/>
  <p:tag name="KSO_WM_DIAGRAM_MIN_ITEMCNT" val="2"/>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1*l_i*1_4"/>
  <p:tag name="KSO_WM_TEMPLATE_CATEGORY" val="diagram"/>
  <p:tag name="KSO_WM_TEMPLATE_INDEX" val="20231440"/>
  <p:tag name="KSO_WM_UNIT_LAYERLEVEL" val="1_1"/>
  <p:tag name="KSO_WM_TAG_VERSION" val="3.0"/>
  <p:tag name="KSO_WM_UNIT_TYPE" val="l_i"/>
  <p:tag name="KSO_WM_UNIT_INDEX" val="1_4"/>
  <p:tag name="KSO_WM_DIAGRAM_GROUP_CODE" val="l1-1"/>
  <p:tag name="KSO_WM_DIAGRAM_VERSION" val="3"/>
  <p:tag name="KSO_WM_DIAGRAM_COLOR_TRICK" val="1"/>
  <p:tag name="KSO_WM_DIAGRAM_COLOR_TEXT_CAN_REMOVE" val="n"/>
  <p:tag name="KSO_WM_DIAGRAM_VIRTUALLY_FRAME" val="{&quot;height&quot;:310.7013854980468,&quot;left&quot;:46.738165283203124,&quot;top&quot;:148.89905789187165,&quot;width&quot;:882.3236694335938}"/>
  <p:tag name="KSO_WM_UNIT_FILL_TYPE" val="3"/>
  <p:tag name="KSO_WM_UNIT_LINE_FORE_SCHEMECOLOR_INDEX" val="-2"/>
  <p:tag name="KSO_WM_DIAGRAM_MAX_ITEMCNT" val="5"/>
  <p:tag name="KSO_WM_DIAGRAM_MIN_ITEMCNT" val="2"/>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1*l_i*1_5"/>
  <p:tag name="KSO_WM_TEMPLATE_CATEGORY" val="diagram"/>
  <p:tag name="KSO_WM_TEMPLATE_INDEX" val="20231440"/>
  <p:tag name="KSO_WM_UNIT_LAYERLEVEL" val="1_1"/>
  <p:tag name="KSO_WM_TAG_VERSION" val="3.0"/>
  <p:tag name="KSO_WM_UNIT_TYPE" val="l_i"/>
  <p:tag name="KSO_WM_UNIT_INDEX" val="1_5"/>
  <p:tag name="KSO_WM_DIAGRAM_GROUP_CODE" val="l1-1"/>
  <p:tag name="KSO_WM_DIAGRAM_VERSION" val="3"/>
  <p:tag name="KSO_WM_DIAGRAM_COLOR_TRICK" val="1"/>
  <p:tag name="KSO_WM_DIAGRAM_COLOR_TEXT_CAN_REMOVE" val="n"/>
  <p:tag name="KSO_WM_DIAGRAM_VIRTUALLY_FRAME" val="{&quot;height&quot;:310.7013854980468,&quot;left&quot;:46.738165283203124,&quot;top&quot;:148.89905789187165,&quot;width&quot;:882.3236694335938}"/>
  <p:tag name="KSO_WM_UNIT_LINE_FORE_SCHEMECOLOR_INDEX" val="5"/>
  <p:tag name="KSO_WM_DIAGRAM_MAX_ITEMCNT" val="5"/>
  <p:tag name="KSO_WM_DIAGRAM_MIN_ITEMCNT" val="2"/>
  <p:tag name="KSO_WM_DIAGRAM_COLOR_MATCH_VALUE" val="{&quot;shape&quot;:{&quot;fill&quot;:{&quot;type&quot;:0},&quot;glow&quot;:{&quot;colorType&quot;:0},&quot;line&quot;:{&quot;solidLine&quot;:{&quot;brightness&quot;:0.800000011920929,&quot;colorType&quot;:1,&quot;foreColorIndex&quot;:5,&quot;transparency&quot;:0.800000011920929},&quot;type&quot;:1},&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1*l_i*1_6"/>
  <p:tag name="KSO_WM_TEMPLATE_CATEGORY" val="diagram"/>
  <p:tag name="KSO_WM_TEMPLATE_INDEX" val="20231440"/>
  <p:tag name="KSO_WM_UNIT_LAYERLEVEL" val="1_1"/>
  <p:tag name="KSO_WM_TAG_VERSION" val="3.0"/>
  <p:tag name="KSO_WM_UNIT_TYPE" val="l_i"/>
  <p:tag name="KSO_WM_UNIT_INDEX" val="1_6"/>
  <p:tag name="KSO_WM_DIAGRAM_GROUP_CODE" val="l1-1"/>
  <p:tag name="KSO_WM_DIAGRAM_VERSION" val="3"/>
  <p:tag name="KSO_WM_DIAGRAM_COLOR_TRICK" val="1"/>
  <p:tag name="KSO_WM_DIAGRAM_COLOR_TEXT_CAN_REMOVE" val="n"/>
  <p:tag name="KSO_WM_DIAGRAM_VIRTUALLY_FRAME" val="{&quot;height&quot;:310.7013854980468,&quot;left&quot;:46.738165283203124,&quot;top&quot;:148.89905789187165,&quot;width&quot;:882.3236694335938}"/>
  <p:tag name="KSO_WM_UNIT_LINE_FORE_SCHEMECOLOR_INDEX" val="5"/>
  <p:tag name="KSO_WM_DIAGRAM_MAX_ITEMCNT" val="5"/>
  <p:tag name="KSO_WM_DIAGRAM_MIN_ITEMCNT" val="2"/>
  <p:tag name="KSO_WM_DIAGRAM_COLOR_MATCH_VALUE" val="{&quot;shape&quot;:{&quot;fill&quot;:{&quot;type&quot;:0},&quot;glow&quot;:{&quot;colorType&quot;:0},&quot;line&quot;:{&quot;solidLine&quot;:{&quot;brightness&quot;:0.800000011920929,&quot;colorType&quot;:1,&quot;foreColorIndex&quot;:5,&quot;transparency&quot;:0.800000011920929},&quot;type&quot;:1},&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3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1440_1*l_h_f*1_2_1"/>
  <p:tag name="KSO_WM_TEMPLATE_CATEGORY" val="diagram"/>
  <p:tag name="KSO_WM_TEMPLATE_INDEX" val="20231440"/>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VIRTUALLY_FRAME" val="{&quot;height&quot;:310.7013854980468,&quot;left&quot;:46.738165283203124,&quot;top&quot;:148.89905789187165,&quot;width&quot;:882.3236694335938}"/>
  <p:tag name="KSO_WM_UNIT_PRESET_TEXT" val="单击此处编辑标题内容"/>
  <p:tag name="KSO_WM_UNIT_LINE_FORE_SCHEMECOLOR_INDEX" val="-2"/>
  <p:tag name="KSO_WM_UNIT_TEXT_FILL_FORE_SCHEMECOLOR_INDEX" val="1"/>
  <p:tag name="KSO_WM_UNIT_TEXT_FILL_TYPE" val="1"/>
  <p:tag name="KSO_WM_DIAGRAM_MAX_ITEMCNT" val="5"/>
  <p:tag name="KSO_WM_DIAGRAM_MIN_ITEMCNT" val="2"/>
  <p:tag name="KSO_WM_DIAGRAM_COLOR_MATCH_VALUE" val="{&quot;shape&quot;:{&quot;fill&quot;:{&quot;solid&quot;:{&quot;brightness&quot;:0,&quot;colorType&quot;:2,&quot;rgb&quot;:&quot;#ffffff&quot;,&quot;transparency&quot;:0},&quot;type&quot;:1},&quot;glow&quot;:{&quot;colorType&quot;:0},&quot;line&quot;:{&quot;gradient&quot;:[{&quot;brightness&quot;:0.4000000059604645,&quot;colorType&quot;:1,&quot;foreColorIndex&quot;:5,&quot;pos&quot;:0,&quot;transparency&quot;:0},{&quot;brightness&quot;:-0.25,&quot;colorType&quot;:1,&quot;foreColorIndex&quot;:5,&quot;pos&quot;:1,&quot;transparency&quot;:0}],&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39.xml><?xml version="1.0" encoding="utf-8"?>
<p:tagLst xmlns:p="http://schemas.openxmlformats.org/presentationml/2006/main">
  <p:tag name="KSO_WM_UNIT_VALUE" val="84*84"/>
  <p:tag name="KSO_WM_UNIT_HIGHLIGHT" val="0"/>
  <p:tag name="KSO_WM_UNIT_COMPATIBLE" val="0"/>
  <p:tag name="KSO_WM_UNIT_DIAGRAM_ISNUMVISUAL" val="0"/>
  <p:tag name="KSO_WM_UNIT_DIAGRAM_ISREFERUNIT" val="0"/>
  <p:tag name="KSO_WM_UNIT_TYPE" val="l_h_x"/>
  <p:tag name="KSO_WM_UNIT_INDEX" val="1_2_1"/>
  <p:tag name="KSO_WM_UNIT_ID" val="diagram20231440_1*l_h_x*1_2_1"/>
  <p:tag name="KSO_WM_TEMPLATE_CATEGORY" val="diagram"/>
  <p:tag name="KSO_WM_TEMPLATE_INDEX" val="20231440"/>
  <p:tag name="KSO_WM_UNIT_LAYERLEVEL" val="1_1_1"/>
  <p:tag name="KSO_WM_TAG_VERSION" val="3.0"/>
  <p:tag name="KSO_WM_DIAGRAM_GROUP_CODE" val="l1-1"/>
  <p:tag name="KSO_WM_DIAGRAM_VERSION" val="3"/>
  <p:tag name="KSO_WM_DIAGRAM_COLOR_TRICK" val="1"/>
  <p:tag name="KSO_WM_DIAGRAM_COLOR_TEXT_CAN_REMOVE" val="n"/>
  <p:tag name="KSO_WM_DIAGRAM_VIRTUALLY_FRAME" val="{&quot;height&quot;:310.7013854980468,&quot;left&quot;:46.738165283203124,&quot;top&quot;:148.89905789187165,&quot;width&quot;:882.3236694335938}"/>
  <p:tag name="KSO_WM_UNIT_FILL_TYPE" val="1"/>
  <p:tag name="KSO_WM_UNIT_FILL_FORE_SCHEMECOLOR_INDEX" val="5"/>
  <p:tag name="KSO_WM_UNIT_FILL_FORE_SCHEMECOLOR_INDEX_BRIGHTNESS" val="0"/>
  <p:tag name="KSO_WM_DIAGRAM_MAX_ITEMCNT" val="5"/>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1440_1*l_h_f*1_1_1"/>
  <p:tag name="KSO_WM_TEMPLATE_CATEGORY" val="diagram"/>
  <p:tag name="KSO_WM_TEMPLATE_INDEX" val="20231440"/>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VIRTUALLY_FRAME" val="{&quot;height&quot;:310.7013854980468,&quot;left&quot;:46.738165283203124,&quot;top&quot;:148.89905789187165,&quot;width&quot;:882.3236694335938}"/>
  <p:tag name="KSO_WM_UNIT_PRESET_TEXT" val="单击此处添加标题内容"/>
  <p:tag name="KSO_WM_UNIT_FILL_TYPE" val="3"/>
  <p:tag name="KSO_WM_UNIT_LINE_FORE_SCHEMECOLOR_INDEX" val="-2"/>
  <p:tag name="KSO_WM_DIAGRAM_MAX_ITEMCNT" val="5"/>
  <p:tag name="KSO_WM_DIAGRAM_MIN_ITEMCNT" val="2"/>
  <p:tag name="KSO_WM_DIAGRAM_COLOR_MATCH_VALUE" val="{&quot;shape&quot;:{&quot;fill&quot;:{&quot;gradient&quot;:[{&quot;brightness&quot;:-0.25,&quot;colorType&quot;:1,&quot;foreColorIndex&quot;:5,&quot;pos&quot;:0.14000000059604645,&quot;transparency&quot;:0},{&quot;brightness&quot;:0.4000000059604645,&quot;colorType&quot;:1,&quot;foreColorIndex&quot;:5,&quot;pos&quot;:1,&quot;transparency&quot;:0},{&quot;brightness&quot;:0,&quot;colorType&quot;:1,&quot;foreColorIndex&quot;:5,&quot;pos&quot;:0.6100000143051147,&quot;transparency&quot;:0}],&quot;type&quot;:3},&quot;glow&quot;:{&quot;colorType&quot;:0},&quot;line&quot;:{&quot;type&quot;:0},&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41.xml><?xml version="1.0" encoding="utf-8"?>
<p:tagLst xmlns:p="http://schemas.openxmlformats.org/presentationml/2006/main">
  <p:tag name="KSO_WM_UNIT_VALUE" val="84*84"/>
  <p:tag name="KSO_WM_UNIT_HIGHLIGHT" val="0"/>
  <p:tag name="KSO_WM_UNIT_COMPATIBLE" val="0"/>
  <p:tag name="KSO_WM_UNIT_DIAGRAM_ISNUMVISUAL" val="0"/>
  <p:tag name="KSO_WM_UNIT_DIAGRAM_ISREFERUNIT" val="0"/>
  <p:tag name="KSO_WM_UNIT_TYPE" val="l_h_x"/>
  <p:tag name="KSO_WM_UNIT_INDEX" val="1_1_1"/>
  <p:tag name="KSO_WM_UNIT_ID" val="diagram20231440_1*l_h_x*1_1_1"/>
  <p:tag name="KSO_WM_TEMPLATE_CATEGORY" val="diagram"/>
  <p:tag name="KSO_WM_TEMPLATE_INDEX" val="20231440"/>
  <p:tag name="KSO_WM_UNIT_LAYERLEVEL" val="1_1_1"/>
  <p:tag name="KSO_WM_TAG_VERSION" val="3.0"/>
  <p:tag name="KSO_WM_DIAGRAM_GROUP_CODE" val="l1-1"/>
  <p:tag name="KSO_WM_DIAGRAM_VERSION" val="3"/>
  <p:tag name="KSO_WM_DIAGRAM_COLOR_TRICK" val="1"/>
  <p:tag name="KSO_WM_DIAGRAM_COLOR_TEXT_CAN_REMOVE" val="n"/>
  <p:tag name="KSO_WM_DIAGRAM_VIRTUALLY_FRAME" val="{&quot;height&quot;:310.7013854980468,&quot;left&quot;:46.738165283203124,&quot;top&quot;:148.89905789187165,&quot;width&quot;:882.3236694335938}"/>
  <p:tag name="KSO_WM_DIAGRAM_MAX_ITEMCNT" val="5"/>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Lst>
</file>

<file path=ppt/tags/tag642.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2"/>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64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872_1*l_h_f*1_1_1"/>
  <p:tag name="KSO_WM_TEMPLATE_CATEGORY" val="diagram"/>
  <p:tag name="KSO_WM_TEMPLATE_INDEX" val="20231872"/>
  <p:tag name="KSO_WM_UNIT_LAYERLEVEL" val="1_1_1"/>
  <p:tag name="KSO_WM_TAG_VERSION" val="3.0"/>
  <p:tag name="KSO_WM_UNIT_VALUE" val="190"/>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8.54998779296875,&quot;left&quot;:56.09845235989788,&quot;top&quot;:113.30000610351563,&quot;width&quot;:850.4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FILL_TYPE" val="3"/>
  <p:tag name="KSO_WM_UNIT_LINE_FORE_SCHEMECOLOR_INDEX" val="5"/>
  <p:tag name="KSO_WM_UNIT_TEXT_FILL_FORE_SCHEMECOLOR_INDEX" val="1"/>
  <p:tag name="KSO_WM_UNIT_TEXT_FILL_TYPE" val="1"/>
  <p:tag name="KSO_WM_BEAUTIFY_FLAG" val="#wm#"/>
</p:tagLst>
</file>

<file path=ppt/tags/tag644.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2_1*l_h_i*1_1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88.54998779296875,&quot;left&quot;:56.09845235989788,&quot;top&quot;:113.3000061035156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FORE_SCHEMECOLOR_INDEX" val="1"/>
  <p:tag name="KSO_WM_UNIT_TEXT_FILL_TYPE" val="1"/>
  <p:tag name="KSO_WM_BEAUTIFY_FLAG" val="#wm#"/>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72_1*l_h_i*1_1_2"/>
  <p:tag name="KSO_WM_TEMPLATE_CATEGORY" val="diagram"/>
  <p:tag name="KSO_WM_TEMPLATE_INDEX" val="2023187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8.54998779296875,&quot;left&quot;:56.09845235989788,&quot;top&quot;:113.30000610351563,&quot;width&quot;:850.4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BEAUTIFY_FLAG" val="#wm#"/>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872_1*l_h_i*1_1_3"/>
  <p:tag name="KSO_WM_TEMPLATE_CATEGORY" val="diagram"/>
  <p:tag name="KSO_WM_TEMPLATE_INDEX" val="2023187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8.54998779296875,&quot;left&quot;:56.09845235989788,&quot;top&quot;:113.30000610351563,&quot;width&quot;:850.4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BEAUTIFY_FLAG" val="#wm#"/>
</p:tagLst>
</file>

<file path=ppt/tags/tag647.xml><?xml version="1.0" encoding="utf-8"?>
<p:tagLst xmlns:p="http://schemas.openxmlformats.org/presentationml/2006/main">
  <p:tag name="KSO_WM_UNIT_VALUE" val="60*6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872_1*l_h_x*1_1_1"/>
  <p:tag name="KSO_WM_TEMPLATE_CATEGORY" val="diagram"/>
  <p:tag name="KSO_WM_TEMPLATE_INDEX" val="2023187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8.54998779296875,&quot;left&quot;:56.09845235989788,&quot;top&quot;:113.30000610351563,&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64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872_1*l_h_f*1_2_1"/>
  <p:tag name="KSO_WM_TEMPLATE_CATEGORY" val="diagram"/>
  <p:tag name="KSO_WM_TEMPLATE_INDEX" val="20231872"/>
  <p:tag name="KSO_WM_UNIT_LAYERLEVEL" val="1_1_1"/>
  <p:tag name="KSO_WM_TAG_VERSION" val="3.0"/>
  <p:tag name="KSO_WM_UNIT_VALUE" val="190"/>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8.54998779296875,&quot;left&quot;:56.09845235989788,&quot;top&quot;:113.30000610351563,&quot;width&quot;:850.4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正文，文字是您思想的提炼，为了最终演示发布的良好效果，请言简的阐述观点。根据需要可酌情增减文字，以便观者准确理解您所传达的信息。文字是您思想的提炼，请尽量言简意赅的阐述观点。单击此处输入智能图形项正文，文字是您思想的提炼，请尽量言简意赅的阐述观点。单击此处输入智能图形项正文，请尽量言简意赅的阐述观点。"/>
  <p:tag name="KSO_WM_UNIT_FILL_TYPE" val="3"/>
  <p:tag name="KSO_WM_UNIT_LINE_FORE_SCHEMECOLOR_INDEX" val="5"/>
  <p:tag name="KSO_WM_UNIT_TEXT_FILL_FORE_SCHEMECOLOR_INDEX" val="1"/>
  <p:tag name="KSO_WM_UNIT_TEXT_FILL_TYPE" val="1"/>
  <p:tag name="KSO_WM_BEAUTIFY_FLAG" val="#wm#"/>
</p:tagLst>
</file>

<file path=ppt/tags/tag649.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2_1*l_h_i*1_2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88.54998779296875,&quot;left&quot;:56.09845235989788,&quot;top&quot;:113.3000061035156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FORE_SCHEMECOLOR_INDEX" val="1"/>
  <p:tag name="KSO_WM_UNIT_TEXT_FILL_TYPE" val="1"/>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2_1*l_h_i*1_2_2"/>
  <p:tag name="KSO_WM_TEMPLATE_CATEGORY" val="diagram"/>
  <p:tag name="KSO_WM_TEMPLATE_INDEX" val="2023187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8.54998779296875,&quot;left&quot;:56.09845235989788,&quot;top&quot;:113.30000610351563,&quot;width&quot;:850.4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BEAUTIFY_FLAG" val="#wm#"/>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872_1*l_h_i*1_2_3"/>
  <p:tag name="KSO_WM_TEMPLATE_CATEGORY" val="diagram"/>
  <p:tag name="KSO_WM_TEMPLATE_INDEX" val="2023187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8.54998779296875,&quot;left&quot;:56.09845235989788,&quot;top&quot;:113.30000610351563,&quot;width&quot;:850.4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BEAUTIFY_FLAG" val="#wm#"/>
</p:tagLst>
</file>

<file path=ppt/tags/tag652.xml><?xml version="1.0" encoding="utf-8"?>
<p:tagLst xmlns:p="http://schemas.openxmlformats.org/presentationml/2006/main">
  <p:tag name="KSO_WM_UNIT_VALUE" val="67*6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872_1*l_h_x*1_2_1"/>
  <p:tag name="KSO_WM_TEMPLATE_CATEGORY" val="diagram"/>
  <p:tag name="KSO_WM_TEMPLATE_INDEX" val="2023187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8.54998779296875,&quot;left&quot;:56.09845235989788,&quot;top&quot;:113.30000610351563,&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2f132ac4-30db-4511-888a-8a25ecc2cdae}"/>
</p:tagLst>
</file>

<file path=ppt/tags/tag654.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655.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656.xml><?xml version="1.0" encoding="utf-8"?>
<p:tagLst xmlns:p="http://schemas.openxmlformats.org/presentationml/2006/main">
  <p:tag name="KSO_WM_SLIDE_ID" val="diagram202318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diagram"/>
  <p:tag name="KSO_WM_TEMPLATE_INDEX" val="20231872"/>
  <p:tag name="KSO_WM_SLIDE_TYPE" val="text"/>
  <p:tag name="KSO_WM_SLIDE_SUBTYPE" val="diag"/>
  <p:tag name="KSO_WM_SLIDE_SIZE" val="781.771*388.35"/>
  <p:tag name="KSO_WM_SLIDE_POSITION" val="90.413*113.4"/>
  <p:tag name="KSO_WM_SLIDE_LAYOUT" val="a_l"/>
  <p:tag name="KSO_WM_SLIDE_LAYOUT_CNT" val="1_1"/>
  <p:tag name="KSO_WM_SPECIAL_SOURCE" val="bdnull"/>
  <p:tag name="KSO_WM_DIAGRAM_GROUP_CODE" val="l1-1"/>
  <p:tag name="KSO_WM_SLIDE_DIAGTYPE" val="l"/>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4*m_h_i*1_5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5_2"/>
  <p:tag name="KSO_WM_DIAGRAM_MAX_ITEMCNT" val="6"/>
  <p:tag name="KSO_WM_DIAGRAM_MIN_ITEMCNT" val="2"/>
  <p:tag name="KSO_WM_DIAGRAM_VIRTUALLY_FRAME" val="{&quot;height&quot;:363.75,&quot;left&quot;:-1.214936019096058e-05,&quot;top&quot;:124.95,&quot;width&quot;:937.2119140625}"/>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9"/>
  <p:tag name="KSO_WM_UNIT_FILL_FORE_SCHEMECOLOR_INDEX_BRIGHTNESS" val="0"/>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4*m_h_i*1_3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3_2"/>
  <p:tag name="KSO_WM_DIAGRAM_MAX_ITEMCNT" val="6"/>
  <p:tag name="KSO_WM_DIAGRAM_MIN_ITEMCNT" val="2"/>
  <p:tag name="KSO_WM_DIAGRAM_VIRTUALLY_FRAME" val="{&quot;height&quot;:363.75,&quot;left&quot;:-1.214936019096058e-05,&quot;top&quot;:124.95,&quot;width&quot;:937.211914062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4*m_h_i*1_4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4_2"/>
  <p:tag name="KSO_WM_DIAGRAM_MAX_ITEMCNT" val="6"/>
  <p:tag name="KSO_WM_DIAGRAM_MIN_ITEMCNT" val="2"/>
  <p:tag name="KSO_WM_DIAGRAM_VIRTUALLY_FRAME" val="{&quot;height&quot;:363.75,&quot;left&quot;:-1.214936019096058e-05,&quot;top&quot;:124.95,&quot;width&quot;:937.2119140625}"/>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4_1"/>
  <p:tag name="KSO_WM_UNIT_ID" val="diagram20231065_4*m_h_i*1_4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363.75,&quot;left&quot;:-1.214936019096058e-05,&quot;top&quot;:124.95,&quot;width&quot;:937.2119140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8"/>
  <p:tag name="KSO_WM_UNIT_TEXT_FILL_FORE_SCHEMECOLOR_INDEX" val="1"/>
  <p:tag name="KSO_WM_UNIT_TEXT_FILL_TYPE" val="1"/>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4*m_h_i*1_2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2_2"/>
  <p:tag name="KSO_WM_DIAGRAM_MAX_ITEMCNT" val="6"/>
  <p:tag name="KSO_WM_DIAGRAM_MIN_ITEMCNT" val="2"/>
  <p:tag name="KSO_WM_DIAGRAM_VIRTUALLY_FRAME" val="{&quot;height&quot;:363.75,&quot;left&quot;:-1.214936019096058e-05,&quot;top&quot;:124.95,&quot;width&quot;:937.211914062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20231065_4*m_h_i*1_3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363.75,&quot;left&quot;:-1.214936019096058e-05,&quot;top&quot;:124.95,&quot;width&quot;:937.2119140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7"/>
  <p:tag name="KSO_WM_UNIT_TEXT_FILL_FORE_SCHEMECOLOR_INDEX" val="1"/>
  <p:tag name="KSO_WM_UNIT_TEXT_FILL_TYPE" val="1"/>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4*m_h_i*1_1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1_2"/>
  <p:tag name="KSO_WM_DIAGRAM_MAX_ITEMCNT" val="6"/>
  <p:tag name="KSO_WM_DIAGRAM_MIN_ITEMCNT" val="2"/>
  <p:tag name="KSO_WM_DIAGRAM_VIRTUALLY_FRAME" val="{&quot;height&quot;:363.75,&quot;left&quot;:-1.214936019096058e-05,&quot;top&quot;:124.95,&quot;width&quot;:937.2119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20231065_4*m_h_i*1_2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363.75,&quot;left&quot;:-1.214936019096058e-05,&quot;top&quot;:124.95,&quot;width&quot;:937.2119140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6"/>
  <p:tag name="KSO_WM_UNIT_TEXT_FILL_FORE_SCHEMECOLOR_INDEX" val="1"/>
  <p:tag name="KSO_WM_UNIT_TEXT_FILL_TYPE" val="1"/>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5_1"/>
  <p:tag name="KSO_WM_UNIT_ID" val="diagram20231065_4*m_h_i*1_5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363.75,&quot;left&quot;:-1.214936019096058e-05,&quot;top&quot;:124.95,&quot;width&quot;:937.2119140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9,&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9"/>
  <p:tag name="KSO_WM_UNIT_TEXT_FILL_FORE_SCHEMECOLOR_INDEX" val="1"/>
  <p:tag name="KSO_WM_UNIT_TEXT_FILL_TYPE" val="1"/>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4*m_h_i*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363.75,&quot;left&quot;:-1.214936019096058e-05,&quot;top&quot;:124.95,&quot;width&quot;:937.2119140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5"/>
  <p:tag name="KSO_WM_UNIT_TEXT_FILL_FORE_SCHEMECOLOR_INDEX" val="1"/>
  <p:tag name="KSO_WM_UNIT_TEXT_FILL_TYPE" val="1"/>
</p:tagLst>
</file>

<file path=ppt/tags/tag6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2_1"/>
  <p:tag name="KSO_WM_UNIT_ID" val="diagram20231065_4*m_h_f*1_2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363.75,&quot;left&quot;:-1.214936019096058e-05,&quot;top&quot;:124.95,&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
  <p:tag name="KSO_WM_UNIT_TEXT_FILL_FORE_SCHEMECOLOR_INDEX" val="1"/>
  <p:tag name="KSO_WM_UNIT_TEXT_FILL_TYPE" val="1"/>
</p:tagLst>
</file>

<file path=ppt/tags/tag66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4*m_h_f*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363.75,&quot;left&quot;:-1.214936019096058e-05,&quot;top&quot;:124.95,&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
  <p:tag name="KSO_WM_UNIT_TEXT_FILL_FORE_SCHEMECOLOR_INDEX" val="1"/>
  <p:tag name="KSO_WM_UNIT_TEXT_FILL_TYPE" val="1"/>
</p:tagLst>
</file>

<file path=ppt/tags/tag6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4*m_h_a*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363.75,&quot;left&quot;:-1.214936019096058e-05,&quot;top&quot;:124.95,&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2_1"/>
  <p:tag name="KSO_WM_UNIT_ID" val="diagram20231065_4*m_h_a*1_2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363.75,&quot;left&quot;:-1.214936019096058e-05,&quot;top&quot;:124.95,&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6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4_1"/>
  <p:tag name="KSO_WM_UNIT_ID" val="diagram20231065_4*m_h_f*1_4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363.75,&quot;left&quot;:-1.214936019096058e-05,&quot;top&quot;:124.95,&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
  <p:tag name="KSO_WM_UNIT_TEXT_FILL_FORE_SCHEMECOLOR_INDEX" val="1"/>
  <p:tag name="KSO_WM_UNIT_TEXT_FILL_TYPE" val="1"/>
</p:tagLst>
</file>

<file path=ppt/tags/tag6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4_1"/>
  <p:tag name="KSO_WM_UNIT_ID" val="diagram20231065_4*m_h_a*1_4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11"/>
  <p:tag name="KSO_WM_DIAGRAM_MAX_ITEMCNT" val="6"/>
  <p:tag name="KSO_WM_DIAGRAM_MIN_ITEMCNT" val="2"/>
  <p:tag name="KSO_WM_DIAGRAM_VIRTUALLY_FRAME" val="{&quot;height&quot;:363.75,&quot;left&quot;:-1.214936019096058e-05,&quot;top&quot;:124.95,&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6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5_1"/>
  <p:tag name="KSO_WM_UNIT_ID" val="diagram20231065_4*m_h_a*1_5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11"/>
  <p:tag name="KSO_WM_DIAGRAM_MAX_ITEMCNT" val="6"/>
  <p:tag name="KSO_WM_DIAGRAM_MIN_ITEMCNT" val="2"/>
  <p:tag name="KSO_WM_DIAGRAM_VIRTUALLY_FRAME" val="{&quot;height&quot;:363.75,&quot;left&quot;:-1.214936019096058e-05,&quot;top&quot;:124.95,&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6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3_1"/>
  <p:tag name="KSO_WM_UNIT_ID" val="diagram20231065_4*m_h_f*1_3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22"/>
  <p:tag name="KSO_WM_DIAGRAM_MAX_ITEMCNT" val="6"/>
  <p:tag name="KSO_WM_DIAGRAM_MIN_ITEMCNT" val="2"/>
  <p:tag name="KSO_WM_DIAGRAM_VIRTUALLY_FRAME" val="{&quot;height&quot;:363.75,&quot;left&quot;:-1.214936019096058e-05,&quot;top&quot;:124.95,&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
  <p:tag name="KSO_WM_UNIT_TEXT_FILL_FORE_SCHEMECOLOR_INDEX" val="1"/>
  <p:tag name="KSO_WM_UNIT_TEXT_FILL_TYPE" val="1"/>
</p:tagLst>
</file>

<file path=ppt/tags/tag6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3_1"/>
  <p:tag name="KSO_WM_UNIT_ID" val="diagram20231065_4*m_h_a*1_3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14"/>
  <p:tag name="KSO_WM_DIAGRAM_MAX_ITEMCNT" val="6"/>
  <p:tag name="KSO_WM_DIAGRAM_MIN_ITEMCNT" val="2"/>
  <p:tag name="KSO_WM_DIAGRAM_VIRTUALLY_FRAME" val="{&quot;height&quot;:363.75,&quot;left&quot;:-1.214936019096058e-05,&quot;top&quot;:124.95,&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2f132ac4-30db-4511-888a-8a25ecc2cdae}"/>
</p:tagLst>
</file>

<file path=ppt/tags/tag677.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678.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679.xml><?xml version="1.0" encoding="utf-8"?>
<p:tagLst xmlns:p="http://schemas.openxmlformats.org/presentationml/2006/main">
  <p:tag name="KSO_WM_SLIDE_ID" val="diagram20231065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1065"/>
  <p:tag name="KSO_WM_SLIDE_TYPE" val="text"/>
  <p:tag name="KSO_WM_SLIDE_SUBTYPE" val="diag"/>
  <p:tag name="KSO_WM_SLIDE_SIZE" val="937.212*363.75"/>
  <p:tag name="KSO_WM_SLIDE_POSITION" val="0*124.95"/>
  <p:tag name="KSO_WM_SLIDE_LAYOUT" val="a_m"/>
  <p:tag name="KSO_WM_SLIDE_LAYOUT_CNT" val="1_1"/>
  <p:tag name="KSO_WM_SPECIAL_SOURCE" val="bdnull"/>
  <p:tag name="KSO_WM_DIAGRAM_GROUP_CODE" val="m1-1"/>
  <p:tag name="KSO_WM_SLIDE_DIAGTYPE" val="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2f132ac4-30db-4511-888a-8a25ecc2cdae}"/>
</p:tagLst>
</file>

<file path=ppt/tags/tag681.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682.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683.xml><?xml version="1.0" encoding="utf-8"?>
<p:tagLst xmlns:p="http://schemas.openxmlformats.org/presentationml/2006/main">
  <p:tag name="KSO_WM_DIAGRAM_VIRTUALLY_FRAME" val="{&quot;height&quot;:219.3625732421875,&quot;left&quot;:415.675,&quot;top&quot;:273.4999535363866,&quot;width&quot;:528.4999999999998}"/>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5154_1*l_i*1_4"/>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LINE_FORE_SCHEMECOLOR_INDEX" val="5"/>
  <p:tag name="KSO_WM_UNIT_TEXT_FILL_FORE_SCHEMECOLOR_INDEX" val="1"/>
  <p:tag name="KSO_WM_UNIT_TEXT_FILL_TYPE" val="1"/>
</p:tagLst>
</file>

<file path=ppt/tags/tag684.xml><?xml version="1.0" encoding="utf-8"?>
<p:tagLst xmlns:p="http://schemas.openxmlformats.org/presentationml/2006/main">
  <p:tag name="KSO_WM_DIAGRAM_VIRTUALLY_FRAME" val="{&quot;height&quot;:219.3625732421875,&quot;left&quot;:415.675,&quot;top&quot;:273.4999535363866,&quot;width&quot;:528.4999999999998}"/>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5154_1*l_i*1_3"/>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gradient&quot;:[{&quot;brightness&quot;:-0.5,&quot;colorType&quot;:1,&quot;foreColorIndex&quot;:5,&quot;pos&quot;:0,&quot;transparency&quot;:0.6800000071525574},{&quot;brightness&quot;:-0.5,&quot;colorType&quot;:1,&quot;foreColorIndex&quot;:5,&quot;pos&quot;:0.829999983310699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685.xml><?xml version="1.0" encoding="utf-8"?>
<p:tagLst xmlns:p="http://schemas.openxmlformats.org/presentationml/2006/main">
  <p:tag name="KSO_WM_DIAGRAM_VIRTUALLY_FRAME" val="{&quot;height&quot;:219.3625732421875,&quot;left&quot;:415.675,&quot;top&quot;:273.4999535363866,&quot;width&quot;:528.4999999999998}"/>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5154_1*l_i*1_2"/>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quot;colorType&quot;:1,&quot;foreColorIndex&quot;:5,&quot;transparency&quot;:0.4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686.xml><?xml version="1.0" encoding="utf-8"?>
<p:tagLst xmlns:p="http://schemas.openxmlformats.org/presentationml/2006/main">
  <p:tag name="KSO_WM_DIAGRAM_VIRTUALLY_FRAME" val="{&quot;height&quot;:219.3625732421875,&quot;left&quot;:415.675,&quot;top&quot;:273.4999535363866,&quot;width&quot;:528.4999999999998}"/>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5154_1*l_i*1_1"/>
  <p:tag name="KSO_WM_TEMPLATE_CATEGORY" val="diagram"/>
  <p:tag name="KSO_WM_TEMPLATE_INDEX" val="20235154"/>
  <p:tag name="KSO_WM_UNIT_LAYERLEVEL" val="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LINE_FORE_SCHEMECOLOR_INDEX" val="5"/>
</p:tagLst>
</file>

<file path=ppt/tags/tag687.xml><?xml version="1.0" encoding="utf-8"?>
<p:tagLst xmlns:p="http://schemas.openxmlformats.org/presentationml/2006/main">
  <p:tag name="KSO_WM_DIAGRAM_VIRTUALLY_FRAME" val="{&quot;height&quot;:219.3625732421875,&quot;left&quot;:415.675,&quot;top&quot;:273.4999535363866,&quot;width&quot;:528.4999999999998}"/>
  <p:tag name="KSO_WM_UNIT_SUBTYPE" val="a"/>
  <p:tag name="KSO_WM_UNIT_TEXT_LAYER_COUNT" val="1"/>
  <p:tag name="KSO_WM_UNIT_NOCLEAR" val="0"/>
  <p:tag name="KSO_WM_UNIT_VALUE" val="1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54_1*l_h_f*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Lst>
</file>

<file path=ppt/tags/tag688.xml><?xml version="1.0" encoding="utf-8"?>
<p:tagLst xmlns:p="http://schemas.openxmlformats.org/presentationml/2006/main">
  <p:tag name="KSO_WM_DIAGRAM_VIRTUALLY_FRAME" val="{&quot;height&quot;:219.3625732421875,&quot;left&quot;:415.675,&quot;top&quot;:273.4999535363866,&quot;width&quot;:528.4999999999998}"/>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154_1*l_h_i*1_1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Lst>
</file>

<file path=ppt/tags/tag689.xml><?xml version="1.0" encoding="utf-8"?>
<p:tagLst xmlns:p="http://schemas.openxmlformats.org/presentationml/2006/main">
  <p:tag name="KSO_WM_DIAGRAM_VIRTUALLY_FRAME" val="{&quot;height&quot;:219.3625732421875,&quot;left&quot;:415.675,&quot;top&quot;:273.4999535363866,&quot;width&quot;:528.4999999999998}"/>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54_1*l_h_f*1_2_1"/>
  <p:tag name="KSO_WM_TEMPLATE_CATEGORY" val="diagram"/>
  <p:tag name="KSO_WM_TEMPLATE_INDEX" val="20235154"/>
  <p:tag name="KSO_WM_UNIT_LAYERLEVEL" val="1_1_1"/>
  <p:tag name="KSO_WM_TAG_VERSION" val="3.0"/>
  <p:tag name="KSO_WM_UNIT_VALUE" val="136"/>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690.xml><?xml version="1.0" encoding="utf-8"?>
<p:tagLst xmlns:p="http://schemas.openxmlformats.org/presentationml/2006/main">
  <p:tag name="KSO_WM_DIAGRAM_VIRTUALLY_FRAME" val="{&quot;height&quot;:219.3625732421875,&quot;left&quot;:415.675,&quot;top&quot;:273.4999535363866,&quot;width&quot;:528.4999999999998}"/>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154_1*l_h_i*1_2_1"/>
  <p:tag name="KSO_WM_TEMPLATE_CATEGORY" val="diagram"/>
  <p:tag name="KSO_WM_TEMPLATE_INDEX" val="20235154"/>
  <p:tag name="KSO_WM_UNIT_LAYERLEVEL" val="1_1_1"/>
  <p:tag name="KSO_WM_TAG_VERSION" val="3.0"/>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Lst>
</file>

<file path=ppt/tags/tag691.xml><?xml version="1.0" encoding="utf-8"?>
<p:tagLst xmlns:p="http://schemas.openxmlformats.org/presentationml/2006/main">
  <p:tag name="KSO_WM_BEAUTIFY_FLAG" val="#wm#"/>
  <p:tag name="KSO_WM_TEMPLATE_CATEGORY" val="custom"/>
  <p:tag name="KSO_WM_TEMPLATE_INDEX" val="20193327"/>
</p:tagLst>
</file>

<file path=ppt/tags/tag692.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69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92"/>
  <p:tag name="KSO_WM_UNIT_HIGHLIGHT" val="0"/>
  <p:tag name="KSO_WM_UNIT_COMPATIBLE" val="0"/>
  <p:tag name="KSO_WM_UNIT_DIAGRAM_ISNUMVISUAL" val="0"/>
  <p:tag name="KSO_WM_UNIT_DIAGRAM_ISREFERUNIT" val="0"/>
  <p:tag name="KSO_WM_UNIT_TYPE" val="f"/>
  <p:tag name="KSO_WM_UNIT_INDEX" val="1"/>
  <p:tag name="KSO_WM_UNIT_ID" val="mixed20201947_146*f*1"/>
  <p:tag name="KSO_WM_TEMPLATE_CATEGORY" val="mixed"/>
  <p:tag name="KSO_WM_TEMPLATE_INDEX" val="20201947"/>
  <p:tag name="KSO_WM_UNIT_LAYERLEVEL" val="1"/>
  <p:tag name="KSO_WM_TAG_VERSION" val="1.0"/>
  <p:tag name="KSO_WM_BEAUTIFY_FLAG" val="#wm#"/>
  <p:tag name="KSO_WM_UNIT_TEXTBOXSTYLE_GUID" val="{45b1594b-1826-4254-b557-c9ea6aae88af}"/>
  <p:tag name="KSO_WM_UNIT_TEXTBOXSTYLE_TEMPLATEID" val="3132718"/>
  <p:tag name="KSO_WM_UNIT_TEXTBOXSTYLE_TYPE" val="8"/>
</p:tagLst>
</file>

<file path=ppt/tags/tag694.xml><?xml version="1.0" encoding="utf-8"?>
<p:tagLst xmlns:p="http://schemas.openxmlformats.org/presentationml/2006/main">
  <p:tag name="KSO_WM_TAG_VERSION" val="1.0"/>
  <p:tag name="KSO_WM_BEAUTIFY_FLAG" val="#wm#"/>
  <p:tag name="KSO_WM_UNIT_TYPE" val="i"/>
  <p:tag name="KSO_WM_UNIT_ID" val="diagram160205_2*i*0"/>
  <p:tag name="KSO_WM_TEMPLATE_CATEGORY" val="diagram"/>
  <p:tag name="KSO_WM_TEMPLATE_INDEX" val="160205"/>
  <p:tag name="KSO_WM_UNIT_INDEX" val="0"/>
  <p:tag name="KSO_WM_DIAGRAM_VIRTUALLY_FRAME" val="{&quot;height&quot;:268.2911811023622,&quot;left&quot;:136.85,&quot;top&quot;:267.1,&quot;width&quot;:679.55}"/>
</p:tagLst>
</file>

<file path=ppt/tags/tag695.xml><?xml version="1.0" encoding="utf-8"?>
<p:tagLst xmlns:p="http://schemas.openxmlformats.org/presentationml/2006/main">
  <p:tag name="KSO_WM_TAG_VERSION" val="1.0"/>
  <p:tag name="KSO_WM_TEMPLATE_CATEGORY" val="diagram"/>
  <p:tag name="KSO_WM_TEMPLATE_INDEX" val="160205"/>
  <p:tag name="KSO_WM_DIAGRAM_GROUP_CODE" val="m1-1"/>
  <p:tag name="KSO_WM_UNIT_TYPE" val="m_i"/>
  <p:tag name="KSO_WM_UNIT_INDEX" val="1_1"/>
  <p:tag name="KSO_WM_UNIT_ID" val="diagram160205_2*m_i*1_1"/>
  <p:tag name="KSO_WM_UNIT_CLEAR" val="1"/>
  <p:tag name="KSO_WM_UNIT_LAYERLEVEL" val="1_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 name="KSO_WM_DIAGRAM_VIRTUALLY_FRAME" val="{&quot;height&quot;:268.2911811023622,&quot;left&quot;:136.85,&quot;top&quot;:267.1,&quot;width&quot;:679.55}"/>
</p:tagLst>
</file>

<file path=ppt/tags/tag696.xml><?xml version="1.0" encoding="utf-8"?>
<p:tagLst xmlns:p="http://schemas.openxmlformats.org/presentationml/2006/main">
  <p:tag name="KSO_WM_TAG_VERSION" val="1.0"/>
  <p:tag name="KSO_WM_TEMPLATE_CATEGORY" val="diagram"/>
  <p:tag name="KSO_WM_TEMPLATE_INDEX" val="160205"/>
  <p:tag name="KSO_WM_DIAGRAM_GROUP_CODE" val="m1-1"/>
  <p:tag name="KSO_WM_UNIT_TYPE" val="m_i"/>
  <p:tag name="KSO_WM_UNIT_INDEX" val="1_2"/>
  <p:tag name="KSO_WM_UNIT_ID" val="diagram160205_2*m_i*1_2"/>
  <p:tag name="KSO_WM_UNIT_CLEAR" val="1"/>
  <p:tag name="KSO_WM_UNIT_LAYERLEVEL" val="1_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 name="KSO_WM_DIAGRAM_VIRTUALLY_FRAME" val="{&quot;height&quot;:268.2911811023622,&quot;left&quot;:136.85,&quot;top&quot;:267.1,&quot;width&quot;:679.55}"/>
</p:tagLst>
</file>

<file path=ppt/tags/tag697.xml><?xml version="1.0" encoding="utf-8"?>
<p:tagLst xmlns:p="http://schemas.openxmlformats.org/presentationml/2006/main">
  <p:tag name="KSO_WM_TAG_VERSION" val="1.0"/>
  <p:tag name="KSO_WM_TEMPLATE_CATEGORY" val="diagram"/>
  <p:tag name="KSO_WM_TEMPLATE_INDEX" val="160205"/>
  <p:tag name="KSO_WM_UNIT_PRESET_TEXT_LEN" val="26"/>
  <p:tag name="KSO_WM_DIAGRAM_GROUP_CODE" val="m1-1"/>
  <p:tag name="KSO_WM_UNIT_TYPE" val="m_h_f"/>
  <p:tag name="KSO_WM_UNIT_INDEX" val="1_1_1"/>
  <p:tag name="KSO_WM_UNIT_ID" val="diagram160205_2*m_h_f*1_1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 name="KSO_WM_UNIT_USESOURCEFORMAT_APPLY" val="1"/>
  <p:tag name="KSO_WM_UNIT_DIAGRAM_SCHEMECOLOR_ID" val="0"/>
  <p:tag name="KSO_WM_DIAGRAM_VIRTUALLY_FRAME" val="{&quot;height&quot;:268.2911811023622,&quot;left&quot;:136.85,&quot;top&quot;:267.1,&quot;width&quot;:679.55}"/>
</p:tagLst>
</file>

<file path=ppt/tags/tag698.xml><?xml version="1.0" encoding="utf-8"?>
<p:tagLst xmlns:p="http://schemas.openxmlformats.org/presentationml/2006/main">
  <p:tag name="KSO_WM_TAG_VERSION" val="1.0"/>
  <p:tag name="KSO_WM_TEMPLATE_CATEGORY" val="diagram"/>
  <p:tag name="KSO_WM_TEMPLATE_INDEX" val="160205"/>
  <p:tag name="KSO_WM_DIAGRAM_GROUP_CODE" val="m1-1"/>
  <p:tag name="KSO_WM_UNIT_TYPE" val="m_i"/>
  <p:tag name="KSO_WM_UNIT_INDEX" val="1_3"/>
  <p:tag name="KSO_WM_UNIT_ID" val="diagram160205_2*m_i*1_3"/>
  <p:tag name="KSO_WM_UNIT_CLEAR" val="1"/>
  <p:tag name="KSO_WM_UNIT_LAYERLEVEL" val="1_1"/>
  <p:tag name="KSO_WM_UNIT_USESOURCEFORMAT_APPLY" val="1"/>
  <p:tag name="KSO_WM_UNIT_DIAGRAM_SCHEMECOLOR_ID" val="0"/>
  <p:tag name="KSO_WM_DIAGRAM_VIRTUALLY_FRAME" val="{&quot;height&quot;:268.2911811023622,&quot;left&quot;:136.85,&quot;top&quot;:267.1,&quot;width&quot;:679.55}"/>
</p:tagLst>
</file>

<file path=ppt/tags/tag699.xml><?xml version="1.0" encoding="utf-8"?>
<p:tagLst xmlns:p="http://schemas.openxmlformats.org/presentationml/2006/main">
  <p:tag name="KSO_WM_TAG_VERSION" val="1.0"/>
  <p:tag name="KSO_WM_BEAUTIFY_FLAG" val="#wm#"/>
  <p:tag name="KSO_WM_UNIT_TYPE" val="i"/>
  <p:tag name="KSO_WM_UNIT_ID" val="diagram160205_2*i*9"/>
  <p:tag name="KSO_WM_TEMPLATE_CATEGORY" val="diagram"/>
  <p:tag name="KSO_WM_TEMPLATE_INDEX" val="160205"/>
  <p:tag name="KSO_WM_UNIT_INDEX" val="9"/>
  <p:tag name="KSO_WM_DIAGRAM_VIRTUALLY_FRAME" val="{&quot;height&quot;:268.2911811023622,&quot;left&quot;:136.85,&quot;top&quot;:267.1,&quot;width&quot;:679.5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00.xml><?xml version="1.0" encoding="utf-8"?>
<p:tagLst xmlns:p="http://schemas.openxmlformats.org/presentationml/2006/main">
  <p:tag name="KSO_WM_TAG_VERSION" val="1.0"/>
  <p:tag name="KSO_WM_TEMPLATE_CATEGORY" val="diagram"/>
  <p:tag name="KSO_WM_TEMPLATE_INDEX" val="160205"/>
  <p:tag name="KSO_WM_DIAGRAM_GROUP_CODE" val="m1-1"/>
  <p:tag name="KSO_WM_UNIT_TYPE" val="m_i"/>
  <p:tag name="KSO_WM_UNIT_INDEX" val="1_4"/>
  <p:tag name="KSO_WM_UNIT_ID" val="diagram160205_2*m_i*1_4"/>
  <p:tag name="KSO_WM_UNIT_CLEAR" val="1"/>
  <p:tag name="KSO_WM_UNIT_LAYERLEVEL" val="1_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 name="KSO_WM_DIAGRAM_VIRTUALLY_FRAME" val="{&quot;height&quot;:268.2911811023622,&quot;left&quot;:136.85,&quot;top&quot;:267.1,&quot;width&quot;:679.55}"/>
</p:tagLst>
</file>

<file path=ppt/tags/tag701.xml><?xml version="1.0" encoding="utf-8"?>
<p:tagLst xmlns:p="http://schemas.openxmlformats.org/presentationml/2006/main">
  <p:tag name="KSO_WM_TAG_VERSION" val="1.0"/>
  <p:tag name="KSO_WM_TEMPLATE_CATEGORY" val="diagram"/>
  <p:tag name="KSO_WM_TEMPLATE_INDEX" val="160205"/>
  <p:tag name="KSO_WM_DIAGRAM_GROUP_CODE" val="m1-1"/>
  <p:tag name="KSO_WM_UNIT_TYPE" val="m_i"/>
  <p:tag name="KSO_WM_UNIT_INDEX" val="1_5"/>
  <p:tag name="KSO_WM_UNIT_ID" val="diagram160205_2*m_i*1_5"/>
  <p:tag name="KSO_WM_UNIT_CLEAR" val="1"/>
  <p:tag name="KSO_WM_UNIT_LAYERLEVEL" val="1_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 name="KSO_WM_DIAGRAM_VIRTUALLY_FRAME" val="{&quot;height&quot;:268.2911811023622,&quot;left&quot;:136.85,&quot;top&quot;:267.1,&quot;width&quot;:679.55}"/>
</p:tagLst>
</file>

<file path=ppt/tags/tag702.xml><?xml version="1.0" encoding="utf-8"?>
<p:tagLst xmlns:p="http://schemas.openxmlformats.org/presentationml/2006/main">
  <p:tag name="KSO_WM_TAG_VERSION" val="1.0"/>
  <p:tag name="KSO_WM_TEMPLATE_CATEGORY" val="diagram"/>
  <p:tag name="KSO_WM_TEMPLATE_INDEX" val="160205"/>
  <p:tag name="KSO_WM_UNIT_PRESET_TEXT_LEN" val="26"/>
  <p:tag name="KSO_WM_DIAGRAM_GROUP_CODE" val="m1-1"/>
  <p:tag name="KSO_WM_UNIT_TYPE" val="m_h_f"/>
  <p:tag name="KSO_WM_UNIT_INDEX" val="1_4_1"/>
  <p:tag name="KSO_WM_UNIT_ID" val="diagram160205_2*m_h_f*1_4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 name="KSO_WM_UNIT_USESOURCEFORMAT_APPLY" val="1"/>
  <p:tag name="KSO_WM_UNIT_DIAGRAM_SCHEMECOLOR_ID" val="0"/>
  <p:tag name="KSO_WM_DIAGRAM_VIRTUALLY_FRAME" val="{&quot;height&quot;:268.2911811023622,&quot;left&quot;:136.85,&quot;top&quot;:267.1,&quot;width&quot;:679.55}"/>
</p:tagLst>
</file>

<file path=ppt/tags/tag703.xml><?xml version="1.0" encoding="utf-8"?>
<p:tagLst xmlns:p="http://schemas.openxmlformats.org/presentationml/2006/main">
  <p:tag name="KSO_WM_TAG_VERSION" val="1.0"/>
  <p:tag name="KSO_WM_TEMPLATE_CATEGORY" val="diagram"/>
  <p:tag name="KSO_WM_TEMPLATE_INDEX" val="160205"/>
  <p:tag name="KSO_WM_DIAGRAM_GROUP_CODE" val="m1-1"/>
  <p:tag name="KSO_WM_UNIT_TYPE" val="m_i"/>
  <p:tag name="KSO_WM_UNIT_INDEX" val="1_6"/>
  <p:tag name="KSO_WM_UNIT_ID" val="diagram160205_2*m_i*1_6"/>
  <p:tag name="KSO_WM_UNIT_CLEAR" val="1"/>
  <p:tag name="KSO_WM_UNIT_LAYERLEVEL" val="1_1"/>
  <p:tag name="KSO_WM_UNIT_TEXT_FILL_FORE_SCHEMECOLOR_INDEX" val="13"/>
  <p:tag name="KSO_WM_UNIT_TEXT_FILL_TYPE" val="1"/>
  <p:tag name="KSO_WM_UNIT_USESOURCEFORMAT_APPLY" val="1"/>
  <p:tag name="KSO_WM_UNIT_DIAGRAM_SCHEMECOLOR_ID" val="0"/>
  <p:tag name="KSO_WM_DIAGRAM_VIRTUALLY_FRAME" val="{&quot;height&quot;:268.2911811023622,&quot;left&quot;:136.85,&quot;top&quot;:267.1,&quot;width&quot;:679.55}"/>
</p:tagLst>
</file>

<file path=ppt/tags/tag704.xml><?xml version="1.0" encoding="utf-8"?>
<p:tagLst xmlns:p="http://schemas.openxmlformats.org/presentationml/2006/main">
  <p:tag name="KSO_WM_TAG_VERSION" val="1.0"/>
  <p:tag name="KSO_WM_BEAUTIFY_FLAG" val="#wm#"/>
  <p:tag name="KSO_WM_UNIT_TYPE" val="i"/>
  <p:tag name="KSO_WM_UNIT_ID" val="diagram160205_2*i*18"/>
  <p:tag name="KSO_WM_TEMPLATE_CATEGORY" val="diagram"/>
  <p:tag name="KSO_WM_TEMPLATE_INDEX" val="160205"/>
  <p:tag name="KSO_WM_UNIT_INDEX" val="18"/>
  <p:tag name="KSO_WM_DIAGRAM_VIRTUALLY_FRAME" val="{&quot;height&quot;:268.2911811023622,&quot;left&quot;:136.85,&quot;top&quot;:267.1,&quot;width&quot;:679.55}"/>
</p:tagLst>
</file>

<file path=ppt/tags/tag705.xml><?xml version="1.0" encoding="utf-8"?>
<p:tagLst xmlns:p="http://schemas.openxmlformats.org/presentationml/2006/main">
  <p:tag name="KSO_WM_TAG_VERSION" val="1.0"/>
  <p:tag name="KSO_WM_TEMPLATE_CATEGORY" val="diagram"/>
  <p:tag name="KSO_WM_TEMPLATE_INDEX" val="160205"/>
  <p:tag name="KSO_WM_DIAGRAM_GROUP_CODE" val="m1-1"/>
  <p:tag name="KSO_WM_UNIT_TYPE" val="m_i"/>
  <p:tag name="KSO_WM_UNIT_INDEX" val="1_7"/>
  <p:tag name="KSO_WM_UNIT_ID" val="diagram160205_2*m_i*1_7"/>
  <p:tag name="KSO_WM_UNIT_CLEAR" val="1"/>
  <p:tag name="KSO_WM_UNIT_LAYERLEVEL" val="1_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 name="KSO_WM_DIAGRAM_VIRTUALLY_FRAME" val="{&quot;height&quot;:268.2911811023622,&quot;left&quot;:136.85,&quot;top&quot;:267.1,&quot;width&quot;:679.55}"/>
</p:tagLst>
</file>

<file path=ppt/tags/tag706.xml><?xml version="1.0" encoding="utf-8"?>
<p:tagLst xmlns:p="http://schemas.openxmlformats.org/presentationml/2006/main">
  <p:tag name="KSO_WM_TAG_VERSION" val="1.0"/>
  <p:tag name="KSO_WM_TEMPLATE_CATEGORY" val="diagram"/>
  <p:tag name="KSO_WM_TEMPLATE_INDEX" val="160205"/>
  <p:tag name="KSO_WM_DIAGRAM_GROUP_CODE" val="m1-1"/>
  <p:tag name="KSO_WM_UNIT_TYPE" val="m_i"/>
  <p:tag name="KSO_WM_UNIT_INDEX" val="1_8"/>
  <p:tag name="KSO_WM_UNIT_ID" val="diagram160205_2*m_i*1_8"/>
  <p:tag name="KSO_WM_UNIT_CLEAR" val="1"/>
  <p:tag name="KSO_WM_UNIT_LAYERLEVEL" val="1_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 name="KSO_WM_DIAGRAM_VIRTUALLY_FRAME" val="{&quot;height&quot;:268.2911811023622,&quot;left&quot;:136.85,&quot;top&quot;:267.1,&quot;width&quot;:679.55}"/>
</p:tagLst>
</file>

<file path=ppt/tags/tag707.xml><?xml version="1.0" encoding="utf-8"?>
<p:tagLst xmlns:p="http://schemas.openxmlformats.org/presentationml/2006/main">
  <p:tag name="KSO_WM_TAG_VERSION" val="1.0"/>
  <p:tag name="KSO_WM_TEMPLATE_CATEGORY" val="diagram"/>
  <p:tag name="KSO_WM_TEMPLATE_INDEX" val="160205"/>
  <p:tag name="KSO_WM_UNIT_PRESET_TEXT_LEN" val="26"/>
  <p:tag name="KSO_WM_DIAGRAM_GROUP_CODE" val="m1-1"/>
  <p:tag name="KSO_WM_UNIT_TYPE" val="m_h_f"/>
  <p:tag name="KSO_WM_UNIT_INDEX" val="1_5_1"/>
  <p:tag name="KSO_WM_UNIT_ID" val="diagram160205_2*m_h_f*1_5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 name="KSO_WM_UNIT_USESOURCEFORMAT_APPLY" val="1"/>
  <p:tag name="KSO_WM_UNIT_DIAGRAM_SCHEMECOLOR_ID" val="0"/>
  <p:tag name="KSO_WM_DIAGRAM_VIRTUALLY_FRAME" val="{&quot;height&quot;:268.2911811023622,&quot;left&quot;:136.85,&quot;top&quot;:267.1,&quot;width&quot;:679.55}"/>
</p:tagLst>
</file>

<file path=ppt/tags/tag708.xml><?xml version="1.0" encoding="utf-8"?>
<p:tagLst xmlns:p="http://schemas.openxmlformats.org/presentationml/2006/main">
  <p:tag name="KSO_WM_TAG_VERSION" val="1.0"/>
  <p:tag name="KSO_WM_TEMPLATE_CATEGORY" val="diagram"/>
  <p:tag name="KSO_WM_TEMPLATE_INDEX" val="160205"/>
  <p:tag name="KSO_WM_DIAGRAM_GROUP_CODE" val="m1-1"/>
  <p:tag name="KSO_WM_UNIT_TYPE" val="m_i"/>
  <p:tag name="KSO_WM_UNIT_INDEX" val="1_9"/>
  <p:tag name="KSO_WM_UNIT_ID" val="diagram160205_2*m_i*1_9"/>
  <p:tag name="KSO_WM_UNIT_CLEAR" val="1"/>
  <p:tag name="KSO_WM_UNIT_LAYERLEVEL" val="1_1"/>
  <p:tag name="KSO_WM_UNIT_TEXT_FILL_FORE_SCHEMECOLOR_INDEX" val="13"/>
  <p:tag name="KSO_WM_UNIT_TEXT_FILL_TYPE" val="1"/>
  <p:tag name="KSO_WM_UNIT_USESOURCEFORMAT_APPLY" val="1"/>
  <p:tag name="KSO_WM_UNIT_DIAGRAM_SCHEMECOLOR_ID" val="0"/>
  <p:tag name="KSO_WM_DIAGRAM_VIRTUALLY_FRAME" val="{&quot;height&quot;:268.2911811023622,&quot;left&quot;:136.85,&quot;top&quot;:267.1,&quot;width&quot;:679.55}"/>
</p:tagLst>
</file>

<file path=ppt/tags/tag709.xml><?xml version="1.0" encoding="utf-8"?>
<p:tagLst xmlns:p="http://schemas.openxmlformats.org/presentationml/2006/main">
  <p:tag name="KSO_WM_TAG_VERSION" val="1.0"/>
  <p:tag name="KSO_WM_BEAUTIFY_FLAG" val="#wm#"/>
  <p:tag name="KSO_WM_UNIT_TYPE" val="i"/>
  <p:tag name="KSO_WM_UNIT_ID" val="diagram160205_2*i*27"/>
  <p:tag name="KSO_WM_TEMPLATE_CATEGORY" val="diagram"/>
  <p:tag name="KSO_WM_TEMPLATE_INDEX" val="160205"/>
  <p:tag name="KSO_WM_UNIT_INDEX" val="27"/>
  <p:tag name="KSO_WM_DIAGRAM_VIRTUALLY_FRAME" val="{&quot;height&quot;:268.2911811023622,&quot;left&quot;:136.85,&quot;top&quot;:267.1,&quot;width&quot;:679.55}"/>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710.xml><?xml version="1.0" encoding="utf-8"?>
<p:tagLst xmlns:p="http://schemas.openxmlformats.org/presentationml/2006/main">
  <p:tag name="KSO_WM_TAG_VERSION" val="1.0"/>
  <p:tag name="KSO_WM_TEMPLATE_CATEGORY" val="diagram"/>
  <p:tag name="KSO_WM_TEMPLATE_INDEX" val="160205"/>
  <p:tag name="KSO_WM_DIAGRAM_GROUP_CODE" val="m1-1"/>
  <p:tag name="KSO_WM_UNIT_TYPE" val="m_i"/>
  <p:tag name="KSO_WM_UNIT_INDEX" val="1_10"/>
  <p:tag name="KSO_WM_UNIT_ID" val="diagram160205_2*m_i*1_10"/>
  <p:tag name="KSO_WM_UNIT_CLEAR" val="1"/>
  <p:tag name="KSO_WM_UNIT_LAYERLEVEL" val="1_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 name="KSO_WM_DIAGRAM_VIRTUALLY_FRAME" val="{&quot;height&quot;:268.2911811023622,&quot;left&quot;:136.85,&quot;top&quot;:267.1,&quot;width&quot;:679.55}"/>
</p:tagLst>
</file>

<file path=ppt/tags/tag711.xml><?xml version="1.0" encoding="utf-8"?>
<p:tagLst xmlns:p="http://schemas.openxmlformats.org/presentationml/2006/main">
  <p:tag name="KSO_WM_TAG_VERSION" val="1.0"/>
  <p:tag name="KSO_WM_TEMPLATE_CATEGORY" val="diagram"/>
  <p:tag name="KSO_WM_TEMPLATE_INDEX" val="160205"/>
  <p:tag name="KSO_WM_DIAGRAM_GROUP_CODE" val="m1-1"/>
  <p:tag name="KSO_WM_UNIT_TYPE" val="m_i"/>
  <p:tag name="KSO_WM_UNIT_INDEX" val="1_11"/>
  <p:tag name="KSO_WM_UNIT_ID" val="diagram160205_2*m_i*1_11"/>
  <p:tag name="KSO_WM_UNIT_CLEAR" val="1"/>
  <p:tag name="KSO_WM_UNIT_LAYERLEVEL" val="1_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 name="KSO_WM_DIAGRAM_VIRTUALLY_FRAME" val="{&quot;height&quot;:268.2911811023622,&quot;left&quot;:136.85,&quot;top&quot;:267.1,&quot;width&quot;:679.55}"/>
</p:tagLst>
</file>

<file path=ppt/tags/tag712.xml><?xml version="1.0" encoding="utf-8"?>
<p:tagLst xmlns:p="http://schemas.openxmlformats.org/presentationml/2006/main">
  <p:tag name="KSO_WM_TAG_VERSION" val="1.0"/>
  <p:tag name="KSO_WM_TEMPLATE_CATEGORY" val="diagram"/>
  <p:tag name="KSO_WM_TEMPLATE_INDEX" val="160205"/>
  <p:tag name="KSO_WM_UNIT_PRESET_TEXT_LEN" val="26"/>
  <p:tag name="KSO_WM_DIAGRAM_GROUP_CODE" val="m1-1"/>
  <p:tag name="KSO_WM_UNIT_TYPE" val="m_h_f"/>
  <p:tag name="KSO_WM_UNIT_INDEX" val="1_2_1"/>
  <p:tag name="KSO_WM_UNIT_ID" val="diagram160205_2*m_h_f*1_2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 name="KSO_WM_UNIT_USESOURCEFORMAT_APPLY" val="1"/>
  <p:tag name="KSO_WM_UNIT_DIAGRAM_SCHEMECOLOR_ID" val="0"/>
  <p:tag name="KSO_WM_DIAGRAM_VIRTUALLY_FRAME" val="{&quot;height&quot;:268.2911811023622,&quot;left&quot;:136.85,&quot;top&quot;:267.1,&quot;width&quot;:679.55}"/>
</p:tagLst>
</file>

<file path=ppt/tags/tag713.xml><?xml version="1.0" encoding="utf-8"?>
<p:tagLst xmlns:p="http://schemas.openxmlformats.org/presentationml/2006/main">
  <p:tag name="KSO_WM_TAG_VERSION" val="1.0"/>
  <p:tag name="KSO_WM_TEMPLATE_CATEGORY" val="diagram"/>
  <p:tag name="KSO_WM_TEMPLATE_INDEX" val="160205"/>
  <p:tag name="KSO_WM_DIAGRAM_GROUP_CODE" val="m1-1"/>
  <p:tag name="KSO_WM_UNIT_TYPE" val="m_i"/>
  <p:tag name="KSO_WM_UNIT_INDEX" val="1_12"/>
  <p:tag name="KSO_WM_UNIT_ID" val="diagram160205_2*m_i*1_12"/>
  <p:tag name="KSO_WM_UNIT_CLEAR" val="1"/>
  <p:tag name="KSO_WM_UNIT_LAYERLEVEL" val="1_1"/>
  <p:tag name="KSO_WM_UNIT_TEXT_FILL_FORE_SCHEMECOLOR_INDEX" val="13"/>
  <p:tag name="KSO_WM_UNIT_TEXT_FILL_TYPE" val="1"/>
  <p:tag name="KSO_WM_UNIT_USESOURCEFORMAT_APPLY" val="1"/>
  <p:tag name="KSO_WM_UNIT_DIAGRAM_SCHEMECOLOR_ID" val="0"/>
  <p:tag name="KSO_WM_DIAGRAM_VIRTUALLY_FRAME" val="{&quot;height&quot;:268.2911811023622,&quot;left&quot;:136.85,&quot;top&quot;:267.1,&quot;width&quot;:679.55}"/>
</p:tagLst>
</file>

<file path=ppt/tags/tag714.xml><?xml version="1.0" encoding="utf-8"?>
<p:tagLst xmlns:p="http://schemas.openxmlformats.org/presentationml/2006/main">
  <p:tag name="KSO_WM_TAG_VERSION" val="1.0"/>
  <p:tag name="KSO_WM_BEAUTIFY_FLAG" val="#wm#"/>
  <p:tag name="KSO_WM_UNIT_TYPE" val="i"/>
  <p:tag name="KSO_WM_UNIT_ID" val="diagram160205_2*i*36"/>
  <p:tag name="KSO_WM_TEMPLATE_CATEGORY" val="diagram"/>
  <p:tag name="KSO_WM_TEMPLATE_INDEX" val="160205"/>
  <p:tag name="KSO_WM_UNIT_INDEX" val="36"/>
  <p:tag name="KSO_WM_DIAGRAM_VIRTUALLY_FRAME" val="{&quot;height&quot;:268.2911811023622,&quot;left&quot;:136.85,&quot;top&quot;:267.1,&quot;width&quot;:679.55}"/>
</p:tagLst>
</file>

<file path=ppt/tags/tag715.xml><?xml version="1.0" encoding="utf-8"?>
<p:tagLst xmlns:p="http://schemas.openxmlformats.org/presentationml/2006/main">
  <p:tag name="KSO_WM_TAG_VERSION" val="1.0"/>
  <p:tag name="KSO_WM_TEMPLATE_CATEGORY" val="diagram"/>
  <p:tag name="KSO_WM_TEMPLATE_INDEX" val="160205"/>
  <p:tag name="KSO_WM_DIAGRAM_GROUP_CODE" val="m1-1"/>
  <p:tag name="KSO_WM_UNIT_TYPE" val="m_i"/>
  <p:tag name="KSO_WM_UNIT_INDEX" val="1_13"/>
  <p:tag name="KSO_WM_UNIT_ID" val="diagram160205_2*m_i*1_13"/>
  <p:tag name="KSO_WM_UNIT_CLEAR" val="1"/>
  <p:tag name="KSO_WM_UNIT_LAYERLEVEL" val="1_1"/>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 name="KSO_WM_UNIT_DIAGRAM_SCHEMECOLOR_ID" val="0"/>
  <p:tag name="KSO_WM_DIAGRAM_VIRTUALLY_FRAME" val="{&quot;height&quot;:268.2911811023622,&quot;left&quot;:136.85,&quot;top&quot;:267.1,&quot;width&quot;:679.55}"/>
</p:tagLst>
</file>

<file path=ppt/tags/tag716.xml><?xml version="1.0" encoding="utf-8"?>
<p:tagLst xmlns:p="http://schemas.openxmlformats.org/presentationml/2006/main">
  <p:tag name="KSO_WM_TAG_VERSION" val="1.0"/>
  <p:tag name="KSO_WM_TEMPLATE_CATEGORY" val="diagram"/>
  <p:tag name="KSO_WM_TEMPLATE_INDEX" val="160205"/>
  <p:tag name="KSO_WM_DIAGRAM_GROUP_CODE" val="m1-1"/>
  <p:tag name="KSO_WM_UNIT_TYPE" val="m_i"/>
  <p:tag name="KSO_WM_UNIT_INDEX" val="1_14"/>
  <p:tag name="KSO_WM_UNIT_ID" val="diagram160205_2*m_i*1_14"/>
  <p:tag name="KSO_WM_UNIT_CLEAR" val="1"/>
  <p:tag name="KSO_WM_UNIT_LAYERLEVEL" val="1_1"/>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 name="KSO_WM_DIAGRAM_VIRTUALLY_FRAME" val="{&quot;height&quot;:268.2911811023622,&quot;left&quot;:136.85,&quot;top&quot;:267.1,&quot;width&quot;:679.55}"/>
</p:tagLst>
</file>

<file path=ppt/tags/tag717.xml><?xml version="1.0" encoding="utf-8"?>
<p:tagLst xmlns:p="http://schemas.openxmlformats.org/presentationml/2006/main">
  <p:tag name="KSO_WM_TAG_VERSION" val="1.0"/>
  <p:tag name="KSO_WM_TEMPLATE_CATEGORY" val="diagram"/>
  <p:tag name="KSO_WM_TEMPLATE_INDEX" val="160205"/>
  <p:tag name="KSO_WM_UNIT_PRESET_TEXT_LEN" val="26"/>
  <p:tag name="KSO_WM_DIAGRAM_GROUP_CODE" val="m1-1"/>
  <p:tag name="KSO_WM_UNIT_TYPE" val="m_h_f"/>
  <p:tag name="KSO_WM_UNIT_INDEX" val="1_3_1"/>
  <p:tag name="KSO_WM_UNIT_ID" val="diagram160205_2*m_h_f*1_3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 name="KSO_WM_UNIT_USESOURCEFORMAT_APPLY" val="1"/>
  <p:tag name="KSO_WM_UNIT_DIAGRAM_SCHEMECOLOR_ID" val="0"/>
  <p:tag name="KSO_WM_DIAGRAM_VIRTUALLY_FRAME" val="{&quot;height&quot;:268.2911811023622,&quot;left&quot;:136.85,&quot;top&quot;:267.1,&quot;width&quot;:679.55}"/>
</p:tagLst>
</file>

<file path=ppt/tags/tag718.xml><?xml version="1.0" encoding="utf-8"?>
<p:tagLst xmlns:p="http://schemas.openxmlformats.org/presentationml/2006/main">
  <p:tag name="KSO_WM_TAG_VERSION" val="1.0"/>
  <p:tag name="KSO_WM_TEMPLATE_CATEGORY" val="diagram"/>
  <p:tag name="KSO_WM_TEMPLATE_INDEX" val="160205"/>
  <p:tag name="KSO_WM_DIAGRAM_GROUP_CODE" val="m1-1"/>
  <p:tag name="KSO_WM_UNIT_TYPE" val="m_i"/>
  <p:tag name="KSO_WM_UNIT_INDEX" val="1_15"/>
  <p:tag name="KSO_WM_UNIT_ID" val="diagram160205_2*m_i*1_15"/>
  <p:tag name="KSO_WM_UNIT_CLEAR" val="1"/>
  <p:tag name="KSO_WM_UNIT_LAYERLEVEL" val="1_1"/>
  <p:tag name="KSO_WM_UNIT_USESOURCEFORMAT_APPLY" val="1"/>
  <p:tag name="KSO_WM_UNIT_DIAGRAM_SCHEMECOLOR_ID" val="0"/>
  <p:tag name="KSO_WM_DIAGRAM_VIRTUALLY_FRAME" val="{&quot;height&quot;:268.2911811023622,&quot;left&quot;:136.85,&quot;top&quot;:267.1,&quot;width&quot;:679.55}"/>
</p:tagLst>
</file>

<file path=ppt/tags/tag719.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2"/>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720.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1_1"/>
  <p:tag name="KSO_WM_UNIT_ID" val="diagram20231438_4*l_h_i*1_1_1"/>
  <p:tag name="KSO_WM_TEMPLATE_CATEGORY" val="diagram"/>
  <p:tag name="KSO_WM_UNIT_LAYERLEVEL" val="1_1_1"/>
  <p:tag name="KSO_WM_DIAGRAM_GROUP_CODE" val="l1-1"/>
  <p:tag name="KSO_WM_DIAGRAM_COLOR_TRICK" val="2"/>
  <p:tag name="KSO_WM_DIAGRAM_MAX_ITEMCNT" val="6"/>
  <p:tag name="KSO_WM_DIAGRAM_VIRTUALLY_FRAME" val="{&quot;height&quot;:330.4783464566929,&quot;left&quot;:53.89999389648428,&quot;top&quot;:127.0115748031496,&quot;width&quot;:852.200012207031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Lst>
</file>

<file path=ppt/tags/tag721.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2_1"/>
  <p:tag name="KSO_WM_UNIT_ID" val="diagram20231438_4*l_h_i*1_2_1"/>
  <p:tag name="KSO_WM_TEMPLATE_CATEGORY" val="diagram"/>
  <p:tag name="KSO_WM_UNIT_LAYERLEVEL" val="1_1_1"/>
  <p:tag name="KSO_WM_DIAGRAM_GROUP_CODE" val="l1-1"/>
  <p:tag name="KSO_WM_DIAGRAM_COLOR_TRICK" val="2"/>
  <p:tag name="KSO_WM_DIAGRAM_MAX_ITEMCNT" val="6"/>
  <p:tag name="KSO_WM_DIAGRAM_VIRTUALLY_FRAME" val="{&quot;height&quot;:330.4783464566929,&quot;left&quot;:53.89999389648428,&quot;top&quot;:127.0115748031496,&quot;width&quot;:852.200012207031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Lst>
</file>

<file path=ppt/tags/tag722.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3_1"/>
  <p:tag name="KSO_WM_UNIT_ID" val="diagram20231438_4*l_h_i*1_3_1"/>
  <p:tag name="KSO_WM_TEMPLATE_CATEGORY" val="diagram"/>
  <p:tag name="KSO_WM_UNIT_LAYERLEVEL" val="1_1_1"/>
  <p:tag name="KSO_WM_DIAGRAM_GROUP_CODE" val="l1-1"/>
  <p:tag name="KSO_WM_DIAGRAM_COLOR_TRICK" val="2"/>
  <p:tag name="KSO_WM_DIAGRAM_MAX_ITEMCNT" val="6"/>
  <p:tag name="KSO_WM_DIAGRAM_VIRTUALLY_FRAME" val="{&quot;height&quot;:330.4783464566929,&quot;left&quot;:53.89999389648428,&quot;top&quot;:127.0115748031496,&quot;width&quot;:852.200012207031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Lst>
</file>

<file path=ppt/tags/tag723.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5_1"/>
  <p:tag name="KSO_WM_UNIT_ID" val="diagram20231438_4*l_h_i*1_5_1"/>
  <p:tag name="KSO_WM_TEMPLATE_CATEGORY" val="diagram"/>
  <p:tag name="KSO_WM_UNIT_LAYERLEVEL" val="1_1_1"/>
  <p:tag name="KSO_WM_DIAGRAM_COLOR_TRICK" val="2"/>
  <p:tag name="KSO_WM_DIAGRAM_GROUP_CODE" val="l1-1"/>
  <p:tag name="KSO_WM_DIAGRAM_MAX_ITEMCNT" val="6"/>
  <p:tag name="KSO_WM_DIAGRAM_VIRTUALLY_FRAME" val="{&quot;height&quot;:330.4783464566929,&quot;left&quot;:53.89999389648428,&quot;top&quot;:127.0115748031496,&quot;width&quot;:852.200012207031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Lst>
</file>

<file path=ppt/tags/tag724.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4_1"/>
  <p:tag name="KSO_WM_UNIT_ID" val="diagram20231438_4*l_h_i*1_4_1"/>
  <p:tag name="KSO_WM_TEMPLATE_CATEGORY" val="diagram"/>
  <p:tag name="KSO_WM_UNIT_LAYERLEVEL" val="1_1_1"/>
  <p:tag name="KSO_WM_DIAGRAM_COLOR_TRICK" val="2"/>
  <p:tag name="KSO_WM_DIAGRAM_GROUP_CODE" val="l1-1"/>
  <p:tag name="KSO_WM_DIAGRAM_MAX_ITEMCNT" val="6"/>
  <p:tag name="KSO_WM_DIAGRAM_VIRTUALLY_FRAME" val="{&quot;height&quot;:330.4783464566929,&quot;left&quot;:53.89999389648428,&quot;top&quot;:127.0115748031496,&quot;width&quot;:852.200012207031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Lst>
</file>

<file path=ppt/tags/tag725.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438_4*l_h_f*1_1_1"/>
  <p:tag name="KSO_WM_TEMPLATE_CATEGORY" val="diagram"/>
  <p:tag name="KSO_WM_UNIT_LAYERLEVEL" val="1_1_1"/>
  <p:tag name="KSO_WM_DIAGRAM_GROUP_CODE" val="l1-1"/>
  <p:tag name="KSO_WM_DIAGRAM_COLOR_TRICK" val="2"/>
  <p:tag name="KSO_WM_DIAGRAM_MAX_ITEMCNT" val="6"/>
  <p:tag name="KSO_WM_DIAGRAM_VIRTUALLY_FRAME" val="{&quot;height&quot;:330.4783464566929,&quot;left&quot;:53.89999389648428,&quot;top&quot;:127.0115748031496,&quot;width&quot;:852.200012207031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输入你的项正文具体内容"/>
  <p:tag name="KSO_WM_UNIT_FILL_TYPE" val="3"/>
  <p:tag name="KSO_WM_UNIT_LINE_FORE_SCHEMECOLOR_INDEX" val="5"/>
  <p:tag name="KSO_WM_UNIT_TEXT_FILL_FORE_SCHEMECOLOR_INDEX" val="1"/>
  <p:tag name="KSO_WM_UNIT_TEXT_FILL_TYPE" val="1"/>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30.4783464566929,&quot;left&quot;:53.89999389648428,&quot;top&quot;:127.0115748031496,&quot;width&quot;:852.2000122070312}"/>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1_1"/>
  <p:tag name="KSO_WM_UNIT_ID" val="diagram20231438_4*l_h_a*1_1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438_4*l_h_i*1_1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30.4783464566929,&quot;left&quot;:53.89999389648428,&quot;top&quot;:127.0115748031496,&quot;width&quot;:852.20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438_4*l_h_i*1_1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30.4783464566929,&quot;left&quot;:53.89999389648428,&quot;top&quot;:127.0115748031496,&quot;width&quot;:852.20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Lst>
</file>

<file path=ppt/tags/tag729.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2_1"/>
  <p:tag name="KSO_WM_UNIT_ID" val="diagram20231438_4*l_h_f*1_2_1"/>
  <p:tag name="KSO_WM_TEMPLATE_CATEGORY" val="diagram"/>
  <p:tag name="KSO_WM_UNIT_LAYERLEVEL" val="1_1_1"/>
  <p:tag name="KSO_WM_DIAGRAM_GROUP_CODE" val="l1-1"/>
  <p:tag name="KSO_WM_DIAGRAM_COLOR_TRICK" val="2"/>
  <p:tag name="KSO_WM_DIAGRAM_MAX_ITEMCNT" val="6"/>
  <p:tag name="KSO_WM_DIAGRAM_VIRTUALLY_FRAME" val="{&quot;height&quot;:330.4783464566929,&quot;left&quot;:53.89999389648428,&quot;top&quot;:127.0115748031496,&quot;width&quot;:852.2000122070312}"/>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输入你的项正文"/>
  <p:tag name="KSO_WM_UNIT_FILL_TYPE" val="3"/>
  <p:tag name="KSO_WM_UNIT_LINE_FORE_SCHEMECOLOR_INDEX" val="8"/>
  <p:tag name="KSO_WM_UNIT_TEXT_FILL_FORE_SCHEMECOLOR_INDEX" val="1"/>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30.4783464566929,&quot;left&quot;:53.89999389648428,&quot;top&quot;:127.0115748031496,&quot;width&quot;:852.2000122070312}"/>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2_1"/>
  <p:tag name="KSO_WM_UNIT_ID" val="diagram20231438_4*l_h_a*1_2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438_4*l_h_i*1_2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30.4783464566929,&quot;left&quot;:53.89999389648428,&quot;top&quot;:127.0115748031496,&quot;width&quot;:852.2000122070312}"/>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438_4*l_h_i*1_2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30.4783464566929,&quot;left&quot;:53.89999389648428,&quot;top&quot;:127.0115748031496,&quot;width&quot;:852.2000122070312}"/>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Lst>
</file>

<file path=ppt/tags/tag733.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3_1"/>
  <p:tag name="KSO_WM_UNIT_ID" val="diagram20231438_4*l_h_f*1_3_1"/>
  <p:tag name="KSO_WM_TEMPLATE_CATEGORY" val="diagram"/>
  <p:tag name="KSO_WM_UNIT_LAYERLEVEL" val="1_1_1"/>
  <p:tag name="KSO_WM_DIAGRAM_GROUP_CODE" val="l1-1"/>
  <p:tag name="KSO_WM_DIAGRAM_COLOR_TRICK" val="2"/>
  <p:tag name="KSO_WM_DIAGRAM_MAX_ITEMCNT" val="6"/>
  <p:tag name="KSO_WM_DIAGRAM_VIRTUALLY_FRAME" val="{&quot;height&quot;:330.4783464566929,&quot;left&quot;:53.89999389648428,&quot;top&quot;:127.0115748031496,&quot;width&quot;:852.200012207031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输入你的项正文具体内容"/>
  <p:tag name="KSO_WM_UNIT_FILL_TYPE" val="3"/>
  <p:tag name="KSO_WM_UNIT_LINE_FORE_SCHEMECOLOR_INDEX" val="5"/>
  <p:tag name="KSO_WM_UNIT_TEXT_FILL_FORE_SCHEMECOLOR_INDEX" val="1"/>
  <p:tag name="KSO_WM_UNIT_TEXT_FILL_TYPE" val="1"/>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30.4783464566929,&quot;left&quot;:53.89999389648428,&quot;top&quot;:127.0115748031496,&quot;width&quot;:852.2000122070312}"/>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3_1"/>
  <p:tag name="KSO_WM_UNIT_ID" val="diagram20231438_4*l_h_a*1_3_1"/>
  <p:tag name="KSO_WM_TEMPLATE_CATEGORY" val="diagram"/>
  <p:tag name="KSO_WM_TEMPLATE_INDEX" val="20231438"/>
  <p:tag name="KSO_WM_UNIT_LAYERLEVEL" val="1_1_1"/>
  <p:tag name="KSO_WM_TAG_VERSION" val="3.0"/>
  <p:tag name="KSO_WM_UNIT_TEXT_FILL_FORE_SCHEMECOLOR_INDEX_BRIGHTNESS" val="0.15"/>
  <p:tag name="KSO_WM_UNIT_TEXT_TYPE" val="1"/>
  <p:tag name="KSO_WM_BEAUTIFY_FLAG" val="#wm#"/>
  <p:tag name="KSO_WM_UNIT_PRESET_TEXT" val="添加标题"/>
  <p:tag name="KSO_WM_UNIT_FILL_TYPE" val="3"/>
  <p:tag name="KSO_WM_UNIT_TEXT_FILL_FORE_SCHEMECOLOR_INDEX" val="1"/>
  <p:tag name="KSO_WM_UNIT_TEXT_FILL_TYPE" val="1"/>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438_4*l_h_i*1_3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30.4783464566929,&quot;left&quot;:53.89999389648428,&quot;top&quot;:127.0115748031496,&quot;width&quot;:852.20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438_4*l_h_i*1_3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30.4783464566929,&quot;left&quot;:53.89999389648428,&quot;top&quot;:127.0115748031496,&quot;width&quot;:852.20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Lst>
</file>

<file path=ppt/tags/tag737.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5_1"/>
  <p:tag name="KSO_WM_UNIT_ID" val="diagram20231438_4*l_h_f*1_5_1"/>
  <p:tag name="KSO_WM_TEMPLATE_CATEGORY" val="diagram"/>
  <p:tag name="KSO_WM_UNIT_LAYERLEVEL" val="1_1_1"/>
  <p:tag name="KSO_WM_DIAGRAM_COLOR_TRICK" val="2"/>
  <p:tag name="KSO_WM_DIAGRAM_GROUP_CODE" val="l1-1"/>
  <p:tag name="KSO_WM_DIAGRAM_MAX_ITEMCNT" val="6"/>
  <p:tag name="KSO_WM_DIAGRAM_VIRTUALLY_FRAME" val="{&quot;height&quot;:330.4783464566929,&quot;left&quot;:53.89999389648428,&quot;top&quot;:127.0115748031496,&quot;width&quot;:852.200012207031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输入你的项正文具体内容"/>
  <p:tag name="KSO_WM_UNIT_FILL_TYPE" val="3"/>
  <p:tag name="KSO_WM_UNIT_LINE_FORE_SCHEMECOLOR_INDEX" val="5"/>
  <p:tag name="KSO_WM_UNIT_TEXT_FILL_FORE_SCHEMECOLOR_INDEX" val="1"/>
  <p:tag name="KSO_WM_UNIT_TEXT_FILL_TYPE" val="1"/>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30.4783464566929,&quot;left&quot;:53.89999389648428,&quot;top&quot;:127.0115748031496,&quot;width&quot;:852.2000122070312}"/>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5_1"/>
  <p:tag name="KSO_WM_UNIT_ID" val="diagram20231438_4*l_h_a*1_5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31438_4*l_h_i*1_5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30.4783464566929,&quot;left&quot;:53.89999389648428,&quot;top&quot;:127.0115748031496,&quot;width&quot;:852.20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1438_4*l_h_i*1_5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30.4783464566929,&quot;left&quot;:53.89999389648428,&quot;top&quot;:127.0115748031496,&quot;width&quot;:852.20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Lst>
</file>

<file path=ppt/tags/tag741.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4_1"/>
  <p:tag name="KSO_WM_UNIT_ID" val="diagram20231438_4*l_h_f*1_4_1"/>
  <p:tag name="KSO_WM_TEMPLATE_CATEGORY" val="diagram"/>
  <p:tag name="KSO_WM_UNIT_LAYERLEVEL" val="1_1_1"/>
  <p:tag name="KSO_WM_DIAGRAM_COLOR_TRICK" val="2"/>
  <p:tag name="KSO_WM_DIAGRAM_GROUP_CODE" val="l1-1"/>
  <p:tag name="KSO_WM_DIAGRAM_MAX_ITEMCNT" val="6"/>
  <p:tag name="KSO_WM_DIAGRAM_VIRTUALLY_FRAME" val="{&quot;height&quot;:330.4783464566929,&quot;left&quot;:53.89999389648428,&quot;top&quot;:127.0115748031496,&quot;width&quot;:852.2000122070312}"/>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输入你的项正文"/>
  <p:tag name="KSO_WM_UNIT_FILL_TYPE" val="3"/>
  <p:tag name="KSO_WM_UNIT_LINE_FORE_SCHEMECOLOR_INDEX" val="8"/>
  <p:tag name="KSO_WM_UNIT_TEXT_FILL_FORE_SCHEMECOLOR_INDEX" val="1"/>
  <p:tag name="KSO_WM_UNIT_TEXT_FILL_TYPE" val="1"/>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30.4783464566929,&quot;left&quot;:53.89999389648428,&quot;top&quot;:127.0115748031496,&quot;width&quot;:852.2000122070312}"/>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4_1"/>
  <p:tag name="KSO_WM_UNIT_ID" val="diagram20231438_4*l_h_a*1_4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438_4*l_h_i*1_4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30.4783464566929,&quot;left&quot;:53.89999389648428,&quot;top&quot;:127.0115748031496,&quot;width&quot;:852.2000122070312}"/>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438_4*l_h_i*1_4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30.4783464566929,&quot;left&quot;:53.89999389648428,&quot;top&quot;:127.0115748031496,&quot;width&quot;:852.2000122070312}"/>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2f132ac4-30db-4511-888a-8a25ecc2cdae}"/>
</p:tagLst>
</file>

<file path=ppt/tags/tag746.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747.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748.xml><?xml version="1.0" encoding="utf-8"?>
<p:tagLst xmlns:p="http://schemas.openxmlformats.org/presentationml/2006/main">
  <p:tag name="KSO_WM_SLIDE_ID" val="diagram20231438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1438"/>
  <p:tag name="KSO_WM_SLIDE_TYPE" val="text"/>
  <p:tag name="KSO_WM_SLIDE_SUBTYPE" val="diag"/>
  <p:tag name="KSO_WM_SLIDE_SIZE" val="850.95*330.478"/>
  <p:tag name="KSO_WM_SLIDE_POSITION" val="54.5249*127.012"/>
  <p:tag name="KSO_WM_SLIDE_LAYOUT" val="a_l"/>
  <p:tag name="KSO_WM_SLIDE_LAYOUT_CNT" val="1_1"/>
  <p:tag name="KSO_WM_SPECIAL_SOURCE" val="bdnull"/>
  <p:tag name="KSO_WM_DIAGRAM_GROUP_CODE" val="l1-1"/>
  <p:tag name="KSO_WM_SLIDE_DIAGTYPE" val="l"/>
</p:tagLst>
</file>

<file path=ppt/tags/tag749.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1_2"/>
  <p:tag name="KSO_WM_UNIT_ID" val="diagram20187453_1*n_h_h_i*1_2_1_2"/>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DIAGRAM_VIRTUALLY_FRAME" val="{&quot;height&quot;:360.9409448818898,&quot;left&quot;:94.85,&quot;top&quot;:102.04551181102362,&quot;width&quot;:779.8}"/>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0.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2_2"/>
  <p:tag name="KSO_WM_UNIT_ID" val="diagram20187453_1*n_h_h_i*1_2_2_2"/>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DIAGRAM_VIRTUALLY_FRAME" val="{&quot;height&quot;:360.9409448818898,&quot;left&quot;:94.85,&quot;top&quot;:102.04551181102362,&quot;width&quot;:779.8}"/>
</p:tagLst>
</file>

<file path=ppt/tags/tag751.xml><?xml version="1.0" encoding="utf-8"?>
<p:tagLst xmlns:p="http://schemas.openxmlformats.org/presentationml/2006/main">
  <p:tag name="KSO_WM_UNIT_ISCONTENTSTITLE" val="0"/>
  <p:tag name="KSO_WM_UNIT_VALUE" val="21"/>
  <p:tag name="KSO_WM_UNIT_HIGHLIGHT" val="0"/>
  <p:tag name="KSO_WM_UNIT_COMPATIBLE" val="0"/>
  <p:tag name="KSO_WM_DIAGRAM_GROUP_CODE" val="n1-1"/>
  <p:tag name="KSO_WM_UNIT_TYPE" val="n_h_h_a"/>
  <p:tag name="KSO_WM_UNIT_INDEX" val="1_2_1_1"/>
  <p:tag name="KSO_WM_UNIT_ID" val="diagram20187453_1*n_h_h_a*1_2_1_1"/>
  <p:tag name="KSO_WM_TEMPLATE_CATEGORY" val="diagram"/>
  <p:tag name="KSO_WM_TEMPLATE_INDEX" val="20187453"/>
  <p:tag name="KSO_WM_UNIT_LAYERLEVEL" val="1_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 name="KSO_WM_DIAGRAM_VIRTUALLY_FRAME" val="{&quot;height&quot;:360.9409448818898,&quot;left&quot;:94.85,&quot;top&quot;:102.04551181102362,&quot;width&quot;:779.8}"/>
</p:tagLst>
</file>

<file path=ppt/tags/tag752.xml><?xml version="1.0" encoding="utf-8"?>
<p:tagLst xmlns:p="http://schemas.openxmlformats.org/presentationml/2006/main">
  <p:tag name="KSO_WM_UNIT_VALUE" val="135"/>
  <p:tag name="KSO_WM_UNIT_HIGHLIGHT" val="0"/>
  <p:tag name="KSO_WM_UNIT_COMPATIBLE" val="0"/>
  <p:tag name="KSO_WM_DIAGRAM_GROUP_CODE" val="n1-1"/>
  <p:tag name="KSO_WM_UNIT_TYPE" val="n_h_h_f"/>
  <p:tag name="KSO_WM_UNIT_INDEX" val="1_2_1_1"/>
  <p:tag name="KSO_WM_UNIT_ID" val="diagram20187453_1*n_h_h_f*1_2_1_1"/>
  <p:tag name="KSO_WM_TEMPLATE_CATEGORY" val="diagram"/>
  <p:tag name="KSO_WM_TEMPLATE_INDEX" val="20187453"/>
  <p:tag name="KSO_WM_UNIT_LAYERLEVEL" val="1_1_1_1"/>
  <p:tag name="KSO_WM_TAG_VERSION" val="1.0"/>
  <p:tag name="KSO_WM_BEAUTIFY_FLAG" val="#wm#"/>
  <p:tag name="KSO_WM_UNIT_PRESET_TEXT" val="单击此处添加文本具体内容"/>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 name="KSO_WM_DIAGRAM_VIRTUALLY_FRAME" val="{&quot;height&quot;:360.9409448818898,&quot;left&quot;:94.85,&quot;top&quot;:102.04551181102362,&quot;width&quot;:779.8}"/>
</p:tagLst>
</file>

<file path=ppt/tags/tag753.xml><?xml version="1.0" encoding="utf-8"?>
<p:tagLst xmlns:p="http://schemas.openxmlformats.org/presentationml/2006/main">
  <p:tag name="KSO_WM_UNIT_ISCONTENTSTITLE" val="0"/>
  <p:tag name="KSO_WM_UNIT_VALUE" val="21"/>
  <p:tag name="KSO_WM_UNIT_HIGHLIGHT" val="0"/>
  <p:tag name="KSO_WM_UNIT_COMPATIBLE" val="0"/>
  <p:tag name="KSO_WM_DIAGRAM_GROUP_CODE" val="n1-1"/>
  <p:tag name="KSO_WM_UNIT_TYPE" val="n_h_h_a"/>
  <p:tag name="KSO_WM_UNIT_INDEX" val="1_2_2_1"/>
  <p:tag name="KSO_WM_UNIT_ID" val="diagram20187453_1*n_h_h_a*1_2_2_1"/>
  <p:tag name="KSO_WM_TEMPLATE_CATEGORY" val="diagram"/>
  <p:tag name="KSO_WM_TEMPLATE_INDEX" val="20187453"/>
  <p:tag name="KSO_WM_UNIT_LAYERLEVEL" val="1_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 name="KSO_WM_DIAGRAM_VIRTUALLY_FRAME" val="{&quot;height&quot;:360.9409448818898,&quot;left&quot;:94.85,&quot;top&quot;:102.04551181102362,&quot;width&quot;:779.8}"/>
</p:tagLst>
</file>

<file path=ppt/tags/tag754.xml><?xml version="1.0" encoding="utf-8"?>
<p:tagLst xmlns:p="http://schemas.openxmlformats.org/presentationml/2006/main">
  <p:tag name="KSO_WM_UNIT_VALUE" val="135"/>
  <p:tag name="KSO_WM_UNIT_HIGHLIGHT" val="0"/>
  <p:tag name="KSO_WM_UNIT_COMPATIBLE" val="0"/>
  <p:tag name="KSO_WM_DIAGRAM_GROUP_CODE" val="n1-1"/>
  <p:tag name="KSO_WM_UNIT_TYPE" val="n_h_h_f"/>
  <p:tag name="KSO_WM_UNIT_INDEX" val="1_2_2_1"/>
  <p:tag name="KSO_WM_UNIT_ID" val="diagram20187453_1*n_h_h_f*1_2_2_1"/>
  <p:tag name="KSO_WM_TEMPLATE_CATEGORY" val="diagram"/>
  <p:tag name="KSO_WM_TEMPLATE_INDEX" val="20187453"/>
  <p:tag name="KSO_WM_UNIT_LAYERLEVEL" val="1_1_1_1"/>
  <p:tag name="KSO_WM_TAG_VERSION" val="1.0"/>
  <p:tag name="KSO_WM_BEAUTIFY_FLAG" val="#wm#"/>
  <p:tag name="KSO_WM_UNIT_PRESET_TEXT" val="单击此处添加文本具体内容"/>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 name="KSO_WM_DIAGRAM_VIRTUALLY_FRAME" val="{&quot;height&quot;:360.9409448818898,&quot;left&quot;:94.85,&quot;top&quot;:102.04551181102362,&quot;width&quot;:779.8}"/>
</p:tagLst>
</file>

<file path=ppt/tags/tag755.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453_1*n_h_h_i*1_2_1_1"/>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360.9409448818898,&quot;left&quot;:94.85,&quot;top&quot;:102.04551181102362,&quot;width&quot;:779.8}"/>
</p:tagLst>
</file>

<file path=ppt/tags/tag756.xml><?xml version="1.0" encoding="utf-8"?>
<p:tagLst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453_1*n_h_i*1_1_1"/>
  <p:tag name="KSO_WM_TEMPLATE_CATEGORY" val="diagram"/>
  <p:tag name="KSO_WM_TEMPLATE_INDEX" val="20187453"/>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KSO_WM_DIAGRAM_VIRTUALLY_FRAME" val="{&quot;height&quot;:360.9409448818898,&quot;left&quot;:94.85,&quot;top&quot;:102.04551181102362,&quot;width&quot;:779.8}"/>
</p:tagLst>
</file>

<file path=ppt/tags/tag757.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453_1*n_h_h_i*1_2_2_1"/>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360.9409448818898,&quot;left&quot;:94.85,&quot;top&quot;:102.04551181102362,&quot;width&quot;:779.8}"/>
</p:tagLst>
</file>

<file path=ppt/tags/tag758.xml><?xml version="1.0" encoding="utf-8"?>
<p:tagLst xmlns:p="http://schemas.openxmlformats.org/presentationml/2006/main">
  <p:tag name="KSO_WM_UNIT_VALUE" val="10"/>
  <p:tag name="KSO_WM_UNIT_HIGHLIGHT" val="0"/>
  <p:tag name="KSO_WM_UNIT_COMPATIBLE" val="0"/>
  <p:tag name="KSO_WM_DIAGRAM_GROUP_CODE" val="n1-1"/>
  <p:tag name="KSO_WM_UNIT_TYPE" val="n_h_f"/>
  <p:tag name="KSO_WM_UNIT_INDEX" val="1_1_1"/>
  <p:tag name="KSO_WM_UNIT_ID" val="diagram20187453_1*n_h_f*1_1_1"/>
  <p:tag name="KSO_WM_TEMPLATE_CATEGORY" val="diagram"/>
  <p:tag name="KSO_WM_TEMPLATE_INDEX" val="20187453"/>
  <p:tag name="KSO_WM_UNIT_LAYERLEVEL" val="1_1_1"/>
  <p:tag name="KSO_WM_TAG_VERSION" val="1.0"/>
  <p:tag name="KSO_WM_BEAUTIFY_FLAG" val="#wm#"/>
  <p:tag name="KSO_WM_UNIT_PRESET_TEXT" val="添加标题"/>
  <p:tag name="KSO_WM_UNIT_DIAGRAM_ISNUMVISUAL" val="0"/>
  <p:tag name="KSO_WM_UNIT_DIAGRAM_ISREFERUNIT" val="0"/>
  <p:tag name="KSO_WM_UNIT_NOCLEAR" val="0"/>
  <p:tag name="KSO_WM_UNIT_TEXT_FILL_FORE_SCHEMECOLOR_INDEX" val="14"/>
  <p:tag name="KSO_WM_UNIT_TEXT_FILL_TYPE" val="1"/>
  <p:tag name="KSO_WM_UNIT_USESOURCEFORMAT_APPLY" val="1"/>
  <p:tag name="KSO_WM_DIAGRAM_VIRTUALLY_FRAME" val="{&quot;height&quot;:360.9409448818898,&quot;left&quot;:94.85,&quot;top&quot;:102.04551181102362,&quot;width&quot;:779.8}"/>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2f132ac4-30db-4511-888a-8a25ecc2cdae}"/>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0.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761.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762.xml><?xml version="1.0" encoding="utf-8"?>
<p:tagLst xmlns:p="http://schemas.openxmlformats.org/presentationml/2006/main">
  <p:tag name="KSO_WM_BEAUTIFY_FLAG" val="#wm#"/>
  <p:tag name="KSO_WM_TEMPLATE_CATEGORY" val="custom"/>
  <p:tag name="KSO_WM_TEMPLATE_INDEX" val="20193327"/>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2f132ac4-30db-4511-888a-8a25ecc2cdae}"/>
</p:tagLst>
</file>

<file path=ppt/tags/tag764.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765.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766.xml><?xml version="1.0" encoding="utf-8"?>
<p:tagLst xmlns:p="http://schemas.openxmlformats.org/presentationml/2006/main">
  <p:tag name="KSO_WM_BEAUTIFY_FLAG" val="#wm#"/>
  <p:tag name="KSO_WM_TEMPLATE_CATEGORY" val="custom"/>
  <p:tag name="KSO_WM_TEMPLATE_INDEX" val="20193327"/>
</p:tagLst>
</file>

<file path=ppt/tags/tag767.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1_1"/>
  <p:tag name="KSO_WM_UNIT_ID" val="diagram20170617_8*l_h_i*1_1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768.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1_2"/>
  <p:tag name="KSO_WM_UNIT_ID" val="diagram20170617_8*l_h_i*1_1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769.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3_1"/>
  <p:tag name="KSO_WM_UNIT_ID" val="diagram20170617_8*l_h_i*1_3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0.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3_2"/>
  <p:tag name="KSO_WM_UNIT_ID" val="diagram20170617_8*l_h_i*1_3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771.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5_1"/>
  <p:tag name="KSO_WM_UNIT_ID" val="diagram20170617_8*l_h_i*1_5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772.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5_2"/>
  <p:tag name="KSO_WM_UNIT_ID" val="diagram20170617_8*l_h_i*1_5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773.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7_1"/>
  <p:tag name="KSO_WM_UNIT_ID" val="diagram20170617_8*l_h_i*1_7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774.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7_2"/>
  <p:tag name="KSO_WM_UNIT_ID" val="diagram20170617_8*l_h_i*1_7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2f132ac4-30db-4511-888a-8a25ecc2cdae}"/>
</p:tagLst>
</file>

<file path=ppt/tags/tag776.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777.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778.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1_1"/>
  <p:tag name="KSO_WM_UNIT_ID" val="diagram20170617_8*l_h_i*1_1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779.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1_2"/>
  <p:tag name="KSO_WM_UNIT_ID" val="diagram20170617_8*l_h_i*1_1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0.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3_1"/>
  <p:tag name="KSO_WM_UNIT_ID" val="diagram20170617_8*l_h_i*1_3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781.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3_2"/>
  <p:tag name="KSO_WM_UNIT_ID" val="diagram20170617_8*l_h_i*1_3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782.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5_1"/>
  <p:tag name="KSO_WM_UNIT_ID" val="diagram20170617_8*l_h_i*1_5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783.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5_2"/>
  <p:tag name="KSO_WM_UNIT_ID" val="diagram20170617_8*l_h_i*1_5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784.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7_1"/>
  <p:tag name="KSO_WM_UNIT_ID" val="diagram20170617_8*l_h_i*1_7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785.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7_2"/>
  <p:tag name="KSO_WM_UNIT_ID" val="diagram20170617_8*l_h_i*1_7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786.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1_1"/>
  <p:tag name="KSO_WM_UNIT_ID" val="diagram20170617_8*l_h_i*1_1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787.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1_2"/>
  <p:tag name="KSO_WM_UNIT_ID" val="diagram20170617_8*l_h_i*1_1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788.xml><?xml version="1.0" encoding="utf-8"?>
<p:tagLst xmlns:p="http://schemas.openxmlformats.org/presentationml/2006/main">
  <p:tag name="KSO_WM_BEAUTIFY_FLAG" val="#wm#"/>
  <p:tag name="KSO_WM_TEMPLATE_CATEGORY" val="custom"/>
  <p:tag name="KSO_WM_TEMPLATE_INDEX" val="20193327"/>
</p:tagLst>
</file>

<file path=ppt/tags/tag789.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1_1"/>
  <p:tag name="KSO_WM_UNIT_ID" val="diagram20170617_8*l_h_i*1_1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90.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1_2"/>
  <p:tag name="KSO_WM_UNIT_ID" val="diagram20170617_8*l_h_i*1_1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791.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3_1"/>
  <p:tag name="KSO_WM_UNIT_ID" val="diagram20170617_8*l_h_i*1_3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792.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3_2"/>
  <p:tag name="KSO_WM_UNIT_ID" val="diagram20170617_8*l_h_i*1_3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793.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5_1"/>
  <p:tag name="KSO_WM_UNIT_ID" val="diagram20170617_8*l_h_i*1_5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794.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5_2"/>
  <p:tag name="KSO_WM_UNIT_ID" val="diagram20170617_8*l_h_i*1_5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795.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7_1"/>
  <p:tag name="KSO_WM_UNIT_ID" val="diagram20170617_8*l_h_i*1_7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796.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7_2"/>
  <p:tag name="KSO_WM_UNIT_ID" val="diagram20170617_8*l_h_i*1_7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2f132ac4-30db-4511-888a-8a25ecc2cdae}"/>
</p:tagLst>
</file>

<file path=ppt/tags/tag798.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799.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0.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1_1"/>
  <p:tag name="KSO_WM_UNIT_ID" val="diagram20170617_8*l_h_i*1_1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01.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1_2"/>
  <p:tag name="KSO_WM_UNIT_ID" val="diagram20170617_8*l_h_i*1_1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02.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3_1"/>
  <p:tag name="KSO_WM_UNIT_ID" val="diagram20170617_8*l_h_i*1_3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03.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3_2"/>
  <p:tag name="KSO_WM_UNIT_ID" val="diagram20170617_8*l_h_i*1_3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04.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5_1"/>
  <p:tag name="KSO_WM_UNIT_ID" val="diagram20170617_8*l_h_i*1_5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05.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5_2"/>
  <p:tag name="KSO_WM_UNIT_ID" val="diagram20170617_8*l_h_i*1_5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06.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7_1"/>
  <p:tag name="KSO_WM_UNIT_ID" val="diagram20170617_8*l_h_i*1_7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07.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7_2"/>
  <p:tag name="KSO_WM_UNIT_ID" val="diagram20170617_8*l_h_i*1_7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08.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1_1"/>
  <p:tag name="KSO_WM_UNIT_ID" val="diagram20170617_8*l_h_i*1_1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09.xml><?xml version="1.0" encoding="utf-8"?>
<p:tagLst xmlns:p="http://schemas.openxmlformats.org/presentationml/2006/main">
  <p:tag name="KSO_WM_TAG_VERSION" val="1.0"/>
  <p:tag name="KSO_WM_TEMPLATE_CATEGORY" val="diagram"/>
  <p:tag name="KSO_WM_TEMPLATE_INDEX" val="20170617"/>
  <p:tag name="KSO_WM_UNIT_TYPE" val="l_h_i"/>
  <p:tag name="KSO_WM_UNIT_INDEX" val="1_1_2"/>
  <p:tag name="KSO_WM_UNIT_ID" val="diagram20170617_8*l_h_i*1_1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10.xml><?xml version="1.0" encoding="utf-8"?>
<p:tagLst xmlns:p="http://schemas.openxmlformats.org/presentationml/2006/main">
  <p:tag name="KSO_WM_BEAUTIFY_FLAG" val="#wm#"/>
  <p:tag name="KSO_WM_TEMPLATE_CATEGORY" val="custom"/>
  <p:tag name="KSO_WM_TEMPLATE_INDEX" val="20193327"/>
</p:tagLst>
</file>

<file path=ppt/tags/tag811.xml><?xml version="1.0" encoding="utf-8"?>
<p:tagLst xmlns:p="http://schemas.openxmlformats.org/presentationml/2006/main">
  <p:tag name="KSO_WM_TAG_VERSION" val="1.0"/>
  <p:tag name="KSO_WM_BEAUTIFY_FLAG" val="#wm#"/>
  <p:tag name="KSO_WM_TEMPLATE_CATEGORY" val="diagram"/>
  <p:tag name="KSO_WM_TEMPLATE_INDEX" val="20168801"/>
  <p:tag name="KSO_WM_UNIT_TYPE" val="l_h_f"/>
  <p:tag name="KSO_WM_UNIT_INDEX" val="1_1_1"/>
  <p:tag name="KSO_WM_UNIT_LAYERLEVEL" val="1_1_1"/>
  <p:tag name="KSO_WM_UNIT_VALUE" val="130"/>
  <p:tag name="KSO_WM_UNIT_HIGHLIGHT" val="0"/>
  <p:tag name="KSO_WM_UNIT_COMPATIBLE" val="0"/>
  <p:tag name="KSO_WM_UNIT_CLEAR" val="0"/>
  <p:tag name="KSO_WM_UNIT_PRESET_TEXT_INDEX" val="4"/>
  <p:tag name="KSO_WM_UNIT_PRESET_TEXT_LEN" val="26"/>
  <p:tag name="KSO_WM_DIAGRAM_GROUP_CODE" val="l1-1"/>
  <p:tag name="KSO_WM_UNIT_ID" val="diagram20168801_2*l_h_f*1_1_1"/>
  <p:tag name="KSO_WM_UNIT_FILL_FORE_SCHEMECOLOR_INDEX" val="13"/>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DIAGRAM_SCHEMECOLOR_ID" val="0"/>
  <p:tag name="KSO_WM_DIAGRAM_VIRTUALLY_FRAME" val="{&quot;height&quot;:432.2,&quot;left&quot;:88.8,&quot;top&quot;:80.15,&quot;width&quot;:818.35}"/>
</p:tagLst>
</file>

<file path=ppt/tags/tag812.xml><?xml version="1.0" encoding="utf-8"?>
<p:tagLst xmlns:p="http://schemas.openxmlformats.org/presentationml/2006/main">
  <p:tag name="KSO_WM_TAG_VERSION" val="1.0"/>
  <p:tag name="KSO_WM_BEAUTIFY_FLAG" val="#wm#"/>
  <p:tag name="KSO_WM_TEMPLATE_CATEGORY" val="diagram"/>
  <p:tag name="KSO_WM_TEMPLATE_INDEX" val="20168801"/>
  <p:tag name="KSO_WM_UNIT_TYPE" val="l_h_a"/>
  <p:tag name="KSO_WM_UNIT_INDEX" val="1_1_1"/>
  <p:tag name="KSO_WM_UNIT_LAYERLEVEL" val="1_1_1"/>
  <p:tag name="KSO_WM_UNIT_VALUE" val="19"/>
  <p:tag name="KSO_WM_UNIT_HIGHLIGHT" val="0"/>
  <p:tag name="KSO_WM_UNIT_COMPATIBLE" val="0"/>
  <p:tag name="KSO_WM_UNIT_CLEAR" val="0"/>
  <p:tag name="KSO_WM_UNIT_PRESET_TEXT_INDEX" val="3"/>
  <p:tag name="KSO_WM_UNIT_PRESET_TEXT_LEN" val="5"/>
  <p:tag name="KSO_WM_DIAGRAM_GROUP_CODE" val="l1-1"/>
  <p:tag name="KSO_WM_UNIT_ID" val="diagram20168801_2*l_h_a*1_1_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32.2,&quot;left&quot;:88.8,&quot;top&quot;:80.15,&quot;width&quot;:818.35}"/>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2f132ac4-30db-4511-888a-8a25ecc2cdae}"/>
</p:tagLst>
</file>

<file path=ppt/tags/tag814.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815.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816.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817.xml><?xml version="1.0" encoding="utf-8"?>
<p:tagLst xmlns:p="http://schemas.openxmlformats.org/presentationml/2006/main">
  <p:tag name="KSO_WM_TAG_VERSION" val="1.0"/>
  <p:tag name="KSO_WM_BEAUTIFY_FLAG" val="#wm#"/>
  <p:tag name="KSO_WM_TEMPLATE_CATEGORY" val="diagram"/>
  <p:tag name="KSO_WM_TEMPLATE_INDEX" val="20168801"/>
  <p:tag name="KSO_WM_UNIT_TYPE" val="l_h_f"/>
  <p:tag name="KSO_WM_UNIT_INDEX" val="1_1_1"/>
  <p:tag name="KSO_WM_UNIT_LAYERLEVEL" val="1_1_1"/>
  <p:tag name="KSO_WM_UNIT_VALUE" val="130"/>
  <p:tag name="KSO_WM_UNIT_HIGHLIGHT" val="0"/>
  <p:tag name="KSO_WM_UNIT_COMPATIBLE" val="0"/>
  <p:tag name="KSO_WM_UNIT_CLEAR" val="0"/>
  <p:tag name="KSO_WM_UNIT_PRESET_TEXT_INDEX" val="4"/>
  <p:tag name="KSO_WM_UNIT_PRESET_TEXT_LEN" val="26"/>
  <p:tag name="KSO_WM_DIAGRAM_GROUP_CODE" val="l1-1"/>
  <p:tag name="KSO_WM_UNIT_ID" val="diagram20168801_2*l_h_f*1_1_1"/>
  <p:tag name="KSO_WM_UNIT_FILL_FORE_SCHEMECOLOR_INDEX" val="13"/>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DIAGRAM_SCHEMECOLOR_ID" val="0"/>
  <p:tag name="KSO_WM_DIAGRAM_VIRTUALLY_FRAME" val="{&quot;height&quot;:432.2,&quot;left&quot;:88.8,&quot;top&quot;:80.15,&quot;width&quot;:818.35}"/>
</p:tagLst>
</file>

<file path=ppt/tags/tag818.xml><?xml version="1.0" encoding="utf-8"?>
<p:tagLst xmlns:p="http://schemas.openxmlformats.org/presentationml/2006/main">
  <p:tag name="KSO_WM_TAG_VERSION" val="1.0"/>
  <p:tag name="KSO_WM_BEAUTIFY_FLAG" val="#wm#"/>
  <p:tag name="KSO_WM_TEMPLATE_CATEGORY" val="diagram"/>
  <p:tag name="KSO_WM_TEMPLATE_INDEX" val="20168801"/>
  <p:tag name="KSO_WM_UNIT_TYPE" val="l_h_a"/>
  <p:tag name="KSO_WM_UNIT_INDEX" val="1_1_1"/>
  <p:tag name="KSO_WM_UNIT_LAYERLEVEL" val="1_1_1"/>
  <p:tag name="KSO_WM_UNIT_VALUE" val="19"/>
  <p:tag name="KSO_WM_UNIT_HIGHLIGHT" val="0"/>
  <p:tag name="KSO_WM_UNIT_COMPATIBLE" val="0"/>
  <p:tag name="KSO_WM_UNIT_CLEAR" val="0"/>
  <p:tag name="KSO_WM_UNIT_PRESET_TEXT_INDEX" val="3"/>
  <p:tag name="KSO_WM_UNIT_PRESET_TEXT_LEN" val="5"/>
  <p:tag name="KSO_WM_DIAGRAM_GROUP_CODE" val="l1-1"/>
  <p:tag name="KSO_WM_UNIT_ID" val="diagram20168801_2*l_h_a*1_1_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32.2,&quot;left&quot;:88.8,&quot;top&quot;:80.15,&quot;width&quot;:818.35}"/>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2f132ac4-30db-4511-888a-8a25ecc2cdae}"/>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20.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821.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822.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823.xml><?xml version="1.0" encoding="utf-8"?>
<p:tagLst xmlns:p="http://schemas.openxmlformats.org/presentationml/2006/main">
  <p:tag name="KSO_WM_TAG_VERSION" val="1.0"/>
  <p:tag name="KSO_WM_BEAUTIFY_FLAG" val="#wm#"/>
  <p:tag name="KSO_WM_TEMPLATE_CATEGORY" val="diagram"/>
  <p:tag name="KSO_WM_TEMPLATE_INDEX" val="20168801"/>
  <p:tag name="KSO_WM_UNIT_TYPE" val="l_h_f"/>
  <p:tag name="KSO_WM_UNIT_INDEX" val="1_1_1"/>
  <p:tag name="KSO_WM_UNIT_LAYERLEVEL" val="1_1_1"/>
  <p:tag name="KSO_WM_UNIT_VALUE" val="130"/>
  <p:tag name="KSO_WM_UNIT_HIGHLIGHT" val="0"/>
  <p:tag name="KSO_WM_UNIT_COMPATIBLE" val="0"/>
  <p:tag name="KSO_WM_UNIT_CLEAR" val="0"/>
  <p:tag name="KSO_WM_UNIT_PRESET_TEXT_INDEX" val="4"/>
  <p:tag name="KSO_WM_UNIT_PRESET_TEXT_LEN" val="26"/>
  <p:tag name="KSO_WM_DIAGRAM_GROUP_CODE" val="l1-1"/>
  <p:tag name="KSO_WM_UNIT_ID" val="diagram20168801_2*l_h_f*1_1_1"/>
  <p:tag name="KSO_WM_UNIT_FILL_FORE_SCHEMECOLOR_INDEX" val="13"/>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DIAGRAM_SCHEMECOLOR_ID" val="0"/>
  <p:tag name="KSO_WM_DIAGRAM_VIRTUALLY_FRAME" val="{&quot;height&quot;:433.25,&quot;left&quot;:88.05,&quot;top&quot;:59.15,&quot;width&quot;:818.35}"/>
</p:tagLst>
</file>

<file path=ppt/tags/tag824.xml><?xml version="1.0" encoding="utf-8"?>
<p:tagLst xmlns:p="http://schemas.openxmlformats.org/presentationml/2006/main">
  <p:tag name="KSO_WM_TAG_VERSION" val="1.0"/>
  <p:tag name="KSO_WM_BEAUTIFY_FLAG" val="#wm#"/>
  <p:tag name="KSO_WM_TEMPLATE_CATEGORY" val="diagram"/>
  <p:tag name="KSO_WM_TEMPLATE_INDEX" val="20168801"/>
  <p:tag name="KSO_WM_UNIT_TYPE" val="l_h_a"/>
  <p:tag name="KSO_WM_UNIT_INDEX" val="1_1_1"/>
  <p:tag name="KSO_WM_UNIT_LAYERLEVEL" val="1_1_1"/>
  <p:tag name="KSO_WM_UNIT_VALUE" val="19"/>
  <p:tag name="KSO_WM_UNIT_HIGHLIGHT" val="0"/>
  <p:tag name="KSO_WM_UNIT_COMPATIBLE" val="0"/>
  <p:tag name="KSO_WM_UNIT_CLEAR" val="0"/>
  <p:tag name="KSO_WM_UNIT_PRESET_TEXT_INDEX" val="3"/>
  <p:tag name="KSO_WM_UNIT_PRESET_TEXT_LEN" val="5"/>
  <p:tag name="KSO_WM_DIAGRAM_GROUP_CODE" val="l1-1"/>
  <p:tag name="KSO_WM_UNIT_ID" val="diagram20168801_2*l_h_a*1_1_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33.25,&quot;left&quot;:88.05,&quot;top&quot;:59.15,&quot;width&quot;:818.35}"/>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2f132ac4-30db-4511-888a-8a25ecc2cdae}"/>
</p:tagLst>
</file>

<file path=ppt/tags/tag826.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827.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828.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5*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54.45,&quot;left&quot;:397.1,&quot;top&quot;:72.15,&quot;width&quot;:537.7}"/>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5*l_h_i*1_1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54.45,&quot;left&quot;:397.1,&quot;top&quot;:72.15,&quot;width&quot;:537.7}"/>
</p:tagLst>
</file>

<file path=ppt/tags/tag831.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5*l_h_f*1_1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54.45,&quot;left&quot;:397.1,&quot;top&quot;:72.15,&quot;width&quot;:537.7}"/>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5*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54.45,&quot;left&quot;:397.1,&quot;top&quot;:72.15,&quot;width&quot;:537.7}"/>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5*l_h_i*1_2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54.45,&quot;left&quot;:397.1,&quot;top&quot;:72.15,&quot;width&quot;:537.7}"/>
</p:tagLst>
</file>

<file path=ppt/tags/tag834.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5*l_h_f*1_2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54.45,&quot;left&quot;:397.1,&quot;top&quot;:72.15,&quot;width&quot;:537.7}"/>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5*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54.45,&quot;left&quot;:397.1,&quot;top&quot;:72.15,&quot;width&quot;:537.7}"/>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5*l_h_i*1_3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54.45,&quot;left&quot;:397.1,&quot;top&quot;:72.15,&quot;width&quot;:537.7}"/>
</p:tagLst>
</file>

<file path=ppt/tags/tag837.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5*l_h_f*1_3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54.45,&quot;left&quot;:397.1,&quot;top&quot;:72.15,&quot;width&quot;:537.7}"/>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849_5*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 name="KSO_WM_DIAGRAM_VIRTUALLY_FRAME" val="{&quot;height&quot;:454.45,&quot;left&quot;:397.1,&quot;top&quot;:72.15,&quot;width&quot;:537.7}"/>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849_5*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 name="KSO_WM_DIAGRAM_VIRTUALLY_FRAME" val="{&quot;height&quot;:454.45,&quot;left&quot;:397.1,&quot;top&quot;:72.15,&quot;width&quot;:537.7}"/>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0849_5*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 name="KSO_WM_DIAGRAM_VIRTUALLY_FRAME" val="{&quot;height&quot;:454.45,&quot;left&quot;:397.1,&quot;top&quot;:72.15,&quot;width&quot;:537.7}"/>
</p:tagLst>
</file>

<file path=ppt/tags/tag841.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54.45,&quot;left&quot;:397.1,&quot;top&quot;:72.15,&quot;width&quot;:537.7}"/>
</p:tagLst>
</file>

<file path=ppt/tags/tag842.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54.45,&quot;left&quot;:397.1,&quot;top&quot;:72.15,&quot;width&quot;:537.7}"/>
</p:tagLst>
</file>

<file path=ppt/tags/tag843.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844.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52.15,&quot;left&quot;:389.3,&quot;top&quot;:65.9,&quot;width&quot;:555.9}"/>
</p:tagLst>
</file>

<file path=ppt/tags/tag845.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52.15,&quot;left&quot;:389.3,&quot;top&quot;:65.9,&quot;width&quot;:555.9}"/>
</p:tagLst>
</file>

<file path=ppt/tags/tag846.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847.xml><?xml version="1.0" encoding="utf-8"?>
<p:tagLst xmlns:p="http://schemas.openxmlformats.org/presentationml/2006/main">
  <p:tag name="KSO_WM_UNIT_ISCONTENTSTITLE" val="0"/>
  <p:tag name="KSO_WM_UNIT_PRESET_TEXT" val="Thanks."/>
  <p:tag name="KSO_WM_UNIT_NOCLEAR" val="1"/>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193327_11*a*1"/>
  <p:tag name="KSO_WM_TEMPLATE_CATEGORY" val="custom"/>
  <p:tag name="KSO_WM_TEMPLATE_INDEX" val="20193327"/>
  <p:tag name="KSO_WM_UNIT_LAYERLEVEL" val="1"/>
  <p:tag name="KSO_WM_TAG_VERSION" val="1.0"/>
  <p:tag name="KSO_WM_BEAUTIFY_FLAG" val="#wm#"/>
</p:tagLst>
</file>

<file path=ppt/tags/tag848.xml><?xml version="1.0" encoding="utf-8"?>
<p:tagLst xmlns:p="http://schemas.openxmlformats.org/presentationml/2006/main">
  <p:tag name="KSO_WM_SLIDE_ID" val="custom20193327_11"/>
  <p:tag name="KSO_WM_TEMPLATE_SUBCATEGORY" val="0"/>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193327"/>
  <p:tag name="KSO_WM_SLIDE_LAYOUT" val="a"/>
  <p:tag name="KSO_WM_SLIDE_LAYOUT_CNT" val="1"/>
  <p:tag name="KSO_WM_TEMPLATE_MASTER_TYPE" val="1"/>
  <p:tag name="KSO_WM_TEMPLATE_COLOR_TYPE" val="1"/>
</p:tagLst>
</file>

<file path=ppt/tags/tag849.xml><?xml version="1.0" encoding="utf-8"?>
<p:tagLst xmlns:p="http://schemas.openxmlformats.org/presentationml/2006/main">
  <p:tag name="resource_record_key" val="{&quot;13&quot;:[4364954,19951196,19965465,19950693],&quot;65&quot;:[20193327],&quot;70&quot;:[3325517]}"/>
  <p:tag name="commondata" val="eyJoZGlkIjoiZWZhYzY1ZjEwYzE0MTgzYzYwNzAzNDFlNTliNGYwMzgifQ=="/>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heme/theme1.xml><?xml version="1.0" encoding="utf-8"?>
<a:theme xmlns:a="http://schemas.openxmlformats.org/drawingml/2006/main" name="1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自定义 7">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自定义 7">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自定义 4">
      <a:dk1>
        <a:sysClr val="windowText" lastClr="000000"/>
      </a:dk1>
      <a:lt1>
        <a:sysClr val="window" lastClr="FFFFFF"/>
      </a:lt1>
      <a:dk2>
        <a:srgbClr val="44546A"/>
      </a:dk2>
      <a:lt2>
        <a:srgbClr val="E7E6E6"/>
      </a:lt2>
      <a:accent1>
        <a:srgbClr val="C55456"/>
      </a:accent1>
      <a:accent2>
        <a:srgbClr val="3C3C3C"/>
      </a:accent2>
      <a:accent3>
        <a:srgbClr val="C55456"/>
      </a:accent3>
      <a:accent4>
        <a:srgbClr val="3C3C3C"/>
      </a:accent4>
      <a:accent5>
        <a:srgbClr val="C55456"/>
      </a:accent5>
      <a:accent6>
        <a:srgbClr val="3C3C3C"/>
      </a:accent6>
      <a:hlink>
        <a:srgbClr val="C55456"/>
      </a:hlink>
      <a:folHlink>
        <a:srgbClr val="3C3C3C"/>
      </a:folHlink>
    </a:clrScheme>
    <a:fontScheme name="定制模板">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自定义设计方案">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自定义 7">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2.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3.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4.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5.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6.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docProps/app.xml><?xml version="1.0" encoding="utf-8"?>
<Properties xmlns="http://schemas.openxmlformats.org/officeDocument/2006/extended-properties" xmlns:vt="http://schemas.openxmlformats.org/officeDocument/2006/docPropsVTypes">
  <TotalTime>0</TotalTime>
  <Words>5787</Words>
  <Application>WPS 演示</Application>
  <PresentationFormat>全屏显示(4:3)</PresentationFormat>
  <Paragraphs>448</Paragraphs>
  <Slides>26</Slides>
  <Notes>3</Notes>
  <HiddenSlides>0</HiddenSlides>
  <MMClips>0</MMClips>
  <ScaleCrop>false</ScaleCrop>
  <HeadingPairs>
    <vt:vector size="6" baseType="variant">
      <vt:variant>
        <vt:lpstr>已用的字体</vt:lpstr>
      </vt:variant>
      <vt:variant>
        <vt:i4>16</vt:i4>
      </vt:variant>
      <vt:variant>
        <vt:lpstr>主题</vt:lpstr>
      </vt:variant>
      <vt:variant>
        <vt:i4>6</vt:i4>
      </vt:variant>
      <vt:variant>
        <vt:lpstr>幻灯片标题</vt:lpstr>
      </vt:variant>
      <vt:variant>
        <vt:i4>26</vt:i4>
      </vt:variant>
    </vt:vector>
  </HeadingPairs>
  <TitlesOfParts>
    <vt:vector size="48" baseType="lpstr">
      <vt:lpstr>Arial</vt:lpstr>
      <vt:lpstr>宋体</vt:lpstr>
      <vt:lpstr>Wingdings</vt:lpstr>
      <vt:lpstr>微软雅黑</vt:lpstr>
      <vt:lpstr>汉仪旗黑-85S</vt:lpstr>
      <vt:lpstr>黑体</vt:lpstr>
      <vt:lpstr>Wingdings</vt:lpstr>
      <vt:lpstr>Segoe UI</vt:lpstr>
      <vt:lpstr>Arial Unicode MS</vt:lpstr>
      <vt:lpstr>MiSans Normal</vt:lpstr>
      <vt:lpstr>Calibri</vt:lpstr>
      <vt:lpstr>楷体</vt:lpstr>
      <vt:lpstr>标准粗黑</vt:lpstr>
      <vt:lpstr>汉仪铸字木头人简</vt:lpstr>
      <vt:lpstr>仿宋</vt:lpstr>
      <vt:lpstr>华文彩云</vt:lpstr>
      <vt:lpstr>1_Office 主题​​</vt:lpstr>
      <vt:lpstr>自定义设计方案</vt:lpstr>
      <vt:lpstr>1_自定义设计方案</vt:lpstr>
      <vt:lpstr>2_Office 主题​​</vt:lpstr>
      <vt:lpstr>2_自定义设计方案</vt:lpstr>
      <vt:lpstr>3_Office 主题​​</vt:lpstr>
      <vt:lpstr>创业资源整合 与资金筹集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lpstr>思考与练习</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跨境电商B2B实务</dc:title>
  <dc:creator>Administrator</dc:creator>
  <cp:lastModifiedBy>WPS_1751534095</cp:lastModifiedBy>
  <cp:revision>165</cp:revision>
  <dcterms:created xsi:type="dcterms:W3CDTF">2015-10-18T14:38:00Z</dcterms:created>
  <dcterms:modified xsi:type="dcterms:W3CDTF">2025-08-04T01:28:31Z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B08A84A6C8A84CE0AA791D922642FCCC_12</vt:lpwstr>
  </property>
</Properties>
</file>