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 id="2147483690" r:id="rId5"/>
    <p:sldMasterId id="2147483702" r:id="rId6"/>
    <p:sldMasterId id="2147483713" r:id="rId7"/>
  </p:sldMasterIdLst>
  <p:notesMasterIdLst>
    <p:notesMasterId r:id="rId14"/>
  </p:notesMasterIdLst>
  <p:sldIdLst>
    <p:sldId id="817" r:id="rId8"/>
    <p:sldId id="818" r:id="rId9"/>
    <p:sldId id="821" r:id="rId10"/>
    <p:sldId id="835" r:id="rId11"/>
    <p:sldId id="844" r:id="rId12"/>
    <p:sldId id="846" r:id="rId13"/>
    <p:sldId id="883" r:id="rId15"/>
    <p:sldId id="898" r:id="rId16"/>
    <p:sldId id="961" r:id="rId17"/>
    <p:sldId id="992" r:id="rId18"/>
    <p:sldId id="1008" r:id="rId19"/>
    <p:sldId id="1023" r:id="rId20"/>
    <p:sldId id="1025" r:id="rId21"/>
    <p:sldId id="1030" r:id="rId22"/>
    <p:sldId id="1055" r:id="rId23"/>
    <p:sldId id="1062" r:id="rId24"/>
    <p:sldId id="1063" r:id="rId25"/>
    <p:sldId id="1074" r:id="rId26"/>
    <p:sldId id="1076" r:id="rId27"/>
    <p:sldId id="1078" r:id="rId28"/>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14" userDrawn="1">
          <p15:clr>
            <a:srgbClr val="A4A3A4"/>
          </p15:clr>
        </p15:guide>
        <p15:guide id="2" pos="37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C3A4"/>
    <a:srgbClr val="A5E7FF"/>
    <a:srgbClr val="A3CBFB"/>
    <a:srgbClr val="096EE9"/>
    <a:srgbClr val="E8FBFE"/>
    <a:srgbClr val="DAFAFE"/>
    <a:srgbClr val="1486AF"/>
    <a:srgbClr val="4F889D"/>
    <a:srgbClr val="FF6699"/>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8" d="100"/>
          <a:sy n="68" d="100"/>
        </p:scale>
        <p:origin x="1446" y="66"/>
      </p:cViewPr>
      <p:guideLst>
        <p:guide orient="horz" pos="2114"/>
        <p:guide pos="3788"/>
      </p:guideLst>
    </p:cSldViewPr>
  </p:slideViewPr>
  <p:notesTextViewPr>
    <p:cViewPr>
      <p:scale>
        <a:sx n="100" d="100"/>
        <a:sy n="100" d="100"/>
      </p:scale>
      <p:origin x="0" y="0"/>
    </p:cViewPr>
  </p:notesTextViewPr>
  <p:sorterViewPr showFormatting="0">
    <p:cViewPr>
      <p:scale>
        <a:sx n="100" d="100"/>
        <a:sy n="100" d="100"/>
      </p:scale>
      <p:origin x="0" y="-5649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notesMaster" Target="notesMasters/notesMaster1.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Rot="1" noChangeAspect="1"/>
          </p:cNvSpPr>
          <p:nvPr>
            <p:ph type="sldImg"/>
          </p:nvPr>
        </p:nvSpPr>
        <p:spPr>
          <a:xfrm>
            <a:off x="408870" y="754063"/>
            <a:ext cx="5856110" cy="3294062"/>
          </a:xfrm>
          <a:prstGeom prst="rect">
            <a:avLst/>
          </a:prstGeom>
          <a:noFill/>
          <a:ln w="9525">
            <a:noFill/>
          </a:ln>
        </p:spPr>
      </p:sp>
      <p:sp>
        <p:nvSpPr>
          <p:cNvPr id="13315" name="Rectangle 3"/>
          <p:cNvSpPr>
            <a:spLocks noGrp="1" noChangeArrowheads="1"/>
          </p:cNvSpPr>
          <p:nvPr>
            <p:ph type="body" sz="quarter" idx="4294967295"/>
          </p:nvPr>
        </p:nvSpPr>
        <p:spPr bwMode="auto">
          <a:xfrm>
            <a:off x="538163" y="4387850"/>
            <a:ext cx="5780088" cy="3952875"/>
          </a:xfrm>
          <a:prstGeom prst="rect">
            <a:avLst/>
          </a:prstGeom>
          <a:noFill/>
          <a:ln>
            <a:noFill/>
          </a:ln>
        </p:spPr>
        <p:txBody>
          <a:bodyPr vert="horz" wrap="square" lIns="91440" tIns="45720" rIns="91440" bIns="45720" numCol="1" anchor="t" anchorCtr="0" compatLnSpc="1"/>
          <a:lstStyle/>
          <a:p>
            <a:pPr lvl="0"/>
            <a:r>
              <a:rPr lang="zh-CN" altLang="en-US" dirty="0"/>
              <a:t>单击此处编辑母版文本样式
第二级
第三级
第四级
第五级</a:t>
            </a:r>
            <a:endParaRPr lang="zh-CN" altLang="en-US" dirty="0"/>
          </a:p>
        </p:txBody>
      </p:sp>
      <p:sp>
        <p:nvSpPr>
          <p:cNvPr id="4100" name="Rectangle 4"/>
          <p:cNvSpPr>
            <a:spLocks noGrp="1" noChangeArrowheads="1"/>
          </p:cNvSpPr>
          <p:nvPr>
            <p:ph type="hdr" sz="quarter"/>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5"/>
          <p:cNvSpPr>
            <a:spLocks noGrp="1" noChangeArrowheads="1"/>
          </p:cNvSpPr>
          <p:nvPr>
            <p:ph type="dt" idx="1"/>
          </p:nvPr>
        </p:nvSpPr>
        <p:spPr bwMode="auto">
          <a:xfrm>
            <a:off x="3883025" y="0"/>
            <a:ext cx="2974975" cy="457200"/>
          </a:xfrm>
          <a:prstGeom prst="rect">
            <a:avLst/>
          </a:prstGeom>
          <a:noFill/>
          <a:ln>
            <a:noFill/>
          </a:ln>
        </p:spPr>
        <p:txBody>
          <a:bodyPr vert="horz" wrap="square" lIns="91440" tIns="45720" rIns="91440" bIns="45720" numCol="1" anchor="t" anchorCtr="0" compatLnSpc="1"/>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3025" y="8686800"/>
            <a:ext cx="2974975" cy="457200"/>
          </a:xfrm>
          <a:prstGeom prst="rect">
            <a:avLst/>
          </a:prstGeom>
          <a:noFill/>
          <a:ln>
            <a:noFill/>
          </a:ln>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5D11CE-45D9-490B-9B1A-9E74B79DF5DD}"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jpe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image" Target="../media/image1.jpe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3" Type="http://schemas.openxmlformats.org/officeDocument/2006/relationships/image" Target="../media/image1.jpeg"/><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246.xml"/><Relationship Id="rId8" Type="http://schemas.openxmlformats.org/officeDocument/2006/relationships/tags" Target="../tags/tag245.xml"/><Relationship Id="rId7" Type="http://schemas.openxmlformats.org/officeDocument/2006/relationships/tags" Target="../tags/tag244.xml"/><Relationship Id="rId6" Type="http://schemas.openxmlformats.org/officeDocument/2006/relationships/image" Target="../media/image1.jpeg"/><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6" Type="http://schemas.openxmlformats.org/officeDocument/2006/relationships/tags" Target="../tags/tag253.xml"/><Relationship Id="rId15" Type="http://schemas.openxmlformats.org/officeDocument/2006/relationships/tags" Target="../tags/tag252.xml"/><Relationship Id="rId14" Type="http://schemas.openxmlformats.org/officeDocument/2006/relationships/tags" Target="../tags/tag251.xml"/><Relationship Id="rId13" Type="http://schemas.openxmlformats.org/officeDocument/2006/relationships/tags" Target="../tags/tag250.xml"/><Relationship Id="rId12" Type="http://schemas.openxmlformats.org/officeDocument/2006/relationships/tags" Target="../tags/tag249.xml"/><Relationship Id="rId11" Type="http://schemas.openxmlformats.org/officeDocument/2006/relationships/tags" Target="../tags/tag248.xml"/><Relationship Id="rId10" Type="http://schemas.openxmlformats.org/officeDocument/2006/relationships/tags" Target="../tags/tag247.xml"/><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4" Type="http://schemas.openxmlformats.org/officeDocument/2006/relationships/tags" Target="../tags/tag266.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image" Target="../media/image1.jpeg"/><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tags" Target="../tags/tag282.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5" Type="http://schemas.openxmlformats.org/officeDocument/2006/relationships/tags" Target="../tags/tag290.xml"/><Relationship Id="rId14" Type="http://schemas.openxmlformats.org/officeDocument/2006/relationships/tags" Target="../tags/tag289.xml"/><Relationship Id="rId13" Type="http://schemas.openxmlformats.org/officeDocument/2006/relationships/tags" Target="../tags/tag288.xml"/><Relationship Id="rId12" Type="http://schemas.openxmlformats.org/officeDocument/2006/relationships/tags" Target="../tags/tag287.xml"/><Relationship Id="rId11" Type="http://schemas.openxmlformats.org/officeDocument/2006/relationships/tags" Target="../tags/tag286.xml"/><Relationship Id="rId10" Type="http://schemas.openxmlformats.org/officeDocument/2006/relationships/tags" Target="../tags/tag285.xml"/><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298.xml"/><Relationship Id="rId8" Type="http://schemas.openxmlformats.org/officeDocument/2006/relationships/tags" Target="../tags/tag297.xml"/><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tags" Target="../tags/tag291.xml"/><Relationship Id="rId16" Type="http://schemas.openxmlformats.org/officeDocument/2006/relationships/tags" Target="../tags/tag305.xml"/><Relationship Id="rId15" Type="http://schemas.openxmlformats.org/officeDocument/2006/relationships/tags" Target="../tags/tag304.xml"/><Relationship Id="rId14" Type="http://schemas.openxmlformats.org/officeDocument/2006/relationships/tags" Target="../tags/tag303.xml"/><Relationship Id="rId13" Type="http://schemas.openxmlformats.org/officeDocument/2006/relationships/tags" Target="../tags/tag302.xml"/><Relationship Id="rId12" Type="http://schemas.openxmlformats.org/officeDocument/2006/relationships/tags" Target="../tags/tag301.xml"/><Relationship Id="rId11" Type="http://schemas.openxmlformats.org/officeDocument/2006/relationships/tags" Target="../tags/tag300.xml"/><Relationship Id="rId10" Type="http://schemas.openxmlformats.org/officeDocument/2006/relationships/tags" Target="../tags/tag299.xml"/><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2" Type="http://schemas.openxmlformats.org/officeDocument/2006/relationships/tags" Target="../tags/tag316.xml"/><Relationship Id="rId11" Type="http://schemas.openxmlformats.org/officeDocument/2006/relationships/tags" Target="../tags/tag315.xml"/><Relationship Id="rId10" Type="http://schemas.openxmlformats.org/officeDocument/2006/relationships/tags" Target="../tags/tag314.xml"/><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4" Type="http://schemas.openxmlformats.org/officeDocument/2006/relationships/tags" Target="../tags/tag332.xml"/><Relationship Id="rId13" Type="http://schemas.openxmlformats.org/officeDocument/2006/relationships/tags" Target="../tags/tag331.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340.xml"/><Relationship Id="rId8" Type="http://schemas.openxmlformats.org/officeDocument/2006/relationships/tags" Target="../tags/tag339.xml"/><Relationship Id="rId7" Type="http://schemas.openxmlformats.org/officeDocument/2006/relationships/tags" Target="../tags/tag338.xml"/><Relationship Id="rId6" Type="http://schemas.openxmlformats.org/officeDocument/2006/relationships/tags" Target="../tags/tag337.xml"/><Relationship Id="rId5" Type="http://schemas.openxmlformats.org/officeDocument/2006/relationships/tags" Target="../tags/tag336.xml"/><Relationship Id="rId4" Type="http://schemas.openxmlformats.org/officeDocument/2006/relationships/tags" Target="../tags/tag335.xml"/><Relationship Id="rId3" Type="http://schemas.openxmlformats.org/officeDocument/2006/relationships/tags" Target="../tags/tag334.xml"/><Relationship Id="rId2" Type="http://schemas.openxmlformats.org/officeDocument/2006/relationships/tags" Target="../tags/tag333.xml"/><Relationship Id="rId14" Type="http://schemas.openxmlformats.org/officeDocument/2006/relationships/tags" Target="../tags/tag345.xml"/><Relationship Id="rId13" Type="http://schemas.openxmlformats.org/officeDocument/2006/relationships/tags" Target="../tags/tag344.xml"/><Relationship Id="rId12" Type="http://schemas.openxmlformats.org/officeDocument/2006/relationships/tags" Target="../tags/tag343.xml"/><Relationship Id="rId11" Type="http://schemas.openxmlformats.org/officeDocument/2006/relationships/tags" Target="../tags/tag342.xml"/><Relationship Id="rId10" Type="http://schemas.openxmlformats.org/officeDocument/2006/relationships/tags" Target="../tags/tag341.xml"/><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353.xml"/><Relationship Id="rId8" Type="http://schemas.openxmlformats.org/officeDocument/2006/relationships/tags" Target="../tags/tag352.xml"/><Relationship Id="rId7" Type="http://schemas.openxmlformats.org/officeDocument/2006/relationships/tags" Target="../tags/tag351.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 Id="rId3" Type="http://schemas.openxmlformats.org/officeDocument/2006/relationships/tags" Target="../tags/tag347.xml"/><Relationship Id="rId2" Type="http://schemas.openxmlformats.org/officeDocument/2006/relationships/tags" Target="../tags/tag346.xml"/><Relationship Id="rId13" Type="http://schemas.openxmlformats.org/officeDocument/2006/relationships/tags" Target="../tags/tag357.xml"/><Relationship Id="rId12" Type="http://schemas.openxmlformats.org/officeDocument/2006/relationships/tags" Target="../tags/tag356.xml"/><Relationship Id="rId11" Type="http://schemas.openxmlformats.org/officeDocument/2006/relationships/tags" Target="../tags/tag355.xml"/><Relationship Id="rId10" Type="http://schemas.openxmlformats.org/officeDocument/2006/relationships/tags" Target="../tags/tag354.xml"/><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365.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3" Type="http://schemas.openxmlformats.org/officeDocument/2006/relationships/image" Target="../media/image1.jpeg"/><Relationship Id="rId12" Type="http://schemas.openxmlformats.org/officeDocument/2006/relationships/tags" Target="../tags/tag368.xml"/><Relationship Id="rId11" Type="http://schemas.openxmlformats.org/officeDocument/2006/relationships/tags" Target="../tags/tag367.xml"/><Relationship Id="rId10" Type="http://schemas.openxmlformats.org/officeDocument/2006/relationships/tags" Target="../tags/tag366.xml"/><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tags" Target="../tags/tag374.xml"/><Relationship Id="rId6" Type="http://schemas.openxmlformats.org/officeDocument/2006/relationships/tags" Target="../tags/tag373.xml"/><Relationship Id="rId5" Type="http://schemas.openxmlformats.org/officeDocument/2006/relationships/tags" Target="../tags/tag372.xml"/><Relationship Id="rId4" Type="http://schemas.openxmlformats.org/officeDocument/2006/relationships/tags" Target="../tags/tag371.xml"/><Relationship Id="rId3" Type="http://schemas.openxmlformats.org/officeDocument/2006/relationships/tags" Target="../tags/tag370.xml"/><Relationship Id="rId2" Type="http://schemas.openxmlformats.org/officeDocument/2006/relationships/tags" Target="../tags/tag369.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387.xml"/><Relationship Id="rId8" Type="http://schemas.openxmlformats.org/officeDocument/2006/relationships/tags" Target="../tags/tag386.xml"/><Relationship Id="rId7" Type="http://schemas.openxmlformats.org/officeDocument/2006/relationships/tags" Target="../tags/tag385.xml"/><Relationship Id="rId6" Type="http://schemas.openxmlformats.org/officeDocument/2006/relationships/tags" Target="../tags/tag384.xml"/><Relationship Id="rId5" Type="http://schemas.openxmlformats.org/officeDocument/2006/relationships/tags" Target="../tags/tag383.xml"/><Relationship Id="rId4" Type="http://schemas.openxmlformats.org/officeDocument/2006/relationships/tags" Target="../tags/tag382.xml"/><Relationship Id="rId3" Type="http://schemas.openxmlformats.org/officeDocument/2006/relationships/tags" Target="../tags/tag381.xml"/><Relationship Id="rId2" Type="http://schemas.openxmlformats.org/officeDocument/2006/relationships/tags" Target="../tags/tag380.xml"/><Relationship Id="rId14" Type="http://schemas.openxmlformats.org/officeDocument/2006/relationships/tags" Target="../tags/tag392.xml"/><Relationship Id="rId13" Type="http://schemas.openxmlformats.org/officeDocument/2006/relationships/tags" Target="../tags/tag391.xml"/><Relationship Id="rId12" Type="http://schemas.openxmlformats.org/officeDocument/2006/relationships/tags" Target="../tags/tag390.xml"/><Relationship Id="rId11" Type="http://schemas.openxmlformats.org/officeDocument/2006/relationships/tags" Target="../tags/tag389.xml"/><Relationship Id="rId10" Type="http://schemas.openxmlformats.org/officeDocument/2006/relationships/tags" Target="../tags/tag388.xml"/><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400.xml"/><Relationship Id="rId8" Type="http://schemas.openxmlformats.org/officeDocument/2006/relationships/tags" Target="../tags/tag399.xml"/><Relationship Id="rId7" Type="http://schemas.openxmlformats.org/officeDocument/2006/relationships/tags" Target="../tags/tag398.xml"/><Relationship Id="rId6" Type="http://schemas.openxmlformats.org/officeDocument/2006/relationships/tags" Target="../tags/tag397.xml"/><Relationship Id="rId5" Type="http://schemas.openxmlformats.org/officeDocument/2006/relationships/tags" Target="../tags/tag396.xml"/><Relationship Id="rId4" Type="http://schemas.openxmlformats.org/officeDocument/2006/relationships/tags" Target="../tags/tag395.xml"/><Relationship Id="rId3" Type="http://schemas.openxmlformats.org/officeDocument/2006/relationships/tags" Target="../tags/tag394.xml"/><Relationship Id="rId2" Type="http://schemas.openxmlformats.org/officeDocument/2006/relationships/tags" Target="../tags/tag393.xml"/><Relationship Id="rId15" Type="http://schemas.openxmlformats.org/officeDocument/2006/relationships/tags" Target="../tags/tag406.xml"/><Relationship Id="rId14" Type="http://schemas.openxmlformats.org/officeDocument/2006/relationships/tags" Target="../tags/tag405.xml"/><Relationship Id="rId13" Type="http://schemas.openxmlformats.org/officeDocument/2006/relationships/tags" Target="../tags/tag404.xml"/><Relationship Id="rId12" Type="http://schemas.openxmlformats.org/officeDocument/2006/relationships/tags" Target="../tags/tag403.xml"/><Relationship Id="rId11" Type="http://schemas.openxmlformats.org/officeDocument/2006/relationships/tags" Target="../tags/tag402.xml"/><Relationship Id="rId10" Type="http://schemas.openxmlformats.org/officeDocument/2006/relationships/tags" Target="../tags/tag401.xml"/><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414.xml"/><Relationship Id="rId8" Type="http://schemas.openxmlformats.org/officeDocument/2006/relationships/tags" Target="../tags/tag413.xml"/><Relationship Id="rId7" Type="http://schemas.openxmlformats.org/officeDocument/2006/relationships/tags" Target="../tags/tag412.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5" Type="http://schemas.openxmlformats.org/officeDocument/2006/relationships/tags" Target="../tags/tag420.xml"/><Relationship Id="rId14" Type="http://schemas.openxmlformats.org/officeDocument/2006/relationships/tags" Target="../tags/tag419.xml"/><Relationship Id="rId13" Type="http://schemas.openxmlformats.org/officeDocument/2006/relationships/tags" Target="../tags/tag418.xml"/><Relationship Id="rId12" Type="http://schemas.openxmlformats.org/officeDocument/2006/relationships/tags" Target="../tags/tag417.xml"/><Relationship Id="rId11" Type="http://schemas.openxmlformats.org/officeDocument/2006/relationships/tags" Target="../tags/tag416.xml"/><Relationship Id="rId10" Type="http://schemas.openxmlformats.org/officeDocument/2006/relationships/tags" Target="../tags/tag415.xml"/><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tags" Target="../tags/tag421.xml"/><Relationship Id="rId15" Type="http://schemas.openxmlformats.org/officeDocument/2006/relationships/tags" Target="../tags/tag434.xml"/><Relationship Id="rId14" Type="http://schemas.openxmlformats.org/officeDocument/2006/relationships/tags" Target="../tags/tag433.xml"/><Relationship Id="rId13" Type="http://schemas.openxmlformats.org/officeDocument/2006/relationships/tags" Target="../tags/tag432.xml"/><Relationship Id="rId12" Type="http://schemas.openxmlformats.org/officeDocument/2006/relationships/tags" Target="../tags/tag431.xml"/><Relationship Id="rId11" Type="http://schemas.openxmlformats.org/officeDocument/2006/relationships/tags" Target="../tags/tag430.xml"/><Relationship Id="rId10" Type="http://schemas.openxmlformats.org/officeDocument/2006/relationships/tags" Target="../tags/tag429.xml"/><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442.xml"/><Relationship Id="rId8" Type="http://schemas.openxmlformats.org/officeDocument/2006/relationships/tags" Target="../tags/tag441.xml"/><Relationship Id="rId7" Type="http://schemas.openxmlformats.org/officeDocument/2006/relationships/tags" Target="../tags/tag440.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 Id="rId3" Type="http://schemas.openxmlformats.org/officeDocument/2006/relationships/tags" Target="../tags/tag436.xml"/><Relationship Id="rId2" Type="http://schemas.openxmlformats.org/officeDocument/2006/relationships/tags" Target="../tags/tag435.xml"/><Relationship Id="rId17" Type="http://schemas.openxmlformats.org/officeDocument/2006/relationships/tags" Target="../tags/tag450.xml"/><Relationship Id="rId16" Type="http://schemas.openxmlformats.org/officeDocument/2006/relationships/tags" Target="../tags/tag449.xml"/><Relationship Id="rId15" Type="http://schemas.openxmlformats.org/officeDocument/2006/relationships/tags" Target="../tags/tag448.xml"/><Relationship Id="rId14" Type="http://schemas.openxmlformats.org/officeDocument/2006/relationships/tags" Target="../tags/tag447.xml"/><Relationship Id="rId13" Type="http://schemas.openxmlformats.org/officeDocument/2006/relationships/tags" Target="../tags/tag446.xml"/><Relationship Id="rId12" Type="http://schemas.openxmlformats.org/officeDocument/2006/relationships/tags" Target="../tags/tag445.xml"/><Relationship Id="rId11" Type="http://schemas.openxmlformats.org/officeDocument/2006/relationships/tags" Target="../tags/tag444.xml"/><Relationship Id="rId10" Type="http://schemas.openxmlformats.org/officeDocument/2006/relationships/tags" Target="../tags/tag443.xml"/><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458.xml"/><Relationship Id="rId8" Type="http://schemas.openxmlformats.org/officeDocument/2006/relationships/tags" Target="../tags/tag457.xml"/><Relationship Id="rId7" Type="http://schemas.openxmlformats.org/officeDocument/2006/relationships/tags" Target="../tags/tag456.xml"/><Relationship Id="rId6" Type="http://schemas.openxmlformats.org/officeDocument/2006/relationships/tags" Target="../tags/tag455.xml"/><Relationship Id="rId5" Type="http://schemas.openxmlformats.org/officeDocument/2006/relationships/tags" Target="../tags/tag454.xml"/><Relationship Id="rId4" Type="http://schemas.openxmlformats.org/officeDocument/2006/relationships/tags" Target="../tags/tag453.xml"/><Relationship Id="rId3" Type="http://schemas.openxmlformats.org/officeDocument/2006/relationships/tags" Target="../tags/tag452.xml"/><Relationship Id="rId2" Type="http://schemas.openxmlformats.org/officeDocument/2006/relationships/tags" Target="../tags/tag451.xml"/><Relationship Id="rId14" Type="http://schemas.openxmlformats.org/officeDocument/2006/relationships/tags" Target="../tags/tag463.xml"/><Relationship Id="rId13" Type="http://schemas.openxmlformats.org/officeDocument/2006/relationships/tags" Target="../tags/tag462.xml"/><Relationship Id="rId12" Type="http://schemas.openxmlformats.org/officeDocument/2006/relationships/tags" Target="../tags/tag461.xml"/><Relationship Id="rId11" Type="http://schemas.openxmlformats.org/officeDocument/2006/relationships/tags" Target="../tags/tag460.xml"/><Relationship Id="rId10" Type="http://schemas.openxmlformats.org/officeDocument/2006/relationships/tags" Target="../tags/tag459.xml"/><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609600" y="274638"/>
            <a:ext cx="8026400"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9"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3"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3"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9"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7"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1" y="952508"/>
            <a:ext cx="5283243"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3"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1" y="952508"/>
            <a:ext cx="5283243"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1" y="952508"/>
            <a:ext cx="5283243"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1" y="1406525"/>
            <a:ext cx="5283243"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1"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1" y="952508"/>
            <a:ext cx="5283243"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3"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1"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4"/>
            </p:custDataLst>
          </p:nvPr>
        </p:nvSpPr>
        <p:spPr bwMode="auto">
          <a:xfrm flipH="1">
            <a:off x="3227071"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3" y="1895559"/>
            <a:ext cx="5274847"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49" y="-380042"/>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hidden="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hidden="1"/>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hidden="1"/>
          <p:cNvSpPr>
            <a:spLocks noGrp="1"/>
          </p:cNvSpPr>
          <p:nvPr>
            <p:ph type="ftr" sz="quarter" idx="11"/>
            <p:custDataLst>
              <p:tags r:id="rId11"/>
            </p:custDataLst>
          </p:nvPr>
        </p:nvSpPr>
        <p:spPr/>
        <p:txBody>
          <a:bodyPr/>
          <a:lstStyle/>
          <a:p>
            <a:endParaRPr lang="zh-CN" altLang="en-US" dirty="0"/>
          </a:p>
        </p:txBody>
      </p:sp>
      <p:sp>
        <p:nvSpPr>
          <p:cNvPr id="5" name="灯片编号占位符 4" hidden="1"/>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1"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1"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8"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2"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8"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8"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4"/>
            </p:custDataLst>
          </p:nvPr>
        </p:nvSpPr>
        <p:spPr bwMode="auto">
          <a:xfrm flipH="1">
            <a:off x="3227070"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2" y="1895559"/>
            <a:ext cx="5274846"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50" y="-380042"/>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0"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2"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230.xml"/><Relationship Id="rId23" Type="http://schemas.openxmlformats.org/officeDocument/2006/relationships/tags" Target="../tags/tag229.xml"/><Relationship Id="rId22" Type="http://schemas.openxmlformats.org/officeDocument/2006/relationships/tags" Target="../tags/tag228.xml"/><Relationship Id="rId21" Type="http://schemas.openxmlformats.org/officeDocument/2006/relationships/tags" Target="../tags/tag227.xml"/><Relationship Id="rId20" Type="http://schemas.openxmlformats.org/officeDocument/2006/relationships/tags" Target="../tags/tag226.xml"/><Relationship Id="rId2" Type="http://schemas.openxmlformats.org/officeDocument/2006/relationships/slideLayout" Target="../slideLayouts/slideLayout13.xml"/><Relationship Id="rId19" Type="http://schemas.openxmlformats.org/officeDocument/2006/relationships/tags" Target="../tags/tag22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 Type="http://schemas.openxmlformats.org/officeDocument/2006/relationships/slideLayout" Target="../slideLayouts/slideLayout31.xml"/><Relationship Id="rId14" Type="http://schemas.openxmlformats.org/officeDocument/2006/relationships/theme" Target="../theme/theme3.xml"/><Relationship Id="rId13" Type="http://schemas.openxmlformats.org/officeDocument/2006/relationships/tags" Target="../tags/tag233.xml"/><Relationship Id="rId12" Type="http://schemas.openxmlformats.org/officeDocument/2006/relationships/tags" Target="../tags/tag232.xml"/><Relationship Id="rId11" Type="http://schemas.openxmlformats.org/officeDocument/2006/relationships/tags" Target="../tags/tag231.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8.xml"/><Relationship Id="rId8" Type="http://schemas.openxmlformats.org/officeDocument/2006/relationships/slideLayout" Target="../slideLayouts/slideLayout47.xml"/><Relationship Id="rId7" Type="http://schemas.openxmlformats.org/officeDocument/2006/relationships/slideLayout" Target="../slideLayouts/slideLayout46.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5" Type="http://schemas.openxmlformats.org/officeDocument/2006/relationships/theme" Target="../theme/theme4.xml"/><Relationship Id="rId14" Type="http://schemas.openxmlformats.org/officeDocument/2006/relationships/tags" Target="../tags/tag236.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slideLayout" Target="../slideLayouts/slideLayout50.xml"/><Relationship Id="rId10" Type="http://schemas.openxmlformats.org/officeDocument/2006/relationships/slideLayout" Target="../slideLayouts/slideLayout49.xml"/><Relationship Id="rId1"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 Type="http://schemas.openxmlformats.org/officeDocument/2006/relationships/slideLayout" Target="../slideLayouts/slideLayout52.xml"/><Relationship Id="rId14" Type="http://schemas.openxmlformats.org/officeDocument/2006/relationships/theme" Target="../theme/theme5.xml"/><Relationship Id="rId13" Type="http://schemas.openxmlformats.org/officeDocument/2006/relationships/tags" Target="../tags/tag239.xml"/><Relationship Id="rId12" Type="http://schemas.openxmlformats.org/officeDocument/2006/relationships/tags" Target="../tags/tag238.xml"/><Relationship Id="rId11" Type="http://schemas.openxmlformats.org/officeDocument/2006/relationships/tags" Target="../tags/tag237.xml"/><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9.xml"/><Relationship Id="rId8" Type="http://schemas.openxmlformats.org/officeDocument/2006/relationships/slideLayout" Target="../slideLayouts/slideLayout68.xml"/><Relationship Id="rId7" Type="http://schemas.openxmlformats.org/officeDocument/2006/relationships/slideLayout" Target="../slideLayouts/slideLayout67.xml"/><Relationship Id="rId6" Type="http://schemas.openxmlformats.org/officeDocument/2006/relationships/slideLayout" Target="../slideLayouts/slideLayout66.xml"/><Relationship Id="rId5" Type="http://schemas.openxmlformats.org/officeDocument/2006/relationships/slideLayout" Target="../slideLayouts/slideLayout65.xml"/><Relationship Id="rId4" Type="http://schemas.openxmlformats.org/officeDocument/2006/relationships/slideLayout" Target="../slideLayouts/slideLayout64.xml"/><Relationship Id="rId3" Type="http://schemas.openxmlformats.org/officeDocument/2006/relationships/slideLayout" Target="../slideLayouts/slideLayout63.xml"/><Relationship Id="rId25" Type="http://schemas.openxmlformats.org/officeDocument/2006/relationships/theme" Target="../theme/theme6.xml"/><Relationship Id="rId24" Type="http://schemas.openxmlformats.org/officeDocument/2006/relationships/tags" Target="../tags/tag469.xml"/><Relationship Id="rId23" Type="http://schemas.openxmlformats.org/officeDocument/2006/relationships/tags" Target="../tags/tag468.xml"/><Relationship Id="rId22" Type="http://schemas.openxmlformats.org/officeDocument/2006/relationships/tags" Target="../tags/tag467.xml"/><Relationship Id="rId21" Type="http://schemas.openxmlformats.org/officeDocument/2006/relationships/tags" Target="../tags/tag466.xml"/><Relationship Id="rId20" Type="http://schemas.openxmlformats.org/officeDocument/2006/relationships/tags" Target="../tags/tag465.xml"/><Relationship Id="rId2" Type="http://schemas.openxmlformats.org/officeDocument/2006/relationships/slideLayout" Target="../slideLayouts/slideLayout62.xml"/><Relationship Id="rId19" Type="http://schemas.openxmlformats.org/officeDocument/2006/relationships/tags" Target="../tags/tag464.xml"/><Relationship Id="rId18" Type="http://schemas.openxmlformats.org/officeDocument/2006/relationships/slideLayout" Target="../slideLayouts/slideLayout78.xml"/><Relationship Id="rId17" Type="http://schemas.openxmlformats.org/officeDocument/2006/relationships/slideLayout" Target="../slideLayouts/slideLayout77.xml"/><Relationship Id="rId16" Type="http://schemas.openxmlformats.org/officeDocument/2006/relationships/slideLayout" Target="../slideLayouts/slideLayout76.xml"/><Relationship Id="rId15" Type="http://schemas.openxmlformats.org/officeDocument/2006/relationships/slideLayout" Target="../slideLayouts/slideLayout75.xml"/><Relationship Id="rId14" Type="http://schemas.openxmlformats.org/officeDocument/2006/relationships/slideLayout" Target="../slideLayouts/slideLayout74.xml"/><Relationship Id="rId13" Type="http://schemas.openxmlformats.org/officeDocument/2006/relationships/slideLayout" Target="../slideLayouts/slideLayout73.xml"/><Relationship Id="rId12" Type="http://schemas.openxmlformats.org/officeDocument/2006/relationships/slideLayout" Target="../slideLayouts/slideLayout72.xml"/><Relationship Id="rId11" Type="http://schemas.openxmlformats.org/officeDocument/2006/relationships/slideLayout" Target="../slideLayouts/slideLayout71.xml"/><Relationship Id="rId10" Type="http://schemas.openxmlformats.org/officeDocument/2006/relationships/slideLayout" Target="../slideLayouts/slideLayout70.xml"/><Relationship Id="rId1"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dirty="0"/>
              <a:t>项目三  识别创新创业机会</a:t>
            </a:r>
            <a:endParaRPr lang="zh-CN" altLang="en-US" dirty="0"/>
          </a:p>
        </p:txBody>
      </p:sp>
      <p:sp>
        <p:nvSpPr>
          <p:cNvPr id="1027" name="Rectangle 3"/>
          <p:cNvSpPr>
            <a:spLocks noGrp="1"/>
          </p:cNvSpPr>
          <p:nvPr>
            <p:ph type="body"/>
          </p:nvPr>
        </p:nvSpPr>
        <p:spPr>
          <a:xfrm>
            <a:off x="609600" y="1600200"/>
            <a:ext cx="109728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lstStyle>
            <a:lvl1pPr>
              <a:buFont typeface="Arial" panose="020B0604020202020204" pitchFamily="34" charset="0"/>
              <a:buNone/>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a:buFont typeface="Arial" panose="020B0604020202020204" pitchFamily="34" charset="0"/>
              <a:buNone/>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lstStyle>
            <a:lvl1pPr algn="r">
              <a:defRPr sz="14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3"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3"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3"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661851" y="1"/>
            <a:ext cx="10859589" cy="1027610"/>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653143" y="1123406"/>
            <a:ext cx="10868297" cy="5024846"/>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1851" y="6244046"/>
            <a:ext cx="2751909" cy="243840"/>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235338"/>
            <a:ext cx="4114800" cy="25254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60822" y="6244047"/>
            <a:ext cx="2751909" cy="252548"/>
          </a:xfrm>
          <a:prstGeom prst="rect">
            <a:avLst/>
          </a:prstGeom>
        </p:spPr>
        <p:txBody>
          <a:bodyPr vert="horz" lIns="91440" tIns="45720" rIns="91440" bIns="45720" rtlCol="0" anchor="ctr"/>
          <a:lstStyle>
            <a:lvl1pPr algn="r">
              <a:defRPr sz="900">
                <a:solidFill>
                  <a:schemeClr val="tx1">
                    <a:tint val="75000"/>
                  </a:schemeClr>
                </a:solidFill>
              </a:defRPr>
            </a:lvl1pPr>
          </a:lstStyle>
          <a:p>
            <a:fld id="{C982715C-7DAC-4237-8DA3-7FBB0630DFFD}" type="slidenum">
              <a:rPr lang="zh-CN" altLang="en-US" smtClean="0"/>
            </a:fld>
            <a:endParaRPr lang="zh-CN" altLang="en-US" dirty="0"/>
          </a:p>
        </p:txBody>
      </p:sp>
      <p:sp>
        <p:nvSpPr>
          <p:cNvPr id="12"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924" y="1"/>
            <a:ext cx="10850562" cy="1028699"/>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923" y="1143000"/>
            <a:ext cx="10850561" cy="5033963"/>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9923" y="6321564"/>
            <a:ext cx="2911477" cy="20610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321564"/>
            <a:ext cx="4114800" cy="20610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21564"/>
            <a:ext cx="2909884" cy="206104"/>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zh-CN" dirty="0"/>
              <a:t>P</a:t>
            </a:r>
            <a:fld id="{7290E9EC-C1EE-4064-B703-351A40C72E9F}" type="slidenum">
              <a:rPr lang="zh-CN" altLang="en-US" dirty="0" smtClean="0"/>
            </a:fld>
            <a:endParaRPr lang="zh-CN" altLang="en-US" dirty="0"/>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653143" y="0"/>
            <a:ext cx="10868297" cy="1027611"/>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653143" y="1123407"/>
            <a:ext cx="10868297" cy="5024844"/>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1852" y="6252755"/>
            <a:ext cx="2743200" cy="235132"/>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235338"/>
            <a:ext cx="4114800" cy="243839"/>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769531" y="6244046"/>
            <a:ext cx="2743199" cy="252548"/>
          </a:xfrm>
          <a:prstGeom prst="rect">
            <a:avLst/>
          </a:prstGeom>
        </p:spPr>
        <p:txBody>
          <a:bodyPr vert="horz" lIns="91440" tIns="45720" rIns="91440" bIns="45720" rtlCol="0" anchor="ctr"/>
          <a:lstStyle>
            <a:lvl1pPr algn="r">
              <a:defRPr sz="900">
                <a:solidFill>
                  <a:schemeClr val="tx1">
                    <a:tint val="75000"/>
                  </a:schemeClr>
                </a:solidFill>
              </a:defRPr>
            </a:lvl1pPr>
          </a:lstStyle>
          <a:p>
            <a:fld id="{FA054393-41F1-4572-84C0-085382638030}" type="slidenum">
              <a:rPr lang="zh-CN" altLang="en-US" smtClean="0"/>
            </a:fld>
            <a:endParaRPr lang="zh-CN" altLang="en-US" dirty="0"/>
          </a:p>
        </p:txBody>
      </p:sp>
      <p:sp>
        <p:nvSpPr>
          <p:cNvPr id="12"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 id="2147483730" r:id="rId17"/>
    <p:sldLayoutId id="2147483731"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hemeOverride" Target="../theme/themeOverride1.xml"/><Relationship Id="rId4" Type="http://schemas.openxmlformats.org/officeDocument/2006/relationships/tags" Target="../tags/tag473.xml"/><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tags" Target="../tags/tag470.xml"/></Relationships>
</file>

<file path=ppt/slides/_rels/slide10.xml.rels><?xml version="1.0" encoding="UTF-8" standalone="yes"?>
<Relationships xmlns="http://schemas.openxmlformats.org/package/2006/relationships"><Relationship Id="rId9" Type="http://schemas.openxmlformats.org/officeDocument/2006/relationships/tags" Target="../tags/tag621.xml"/><Relationship Id="rId8" Type="http://schemas.openxmlformats.org/officeDocument/2006/relationships/tags" Target="../tags/tag620.xml"/><Relationship Id="rId7" Type="http://schemas.openxmlformats.org/officeDocument/2006/relationships/tags" Target="../tags/tag619.xml"/><Relationship Id="rId6" Type="http://schemas.openxmlformats.org/officeDocument/2006/relationships/tags" Target="../tags/tag618.xml"/><Relationship Id="rId5" Type="http://schemas.openxmlformats.org/officeDocument/2006/relationships/tags" Target="../tags/tag617.xml"/><Relationship Id="rId4" Type="http://schemas.openxmlformats.org/officeDocument/2006/relationships/tags" Target="../tags/tag616.xml"/><Relationship Id="rId3" Type="http://schemas.openxmlformats.org/officeDocument/2006/relationships/tags" Target="../tags/tag615.xml"/><Relationship Id="rId2" Type="http://schemas.openxmlformats.org/officeDocument/2006/relationships/tags" Target="../tags/tag614.xml"/><Relationship Id="rId16" Type="http://schemas.openxmlformats.org/officeDocument/2006/relationships/slideLayout" Target="../slideLayouts/slideLayout29.xml"/><Relationship Id="rId15" Type="http://schemas.openxmlformats.org/officeDocument/2006/relationships/tags" Target="../tags/tag626.xml"/><Relationship Id="rId14" Type="http://schemas.openxmlformats.org/officeDocument/2006/relationships/image" Target="../media/image8.png"/><Relationship Id="rId13" Type="http://schemas.openxmlformats.org/officeDocument/2006/relationships/tags" Target="../tags/tag625.xml"/><Relationship Id="rId12" Type="http://schemas.openxmlformats.org/officeDocument/2006/relationships/tags" Target="../tags/tag624.xml"/><Relationship Id="rId11" Type="http://schemas.openxmlformats.org/officeDocument/2006/relationships/tags" Target="../tags/tag623.xml"/><Relationship Id="rId10" Type="http://schemas.openxmlformats.org/officeDocument/2006/relationships/tags" Target="../tags/tag622.xml"/><Relationship Id="rId1" Type="http://schemas.openxmlformats.org/officeDocument/2006/relationships/tags" Target="../tags/tag613.xml"/></Relationships>
</file>

<file path=ppt/slides/_rels/slide11.xml.rels><?xml version="1.0" encoding="UTF-8" standalone="yes"?>
<Relationships xmlns="http://schemas.openxmlformats.org/package/2006/relationships"><Relationship Id="rId9" Type="http://schemas.openxmlformats.org/officeDocument/2006/relationships/tags" Target="../tags/tag635.xml"/><Relationship Id="rId8" Type="http://schemas.openxmlformats.org/officeDocument/2006/relationships/tags" Target="../tags/tag634.xml"/><Relationship Id="rId7" Type="http://schemas.openxmlformats.org/officeDocument/2006/relationships/tags" Target="../tags/tag633.xml"/><Relationship Id="rId6" Type="http://schemas.openxmlformats.org/officeDocument/2006/relationships/tags" Target="../tags/tag632.xml"/><Relationship Id="rId5" Type="http://schemas.openxmlformats.org/officeDocument/2006/relationships/tags" Target="../tags/tag631.xml"/><Relationship Id="rId4" Type="http://schemas.openxmlformats.org/officeDocument/2006/relationships/tags" Target="../tags/tag630.xml"/><Relationship Id="rId3" Type="http://schemas.openxmlformats.org/officeDocument/2006/relationships/tags" Target="../tags/tag629.xml"/><Relationship Id="rId2" Type="http://schemas.openxmlformats.org/officeDocument/2006/relationships/tags" Target="../tags/tag628.xml"/><Relationship Id="rId11" Type="http://schemas.openxmlformats.org/officeDocument/2006/relationships/slideLayout" Target="../slideLayouts/slideLayout15.xml"/><Relationship Id="rId10" Type="http://schemas.openxmlformats.org/officeDocument/2006/relationships/tags" Target="../tags/tag636.xml"/><Relationship Id="rId1" Type="http://schemas.openxmlformats.org/officeDocument/2006/relationships/tags" Target="../tags/tag627.xml"/></Relationships>
</file>

<file path=ppt/slides/_rels/slide12.xml.rels><?xml version="1.0" encoding="UTF-8" standalone="yes"?>
<Relationships xmlns="http://schemas.openxmlformats.org/package/2006/relationships"><Relationship Id="rId9" Type="http://schemas.openxmlformats.org/officeDocument/2006/relationships/tags" Target="../tags/tag645.xml"/><Relationship Id="rId8" Type="http://schemas.openxmlformats.org/officeDocument/2006/relationships/tags" Target="../tags/tag644.xml"/><Relationship Id="rId7" Type="http://schemas.openxmlformats.org/officeDocument/2006/relationships/tags" Target="../tags/tag643.xml"/><Relationship Id="rId6" Type="http://schemas.openxmlformats.org/officeDocument/2006/relationships/tags" Target="../tags/tag642.xml"/><Relationship Id="rId5" Type="http://schemas.openxmlformats.org/officeDocument/2006/relationships/tags" Target="../tags/tag641.xml"/><Relationship Id="rId4" Type="http://schemas.openxmlformats.org/officeDocument/2006/relationships/tags" Target="../tags/tag640.xml"/><Relationship Id="rId3" Type="http://schemas.openxmlformats.org/officeDocument/2006/relationships/tags" Target="../tags/tag639.xml"/><Relationship Id="rId20" Type="http://schemas.openxmlformats.org/officeDocument/2006/relationships/slideLayout" Target="../slideLayouts/slideLayout23.xml"/><Relationship Id="rId2" Type="http://schemas.openxmlformats.org/officeDocument/2006/relationships/tags" Target="../tags/tag638.xml"/><Relationship Id="rId19" Type="http://schemas.openxmlformats.org/officeDocument/2006/relationships/tags" Target="../tags/tag655.xml"/><Relationship Id="rId18" Type="http://schemas.openxmlformats.org/officeDocument/2006/relationships/tags" Target="../tags/tag654.xml"/><Relationship Id="rId17" Type="http://schemas.openxmlformats.org/officeDocument/2006/relationships/tags" Target="../tags/tag653.xml"/><Relationship Id="rId16" Type="http://schemas.openxmlformats.org/officeDocument/2006/relationships/tags" Target="../tags/tag652.xml"/><Relationship Id="rId15" Type="http://schemas.openxmlformats.org/officeDocument/2006/relationships/tags" Target="../tags/tag651.xml"/><Relationship Id="rId14" Type="http://schemas.openxmlformats.org/officeDocument/2006/relationships/tags" Target="../tags/tag650.xml"/><Relationship Id="rId13" Type="http://schemas.openxmlformats.org/officeDocument/2006/relationships/tags" Target="../tags/tag649.xml"/><Relationship Id="rId12" Type="http://schemas.openxmlformats.org/officeDocument/2006/relationships/tags" Target="../tags/tag648.xml"/><Relationship Id="rId11" Type="http://schemas.openxmlformats.org/officeDocument/2006/relationships/tags" Target="../tags/tag647.xml"/><Relationship Id="rId10" Type="http://schemas.openxmlformats.org/officeDocument/2006/relationships/tags" Target="../tags/tag646.xml"/><Relationship Id="rId1" Type="http://schemas.openxmlformats.org/officeDocument/2006/relationships/tags" Target="../tags/tag637.xml"/></Relationships>
</file>

<file path=ppt/slides/_rels/slide13.xml.rels><?xml version="1.0" encoding="UTF-8" standalone="yes"?>
<Relationships xmlns="http://schemas.openxmlformats.org/package/2006/relationships"><Relationship Id="rId9" Type="http://schemas.openxmlformats.org/officeDocument/2006/relationships/tags" Target="../tags/tag664.xml"/><Relationship Id="rId8" Type="http://schemas.openxmlformats.org/officeDocument/2006/relationships/tags" Target="../tags/tag663.xml"/><Relationship Id="rId7" Type="http://schemas.openxmlformats.org/officeDocument/2006/relationships/tags" Target="../tags/tag662.xml"/><Relationship Id="rId6" Type="http://schemas.openxmlformats.org/officeDocument/2006/relationships/tags" Target="../tags/tag661.xml"/><Relationship Id="rId5" Type="http://schemas.openxmlformats.org/officeDocument/2006/relationships/tags" Target="../tags/tag660.xml"/><Relationship Id="rId4" Type="http://schemas.openxmlformats.org/officeDocument/2006/relationships/tags" Target="../tags/tag659.xml"/><Relationship Id="rId3" Type="http://schemas.openxmlformats.org/officeDocument/2006/relationships/tags" Target="../tags/tag658.xml"/><Relationship Id="rId2" Type="http://schemas.openxmlformats.org/officeDocument/2006/relationships/tags" Target="../tags/tag657.xml"/><Relationship Id="rId12" Type="http://schemas.openxmlformats.org/officeDocument/2006/relationships/notesSlide" Target="../notesSlides/notesSlide2.xml"/><Relationship Id="rId11" Type="http://schemas.openxmlformats.org/officeDocument/2006/relationships/slideLayout" Target="../slideLayouts/slideLayout28.xml"/><Relationship Id="rId10" Type="http://schemas.openxmlformats.org/officeDocument/2006/relationships/tags" Target="../tags/tag665.xml"/><Relationship Id="rId1" Type="http://schemas.openxmlformats.org/officeDocument/2006/relationships/tags" Target="../tags/tag656.xml"/></Relationships>
</file>

<file path=ppt/slides/_rels/slide14.xml.rels><?xml version="1.0" encoding="UTF-8" standalone="yes"?>
<Relationships xmlns="http://schemas.openxmlformats.org/package/2006/relationships"><Relationship Id="rId9" Type="http://schemas.openxmlformats.org/officeDocument/2006/relationships/tags" Target="../tags/tag674.xml"/><Relationship Id="rId8" Type="http://schemas.openxmlformats.org/officeDocument/2006/relationships/tags" Target="../tags/tag673.xml"/><Relationship Id="rId7" Type="http://schemas.openxmlformats.org/officeDocument/2006/relationships/tags" Target="../tags/tag672.xml"/><Relationship Id="rId6" Type="http://schemas.openxmlformats.org/officeDocument/2006/relationships/tags" Target="../tags/tag671.xml"/><Relationship Id="rId5" Type="http://schemas.openxmlformats.org/officeDocument/2006/relationships/tags" Target="../tags/tag670.xml"/><Relationship Id="rId4" Type="http://schemas.openxmlformats.org/officeDocument/2006/relationships/tags" Target="../tags/tag669.xml"/><Relationship Id="rId3" Type="http://schemas.openxmlformats.org/officeDocument/2006/relationships/tags" Target="../tags/tag668.xml"/><Relationship Id="rId2" Type="http://schemas.openxmlformats.org/officeDocument/2006/relationships/tags" Target="../tags/tag667.xml"/><Relationship Id="rId11" Type="http://schemas.openxmlformats.org/officeDocument/2006/relationships/slideLayout" Target="../slideLayouts/slideLayout23.xml"/><Relationship Id="rId10" Type="http://schemas.openxmlformats.org/officeDocument/2006/relationships/tags" Target="../tags/tag675.xml"/><Relationship Id="rId1" Type="http://schemas.openxmlformats.org/officeDocument/2006/relationships/tags" Target="../tags/tag666.xml"/></Relationships>
</file>

<file path=ppt/slides/_rels/slide15.xml.rels><?xml version="1.0" encoding="UTF-8" standalone="yes"?>
<Relationships xmlns="http://schemas.openxmlformats.org/package/2006/relationships"><Relationship Id="rId9" Type="http://schemas.openxmlformats.org/officeDocument/2006/relationships/tags" Target="../tags/tag683.xml"/><Relationship Id="rId8" Type="http://schemas.openxmlformats.org/officeDocument/2006/relationships/tags" Target="../tags/tag682.xml"/><Relationship Id="rId7" Type="http://schemas.openxmlformats.org/officeDocument/2006/relationships/tags" Target="../tags/tag681.xml"/><Relationship Id="rId6" Type="http://schemas.openxmlformats.org/officeDocument/2006/relationships/tags" Target="../tags/tag680.xml"/><Relationship Id="rId5" Type="http://schemas.openxmlformats.org/officeDocument/2006/relationships/tags" Target="../tags/tag679.xml"/><Relationship Id="rId4" Type="http://schemas.openxmlformats.org/officeDocument/2006/relationships/image" Target="../media/image9.png"/><Relationship Id="rId3" Type="http://schemas.openxmlformats.org/officeDocument/2006/relationships/tags" Target="../tags/tag678.xml"/><Relationship Id="rId2" Type="http://schemas.openxmlformats.org/officeDocument/2006/relationships/tags" Target="../tags/tag677.xml"/><Relationship Id="rId10" Type="http://schemas.openxmlformats.org/officeDocument/2006/relationships/slideLayout" Target="../slideLayouts/slideLayout23.xml"/><Relationship Id="rId1" Type="http://schemas.openxmlformats.org/officeDocument/2006/relationships/tags" Target="../tags/tag676.xml"/></Relationships>
</file>

<file path=ppt/slides/_rels/slide16.xml.rels><?xml version="1.0" encoding="UTF-8" standalone="yes"?>
<Relationships xmlns="http://schemas.openxmlformats.org/package/2006/relationships"><Relationship Id="rId9" Type="http://schemas.openxmlformats.org/officeDocument/2006/relationships/tags" Target="../tags/tag692.xml"/><Relationship Id="rId8" Type="http://schemas.openxmlformats.org/officeDocument/2006/relationships/tags" Target="../tags/tag691.xml"/><Relationship Id="rId7" Type="http://schemas.openxmlformats.org/officeDocument/2006/relationships/tags" Target="../tags/tag690.xml"/><Relationship Id="rId6" Type="http://schemas.openxmlformats.org/officeDocument/2006/relationships/tags" Target="../tags/tag689.xml"/><Relationship Id="rId5" Type="http://schemas.openxmlformats.org/officeDocument/2006/relationships/tags" Target="../tags/tag688.xml"/><Relationship Id="rId4" Type="http://schemas.openxmlformats.org/officeDocument/2006/relationships/tags" Target="../tags/tag687.xml"/><Relationship Id="rId3" Type="http://schemas.openxmlformats.org/officeDocument/2006/relationships/tags" Target="../tags/tag686.xml"/><Relationship Id="rId2" Type="http://schemas.openxmlformats.org/officeDocument/2006/relationships/tags" Target="../tags/tag685.xml"/><Relationship Id="rId16" Type="http://schemas.openxmlformats.org/officeDocument/2006/relationships/slideLayout" Target="../slideLayouts/slideLayout23.xml"/><Relationship Id="rId15" Type="http://schemas.openxmlformats.org/officeDocument/2006/relationships/tags" Target="../tags/tag698.xml"/><Relationship Id="rId14" Type="http://schemas.openxmlformats.org/officeDocument/2006/relationships/tags" Target="../tags/tag697.xml"/><Relationship Id="rId13" Type="http://schemas.openxmlformats.org/officeDocument/2006/relationships/tags" Target="../tags/tag696.xml"/><Relationship Id="rId12" Type="http://schemas.openxmlformats.org/officeDocument/2006/relationships/tags" Target="../tags/tag695.xml"/><Relationship Id="rId11" Type="http://schemas.openxmlformats.org/officeDocument/2006/relationships/tags" Target="../tags/tag694.xml"/><Relationship Id="rId10" Type="http://schemas.openxmlformats.org/officeDocument/2006/relationships/tags" Target="../tags/tag693.xml"/><Relationship Id="rId1" Type="http://schemas.openxmlformats.org/officeDocument/2006/relationships/tags" Target="../tags/tag684.xml"/></Relationships>
</file>

<file path=ppt/slides/_rels/slide17.xml.rels><?xml version="1.0" encoding="UTF-8" standalone="yes"?>
<Relationships xmlns="http://schemas.openxmlformats.org/package/2006/relationships"><Relationship Id="rId9" Type="http://schemas.openxmlformats.org/officeDocument/2006/relationships/tags" Target="../tags/tag707.xml"/><Relationship Id="rId8" Type="http://schemas.openxmlformats.org/officeDocument/2006/relationships/tags" Target="../tags/tag706.xml"/><Relationship Id="rId7" Type="http://schemas.openxmlformats.org/officeDocument/2006/relationships/tags" Target="../tags/tag705.xml"/><Relationship Id="rId6" Type="http://schemas.openxmlformats.org/officeDocument/2006/relationships/tags" Target="../tags/tag704.xml"/><Relationship Id="rId5" Type="http://schemas.openxmlformats.org/officeDocument/2006/relationships/tags" Target="../tags/tag703.xml"/><Relationship Id="rId4" Type="http://schemas.openxmlformats.org/officeDocument/2006/relationships/tags" Target="../tags/tag702.xml"/><Relationship Id="rId37" Type="http://schemas.openxmlformats.org/officeDocument/2006/relationships/slideLayout" Target="../slideLayouts/slideLayout20.xml"/><Relationship Id="rId36" Type="http://schemas.openxmlformats.org/officeDocument/2006/relationships/tags" Target="../tags/tag734.xml"/><Relationship Id="rId35" Type="http://schemas.openxmlformats.org/officeDocument/2006/relationships/tags" Target="../tags/tag733.xml"/><Relationship Id="rId34" Type="http://schemas.openxmlformats.org/officeDocument/2006/relationships/tags" Target="../tags/tag732.xml"/><Relationship Id="rId33" Type="http://schemas.openxmlformats.org/officeDocument/2006/relationships/tags" Target="../tags/tag731.xml"/><Relationship Id="rId32" Type="http://schemas.openxmlformats.org/officeDocument/2006/relationships/tags" Target="../tags/tag730.xml"/><Relationship Id="rId31" Type="http://schemas.openxmlformats.org/officeDocument/2006/relationships/tags" Target="../tags/tag729.xml"/><Relationship Id="rId30" Type="http://schemas.openxmlformats.org/officeDocument/2006/relationships/tags" Target="../tags/tag728.xml"/><Relationship Id="rId3" Type="http://schemas.openxmlformats.org/officeDocument/2006/relationships/tags" Target="../tags/tag701.xml"/><Relationship Id="rId29" Type="http://schemas.openxmlformats.org/officeDocument/2006/relationships/tags" Target="../tags/tag727.xml"/><Relationship Id="rId28" Type="http://schemas.openxmlformats.org/officeDocument/2006/relationships/tags" Target="../tags/tag726.xml"/><Relationship Id="rId27" Type="http://schemas.openxmlformats.org/officeDocument/2006/relationships/tags" Target="../tags/tag725.xml"/><Relationship Id="rId26" Type="http://schemas.openxmlformats.org/officeDocument/2006/relationships/tags" Target="../tags/tag724.xml"/><Relationship Id="rId25" Type="http://schemas.openxmlformats.org/officeDocument/2006/relationships/tags" Target="../tags/tag723.xml"/><Relationship Id="rId24" Type="http://schemas.openxmlformats.org/officeDocument/2006/relationships/tags" Target="../tags/tag722.xml"/><Relationship Id="rId23" Type="http://schemas.openxmlformats.org/officeDocument/2006/relationships/tags" Target="../tags/tag721.xml"/><Relationship Id="rId22" Type="http://schemas.openxmlformats.org/officeDocument/2006/relationships/tags" Target="../tags/tag720.xml"/><Relationship Id="rId21" Type="http://schemas.openxmlformats.org/officeDocument/2006/relationships/tags" Target="../tags/tag719.xml"/><Relationship Id="rId20" Type="http://schemas.openxmlformats.org/officeDocument/2006/relationships/tags" Target="../tags/tag718.xml"/><Relationship Id="rId2" Type="http://schemas.openxmlformats.org/officeDocument/2006/relationships/tags" Target="../tags/tag700.xml"/><Relationship Id="rId19" Type="http://schemas.openxmlformats.org/officeDocument/2006/relationships/tags" Target="../tags/tag717.xml"/><Relationship Id="rId18" Type="http://schemas.openxmlformats.org/officeDocument/2006/relationships/tags" Target="../tags/tag716.xml"/><Relationship Id="rId17" Type="http://schemas.openxmlformats.org/officeDocument/2006/relationships/tags" Target="../tags/tag715.xml"/><Relationship Id="rId16" Type="http://schemas.openxmlformats.org/officeDocument/2006/relationships/tags" Target="../tags/tag714.xml"/><Relationship Id="rId15" Type="http://schemas.openxmlformats.org/officeDocument/2006/relationships/tags" Target="../tags/tag713.xml"/><Relationship Id="rId14" Type="http://schemas.openxmlformats.org/officeDocument/2006/relationships/tags" Target="../tags/tag712.xml"/><Relationship Id="rId13" Type="http://schemas.openxmlformats.org/officeDocument/2006/relationships/tags" Target="../tags/tag711.xml"/><Relationship Id="rId12" Type="http://schemas.openxmlformats.org/officeDocument/2006/relationships/tags" Target="../tags/tag710.xml"/><Relationship Id="rId11" Type="http://schemas.openxmlformats.org/officeDocument/2006/relationships/tags" Target="../tags/tag709.xml"/><Relationship Id="rId10" Type="http://schemas.openxmlformats.org/officeDocument/2006/relationships/tags" Target="../tags/tag708.xml"/><Relationship Id="rId1" Type="http://schemas.openxmlformats.org/officeDocument/2006/relationships/tags" Target="../tags/tag699.xml"/></Relationships>
</file>

<file path=ppt/slides/_rels/slide18.xml.rels><?xml version="1.0" encoding="UTF-8" standalone="yes"?>
<Relationships xmlns="http://schemas.openxmlformats.org/package/2006/relationships"><Relationship Id="rId9" Type="http://schemas.openxmlformats.org/officeDocument/2006/relationships/tags" Target="../tags/tag743.xml"/><Relationship Id="rId8" Type="http://schemas.openxmlformats.org/officeDocument/2006/relationships/tags" Target="../tags/tag742.xml"/><Relationship Id="rId7" Type="http://schemas.openxmlformats.org/officeDocument/2006/relationships/tags" Target="../tags/tag741.xml"/><Relationship Id="rId6" Type="http://schemas.openxmlformats.org/officeDocument/2006/relationships/tags" Target="../tags/tag740.xml"/><Relationship Id="rId55" Type="http://schemas.openxmlformats.org/officeDocument/2006/relationships/slideLayout" Target="../slideLayouts/slideLayout20.xml"/><Relationship Id="rId54" Type="http://schemas.openxmlformats.org/officeDocument/2006/relationships/tags" Target="../tags/tag788.xml"/><Relationship Id="rId53" Type="http://schemas.openxmlformats.org/officeDocument/2006/relationships/tags" Target="../tags/tag787.xml"/><Relationship Id="rId52" Type="http://schemas.openxmlformats.org/officeDocument/2006/relationships/tags" Target="../tags/tag786.xml"/><Relationship Id="rId51" Type="http://schemas.openxmlformats.org/officeDocument/2006/relationships/tags" Target="../tags/tag785.xml"/><Relationship Id="rId50" Type="http://schemas.openxmlformats.org/officeDocument/2006/relationships/tags" Target="../tags/tag784.xml"/><Relationship Id="rId5" Type="http://schemas.openxmlformats.org/officeDocument/2006/relationships/tags" Target="../tags/tag739.xml"/><Relationship Id="rId49" Type="http://schemas.openxmlformats.org/officeDocument/2006/relationships/tags" Target="../tags/tag783.xml"/><Relationship Id="rId48" Type="http://schemas.openxmlformats.org/officeDocument/2006/relationships/tags" Target="../tags/tag782.xml"/><Relationship Id="rId47" Type="http://schemas.openxmlformats.org/officeDocument/2006/relationships/tags" Target="../tags/tag781.xml"/><Relationship Id="rId46" Type="http://schemas.openxmlformats.org/officeDocument/2006/relationships/tags" Target="../tags/tag780.xml"/><Relationship Id="rId45" Type="http://schemas.openxmlformats.org/officeDocument/2006/relationships/tags" Target="../tags/tag779.xml"/><Relationship Id="rId44" Type="http://schemas.openxmlformats.org/officeDocument/2006/relationships/tags" Target="../tags/tag778.xml"/><Relationship Id="rId43" Type="http://schemas.openxmlformats.org/officeDocument/2006/relationships/tags" Target="../tags/tag777.xml"/><Relationship Id="rId42" Type="http://schemas.openxmlformats.org/officeDocument/2006/relationships/tags" Target="../tags/tag776.xml"/><Relationship Id="rId41" Type="http://schemas.openxmlformats.org/officeDocument/2006/relationships/tags" Target="../tags/tag775.xml"/><Relationship Id="rId40" Type="http://schemas.openxmlformats.org/officeDocument/2006/relationships/tags" Target="../tags/tag774.xml"/><Relationship Id="rId4" Type="http://schemas.openxmlformats.org/officeDocument/2006/relationships/tags" Target="../tags/tag738.xml"/><Relationship Id="rId39" Type="http://schemas.openxmlformats.org/officeDocument/2006/relationships/tags" Target="../tags/tag773.xml"/><Relationship Id="rId38" Type="http://schemas.openxmlformats.org/officeDocument/2006/relationships/tags" Target="../tags/tag772.xml"/><Relationship Id="rId37" Type="http://schemas.openxmlformats.org/officeDocument/2006/relationships/tags" Target="../tags/tag771.xml"/><Relationship Id="rId36" Type="http://schemas.openxmlformats.org/officeDocument/2006/relationships/tags" Target="../tags/tag770.xml"/><Relationship Id="rId35" Type="http://schemas.openxmlformats.org/officeDocument/2006/relationships/tags" Target="../tags/tag769.xml"/><Relationship Id="rId34" Type="http://schemas.openxmlformats.org/officeDocument/2006/relationships/tags" Target="../tags/tag768.xml"/><Relationship Id="rId33" Type="http://schemas.openxmlformats.org/officeDocument/2006/relationships/tags" Target="../tags/tag767.xml"/><Relationship Id="rId32" Type="http://schemas.openxmlformats.org/officeDocument/2006/relationships/tags" Target="../tags/tag766.xml"/><Relationship Id="rId31" Type="http://schemas.openxmlformats.org/officeDocument/2006/relationships/tags" Target="../tags/tag765.xml"/><Relationship Id="rId30" Type="http://schemas.openxmlformats.org/officeDocument/2006/relationships/tags" Target="../tags/tag764.xml"/><Relationship Id="rId3" Type="http://schemas.openxmlformats.org/officeDocument/2006/relationships/tags" Target="../tags/tag737.xml"/><Relationship Id="rId29" Type="http://schemas.openxmlformats.org/officeDocument/2006/relationships/tags" Target="../tags/tag763.xml"/><Relationship Id="rId28" Type="http://schemas.openxmlformats.org/officeDocument/2006/relationships/tags" Target="../tags/tag762.xml"/><Relationship Id="rId27" Type="http://schemas.openxmlformats.org/officeDocument/2006/relationships/tags" Target="../tags/tag761.xml"/><Relationship Id="rId26" Type="http://schemas.openxmlformats.org/officeDocument/2006/relationships/tags" Target="../tags/tag760.xml"/><Relationship Id="rId25" Type="http://schemas.openxmlformats.org/officeDocument/2006/relationships/tags" Target="../tags/tag759.xml"/><Relationship Id="rId24" Type="http://schemas.openxmlformats.org/officeDocument/2006/relationships/tags" Target="../tags/tag758.xml"/><Relationship Id="rId23" Type="http://schemas.openxmlformats.org/officeDocument/2006/relationships/tags" Target="../tags/tag757.xml"/><Relationship Id="rId22" Type="http://schemas.openxmlformats.org/officeDocument/2006/relationships/tags" Target="../tags/tag756.xml"/><Relationship Id="rId21" Type="http://schemas.openxmlformats.org/officeDocument/2006/relationships/tags" Target="../tags/tag755.xml"/><Relationship Id="rId20" Type="http://schemas.openxmlformats.org/officeDocument/2006/relationships/tags" Target="../tags/tag754.xml"/><Relationship Id="rId2" Type="http://schemas.openxmlformats.org/officeDocument/2006/relationships/tags" Target="../tags/tag736.xml"/><Relationship Id="rId19" Type="http://schemas.openxmlformats.org/officeDocument/2006/relationships/tags" Target="../tags/tag753.xml"/><Relationship Id="rId18" Type="http://schemas.openxmlformats.org/officeDocument/2006/relationships/tags" Target="../tags/tag752.xml"/><Relationship Id="rId17" Type="http://schemas.openxmlformats.org/officeDocument/2006/relationships/tags" Target="../tags/tag751.xml"/><Relationship Id="rId16" Type="http://schemas.openxmlformats.org/officeDocument/2006/relationships/tags" Target="../tags/tag750.xml"/><Relationship Id="rId15" Type="http://schemas.openxmlformats.org/officeDocument/2006/relationships/tags" Target="../tags/tag749.xml"/><Relationship Id="rId14" Type="http://schemas.openxmlformats.org/officeDocument/2006/relationships/tags" Target="../tags/tag748.xml"/><Relationship Id="rId13" Type="http://schemas.openxmlformats.org/officeDocument/2006/relationships/tags" Target="../tags/tag747.xml"/><Relationship Id="rId12" Type="http://schemas.openxmlformats.org/officeDocument/2006/relationships/tags" Target="../tags/tag746.xml"/><Relationship Id="rId11" Type="http://schemas.openxmlformats.org/officeDocument/2006/relationships/tags" Target="../tags/tag745.xml"/><Relationship Id="rId10" Type="http://schemas.openxmlformats.org/officeDocument/2006/relationships/tags" Target="../tags/tag744.xml"/><Relationship Id="rId1" Type="http://schemas.openxmlformats.org/officeDocument/2006/relationships/tags" Target="../tags/tag735.xml"/></Relationships>
</file>

<file path=ppt/slides/_rels/slide19.xml.rels><?xml version="1.0" encoding="UTF-8" standalone="yes"?>
<Relationships xmlns="http://schemas.openxmlformats.org/package/2006/relationships"><Relationship Id="rId9" Type="http://schemas.openxmlformats.org/officeDocument/2006/relationships/tags" Target="../tags/tag795.xml"/><Relationship Id="rId8" Type="http://schemas.openxmlformats.org/officeDocument/2006/relationships/tags" Target="../tags/tag794.xml"/><Relationship Id="rId7" Type="http://schemas.openxmlformats.org/officeDocument/2006/relationships/tags" Target="../tags/tag793.xml"/><Relationship Id="rId6" Type="http://schemas.openxmlformats.org/officeDocument/2006/relationships/tags" Target="../tags/tag792.xml"/><Relationship Id="rId5" Type="http://schemas.openxmlformats.org/officeDocument/2006/relationships/tags" Target="../tags/tag791.xml"/><Relationship Id="rId4" Type="http://schemas.openxmlformats.org/officeDocument/2006/relationships/tags" Target="../tags/tag790.xml"/><Relationship Id="rId3" Type="http://schemas.openxmlformats.org/officeDocument/2006/relationships/tags" Target="../tags/tag789.xml"/><Relationship Id="rId2" Type="http://schemas.openxmlformats.org/officeDocument/2006/relationships/image" Target="../media/image11.svg"/><Relationship Id="rId18" Type="http://schemas.openxmlformats.org/officeDocument/2006/relationships/slideLayout" Target="../slideLayouts/slideLayout25.xml"/><Relationship Id="rId17" Type="http://schemas.openxmlformats.org/officeDocument/2006/relationships/tags" Target="../tags/tag803.xml"/><Relationship Id="rId16" Type="http://schemas.openxmlformats.org/officeDocument/2006/relationships/tags" Target="../tags/tag802.xml"/><Relationship Id="rId15" Type="http://schemas.openxmlformats.org/officeDocument/2006/relationships/tags" Target="../tags/tag801.xml"/><Relationship Id="rId14" Type="http://schemas.openxmlformats.org/officeDocument/2006/relationships/tags" Target="../tags/tag800.xml"/><Relationship Id="rId13" Type="http://schemas.openxmlformats.org/officeDocument/2006/relationships/tags" Target="../tags/tag799.xml"/><Relationship Id="rId12" Type="http://schemas.openxmlformats.org/officeDocument/2006/relationships/tags" Target="../tags/tag798.xml"/><Relationship Id="rId11" Type="http://schemas.openxmlformats.org/officeDocument/2006/relationships/tags" Target="../tags/tag797.xml"/><Relationship Id="rId10" Type="http://schemas.openxmlformats.org/officeDocument/2006/relationships/tags" Target="../tags/tag796.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5" Type="http://schemas.openxmlformats.org/officeDocument/2006/relationships/slideLayout" Target="../slideLayouts/slideLayout29.xml"/><Relationship Id="rId24" Type="http://schemas.openxmlformats.org/officeDocument/2006/relationships/tags" Target="../tags/tag497.xml"/><Relationship Id="rId23" Type="http://schemas.openxmlformats.org/officeDocument/2006/relationships/tags" Target="../tags/tag496.xml"/><Relationship Id="rId22" Type="http://schemas.openxmlformats.org/officeDocument/2006/relationships/tags" Target="../tags/tag495.xml"/><Relationship Id="rId21" Type="http://schemas.openxmlformats.org/officeDocument/2006/relationships/tags" Target="../tags/tag494.xml"/><Relationship Id="rId20" Type="http://schemas.openxmlformats.org/officeDocument/2006/relationships/tags" Target="../tags/tag493.xml"/><Relationship Id="rId2" Type="http://schemas.openxmlformats.org/officeDocument/2006/relationships/tags" Target="../tags/tag475.xml"/><Relationship Id="rId19" Type="http://schemas.openxmlformats.org/officeDocument/2006/relationships/tags" Target="../tags/tag492.xml"/><Relationship Id="rId18" Type="http://schemas.openxmlformats.org/officeDocument/2006/relationships/tags" Target="../tags/tag491.xml"/><Relationship Id="rId17" Type="http://schemas.openxmlformats.org/officeDocument/2006/relationships/tags" Target="../tags/tag490.xml"/><Relationship Id="rId16" Type="http://schemas.openxmlformats.org/officeDocument/2006/relationships/tags" Target="../tags/tag489.xml"/><Relationship Id="rId15" Type="http://schemas.openxmlformats.org/officeDocument/2006/relationships/tags" Target="../tags/tag488.xml"/><Relationship Id="rId14" Type="http://schemas.openxmlformats.org/officeDocument/2006/relationships/tags" Target="../tags/tag487.xml"/><Relationship Id="rId13" Type="http://schemas.openxmlformats.org/officeDocument/2006/relationships/tags" Target="../tags/tag486.xml"/><Relationship Id="rId12" Type="http://schemas.openxmlformats.org/officeDocument/2006/relationships/tags" Target="../tags/tag485.xml"/><Relationship Id="rId11" Type="http://schemas.openxmlformats.org/officeDocument/2006/relationships/tags" Target="../tags/tag484.xml"/><Relationship Id="rId10" Type="http://schemas.openxmlformats.org/officeDocument/2006/relationships/tags" Target="../tags/tag483.xml"/><Relationship Id="rId1" Type="http://schemas.openxmlformats.org/officeDocument/2006/relationships/tags" Target="../tags/tag474.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1.xml"/><Relationship Id="rId3" Type="http://schemas.openxmlformats.org/officeDocument/2006/relationships/themeOverride" Target="../theme/themeOverride2.xml"/><Relationship Id="rId2" Type="http://schemas.openxmlformats.org/officeDocument/2006/relationships/tags" Target="../tags/tag805.xml"/><Relationship Id="rId1" Type="http://schemas.openxmlformats.org/officeDocument/2006/relationships/tags" Target="../tags/tag804.xml"/></Relationships>
</file>

<file path=ppt/slides/_rels/slide3.xml.rels><?xml version="1.0" encoding="UTF-8" standalone="yes"?>
<Relationships xmlns="http://schemas.openxmlformats.org/package/2006/relationships"><Relationship Id="rId9" Type="http://schemas.openxmlformats.org/officeDocument/2006/relationships/tags" Target="../tags/tag505.xml"/><Relationship Id="rId8" Type="http://schemas.openxmlformats.org/officeDocument/2006/relationships/tags" Target="../tags/tag504.xml"/><Relationship Id="rId7" Type="http://schemas.openxmlformats.org/officeDocument/2006/relationships/tags" Target="../tags/tag503.xml"/><Relationship Id="rId6" Type="http://schemas.openxmlformats.org/officeDocument/2006/relationships/image" Target="../media/image2.jpeg"/><Relationship Id="rId5" Type="http://schemas.openxmlformats.org/officeDocument/2006/relationships/tags" Target="../tags/tag502.xml"/><Relationship Id="rId4" Type="http://schemas.openxmlformats.org/officeDocument/2006/relationships/tags" Target="../tags/tag501.xml"/><Relationship Id="rId3" Type="http://schemas.openxmlformats.org/officeDocument/2006/relationships/tags" Target="../tags/tag500.xml"/><Relationship Id="rId21" Type="http://schemas.openxmlformats.org/officeDocument/2006/relationships/slideLayout" Target="../slideLayouts/slideLayout15.xml"/><Relationship Id="rId20" Type="http://schemas.openxmlformats.org/officeDocument/2006/relationships/tags" Target="../tags/tag514.xml"/><Relationship Id="rId2" Type="http://schemas.openxmlformats.org/officeDocument/2006/relationships/tags" Target="../tags/tag499.xml"/><Relationship Id="rId19" Type="http://schemas.openxmlformats.org/officeDocument/2006/relationships/tags" Target="../tags/tag513.xml"/><Relationship Id="rId18" Type="http://schemas.openxmlformats.org/officeDocument/2006/relationships/tags" Target="../tags/tag512.xml"/><Relationship Id="rId17" Type="http://schemas.openxmlformats.org/officeDocument/2006/relationships/tags" Target="../tags/tag511.xml"/><Relationship Id="rId16" Type="http://schemas.openxmlformats.org/officeDocument/2006/relationships/image" Target="../media/image4.jpeg"/><Relationship Id="rId15" Type="http://schemas.openxmlformats.org/officeDocument/2006/relationships/tags" Target="../tags/tag510.xml"/><Relationship Id="rId14" Type="http://schemas.openxmlformats.org/officeDocument/2006/relationships/tags" Target="../tags/tag509.xml"/><Relationship Id="rId13" Type="http://schemas.openxmlformats.org/officeDocument/2006/relationships/tags" Target="../tags/tag508.xml"/><Relationship Id="rId12" Type="http://schemas.openxmlformats.org/officeDocument/2006/relationships/tags" Target="../tags/tag507.xml"/><Relationship Id="rId11" Type="http://schemas.openxmlformats.org/officeDocument/2006/relationships/image" Target="../media/image3.jpeg"/><Relationship Id="rId10" Type="http://schemas.openxmlformats.org/officeDocument/2006/relationships/tags" Target="../tags/tag506.xml"/><Relationship Id="rId1" Type="http://schemas.openxmlformats.org/officeDocument/2006/relationships/tags" Target="../tags/tag498.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520.xml"/><Relationship Id="rId6" Type="http://schemas.openxmlformats.org/officeDocument/2006/relationships/tags" Target="../tags/tag519.xml"/><Relationship Id="rId5" Type="http://schemas.openxmlformats.org/officeDocument/2006/relationships/tags" Target="../tags/tag518.xml"/><Relationship Id="rId4" Type="http://schemas.openxmlformats.org/officeDocument/2006/relationships/tags" Target="../tags/tag517.xml"/><Relationship Id="rId3" Type="http://schemas.openxmlformats.org/officeDocument/2006/relationships/tags" Target="../tags/tag516.xml"/><Relationship Id="rId2" Type="http://schemas.openxmlformats.org/officeDocument/2006/relationships/image" Target="../media/image2.jpeg"/><Relationship Id="rId1" Type="http://schemas.openxmlformats.org/officeDocument/2006/relationships/tags" Target="../tags/tag515.xml"/></Relationships>
</file>

<file path=ppt/slides/_rels/slide5.xml.rels><?xml version="1.0" encoding="UTF-8" standalone="yes"?>
<Relationships xmlns="http://schemas.openxmlformats.org/package/2006/relationships"><Relationship Id="rId9" Type="http://schemas.openxmlformats.org/officeDocument/2006/relationships/tags" Target="../tags/tag528.xml"/><Relationship Id="rId8" Type="http://schemas.openxmlformats.org/officeDocument/2006/relationships/tags" Target="../tags/tag527.xml"/><Relationship Id="rId7" Type="http://schemas.openxmlformats.org/officeDocument/2006/relationships/tags" Target="../tags/tag526.xml"/><Relationship Id="rId6" Type="http://schemas.openxmlformats.org/officeDocument/2006/relationships/tags" Target="../tags/tag525.xml"/><Relationship Id="rId5" Type="http://schemas.openxmlformats.org/officeDocument/2006/relationships/tags" Target="../tags/tag524.xml"/><Relationship Id="rId4" Type="http://schemas.openxmlformats.org/officeDocument/2006/relationships/tags" Target="../tags/tag523.xml"/><Relationship Id="rId3" Type="http://schemas.openxmlformats.org/officeDocument/2006/relationships/tags" Target="../tags/tag522.xml"/><Relationship Id="rId24" Type="http://schemas.openxmlformats.org/officeDocument/2006/relationships/slideLayout" Target="../slideLayouts/slideLayout25.xml"/><Relationship Id="rId23" Type="http://schemas.openxmlformats.org/officeDocument/2006/relationships/tags" Target="../tags/tag542.xml"/><Relationship Id="rId22" Type="http://schemas.openxmlformats.org/officeDocument/2006/relationships/tags" Target="../tags/tag541.xml"/><Relationship Id="rId21" Type="http://schemas.openxmlformats.org/officeDocument/2006/relationships/tags" Target="../tags/tag540.xml"/><Relationship Id="rId20" Type="http://schemas.openxmlformats.org/officeDocument/2006/relationships/tags" Target="../tags/tag539.xml"/><Relationship Id="rId2" Type="http://schemas.openxmlformats.org/officeDocument/2006/relationships/image" Target="../media/image3.jpeg"/><Relationship Id="rId19" Type="http://schemas.openxmlformats.org/officeDocument/2006/relationships/tags" Target="../tags/tag538.xml"/><Relationship Id="rId18" Type="http://schemas.openxmlformats.org/officeDocument/2006/relationships/tags" Target="../tags/tag537.xml"/><Relationship Id="rId17" Type="http://schemas.openxmlformats.org/officeDocument/2006/relationships/tags" Target="../tags/tag536.xml"/><Relationship Id="rId16" Type="http://schemas.openxmlformats.org/officeDocument/2006/relationships/tags" Target="../tags/tag535.xml"/><Relationship Id="rId15" Type="http://schemas.openxmlformats.org/officeDocument/2006/relationships/tags" Target="../tags/tag534.xml"/><Relationship Id="rId14" Type="http://schemas.openxmlformats.org/officeDocument/2006/relationships/tags" Target="../tags/tag533.xml"/><Relationship Id="rId13" Type="http://schemas.openxmlformats.org/officeDocument/2006/relationships/tags" Target="../tags/tag532.xml"/><Relationship Id="rId12" Type="http://schemas.openxmlformats.org/officeDocument/2006/relationships/tags" Target="../tags/tag531.xml"/><Relationship Id="rId11" Type="http://schemas.openxmlformats.org/officeDocument/2006/relationships/tags" Target="../tags/tag530.xml"/><Relationship Id="rId10" Type="http://schemas.openxmlformats.org/officeDocument/2006/relationships/tags" Target="../tags/tag529.xml"/><Relationship Id="rId1" Type="http://schemas.openxmlformats.org/officeDocument/2006/relationships/tags" Target="../tags/tag521.xml"/></Relationships>
</file>

<file path=ppt/slides/_rels/slide6.xml.rels><?xml version="1.0" encoding="UTF-8" standalone="yes"?>
<Relationships xmlns="http://schemas.openxmlformats.org/package/2006/relationships"><Relationship Id="rId9" Type="http://schemas.openxmlformats.org/officeDocument/2006/relationships/tags" Target="../tags/tag550.xml"/><Relationship Id="rId8" Type="http://schemas.openxmlformats.org/officeDocument/2006/relationships/tags" Target="../tags/tag549.xml"/><Relationship Id="rId7" Type="http://schemas.openxmlformats.org/officeDocument/2006/relationships/tags" Target="../tags/tag548.xml"/><Relationship Id="rId6" Type="http://schemas.openxmlformats.org/officeDocument/2006/relationships/tags" Target="../tags/tag547.xml"/><Relationship Id="rId5" Type="http://schemas.openxmlformats.org/officeDocument/2006/relationships/tags" Target="../tags/tag546.xml"/><Relationship Id="rId4" Type="http://schemas.openxmlformats.org/officeDocument/2006/relationships/tags" Target="../tags/tag545.xml"/><Relationship Id="rId3" Type="http://schemas.openxmlformats.org/officeDocument/2006/relationships/image" Target="../media/image4.jpeg"/><Relationship Id="rId21" Type="http://schemas.openxmlformats.org/officeDocument/2006/relationships/notesSlide" Target="../notesSlides/notesSlide1.xml"/><Relationship Id="rId20" Type="http://schemas.openxmlformats.org/officeDocument/2006/relationships/slideLayout" Target="../slideLayouts/slideLayout25.xml"/><Relationship Id="rId2" Type="http://schemas.openxmlformats.org/officeDocument/2006/relationships/tags" Target="../tags/tag544.xml"/><Relationship Id="rId19" Type="http://schemas.openxmlformats.org/officeDocument/2006/relationships/tags" Target="../tags/tag559.xml"/><Relationship Id="rId18" Type="http://schemas.openxmlformats.org/officeDocument/2006/relationships/image" Target="../media/image5.png"/><Relationship Id="rId17" Type="http://schemas.openxmlformats.org/officeDocument/2006/relationships/tags" Target="../tags/tag558.xml"/><Relationship Id="rId16" Type="http://schemas.openxmlformats.org/officeDocument/2006/relationships/tags" Target="../tags/tag557.xml"/><Relationship Id="rId15" Type="http://schemas.openxmlformats.org/officeDocument/2006/relationships/tags" Target="../tags/tag556.xml"/><Relationship Id="rId14" Type="http://schemas.openxmlformats.org/officeDocument/2006/relationships/tags" Target="../tags/tag555.xml"/><Relationship Id="rId13" Type="http://schemas.openxmlformats.org/officeDocument/2006/relationships/tags" Target="../tags/tag554.xml"/><Relationship Id="rId12" Type="http://schemas.openxmlformats.org/officeDocument/2006/relationships/tags" Target="../tags/tag553.xml"/><Relationship Id="rId11" Type="http://schemas.openxmlformats.org/officeDocument/2006/relationships/tags" Target="../tags/tag552.xml"/><Relationship Id="rId10" Type="http://schemas.openxmlformats.org/officeDocument/2006/relationships/tags" Target="../tags/tag551.xml"/><Relationship Id="rId1" Type="http://schemas.openxmlformats.org/officeDocument/2006/relationships/tags" Target="../tags/tag543.xml"/></Relationships>
</file>

<file path=ppt/slides/_rels/slide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67.xml"/><Relationship Id="rId7" Type="http://schemas.openxmlformats.org/officeDocument/2006/relationships/tags" Target="../tags/tag566.xml"/><Relationship Id="rId6" Type="http://schemas.openxmlformats.org/officeDocument/2006/relationships/tags" Target="../tags/tag565.xml"/><Relationship Id="rId5" Type="http://schemas.openxmlformats.org/officeDocument/2006/relationships/tags" Target="../tags/tag564.xml"/><Relationship Id="rId4" Type="http://schemas.openxmlformats.org/officeDocument/2006/relationships/tags" Target="../tags/tag563.xml"/><Relationship Id="rId3" Type="http://schemas.openxmlformats.org/officeDocument/2006/relationships/tags" Target="../tags/tag562.xml"/><Relationship Id="rId28" Type="http://schemas.openxmlformats.org/officeDocument/2006/relationships/slideLayout" Target="../slideLayouts/slideLayout28.xml"/><Relationship Id="rId27" Type="http://schemas.openxmlformats.org/officeDocument/2006/relationships/tags" Target="../tags/tag585.xml"/><Relationship Id="rId26" Type="http://schemas.openxmlformats.org/officeDocument/2006/relationships/tags" Target="../tags/tag584.xml"/><Relationship Id="rId25" Type="http://schemas.openxmlformats.org/officeDocument/2006/relationships/tags" Target="../tags/tag583.xml"/><Relationship Id="rId24" Type="http://schemas.openxmlformats.org/officeDocument/2006/relationships/tags" Target="../tags/tag582.xml"/><Relationship Id="rId23" Type="http://schemas.openxmlformats.org/officeDocument/2006/relationships/tags" Target="../tags/tag581.xml"/><Relationship Id="rId22" Type="http://schemas.openxmlformats.org/officeDocument/2006/relationships/tags" Target="../tags/tag580.xml"/><Relationship Id="rId21" Type="http://schemas.openxmlformats.org/officeDocument/2006/relationships/tags" Target="../tags/tag579.xml"/><Relationship Id="rId20" Type="http://schemas.openxmlformats.org/officeDocument/2006/relationships/tags" Target="../tags/tag578.xml"/><Relationship Id="rId2" Type="http://schemas.openxmlformats.org/officeDocument/2006/relationships/tags" Target="../tags/tag561.xml"/><Relationship Id="rId19" Type="http://schemas.openxmlformats.org/officeDocument/2006/relationships/tags" Target="../tags/tag577.xml"/><Relationship Id="rId18" Type="http://schemas.openxmlformats.org/officeDocument/2006/relationships/tags" Target="../tags/tag576.xml"/><Relationship Id="rId17" Type="http://schemas.openxmlformats.org/officeDocument/2006/relationships/tags" Target="../tags/tag575.xml"/><Relationship Id="rId16" Type="http://schemas.openxmlformats.org/officeDocument/2006/relationships/tags" Target="../tags/tag574.xml"/><Relationship Id="rId15" Type="http://schemas.openxmlformats.org/officeDocument/2006/relationships/tags" Target="../tags/tag573.xml"/><Relationship Id="rId14" Type="http://schemas.openxmlformats.org/officeDocument/2006/relationships/tags" Target="../tags/tag572.xml"/><Relationship Id="rId13" Type="http://schemas.openxmlformats.org/officeDocument/2006/relationships/tags" Target="../tags/tag571.xml"/><Relationship Id="rId12" Type="http://schemas.openxmlformats.org/officeDocument/2006/relationships/tags" Target="../tags/tag570.xml"/><Relationship Id="rId11" Type="http://schemas.openxmlformats.org/officeDocument/2006/relationships/tags" Target="../tags/tag569.xml"/><Relationship Id="rId10" Type="http://schemas.openxmlformats.org/officeDocument/2006/relationships/tags" Target="../tags/tag568.xml"/><Relationship Id="rId1" Type="http://schemas.openxmlformats.org/officeDocument/2006/relationships/tags" Target="../tags/tag560.xml"/></Relationships>
</file>

<file path=ppt/slides/_rels/slide8.xml.rels><?xml version="1.0" encoding="UTF-8" standalone="yes"?>
<Relationships xmlns="http://schemas.openxmlformats.org/package/2006/relationships"><Relationship Id="rId9" Type="http://schemas.openxmlformats.org/officeDocument/2006/relationships/tags" Target="../tags/tag593.xml"/><Relationship Id="rId8" Type="http://schemas.openxmlformats.org/officeDocument/2006/relationships/tags" Target="../tags/tag592.xml"/><Relationship Id="rId7" Type="http://schemas.openxmlformats.org/officeDocument/2006/relationships/tags" Target="../tags/tag591.xml"/><Relationship Id="rId6" Type="http://schemas.openxmlformats.org/officeDocument/2006/relationships/tags" Target="../tags/tag590.xml"/><Relationship Id="rId5" Type="http://schemas.openxmlformats.org/officeDocument/2006/relationships/image" Target="../media/image7.png"/><Relationship Id="rId4" Type="http://schemas.openxmlformats.org/officeDocument/2006/relationships/tags" Target="../tags/tag589.xml"/><Relationship Id="rId3" Type="http://schemas.openxmlformats.org/officeDocument/2006/relationships/tags" Target="../tags/tag588.xml"/><Relationship Id="rId2" Type="http://schemas.openxmlformats.org/officeDocument/2006/relationships/tags" Target="../tags/tag587.xml"/><Relationship Id="rId13" Type="http://schemas.openxmlformats.org/officeDocument/2006/relationships/slideLayout" Target="../slideLayouts/slideLayout19.xml"/><Relationship Id="rId12" Type="http://schemas.openxmlformats.org/officeDocument/2006/relationships/tags" Target="../tags/tag596.xml"/><Relationship Id="rId11" Type="http://schemas.openxmlformats.org/officeDocument/2006/relationships/tags" Target="../tags/tag595.xml"/><Relationship Id="rId10" Type="http://schemas.openxmlformats.org/officeDocument/2006/relationships/tags" Target="../tags/tag594.xml"/><Relationship Id="rId1" Type="http://schemas.openxmlformats.org/officeDocument/2006/relationships/tags" Target="../tags/tag586.xml"/></Relationships>
</file>

<file path=ppt/slides/_rels/slide9.xml.rels><?xml version="1.0" encoding="UTF-8" standalone="yes"?>
<Relationships xmlns="http://schemas.openxmlformats.org/package/2006/relationships"><Relationship Id="rId9" Type="http://schemas.openxmlformats.org/officeDocument/2006/relationships/tags" Target="../tags/tag605.xml"/><Relationship Id="rId8" Type="http://schemas.openxmlformats.org/officeDocument/2006/relationships/tags" Target="../tags/tag604.xml"/><Relationship Id="rId7" Type="http://schemas.openxmlformats.org/officeDocument/2006/relationships/tags" Target="../tags/tag603.xml"/><Relationship Id="rId6" Type="http://schemas.openxmlformats.org/officeDocument/2006/relationships/tags" Target="../tags/tag602.xml"/><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tags" Target="../tags/tag599.xml"/><Relationship Id="rId2" Type="http://schemas.openxmlformats.org/officeDocument/2006/relationships/tags" Target="../tags/tag598.xml"/><Relationship Id="rId17" Type="http://schemas.openxmlformats.org/officeDocument/2006/relationships/slideLayout" Target="../slideLayouts/slideLayout29.xml"/><Relationship Id="rId16" Type="http://schemas.openxmlformats.org/officeDocument/2006/relationships/tags" Target="../tags/tag612.xml"/><Relationship Id="rId15" Type="http://schemas.openxmlformats.org/officeDocument/2006/relationships/tags" Target="../tags/tag611.xml"/><Relationship Id="rId14" Type="http://schemas.openxmlformats.org/officeDocument/2006/relationships/tags" Target="../tags/tag610.xml"/><Relationship Id="rId13" Type="http://schemas.openxmlformats.org/officeDocument/2006/relationships/tags" Target="../tags/tag609.xml"/><Relationship Id="rId12" Type="http://schemas.openxmlformats.org/officeDocument/2006/relationships/tags" Target="../tags/tag608.xml"/><Relationship Id="rId11" Type="http://schemas.openxmlformats.org/officeDocument/2006/relationships/tags" Target="../tags/tag607.xml"/><Relationship Id="rId10" Type="http://schemas.openxmlformats.org/officeDocument/2006/relationships/tags" Target="../tags/tag606.xml"/><Relationship Id="rId1" Type="http://schemas.openxmlformats.org/officeDocument/2006/relationships/tags" Target="../tags/tag59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0562" y="2034540"/>
            <a:ext cx="5419185" cy="895350"/>
          </a:xfrm>
        </p:spPr>
        <p:txBody>
          <a:bodyPr>
            <a:noAutofit/>
          </a:bodyPr>
          <a:p>
            <a:r>
              <a:rPr lang="zh-CN" altLang="en-US" sz="4800" dirty="0">
                <a:solidFill>
                  <a:schemeClr val="bg1"/>
                </a:solidFill>
                <a:latin typeface="+mj-ea"/>
                <a:ea typeface="+mj-ea"/>
                <a:sym typeface="+mn-ea"/>
              </a:rPr>
              <a:t>识别创业机会</a:t>
            </a:r>
            <a:endParaRPr lang="en-US" altLang="zh-CN" sz="4800" dirty="0">
              <a:solidFill>
                <a:schemeClr val="bg1"/>
              </a:solidFill>
              <a:latin typeface="+mj-ea"/>
              <a:ea typeface="+mj-ea"/>
              <a:sym typeface="+mn-ea"/>
            </a:endParaRPr>
          </a:p>
        </p:txBody>
      </p:sp>
      <p:sp>
        <p:nvSpPr>
          <p:cNvPr id="8" name="文本占位符 7"/>
          <p:cNvSpPr>
            <a:spLocks noGrp="1"/>
          </p:cNvSpPr>
          <p:nvPr>
            <p:ph type="body" idx="1"/>
            <p:custDataLst>
              <p:tags r:id="rId2"/>
            </p:custDataLst>
          </p:nvPr>
        </p:nvSpPr>
        <p:spPr>
          <a:xfrm>
            <a:off x="6080760" y="2929255"/>
            <a:ext cx="5419090" cy="2188210"/>
          </a:xfrm>
        </p:spPr>
        <p:txBody>
          <a:bodyPr anchor="ctr" anchorCtr="0">
            <a:noAutofit/>
          </a:bodyPr>
          <a:p>
            <a:pPr indent="-508000" algn="just" latinLnBrk="0">
              <a:lnSpc>
                <a:spcPct val="60000"/>
              </a:lnSpc>
              <a:spcBef>
                <a:spcPts val="900"/>
              </a:spcBef>
              <a:spcAft>
                <a:spcPts val="1000"/>
              </a:spcAft>
              <a:buNone/>
            </a:pPr>
            <a:r>
              <a:rPr lang="zh-CN" altLang="en-US" sz="1800" dirty="0">
                <a:latin typeface="+mn-ea"/>
                <a:ea typeface="+mn-ea"/>
                <a:cs typeface="+mn-ea"/>
                <a:sym typeface="+mn-ea"/>
              </a:rPr>
              <a:t>1</a:t>
            </a:r>
            <a:r>
              <a:rPr lang="en-US" altLang="zh-CN" sz="1800" dirty="0">
                <a:latin typeface="+mn-ea"/>
                <a:ea typeface="+mn-ea"/>
                <a:cs typeface="+mn-ea"/>
                <a:sym typeface="+mn-ea"/>
              </a:rPr>
              <a:t>.</a:t>
            </a:r>
            <a:r>
              <a:rPr lang="zh-CN" altLang="en-US" sz="1800" dirty="0">
                <a:latin typeface="+mn-ea"/>
                <a:ea typeface="+mn-ea"/>
                <a:cs typeface="+mn-ea"/>
                <a:sym typeface="+mn-ea"/>
              </a:rPr>
              <a:t>了解创业机会的内涵及来源</a:t>
            </a:r>
            <a:endParaRPr lang="zh-CN" altLang="en-US" sz="1800" dirty="0">
              <a:latin typeface="+mn-ea"/>
              <a:ea typeface="+mn-ea"/>
              <a:cs typeface="+mn-ea"/>
              <a:sym typeface="+mn-ea"/>
            </a:endParaRPr>
          </a:p>
          <a:p>
            <a:pPr indent="-508000" algn="just" latinLnBrk="0">
              <a:lnSpc>
                <a:spcPct val="60000"/>
              </a:lnSpc>
              <a:spcBef>
                <a:spcPts val="900"/>
              </a:spcBef>
              <a:spcAft>
                <a:spcPts val="1000"/>
              </a:spcAft>
              <a:buNone/>
            </a:pPr>
            <a:r>
              <a:rPr lang="zh-CN" altLang="en-US" sz="1800" dirty="0">
                <a:latin typeface="+mn-ea"/>
                <a:ea typeface="+mn-ea"/>
                <a:cs typeface="+mn-ea"/>
                <a:sym typeface="+mn-ea"/>
              </a:rPr>
              <a:t>2</a:t>
            </a:r>
            <a:r>
              <a:rPr lang="en-US" altLang="zh-CN" sz="1800" dirty="0">
                <a:latin typeface="+mn-ea"/>
                <a:ea typeface="+mn-ea"/>
                <a:cs typeface="+mn-ea"/>
                <a:sym typeface="+mn-ea"/>
              </a:rPr>
              <a:t>.</a:t>
            </a:r>
            <a:r>
              <a:rPr lang="zh-CN" altLang="en-US" sz="1800" dirty="0">
                <a:latin typeface="+mn-ea"/>
                <a:ea typeface="+mn-ea"/>
                <a:cs typeface="+mn-ea"/>
                <a:sym typeface="+mn-ea"/>
              </a:rPr>
              <a:t>了解创业机会评价的基本类型和模式</a:t>
            </a:r>
            <a:endParaRPr lang="zh-CN" altLang="en-US" sz="1800" dirty="0">
              <a:latin typeface="+mn-ea"/>
              <a:ea typeface="+mn-ea"/>
              <a:cs typeface="+mn-ea"/>
              <a:sym typeface="+mn-ea"/>
            </a:endParaRPr>
          </a:p>
          <a:p>
            <a:pPr indent="-508000" algn="just" latinLnBrk="0">
              <a:lnSpc>
                <a:spcPct val="60000"/>
              </a:lnSpc>
              <a:spcBef>
                <a:spcPts val="900"/>
              </a:spcBef>
              <a:spcAft>
                <a:spcPts val="1000"/>
              </a:spcAft>
              <a:buNone/>
            </a:pPr>
            <a:r>
              <a:rPr lang="zh-CN" altLang="en-US" sz="1800" dirty="0">
                <a:latin typeface="+mn-ea"/>
                <a:ea typeface="+mn-ea"/>
                <a:cs typeface="+mn-ea"/>
                <a:sym typeface="+mn-ea"/>
              </a:rPr>
              <a:t>3</a:t>
            </a:r>
            <a:r>
              <a:rPr lang="en-US" altLang="zh-CN" sz="1800" dirty="0">
                <a:latin typeface="+mn-ea"/>
                <a:ea typeface="+mn-ea"/>
                <a:cs typeface="+mn-ea"/>
                <a:sym typeface="+mn-ea"/>
              </a:rPr>
              <a:t>.</a:t>
            </a:r>
            <a:r>
              <a:rPr lang="zh-CN" altLang="en-US" sz="1800" dirty="0">
                <a:latin typeface="+mn-ea"/>
                <a:ea typeface="+mn-ea"/>
                <a:cs typeface="+mn-ea"/>
                <a:sym typeface="+mn-ea"/>
              </a:rPr>
              <a:t>掌握创业机会评价的技巧和策略</a:t>
            </a:r>
            <a:endParaRPr lang="zh-CN" altLang="en-US" sz="1800" dirty="0">
              <a:latin typeface="+mn-ea"/>
              <a:ea typeface="+mn-ea"/>
              <a:cs typeface="+mn-ea"/>
              <a:sym typeface="+mn-ea"/>
            </a:endParaRPr>
          </a:p>
          <a:p>
            <a:pPr indent="-508000" algn="just" latinLnBrk="0">
              <a:lnSpc>
                <a:spcPct val="60000"/>
              </a:lnSpc>
              <a:spcBef>
                <a:spcPts val="900"/>
              </a:spcBef>
              <a:spcAft>
                <a:spcPts val="1000"/>
              </a:spcAft>
              <a:buNone/>
            </a:pPr>
            <a:r>
              <a:rPr lang="zh-CN" altLang="en-US" sz="1800" dirty="0">
                <a:latin typeface="+mn-ea"/>
                <a:ea typeface="+mn-ea"/>
                <a:cs typeface="+mn-ea"/>
                <a:sym typeface="+mn-ea"/>
              </a:rPr>
              <a:t>4</a:t>
            </a:r>
            <a:r>
              <a:rPr lang="en-US" altLang="zh-CN" sz="1800" dirty="0">
                <a:latin typeface="+mn-ea"/>
                <a:ea typeface="+mn-ea"/>
                <a:cs typeface="+mn-ea"/>
                <a:sym typeface="+mn-ea"/>
              </a:rPr>
              <a:t>.</a:t>
            </a:r>
            <a:r>
              <a:rPr lang="zh-CN" altLang="en-US" sz="1800" dirty="0">
                <a:latin typeface="+mn-ea"/>
                <a:ea typeface="+mn-ea"/>
                <a:cs typeface="+mn-ea"/>
                <a:sym typeface="+mn-ea"/>
              </a:rPr>
              <a:t>识别大学生创业常见风险</a:t>
            </a:r>
            <a:endParaRPr lang="zh-CN" altLang="en-US" sz="1800" dirty="0">
              <a:latin typeface="+mn-ea"/>
              <a:ea typeface="+mn-ea"/>
              <a:cs typeface="+mn-ea"/>
              <a:sym typeface="+mn-ea"/>
            </a:endParaRPr>
          </a:p>
          <a:p>
            <a:pPr indent="-508000" algn="just" latinLnBrk="0">
              <a:lnSpc>
                <a:spcPct val="60000"/>
              </a:lnSpc>
              <a:spcBef>
                <a:spcPts val="900"/>
              </a:spcBef>
              <a:spcAft>
                <a:spcPts val="1000"/>
              </a:spcAft>
              <a:buNone/>
            </a:pPr>
            <a:r>
              <a:rPr lang="en-US" altLang="zh-CN" sz="1800" dirty="0">
                <a:latin typeface="+mn-ea"/>
                <a:ea typeface="+mn-ea"/>
                <a:cs typeface="+mn-ea"/>
                <a:sym typeface="+mn-ea"/>
              </a:rPr>
              <a:t>5.</a:t>
            </a:r>
            <a:r>
              <a:rPr lang="zh-CN" altLang="en-US" sz="1800" dirty="0">
                <a:latin typeface="+mn-ea"/>
                <a:ea typeface="+mn-ea"/>
                <a:cs typeface="+mn-ea"/>
                <a:sym typeface="+mn-ea"/>
              </a:rPr>
              <a:t>掌握创业风险防范的方法</a:t>
            </a:r>
            <a:endParaRPr lang="zh-CN" altLang="en-US" sz="1800" dirty="0">
              <a:latin typeface="+mn-ea"/>
              <a:ea typeface="+mn-ea"/>
              <a:cs typeface="+mn-ea"/>
              <a:sym typeface="+mn-ea"/>
            </a:endParaRPr>
          </a:p>
        </p:txBody>
      </p:sp>
      <p:sp>
        <p:nvSpPr>
          <p:cNvPr id="9" name="文本框 8"/>
          <p:cNvSpPr txBox="1"/>
          <p:nvPr>
            <p:custDataLst>
              <p:tags r:id="rId3"/>
            </p:custDataLst>
          </p:nvPr>
        </p:nvSpPr>
        <p:spPr>
          <a:xfrm>
            <a:off x="4687548" y="2157926"/>
            <a:ext cx="1056344" cy="1015623"/>
          </a:xfrm>
          <a:prstGeom prst="rect">
            <a:avLst/>
          </a:prstGeom>
          <a:noFill/>
          <a:ln w="117475">
            <a:noFill/>
          </a:ln>
        </p:spPr>
        <p:txBody>
          <a:bodyPr wrap="none" rtlCol="0">
            <a:prstTxWarp prst="textPlain">
              <a:avLst/>
            </a:prstTxWarp>
            <a:spAutoFit/>
          </a:bodyPr>
          <a:p>
            <a:r>
              <a:rPr lang="en-US" altLang="zh-CN" sz="1800" spc="1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en-US" altLang="zh-CN" sz="1800" spc="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Tree>
    <p:custDataLst>
      <p:tags r:id="rId4"/>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1000"/>
                                        <p:tgtEl>
                                          <p:spTgt spid="8">
                                            <p:txEl>
                                              <p:pRg st="0" end="0"/>
                                            </p:txEl>
                                          </p:spTgt>
                                        </p:tgtEl>
                                      </p:cBhvr>
                                    </p:animEffect>
                                    <p:anim calcmode="lin" valueType="num">
                                      <p:cBhvr>
                                        <p:cTn id="1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8"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37"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1000"/>
                                        <p:tgtEl>
                                          <p:spTgt spid="8">
                                            <p:txEl>
                                              <p:pRg st="1" end="1"/>
                                            </p:txEl>
                                          </p:spTgt>
                                        </p:tgtEl>
                                      </p:cBhvr>
                                    </p:animEffect>
                                    <p:anim calcmode="lin" valueType="num">
                                      <p:cBhvr>
                                        <p:cTn id="24"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childTnLst>
                          </p:cTn>
                        </p:par>
                        <p:par>
                          <p:cTn id="27" fill="hold">
                            <p:stCondLst>
                              <p:cond delay="3000"/>
                            </p:stCondLst>
                            <p:childTnLst>
                              <p:par>
                                <p:cTn id="28" presetID="37" presetClass="entr" presetSubtype="0" fill="hold" grpId="0" nodeType="afterEffect">
                                  <p:stCondLst>
                                    <p:cond delay="0"/>
                                  </p:stCondLst>
                                  <p:childTnLst>
                                    <p:set>
                                      <p:cBhvr>
                                        <p:cTn id="29" dur="1" fill="hold">
                                          <p:stCondLst>
                                            <p:cond delay="0"/>
                                          </p:stCondLst>
                                        </p:cTn>
                                        <p:tgtEl>
                                          <p:spTgt spid="8">
                                            <p:txEl>
                                              <p:pRg st="2" end="2"/>
                                            </p:txEl>
                                          </p:spTgt>
                                        </p:tgtEl>
                                        <p:attrNameLst>
                                          <p:attrName>style.visibility</p:attrName>
                                        </p:attrNameLst>
                                      </p:cBhvr>
                                      <p:to>
                                        <p:strVal val="visible"/>
                                      </p:to>
                                    </p:set>
                                    <p:animEffect transition="in" filter="fade">
                                      <p:cBhvr>
                                        <p:cTn id="30" dur="1000"/>
                                        <p:tgtEl>
                                          <p:spTgt spid="8">
                                            <p:txEl>
                                              <p:pRg st="2" end="2"/>
                                            </p:txEl>
                                          </p:spTgt>
                                        </p:tgtEl>
                                      </p:cBhvr>
                                    </p:animEffect>
                                    <p:anim calcmode="lin" valueType="num">
                                      <p:cBhvr>
                                        <p:cTn id="31"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childTnLst>
                          </p:cTn>
                        </p:par>
                        <p:par>
                          <p:cTn id="34" fill="hold">
                            <p:stCondLst>
                              <p:cond delay="4000"/>
                            </p:stCondLst>
                            <p:childTnLst>
                              <p:par>
                                <p:cTn id="35" presetID="37" presetClass="entr" presetSubtype="0" fill="hold" grpId="0" nodeType="afterEffect">
                                  <p:stCondLst>
                                    <p:cond delay="0"/>
                                  </p:stCondLst>
                                  <p:childTnLst>
                                    <p:set>
                                      <p:cBhvr>
                                        <p:cTn id="36" dur="1" fill="hold">
                                          <p:stCondLst>
                                            <p:cond delay="0"/>
                                          </p:stCondLst>
                                        </p:cTn>
                                        <p:tgtEl>
                                          <p:spTgt spid="8">
                                            <p:txEl>
                                              <p:pRg st="3" end="3"/>
                                            </p:txEl>
                                          </p:spTgt>
                                        </p:tgtEl>
                                        <p:attrNameLst>
                                          <p:attrName>style.visibility</p:attrName>
                                        </p:attrNameLst>
                                      </p:cBhvr>
                                      <p:to>
                                        <p:strVal val="visible"/>
                                      </p:to>
                                    </p:set>
                                    <p:animEffect transition="in" filter="fade">
                                      <p:cBhvr>
                                        <p:cTn id="37" dur="1000"/>
                                        <p:tgtEl>
                                          <p:spTgt spid="8">
                                            <p:txEl>
                                              <p:pRg st="3" end="3"/>
                                            </p:txEl>
                                          </p:spTgt>
                                        </p:tgtEl>
                                      </p:cBhvr>
                                    </p:animEffect>
                                    <p:anim calcmode="lin" valueType="num">
                                      <p:cBhvr>
                                        <p:cTn id="38"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39" dur="900" decel="100000" fill="hold"/>
                                        <p:tgtEl>
                                          <p:spTgt spid="8">
                                            <p:txEl>
                                              <p:pRg st="3" end="3"/>
                                            </p:txEl>
                                          </p:spTgt>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8">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7" presetClass="entr" presetSubtype="0" fill="hold" grpId="0" nodeType="clickEffect">
                                  <p:stCondLst>
                                    <p:cond delay="0"/>
                                  </p:stCondLst>
                                  <p:childTnLst>
                                    <p:set>
                                      <p:cBhvr>
                                        <p:cTn id="44" dur="1" fill="hold">
                                          <p:stCondLst>
                                            <p:cond delay="0"/>
                                          </p:stCondLst>
                                        </p:cTn>
                                        <p:tgtEl>
                                          <p:spTgt spid="8">
                                            <p:txEl>
                                              <p:pRg st="4" end="4"/>
                                            </p:txEl>
                                          </p:spTgt>
                                        </p:tgtEl>
                                        <p:attrNameLst>
                                          <p:attrName>style.visibility</p:attrName>
                                        </p:attrNameLst>
                                      </p:cBhvr>
                                      <p:to>
                                        <p:strVal val="visible"/>
                                      </p:to>
                                    </p:set>
                                    <p:animEffect transition="in" filter="fade">
                                      <p:cBhvr>
                                        <p:cTn id="45" dur="1000"/>
                                        <p:tgtEl>
                                          <p:spTgt spid="8">
                                            <p:txEl>
                                              <p:pRg st="4" end="4"/>
                                            </p:txEl>
                                          </p:spTgt>
                                        </p:tgtEl>
                                      </p:cBhvr>
                                    </p:animEffect>
                                    <p:anim calcmode="lin" valueType="num">
                                      <p:cBhvr>
                                        <p:cTn id="46"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47" dur="900" decel="100000" fill="hold"/>
                                        <p:tgtEl>
                                          <p:spTgt spid="8">
                                            <p:txEl>
                                              <p:pRg st="4" end="4"/>
                                            </p:txEl>
                                          </p:spTgt>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8">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uiExpand="1" build="p"/>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a:off x="3365500" y="1123315"/>
            <a:ext cx="6917055" cy="2247265"/>
            <a:chOff x="1069416" y="1608612"/>
            <a:chExt cx="4642552" cy="2039661"/>
          </a:xfrm>
        </p:grpSpPr>
        <p:sp>
          <p:nvSpPr>
            <p:cNvPr id="2" name="任意形状 5"/>
            <p:cNvSpPr/>
            <p:nvPr>
              <p:custDataLst>
                <p:tags r:id="rId2"/>
              </p:custDataLst>
            </p:nvPr>
          </p:nvSpPr>
          <p:spPr>
            <a:xfrm>
              <a:off x="1070196" y="1608612"/>
              <a:ext cx="656191" cy="2038880"/>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dirty="0">
                <a:solidFill>
                  <a:srgbClr val="222222"/>
                </a:solidFill>
                <a:latin typeface="微软雅黑" panose="020B0503020204020204" pitchFamily="34" charset="-122"/>
                <a:ea typeface="微软雅黑" panose="020B0503020204020204" pitchFamily="34" charset="-122"/>
              </a:endParaRPr>
            </a:p>
          </p:txBody>
        </p:sp>
        <p:sp>
          <p:nvSpPr>
            <p:cNvPr id="8" name="圆角矩形 7"/>
            <p:cNvSpPr/>
            <p:nvPr>
              <p:custDataLst>
                <p:tags r:id="rId3"/>
              </p:custDataLst>
            </p:nvPr>
          </p:nvSpPr>
          <p:spPr>
            <a:xfrm>
              <a:off x="1069416" y="1609393"/>
              <a:ext cx="4640209" cy="2038880"/>
            </a:xfrm>
            <a:prstGeom prst="roundRect">
              <a:avLst>
                <a:gd name="adj" fmla="val 4745"/>
              </a:avLst>
            </a:prstGeom>
            <a:noFill/>
            <a:ln w="25400" cap="flat">
              <a:solidFill>
                <a:srgbClr val="4276AA"/>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sp>
          <p:nvSpPr>
            <p:cNvPr id="9" name="任意形状 4"/>
            <p:cNvSpPr/>
            <p:nvPr>
              <p:custDataLst>
                <p:tags r:id="rId4"/>
              </p:custDataLst>
            </p:nvPr>
          </p:nvSpPr>
          <p:spPr>
            <a:xfrm>
              <a:off x="4844858" y="1609393"/>
              <a:ext cx="867110" cy="2038880"/>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4276AA"/>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grpSp>
      <p:grpSp>
        <p:nvGrpSpPr>
          <p:cNvPr id="10" name="组合 9"/>
          <p:cNvGrpSpPr/>
          <p:nvPr>
            <p:custDataLst>
              <p:tags r:id="rId5"/>
            </p:custDataLst>
          </p:nvPr>
        </p:nvGrpSpPr>
        <p:grpSpPr>
          <a:xfrm>
            <a:off x="1943735" y="3626485"/>
            <a:ext cx="6900545" cy="2219960"/>
            <a:chOff x="1083006" y="3992376"/>
            <a:chExt cx="4641772" cy="2039661"/>
          </a:xfrm>
        </p:grpSpPr>
        <p:sp>
          <p:nvSpPr>
            <p:cNvPr id="12" name="任意形状 11"/>
            <p:cNvSpPr/>
            <p:nvPr>
              <p:custDataLst>
                <p:tags r:id="rId6"/>
              </p:custDataLst>
            </p:nvPr>
          </p:nvSpPr>
          <p:spPr>
            <a:xfrm>
              <a:off x="1083006" y="3992376"/>
              <a:ext cx="656191" cy="2038880"/>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sp>
          <p:nvSpPr>
            <p:cNvPr id="11" name="任意形状 10"/>
            <p:cNvSpPr/>
            <p:nvPr>
              <p:custDataLst>
                <p:tags r:id="rId7"/>
              </p:custDataLst>
            </p:nvPr>
          </p:nvSpPr>
          <p:spPr>
            <a:xfrm>
              <a:off x="4857668" y="3993157"/>
              <a:ext cx="867110" cy="2038880"/>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00B0F0"/>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sp>
          <p:nvSpPr>
            <p:cNvPr id="38" name="圆角矩形 37"/>
            <p:cNvSpPr/>
            <p:nvPr>
              <p:custDataLst>
                <p:tags r:id="rId8"/>
              </p:custDataLst>
            </p:nvPr>
          </p:nvSpPr>
          <p:spPr>
            <a:xfrm>
              <a:off x="1083006" y="3993157"/>
              <a:ext cx="4640209" cy="2038880"/>
            </a:xfrm>
            <a:prstGeom prst="roundRect">
              <a:avLst>
                <a:gd name="adj" fmla="val 4745"/>
              </a:avLst>
            </a:prstGeom>
            <a:noFill/>
            <a:ln w="25400" cap="flat">
              <a:solidFill>
                <a:srgbClr val="4276AA"/>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grpSp>
      <p:sp>
        <p:nvSpPr>
          <p:cNvPr id="30" name="文本框 29"/>
          <p:cNvSpPr txBox="1"/>
          <p:nvPr>
            <p:custDataLst>
              <p:tags r:id="rId9"/>
            </p:custDataLst>
          </p:nvPr>
        </p:nvSpPr>
        <p:spPr>
          <a:xfrm>
            <a:off x="9290819" y="2501440"/>
            <a:ext cx="725762" cy="706755"/>
          </a:xfrm>
          <a:prstGeom prst="rect">
            <a:avLst/>
          </a:prstGeom>
          <a:noFill/>
        </p:spPr>
        <p:txBody>
          <a:bodyPr wrap="square" rtlCol="0">
            <a:spAutoFit/>
          </a:bodyPr>
          <a:lstStyle/>
          <a:p>
            <a:pPr algn="ctr" defTabSz="457200"/>
            <a:r>
              <a:rPr kumimoji="1" lang="en-US" sz="4000" b="1" dirty="0">
                <a:solidFill>
                  <a:srgbClr val="FFFFFF"/>
                </a:solidFill>
                <a:latin typeface="微软雅黑" panose="020B0503020204020204" pitchFamily="34" charset="-122"/>
                <a:ea typeface="微软雅黑" panose="020B0503020204020204" pitchFamily="34" charset="-122"/>
              </a:rPr>
              <a:t>3</a:t>
            </a:r>
            <a:endParaRPr kumimoji="1" lang="en-US" sz="4000" b="1" dirty="0">
              <a:solidFill>
                <a:srgbClr val="FFFFFF"/>
              </a:solidFill>
              <a:latin typeface="微软雅黑" panose="020B0503020204020204" pitchFamily="34" charset="-122"/>
              <a:ea typeface="微软雅黑" panose="020B0503020204020204" pitchFamily="34" charset="-122"/>
            </a:endParaRPr>
          </a:p>
        </p:txBody>
      </p:sp>
      <p:sp>
        <p:nvSpPr>
          <p:cNvPr id="31" name="文本框 30"/>
          <p:cNvSpPr txBox="1"/>
          <p:nvPr>
            <p:custDataLst>
              <p:tags r:id="rId10"/>
            </p:custDataLst>
          </p:nvPr>
        </p:nvSpPr>
        <p:spPr>
          <a:xfrm>
            <a:off x="7855329" y="5025450"/>
            <a:ext cx="725762" cy="706755"/>
          </a:xfrm>
          <a:prstGeom prst="rect">
            <a:avLst/>
          </a:prstGeom>
          <a:noFill/>
        </p:spPr>
        <p:txBody>
          <a:bodyPr wrap="square" rtlCol="0">
            <a:spAutoFit/>
          </a:bodyPr>
          <a:lstStyle/>
          <a:p>
            <a:pPr algn="ctr" defTabSz="457200"/>
            <a:r>
              <a:rPr kumimoji="1" lang="en-US" sz="4000" b="1" dirty="0">
                <a:solidFill>
                  <a:srgbClr val="FFFFFF"/>
                </a:solidFill>
                <a:latin typeface="微软雅黑" panose="020B0503020204020204" pitchFamily="34" charset="-122"/>
                <a:ea typeface="微软雅黑" panose="020B0503020204020204" pitchFamily="34" charset="-122"/>
              </a:rPr>
              <a:t>4</a:t>
            </a:r>
            <a:endParaRPr kumimoji="1" lang="en-US" sz="4000" b="1" dirty="0">
              <a:solidFill>
                <a:srgbClr val="FFFFFF"/>
              </a:solidFill>
              <a:latin typeface="微软雅黑" panose="020B0503020204020204" pitchFamily="34" charset="-122"/>
              <a:ea typeface="微软雅黑" panose="020B0503020204020204" pitchFamily="34" charset="-122"/>
            </a:endParaRPr>
          </a:p>
        </p:txBody>
      </p:sp>
      <p:sp>
        <p:nvSpPr>
          <p:cNvPr id="41" name="文本框 40"/>
          <p:cNvSpPr txBox="1"/>
          <p:nvPr>
            <p:custDataLst>
              <p:tags r:id="rId11"/>
            </p:custDataLst>
          </p:nvPr>
        </p:nvSpPr>
        <p:spPr>
          <a:xfrm>
            <a:off x="4140200" y="1791970"/>
            <a:ext cx="4850130" cy="1483360"/>
          </a:xfrm>
          <a:prstGeom prst="rect">
            <a:avLst/>
          </a:prstGeom>
          <a:noFill/>
        </p:spPr>
        <p:txBody>
          <a:bodyPr wrap="square" lIns="90000" tIns="0" rtlCol="0" anchor="ctr" anchorCtr="0"/>
          <a:lstStyle>
            <a:defPPr>
              <a:defRPr lang="en-US"/>
            </a:defPPr>
            <a:lvl1pPr algn="r">
              <a:lnSpc>
                <a:spcPct val="140000"/>
              </a:lnSpc>
              <a:defRPr kumimoji="1" sz="1400">
                <a:solidFill>
                  <a:srgbClr val="222222">
                    <a:lumMod val="75000"/>
                    <a:lumOff val="25000"/>
                  </a:srgbClr>
                </a:solidFill>
              </a:defRPr>
            </a:lvl1pPr>
          </a:lstStyle>
          <a:p>
            <a:pPr algn="just">
              <a:lnSpc>
                <a:spcPct val="120000"/>
              </a:lnSpc>
              <a:spcBef>
                <a:spcPts val="0"/>
              </a:spcBef>
              <a:spcAft>
                <a:spcPts val="0"/>
              </a:spcAft>
              <a:buClr>
                <a:srgbClr val="1486AF"/>
              </a:buClr>
              <a:buSzPct val="100000"/>
            </a:pPr>
            <a:r>
              <a:rPr lang="zh-CN" altLang="zh-CN" dirty="0">
                <a:solidFill>
                  <a:schemeClr val="tx1"/>
                </a:solidFill>
                <a:latin typeface="+mn-lt"/>
                <a:ea typeface="+mn-ea"/>
                <a:sym typeface="+mn-ea"/>
              </a:rPr>
              <a:t>机会是周围对企业有利的潜在发展因素。例如，由于越来越多的游客前来你的城市观光，你计划生产的产品的需求量会有所增加。</a:t>
            </a:r>
            <a:endParaRPr lang="zh-CN" altLang="zh-CN"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dirty="0">
                <a:solidFill>
                  <a:schemeClr val="tx1"/>
                </a:solidFill>
                <a:latin typeface="+mn-lt"/>
                <a:ea typeface="+mn-ea"/>
                <a:sym typeface="+mn-ea"/>
              </a:rPr>
              <a:t>威胁是可能发生的对企业产生负面影响的事情。例如，你的企业想法太简单，以至于别人也可能在这个地方开办同类的企业，这样就减少了你的市场份额。</a:t>
            </a:r>
            <a:endParaRPr lang="zh-CN" altLang="zh-CN" spc="150" dirty="0">
              <a:solidFill>
                <a:schemeClr val="tx1"/>
              </a:solidFill>
              <a:latin typeface="+mn-ea"/>
              <a:ea typeface="+mn-ea"/>
              <a:cs typeface="+mn-ea"/>
              <a:sym typeface="+mn-ea"/>
            </a:endParaRPr>
          </a:p>
        </p:txBody>
      </p:sp>
      <p:sp>
        <p:nvSpPr>
          <p:cNvPr id="42" name="文本框 41"/>
          <p:cNvSpPr txBox="1"/>
          <p:nvPr>
            <p:custDataLst>
              <p:tags r:id="rId12"/>
            </p:custDataLst>
          </p:nvPr>
        </p:nvSpPr>
        <p:spPr>
          <a:xfrm flipH="1">
            <a:off x="4354504" y="1336884"/>
            <a:ext cx="3358395" cy="354871"/>
          </a:xfrm>
          <a:prstGeom prst="rect">
            <a:avLst/>
          </a:prstGeom>
          <a:noFill/>
        </p:spPr>
        <p:txBody>
          <a:bodyPr wrap="square" lIns="90000" tIns="46800" rIns="90000" bIns="0" rtlCol="0" anchor="b" anchorCtr="0">
            <a:normAutofit/>
          </a:bodyPr>
          <a:lstStyle>
            <a:defPPr>
              <a:defRPr lang="en-US"/>
            </a:defPPr>
            <a:lvl1pPr algn="r">
              <a:defRPr kumimoji="1" b="1">
                <a:solidFill>
                  <a:srgbClr val="2196F3"/>
                </a:solidFill>
                <a:latin typeface="+mn-ea"/>
              </a:defRPr>
            </a:lvl1pPr>
          </a:lstStyle>
          <a:p>
            <a:pPr algn="l" defTabSz="457200"/>
            <a:r>
              <a:rPr lang="zh-CN" spc="300">
                <a:solidFill>
                  <a:srgbClr val="2196F3"/>
                </a:solidFill>
                <a:latin typeface="微软雅黑" panose="020B0503020204020204" pitchFamily="34" charset="-122"/>
                <a:ea typeface="微软雅黑" panose="020B0503020204020204" pitchFamily="34" charset="-122"/>
              </a:rPr>
              <a:t>企业外部</a:t>
            </a:r>
            <a:endParaRPr lang="zh-CN" spc="300">
              <a:solidFill>
                <a:srgbClr val="2196F3"/>
              </a:solidFill>
              <a:latin typeface="微软雅黑" panose="020B0503020204020204" pitchFamily="34" charset="-122"/>
              <a:ea typeface="微软雅黑" panose="020B0503020204020204" pitchFamily="34" charset="-122"/>
            </a:endParaRPr>
          </a:p>
        </p:txBody>
      </p:sp>
      <p:sp>
        <p:nvSpPr>
          <p:cNvPr id="48" name="文本框 47"/>
          <p:cNvSpPr txBox="1"/>
          <p:nvPr>
            <p:custDataLst>
              <p:tags r:id="rId13"/>
            </p:custDataLst>
          </p:nvPr>
        </p:nvSpPr>
        <p:spPr>
          <a:xfrm flipH="1">
            <a:off x="2909570" y="3627120"/>
            <a:ext cx="4923790" cy="354965"/>
          </a:xfrm>
          <a:prstGeom prst="rect">
            <a:avLst/>
          </a:prstGeom>
          <a:noFill/>
        </p:spPr>
        <p:txBody>
          <a:bodyPr wrap="square" lIns="90000" tIns="46800" rIns="90000" bIns="0" rtlCol="0" anchor="b" anchorCtr="0">
            <a:normAutofit/>
          </a:bodyPr>
          <a:lstStyle>
            <a:defPPr>
              <a:defRPr lang="en-US"/>
            </a:defPPr>
            <a:lvl1pPr algn="r">
              <a:defRPr kumimoji="1" b="1">
                <a:solidFill>
                  <a:srgbClr val="2196F3"/>
                </a:solidFill>
                <a:latin typeface="+mn-ea"/>
              </a:defRPr>
            </a:lvl1pPr>
          </a:lstStyle>
          <a:p>
            <a:pPr algn="l" defTabSz="457200"/>
            <a:r>
              <a:rPr lang="en-US" altLang="zh-CN" spc="300">
                <a:solidFill>
                  <a:srgbClr val="2196F3"/>
                </a:solidFill>
                <a:latin typeface="微软雅黑" panose="020B0503020204020204" pitchFamily="34" charset="-122"/>
                <a:ea typeface="微软雅黑" panose="020B0503020204020204" pitchFamily="34" charset="-122"/>
              </a:rPr>
              <a:t>SWOT</a:t>
            </a:r>
            <a:r>
              <a:rPr lang="zh-CN" altLang="en-US" spc="300">
                <a:solidFill>
                  <a:srgbClr val="2196F3"/>
                </a:solidFill>
                <a:latin typeface="微软雅黑" panose="020B0503020204020204" pitchFamily="34" charset="-122"/>
                <a:ea typeface="微软雅黑" panose="020B0503020204020204" pitchFamily="34" charset="-122"/>
              </a:rPr>
              <a:t>分析的结果</a:t>
            </a:r>
            <a:r>
              <a:rPr lang="en-US" altLang="zh-CN" spc="300">
                <a:solidFill>
                  <a:srgbClr val="2196F3"/>
                </a:solidFill>
                <a:latin typeface="微软雅黑" panose="020B0503020204020204" pitchFamily="34" charset="-122"/>
                <a:ea typeface="微软雅黑" panose="020B0503020204020204" pitchFamily="34" charset="-122"/>
              </a:rPr>
              <a:t>—</a:t>
            </a:r>
            <a:r>
              <a:rPr lang="zh-CN" altLang="en-US" spc="300">
                <a:solidFill>
                  <a:srgbClr val="2196F3"/>
                </a:solidFill>
                <a:latin typeface="微软雅黑" panose="020B0503020204020204" pitchFamily="34" charset="-122"/>
                <a:ea typeface="微软雅黑" panose="020B0503020204020204" pitchFamily="34" charset="-122"/>
              </a:rPr>
              <a:t>四种要素的组合</a:t>
            </a:r>
            <a:endParaRPr lang="zh-CN" altLang="en-US" spc="300">
              <a:solidFill>
                <a:srgbClr val="2196F3"/>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343275" y="3981450"/>
            <a:ext cx="3787775" cy="1750695"/>
          </a:xfrm>
          <a:prstGeom prst="rect">
            <a:avLst/>
          </a:prstGeom>
        </p:spPr>
      </p:pic>
    </p:spTree>
    <p:custDataLst>
      <p:tags r:id="rId15"/>
    </p:custData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 name="Title 6"/>
          <p:cNvSpPr txBox="1"/>
          <p:nvPr>
            <p:custDataLst>
              <p:tags r:id="rId1"/>
            </p:custDataLst>
          </p:nvPr>
        </p:nvSpPr>
        <p:spPr>
          <a:xfrm>
            <a:off x="922020" y="793750"/>
            <a:ext cx="561276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二、创业机会评价的基本类型和模式</a:t>
            </a:r>
            <a:endPar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6" name="矩形 95"/>
          <p:cNvSpPr/>
          <p:nvPr>
            <p:custDataLst>
              <p:tags r:id="rId2"/>
            </p:custDataLst>
          </p:nvPr>
        </p:nvSpPr>
        <p:spPr>
          <a:xfrm>
            <a:off x="1436097" y="1906270"/>
            <a:ext cx="4306460" cy="1101978"/>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ysClr val="window" lastClr="FFFFFF"/>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7" name="矩形 96"/>
          <p:cNvSpPr/>
          <p:nvPr>
            <p:custDataLst>
              <p:tags r:id="rId3"/>
            </p:custDataLst>
          </p:nvPr>
        </p:nvSpPr>
        <p:spPr>
          <a:xfrm>
            <a:off x="1491615" y="3730625"/>
            <a:ext cx="4196080" cy="2298700"/>
          </a:xfrm>
          <a:prstGeom prst="rect">
            <a:avLst/>
          </a:prstGeom>
        </p:spPr>
        <p:txBody>
          <a:bodyPr wrap="square">
            <a:normAutofit/>
          </a:bodyPr>
          <a:p>
            <a:pPr marL="285750" lvl="0" indent="-285750" algn="just" fontAlgn="ctr">
              <a:lnSpc>
                <a:spcPct val="120000"/>
              </a:lnSpc>
              <a:spcBef>
                <a:spcPts val="1000"/>
              </a:spcBef>
              <a:spcAft>
                <a:spcPts val="0"/>
              </a:spcAft>
              <a:buSzPct val="100000"/>
              <a:buFont typeface="Wingdings" panose="05000000000000000000" charset="0"/>
              <a:buChar char="l"/>
            </a:pPr>
            <a:r>
              <a:rPr lang="zh-CN" altLang="zh-CN" sz="1400" dirty="0">
                <a:latin typeface="+mn-ea"/>
                <a:ea typeface="+mn-ea"/>
                <a:cs typeface="+mn-ea"/>
                <a:sym typeface="+mn-ea"/>
              </a:rPr>
              <a:t>蒂蒙斯的创业机会评价框架，涉及行业和市场、经济因素、收获条件、竞争优势、管理团队、致命缺陷问题、个人标准、理想与现实的战略差异等八个方面的</a:t>
            </a:r>
            <a:r>
              <a:rPr lang="en-US" altLang="zh-CN" sz="1400" dirty="0">
                <a:latin typeface="+mn-ea"/>
                <a:ea typeface="+mn-ea"/>
                <a:cs typeface="+mn-ea"/>
                <a:sym typeface="+mn-ea"/>
              </a:rPr>
              <a:t>53</a:t>
            </a:r>
            <a:r>
              <a:rPr lang="zh-CN" altLang="zh-CN" sz="1400" dirty="0">
                <a:latin typeface="+mn-ea"/>
                <a:ea typeface="+mn-ea"/>
                <a:cs typeface="+mn-ea"/>
                <a:sym typeface="+mn-ea"/>
              </a:rPr>
              <a:t>项指标。</a:t>
            </a:r>
            <a:endParaRPr lang="zh-CN" altLang="zh-CN" sz="1400" spc="150" dirty="0">
              <a:solidFill>
                <a:srgbClr val="000000"/>
              </a:solidFill>
              <a:latin typeface="微软雅黑" panose="020B0503020204020204" pitchFamily="34" charset="-122"/>
              <a:ea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endParaRPr lang="zh-CN" altLang="zh-CN" sz="1400" spc="150" dirty="0">
              <a:solidFill>
                <a:srgbClr val="000000"/>
              </a:solidFill>
              <a:latin typeface="微软雅黑" panose="020B0503020204020204" pitchFamily="34" charset="-122"/>
              <a:ea typeface="微软雅黑" panose="020B0503020204020204" pitchFamily="34" charset="-122"/>
            </a:endParaRPr>
          </a:p>
        </p:txBody>
      </p:sp>
      <p:sp>
        <p:nvSpPr>
          <p:cNvPr id="98" name="椭圆 97"/>
          <p:cNvSpPr/>
          <p:nvPr>
            <p:custDataLst>
              <p:tags r:id="rId4"/>
            </p:custDataLst>
          </p:nvPr>
        </p:nvSpPr>
        <p:spPr>
          <a:xfrm>
            <a:off x="1453589" y="3424551"/>
            <a:ext cx="4288094" cy="10582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1800">
              <a:sym typeface="Arial" panose="020B0604020202020204" pitchFamily="34" charset="0"/>
            </a:endParaRPr>
          </a:p>
        </p:txBody>
      </p:sp>
      <p:sp>
        <p:nvSpPr>
          <p:cNvPr id="99" name="矩形 98"/>
          <p:cNvSpPr/>
          <p:nvPr>
            <p:custDataLst>
              <p:tags r:id="rId5"/>
            </p:custDataLst>
          </p:nvPr>
        </p:nvSpPr>
        <p:spPr>
          <a:xfrm>
            <a:off x="6799057" y="1906270"/>
            <a:ext cx="4352813" cy="1101978"/>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ysClr val="window" lastClr="FFFFFF"/>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0" name="矩形 99"/>
          <p:cNvSpPr/>
          <p:nvPr>
            <p:custDataLst>
              <p:tags r:id="rId6"/>
            </p:custDataLst>
          </p:nvPr>
        </p:nvSpPr>
        <p:spPr>
          <a:xfrm>
            <a:off x="6952615" y="3730625"/>
            <a:ext cx="4044950" cy="2298700"/>
          </a:xfrm>
          <a:prstGeom prst="rect">
            <a:avLst/>
          </a:prstGeom>
        </p:spPr>
        <p:txBody>
          <a:bodyPr wrap="square">
            <a:normAutofit/>
          </a:bodyPr>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400" spc="15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我国台湾地区的创业学者刘常勇教授归纳的创业机会评价基本框架较有代表性，他认为创业机会主要围绕市场和回报两个层面展开。</a:t>
            </a:r>
            <a:endParaRPr lang="zh-CN" altLang="zh-CN" sz="1400" spc="15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1" name="椭圆 100"/>
          <p:cNvSpPr/>
          <p:nvPr>
            <p:custDataLst>
              <p:tags r:id="rId7"/>
            </p:custDataLst>
          </p:nvPr>
        </p:nvSpPr>
        <p:spPr>
          <a:xfrm>
            <a:off x="6816549" y="3424551"/>
            <a:ext cx="4334447" cy="104950"/>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1800">
              <a:sym typeface="Arial" panose="020B0604020202020204" pitchFamily="34" charset="0"/>
            </a:endParaRPr>
          </a:p>
        </p:txBody>
      </p:sp>
      <p:sp>
        <p:nvSpPr>
          <p:cNvPr id="102" name="文本框 101"/>
          <p:cNvSpPr txBox="1"/>
          <p:nvPr>
            <p:custDataLst>
              <p:tags r:id="rId8"/>
            </p:custDataLst>
          </p:nvPr>
        </p:nvSpPr>
        <p:spPr>
          <a:xfrm>
            <a:off x="1539298" y="2006847"/>
            <a:ext cx="4203259" cy="900823"/>
          </a:xfrm>
          <a:prstGeom prst="rect">
            <a:avLst/>
          </a:prstGeom>
          <a:noFill/>
        </p:spPr>
        <p:txBody>
          <a:bodyPr wrap="square" rtlCol="0" anchor="ctr">
            <a:normAutofit lnSpcReduction="10000"/>
          </a:bodyPr>
          <a:p>
            <a:pPr marL="0" indent="0" algn="ctr">
              <a:lnSpc>
                <a:spcPct val="100000"/>
              </a:lnSpc>
              <a:spcBef>
                <a:spcPts val="0"/>
              </a:spcBef>
              <a:spcAft>
                <a:spcPts val="0"/>
              </a:spcAft>
              <a:buSzPct val="100000"/>
            </a:pPr>
            <a:r>
              <a:rPr lang="zh-CN" altLang="zh-CN" sz="1800" b="1" spc="300">
                <a:solidFill>
                  <a:sysClr val="window" lastClr="FFFFFF"/>
                </a:solidFill>
                <a:latin typeface="微软雅黑" panose="020B0503020204020204" pitchFamily="34" charset="-122"/>
                <a:ea typeface="微软雅黑" panose="020B0503020204020204" pitchFamily="34" charset="-122"/>
              </a:rPr>
              <a:t>一、蒂蒙斯评价框架</a:t>
            </a:r>
            <a:endParaRPr lang="zh-CN" altLang="zh-CN" sz="1800" b="1" spc="300">
              <a:solidFill>
                <a:sysClr val="window" lastClr="FFFFFF"/>
              </a:solidFill>
              <a:latin typeface="微软雅黑" panose="020B0503020204020204" pitchFamily="34" charset="-122"/>
              <a:ea typeface="微软雅黑" panose="020B0503020204020204" pitchFamily="34" charset="-122"/>
            </a:endParaRPr>
          </a:p>
        </p:txBody>
      </p:sp>
      <p:sp>
        <p:nvSpPr>
          <p:cNvPr id="103" name="文本框 102"/>
          <p:cNvSpPr txBox="1"/>
          <p:nvPr>
            <p:custDataLst>
              <p:tags r:id="rId9"/>
            </p:custDataLst>
          </p:nvPr>
        </p:nvSpPr>
        <p:spPr>
          <a:xfrm>
            <a:off x="6901383" y="1989356"/>
            <a:ext cx="4116675" cy="900823"/>
          </a:xfrm>
          <a:prstGeom prst="rect">
            <a:avLst/>
          </a:prstGeom>
          <a:noFill/>
        </p:spPr>
        <p:txBody>
          <a:bodyPr wrap="square" rtlCol="0" anchor="ctr">
            <a:normAutofit lnSpcReduction="10000"/>
          </a:bodyPr>
          <a:p>
            <a:pPr marL="0" indent="0" algn="ctr">
              <a:lnSpc>
                <a:spcPct val="100000"/>
              </a:lnSpc>
              <a:spcBef>
                <a:spcPts val="0"/>
              </a:spcBef>
              <a:spcAft>
                <a:spcPts val="0"/>
              </a:spcAft>
              <a:buSzPct val="100000"/>
            </a:pPr>
            <a:r>
              <a:rPr lang="zh-CN" altLang="en-US" sz="1800" b="1" spc="300">
                <a:solidFill>
                  <a:sysClr val="window" lastClr="FFFFFF"/>
                </a:solidFill>
                <a:latin typeface="微软雅黑" panose="020B0503020204020204" pitchFamily="34" charset="-122"/>
                <a:ea typeface="微软雅黑" panose="020B0503020204020204" pitchFamily="34" charset="-122"/>
              </a:rPr>
              <a:t>二、刘常勇的创业机会评价框架</a:t>
            </a:r>
            <a:endParaRPr lang="zh-CN" altLang="en-US" sz="1800" b="1" spc="300">
              <a:solidFill>
                <a:sysClr val="window" lastClr="FFFFFF"/>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565150" y="401955"/>
            <a:ext cx="4747895" cy="460375"/>
          </a:xfrm>
          <a:prstGeom prst="rect">
            <a:avLst/>
          </a:prstGeom>
          <a:noFill/>
        </p:spPr>
        <p:txBody>
          <a:bodyPr wrap="square" rtlCol="0">
            <a:spAutoFit/>
          </a:bodyPr>
          <a:p>
            <a:r>
              <a:rPr lang="zh-CN" altLang="en-US" sz="2400" b="1">
                <a:latin typeface="+mj-ea"/>
                <a:ea typeface="+mj-ea"/>
              </a:rPr>
              <a:t>三、创业机会评价的技巧和策略</a:t>
            </a:r>
            <a:endParaRPr lang="zh-CN" altLang="en-US" sz="2400" b="1">
              <a:latin typeface="+mj-ea"/>
              <a:ea typeface="+mj-ea"/>
            </a:endParaRPr>
          </a:p>
        </p:txBody>
      </p:sp>
      <p:cxnSp>
        <p:nvCxnSpPr>
          <p:cNvPr id="24" name="直接箭头连接符 23"/>
          <p:cNvCxnSpPr/>
          <p:nvPr>
            <p:custDataLst>
              <p:tags r:id="rId1"/>
            </p:custDataLst>
          </p:nvPr>
        </p:nvCxnSpPr>
        <p:spPr>
          <a:xfrm flipH="1">
            <a:off x="701237" y="3562855"/>
            <a:ext cx="10946092" cy="0"/>
          </a:xfrm>
          <a:prstGeom prst="straightConnector1">
            <a:avLst/>
          </a:prstGeom>
          <a:ln w="28575">
            <a:solidFill>
              <a:sysClr val="window" lastClr="FFFFFF">
                <a:lumMod val="50000"/>
              </a:sysClr>
            </a:solidFill>
            <a:headEnd type="arrow" w="med" len="med"/>
            <a:tailEnd type="none" w="med" len="med"/>
          </a:ln>
        </p:spPr>
        <p:style>
          <a:lnRef idx="1">
            <a:srgbClr val="1F74AD"/>
          </a:lnRef>
          <a:fillRef idx="0">
            <a:srgbClr val="1F74AD"/>
          </a:fillRef>
          <a:effectRef idx="0">
            <a:srgbClr val="1F74AD"/>
          </a:effectRef>
          <a:fontRef idx="minor">
            <a:srgbClr val="000000"/>
          </a:fontRef>
        </p:style>
      </p:cxnSp>
      <p:cxnSp>
        <p:nvCxnSpPr>
          <p:cNvPr id="25" name="Straight Arrow Connector 5"/>
          <p:cNvCxnSpPr/>
          <p:nvPr>
            <p:custDataLst>
              <p:tags r:id="rId2"/>
            </p:custDataLst>
          </p:nvPr>
        </p:nvCxnSpPr>
        <p:spPr>
          <a:xfrm flipV="1">
            <a:off x="6127961" y="999058"/>
            <a:ext cx="0" cy="5260137"/>
          </a:xfrm>
          <a:prstGeom prst="straightConnector1">
            <a:avLst/>
          </a:prstGeom>
          <a:ln w="28575">
            <a:solidFill>
              <a:sysClr val="window" lastClr="FFFFFF">
                <a:lumMod val="50000"/>
              </a:sysClr>
            </a:solidFill>
            <a:headEnd type="none" w="med" len="med"/>
            <a:tailEnd type="triangle" w="med" len="med"/>
          </a:ln>
        </p:spPr>
        <p:style>
          <a:lnRef idx="1">
            <a:srgbClr val="1F74AD"/>
          </a:lnRef>
          <a:fillRef idx="0">
            <a:srgbClr val="1F74AD"/>
          </a:fillRef>
          <a:effectRef idx="0">
            <a:srgbClr val="1F74AD"/>
          </a:effectRef>
          <a:fontRef idx="minor">
            <a:srgbClr val="000000"/>
          </a:fontRef>
        </p:style>
      </p:cxnSp>
      <p:sp>
        <p:nvSpPr>
          <p:cNvPr id="26" name="矩形 25"/>
          <p:cNvSpPr/>
          <p:nvPr>
            <p:custDataLst>
              <p:tags r:id="rId3"/>
            </p:custDataLst>
          </p:nvPr>
        </p:nvSpPr>
        <p:spPr>
          <a:xfrm>
            <a:off x="786516" y="974725"/>
            <a:ext cx="5214438" cy="2355283"/>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7" name="矩形 26"/>
          <p:cNvSpPr/>
          <p:nvPr>
            <p:custDataLst>
              <p:tags r:id="rId4"/>
            </p:custDataLst>
          </p:nvPr>
        </p:nvSpPr>
        <p:spPr>
          <a:xfrm>
            <a:off x="6258530" y="3796846"/>
            <a:ext cx="5214438" cy="2354984"/>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8" name="矩形 27"/>
          <p:cNvSpPr/>
          <p:nvPr>
            <p:custDataLst>
              <p:tags r:id="rId5"/>
            </p:custDataLst>
          </p:nvPr>
        </p:nvSpPr>
        <p:spPr>
          <a:xfrm>
            <a:off x="6258530" y="974725"/>
            <a:ext cx="5214438" cy="2323529"/>
          </a:xfrm>
          <a:prstGeom prst="rect">
            <a:avLst/>
          </a:prstGeom>
          <a:solidFill>
            <a:srgbClr val="4D576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9" name="矩形 28"/>
          <p:cNvSpPr/>
          <p:nvPr>
            <p:custDataLst>
              <p:tags r:id="rId6"/>
            </p:custDataLst>
          </p:nvPr>
        </p:nvSpPr>
        <p:spPr>
          <a:xfrm>
            <a:off x="807288" y="3796846"/>
            <a:ext cx="5214438" cy="2355283"/>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43" name="switch_273979"/>
          <p:cNvSpPr>
            <a:spLocks noChangeAspect="1"/>
          </p:cNvSpPr>
          <p:nvPr>
            <p:custDataLst>
              <p:tags r:id="rId7"/>
            </p:custDataLst>
          </p:nvPr>
        </p:nvSpPr>
        <p:spPr bwMode="auto">
          <a:xfrm>
            <a:off x="938400" y="1118689"/>
            <a:ext cx="317316" cy="316836"/>
          </a:xfrm>
          <a:custGeom>
            <a:avLst/>
            <a:gdLst>
              <a:gd name="connsiteX0" fmla="*/ 87046 w 607639"/>
              <a:gd name="connsiteY0" fmla="*/ 430170 h 606722"/>
              <a:gd name="connsiteX1" fmla="*/ 93453 w 607639"/>
              <a:gd name="connsiteY1" fmla="*/ 430792 h 606722"/>
              <a:gd name="connsiteX2" fmla="*/ 93631 w 607639"/>
              <a:gd name="connsiteY2" fmla="*/ 430880 h 606722"/>
              <a:gd name="connsiteX3" fmla="*/ 97635 w 607639"/>
              <a:gd name="connsiteY3" fmla="*/ 433546 h 606722"/>
              <a:gd name="connsiteX4" fmla="*/ 148179 w 607639"/>
              <a:gd name="connsiteY4" fmla="*/ 484104 h 606722"/>
              <a:gd name="connsiteX5" fmla="*/ 148179 w 607639"/>
              <a:gd name="connsiteY5" fmla="*/ 501964 h 606722"/>
              <a:gd name="connsiteX6" fmla="*/ 139281 w 607639"/>
              <a:gd name="connsiteY6" fmla="*/ 505607 h 606722"/>
              <a:gd name="connsiteX7" fmla="*/ 130293 w 607639"/>
              <a:gd name="connsiteY7" fmla="*/ 501964 h 606722"/>
              <a:gd name="connsiteX8" fmla="*/ 101284 w 607639"/>
              <a:gd name="connsiteY8" fmla="*/ 472997 h 606722"/>
              <a:gd name="connsiteX9" fmla="*/ 101284 w 607639"/>
              <a:gd name="connsiteY9" fmla="*/ 518313 h 606722"/>
              <a:gd name="connsiteX10" fmla="*/ 164553 w 607639"/>
              <a:gd name="connsiteY10" fmla="*/ 581488 h 606722"/>
              <a:gd name="connsiteX11" fmla="*/ 177189 w 607639"/>
              <a:gd name="connsiteY11" fmla="*/ 594105 h 606722"/>
              <a:gd name="connsiteX12" fmla="*/ 164553 w 607639"/>
              <a:gd name="connsiteY12" fmla="*/ 606722 h 606722"/>
              <a:gd name="connsiteX13" fmla="*/ 76012 w 607639"/>
              <a:gd name="connsiteY13" fmla="*/ 518313 h 606722"/>
              <a:gd name="connsiteX14" fmla="*/ 76012 w 607639"/>
              <a:gd name="connsiteY14" fmla="*/ 472997 h 606722"/>
              <a:gd name="connsiteX15" fmla="*/ 47002 w 607639"/>
              <a:gd name="connsiteY15" fmla="*/ 501964 h 606722"/>
              <a:gd name="connsiteX16" fmla="*/ 29116 w 607639"/>
              <a:gd name="connsiteY16" fmla="*/ 501964 h 606722"/>
              <a:gd name="connsiteX17" fmla="*/ 29116 w 607639"/>
              <a:gd name="connsiteY17" fmla="*/ 484104 h 606722"/>
              <a:gd name="connsiteX18" fmla="*/ 79660 w 607639"/>
              <a:gd name="connsiteY18" fmla="*/ 433546 h 606722"/>
              <a:gd name="connsiteX19" fmla="*/ 85444 w 607639"/>
              <a:gd name="connsiteY19" fmla="*/ 430436 h 606722"/>
              <a:gd name="connsiteX20" fmla="*/ 87046 w 607639"/>
              <a:gd name="connsiteY20" fmla="*/ 430170 h 606722"/>
              <a:gd name="connsiteX21" fmla="*/ 448504 w 607639"/>
              <a:gd name="connsiteY21" fmla="*/ 202241 h 606722"/>
              <a:gd name="connsiteX22" fmla="*/ 514721 w 607639"/>
              <a:gd name="connsiteY22" fmla="*/ 232726 h 606722"/>
              <a:gd name="connsiteX23" fmla="*/ 513386 w 607639"/>
              <a:gd name="connsiteY23" fmla="*/ 289519 h 606722"/>
              <a:gd name="connsiteX24" fmla="*/ 508313 w 607639"/>
              <a:gd name="connsiteY24" fmla="*/ 294585 h 606722"/>
              <a:gd name="connsiteX25" fmla="*/ 507067 w 607639"/>
              <a:gd name="connsiteY25" fmla="*/ 320893 h 606722"/>
              <a:gd name="connsiteX26" fmla="*/ 515700 w 607639"/>
              <a:gd name="connsiteY26" fmla="*/ 327736 h 606722"/>
              <a:gd name="connsiteX27" fmla="*/ 522643 w 607639"/>
              <a:gd name="connsiteY27" fmla="*/ 350400 h 606722"/>
              <a:gd name="connsiteX28" fmla="*/ 518549 w 607639"/>
              <a:gd name="connsiteY28" fmla="*/ 383373 h 606722"/>
              <a:gd name="connsiteX29" fmla="*/ 500214 w 607639"/>
              <a:gd name="connsiteY29" fmla="*/ 406926 h 606722"/>
              <a:gd name="connsiteX30" fmla="*/ 469153 w 607639"/>
              <a:gd name="connsiteY30" fmla="*/ 468162 h 606722"/>
              <a:gd name="connsiteX31" fmla="*/ 473336 w 607639"/>
              <a:gd name="connsiteY31" fmla="*/ 484782 h 606722"/>
              <a:gd name="connsiteX32" fmla="*/ 534035 w 607639"/>
              <a:gd name="connsiteY32" fmla="*/ 499892 h 606722"/>
              <a:gd name="connsiteX33" fmla="*/ 607639 w 607639"/>
              <a:gd name="connsiteY33" fmla="*/ 594102 h 606722"/>
              <a:gd name="connsiteX34" fmla="*/ 595001 w 607639"/>
              <a:gd name="connsiteY34" fmla="*/ 606722 h 606722"/>
              <a:gd name="connsiteX35" fmla="*/ 215231 w 607639"/>
              <a:gd name="connsiteY35" fmla="*/ 606722 h 606722"/>
              <a:gd name="connsiteX36" fmla="*/ 202593 w 607639"/>
              <a:gd name="connsiteY36" fmla="*/ 594102 h 606722"/>
              <a:gd name="connsiteX37" fmla="*/ 276197 w 607639"/>
              <a:gd name="connsiteY37" fmla="*/ 499892 h 606722"/>
              <a:gd name="connsiteX38" fmla="*/ 336896 w 607639"/>
              <a:gd name="connsiteY38" fmla="*/ 484694 h 606722"/>
              <a:gd name="connsiteX39" fmla="*/ 341435 w 607639"/>
              <a:gd name="connsiteY39" fmla="*/ 466651 h 606722"/>
              <a:gd name="connsiteX40" fmla="*/ 312065 w 607639"/>
              <a:gd name="connsiteY40" fmla="*/ 407548 h 606722"/>
              <a:gd name="connsiteX41" fmla="*/ 291684 w 607639"/>
              <a:gd name="connsiteY41" fmla="*/ 383373 h 606722"/>
              <a:gd name="connsiteX42" fmla="*/ 287590 w 607639"/>
              <a:gd name="connsiteY42" fmla="*/ 350400 h 606722"/>
              <a:gd name="connsiteX43" fmla="*/ 294621 w 607639"/>
              <a:gd name="connsiteY43" fmla="*/ 327469 h 606722"/>
              <a:gd name="connsiteX44" fmla="*/ 304233 w 607639"/>
              <a:gd name="connsiteY44" fmla="*/ 320359 h 606722"/>
              <a:gd name="connsiteX45" fmla="*/ 301652 w 607639"/>
              <a:gd name="connsiteY45" fmla="*/ 289074 h 606722"/>
              <a:gd name="connsiteX46" fmla="*/ 384601 w 607639"/>
              <a:gd name="connsiteY46" fmla="*/ 218772 h 606722"/>
              <a:gd name="connsiteX47" fmla="*/ 448504 w 607639"/>
              <a:gd name="connsiteY47" fmla="*/ 202241 h 606722"/>
              <a:gd name="connsiteX48" fmla="*/ 367158 w 607639"/>
              <a:gd name="connsiteY48" fmla="*/ 71 h 606722"/>
              <a:gd name="connsiteX49" fmla="*/ 443071 w 607639"/>
              <a:gd name="connsiteY49" fmla="*/ 71 h 606722"/>
              <a:gd name="connsiteX50" fmla="*/ 531711 w 607639"/>
              <a:gd name="connsiteY50" fmla="*/ 88515 h 606722"/>
              <a:gd name="connsiteX51" fmla="*/ 531711 w 607639"/>
              <a:gd name="connsiteY51" fmla="*/ 133849 h 606722"/>
              <a:gd name="connsiteX52" fmla="*/ 560723 w 607639"/>
              <a:gd name="connsiteY52" fmla="*/ 104871 h 606722"/>
              <a:gd name="connsiteX53" fmla="*/ 578611 w 607639"/>
              <a:gd name="connsiteY53" fmla="*/ 104871 h 606722"/>
              <a:gd name="connsiteX54" fmla="*/ 578611 w 607639"/>
              <a:gd name="connsiteY54" fmla="*/ 122826 h 606722"/>
              <a:gd name="connsiteX55" fmla="*/ 527973 w 607639"/>
              <a:gd name="connsiteY55" fmla="*/ 173315 h 606722"/>
              <a:gd name="connsiteX56" fmla="*/ 523790 w 607639"/>
              <a:gd name="connsiteY56" fmla="*/ 176071 h 606722"/>
              <a:gd name="connsiteX57" fmla="*/ 519073 w 607639"/>
              <a:gd name="connsiteY57" fmla="*/ 177049 h 606722"/>
              <a:gd name="connsiteX58" fmla="*/ 514268 w 607639"/>
              <a:gd name="connsiteY58" fmla="*/ 176071 h 606722"/>
              <a:gd name="connsiteX59" fmla="*/ 514179 w 607639"/>
              <a:gd name="connsiteY59" fmla="*/ 176071 h 606722"/>
              <a:gd name="connsiteX60" fmla="*/ 514090 w 607639"/>
              <a:gd name="connsiteY60" fmla="*/ 175982 h 606722"/>
              <a:gd name="connsiteX61" fmla="*/ 510085 w 607639"/>
              <a:gd name="connsiteY61" fmla="*/ 173315 h 606722"/>
              <a:gd name="connsiteX62" fmla="*/ 459447 w 607639"/>
              <a:gd name="connsiteY62" fmla="*/ 122738 h 606722"/>
              <a:gd name="connsiteX63" fmla="*/ 459447 w 607639"/>
              <a:gd name="connsiteY63" fmla="*/ 104871 h 606722"/>
              <a:gd name="connsiteX64" fmla="*/ 477335 w 607639"/>
              <a:gd name="connsiteY64" fmla="*/ 104871 h 606722"/>
              <a:gd name="connsiteX65" fmla="*/ 506347 w 607639"/>
              <a:gd name="connsiteY65" fmla="*/ 133849 h 606722"/>
              <a:gd name="connsiteX66" fmla="*/ 506347 w 607639"/>
              <a:gd name="connsiteY66" fmla="*/ 88515 h 606722"/>
              <a:gd name="connsiteX67" fmla="*/ 443071 w 607639"/>
              <a:gd name="connsiteY67" fmla="*/ 25315 h 606722"/>
              <a:gd name="connsiteX68" fmla="*/ 367158 w 607639"/>
              <a:gd name="connsiteY68" fmla="*/ 25315 h 606722"/>
              <a:gd name="connsiteX69" fmla="*/ 354521 w 607639"/>
              <a:gd name="connsiteY69" fmla="*/ 12693 h 606722"/>
              <a:gd name="connsiteX70" fmla="*/ 367158 w 607639"/>
              <a:gd name="connsiteY70" fmla="*/ 71 h 606722"/>
              <a:gd name="connsiteX71" fmla="*/ 245995 w 607639"/>
              <a:gd name="connsiteY71" fmla="*/ 0 h 606722"/>
              <a:gd name="connsiteX72" fmla="*/ 312210 w 607639"/>
              <a:gd name="connsiteY72" fmla="*/ 30483 h 606722"/>
              <a:gd name="connsiteX73" fmla="*/ 310875 w 607639"/>
              <a:gd name="connsiteY73" fmla="*/ 87273 h 606722"/>
              <a:gd name="connsiteX74" fmla="*/ 305802 w 607639"/>
              <a:gd name="connsiteY74" fmla="*/ 92339 h 606722"/>
              <a:gd name="connsiteX75" fmla="*/ 304467 w 607639"/>
              <a:gd name="connsiteY75" fmla="*/ 118646 h 606722"/>
              <a:gd name="connsiteX76" fmla="*/ 313189 w 607639"/>
              <a:gd name="connsiteY76" fmla="*/ 125489 h 606722"/>
              <a:gd name="connsiteX77" fmla="*/ 320131 w 607639"/>
              <a:gd name="connsiteY77" fmla="*/ 148152 h 606722"/>
              <a:gd name="connsiteX78" fmla="*/ 315948 w 607639"/>
              <a:gd name="connsiteY78" fmla="*/ 181124 h 606722"/>
              <a:gd name="connsiteX79" fmla="*/ 297703 w 607639"/>
              <a:gd name="connsiteY79" fmla="*/ 204676 h 606722"/>
              <a:gd name="connsiteX80" fmla="*/ 266642 w 607639"/>
              <a:gd name="connsiteY80" fmla="*/ 265999 h 606722"/>
              <a:gd name="connsiteX81" fmla="*/ 271003 w 607639"/>
              <a:gd name="connsiteY81" fmla="*/ 283418 h 606722"/>
              <a:gd name="connsiteX82" fmla="*/ 276432 w 607639"/>
              <a:gd name="connsiteY82" fmla="*/ 294971 h 606722"/>
              <a:gd name="connsiteX83" fmla="*/ 275186 w 607639"/>
              <a:gd name="connsiteY83" fmla="*/ 308480 h 606722"/>
              <a:gd name="connsiteX84" fmla="*/ 272783 w 607639"/>
              <a:gd name="connsiteY84" fmla="*/ 314790 h 606722"/>
              <a:gd name="connsiteX85" fmla="*/ 262370 w 607639"/>
              <a:gd name="connsiteY85" fmla="*/ 353539 h 606722"/>
              <a:gd name="connsiteX86" fmla="*/ 267265 w 607639"/>
              <a:gd name="connsiteY86" fmla="*/ 389621 h 606722"/>
              <a:gd name="connsiteX87" fmla="*/ 264506 w 607639"/>
              <a:gd name="connsiteY87" fmla="*/ 399931 h 606722"/>
              <a:gd name="connsiteX88" fmla="*/ 254806 w 607639"/>
              <a:gd name="connsiteY88" fmla="*/ 404552 h 606722"/>
              <a:gd name="connsiteX89" fmla="*/ 12727 w 607639"/>
              <a:gd name="connsiteY89" fmla="*/ 404552 h 606722"/>
              <a:gd name="connsiteX90" fmla="*/ 0 w 607639"/>
              <a:gd name="connsiteY90" fmla="*/ 391843 h 606722"/>
              <a:gd name="connsiteX91" fmla="*/ 73691 w 607639"/>
              <a:gd name="connsiteY91" fmla="*/ 297549 h 606722"/>
              <a:gd name="connsiteX92" fmla="*/ 134389 w 607639"/>
              <a:gd name="connsiteY92" fmla="*/ 282440 h 606722"/>
              <a:gd name="connsiteX93" fmla="*/ 138928 w 607639"/>
              <a:gd name="connsiteY93" fmla="*/ 264399 h 606722"/>
              <a:gd name="connsiteX94" fmla="*/ 109558 w 607639"/>
              <a:gd name="connsiteY94" fmla="*/ 205298 h 606722"/>
              <a:gd name="connsiteX95" fmla="*/ 89177 w 607639"/>
              <a:gd name="connsiteY95" fmla="*/ 181035 h 606722"/>
              <a:gd name="connsiteX96" fmla="*/ 84994 w 607639"/>
              <a:gd name="connsiteY96" fmla="*/ 148152 h 606722"/>
              <a:gd name="connsiteX97" fmla="*/ 92114 w 607639"/>
              <a:gd name="connsiteY97" fmla="*/ 125222 h 606722"/>
              <a:gd name="connsiteX98" fmla="*/ 101726 w 607639"/>
              <a:gd name="connsiteY98" fmla="*/ 118113 h 606722"/>
              <a:gd name="connsiteX99" fmla="*/ 99145 w 607639"/>
              <a:gd name="connsiteY99" fmla="*/ 86829 h 606722"/>
              <a:gd name="connsiteX100" fmla="*/ 182004 w 607639"/>
              <a:gd name="connsiteY100" fmla="*/ 16530 h 606722"/>
              <a:gd name="connsiteX101" fmla="*/ 245995 w 607639"/>
              <a:gd name="connsiteY10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607639" h="606722">
                <a:moveTo>
                  <a:pt x="87046" y="430170"/>
                </a:moveTo>
                <a:cubicBezTo>
                  <a:pt x="89182" y="429814"/>
                  <a:pt x="91406" y="429992"/>
                  <a:pt x="93453" y="430792"/>
                </a:cubicBezTo>
                <a:cubicBezTo>
                  <a:pt x="93542" y="430792"/>
                  <a:pt x="93542" y="430880"/>
                  <a:pt x="93631" y="430880"/>
                </a:cubicBezTo>
                <a:cubicBezTo>
                  <a:pt x="95055" y="431502"/>
                  <a:pt x="96390" y="432391"/>
                  <a:pt x="97635" y="433546"/>
                </a:cubicBezTo>
                <a:lnTo>
                  <a:pt x="148179" y="484104"/>
                </a:lnTo>
                <a:cubicBezTo>
                  <a:pt x="153163" y="488991"/>
                  <a:pt x="153163" y="496988"/>
                  <a:pt x="148179" y="501964"/>
                </a:cubicBezTo>
                <a:cubicBezTo>
                  <a:pt x="145777" y="504451"/>
                  <a:pt x="142484" y="505607"/>
                  <a:pt x="139281" y="505607"/>
                </a:cubicBezTo>
                <a:cubicBezTo>
                  <a:pt x="135988" y="505607"/>
                  <a:pt x="132785" y="504451"/>
                  <a:pt x="130293" y="501964"/>
                </a:cubicBezTo>
                <a:lnTo>
                  <a:pt x="101284" y="472997"/>
                </a:lnTo>
                <a:lnTo>
                  <a:pt x="101284" y="518313"/>
                </a:lnTo>
                <a:cubicBezTo>
                  <a:pt x="101284" y="553143"/>
                  <a:pt x="129670" y="581488"/>
                  <a:pt x="164553" y="581488"/>
                </a:cubicBezTo>
                <a:cubicBezTo>
                  <a:pt x="171583" y="581488"/>
                  <a:pt x="177189" y="587174"/>
                  <a:pt x="177189" y="594105"/>
                </a:cubicBezTo>
                <a:cubicBezTo>
                  <a:pt x="177189" y="601124"/>
                  <a:pt x="171583" y="606722"/>
                  <a:pt x="164553" y="606722"/>
                </a:cubicBezTo>
                <a:cubicBezTo>
                  <a:pt x="115700" y="606722"/>
                  <a:pt x="76012" y="567093"/>
                  <a:pt x="76012" y="518313"/>
                </a:cubicBezTo>
                <a:lnTo>
                  <a:pt x="76012" y="472997"/>
                </a:lnTo>
                <a:lnTo>
                  <a:pt x="47002" y="501964"/>
                </a:lnTo>
                <a:cubicBezTo>
                  <a:pt x="42019" y="506851"/>
                  <a:pt x="34010" y="506851"/>
                  <a:pt x="29116" y="501964"/>
                </a:cubicBezTo>
                <a:cubicBezTo>
                  <a:pt x="24133" y="496988"/>
                  <a:pt x="24133" y="488991"/>
                  <a:pt x="29116" y="484104"/>
                </a:cubicBezTo>
                <a:lnTo>
                  <a:pt x="79660" y="433546"/>
                </a:lnTo>
                <a:cubicBezTo>
                  <a:pt x="81351" y="431858"/>
                  <a:pt x="83398" y="430969"/>
                  <a:pt x="85444" y="430436"/>
                </a:cubicBezTo>
                <a:cubicBezTo>
                  <a:pt x="85978" y="430259"/>
                  <a:pt x="86512" y="430170"/>
                  <a:pt x="87046" y="430170"/>
                </a:cubicBezTo>
                <a:close/>
                <a:moveTo>
                  <a:pt x="448504" y="202241"/>
                </a:moveTo>
                <a:cubicBezTo>
                  <a:pt x="479210" y="202241"/>
                  <a:pt x="501549" y="212462"/>
                  <a:pt x="514721" y="232726"/>
                </a:cubicBezTo>
                <a:cubicBezTo>
                  <a:pt x="533323" y="261078"/>
                  <a:pt x="521931" y="280453"/>
                  <a:pt x="513386" y="289519"/>
                </a:cubicBezTo>
                <a:lnTo>
                  <a:pt x="508313" y="294585"/>
                </a:lnTo>
                <a:lnTo>
                  <a:pt x="507067" y="320893"/>
                </a:lnTo>
                <a:cubicBezTo>
                  <a:pt x="510271" y="322581"/>
                  <a:pt x="513297" y="324892"/>
                  <a:pt x="515700" y="327736"/>
                </a:cubicBezTo>
                <a:cubicBezTo>
                  <a:pt x="521130" y="333958"/>
                  <a:pt x="523711" y="342223"/>
                  <a:pt x="522643" y="350400"/>
                </a:cubicBezTo>
                <a:lnTo>
                  <a:pt x="518549" y="383373"/>
                </a:lnTo>
                <a:cubicBezTo>
                  <a:pt x="517214" y="394216"/>
                  <a:pt x="509915" y="403104"/>
                  <a:pt x="500214" y="406926"/>
                </a:cubicBezTo>
                <a:cubicBezTo>
                  <a:pt x="496298" y="429590"/>
                  <a:pt x="485173" y="451631"/>
                  <a:pt x="469153" y="468162"/>
                </a:cubicBezTo>
                <a:lnTo>
                  <a:pt x="473336" y="484782"/>
                </a:lnTo>
                <a:lnTo>
                  <a:pt x="534035" y="499892"/>
                </a:lnTo>
                <a:cubicBezTo>
                  <a:pt x="577379" y="510735"/>
                  <a:pt x="607639" y="549396"/>
                  <a:pt x="607639" y="594102"/>
                </a:cubicBezTo>
                <a:cubicBezTo>
                  <a:pt x="607639" y="601034"/>
                  <a:pt x="601943" y="606722"/>
                  <a:pt x="595001" y="606722"/>
                </a:cubicBezTo>
                <a:lnTo>
                  <a:pt x="215231" y="606722"/>
                </a:lnTo>
                <a:cubicBezTo>
                  <a:pt x="208289" y="606722"/>
                  <a:pt x="202593" y="601123"/>
                  <a:pt x="202593" y="594102"/>
                </a:cubicBezTo>
                <a:cubicBezTo>
                  <a:pt x="202593" y="549485"/>
                  <a:pt x="232854" y="510735"/>
                  <a:pt x="276197" y="499892"/>
                </a:cubicBezTo>
                <a:lnTo>
                  <a:pt x="336896" y="484694"/>
                </a:lnTo>
                <a:lnTo>
                  <a:pt x="341435" y="466651"/>
                </a:lnTo>
                <a:cubicBezTo>
                  <a:pt x="326394" y="450476"/>
                  <a:pt x="315892" y="429323"/>
                  <a:pt x="312065" y="407548"/>
                </a:cubicBezTo>
                <a:cubicBezTo>
                  <a:pt x="301296" y="404260"/>
                  <a:pt x="293108" y="394927"/>
                  <a:pt x="291684" y="383373"/>
                </a:cubicBezTo>
                <a:lnTo>
                  <a:pt x="287590" y="350400"/>
                </a:lnTo>
                <a:cubicBezTo>
                  <a:pt x="286522" y="342134"/>
                  <a:pt x="289103" y="333780"/>
                  <a:pt x="294621" y="327469"/>
                </a:cubicBezTo>
                <a:cubicBezTo>
                  <a:pt x="297380" y="324448"/>
                  <a:pt x="300584" y="322048"/>
                  <a:pt x="304233" y="320359"/>
                </a:cubicBezTo>
                <a:cubicBezTo>
                  <a:pt x="303076" y="310138"/>
                  <a:pt x="301652" y="296007"/>
                  <a:pt x="301652" y="289074"/>
                </a:cubicBezTo>
                <a:cubicBezTo>
                  <a:pt x="301652" y="257256"/>
                  <a:pt x="311175" y="220728"/>
                  <a:pt x="384601" y="218772"/>
                </a:cubicBezTo>
                <a:cubicBezTo>
                  <a:pt x="409967" y="202241"/>
                  <a:pt x="436845" y="202241"/>
                  <a:pt x="448504" y="202241"/>
                </a:cubicBezTo>
                <a:close/>
                <a:moveTo>
                  <a:pt x="367158" y="71"/>
                </a:moveTo>
                <a:lnTo>
                  <a:pt x="443071" y="71"/>
                </a:lnTo>
                <a:cubicBezTo>
                  <a:pt x="491930" y="71"/>
                  <a:pt x="531711" y="39715"/>
                  <a:pt x="531711" y="88515"/>
                </a:cubicBezTo>
                <a:lnTo>
                  <a:pt x="531711" y="133849"/>
                </a:lnTo>
                <a:lnTo>
                  <a:pt x="560723" y="104871"/>
                </a:lnTo>
                <a:cubicBezTo>
                  <a:pt x="565618" y="99982"/>
                  <a:pt x="573717" y="99982"/>
                  <a:pt x="578611" y="104871"/>
                </a:cubicBezTo>
                <a:cubicBezTo>
                  <a:pt x="583506" y="109849"/>
                  <a:pt x="583506" y="117849"/>
                  <a:pt x="578611" y="122826"/>
                </a:cubicBezTo>
                <a:lnTo>
                  <a:pt x="527973" y="173315"/>
                </a:lnTo>
                <a:cubicBezTo>
                  <a:pt x="526727" y="174560"/>
                  <a:pt x="525392" y="175449"/>
                  <a:pt x="523790" y="176071"/>
                </a:cubicBezTo>
                <a:cubicBezTo>
                  <a:pt x="522277" y="176693"/>
                  <a:pt x="520675" y="177049"/>
                  <a:pt x="519073" y="177049"/>
                </a:cubicBezTo>
                <a:cubicBezTo>
                  <a:pt x="517383" y="177049"/>
                  <a:pt x="515781" y="176693"/>
                  <a:pt x="514268" y="176071"/>
                </a:cubicBezTo>
                <a:lnTo>
                  <a:pt x="514179" y="176071"/>
                </a:lnTo>
                <a:cubicBezTo>
                  <a:pt x="514090" y="176071"/>
                  <a:pt x="514090" y="175982"/>
                  <a:pt x="514090" y="175982"/>
                </a:cubicBezTo>
                <a:cubicBezTo>
                  <a:pt x="512666" y="175360"/>
                  <a:pt x="511242" y="174560"/>
                  <a:pt x="510085" y="173315"/>
                </a:cubicBezTo>
                <a:lnTo>
                  <a:pt x="459447" y="122738"/>
                </a:lnTo>
                <a:cubicBezTo>
                  <a:pt x="454552" y="117849"/>
                  <a:pt x="454552" y="109849"/>
                  <a:pt x="459447" y="104871"/>
                </a:cubicBezTo>
                <a:cubicBezTo>
                  <a:pt x="464430" y="99982"/>
                  <a:pt x="472440" y="99982"/>
                  <a:pt x="477335" y="104871"/>
                </a:cubicBezTo>
                <a:lnTo>
                  <a:pt x="506347" y="133849"/>
                </a:lnTo>
                <a:lnTo>
                  <a:pt x="506347" y="88515"/>
                </a:lnTo>
                <a:cubicBezTo>
                  <a:pt x="506347" y="53671"/>
                  <a:pt x="477958" y="25315"/>
                  <a:pt x="443071" y="25315"/>
                </a:cubicBezTo>
                <a:lnTo>
                  <a:pt x="367158" y="25315"/>
                </a:lnTo>
                <a:cubicBezTo>
                  <a:pt x="360128" y="25315"/>
                  <a:pt x="354521" y="19626"/>
                  <a:pt x="354521" y="12693"/>
                </a:cubicBezTo>
                <a:cubicBezTo>
                  <a:pt x="354521" y="5671"/>
                  <a:pt x="360128" y="71"/>
                  <a:pt x="367158" y="71"/>
                </a:cubicBezTo>
                <a:close/>
                <a:moveTo>
                  <a:pt x="245995" y="0"/>
                </a:moveTo>
                <a:cubicBezTo>
                  <a:pt x="276699" y="0"/>
                  <a:pt x="298949" y="10220"/>
                  <a:pt x="312210" y="30483"/>
                </a:cubicBezTo>
                <a:cubicBezTo>
                  <a:pt x="330811" y="58834"/>
                  <a:pt x="319330" y="78208"/>
                  <a:pt x="310875" y="87273"/>
                </a:cubicBezTo>
                <a:lnTo>
                  <a:pt x="305802" y="92339"/>
                </a:lnTo>
                <a:lnTo>
                  <a:pt x="304467" y="118646"/>
                </a:lnTo>
                <a:cubicBezTo>
                  <a:pt x="307760" y="120334"/>
                  <a:pt x="310697" y="122645"/>
                  <a:pt x="313189" y="125489"/>
                </a:cubicBezTo>
                <a:cubicBezTo>
                  <a:pt x="318618" y="131710"/>
                  <a:pt x="321110" y="139975"/>
                  <a:pt x="320131" y="148152"/>
                </a:cubicBezTo>
                <a:lnTo>
                  <a:pt x="315948" y="181124"/>
                </a:lnTo>
                <a:cubicBezTo>
                  <a:pt x="314613" y="191966"/>
                  <a:pt x="307315" y="200854"/>
                  <a:pt x="297703" y="204676"/>
                </a:cubicBezTo>
                <a:cubicBezTo>
                  <a:pt x="293787" y="227427"/>
                  <a:pt x="282662" y="249379"/>
                  <a:pt x="266642" y="265999"/>
                </a:cubicBezTo>
                <a:lnTo>
                  <a:pt x="271003" y="283418"/>
                </a:lnTo>
                <a:cubicBezTo>
                  <a:pt x="274652" y="285995"/>
                  <a:pt x="276788" y="290350"/>
                  <a:pt x="276432" y="294971"/>
                </a:cubicBezTo>
                <a:lnTo>
                  <a:pt x="275186" y="308480"/>
                </a:lnTo>
                <a:cubicBezTo>
                  <a:pt x="274919" y="310702"/>
                  <a:pt x="274118" y="312924"/>
                  <a:pt x="272783" y="314790"/>
                </a:cubicBezTo>
                <a:cubicBezTo>
                  <a:pt x="264328" y="326166"/>
                  <a:pt x="260679" y="339941"/>
                  <a:pt x="262370" y="353539"/>
                </a:cubicBezTo>
                <a:lnTo>
                  <a:pt x="267265" y="389621"/>
                </a:lnTo>
                <a:cubicBezTo>
                  <a:pt x="267977" y="393265"/>
                  <a:pt x="266909" y="397087"/>
                  <a:pt x="264506" y="399931"/>
                </a:cubicBezTo>
                <a:cubicBezTo>
                  <a:pt x="262103" y="402864"/>
                  <a:pt x="258544" y="404552"/>
                  <a:pt x="254806" y="404552"/>
                </a:cubicBezTo>
                <a:lnTo>
                  <a:pt x="12727" y="404552"/>
                </a:lnTo>
                <a:cubicBezTo>
                  <a:pt x="5696" y="404552"/>
                  <a:pt x="0" y="398864"/>
                  <a:pt x="0" y="391843"/>
                </a:cubicBezTo>
                <a:cubicBezTo>
                  <a:pt x="0" y="347229"/>
                  <a:pt x="30260" y="308480"/>
                  <a:pt x="73691" y="297549"/>
                </a:cubicBezTo>
                <a:lnTo>
                  <a:pt x="134389" y="282440"/>
                </a:lnTo>
                <a:lnTo>
                  <a:pt x="138928" y="264399"/>
                </a:lnTo>
                <a:cubicBezTo>
                  <a:pt x="123887" y="248224"/>
                  <a:pt x="113385" y="227072"/>
                  <a:pt x="109558" y="205298"/>
                </a:cubicBezTo>
                <a:cubicBezTo>
                  <a:pt x="98789" y="202009"/>
                  <a:pt x="90601" y="192677"/>
                  <a:pt x="89177" y="181035"/>
                </a:cubicBezTo>
                <a:lnTo>
                  <a:pt x="84994" y="148152"/>
                </a:lnTo>
                <a:cubicBezTo>
                  <a:pt x="84015" y="139887"/>
                  <a:pt x="86596" y="131532"/>
                  <a:pt x="92114" y="125222"/>
                </a:cubicBezTo>
                <a:cubicBezTo>
                  <a:pt x="94784" y="122201"/>
                  <a:pt x="98077" y="119712"/>
                  <a:pt x="101726" y="118113"/>
                </a:cubicBezTo>
                <a:cubicBezTo>
                  <a:pt x="100569" y="107892"/>
                  <a:pt x="99145" y="93672"/>
                  <a:pt x="99145" y="86829"/>
                </a:cubicBezTo>
                <a:cubicBezTo>
                  <a:pt x="99145" y="55012"/>
                  <a:pt x="108668" y="18485"/>
                  <a:pt x="182004" y="16530"/>
                </a:cubicBezTo>
                <a:cubicBezTo>
                  <a:pt x="207458" y="0"/>
                  <a:pt x="234247" y="0"/>
                  <a:pt x="245995" y="0"/>
                </a:cubicBezTo>
                <a:close/>
              </a:path>
            </a:pathLst>
          </a:custGeom>
          <a:solidFill>
            <a:srgbClr val="000000">
              <a:lumMod val="65000"/>
              <a:lumOff val="35000"/>
            </a:srgbClr>
          </a:solidFill>
          <a:ln>
            <a:noFill/>
          </a:ln>
        </p:spPr>
        <p:txBody>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a:p>
        </p:txBody>
      </p:sp>
      <p:sp>
        <p:nvSpPr>
          <p:cNvPr id="45" name="switch_273979"/>
          <p:cNvSpPr>
            <a:spLocks noChangeAspect="1"/>
          </p:cNvSpPr>
          <p:nvPr>
            <p:custDataLst>
              <p:tags r:id="rId8"/>
            </p:custDataLst>
          </p:nvPr>
        </p:nvSpPr>
        <p:spPr bwMode="auto">
          <a:xfrm>
            <a:off x="938490" y="3918072"/>
            <a:ext cx="317316" cy="316875"/>
          </a:xfrm>
          <a:custGeom>
            <a:avLst/>
            <a:gdLst>
              <a:gd name="T0" fmla="*/ 5498 w 5622"/>
              <a:gd name="T1" fmla="*/ 2392 h 5622"/>
              <a:gd name="T2" fmla="*/ 5153 w 5622"/>
              <a:gd name="T3" fmla="*/ 2392 h 5622"/>
              <a:gd name="T4" fmla="*/ 4747 w 5622"/>
              <a:gd name="T5" fmla="*/ 1441 h 5622"/>
              <a:gd name="T6" fmla="*/ 4986 w 5622"/>
              <a:gd name="T7" fmla="*/ 1202 h 5622"/>
              <a:gd name="T8" fmla="*/ 5022 w 5622"/>
              <a:gd name="T9" fmla="*/ 1114 h 5622"/>
              <a:gd name="T10" fmla="*/ 4986 w 5622"/>
              <a:gd name="T11" fmla="*/ 1026 h 5622"/>
              <a:gd name="T12" fmla="*/ 4569 w 5622"/>
              <a:gd name="T13" fmla="*/ 609 h 5622"/>
              <a:gd name="T14" fmla="*/ 4393 w 5622"/>
              <a:gd name="T15" fmla="*/ 609 h 5622"/>
              <a:gd name="T16" fmla="*/ 4147 w 5622"/>
              <a:gd name="T17" fmla="*/ 855 h 5622"/>
              <a:gd name="T18" fmla="*/ 3215 w 5622"/>
              <a:gd name="T19" fmla="*/ 474 h 5622"/>
              <a:gd name="T20" fmla="*/ 3215 w 5622"/>
              <a:gd name="T21" fmla="*/ 124 h 5622"/>
              <a:gd name="T22" fmla="*/ 3090 w 5622"/>
              <a:gd name="T23" fmla="*/ 0 h 5622"/>
              <a:gd name="T24" fmla="*/ 2500 w 5622"/>
              <a:gd name="T25" fmla="*/ 0 h 5622"/>
              <a:gd name="T26" fmla="*/ 2376 w 5622"/>
              <a:gd name="T27" fmla="*/ 124 h 5622"/>
              <a:gd name="T28" fmla="*/ 2376 w 5622"/>
              <a:gd name="T29" fmla="*/ 474 h 5622"/>
              <a:gd name="T30" fmla="*/ 1437 w 5622"/>
              <a:gd name="T31" fmla="*/ 860 h 5622"/>
              <a:gd name="T32" fmla="*/ 1197 w 5622"/>
              <a:gd name="T33" fmla="*/ 620 h 5622"/>
              <a:gd name="T34" fmla="*/ 1022 w 5622"/>
              <a:gd name="T35" fmla="*/ 620 h 5622"/>
              <a:gd name="T36" fmla="*/ 604 w 5622"/>
              <a:gd name="T37" fmla="*/ 1037 h 5622"/>
              <a:gd name="T38" fmla="*/ 568 w 5622"/>
              <a:gd name="T39" fmla="*/ 1125 h 5622"/>
              <a:gd name="T40" fmla="*/ 604 w 5622"/>
              <a:gd name="T41" fmla="*/ 1213 h 5622"/>
              <a:gd name="T42" fmla="*/ 839 w 5622"/>
              <a:gd name="T43" fmla="*/ 1448 h 5622"/>
              <a:gd name="T44" fmla="*/ 437 w 5622"/>
              <a:gd name="T45" fmla="*/ 2392 h 5622"/>
              <a:gd name="T46" fmla="*/ 124 w 5622"/>
              <a:gd name="T47" fmla="*/ 2392 h 5622"/>
              <a:gd name="T48" fmla="*/ 0 w 5622"/>
              <a:gd name="T49" fmla="*/ 2516 h 5622"/>
              <a:gd name="T50" fmla="*/ 0 w 5622"/>
              <a:gd name="T51" fmla="*/ 3106 h 5622"/>
              <a:gd name="T52" fmla="*/ 124 w 5622"/>
              <a:gd name="T53" fmla="*/ 3230 h 5622"/>
              <a:gd name="T54" fmla="*/ 427 w 5622"/>
              <a:gd name="T55" fmla="*/ 3230 h 5622"/>
              <a:gd name="T56" fmla="*/ 814 w 5622"/>
              <a:gd name="T57" fmla="*/ 4189 h 5622"/>
              <a:gd name="T58" fmla="*/ 593 w 5622"/>
              <a:gd name="T59" fmla="*/ 4409 h 5622"/>
              <a:gd name="T60" fmla="*/ 593 w 5622"/>
              <a:gd name="T61" fmla="*/ 4584 h 5622"/>
              <a:gd name="T62" fmla="*/ 1011 w 5622"/>
              <a:gd name="T63" fmla="*/ 5002 h 5622"/>
              <a:gd name="T64" fmla="*/ 1099 w 5622"/>
              <a:gd name="T65" fmla="*/ 5038 h 5622"/>
              <a:gd name="T66" fmla="*/ 1186 w 5622"/>
              <a:gd name="T67" fmla="*/ 5002 h 5622"/>
              <a:gd name="T68" fmla="*/ 1400 w 5622"/>
              <a:gd name="T69" fmla="*/ 4789 h 5622"/>
              <a:gd name="T70" fmla="*/ 2376 w 5622"/>
              <a:gd name="T71" fmla="*/ 5200 h 5622"/>
              <a:gd name="T72" fmla="*/ 2376 w 5622"/>
              <a:gd name="T73" fmla="*/ 5498 h 5622"/>
              <a:gd name="T74" fmla="*/ 2500 w 5622"/>
              <a:gd name="T75" fmla="*/ 5622 h 5622"/>
              <a:gd name="T76" fmla="*/ 3090 w 5622"/>
              <a:gd name="T77" fmla="*/ 5622 h 5622"/>
              <a:gd name="T78" fmla="*/ 3215 w 5622"/>
              <a:gd name="T79" fmla="*/ 5498 h 5622"/>
              <a:gd name="T80" fmla="*/ 3215 w 5622"/>
              <a:gd name="T81" fmla="*/ 5200 h 5622"/>
              <a:gd name="T82" fmla="*/ 4184 w 5622"/>
              <a:gd name="T83" fmla="*/ 4793 h 5622"/>
              <a:gd name="T84" fmla="*/ 4404 w 5622"/>
              <a:gd name="T85" fmla="*/ 5013 h 5622"/>
              <a:gd name="T86" fmla="*/ 4580 w 5622"/>
              <a:gd name="T87" fmla="*/ 5013 h 5622"/>
              <a:gd name="T88" fmla="*/ 4997 w 5622"/>
              <a:gd name="T89" fmla="*/ 4595 h 5622"/>
              <a:gd name="T90" fmla="*/ 4997 w 5622"/>
              <a:gd name="T91" fmla="*/ 4420 h 5622"/>
              <a:gd name="T92" fmla="*/ 4773 w 5622"/>
              <a:gd name="T93" fmla="*/ 4195 h 5622"/>
              <a:gd name="T94" fmla="*/ 5164 w 5622"/>
              <a:gd name="T95" fmla="*/ 3230 h 5622"/>
              <a:gd name="T96" fmla="*/ 5498 w 5622"/>
              <a:gd name="T97" fmla="*/ 3230 h 5622"/>
              <a:gd name="T98" fmla="*/ 5622 w 5622"/>
              <a:gd name="T99" fmla="*/ 3106 h 5622"/>
              <a:gd name="T100" fmla="*/ 5622 w 5622"/>
              <a:gd name="T101" fmla="*/ 2516 h 5622"/>
              <a:gd name="T102" fmla="*/ 5498 w 5622"/>
              <a:gd name="T103" fmla="*/ 2392 h 5622"/>
              <a:gd name="T104" fmla="*/ 2811 w 5622"/>
              <a:gd name="T105" fmla="*/ 4121 h 5622"/>
              <a:gd name="T106" fmla="*/ 1501 w 5622"/>
              <a:gd name="T107" fmla="*/ 2811 h 5622"/>
              <a:gd name="T108" fmla="*/ 2811 w 5622"/>
              <a:gd name="T109" fmla="*/ 1501 h 5622"/>
              <a:gd name="T110" fmla="*/ 4121 w 5622"/>
              <a:gd name="T111" fmla="*/ 2811 h 5622"/>
              <a:gd name="T112" fmla="*/ 2811 w 5622"/>
              <a:gd name="T113" fmla="*/ 4121 h 5622"/>
              <a:gd name="T114" fmla="*/ 3308 w 5622"/>
              <a:gd name="T115" fmla="*/ 2811 h 5622"/>
              <a:gd name="T116" fmla="*/ 2811 w 5622"/>
              <a:gd name="T117" fmla="*/ 3308 h 5622"/>
              <a:gd name="T118" fmla="*/ 2314 w 5622"/>
              <a:gd name="T119" fmla="*/ 2811 h 5622"/>
              <a:gd name="T120" fmla="*/ 2811 w 5622"/>
              <a:gd name="T121" fmla="*/ 2314 h 5622"/>
              <a:gd name="T122" fmla="*/ 3308 w 5622"/>
              <a:gd name="T123" fmla="*/ 2811 h 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22" h="5622">
                <a:moveTo>
                  <a:pt x="5498" y="2392"/>
                </a:moveTo>
                <a:lnTo>
                  <a:pt x="5153" y="2392"/>
                </a:lnTo>
                <a:cubicBezTo>
                  <a:pt x="5089" y="2049"/>
                  <a:pt x="4950" y="1724"/>
                  <a:pt x="4747" y="1441"/>
                </a:cubicBezTo>
                <a:lnTo>
                  <a:pt x="4986" y="1202"/>
                </a:lnTo>
                <a:cubicBezTo>
                  <a:pt x="5009" y="1179"/>
                  <a:pt x="5022" y="1147"/>
                  <a:pt x="5022" y="1114"/>
                </a:cubicBezTo>
                <a:cubicBezTo>
                  <a:pt x="5022" y="1081"/>
                  <a:pt x="5009" y="1050"/>
                  <a:pt x="4986" y="1026"/>
                </a:cubicBezTo>
                <a:lnTo>
                  <a:pt x="4569" y="609"/>
                </a:lnTo>
                <a:cubicBezTo>
                  <a:pt x="4520" y="561"/>
                  <a:pt x="4442" y="561"/>
                  <a:pt x="4393" y="609"/>
                </a:cubicBezTo>
                <a:lnTo>
                  <a:pt x="4147" y="855"/>
                </a:lnTo>
                <a:cubicBezTo>
                  <a:pt x="3866" y="663"/>
                  <a:pt x="3548" y="533"/>
                  <a:pt x="3215" y="474"/>
                </a:cubicBezTo>
                <a:lnTo>
                  <a:pt x="3215" y="124"/>
                </a:lnTo>
                <a:cubicBezTo>
                  <a:pt x="3215" y="56"/>
                  <a:pt x="3159" y="0"/>
                  <a:pt x="3090" y="0"/>
                </a:cubicBezTo>
                <a:lnTo>
                  <a:pt x="2500" y="0"/>
                </a:lnTo>
                <a:cubicBezTo>
                  <a:pt x="2432" y="0"/>
                  <a:pt x="2376" y="56"/>
                  <a:pt x="2376" y="124"/>
                </a:cubicBezTo>
                <a:lnTo>
                  <a:pt x="2376" y="474"/>
                </a:lnTo>
                <a:cubicBezTo>
                  <a:pt x="2040" y="534"/>
                  <a:pt x="1719" y="665"/>
                  <a:pt x="1437" y="860"/>
                </a:cubicBezTo>
                <a:lnTo>
                  <a:pt x="1197" y="620"/>
                </a:lnTo>
                <a:cubicBezTo>
                  <a:pt x="1149" y="572"/>
                  <a:pt x="1070" y="572"/>
                  <a:pt x="1022" y="620"/>
                </a:cubicBezTo>
                <a:lnTo>
                  <a:pt x="604" y="1037"/>
                </a:lnTo>
                <a:cubicBezTo>
                  <a:pt x="581" y="1061"/>
                  <a:pt x="568" y="1092"/>
                  <a:pt x="568" y="1125"/>
                </a:cubicBezTo>
                <a:cubicBezTo>
                  <a:pt x="568" y="1158"/>
                  <a:pt x="581" y="1190"/>
                  <a:pt x="604" y="1213"/>
                </a:cubicBezTo>
                <a:lnTo>
                  <a:pt x="839" y="1448"/>
                </a:lnTo>
                <a:cubicBezTo>
                  <a:pt x="639" y="1730"/>
                  <a:pt x="502" y="2052"/>
                  <a:pt x="437" y="2392"/>
                </a:cubicBezTo>
                <a:lnTo>
                  <a:pt x="124" y="2392"/>
                </a:lnTo>
                <a:cubicBezTo>
                  <a:pt x="56" y="2392"/>
                  <a:pt x="0" y="2447"/>
                  <a:pt x="0" y="2516"/>
                </a:cubicBezTo>
                <a:lnTo>
                  <a:pt x="0" y="3106"/>
                </a:lnTo>
                <a:cubicBezTo>
                  <a:pt x="0" y="3175"/>
                  <a:pt x="56" y="3230"/>
                  <a:pt x="124" y="3230"/>
                </a:cubicBezTo>
                <a:lnTo>
                  <a:pt x="427" y="3230"/>
                </a:lnTo>
                <a:cubicBezTo>
                  <a:pt x="484" y="3573"/>
                  <a:pt x="616" y="3900"/>
                  <a:pt x="814" y="4189"/>
                </a:cubicBezTo>
                <a:lnTo>
                  <a:pt x="593" y="4409"/>
                </a:lnTo>
                <a:cubicBezTo>
                  <a:pt x="545" y="4457"/>
                  <a:pt x="545" y="4536"/>
                  <a:pt x="593" y="4584"/>
                </a:cubicBezTo>
                <a:lnTo>
                  <a:pt x="1011" y="5002"/>
                </a:lnTo>
                <a:cubicBezTo>
                  <a:pt x="1034" y="5025"/>
                  <a:pt x="1066" y="5038"/>
                  <a:pt x="1099" y="5038"/>
                </a:cubicBezTo>
                <a:cubicBezTo>
                  <a:pt x="1132" y="5038"/>
                  <a:pt x="1163" y="5025"/>
                  <a:pt x="1186" y="5002"/>
                </a:cubicBezTo>
                <a:lnTo>
                  <a:pt x="1400" y="4789"/>
                </a:lnTo>
                <a:cubicBezTo>
                  <a:pt x="1690" y="4997"/>
                  <a:pt x="2024" y="5138"/>
                  <a:pt x="2376" y="5200"/>
                </a:cubicBezTo>
                <a:lnTo>
                  <a:pt x="2376" y="5498"/>
                </a:lnTo>
                <a:cubicBezTo>
                  <a:pt x="2376" y="5566"/>
                  <a:pt x="2432" y="5622"/>
                  <a:pt x="2500" y="5622"/>
                </a:cubicBezTo>
                <a:lnTo>
                  <a:pt x="3090" y="5622"/>
                </a:lnTo>
                <a:cubicBezTo>
                  <a:pt x="3159" y="5622"/>
                  <a:pt x="3215" y="5566"/>
                  <a:pt x="3215" y="5498"/>
                </a:cubicBezTo>
                <a:lnTo>
                  <a:pt x="3215" y="5200"/>
                </a:lnTo>
                <a:cubicBezTo>
                  <a:pt x="3564" y="5138"/>
                  <a:pt x="3895" y="4999"/>
                  <a:pt x="4184" y="4793"/>
                </a:cubicBezTo>
                <a:lnTo>
                  <a:pt x="4404" y="5013"/>
                </a:lnTo>
                <a:cubicBezTo>
                  <a:pt x="4451" y="5059"/>
                  <a:pt x="4533" y="5059"/>
                  <a:pt x="4580" y="5013"/>
                </a:cubicBezTo>
                <a:lnTo>
                  <a:pt x="4997" y="4595"/>
                </a:lnTo>
                <a:cubicBezTo>
                  <a:pt x="5046" y="4547"/>
                  <a:pt x="5046" y="4468"/>
                  <a:pt x="4997" y="4420"/>
                </a:cubicBezTo>
                <a:lnTo>
                  <a:pt x="4773" y="4195"/>
                </a:lnTo>
                <a:cubicBezTo>
                  <a:pt x="4973" y="3905"/>
                  <a:pt x="5106" y="3575"/>
                  <a:pt x="5164" y="3230"/>
                </a:cubicBezTo>
                <a:lnTo>
                  <a:pt x="5498" y="3230"/>
                </a:lnTo>
                <a:cubicBezTo>
                  <a:pt x="5566" y="3230"/>
                  <a:pt x="5622" y="3175"/>
                  <a:pt x="5622" y="3106"/>
                </a:cubicBezTo>
                <a:lnTo>
                  <a:pt x="5622" y="2516"/>
                </a:lnTo>
                <a:cubicBezTo>
                  <a:pt x="5622" y="2447"/>
                  <a:pt x="5566" y="2392"/>
                  <a:pt x="5498" y="2392"/>
                </a:cubicBezTo>
                <a:close/>
                <a:moveTo>
                  <a:pt x="2811" y="4121"/>
                </a:moveTo>
                <a:cubicBezTo>
                  <a:pt x="2088" y="4121"/>
                  <a:pt x="1501" y="3534"/>
                  <a:pt x="1501" y="2811"/>
                </a:cubicBezTo>
                <a:cubicBezTo>
                  <a:pt x="1501" y="2088"/>
                  <a:pt x="2088" y="1501"/>
                  <a:pt x="2811" y="1501"/>
                </a:cubicBezTo>
                <a:cubicBezTo>
                  <a:pt x="3534" y="1501"/>
                  <a:pt x="4121" y="2088"/>
                  <a:pt x="4121" y="2811"/>
                </a:cubicBezTo>
                <a:cubicBezTo>
                  <a:pt x="4121" y="3534"/>
                  <a:pt x="3534" y="4121"/>
                  <a:pt x="2811" y="4121"/>
                </a:cubicBezTo>
                <a:close/>
                <a:moveTo>
                  <a:pt x="3308" y="2811"/>
                </a:moveTo>
                <a:cubicBezTo>
                  <a:pt x="3308" y="3086"/>
                  <a:pt x="3085" y="3308"/>
                  <a:pt x="2811" y="3308"/>
                </a:cubicBezTo>
                <a:cubicBezTo>
                  <a:pt x="2537" y="3308"/>
                  <a:pt x="2314" y="3086"/>
                  <a:pt x="2314" y="2811"/>
                </a:cubicBezTo>
                <a:cubicBezTo>
                  <a:pt x="2314" y="2537"/>
                  <a:pt x="2537" y="2314"/>
                  <a:pt x="2811" y="2314"/>
                </a:cubicBezTo>
                <a:cubicBezTo>
                  <a:pt x="3085" y="2314"/>
                  <a:pt x="3308" y="2537"/>
                  <a:pt x="3308" y="2811"/>
                </a:cubicBezTo>
                <a:close/>
              </a:path>
            </a:pathLst>
          </a:custGeom>
          <a:solidFill>
            <a:srgbClr val="000000">
              <a:lumMod val="65000"/>
              <a:lumOff val="35000"/>
            </a:srgbClr>
          </a:solidFill>
          <a:ln>
            <a:noFill/>
          </a:ln>
        </p:spPr>
        <p:txBody>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a:p>
        </p:txBody>
      </p:sp>
      <p:sp>
        <p:nvSpPr>
          <p:cNvPr id="47" name="switch_273979"/>
          <p:cNvSpPr>
            <a:spLocks noChangeAspect="1"/>
          </p:cNvSpPr>
          <p:nvPr>
            <p:custDataLst>
              <p:tags r:id="rId9"/>
            </p:custDataLst>
          </p:nvPr>
        </p:nvSpPr>
        <p:spPr bwMode="auto">
          <a:xfrm>
            <a:off x="6438853" y="3909680"/>
            <a:ext cx="314944" cy="333660"/>
          </a:xfrm>
          <a:custGeom>
            <a:avLst/>
            <a:gdLst>
              <a:gd name="connsiteX0" fmla="*/ 66188 w 573750"/>
              <a:gd name="connsiteY0" fmla="*/ 328212 h 607845"/>
              <a:gd name="connsiteX1" fmla="*/ 31117 w 573750"/>
              <a:gd name="connsiteY1" fmla="*/ 363222 h 607845"/>
              <a:gd name="connsiteX2" fmla="*/ 66188 w 573750"/>
              <a:gd name="connsiteY2" fmla="*/ 398232 h 607845"/>
              <a:gd name="connsiteX3" fmla="*/ 101185 w 573750"/>
              <a:gd name="connsiteY3" fmla="*/ 363222 h 607845"/>
              <a:gd name="connsiteX4" fmla="*/ 66188 w 573750"/>
              <a:gd name="connsiteY4" fmla="*/ 328212 h 607845"/>
              <a:gd name="connsiteX5" fmla="*/ 0 w 573750"/>
              <a:gd name="connsiteY5" fmla="*/ 303779 h 607845"/>
              <a:gd name="connsiteX6" fmla="*/ 132451 w 573750"/>
              <a:gd name="connsiteY6" fmla="*/ 303779 h 607845"/>
              <a:gd name="connsiteX7" fmla="*/ 132451 w 573750"/>
              <a:gd name="connsiteY7" fmla="*/ 607845 h 607845"/>
              <a:gd name="connsiteX8" fmla="*/ 0 w 573750"/>
              <a:gd name="connsiteY8" fmla="*/ 607845 h 607845"/>
              <a:gd name="connsiteX9" fmla="*/ 364852 w 573750"/>
              <a:gd name="connsiteY9" fmla="*/ 583 h 607845"/>
              <a:gd name="connsiteX10" fmla="*/ 386354 w 573750"/>
              <a:gd name="connsiteY10" fmla="*/ 11635 h 607845"/>
              <a:gd name="connsiteX11" fmla="*/ 395753 w 573750"/>
              <a:gd name="connsiteY11" fmla="*/ 168802 h 607845"/>
              <a:gd name="connsiteX12" fmla="*/ 370390 w 573750"/>
              <a:gd name="connsiteY12" fmla="*/ 227945 h 607845"/>
              <a:gd name="connsiteX13" fmla="*/ 468483 w 573750"/>
              <a:gd name="connsiteY13" fmla="*/ 236437 h 607845"/>
              <a:gd name="connsiteX14" fmla="*/ 567545 w 573750"/>
              <a:gd name="connsiteY14" fmla="*/ 315021 h 607845"/>
              <a:gd name="connsiteX15" fmla="*/ 567545 w 573750"/>
              <a:gd name="connsiteY15" fmla="*/ 354276 h 607845"/>
              <a:gd name="connsiteX16" fmla="*/ 560384 w 573750"/>
              <a:gd name="connsiteY16" fmla="*/ 393605 h 607845"/>
              <a:gd name="connsiteX17" fmla="*/ 554566 w 573750"/>
              <a:gd name="connsiteY17" fmla="*/ 425858 h 607845"/>
              <a:gd name="connsiteX18" fmla="*/ 535096 w 573750"/>
              <a:gd name="connsiteY18" fmla="*/ 488055 h 607845"/>
              <a:gd name="connsiteX19" fmla="*/ 526965 w 573750"/>
              <a:gd name="connsiteY19" fmla="*/ 514870 h 607845"/>
              <a:gd name="connsiteX20" fmla="*/ 505780 w 573750"/>
              <a:gd name="connsiteY20" fmla="*/ 560456 h 607845"/>
              <a:gd name="connsiteX21" fmla="*/ 375761 w 573750"/>
              <a:gd name="connsiteY21" fmla="*/ 581685 h 607845"/>
              <a:gd name="connsiteX22" fmla="*/ 251187 w 573750"/>
              <a:gd name="connsiteY22" fmla="*/ 563808 h 607845"/>
              <a:gd name="connsiteX23" fmla="*/ 158913 w 573750"/>
              <a:gd name="connsiteY23" fmla="*/ 551145 h 607845"/>
              <a:gd name="connsiteX24" fmla="*/ 158913 w 573750"/>
              <a:gd name="connsiteY24" fmla="*/ 321427 h 607845"/>
              <a:gd name="connsiteX25" fmla="*/ 216873 w 573750"/>
              <a:gd name="connsiteY25" fmla="*/ 254314 h 607845"/>
              <a:gd name="connsiteX26" fmla="*/ 311609 w 573750"/>
              <a:gd name="connsiteY26" fmla="*/ 120535 h 607845"/>
              <a:gd name="connsiteX27" fmla="*/ 338538 w 573750"/>
              <a:gd name="connsiteY27" fmla="*/ 27575 h 607845"/>
              <a:gd name="connsiteX28" fmla="*/ 364852 w 573750"/>
              <a:gd name="connsiteY28" fmla="*/ 583 h 60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73750" h="607845">
                <a:moveTo>
                  <a:pt x="66188" y="328212"/>
                </a:moveTo>
                <a:cubicBezTo>
                  <a:pt x="46862" y="328212"/>
                  <a:pt x="31117" y="343929"/>
                  <a:pt x="31117" y="363222"/>
                </a:cubicBezTo>
                <a:cubicBezTo>
                  <a:pt x="31117" y="382514"/>
                  <a:pt x="46862" y="398232"/>
                  <a:pt x="66188" y="398232"/>
                </a:cubicBezTo>
                <a:cubicBezTo>
                  <a:pt x="85515" y="398232"/>
                  <a:pt x="101185" y="382514"/>
                  <a:pt x="101185" y="363222"/>
                </a:cubicBezTo>
                <a:cubicBezTo>
                  <a:pt x="101185" y="343929"/>
                  <a:pt x="85515" y="328212"/>
                  <a:pt x="66188" y="328212"/>
                </a:cubicBezTo>
                <a:close/>
                <a:moveTo>
                  <a:pt x="0" y="303779"/>
                </a:moveTo>
                <a:lnTo>
                  <a:pt x="132451" y="303779"/>
                </a:lnTo>
                <a:lnTo>
                  <a:pt x="132451" y="607845"/>
                </a:lnTo>
                <a:lnTo>
                  <a:pt x="0" y="607845"/>
                </a:lnTo>
                <a:close/>
                <a:moveTo>
                  <a:pt x="364852" y="583"/>
                </a:moveTo>
                <a:cubicBezTo>
                  <a:pt x="376004" y="2939"/>
                  <a:pt x="386354" y="11635"/>
                  <a:pt x="386354" y="11635"/>
                </a:cubicBezTo>
                <a:cubicBezTo>
                  <a:pt x="467513" y="89250"/>
                  <a:pt x="395753" y="168802"/>
                  <a:pt x="395753" y="168802"/>
                </a:cubicBezTo>
                <a:cubicBezTo>
                  <a:pt x="363378" y="207610"/>
                  <a:pt x="370390" y="227945"/>
                  <a:pt x="370390" y="227945"/>
                </a:cubicBezTo>
                <a:cubicBezTo>
                  <a:pt x="380535" y="254835"/>
                  <a:pt x="468483" y="236437"/>
                  <a:pt x="468483" y="236437"/>
                </a:cubicBezTo>
                <a:cubicBezTo>
                  <a:pt x="610885" y="210366"/>
                  <a:pt x="567545" y="315021"/>
                  <a:pt x="567545" y="315021"/>
                </a:cubicBezTo>
                <a:cubicBezTo>
                  <a:pt x="557027" y="335728"/>
                  <a:pt x="567545" y="354276"/>
                  <a:pt x="567545" y="354276"/>
                </a:cubicBezTo>
                <a:cubicBezTo>
                  <a:pt x="583359" y="375877"/>
                  <a:pt x="560384" y="393605"/>
                  <a:pt x="560384" y="393605"/>
                </a:cubicBezTo>
                <a:cubicBezTo>
                  <a:pt x="544794" y="408502"/>
                  <a:pt x="554566" y="425858"/>
                  <a:pt x="554566" y="425858"/>
                </a:cubicBezTo>
                <a:cubicBezTo>
                  <a:pt x="573140" y="463995"/>
                  <a:pt x="535096" y="488055"/>
                  <a:pt x="535096" y="488055"/>
                </a:cubicBezTo>
                <a:cubicBezTo>
                  <a:pt x="521968" y="497887"/>
                  <a:pt x="526965" y="514870"/>
                  <a:pt x="526965" y="514870"/>
                </a:cubicBezTo>
                <a:cubicBezTo>
                  <a:pt x="532411" y="540717"/>
                  <a:pt x="505780" y="560456"/>
                  <a:pt x="505780" y="560456"/>
                </a:cubicBezTo>
                <a:cubicBezTo>
                  <a:pt x="475420" y="583994"/>
                  <a:pt x="375761" y="581685"/>
                  <a:pt x="375761" y="581685"/>
                </a:cubicBezTo>
                <a:cubicBezTo>
                  <a:pt x="326677" y="581685"/>
                  <a:pt x="251187" y="563808"/>
                  <a:pt x="251187" y="563808"/>
                </a:cubicBezTo>
                <a:cubicBezTo>
                  <a:pt x="209936" y="549432"/>
                  <a:pt x="170997" y="550922"/>
                  <a:pt x="158913" y="551145"/>
                </a:cubicBezTo>
                <a:lnTo>
                  <a:pt x="158913" y="321427"/>
                </a:lnTo>
                <a:cubicBezTo>
                  <a:pt x="195166" y="320384"/>
                  <a:pt x="216873" y="254314"/>
                  <a:pt x="216873" y="254314"/>
                </a:cubicBezTo>
                <a:cubicBezTo>
                  <a:pt x="233135" y="196139"/>
                  <a:pt x="311609" y="120535"/>
                  <a:pt x="311609" y="120535"/>
                </a:cubicBezTo>
                <a:cubicBezTo>
                  <a:pt x="339508" y="81280"/>
                  <a:pt x="332048" y="78301"/>
                  <a:pt x="338538" y="27575"/>
                </a:cubicBezTo>
                <a:cubicBezTo>
                  <a:pt x="341745" y="2212"/>
                  <a:pt x="353700" y="-1773"/>
                  <a:pt x="364852" y="583"/>
                </a:cubicBezTo>
                <a:close/>
              </a:path>
            </a:pathLst>
          </a:custGeom>
          <a:solidFill>
            <a:srgbClr val="000000">
              <a:lumMod val="65000"/>
              <a:lumOff val="35000"/>
            </a:srgbClr>
          </a:solidFill>
          <a:ln>
            <a:noFill/>
          </a:ln>
        </p:spPr>
        <p:txBody>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a:p>
        </p:txBody>
      </p:sp>
      <p:sp>
        <p:nvSpPr>
          <p:cNvPr id="49" name="switch_273979"/>
          <p:cNvSpPr>
            <a:spLocks noChangeAspect="1"/>
          </p:cNvSpPr>
          <p:nvPr>
            <p:custDataLst>
              <p:tags r:id="rId10"/>
            </p:custDataLst>
          </p:nvPr>
        </p:nvSpPr>
        <p:spPr bwMode="auto">
          <a:xfrm>
            <a:off x="6438853" y="1164267"/>
            <a:ext cx="314944" cy="271703"/>
          </a:xfrm>
          <a:custGeom>
            <a:avLst/>
            <a:gdLst>
              <a:gd name="T0" fmla="*/ 4223 w 5837"/>
              <a:gd name="T1" fmla="*/ 0 h 5043"/>
              <a:gd name="T2" fmla="*/ 5837 w 5837"/>
              <a:gd name="T3" fmla="*/ 1614 h 5043"/>
              <a:gd name="T4" fmla="*/ 2918 w 5837"/>
              <a:gd name="T5" fmla="*/ 5043 h 5043"/>
              <a:gd name="T6" fmla="*/ 0 w 5837"/>
              <a:gd name="T7" fmla="*/ 1614 h 5043"/>
              <a:gd name="T8" fmla="*/ 1614 w 5837"/>
              <a:gd name="T9" fmla="*/ 0 h 5043"/>
              <a:gd name="T10" fmla="*/ 2918 w 5837"/>
              <a:gd name="T11" fmla="*/ 666 h 5043"/>
              <a:gd name="T12" fmla="*/ 4223 w 5837"/>
              <a:gd name="T13" fmla="*/ 0 h 5043"/>
            </a:gdLst>
            <a:ahLst/>
            <a:cxnLst>
              <a:cxn ang="0">
                <a:pos x="T0" y="T1"/>
              </a:cxn>
              <a:cxn ang="0">
                <a:pos x="T2" y="T3"/>
              </a:cxn>
              <a:cxn ang="0">
                <a:pos x="T4" y="T5"/>
              </a:cxn>
              <a:cxn ang="0">
                <a:pos x="T6" y="T7"/>
              </a:cxn>
              <a:cxn ang="0">
                <a:pos x="T8" y="T9"/>
              </a:cxn>
              <a:cxn ang="0">
                <a:pos x="T10" y="T11"/>
              </a:cxn>
              <a:cxn ang="0">
                <a:pos x="T12" y="T13"/>
              </a:cxn>
            </a:cxnLst>
            <a:rect l="0" t="0" r="r" b="b"/>
            <a:pathLst>
              <a:path w="5837" h="5043">
                <a:moveTo>
                  <a:pt x="4223" y="0"/>
                </a:moveTo>
                <a:cubicBezTo>
                  <a:pt x="5114" y="0"/>
                  <a:pt x="5837" y="723"/>
                  <a:pt x="5837" y="1614"/>
                </a:cubicBezTo>
                <a:cubicBezTo>
                  <a:pt x="5837" y="3087"/>
                  <a:pt x="2918" y="5043"/>
                  <a:pt x="2918" y="5043"/>
                </a:cubicBezTo>
                <a:cubicBezTo>
                  <a:pt x="2918" y="5043"/>
                  <a:pt x="0" y="3157"/>
                  <a:pt x="0" y="1614"/>
                </a:cubicBezTo>
                <a:cubicBezTo>
                  <a:pt x="0" y="504"/>
                  <a:pt x="723" y="0"/>
                  <a:pt x="1614" y="0"/>
                </a:cubicBezTo>
                <a:cubicBezTo>
                  <a:pt x="2151" y="0"/>
                  <a:pt x="2625" y="263"/>
                  <a:pt x="2918" y="666"/>
                </a:cubicBezTo>
                <a:cubicBezTo>
                  <a:pt x="3212" y="263"/>
                  <a:pt x="3686" y="0"/>
                  <a:pt x="4223"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a:p>
        </p:txBody>
      </p:sp>
      <p:sp>
        <p:nvSpPr>
          <p:cNvPr id="50" name="文本框 49"/>
          <p:cNvSpPr txBox="1"/>
          <p:nvPr>
            <p:custDataLst>
              <p:tags r:id="rId11"/>
            </p:custDataLst>
          </p:nvPr>
        </p:nvSpPr>
        <p:spPr>
          <a:xfrm>
            <a:off x="917678" y="1480382"/>
            <a:ext cx="4943211" cy="1817278"/>
          </a:xfrm>
          <a:prstGeom prst="rect">
            <a:avLst/>
          </a:prstGeom>
          <a:noFill/>
        </p:spPr>
        <p:txBody>
          <a:bodyPr wrap="square" rtlCol="0" anchor="t" anchorCtr="0"/>
          <a:lstStyle/>
          <a:p>
            <a:pPr algn="just">
              <a:lnSpc>
                <a:spcPct val="120000"/>
              </a:lnSpc>
              <a:spcBef>
                <a:spcPts val="0"/>
              </a:spcBef>
              <a:spcAft>
                <a:spcPts val="0"/>
              </a:spcAft>
            </a:pPr>
            <a:r>
              <a:rPr lang="zh-CN" altLang="zh-CN" sz="1400" dirty="0">
                <a:solidFill>
                  <a:schemeClr val="tx1"/>
                </a:solidFill>
                <a:latin typeface="+mn-lt"/>
                <a:ea typeface="+mn-ea"/>
                <a:sym typeface="+mn-ea"/>
              </a:rPr>
              <a:t>人职匹配理论的基本思想是，个体差异是普遍存在的，每一个个体都有自己的个性特征，而每一种职业由于其工作性质、环境、条件、方式的不同，对工作者的能力、知识、技能、性格、气质、心理素质等有不同的要求。进行职业决策时，应当根据一个人的个性特质来选择与之相对应的职业种类，即进行人职匹配。但在职业选择中，个体并非一定要选择跟自己兴趣完全对应的职业环境。</a:t>
            </a:r>
            <a:endParaRPr lang="zh-CN" altLang="zh-CN" sz="1400" spc="150" dirty="0">
              <a:solidFill>
                <a:schemeClr val="tx1"/>
              </a:solidFill>
              <a:latin typeface="+mn-lt"/>
              <a:ea typeface="+mn-ea"/>
              <a:sym typeface="+mn-ea"/>
            </a:endParaRPr>
          </a:p>
        </p:txBody>
      </p:sp>
      <p:sp>
        <p:nvSpPr>
          <p:cNvPr id="30" name="文本框 29"/>
          <p:cNvSpPr txBox="1"/>
          <p:nvPr>
            <p:custDataLst>
              <p:tags r:id="rId12"/>
            </p:custDataLst>
          </p:nvPr>
        </p:nvSpPr>
        <p:spPr>
          <a:xfrm>
            <a:off x="6469380" y="1574165"/>
            <a:ext cx="4926330" cy="1577975"/>
          </a:xfrm>
          <a:prstGeom prst="rect">
            <a:avLst/>
          </a:prstGeom>
          <a:noFill/>
        </p:spPr>
        <p:txBody>
          <a:bodyPr wrap="square" rtlCol="0" anchor="t" anchorCtr="0">
            <a:normAutofit/>
          </a:bodyPr>
          <a:lstStyle/>
          <a:p>
            <a:pPr algn="just">
              <a:lnSpc>
                <a:spcPct val="120000"/>
              </a:lnSpc>
              <a:spcBef>
                <a:spcPts val="0"/>
              </a:spcBef>
              <a:spcAft>
                <a:spcPts val="0"/>
              </a:spcAft>
              <a:buClr>
                <a:srgbClr val="1486AF"/>
              </a:buClr>
              <a:buSzPct val="100000"/>
            </a:pPr>
            <a:r>
              <a:rPr lang="zh-CN" altLang="zh-CN" sz="1400" dirty="0">
                <a:solidFill>
                  <a:schemeClr val="bg1"/>
                </a:solidFill>
                <a:latin typeface="+mn-lt"/>
                <a:ea typeface="+mn-ea"/>
                <a:sym typeface="+mn-ea"/>
              </a:rPr>
              <a:t>①创业团队是否是一个优秀管理者的结合；</a:t>
            </a:r>
            <a:endParaRPr lang="zh-CN" altLang="zh-CN" sz="1400" dirty="0">
              <a:solidFill>
                <a:schemeClr val="bg1"/>
              </a:solidFill>
              <a:latin typeface="+mn-lt"/>
              <a:ea typeface="+mn-ea"/>
            </a:endParaRPr>
          </a:p>
          <a:p>
            <a:pPr algn="just">
              <a:lnSpc>
                <a:spcPct val="120000"/>
              </a:lnSpc>
              <a:spcBef>
                <a:spcPts val="0"/>
              </a:spcBef>
              <a:spcAft>
                <a:spcPts val="0"/>
              </a:spcAft>
              <a:buClr>
                <a:srgbClr val="1486AF"/>
              </a:buClr>
              <a:buSzPct val="100000"/>
            </a:pPr>
            <a:r>
              <a:rPr lang="zh-CN" altLang="zh-CN" sz="1400" dirty="0">
                <a:solidFill>
                  <a:schemeClr val="bg1"/>
                </a:solidFill>
                <a:latin typeface="+mn-lt"/>
                <a:ea typeface="+mn-ea"/>
                <a:sym typeface="+mn-ea"/>
              </a:rPr>
              <a:t>②是否拥有优秀的员工和管理团队；</a:t>
            </a:r>
            <a:endParaRPr lang="zh-CN" altLang="zh-CN" sz="1400" dirty="0">
              <a:solidFill>
                <a:schemeClr val="bg1"/>
              </a:solidFill>
              <a:latin typeface="+mn-lt"/>
              <a:ea typeface="+mn-ea"/>
            </a:endParaRPr>
          </a:p>
          <a:p>
            <a:pPr algn="just">
              <a:lnSpc>
                <a:spcPct val="120000"/>
              </a:lnSpc>
              <a:spcBef>
                <a:spcPts val="0"/>
              </a:spcBef>
              <a:spcAft>
                <a:spcPts val="0"/>
              </a:spcAft>
              <a:buClr>
                <a:srgbClr val="1486AF"/>
              </a:buClr>
              <a:buSzPct val="100000"/>
            </a:pPr>
            <a:r>
              <a:rPr lang="zh-CN" altLang="zh-CN" sz="1400" dirty="0">
                <a:solidFill>
                  <a:schemeClr val="bg1"/>
                </a:solidFill>
                <a:latin typeface="+mn-lt"/>
                <a:ea typeface="+mn-ea"/>
                <a:sym typeface="+mn-ea"/>
              </a:rPr>
              <a:t>③创业者在压力的状态下，心态是否良好；</a:t>
            </a:r>
            <a:endParaRPr lang="zh-CN" altLang="zh-CN" sz="1400" dirty="0">
              <a:solidFill>
                <a:schemeClr val="bg1"/>
              </a:solidFill>
              <a:latin typeface="+mn-lt"/>
              <a:ea typeface="+mn-ea"/>
            </a:endParaRPr>
          </a:p>
          <a:p>
            <a:pPr algn="just">
              <a:lnSpc>
                <a:spcPct val="120000"/>
              </a:lnSpc>
              <a:spcBef>
                <a:spcPts val="0"/>
              </a:spcBef>
              <a:spcAft>
                <a:spcPts val="0"/>
              </a:spcAft>
              <a:buClr>
                <a:srgbClr val="1486AF"/>
              </a:buClr>
              <a:buSzPct val="100000"/>
            </a:pPr>
            <a:r>
              <a:rPr lang="zh-CN" altLang="zh-CN" sz="1400" dirty="0">
                <a:solidFill>
                  <a:schemeClr val="bg1"/>
                </a:solidFill>
                <a:latin typeface="+mn-lt"/>
                <a:ea typeface="+mn-ea"/>
                <a:sym typeface="+mn-ea"/>
              </a:rPr>
              <a:t>④行业和技术经验是否达到本行业的最高水平；</a:t>
            </a:r>
            <a:endParaRPr lang="zh-CN" altLang="zh-CN" sz="1400" dirty="0">
              <a:solidFill>
                <a:schemeClr val="bg1"/>
              </a:solidFill>
              <a:latin typeface="+mn-lt"/>
              <a:ea typeface="+mn-ea"/>
            </a:endParaRPr>
          </a:p>
          <a:p>
            <a:pPr algn="just">
              <a:lnSpc>
                <a:spcPct val="120000"/>
              </a:lnSpc>
              <a:spcBef>
                <a:spcPts val="0"/>
              </a:spcBef>
              <a:spcAft>
                <a:spcPts val="0"/>
              </a:spcAft>
              <a:buClr>
                <a:srgbClr val="1486AF"/>
              </a:buClr>
              <a:buSzPct val="100000"/>
            </a:pPr>
            <a:r>
              <a:rPr lang="zh-CN" altLang="zh-CN" sz="1400" dirty="0">
                <a:solidFill>
                  <a:schemeClr val="bg1"/>
                </a:solidFill>
                <a:latin typeface="+mn-lt"/>
                <a:ea typeface="+mn-ea"/>
                <a:sym typeface="+mn-ea"/>
              </a:rPr>
              <a:t>⑤个人目标与创业活动是否相符</a:t>
            </a:r>
            <a:r>
              <a:rPr lang="zh-CN" altLang="zh-CN" sz="1400" dirty="0">
                <a:solidFill>
                  <a:schemeClr val="bg1"/>
                </a:solidFill>
                <a:latin typeface="+mn-lt"/>
                <a:ea typeface="+mn-ea"/>
                <a:sym typeface="+mn-ea"/>
              </a:rPr>
              <a:t>；</a:t>
            </a:r>
            <a:endParaRPr lang="zh-CN" altLang="zh-CN" sz="1400" spc="150" dirty="0">
              <a:solidFill>
                <a:schemeClr val="bg1"/>
              </a:solidFill>
              <a:latin typeface="+mn-lt"/>
              <a:ea typeface="+mn-ea"/>
              <a:sym typeface="+mn-ea"/>
            </a:endParaRPr>
          </a:p>
        </p:txBody>
      </p:sp>
      <p:sp>
        <p:nvSpPr>
          <p:cNvPr id="52" name="文本框 51"/>
          <p:cNvSpPr txBox="1"/>
          <p:nvPr>
            <p:custDataLst>
              <p:tags r:id="rId13"/>
            </p:custDataLst>
          </p:nvPr>
        </p:nvSpPr>
        <p:spPr>
          <a:xfrm>
            <a:off x="1043940" y="4271645"/>
            <a:ext cx="4742180" cy="1578610"/>
          </a:xfrm>
          <a:prstGeom prst="rect">
            <a:avLst/>
          </a:prstGeom>
          <a:noFill/>
        </p:spPr>
        <p:txBody>
          <a:bodyPr wrap="square" rtlCol="0" anchor="t" anchorCtr="0">
            <a:normAutofit lnSpcReduction="10000"/>
          </a:bodyPr>
          <a:lstStyle/>
          <a:p>
            <a:pPr algn="just">
              <a:lnSpc>
                <a:spcPct val="120000"/>
              </a:lnSpc>
              <a:spcBef>
                <a:spcPts val="0"/>
              </a:spcBef>
              <a:spcAft>
                <a:spcPts val="0"/>
              </a:spcAft>
              <a:buClr>
                <a:srgbClr val="1486AF"/>
              </a:buClr>
              <a:buSzPct val="100000"/>
            </a:pPr>
            <a:r>
              <a:rPr lang="zh-CN" altLang="zh-CN" sz="1400" dirty="0">
                <a:latin typeface="+mn-lt"/>
                <a:ea typeface="+mn-ea"/>
                <a:sym typeface="+mn-ea"/>
              </a:rPr>
              <a:t>（</a:t>
            </a:r>
            <a:r>
              <a:rPr lang="en-US" altLang="zh-CN" sz="1400" dirty="0">
                <a:latin typeface="+mn-lt"/>
                <a:ea typeface="+mn-ea"/>
                <a:sym typeface="+mn-ea"/>
              </a:rPr>
              <a:t>1</a:t>
            </a:r>
            <a:r>
              <a:rPr lang="zh-CN" altLang="zh-CN" sz="1400" dirty="0">
                <a:latin typeface="+mn-lt"/>
                <a:ea typeface="+mn-ea"/>
                <a:sym typeface="+mn-ea"/>
              </a:rPr>
              <a:t>）其具有特定市场定位。</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a:t>
            </a:r>
            <a:r>
              <a:rPr lang="en-US" altLang="zh-CN" sz="1400" dirty="0">
                <a:latin typeface="+mn-lt"/>
                <a:ea typeface="+mn-ea"/>
                <a:sym typeface="+mn-ea"/>
              </a:rPr>
              <a:t>2</a:t>
            </a:r>
            <a:r>
              <a:rPr lang="zh-CN" altLang="zh-CN" sz="1400" dirty="0">
                <a:latin typeface="+mn-lt"/>
                <a:ea typeface="+mn-ea"/>
                <a:sym typeface="+mn-ea"/>
              </a:rPr>
              <a:t>）市场成熟度。</a:t>
            </a:r>
            <a:endParaRPr lang="en-US"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a:t>
            </a:r>
            <a:r>
              <a:rPr lang="en-US" altLang="zh-CN" sz="1400" dirty="0">
                <a:latin typeface="+mn-lt"/>
                <a:ea typeface="+mn-ea"/>
                <a:sym typeface="+mn-ea"/>
              </a:rPr>
              <a:t>3</a:t>
            </a:r>
            <a:r>
              <a:rPr lang="zh-CN" altLang="zh-CN" sz="1400" dirty="0">
                <a:latin typeface="+mn-lt"/>
                <a:ea typeface="+mn-ea"/>
                <a:sym typeface="+mn-ea"/>
              </a:rPr>
              <a:t>）市场规模。</a:t>
            </a:r>
            <a:endParaRPr lang="en-US"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a:t>
            </a:r>
            <a:r>
              <a:rPr lang="en-US" altLang="zh-CN" sz="1400" dirty="0">
                <a:latin typeface="+mn-lt"/>
                <a:ea typeface="+mn-ea"/>
                <a:sym typeface="+mn-ea"/>
              </a:rPr>
              <a:t>4</a:t>
            </a:r>
            <a:r>
              <a:rPr lang="zh-CN" altLang="zh-CN" sz="1400" dirty="0">
                <a:latin typeface="+mn-lt"/>
                <a:ea typeface="+mn-ea"/>
                <a:sym typeface="+mn-ea"/>
              </a:rPr>
              <a:t>）达到盈亏平衡所需的时间。</a:t>
            </a:r>
            <a:endParaRPr lang="en-US"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a:t>
            </a:r>
            <a:r>
              <a:rPr lang="en-US" altLang="zh-CN" sz="1400" dirty="0">
                <a:latin typeface="+mn-lt"/>
                <a:ea typeface="+mn-ea"/>
                <a:sym typeface="+mn-ea"/>
              </a:rPr>
              <a:t>5</a:t>
            </a:r>
            <a:r>
              <a:rPr lang="zh-CN" altLang="zh-CN" sz="1400" dirty="0">
                <a:latin typeface="+mn-lt"/>
                <a:ea typeface="+mn-ea"/>
                <a:sym typeface="+mn-ea"/>
              </a:rPr>
              <a:t>）合理的投资回报率和税后净利。</a:t>
            </a:r>
            <a:endParaRPr lang="en-US"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a:t>
            </a:r>
            <a:r>
              <a:rPr lang="en-US" altLang="zh-CN" sz="1400" dirty="0">
                <a:latin typeface="+mn-lt"/>
                <a:ea typeface="+mn-ea"/>
                <a:sym typeface="+mn-ea"/>
              </a:rPr>
              <a:t>6</a:t>
            </a:r>
            <a:r>
              <a:rPr lang="zh-CN" altLang="zh-CN" sz="1400" dirty="0">
                <a:latin typeface="+mn-lt"/>
                <a:ea typeface="+mn-ea"/>
                <a:sym typeface="+mn-ea"/>
              </a:rPr>
              <a:t>）风险承受能力</a:t>
            </a:r>
            <a:r>
              <a:rPr lang="zh-CN" altLang="zh-CN" sz="1400" dirty="0">
                <a:latin typeface="+mn-lt"/>
                <a:ea typeface="+mn-ea"/>
                <a:sym typeface="+mn-ea"/>
              </a:rPr>
              <a:t>。</a:t>
            </a:r>
            <a:endParaRPr lang="zh-CN" altLang="en-US" sz="1400" spc="15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53" name="文本框 52"/>
          <p:cNvSpPr txBox="1"/>
          <p:nvPr>
            <p:custDataLst>
              <p:tags r:id="rId14"/>
            </p:custDataLst>
          </p:nvPr>
        </p:nvSpPr>
        <p:spPr>
          <a:xfrm>
            <a:off x="6424930" y="4285615"/>
            <a:ext cx="5015230" cy="1578610"/>
          </a:xfrm>
          <a:prstGeom prst="rect">
            <a:avLst/>
          </a:prstGeom>
          <a:noFill/>
        </p:spPr>
        <p:txBody>
          <a:bodyPr wrap="square" rtlCol="0" anchor="t" anchorCtr="0">
            <a:normAutofit lnSpcReduction="10000"/>
          </a:bodyPr>
          <a:lstStyle/>
          <a:p>
            <a:pPr algn="just">
              <a:lnSpc>
                <a:spcPct val="130000"/>
              </a:lnSpc>
              <a:spcBef>
                <a:spcPts val="0"/>
              </a:spcBef>
              <a:spcAft>
                <a:spcPts val="0"/>
              </a:spcAft>
              <a:buClr>
                <a:srgbClr val="1486AF"/>
              </a:buClr>
              <a:buSzPct val="100000"/>
            </a:pPr>
            <a:r>
              <a:rPr lang="zh-CN" altLang="zh-CN" sz="1400" dirty="0">
                <a:latin typeface="+mn-lt"/>
                <a:ea typeface="+mn-ea"/>
                <a:sym typeface="+mn-ea"/>
              </a:rPr>
              <a:t>①政府有关部门；</a:t>
            </a:r>
            <a:endParaRPr lang="en-US" altLang="zh-CN" sz="1400" dirty="0">
              <a:solidFill>
                <a:schemeClr val="tx1"/>
              </a:solidFill>
              <a:latin typeface="+mn-lt"/>
              <a:ea typeface="+mn-ea"/>
            </a:endParaRPr>
          </a:p>
          <a:p>
            <a:pPr algn="just">
              <a:lnSpc>
                <a:spcPct val="130000"/>
              </a:lnSpc>
              <a:spcBef>
                <a:spcPts val="0"/>
              </a:spcBef>
              <a:spcAft>
                <a:spcPts val="0"/>
              </a:spcAft>
              <a:buClr>
                <a:srgbClr val="1486AF"/>
              </a:buClr>
              <a:buSzPct val="100000"/>
            </a:pPr>
            <a:r>
              <a:rPr lang="en-US" altLang="zh-CN" sz="1400" dirty="0">
                <a:latin typeface="+mn-lt"/>
                <a:ea typeface="+mn-ea"/>
                <a:sym typeface="+mn-ea"/>
              </a:rPr>
              <a:t>②</a:t>
            </a:r>
            <a:r>
              <a:rPr lang="zh-CN" altLang="zh-CN" sz="1400" dirty="0">
                <a:latin typeface="+mn-lt"/>
                <a:ea typeface="+mn-ea"/>
                <a:sym typeface="+mn-ea"/>
              </a:rPr>
              <a:t>有经验的咨询人员、顾问；</a:t>
            </a:r>
            <a:endParaRPr lang="en-US" altLang="zh-CN" sz="1400" dirty="0">
              <a:solidFill>
                <a:schemeClr val="tx1"/>
              </a:solidFill>
              <a:latin typeface="+mn-lt"/>
              <a:ea typeface="+mn-ea"/>
            </a:endParaRPr>
          </a:p>
          <a:p>
            <a:pPr algn="just">
              <a:lnSpc>
                <a:spcPct val="130000"/>
              </a:lnSpc>
              <a:spcBef>
                <a:spcPts val="0"/>
              </a:spcBef>
              <a:spcAft>
                <a:spcPts val="0"/>
              </a:spcAft>
              <a:buClr>
                <a:srgbClr val="1486AF"/>
              </a:buClr>
              <a:buSzPct val="100000"/>
            </a:pPr>
            <a:r>
              <a:rPr lang="en-US" altLang="zh-CN" sz="1400" dirty="0">
                <a:latin typeface="+mn-lt"/>
                <a:ea typeface="+mn-ea"/>
                <a:sym typeface="+mn-ea"/>
              </a:rPr>
              <a:t>③</a:t>
            </a:r>
            <a:r>
              <a:rPr lang="zh-CN" altLang="zh-CN" sz="1400" dirty="0">
                <a:latin typeface="+mn-lt"/>
                <a:ea typeface="+mn-ea"/>
                <a:sym typeface="+mn-ea"/>
              </a:rPr>
              <a:t>会计师、银行家、律师等专业人土；</a:t>
            </a:r>
            <a:endParaRPr lang="en-US" altLang="zh-CN" sz="1400" dirty="0">
              <a:solidFill>
                <a:schemeClr val="tx1"/>
              </a:solidFill>
              <a:latin typeface="+mn-lt"/>
              <a:ea typeface="+mn-ea"/>
            </a:endParaRPr>
          </a:p>
          <a:p>
            <a:pPr algn="just">
              <a:lnSpc>
                <a:spcPct val="130000"/>
              </a:lnSpc>
              <a:spcBef>
                <a:spcPts val="0"/>
              </a:spcBef>
              <a:spcAft>
                <a:spcPts val="0"/>
              </a:spcAft>
              <a:buClr>
                <a:srgbClr val="1486AF"/>
              </a:buClr>
              <a:buSzPct val="100000"/>
            </a:pPr>
            <a:r>
              <a:rPr lang="zh-CN" altLang="zh-CN" sz="1400" dirty="0">
                <a:latin typeface="+mn-lt"/>
                <a:ea typeface="+mn-ea"/>
                <a:sym typeface="+mn-ea"/>
              </a:rPr>
              <a:t>④一些协会的代表；</a:t>
            </a:r>
            <a:endParaRPr lang="en-US" altLang="zh-CN" sz="1400" dirty="0">
              <a:solidFill>
                <a:schemeClr val="tx1"/>
              </a:solidFill>
              <a:latin typeface="+mn-lt"/>
              <a:ea typeface="+mn-ea"/>
            </a:endParaRPr>
          </a:p>
          <a:p>
            <a:pPr algn="just">
              <a:lnSpc>
                <a:spcPct val="130000"/>
              </a:lnSpc>
              <a:spcBef>
                <a:spcPts val="0"/>
              </a:spcBef>
              <a:spcAft>
                <a:spcPts val="0"/>
              </a:spcAft>
              <a:buClr>
                <a:srgbClr val="1486AF"/>
              </a:buClr>
              <a:buSzPct val="100000"/>
            </a:pPr>
            <a:r>
              <a:rPr lang="zh-CN" altLang="zh-CN" sz="1400" dirty="0">
                <a:latin typeface="+mn-lt"/>
                <a:ea typeface="+mn-ea"/>
                <a:sym typeface="+mn-ea"/>
              </a:rPr>
              <a:t>⑤工商管理院校和培训机构的教师</a:t>
            </a:r>
            <a:r>
              <a:rPr lang="zh-CN" altLang="zh-CN" sz="1400" dirty="0">
                <a:latin typeface="+mn-lt"/>
                <a:ea typeface="+mn-ea"/>
                <a:sym typeface="+mn-ea"/>
              </a:rPr>
              <a:t>；</a:t>
            </a:r>
            <a:endParaRPr lang="zh-CN" altLang="en-US" sz="1400" spc="15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31" name="文本框 30"/>
          <p:cNvSpPr txBox="1"/>
          <p:nvPr>
            <p:custDataLst>
              <p:tags r:id="rId15"/>
            </p:custDataLst>
          </p:nvPr>
        </p:nvSpPr>
        <p:spPr>
          <a:xfrm>
            <a:off x="1179830" y="1096645"/>
            <a:ext cx="4378325" cy="361950"/>
          </a:xfrm>
          <a:prstGeom prst="rect">
            <a:avLst/>
          </a:prstGeom>
          <a:noFill/>
        </p:spPr>
        <p:txBody>
          <a:bodyPr wrap="square" rtlCol="0" anchor="t" anchorCtr="0"/>
          <a:p>
            <a:pPr algn="just">
              <a:lnSpc>
                <a:spcPct val="120000"/>
              </a:lnSpc>
              <a:spcBef>
                <a:spcPts val="0"/>
              </a:spcBef>
              <a:spcAft>
                <a:spcPts val="0"/>
              </a:spcAft>
            </a:pPr>
            <a:r>
              <a:rPr lang="zh-CN" altLang="en-US" sz="1800" b="1" spc="150" dirty="0">
                <a:solidFill>
                  <a:srgbClr val="000000">
                    <a:lumMod val="65000"/>
                    <a:lumOff val="35000"/>
                  </a:srgbClr>
                </a:solidFill>
                <a:latin typeface="+mn-lt"/>
                <a:ea typeface="+mn-ea"/>
                <a:sym typeface="+mn-ea"/>
              </a:rPr>
              <a:t>（一）个人特质方法：</a:t>
            </a:r>
            <a:endParaRPr lang="zh-CN" altLang="en-US" sz="1800" b="1" spc="150" dirty="0">
              <a:solidFill>
                <a:srgbClr val="000000">
                  <a:lumMod val="65000"/>
                  <a:lumOff val="35000"/>
                </a:srgbClr>
              </a:solidFill>
              <a:latin typeface="+mn-lt"/>
              <a:ea typeface="+mn-ea"/>
              <a:sym typeface="+mn-ea"/>
            </a:endParaRPr>
          </a:p>
        </p:txBody>
      </p:sp>
      <p:sp>
        <p:nvSpPr>
          <p:cNvPr id="32" name="文本框 31"/>
          <p:cNvSpPr txBox="1"/>
          <p:nvPr>
            <p:custDataLst>
              <p:tags r:id="rId16"/>
            </p:custDataLst>
          </p:nvPr>
        </p:nvSpPr>
        <p:spPr>
          <a:xfrm>
            <a:off x="6890774" y="1096084"/>
            <a:ext cx="3966913" cy="362031"/>
          </a:xfrm>
          <a:prstGeom prst="rect">
            <a:avLst/>
          </a:prstGeom>
          <a:noFill/>
        </p:spPr>
        <p:txBody>
          <a:bodyPr wrap="square" rtlCol="0" anchor="t" anchorCtr="0"/>
          <a:p>
            <a:pPr algn="just">
              <a:lnSpc>
                <a:spcPct val="120000"/>
              </a:lnSpc>
              <a:spcBef>
                <a:spcPts val="0"/>
              </a:spcBef>
              <a:spcAft>
                <a:spcPts val="0"/>
              </a:spcAft>
            </a:pPr>
            <a:r>
              <a:rPr lang="zh-CN" altLang="en-US" sz="1800" b="1" spc="150" dirty="0">
                <a:solidFill>
                  <a:schemeClr val="bg1"/>
                </a:solidFill>
                <a:latin typeface="+mn-lt"/>
                <a:ea typeface="+mn-ea"/>
                <a:sym typeface="+mn-ea"/>
              </a:rPr>
              <a:t>（二）重视对人的因素评价</a:t>
            </a:r>
            <a:endParaRPr lang="zh-CN" altLang="en-US" sz="1800" b="1" spc="150" dirty="0">
              <a:solidFill>
                <a:schemeClr val="bg1"/>
              </a:solidFill>
              <a:latin typeface="+mn-lt"/>
              <a:ea typeface="+mn-ea"/>
              <a:sym typeface="+mn-ea"/>
            </a:endParaRPr>
          </a:p>
        </p:txBody>
      </p:sp>
      <p:sp>
        <p:nvSpPr>
          <p:cNvPr id="33" name="文本框 32"/>
          <p:cNvSpPr txBox="1"/>
          <p:nvPr>
            <p:custDataLst>
              <p:tags r:id="rId17"/>
            </p:custDataLst>
          </p:nvPr>
        </p:nvSpPr>
        <p:spPr>
          <a:xfrm>
            <a:off x="1179195" y="3852545"/>
            <a:ext cx="5018405" cy="390525"/>
          </a:xfrm>
          <a:prstGeom prst="rect">
            <a:avLst/>
          </a:prstGeom>
          <a:noFill/>
        </p:spPr>
        <p:txBody>
          <a:bodyPr wrap="square" rtlCol="0" anchor="t" anchorCtr="0"/>
          <a:p>
            <a:pPr algn="just">
              <a:lnSpc>
                <a:spcPct val="120000"/>
              </a:lnSpc>
              <a:spcBef>
                <a:spcPts val="0"/>
              </a:spcBef>
              <a:spcAft>
                <a:spcPts val="0"/>
              </a:spcAft>
            </a:pPr>
            <a:r>
              <a:rPr lang="zh-CN" altLang="en-US" sz="1800" b="1" spc="150" dirty="0">
                <a:solidFill>
                  <a:srgbClr val="000000">
                    <a:lumMod val="65000"/>
                    <a:lumOff val="35000"/>
                  </a:srgbClr>
                </a:solidFill>
                <a:latin typeface="+mn-lt"/>
                <a:ea typeface="+mn-ea"/>
                <a:sym typeface="+mn-ea"/>
              </a:rPr>
              <a:t>（三）机会特征方面：重点关注市场与效益</a:t>
            </a:r>
            <a:endParaRPr lang="zh-CN" altLang="en-US" sz="1800" b="1" spc="150" dirty="0">
              <a:solidFill>
                <a:srgbClr val="000000">
                  <a:lumMod val="65000"/>
                  <a:lumOff val="35000"/>
                </a:srgbClr>
              </a:solidFill>
              <a:latin typeface="+mn-lt"/>
              <a:ea typeface="+mn-ea"/>
              <a:sym typeface="+mn-ea"/>
            </a:endParaRPr>
          </a:p>
        </p:txBody>
      </p:sp>
      <p:sp>
        <p:nvSpPr>
          <p:cNvPr id="34" name="文本框 33"/>
          <p:cNvSpPr txBox="1"/>
          <p:nvPr>
            <p:custDataLst>
              <p:tags r:id="rId18"/>
            </p:custDataLst>
          </p:nvPr>
        </p:nvSpPr>
        <p:spPr>
          <a:xfrm>
            <a:off x="6754271" y="3909610"/>
            <a:ext cx="3966913" cy="362031"/>
          </a:xfrm>
          <a:prstGeom prst="rect">
            <a:avLst/>
          </a:prstGeom>
          <a:noFill/>
        </p:spPr>
        <p:txBody>
          <a:bodyPr wrap="square" rtlCol="0" anchor="t" anchorCtr="0"/>
          <a:p>
            <a:pPr algn="just">
              <a:lnSpc>
                <a:spcPct val="120000"/>
              </a:lnSpc>
              <a:spcBef>
                <a:spcPts val="0"/>
              </a:spcBef>
              <a:spcAft>
                <a:spcPts val="0"/>
              </a:spcAft>
            </a:pPr>
            <a:r>
              <a:rPr lang="zh-CN" altLang="en-US" sz="1800" b="1" spc="150" dirty="0">
                <a:solidFill>
                  <a:schemeClr val="tx1"/>
                </a:solidFill>
                <a:latin typeface="+mn-lt"/>
                <a:ea typeface="+mn-ea"/>
                <a:sym typeface="+mn-ea"/>
              </a:rPr>
              <a:t>（四）充分借助外脑</a:t>
            </a:r>
            <a:endParaRPr lang="zh-CN" altLang="en-US" sz="1800" b="1" spc="150" dirty="0">
              <a:solidFill>
                <a:schemeClr val="tx1"/>
              </a:solidFill>
              <a:latin typeface="+mn-lt"/>
              <a:ea typeface="+mn-ea"/>
              <a:sym typeface="+mn-ea"/>
            </a:endParaRPr>
          </a:p>
        </p:txBody>
      </p:sp>
    </p:spTree>
    <p:custDataLst>
      <p:tags r:id="rId19"/>
    </p:custData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4" name="组合 103"/>
          <p:cNvGrpSpPr/>
          <p:nvPr>
            <p:custDataLst>
              <p:tags r:id="rId1"/>
            </p:custDataLst>
          </p:nvPr>
        </p:nvGrpSpPr>
        <p:grpSpPr>
          <a:xfrm>
            <a:off x="306705" y="1106170"/>
            <a:ext cx="4472940" cy="768350"/>
            <a:chOff x="483" y="1629"/>
            <a:chExt cx="6629" cy="1210"/>
          </a:xfrm>
        </p:grpSpPr>
        <p:sp>
          <p:nvSpPr>
            <p:cNvPr id="105" name="矩形 104"/>
            <p:cNvSpPr/>
            <p:nvPr>
              <p:custDataLst>
                <p:tags r:id="rId2"/>
              </p:custDataLst>
            </p:nvPr>
          </p:nvSpPr>
          <p:spPr>
            <a:xfrm>
              <a:off x="608" y="1787"/>
              <a:ext cx="6505" cy="10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6" name="矩形 105"/>
            <p:cNvSpPr/>
            <p:nvPr>
              <p:custDataLst>
                <p:tags r:id="rId3"/>
              </p:custDataLst>
            </p:nvPr>
          </p:nvSpPr>
          <p:spPr>
            <a:xfrm>
              <a:off x="483" y="1629"/>
              <a:ext cx="6505" cy="1053"/>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309" name="文本框 44"/>
          <p:cNvSpPr txBox="1"/>
          <p:nvPr>
            <p:custDataLst>
              <p:tags r:id="rId4"/>
            </p:custDataLst>
          </p:nvPr>
        </p:nvSpPr>
        <p:spPr>
          <a:xfrm>
            <a:off x="3095949" y="262255"/>
            <a:ext cx="5999480"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4</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创业风险与防范</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07" name="Title 6"/>
          <p:cNvSpPr txBox="1"/>
          <p:nvPr>
            <p:custDataLst>
              <p:tags r:id="rId5"/>
            </p:custDataLst>
          </p:nvPr>
        </p:nvSpPr>
        <p:spPr>
          <a:xfrm>
            <a:off x="467360" y="1235075"/>
            <a:ext cx="422084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rPr>
              <a:t>一、创业风险概述</a:t>
            </a:r>
            <a:endPar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endParaRPr>
          </a:p>
        </p:txBody>
      </p:sp>
      <p:grpSp>
        <p:nvGrpSpPr>
          <p:cNvPr id="96" name="组合 95"/>
          <p:cNvGrpSpPr/>
          <p:nvPr>
            <p:custDataLst>
              <p:tags r:id="rId6"/>
            </p:custDataLst>
          </p:nvPr>
        </p:nvGrpSpPr>
        <p:grpSpPr>
          <a:xfrm>
            <a:off x="1964055" y="2223135"/>
            <a:ext cx="8263890" cy="4096385"/>
            <a:chOff x="3280834" y="2734733"/>
            <a:chExt cx="1871134" cy="1583267"/>
          </a:xfrm>
        </p:grpSpPr>
        <p:sp>
          <p:nvSpPr>
            <p:cNvPr id="97" name="任意多边形 96"/>
            <p:cNvSpPr/>
            <p:nvPr>
              <p:custDataLst>
                <p:tags r:id="rId7"/>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p>
              <a:pPr algn="ctr"/>
              <a:endParaRPr lang="zh-CN" altLang="en-US" dirty="0">
                <a:solidFill>
                  <a:schemeClr val="accent1"/>
                </a:solidFill>
                <a:sym typeface="Arial" panose="020B0604020202020204" pitchFamily="34" charset="0"/>
              </a:endParaRPr>
            </a:p>
          </p:txBody>
        </p:sp>
        <p:sp>
          <p:nvSpPr>
            <p:cNvPr id="98" name="任意多边形 97"/>
            <p:cNvSpPr/>
            <p:nvPr>
              <p:custDataLst>
                <p:tags r:id="rId8"/>
              </p:custDataLst>
            </p:nvPr>
          </p:nvSpPr>
          <p:spPr>
            <a:xfrm>
              <a:off x="3280835"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79705" rIns="179705" rtlCol="0" anchor="ctr">
              <a:normAutofit lnSpcReduction="10000"/>
            </a:bodyPr>
            <a:p>
              <a:pPr marL="0" lvl="0" indent="0" algn="just">
                <a:lnSpc>
                  <a:spcPct val="120000"/>
                </a:lnSpc>
                <a:spcBef>
                  <a:spcPts val="0"/>
                </a:spcBef>
                <a:spcAft>
                  <a:spcPts val="0"/>
                </a:spcAft>
                <a:buSzPct val="100000"/>
              </a:pPr>
              <a:r>
                <a:rPr lang="zh-CN" altLang="zh-CN" sz="1800" dirty="0" smtClean="0">
                  <a:solidFill>
                    <a:schemeClr val="tx1"/>
                  </a:solidFill>
                  <a:sym typeface="+mn-ea"/>
                </a:rPr>
                <a:t>创业过程中的风险是客观存在，无法避免的。只有充分认识创业风险，知道风险来哪里、常见有哪几类风险，才能在创业的过程中准确判断风险，采取措施降低风险，甚至能在风险中得求到新的创业机遇</a:t>
              </a:r>
              <a:r>
                <a:rPr lang="zh-CN" altLang="zh-CN" sz="1800" dirty="0" smtClean="0">
                  <a:solidFill>
                    <a:schemeClr val="accent1"/>
                  </a:solidFill>
                  <a:sym typeface="+mn-ea"/>
                </a:rPr>
                <a:t>。</a:t>
              </a:r>
              <a:endParaRPr lang="zh-CN" altLang="zh-CN" sz="1800" dirty="0" smtClean="0">
                <a:solidFill>
                  <a:schemeClr val="accent1"/>
                </a:solidFill>
                <a:sym typeface="+mn-ea"/>
              </a:endParaRPr>
            </a:p>
          </p:txBody>
        </p:sp>
        <p:sp>
          <p:nvSpPr>
            <p:cNvPr id="99" name="矩形 98"/>
            <p:cNvSpPr/>
            <p:nvPr>
              <p:custDataLst>
                <p:tags r:id="rId9"/>
              </p:custDataLst>
            </p:nvPr>
          </p:nvSpPr>
          <p:spPr>
            <a:xfrm>
              <a:off x="3280834" y="4258733"/>
              <a:ext cx="1871133" cy="59267"/>
            </a:xfrm>
            <a:prstGeom prst="rect">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solidFill>
                  <a:schemeClr val="accent1"/>
                </a:solidFill>
                <a:sym typeface="Arial" panose="020B0604020202020204" pitchFamily="34" charset="0"/>
              </a:endParaRPr>
            </a:p>
          </p:txBody>
        </p:sp>
      </p:grpSp>
    </p:spTree>
    <p:custDataLst>
      <p:tags r:id="rId10"/>
    </p:custData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3" name="KSO_Shape"/>
          <p:cNvSpPr/>
          <p:nvPr>
            <p:custDataLst>
              <p:tags r:id="rId1"/>
            </p:custDataLst>
          </p:nvPr>
        </p:nvSpPr>
        <p:spPr bwMode="auto">
          <a:xfrm>
            <a:off x="2281555" y="1531285"/>
            <a:ext cx="648321" cy="566254"/>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4276AA"/>
          </a:solidFill>
          <a:ln>
            <a:noFill/>
          </a:ln>
        </p:spPr>
        <p:txBody>
          <a:bodyPr anchor="ctr">
            <a:normAutofit/>
            <a:scene3d>
              <a:camera prst="orthographicFront"/>
              <a:lightRig rig="threePt" dir="t"/>
            </a:scene3d>
            <a:sp3d contourW="12700">
              <a:contourClr>
                <a:srgbClr val="FFFFFF"/>
              </a:contourClr>
            </a:sp3d>
          </a:bodyPr>
          <a:p>
            <a:pPr algn="l">
              <a:defRPr/>
            </a:pPr>
            <a:endParaRPr lang="zh-CN" altLang="en-US" sz="1800">
              <a:solidFill>
                <a:srgbClr val="FFFFFF"/>
              </a:solidFill>
              <a:sym typeface="Arial" panose="020B0604020202020204" pitchFamily="34" charset="0"/>
            </a:endParaRPr>
          </a:p>
        </p:txBody>
      </p:sp>
      <p:sp>
        <p:nvSpPr>
          <p:cNvPr id="444" name="TextBox 20"/>
          <p:cNvSpPr txBox="1"/>
          <p:nvPr>
            <p:custDataLst>
              <p:tags r:id="rId2"/>
            </p:custDataLst>
          </p:nvPr>
        </p:nvSpPr>
        <p:spPr>
          <a:xfrm>
            <a:off x="3176905" y="1226820"/>
            <a:ext cx="6917055" cy="1176020"/>
          </a:xfrm>
          <a:prstGeom prst="rect">
            <a:avLst/>
          </a:prstGeom>
          <a:noFill/>
          <a:effectLst/>
        </p:spPr>
        <p:txBody>
          <a:bodyPr wrap="square" rtlCol="0" anchor="ctr">
            <a:normAutofit/>
          </a:bodyPr>
          <a:p>
            <a:pPr marL="0" lvl="0" indent="0" algn="l">
              <a:lnSpc>
                <a:spcPct val="120000"/>
              </a:lnSpc>
              <a:spcBef>
                <a:spcPts val="0"/>
              </a:spcBef>
              <a:spcAft>
                <a:spcPts val="0"/>
              </a:spcAft>
              <a:buSzPct val="100000"/>
            </a:pPr>
            <a:r>
              <a:rPr lang="zh-CN" altLang="zh-CN" sz="1400" spc="150" dirty="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（1）创业本身就是一个识别风险和应对风险的过程，风险的出现是不以人的意志为转移的，所以创业风险的存在是客观的。</a:t>
            </a:r>
            <a:endParaRPr lang="zh-CN" altLang="zh-CN" sz="1400" spc="150" dirty="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5" name="KSO_Shape"/>
          <p:cNvSpPr/>
          <p:nvPr>
            <p:custDataLst>
              <p:tags r:id="rId3"/>
            </p:custDataLst>
          </p:nvPr>
        </p:nvSpPr>
        <p:spPr bwMode="auto">
          <a:xfrm>
            <a:off x="2281555" y="2814079"/>
            <a:ext cx="648321" cy="566254"/>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2888AF"/>
          </a:solidFill>
          <a:ln>
            <a:noFill/>
          </a:ln>
        </p:spPr>
        <p:txBody>
          <a:bodyPr anchor="ctr">
            <a:normAutofit/>
            <a:scene3d>
              <a:camera prst="orthographicFront"/>
              <a:lightRig rig="threePt" dir="t"/>
            </a:scene3d>
            <a:sp3d contourW="12700">
              <a:contourClr>
                <a:srgbClr val="FFFFFF"/>
              </a:contourClr>
            </a:sp3d>
          </a:bodyPr>
          <a:p>
            <a:pPr algn="l">
              <a:defRPr/>
            </a:pPr>
            <a:endParaRPr lang="zh-CN" altLang="en-US" sz="1800">
              <a:solidFill>
                <a:srgbClr val="2888AF">
                  <a:lumMod val="75000"/>
                </a:srgbClr>
              </a:solidFill>
              <a:sym typeface="Arial" panose="020B0604020202020204" pitchFamily="34" charset="0"/>
            </a:endParaRPr>
          </a:p>
        </p:txBody>
      </p:sp>
      <p:sp>
        <p:nvSpPr>
          <p:cNvPr id="446" name="TextBox 20"/>
          <p:cNvSpPr txBox="1"/>
          <p:nvPr>
            <p:custDataLst>
              <p:tags r:id="rId4"/>
            </p:custDataLst>
          </p:nvPr>
        </p:nvSpPr>
        <p:spPr>
          <a:xfrm>
            <a:off x="3176905" y="2509520"/>
            <a:ext cx="6917690" cy="1176020"/>
          </a:xfrm>
          <a:prstGeom prst="rect">
            <a:avLst/>
          </a:prstGeom>
          <a:noFill/>
          <a:effectLst/>
        </p:spPr>
        <p:txBody>
          <a:bodyPr wrap="square" rtlCol="0" anchor="ctr">
            <a:normAutofit/>
          </a:bodyPr>
          <a:p>
            <a:pPr marL="0" lvl="0" indent="0" algn="l">
              <a:lnSpc>
                <a:spcPct val="120000"/>
              </a:lnSpc>
              <a:spcBef>
                <a:spcPts val="0"/>
              </a:spcBef>
              <a:spcAft>
                <a:spcPts val="0"/>
              </a:spcAft>
              <a:buSzPct val="100000"/>
            </a:pPr>
            <a:r>
              <a:rPr lang="zh-CN" altLang="zh-CN" sz="1400" spc="150" dirty="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（2）创业所依赖和影响的因素具有不确定性，这些因素是不断变化、不断发展的，甚至是难以预料的，造成了创业风险的不确定性。</a:t>
            </a:r>
            <a:endParaRPr lang="zh-CN" altLang="zh-CN" sz="1400" spc="150" dirty="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7" name="KSO_Shape"/>
          <p:cNvSpPr/>
          <p:nvPr>
            <p:custDataLst>
              <p:tags r:id="rId5"/>
            </p:custDataLst>
          </p:nvPr>
        </p:nvSpPr>
        <p:spPr bwMode="auto">
          <a:xfrm>
            <a:off x="2281555" y="4096875"/>
            <a:ext cx="648321" cy="566254"/>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2D98A7"/>
          </a:solidFill>
          <a:ln>
            <a:noFill/>
          </a:ln>
        </p:spPr>
        <p:txBody>
          <a:bodyPr anchor="ctr">
            <a:normAutofit/>
            <a:scene3d>
              <a:camera prst="orthographicFront"/>
              <a:lightRig rig="threePt" dir="t"/>
            </a:scene3d>
            <a:sp3d contourW="12700">
              <a:contourClr>
                <a:srgbClr val="FFFFFF"/>
              </a:contourClr>
            </a:sp3d>
          </a:bodyPr>
          <a:p>
            <a:pPr algn="l">
              <a:defRPr/>
            </a:pPr>
            <a:endParaRPr lang="zh-CN" altLang="en-US" sz="1800">
              <a:solidFill>
                <a:srgbClr val="FFFFFF"/>
              </a:solidFill>
              <a:sym typeface="Arial" panose="020B0604020202020204" pitchFamily="34" charset="0"/>
            </a:endParaRPr>
          </a:p>
        </p:txBody>
      </p:sp>
      <p:sp>
        <p:nvSpPr>
          <p:cNvPr id="448" name="TextBox 20"/>
          <p:cNvSpPr txBox="1"/>
          <p:nvPr>
            <p:custDataLst>
              <p:tags r:id="rId6"/>
            </p:custDataLst>
          </p:nvPr>
        </p:nvSpPr>
        <p:spPr>
          <a:xfrm>
            <a:off x="3176905" y="3792220"/>
            <a:ext cx="6918325" cy="1176020"/>
          </a:xfrm>
          <a:prstGeom prst="rect">
            <a:avLst/>
          </a:prstGeom>
          <a:noFill/>
          <a:effectLst/>
        </p:spPr>
        <p:txBody>
          <a:bodyPr wrap="square" rtlCol="0" anchor="ctr">
            <a:normAutofit/>
          </a:bodyPr>
          <a:p>
            <a:pPr marL="0" lvl="0" indent="0" algn="l">
              <a:lnSpc>
                <a:spcPct val="120000"/>
              </a:lnSpc>
              <a:spcBef>
                <a:spcPts val="0"/>
              </a:spcBef>
              <a:spcAft>
                <a:spcPts val="0"/>
              </a:spcAft>
              <a:buSzPct val="100000"/>
            </a:pPr>
            <a:r>
              <a:rPr lang="zh-CN" altLang="zh-CN" sz="1400" spc="150" dirty="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（3）随着创业阶段、环境、团队等因素的变化，创业风险的大小、性质和程度也各不相同，不同创业者采取的对策不同，出现的结果也不同。</a:t>
            </a:r>
            <a:endParaRPr lang="zh-CN" altLang="zh-CN" sz="1400" spc="150" dirty="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9" name="KSO_Shape"/>
          <p:cNvSpPr/>
          <p:nvPr>
            <p:custDataLst>
              <p:tags r:id="rId7"/>
            </p:custDataLst>
          </p:nvPr>
        </p:nvSpPr>
        <p:spPr bwMode="auto">
          <a:xfrm>
            <a:off x="2281555" y="5451425"/>
            <a:ext cx="648321" cy="566254"/>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2EA18D"/>
          </a:solidFill>
          <a:ln>
            <a:noFill/>
          </a:ln>
        </p:spPr>
        <p:txBody>
          <a:bodyPr anchor="ctr">
            <a:normAutofit/>
            <a:scene3d>
              <a:camera prst="orthographicFront"/>
              <a:lightRig rig="threePt" dir="t"/>
            </a:scene3d>
            <a:sp3d contourW="12700">
              <a:contourClr>
                <a:srgbClr val="FFFFFF"/>
              </a:contourClr>
            </a:sp3d>
          </a:bodyPr>
          <a:p>
            <a:pPr algn="l">
              <a:defRPr/>
            </a:pPr>
            <a:endParaRPr lang="zh-CN" altLang="en-US" sz="1800">
              <a:solidFill>
                <a:srgbClr val="FFFFFF"/>
              </a:solidFill>
              <a:sym typeface="Arial" panose="020B0604020202020204" pitchFamily="34" charset="0"/>
            </a:endParaRPr>
          </a:p>
        </p:txBody>
      </p:sp>
      <p:sp>
        <p:nvSpPr>
          <p:cNvPr id="450" name="TextBox 20"/>
          <p:cNvSpPr txBox="1"/>
          <p:nvPr>
            <p:custDataLst>
              <p:tags r:id="rId8"/>
            </p:custDataLst>
          </p:nvPr>
        </p:nvSpPr>
        <p:spPr>
          <a:xfrm>
            <a:off x="3176905" y="5146040"/>
            <a:ext cx="6917690" cy="1176020"/>
          </a:xfrm>
          <a:prstGeom prst="rect">
            <a:avLst/>
          </a:prstGeom>
          <a:noFill/>
          <a:effectLst/>
        </p:spPr>
        <p:txBody>
          <a:bodyPr wrap="square" rtlCol="0" anchor="ctr">
            <a:normAutofit/>
          </a:bodyPr>
          <a:p>
            <a:pPr marL="0" lvl="0" indent="0" algn="l">
              <a:lnSpc>
                <a:spcPct val="120000"/>
              </a:lnSpc>
              <a:spcBef>
                <a:spcPts val="0"/>
              </a:spcBef>
              <a:spcAft>
                <a:spcPts val="0"/>
              </a:spcAft>
              <a:buSzPct val="100000"/>
            </a:pPr>
            <a:r>
              <a:rPr lang="zh-CN" altLang="zh-CN" sz="1400" spc="150" dirty="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（4）根据特征和性质的不同，创业风险可以被识别和划分。</a:t>
            </a:r>
            <a:endParaRPr lang="zh-CN" altLang="zh-CN" sz="1400" spc="150" dirty="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Title 6"/>
          <p:cNvSpPr txBox="1"/>
          <p:nvPr>
            <p:custDataLst>
              <p:tags r:id="rId9"/>
            </p:custDataLst>
          </p:nvPr>
        </p:nvSpPr>
        <p:spPr>
          <a:xfrm>
            <a:off x="4832985" y="785495"/>
            <a:ext cx="360680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rPr>
              <a:t>（一）认识创业风险</a:t>
            </a:r>
            <a:endPar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endParaRPr>
          </a:p>
        </p:txBody>
      </p:sp>
    </p:spTree>
    <p:custDataLst>
      <p:tags r:id="rId10"/>
    </p:custDataLst>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文本框 17"/>
          <p:cNvSpPr txBox="1"/>
          <p:nvPr>
            <p:custDataLst>
              <p:tags r:id="rId1"/>
            </p:custDataLst>
          </p:nvPr>
        </p:nvSpPr>
        <p:spPr>
          <a:xfrm>
            <a:off x="878840" y="2768600"/>
            <a:ext cx="6354445" cy="3636645"/>
          </a:xfrm>
          <a:prstGeom prst="rect">
            <a:avLst/>
          </a:prstGeom>
          <a:solidFill>
            <a:srgbClr val="FFFFFF"/>
          </a:solidFill>
          <a:ln w="25400" cap="flat" cmpd="sng" algn="ctr">
            <a:solidFill>
              <a:srgbClr val="4276AA"/>
            </a:solidFill>
            <a:prstDash val="solid"/>
          </a:ln>
          <a:effectLst/>
        </p:spPr>
        <p:txBody>
          <a:bodyPr lIns="179705" rIns="179705" anchor="ctr">
            <a:normAutofit/>
          </a:bodyPr>
          <a:lstStyle>
            <a:defPPr>
              <a:defRPr lang="zh-CN"/>
            </a:defPPr>
            <a:lvl1pPr lvl="0" algn="ctr" defTabSz="1216660">
              <a:lnSpc>
                <a:spcPct val="120000"/>
              </a:lnSpc>
              <a:spcBef>
                <a:spcPct val="20000"/>
              </a:spcBef>
              <a:defRPr>
                <a:solidFill>
                  <a:srgbClr val="000000"/>
                </a:solidFill>
                <a:cs typeface="+mn-ea"/>
              </a:defRPr>
            </a:lvl1pPr>
          </a:lstStyle>
          <a:p>
            <a:pPr marL="0" lvl="1" indent="0" algn="just" latinLnBrk="1">
              <a:lnSpc>
                <a:spcPct val="120000"/>
              </a:lnSpc>
              <a:spcBef>
                <a:spcPts val="600"/>
              </a:spcBef>
              <a:spcAft>
                <a:spcPts val="0"/>
              </a:spcAft>
              <a:buSzPct val="100000"/>
              <a:buNone/>
              <a:defRPr/>
            </a:pPr>
            <a:r>
              <a:rPr lang="zh-CN" altLang="zh-CN" sz="1800" dirty="0">
                <a:solidFill>
                  <a:srgbClr val="000000"/>
                </a:solidFill>
                <a:latin typeface="+mn-ea"/>
                <a:ea typeface="+mn-ea"/>
                <a:cs typeface="+mn-ea"/>
              </a:rPr>
              <a:t>研究表明，由于创业的过程往往是将某一构想或技术转化为具体的产品或服务过程，在这一过程中，存在着几个基本的、相互联系的缺口，它们是创业不确定性、复杂性、有限性的主要来源，也就是说，创业风险在给定的宏观条件下，往往就直接来源于缺口。</a:t>
            </a:r>
            <a:endParaRPr lang="zh-CN" altLang="zh-CN" sz="1800" dirty="0">
              <a:solidFill>
                <a:srgbClr val="000000"/>
              </a:solidFill>
              <a:latin typeface="+mn-ea"/>
              <a:ea typeface="+mn-ea"/>
              <a:cs typeface="+mn-ea"/>
            </a:endParaRPr>
          </a:p>
          <a:p>
            <a:pPr marL="0" lvl="1" indent="0" algn="just" latinLnBrk="1">
              <a:lnSpc>
                <a:spcPct val="120000"/>
              </a:lnSpc>
              <a:spcBef>
                <a:spcPts val="600"/>
              </a:spcBef>
              <a:spcAft>
                <a:spcPts val="0"/>
              </a:spcAft>
              <a:buSzPct val="100000"/>
              <a:buNone/>
              <a:defRPr/>
            </a:pPr>
            <a:r>
              <a:rPr lang="zh-CN" altLang="zh-CN" sz="1800" dirty="0">
                <a:solidFill>
                  <a:srgbClr val="000000"/>
                </a:solidFill>
                <a:latin typeface="+mn-ea"/>
                <a:ea typeface="+mn-ea"/>
                <a:cs typeface="+mn-ea"/>
              </a:rPr>
              <a:t>（</a:t>
            </a:r>
            <a:r>
              <a:rPr lang="en-US" altLang="zh-CN" sz="1800" dirty="0">
                <a:solidFill>
                  <a:srgbClr val="000000"/>
                </a:solidFill>
                <a:latin typeface="+mn-ea"/>
                <a:ea typeface="+mn-ea"/>
                <a:cs typeface="+mn-ea"/>
              </a:rPr>
              <a:t>1</a:t>
            </a:r>
            <a:r>
              <a:rPr lang="zh-CN" altLang="zh-CN" sz="1800" dirty="0">
                <a:solidFill>
                  <a:srgbClr val="000000"/>
                </a:solidFill>
                <a:latin typeface="+mn-ea"/>
                <a:ea typeface="+mn-ea"/>
                <a:cs typeface="+mn-ea"/>
              </a:rPr>
              <a:t>）融资缺口；（</a:t>
            </a:r>
            <a:r>
              <a:rPr lang="en-US" altLang="zh-CN" sz="1800" dirty="0">
                <a:solidFill>
                  <a:srgbClr val="000000"/>
                </a:solidFill>
                <a:latin typeface="+mn-ea"/>
                <a:ea typeface="+mn-ea"/>
                <a:cs typeface="+mn-ea"/>
              </a:rPr>
              <a:t>2</a:t>
            </a:r>
            <a:r>
              <a:rPr lang="zh-CN" altLang="zh-CN" sz="1800" dirty="0">
                <a:solidFill>
                  <a:srgbClr val="000000"/>
                </a:solidFill>
                <a:latin typeface="+mn-ea"/>
                <a:ea typeface="+mn-ea"/>
                <a:cs typeface="+mn-ea"/>
              </a:rPr>
              <a:t>）研究缺口；（</a:t>
            </a:r>
            <a:r>
              <a:rPr lang="en-US" altLang="zh-CN" sz="1800" dirty="0">
                <a:solidFill>
                  <a:srgbClr val="000000"/>
                </a:solidFill>
                <a:latin typeface="+mn-ea"/>
                <a:ea typeface="+mn-ea"/>
                <a:cs typeface="+mn-ea"/>
              </a:rPr>
              <a:t>3</a:t>
            </a:r>
            <a:r>
              <a:rPr lang="zh-CN" altLang="zh-CN" sz="1800" dirty="0">
                <a:solidFill>
                  <a:srgbClr val="000000"/>
                </a:solidFill>
                <a:latin typeface="+mn-ea"/>
                <a:ea typeface="+mn-ea"/>
                <a:cs typeface="+mn-ea"/>
              </a:rPr>
              <a:t>）信息和信任缺口；（</a:t>
            </a:r>
            <a:r>
              <a:rPr lang="en-US" altLang="zh-CN" sz="1800" dirty="0">
                <a:solidFill>
                  <a:srgbClr val="000000"/>
                </a:solidFill>
                <a:latin typeface="+mn-ea"/>
                <a:ea typeface="+mn-ea"/>
                <a:cs typeface="+mn-ea"/>
              </a:rPr>
              <a:t>4</a:t>
            </a:r>
            <a:r>
              <a:rPr lang="zh-CN" altLang="zh-CN" sz="1800" dirty="0">
                <a:solidFill>
                  <a:srgbClr val="000000"/>
                </a:solidFill>
                <a:latin typeface="+mn-ea"/>
                <a:ea typeface="+mn-ea"/>
                <a:cs typeface="+mn-ea"/>
              </a:rPr>
              <a:t>）资源缺口；（</a:t>
            </a:r>
            <a:r>
              <a:rPr lang="en-US" altLang="zh-CN" sz="1800" dirty="0">
                <a:solidFill>
                  <a:srgbClr val="000000"/>
                </a:solidFill>
                <a:latin typeface="+mn-ea"/>
                <a:ea typeface="+mn-ea"/>
                <a:cs typeface="+mn-ea"/>
              </a:rPr>
              <a:t>5</a:t>
            </a:r>
            <a:r>
              <a:rPr lang="zh-CN" altLang="zh-CN" sz="1800" dirty="0">
                <a:solidFill>
                  <a:srgbClr val="000000"/>
                </a:solidFill>
                <a:latin typeface="+mn-ea"/>
                <a:ea typeface="+mn-ea"/>
                <a:cs typeface="+mn-ea"/>
              </a:rPr>
              <a:t>）管理缺口</a:t>
            </a:r>
            <a:endParaRPr lang="zh-CN" altLang="zh-CN" sz="1800" dirty="0">
              <a:solidFill>
                <a:srgbClr val="000000"/>
              </a:solidFill>
              <a:latin typeface="+mn-ea"/>
              <a:ea typeface="+mn-ea"/>
              <a:cs typeface="+mn-ea"/>
            </a:endParaRPr>
          </a:p>
        </p:txBody>
      </p:sp>
      <p:sp>
        <p:nvSpPr>
          <p:cNvPr id="19" name="文本框 18"/>
          <p:cNvSpPr txBox="1"/>
          <p:nvPr>
            <p:custDataLst>
              <p:tags r:id="rId2"/>
            </p:custDataLst>
          </p:nvPr>
        </p:nvSpPr>
        <p:spPr>
          <a:xfrm>
            <a:off x="1537970" y="2371725"/>
            <a:ext cx="5036820" cy="792480"/>
          </a:xfrm>
          <a:prstGeom prst="rect">
            <a:avLst/>
          </a:prstGeom>
          <a:solidFill>
            <a:srgbClr val="4276AA"/>
          </a:solidFill>
          <a:ln w="12700" cap="flat" cmpd="sng" algn="ctr">
            <a:noFill/>
            <a:prstDash val="solid"/>
            <a:miter lim="800000"/>
          </a:ln>
          <a:effectLst/>
        </p:spPr>
        <p:txBody>
          <a:bodyPr lIns="46800" rIns="46800" anchor="ctr">
            <a:normAutofit/>
          </a:bodyPr>
          <a:lstStyle>
            <a:defPPr>
              <a:defRPr lang="zh-CN"/>
            </a:defPPr>
            <a:lvl1pPr algn="ctr">
              <a:defRPr sz="2400" b="1">
                <a:solidFill>
                  <a:srgbClr val="FDFDFD"/>
                </a:solidFill>
                <a:cs typeface="+mn-ea"/>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vl6pPr>
              <a:defRPr>
                <a:solidFill>
                  <a:srgbClr val="000000"/>
                </a:solidFill>
              </a:defRPr>
            </a:lvl6pPr>
            <a:lvl7pPr>
              <a:defRPr>
                <a:solidFill>
                  <a:srgbClr val="000000"/>
                </a:solidFill>
              </a:defRPr>
            </a:lvl7pPr>
            <a:lvl8pPr>
              <a:defRPr>
                <a:solidFill>
                  <a:srgbClr val="000000"/>
                </a:solidFill>
              </a:defRPr>
            </a:lvl8pPr>
            <a:lvl9pPr>
              <a:defRPr>
                <a:solidFill>
                  <a:srgbClr val="000000"/>
                </a:solidFill>
              </a:defRPr>
            </a:lvl9pPr>
          </a:lstStyle>
          <a:p>
            <a:pPr marL="0" indent="0" algn="ctr">
              <a:lnSpc>
                <a:spcPct val="100000"/>
              </a:lnSpc>
              <a:spcBef>
                <a:spcPts val="0"/>
              </a:spcBef>
              <a:spcAft>
                <a:spcPts val="0"/>
              </a:spcAft>
              <a:buSzPct val="100000"/>
            </a:pPr>
            <a:r>
              <a:rPr lang="zh-CN" altLang="zh-CN" sz="2400" dirty="0">
                <a:solidFill>
                  <a:schemeClr val="accent1"/>
                </a:solidFill>
                <a:latin typeface="Arial" panose="020B0604020202020204" pitchFamily="34" charset="0"/>
                <a:ea typeface="黑体" panose="02010609060101010101" charset="-122"/>
                <a:cs typeface="+mn-ea"/>
              </a:rPr>
              <a:t>LOREM</a:t>
            </a:r>
            <a:endParaRPr lang="zh-CN" altLang="zh-CN" sz="2400" dirty="0">
              <a:solidFill>
                <a:schemeClr val="accent1"/>
              </a:solidFill>
              <a:latin typeface="Arial" panose="020B0604020202020204" pitchFamily="34" charset="0"/>
              <a:ea typeface="黑体" panose="02010609060101010101" charset="-122"/>
              <a:cs typeface="+mn-ea"/>
            </a:endParaRPr>
          </a:p>
        </p:txBody>
      </p:sp>
      <p:pic>
        <p:nvPicPr>
          <p:cNvPr id="20" name="Picture 54"/>
          <p:cNvPicPr>
            <a:picLocks noChangeAspect="1"/>
          </p:cNvPicPr>
          <p:nvPr>
            <p:custDataLst>
              <p:tags r:id="rId3"/>
            </p:custDataLst>
          </p:nvPr>
        </p:nvPicPr>
        <p:blipFill>
          <a:blip r:embed="rId4" cstate="screen"/>
          <a:srcRect/>
          <a:stretch>
            <a:fillRect/>
          </a:stretch>
        </p:blipFill>
        <p:spPr bwMode="auto">
          <a:xfrm>
            <a:off x="6936105" y="1198245"/>
            <a:ext cx="5115560" cy="5474970"/>
          </a:xfrm>
          <a:prstGeom prst="rect">
            <a:avLst/>
          </a:prstGeom>
          <a:noFill/>
          <a:ln>
            <a:noFill/>
          </a:ln>
          <a:effectLst>
            <a:outerShdw blurRad="177800" dist="228601" dir="4679996" sx="99001" sy="99001" algn="t" rotWithShape="0">
              <a:srgbClr val="000000">
                <a:alpha val="10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直角三角形 3"/>
          <p:cNvSpPr/>
          <p:nvPr>
            <p:custDataLst>
              <p:tags r:id="rId5"/>
            </p:custDataLst>
          </p:nvPr>
        </p:nvSpPr>
        <p:spPr>
          <a:xfrm rot="21354880">
            <a:off x="7613650" y="1764665"/>
            <a:ext cx="2049145" cy="2063750"/>
          </a:xfrm>
          <a:custGeom>
            <a:avLst/>
            <a:gdLst>
              <a:gd name="connsiteX0" fmla="*/ 0 w 957072"/>
              <a:gd name="connsiteY0" fmla="*/ 2242487 h 2242487"/>
              <a:gd name="connsiteX1" fmla="*/ 0 w 957072"/>
              <a:gd name="connsiteY1" fmla="*/ 0 h 2242487"/>
              <a:gd name="connsiteX2" fmla="*/ 957072 w 957072"/>
              <a:gd name="connsiteY2" fmla="*/ 2242487 h 2242487"/>
              <a:gd name="connsiteX3" fmla="*/ 0 w 957072"/>
              <a:gd name="connsiteY3" fmla="*/ 2242487 h 2242487"/>
              <a:gd name="connsiteX0-1" fmla="*/ 1176528 w 2133600"/>
              <a:gd name="connsiteY0-2" fmla="*/ 2425367 h 2425367"/>
              <a:gd name="connsiteX1-3" fmla="*/ 0 w 2133600"/>
              <a:gd name="connsiteY1-4" fmla="*/ 0 h 2425367"/>
              <a:gd name="connsiteX2-5" fmla="*/ 2133600 w 2133600"/>
              <a:gd name="connsiteY2-6" fmla="*/ 2425367 h 2425367"/>
              <a:gd name="connsiteX3-7" fmla="*/ 1176528 w 2133600"/>
              <a:gd name="connsiteY3-8" fmla="*/ 2425367 h 2425367"/>
              <a:gd name="connsiteX0-9" fmla="*/ 1176528 w 2602992"/>
              <a:gd name="connsiteY0-10" fmla="*/ 2425367 h 2425367"/>
              <a:gd name="connsiteX1-11" fmla="*/ 0 w 2602992"/>
              <a:gd name="connsiteY1-12" fmla="*/ 0 h 2425367"/>
              <a:gd name="connsiteX2-13" fmla="*/ 2602992 w 2602992"/>
              <a:gd name="connsiteY2-14" fmla="*/ 2144951 h 2425367"/>
              <a:gd name="connsiteX3-15" fmla="*/ 1176528 w 2602992"/>
              <a:gd name="connsiteY3-16" fmla="*/ 2425367 h 2425367"/>
              <a:gd name="connsiteX0-17" fmla="*/ 1328928 w 2602992"/>
              <a:gd name="connsiteY0-18" fmla="*/ 2498519 h 2498519"/>
              <a:gd name="connsiteX1-19" fmla="*/ 0 w 2602992"/>
              <a:gd name="connsiteY1-20" fmla="*/ 0 h 2498519"/>
              <a:gd name="connsiteX2-21" fmla="*/ 2602992 w 2602992"/>
              <a:gd name="connsiteY2-22" fmla="*/ 2144951 h 2498519"/>
              <a:gd name="connsiteX3-23" fmla="*/ 1328928 w 2602992"/>
              <a:gd name="connsiteY3-24" fmla="*/ 2498519 h 2498519"/>
              <a:gd name="connsiteX0-25" fmla="*/ 1341120 w 2615184"/>
              <a:gd name="connsiteY0-26" fmla="*/ 2498519 h 2498519"/>
              <a:gd name="connsiteX1-27" fmla="*/ 0 w 2615184"/>
              <a:gd name="connsiteY1-28" fmla="*/ 0 h 2498519"/>
              <a:gd name="connsiteX2-29" fmla="*/ 2615184 w 2615184"/>
              <a:gd name="connsiteY2-30" fmla="*/ 2144951 h 2498519"/>
              <a:gd name="connsiteX3-31" fmla="*/ 1341120 w 2615184"/>
              <a:gd name="connsiteY3-32" fmla="*/ 2498519 h 2498519"/>
              <a:gd name="connsiteX0-33" fmla="*/ 1347216 w 2621280"/>
              <a:gd name="connsiteY0-34" fmla="*/ 2498519 h 2498519"/>
              <a:gd name="connsiteX1-35" fmla="*/ 0 w 2621280"/>
              <a:gd name="connsiteY1-36" fmla="*/ 0 h 2498519"/>
              <a:gd name="connsiteX2-37" fmla="*/ 2621280 w 2621280"/>
              <a:gd name="connsiteY2-38" fmla="*/ 2144951 h 2498519"/>
              <a:gd name="connsiteX3-39" fmla="*/ 1347216 w 2621280"/>
              <a:gd name="connsiteY3-40" fmla="*/ 2498519 h 2498519"/>
              <a:gd name="connsiteX0-41" fmla="*/ 1347216 w 2639568"/>
              <a:gd name="connsiteY0-42" fmla="*/ 2498519 h 2498519"/>
              <a:gd name="connsiteX1-43" fmla="*/ 0 w 2639568"/>
              <a:gd name="connsiteY1-44" fmla="*/ 0 h 2498519"/>
              <a:gd name="connsiteX2-45" fmla="*/ 2639568 w 2639568"/>
              <a:gd name="connsiteY2-46" fmla="*/ 2144951 h 2498519"/>
              <a:gd name="connsiteX3-47" fmla="*/ 1347216 w 2639568"/>
              <a:gd name="connsiteY3-48" fmla="*/ 2498519 h 2498519"/>
              <a:gd name="connsiteX0-49" fmla="*/ 0 w 2436464"/>
              <a:gd name="connsiteY0-50" fmla="*/ 353568 h 353568"/>
              <a:gd name="connsiteX1-51" fmla="*/ 2436464 w 2436464"/>
              <a:gd name="connsiteY1-52" fmla="*/ 70797 h 353568"/>
              <a:gd name="connsiteX2-53" fmla="*/ 1292352 w 2436464"/>
              <a:gd name="connsiteY2-54" fmla="*/ 0 h 353568"/>
              <a:gd name="connsiteX3-55" fmla="*/ 0 w 2436464"/>
              <a:gd name="connsiteY3-56" fmla="*/ 353568 h 353568"/>
              <a:gd name="connsiteX0-57" fmla="*/ 0 w 2436464"/>
              <a:gd name="connsiteY0-58" fmla="*/ 2730033 h 2730033"/>
              <a:gd name="connsiteX1-59" fmla="*/ 2436464 w 2436464"/>
              <a:gd name="connsiteY1-60" fmla="*/ 2447262 h 2730033"/>
              <a:gd name="connsiteX2-61" fmla="*/ 1248184 w 2436464"/>
              <a:gd name="connsiteY2-62" fmla="*/ 0 h 2730033"/>
              <a:gd name="connsiteX3-63" fmla="*/ 0 w 2436464"/>
              <a:gd name="connsiteY3-64" fmla="*/ 2730033 h 2730033"/>
              <a:gd name="connsiteX0-65" fmla="*/ 0 w 2539266"/>
              <a:gd name="connsiteY0-66" fmla="*/ 176220 h 2447262"/>
              <a:gd name="connsiteX1-67" fmla="*/ 2539266 w 2539266"/>
              <a:gd name="connsiteY1-68" fmla="*/ 2447262 h 2447262"/>
              <a:gd name="connsiteX2-69" fmla="*/ 1350986 w 2539266"/>
              <a:gd name="connsiteY2-70" fmla="*/ 0 h 2447262"/>
              <a:gd name="connsiteX3-71" fmla="*/ 0 w 2539266"/>
              <a:gd name="connsiteY3-72" fmla="*/ 176220 h 2447262"/>
              <a:gd name="connsiteX0-73" fmla="*/ 0 w 2532751"/>
              <a:gd name="connsiteY0-74" fmla="*/ 176220 h 2538469"/>
              <a:gd name="connsiteX1-75" fmla="*/ 2532751 w 2532751"/>
              <a:gd name="connsiteY1-76" fmla="*/ 2538469 h 2538469"/>
              <a:gd name="connsiteX2-77" fmla="*/ 1350986 w 2532751"/>
              <a:gd name="connsiteY2-78" fmla="*/ 0 h 2538469"/>
              <a:gd name="connsiteX3-79" fmla="*/ 0 w 2532751"/>
              <a:gd name="connsiteY3-80" fmla="*/ 176220 h 2538469"/>
              <a:gd name="connsiteX0-81" fmla="*/ 0 w 2522327"/>
              <a:gd name="connsiteY0-82" fmla="*/ 176220 h 2513279"/>
              <a:gd name="connsiteX1-83" fmla="*/ 2522327 w 2522327"/>
              <a:gd name="connsiteY1-84" fmla="*/ 2513279 h 2513279"/>
              <a:gd name="connsiteX2-85" fmla="*/ 1350986 w 2522327"/>
              <a:gd name="connsiteY2-86" fmla="*/ 0 h 2513279"/>
              <a:gd name="connsiteX3-87" fmla="*/ 0 w 2522327"/>
              <a:gd name="connsiteY3-88" fmla="*/ 176220 h 2513279"/>
              <a:gd name="connsiteX0-89" fmla="*/ 0 w 2516247"/>
              <a:gd name="connsiteY0-90" fmla="*/ 176655 h 2513279"/>
              <a:gd name="connsiteX1-91" fmla="*/ 2516247 w 2516247"/>
              <a:gd name="connsiteY1-92" fmla="*/ 2513279 h 2513279"/>
              <a:gd name="connsiteX2-93" fmla="*/ 1344906 w 2516247"/>
              <a:gd name="connsiteY2-94" fmla="*/ 0 h 2513279"/>
              <a:gd name="connsiteX3-95" fmla="*/ 0 w 2516247"/>
              <a:gd name="connsiteY3-96" fmla="*/ 176655 h 2513279"/>
              <a:gd name="connsiteX0-97" fmla="*/ 0 w 2506475"/>
              <a:gd name="connsiteY0-98" fmla="*/ 168186 h 2513279"/>
              <a:gd name="connsiteX1-99" fmla="*/ 2506475 w 2506475"/>
              <a:gd name="connsiteY1-100" fmla="*/ 2513279 h 2513279"/>
              <a:gd name="connsiteX2-101" fmla="*/ 1335134 w 2506475"/>
              <a:gd name="connsiteY2-102" fmla="*/ 0 h 2513279"/>
              <a:gd name="connsiteX3-103" fmla="*/ 0 w 2506475"/>
              <a:gd name="connsiteY3-104" fmla="*/ 168186 h 2513279"/>
              <a:gd name="connsiteX0-105" fmla="*/ 0 w 2505823"/>
              <a:gd name="connsiteY0-106" fmla="*/ 168186 h 2522400"/>
              <a:gd name="connsiteX1-107" fmla="*/ 2505823 w 2505823"/>
              <a:gd name="connsiteY1-108" fmla="*/ 2522400 h 2522400"/>
              <a:gd name="connsiteX2-109" fmla="*/ 1335134 w 2505823"/>
              <a:gd name="connsiteY2-110" fmla="*/ 0 h 2522400"/>
              <a:gd name="connsiteX3-111" fmla="*/ 0 w 2505823"/>
              <a:gd name="connsiteY3-112" fmla="*/ 168186 h 2522400"/>
              <a:gd name="connsiteX0-113" fmla="*/ 0 w 2496413"/>
              <a:gd name="connsiteY0-114" fmla="*/ 179044 h 2522400"/>
              <a:gd name="connsiteX1-115" fmla="*/ 2496413 w 2496413"/>
              <a:gd name="connsiteY1-116" fmla="*/ 2522400 h 2522400"/>
              <a:gd name="connsiteX2-117" fmla="*/ 1325724 w 2496413"/>
              <a:gd name="connsiteY2-118" fmla="*/ 0 h 2522400"/>
              <a:gd name="connsiteX3-119" fmla="*/ 0 w 2496413"/>
              <a:gd name="connsiteY3-120" fmla="*/ 179044 h 2522400"/>
              <a:gd name="connsiteX0-121" fmla="*/ 0 w 2505824"/>
              <a:gd name="connsiteY0-122" fmla="*/ 168186 h 2522400"/>
              <a:gd name="connsiteX1-123" fmla="*/ 2505824 w 2505824"/>
              <a:gd name="connsiteY1-124" fmla="*/ 2522400 h 2522400"/>
              <a:gd name="connsiteX2-125" fmla="*/ 1335135 w 2505824"/>
              <a:gd name="connsiteY2-126" fmla="*/ 0 h 2522400"/>
              <a:gd name="connsiteX3-127" fmla="*/ 0 w 2505824"/>
              <a:gd name="connsiteY3-128" fmla="*/ 168186 h 2522400"/>
            </a:gdLst>
            <a:ahLst/>
            <a:cxnLst>
              <a:cxn ang="0">
                <a:pos x="connsiteX0-121" y="connsiteY0-122"/>
              </a:cxn>
              <a:cxn ang="0">
                <a:pos x="connsiteX1-123" y="connsiteY1-124"/>
              </a:cxn>
              <a:cxn ang="0">
                <a:pos x="connsiteX2-125" y="connsiteY2-126"/>
              </a:cxn>
              <a:cxn ang="0">
                <a:pos x="connsiteX3-127" y="connsiteY3-128"/>
              </a:cxn>
            </a:cxnLst>
            <a:rect l="l" t="t" r="r" b="b"/>
            <a:pathLst>
              <a:path w="2505824" h="2522400">
                <a:moveTo>
                  <a:pt x="0" y="168186"/>
                </a:moveTo>
                <a:lnTo>
                  <a:pt x="2505824" y="2522400"/>
                </a:lnTo>
                <a:lnTo>
                  <a:pt x="1335135" y="0"/>
                </a:lnTo>
                <a:lnTo>
                  <a:pt x="0" y="168186"/>
                </a:lnTo>
                <a:close/>
              </a:path>
            </a:pathLst>
          </a:custGeom>
          <a:solidFill>
            <a:srgbClr val="2888AF"/>
          </a:solidFill>
          <a:ln w="12700" cap="flat" cmpd="sng" algn="ctr">
            <a:noFill/>
            <a:prstDash val="solid"/>
            <a:miter lim="800000"/>
          </a:ln>
          <a:effectLst/>
        </p:spPr>
        <p:txBody>
          <a:bodyPr anchor="ctr"/>
          <a:lstStyle/>
          <a:p>
            <a:pPr algn="ctr">
              <a:defRPr/>
            </a:pPr>
            <a:endParaRPr lang="zh-CN" altLang="en-US" sz="1800" kern="0" dirty="0">
              <a:solidFill>
                <a:prstClr val="white"/>
              </a:solidFill>
              <a:sym typeface="Arial" panose="020B0604020202020204" pitchFamily="34" charset="0"/>
            </a:endParaRPr>
          </a:p>
        </p:txBody>
      </p:sp>
      <p:sp>
        <p:nvSpPr>
          <p:cNvPr id="25" name="直角三角形 3"/>
          <p:cNvSpPr/>
          <p:nvPr>
            <p:custDataLst>
              <p:tags r:id="rId6"/>
            </p:custDataLst>
          </p:nvPr>
        </p:nvSpPr>
        <p:spPr>
          <a:xfrm>
            <a:off x="7557770" y="1981835"/>
            <a:ext cx="2159635" cy="2044065"/>
          </a:xfrm>
          <a:custGeom>
            <a:avLst/>
            <a:gdLst>
              <a:gd name="connsiteX0" fmla="*/ 0 w 957072"/>
              <a:gd name="connsiteY0" fmla="*/ 2242487 h 2242487"/>
              <a:gd name="connsiteX1" fmla="*/ 0 w 957072"/>
              <a:gd name="connsiteY1" fmla="*/ 0 h 2242487"/>
              <a:gd name="connsiteX2" fmla="*/ 957072 w 957072"/>
              <a:gd name="connsiteY2" fmla="*/ 2242487 h 2242487"/>
              <a:gd name="connsiteX3" fmla="*/ 0 w 957072"/>
              <a:gd name="connsiteY3" fmla="*/ 2242487 h 2242487"/>
              <a:gd name="connsiteX0-1" fmla="*/ 1176528 w 2133600"/>
              <a:gd name="connsiteY0-2" fmla="*/ 2425367 h 2425367"/>
              <a:gd name="connsiteX1-3" fmla="*/ 0 w 2133600"/>
              <a:gd name="connsiteY1-4" fmla="*/ 0 h 2425367"/>
              <a:gd name="connsiteX2-5" fmla="*/ 2133600 w 2133600"/>
              <a:gd name="connsiteY2-6" fmla="*/ 2425367 h 2425367"/>
              <a:gd name="connsiteX3-7" fmla="*/ 1176528 w 2133600"/>
              <a:gd name="connsiteY3-8" fmla="*/ 2425367 h 2425367"/>
              <a:gd name="connsiteX0-9" fmla="*/ 1176528 w 2602992"/>
              <a:gd name="connsiteY0-10" fmla="*/ 2425367 h 2425367"/>
              <a:gd name="connsiteX1-11" fmla="*/ 0 w 2602992"/>
              <a:gd name="connsiteY1-12" fmla="*/ 0 h 2425367"/>
              <a:gd name="connsiteX2-13" fmla="*/ 2602992 w 2602992"/>
              <a:gd name="connsiteY2-14" fmla="*/ 2144951 h 2425367"/>
              <a:gd name="connsiteX3-15" fmla="*/ 1176528 w 2602992"/>
              <a:gd name="connsiteY3-16" fmla="*/ 2425367 h 2425367"/>
              <a:gd name="connsiteX0-17" fmla="*/ 1328928 w 2602992"/>
              <a:gd name="connsiteY0-18" fmla="*/ 2498519 h 2498519"/>
              <a:gd name="connsiteX1-19" fmla="*/ 0 w 2602992"/>
              <a:gd name="connsiteY1-20" fmla="*/ 0 h 2498519"/>
              <a:gd name="connsiteX2-21" fmla="*/ 2602992 w 2602992"/>
              <a:gd name="connsiteY2-22" fmla="*/ 2144951 h 2498519"/>
              <a:gd name="connsiteX3-23" fmla="*/ 1328928 w 2602992"/>
              <a:gd name="connsiteY3-24" fmla="*/ 2498519 h 2498519"/>
              <a:gd name="connsiteX0-25" fmla="*/ 1341120 w 2615184"/>
              <a:gd name="connsiteY0-26" fmla="*/ 2498519 h 2498519"/>
              <a:gd name="connsiteX1-27" fmla="*/ 0 w 2615184"/>
              <a:gd name="connsiteY1-28" fmla="*/ 0 h 2498519"/>
              <a:gd name="connsiteX2-29" fmla="*/ 2615184 w 2615184"/>
              <a:gd name="connsiteY2-30" fmla="*/ 2144951 h 2498519"/>
              <a:gd name="connsiteX3-31" fmla="*/ 1341120 w 2615184"/>
              <a:gd name="connsiteY3-32" fmla="*/ 2498519 h 2498519"/>
              <a:gd name="connsiteX0-33" fmla="*/ 1347216 w 2621280"/>
              <a:gd name="connsiteY0-34" fmla="*/ 2498519 h 2498519"/>
              <a:gd name="connsiteX1-35" fmla="*/ 0 w 2621280"/>
              <a:gd name="connsiteY1-36" fmla="*/ 0 h 2498519"/>
              <a:gd name="connsiteX2-37" fmla="*/ 2621280 w 2621280"/>
              <a:gd name="connsiteY2-38" fmla="*/ 2144951 h 2498519"/>
              <a:gd name="connsiteX3-39" fmla="*/ 1347216 w 2621280"/>
              <a:gd name="connsiteY3-40" fmla="*/ 2498519 h 2498519"/>
              <a:gd name="connsiteX0-41" fmla="*/ 1347216 w 2639568"/>
              <a:gd name="connsiteY0-42" fmla="*/ 2498519 h 2498519"/>
              <a:gd name="connsiteX1-43" fmla="*/ 0 w 2639568"/>
              <a:gd name="connsiteY1-44" fmla="*/ 0 h 2498519"/>
              <a:gd name="connsiteX2-45" fmla="*/ 2639568 w 2639568"/>
              <a:gd name="connsiteY2-46" fmla="*/ 2144951 h 2498519"/>
              <a:gd name="connsiteX3-47" fmla="*/ 1347216 w 2639568"/>
              <a:gd name="connsiteY3-48" fmla="*/ 2498519 h 2498519"/>
              <a:gd name="connsiteX0-49" fmla="*/ 1347216 w 2639568"/>
              <a:gd name="connsiteY0-50" fmla="*/ 2498519 h 2498519"/>
              <a:gd name="connsiteX1-51" fmla="*/ 0 w 2639568"/>
              <a:gd name="connsiteY1-52" fmla="*/ 0 h 2498519"/>
              <a:gd name="connsiteX2-53" fmla="*/ 2639568 w 2639568"/>
              <a:gd name="connsiteY2-54" fmla="*/ 2144951 h 2498519"/>
              <a:gd name="connsiteX3-55" fmla="*/ 1347216 w 2639568"/>
              <a:gd name="connsiteY3-56" fmla="*/ 2498519 h 2498519"/>
            </a:gdLst>
            <a:ahLst/>
            <a:cxnLst>
              <a:cxn ang="0">
                <a:pos x="connsiteX0-49" y="connsiteY0-50"/>
              </a:cxn>
              <a:cxn ang="0">
                <a:pos x="connsiteX1-51" y="connsiteY1-52"/>
              </a:cxn>
              <a:cxn ang="0">
                <a:pos x="connsiteX2-53" y="connsiteY2-54"/>
              </a:cxn>
              <a:cxn ang="0">
                <a:pos x="connsiteX3-55" y="connsiteY3-56"/>
              </a:cxn>
            </a:cxnLst>
            <a:rect l="l" t="t" r="r" b="b"/>
            <a:pathLst>
              <a:path w="2639568" h="2498519">
                <a:moveTo>
                  <a:pt x="1347216" y="2498519"/>
                </a:moveTo>
                <a:lnTo>
                  <a:pt x="0" y="0"/>
                </a:lnTo>
                <a:lnTo>
                  <a:pt x="2639568" y="2144951"/>
                </a:lnTo>
                <a:lnTo>
                  <a:pt x="1347216" y="2498519"/>
                </a:lnTo>
                <a:close/>
              </a:path>
            </a:pathLst>
          </a:custGeom>
          <a:solidFill>
            <a:srgbClr val="4276AA"/>
          </a:solidFill>
          <a:ln w="12700" cap="flat" cmpd="sng" algn="ctr">
            <a:noFill/>
            <a:prstDash val="solid"/>
            <a:miter lim="800000"/>
          </a:ln>
          <a:effectLst/>
        </p:spPr>
        <p:txBody>
          <a:bodyPr anchor="ctr"/>
          <a:lstStyle/>
          <a:p>
            <a:pPr algn="ctr">
              <a:defRPr/>
            </a:pPr>
            <a:endParaRPr lang="zh-CN" altLang="en-US" sz="1800" kern="0">
              <a:solidFill>
                <a:prstClr val="white"/>
              </a:solidFill>
              <a:sym typeface="Arial" panose="020B0604020202020204" pitchFamily="34" charset="0"/>
            </a:endParaRPr>
          </a:p>
        </p:txBody>
      </p:sp>
      <p:sp>
        <p:nvSpPr>
          <p:cNvPr id="26" name="Freeform 251"/>
          <p:cNvSpPr>
            <a:spLocks noEditPoints="1"/>
          </p:cNvSpPr>
          <p:nvPr>
            <p:custDataLst>
              <p:tags r:id="rId7"/>
            </p:custDataLst>
          </p:nvPr>
        </p:nvSpPr>
        <p:spPr bwMode="auto">
          <a:xfrm>
            <a:off x="8417560" y="2667000"/>
            <a:ext cx="434975" cy="406400"/>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rgbClr val="FFFFFF"/>
          </a:solidFill>
          <a:ln>
            <a:noFill/>
          </a:ln>
        </p:spPr>
        <p:txBody>
          <a:bodyPr/>
          <a:lstStyle/>
          <a:p>
            <a:pPr>
              <a:defRPr/>
            </a:pPr>
            <a:endParaRPr lang="zh-CN" altLang="en-US" sz="1800" kern="0">
              <a:solidFill>
                <a:prstClr val="black"/>
              </a:solidFill>
              <a:sym typeface="Arial" panose="020B0604020202020204" pitchFamily="34" charset="0"/>
            </a:endParaRPr>
          </a:p>
        </p:txBody>
      </p:sp>
      <p:sp>
        <p:nvSpPr>
          <p:cNvPr id="3" name="Title 6"/>
          <p:cNvSpPr txBox="1"/>
          <p:nvPr>
            <p:custDataLst>
              <p:tags r:id="rId8"/>
            </p:custDataLst>
          </p:nvPr>
        </p:nvSpPr>
        <p:spPr>
          <a:xfrm>
            <a:off x="4292600" y="756920"/>
            <a:ext cx="360680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rPr>
              <a:t>（二）创业风险的来源</a:t>
            </a:r>
            <a:endPar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endParaRPr>
          </a:p>
        </p:txBody>
      </p:sp>
    </p:spTree>
    <p:custDataLst>
      <p:tags r:id="rId9"/>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down)">
                                      <p:cBhvr>
                                        <p:cTn id="10" dur="500"/>
                                        <p:tgtEl>
                                          <p:spTgt spid="2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00"/>
                                        <p:tgtEl>
                                          <p:spTgt spid="25"/>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up)">
                                      <p:cBhvr>
                                        <p:cTn id="17" dur="500"/>
                                        <p:tgtEl>
                                          <p:spTgt spid="26"/>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up)">
                                      <p:cBhvr>
                                        <p:cTn id="21" dur="500"/>
                                        <p:tgtEl>
                                          <p:spTgt spid="19"/>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bldLvl="0" animBg="1"/>
      <p:bldP spid="22" grpId="0" animBg="1"/>
      <p:bldP spid="25" grpId="0" animBg="1"/>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6"/>
          <p:cNvSpPr txBox="1"/>
          <p:nvPr>
            <p:custDataLst>
              <p:tags r:id="rId1"/>
            </p:custDataLst>
          </p:nvPr>
        </p:nvSpPr>
        <p:spPr>
          <a:xfrm>
            <a:off x="4292600" y="756920"/>
            <a:ext cx="360680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rPr>
              <a:t>（三）创业风险的分类</a:t>
            </a:r>
            <a:endPar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endParaRPr>
          </a:p>
        </p:txBody>
      </p:sp>
      <p:cxnSp>
        <p:nvCxnSpPr>
          <p:cNvPr id="152" name="直接连接符 151"/>
          <p:cNvCxnSpPr>
            <a:stCxn id="159" idx="3"/>
            <a:endCxn id="157" idx="1"/>
          </p:cNvCxnSpPr>
          <p:nvPr>
            <p:custDataLst>
              <p:tags r:id="rId2"/>
            </p:custDataLst>
          </p:nvPr>
        </p:nvCxnSpPr>
        <p:spPr>
          <a:xfrm flipV="1">
            <a:off x="3310135" y="3260513"/>
            <a:ext cx="2075180" cy="929005"/>
          </a:xfrm>
          <a:prstGeom prst="line">
            <a:avLst/>
          </a:prstGeom>
          <a:noFill/>
          <a:ln w="6350" cap="flat" cmpd="sng" algn="ctr">
            <a:solidFill>
              <a:srgbClr val="FFFFFF">
                <a:lumMod val="75000"/>
              </a:srgbClr>
            </a:solidFill>
            <a:prstDash val="dash"/>
            <a:miter lim="800000"/>
          </a:ln>
          <a:effectLst/>
        </p:spPr>
      </p:cxnSp>
      <p:cxnSp>
        <p:nvCxnSpPr>
          <p:cNvPr id="153" name="直接连接符 152"/>
          <p:cNvCxnSpPr>
            <a:stCxn id="157" idx="3"/>
            <a:endCxn id="154" idx="1"/>
          </p:cNvCxnSpPr>
          <p:nvPr>
            <p:custDataLst>
              <p:tags r:id="rId3"/>
            </p:custDataLst>
          </p:nvPr>
        </p:nvCxnSpPr>
        <p:spPr>
          <a:xfrm flipV="1">
            <a:off x="6711508" y="2221987"/>
            <a:ext cx="2096770" cy="1038860"/>
          </a:xfrm>
          <a:prstGeom prst="line">
            <a:avLst/>
          </a:prstGeom>
          <a:noFill/>
          <a:ln w="6350" cap="flat" cmpd="sng" algn="ctr">
            <a:solidFill>
              <a:srgbClr val="FFFFFF">
                <a:lumMod val="75000"/>
              </a:srgbClr>
            </a:solidFill>
            <a:prstDash val="dash"/>
            <a:miter lim="800000"/>
          </a:ln>
          <a:effectLst/>
        </p:spPr>
      </p:cxnSp>
      <p:sp>
        <p:nvSpPr>
          <p:cNvPr id="154" name="圆角矩形 12"/>
          <p:cNvSpPr/>
          <p:nvPr>
            <p:custDataLst>
              <p:tags r:id="rId4"/>
            </p:custDataLst>
          </p:nvPr>
        </p:nvSpPr>
        <p:spPr>
          <a:xfrm>
            <a:off x="8807904" y="1558925"/>
            <a:ext cx="1326143" cy="1326143"/>
          </a:xfrm>
          <a:prstGeom prst="roundRect">
            <a:avLst/>
          </a:prstGeom>
          <a:solidFill>
            <a:srgbClr val="82B3B7"/>
          </a:solidFill>
          <a:ln w="12700" cap="flat" cmpd="sng" algn="ctr">
            <a:noFill/>
            <a:prstDash val="solid"/>
            <a:miter lim="800000"/>
          </a:ln>
          <a:effectLst/>
        </p:spPr>
        <p:txBody>
          <a:bodyPr rtlCol="0" anchor="ctr"/>
          <a:lstStyle/>
          <a:p>
            <a:pPr algn="ctr"/>
            <a:endParaRPr lang="zh-CN" altLang="en-US" sz="1800"/>
          </a:p>
        </p:txBody>
      </p:sp>
      <p:sp>
        <p:nvSpPr>
          <p:cNvPr id="155" name="Freeform 14"/>
          <p:cNvSpPr>
            <a:spLocks noChangeAspect="1" noEditPoints="1"/>
          </p:cNvSpPr>
          <p:nvPr>
            <p:custDataLst>
              <p:tags r:id="rId5"/>
            </p:custDataLst>
          </p:nvPr>
        </p:nvSpPr>
        <p:spPr bwMode="auto">
          <a:xfrm>
            <a:off x="9043339" y="1669376"/>
            <a:ext cx="854544" cy="1105240"/>
          </a:xfrm>
          <a:custGeom>
            <a:avLst/>
            <a:gdLst>
              <a:gd name="T0" fmla="*/ 190 w 1768"/>
              <a:gd name="T1" fmla="*/ 898 h 2286"/>
              <a:gd name="T2" fmla="*/ 190 w 1768"/>
              <a:gd name="T3" fmla="*/ 518 h 2286"/>
              <a:gd name="T4" fmla="*/ 1387 w 1768"/>
              <a:gd name="T5" fmla="*/ 708 h 2286"/>
              <a:gd name="T6" fmla="*/ 1768 w 1768"/>
              <a:gd name="T7" fmla="*/ 708 h 2286"/>
              <a:gd name="T8" fmla="*/ 1387 w 1768"/>
              <a:gd name="T9" fmla="*/ 708 h 2286"/>
              <a:gd name="T10" fmla="*/ 326 w 1768"/>
              <a:gd name="T11" fmla="*/ 1128 h 2286"/>
              <a:gd name="T12" fmla="*/ 175 w 1768"/>
              <a:gd name="T13" fmla="*/ 980 h 2286"/>
              <a:gd name="T14" fmla="*/ 27 w 1768"/>
              <a:gd name="T15" fmla="*/ 1606 h 2286"/>
              <a:gd name="T16" fmla="*/ 435 w 1768"/>
              <a:gd name="T17" fmla="*/ 1769 h 2286"/>
              <a:gd name="T18" fmla="*/ 490 w 1768"/>
              <a:gd name="T19" fmla="*/ 2204 h 2286"/>
              <a:gd name="T20" fmla="*/ 598 w 1768"/>
              <a:gd name="T21" fmla="*/ 2286 h 2286"/>
              <a:gd name="T22" fmla="*/ 680 w 1768"/>
              <a:gd name="T23" fmla="*/ 1742 h 2286"/>
              <a:gd name="T24" fmla="*/ 326 w 1768"/>
              <a:gd name="T25" fmla="*/ 1578 h 2286"/>
              <a:gd name="T26" fmla="*/ 1590 w 1768"/>
              <a:gd name="T27" fmla="*/ 980 h 2286"/>
              <a:gd name="T28" fmla="*/ 1442 w 1768"/>
              <a:gd name="T29" fmla="*/ 1578 h 2286"/>
              <a:gd name="T30" fmla="*/ 1088 w 1768"/>
              <a:gd name="T31" fmla="*/ 1742 h 2286"/>
              <a:gd name="T32" fmla="*/ 1182 w 1768"/>
              <a:gd name="T33" fmla="*/ 2286 h 2286"/>
              <a:gd name="T34" fmla="*/ 1278 w 1768"/>
              <a:gd name="T35" fmla="*/ 2191 h 2286"/>
              <a:gd name="T36" fmla="*/ 1333 w 1768"/>
              <a:gd name="T37" fmla="*/ 1769 h 2286"/>
              <a:gd name="T38" fmla="*/ 1741 w 1768"/>
              <a:gd name="T39" fmla="*/ 1606 h 2286"/>
              <a:gd name="T40" fmla="*/ 1593 w 1768"/>
              <a:gd name="T41" fmla="*/ 980 h 2286"/>
              <a:gd name="T42" fmla="*/ 1333 w 1768"/>
              <a:gd name="T43" fmla="*/ 1306 h 2286"/>
              <a:gd name="T44" fmla="*/ 462 w 1768"/>
              <a:gd name="T45" fmla="*/ 1279 h 2286"/>
              <a:gd name="T46" fmla="*/ 435 w 1768"/>
              <a:gd name="T47" fmla="*/ 1388 h 2286"/>
              <a:gd name="T48" fmla="*/ 1306 w 1768"/>
              <a:gd name="T49" fmla="*/ 1415 h 2286"/>
              <a:gd name="T50" fmla="*/ 811 w 1768"/>
              <a:gd name="T51" fmla="*/ 0 h 2286"/>
              <a:gd name="T52" fmla="*/ 597 w 1768"/>
              <a:gd name="T53" fmla="*/ 512 h 2286"/>
              <a:gd name="T54" fmla="*/ 753 w 1768"/>
              <a:gd name="T55" fmla="*/ 565 h 2286"/>
              <a:gd name="T56" fmla="*/ 1170 w 1768"/>
              <a:gd name="T57" fmla="*/ 285 h 2286"/>
              <a:gd name="T58" fmla="*/ 642 w 1768"/>
              <a:gd name="T59" fmla="*/ 341 h 2286"/>
              <a:gd name="T60" fmla="*/ 642 w 1768"/>
              <a:gd name="T61" fmla="*/ 228 h 2286"/>
              <a:gd name="T62" fmla="*/ 642 w 1768"/>
              <a:gd name="T63" fmla="*/ 341 h 2286"/>
              <a:gd name="T64" fmla="*/ 755 w 1768"/>
              <a:gd name="T65" fmla="*/ 285 h 2286"/>
              <a:gd name="T66" fmla="*/ 867 w 1768"/>
              <a:gd name="T67" fmla="*/ 285 h 2286"/>
              <a:gd name="T68" fmla="*/ 979 w 1768"/>
              <a:gd name="T69" fmla="*/ 341 h 2286"/>
              <a:gd name="T70" fmla="*/ 979 w 1768"/>
              <a:gd name="T71" fmla="*/ 228 h 2286"/>
              <a:gd name="T72" fmla="*/ 979 w 1768"/>
              <a:gd name="T73" fmla="*/ 341 h 2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8" h="2286">
                <a:moveTo>
                  <a:pt x="381" y="708"/>
                </a:moveTo>
                <a:cubicBezTo>
                  <a:pt x="381" y="813"/>
                  <a:pt x="296" y="898"/>
                  <a:pt x="190" y="898"/>
                </a:cubicBezTo>
                <a:cubicBezTo>
                  <a:pt x="85" y="898"/>
                  <a:pt x="0" y="813"/>
                  <a:pt x="0" y="708"/>
                </a:cubicBezTo>
                <a:cubicBezTo>
                  <a:pt x="0" y="603"/>
                  <a:pt x="85" y="518"/>
                  <a:pt x="190" y="518"/>
                </a:cubicBezTo>
                <a:cubicBezTo>
                  <a:pt x="296" y="518"/>
                  <a:pt x="381" y="603"/>
                  <a:pt x="381" y="708"/>
                </a:cubicBezTo>
                <a:close/>
                <a:moveTo>
                  <a:pt x="1387" y="708"/>
                </a:moveTo>
                <a:cubicBezTo>
                  <a:pt x="1387" y="813"/>
                  <a:pt x="1472" y="898"/>
                  <a:pt x="1578" y="898"/>
                </a:cubicBezTo>
                <a:cubicBezTo>
                  <a:pt x="1683" y="898"/>
                  <a:pt x="1768" y="813"/>
                  <a:pt x="1768" y="708"/>
                </a:cubicBezTo>
                <a:cubicBezTo>
                  <a:pt x="1768" y="603"/>
                  <a:pt x="1683" y="518"/>
                  <a:pt x="1578" y="518"/>
                </a:cubicBezTo>
                <a:cubicBezTo>
                  <a:pt x="1472" y="518"/>
                  <a:pt x="1387" y="603"/>
                  <a:pt x="1387" y="708"/>
                </a:cubicBezTo>
                <a:close/>
                <a:moveTo>
                  <a:pt x="326" y="1578"/>
                </a:moveTo>
                <a:cubicBezTo>
                  <a:pt x="326" y="1128"/>
                  <a:pt x="326" y="1128"/>
                  <a:pt x="326" y="1128"/>
                </a:cubicBezTo>
                <a:cubicBezTo>
                  <a:pt x="326" y="1046"/>
                  <a:pt x="260" y="980"/>
                  <a:pt x="178" y="980"/>
                </a:cubicBezTo>
                <a:cubicBezTo>
                  <a:pt x="175" y="980"/>
                  <a:pt x="175" y="980"/>
                  <a:pt x="175" y="980"/>
                </a:cubicBezTo>
                <a:cubicBezTo>
                  <a:pt x="94" y="980"/>
                  <a:pt x="27" y="1046"/>
                  <a:pt x="27" y="1128"/>
                </a:cubicBezTo>
                <a:cubicBezTo>
                  <a:pt x="27" y="1606"/>
                  <a:pt x="27" y="1606"/>
                  <a:pt x="27" y="1606"/>
                </a:cubicBezTo>
                <a:cubicBezTo>
                  <a:pt x="27" y="1696"/>
                  <a:pt x="100" y="1769"/>
                  <a:pt x="190" y="1769"/>
                </a:cubicBezTo>
                <a:cubicBezTo>
                  <a:pt x="435" y="1769"/>
                  <a:pt x="435" y="1769"/>
                  <a:pt x="435" y="1769"/>
                </a:cubicBezTo>
                <a:cubicBezTo>
                  <a:pt x="465" y="1769"/>
                  <a:pt x="490" y="1793"/>
                  <a:pt x="490" y="1823"/>
                </a:cubicBezTo>
                <a:cubicBezTo>
                  <a:pt x="490" y="2204"/>
                  <a:pt x="490" y="2204"/>
                  <a:pt x="490" y="2204"/>
                </a:cubicBezTo>
                <a:cubicBezTo>
                  <a:pt x="490" y="2249"/>
                  <a:pt x="526" y="2286"/>
                  <a:pt x="571" y="2286"/>
                </a:cubicBezTo>
                <a:cubicBezTo>
                  <a:pt x="598" y="2286"/>
                  <a:pt x="598" y="2286"/>
                  <a:pt x="598" y="2286"/>
                </a:cubicBezTo>
                <a:cubicBezTo>
                  <a:pt x="643" y="2286"/>
                  <a:pt x="680" y="2249"/>
                  <a:pt x="680" y="2204"/>
                </a:cubicBezTo>
                <a:cubicBezTo>
                  <a:pt x="680" y="1742"/>
                  <a:pt x="680" y="1742"/>
                  <a:pt x="680" y="1742"/>
                </a:cubicBezTo>
                <a:cubicBezTo>
                  <a:pt x="680" y="1651"/>
                  <a:pt x="607" y="1578"/>
                  <a:pt x="517" y="1578"/>
                </a:cubicBezTo>
                <a:cubicBezTo>
                  <a:pt x="326" y="1578"/>
                  <a:pt x="326" y="1578"/>
                  <a:pt x="326" y="1578"/>
                </a:cubicBezTo>
                <a:close/>
                <a:moveTo>
                  <a:pt x="1593" y="980"/>
                </a:moveTo>
                <a:cubicBezTo>
                  <a:pt x="1590" y="980"/>
                  <a:pt x="1590" y="980"/>
                  <a:pt x="1590" y="980"/>
                </a:cubicBezTo>
                <a:cubicBezTo>
                  <a:pt x="1508" y="980"/>
                  <a:pt x="1442" y="1046"/>
                  <a:pt x="1442" y="1128"/>
                </a:cubicBezTo>
                <a:cubicBezTo>
                  <a:pt x="1442" y="1578"/>
                  <a:pt x="1442" y="1578"/>
                  <a:pt x="1442" y="1578"/>
                </a:cubicBezTo>
                <a:cubicBezTo>
                  <a:pt x="1251" y="1578"/>
                  <a:pt x="1251" y="1578"/>
                  <a:pt x="1251" y="1578"/>
                </a:cubicBezTo>
                <a:cubicBezTo>
                  <a:pt x="1161" y="1578"/>
                  <a:pt x="1088" y="1651"/>
                  <a:pt x="1088" y="1742"/>
                </a:cubicBezTo>
                <a:cubicBezTo>
                  <a:pt x="1088" y="2191"/>
                  <a:pt x="1088" y="2191"/>
                  <a:pt x="1088" y="2191"/>
                </a:cubicBezTo>
                <a:cubicBezTo>
                  <a:pt x="1088" y="2243"/>
                  <a:pt x="1130" y="2286"/>
                  <a:pt x="1182" y="2286"/>
                </a:cubicBezTo>
                <a:cubicBezTo>
                  <a:pt x="1184" y="2286"/>
                  <a:pt x="1184" y="2286"/>
                  <a:pt x="1184" y="2286"/>
                </a:cubicBezTo>
                <a:cubicBezTo>
                  <a:pt x="1236" y="2286"/>
                  <a:pt x="1278" y="2243"/>
                  <a:pt x="1278" y="2191"/>
                </a:cubicBezTo>
                <a:cubicBezTo>
                  <a:pt x="1278" y="1823"/>
                  <a:pt x="1278" y="1823"/>
                  <a:pt x="1278" y="1823"/>
                </a:cubicBezTo>
                <a:cubicBezTo>
                  <a:pt x="1278" y="1793"/>
                  <a:pt x="1303" y="1769"/>
                  <a:pt x="1333" y="1769"/>
                </a:cubicBezTo>
                <a:cubicBezTo>
                  <a:pt x="1578" y="1769"/>
                  <a:pt x="1578" y="1769"/>
                  <a:pt x="1578" y="1769"/>
                </a:cubicBezTo>
                <a:cubicBezTo>
                  <a:pt x="1668" y="1769"/>
                  <a:pt x="1741" y="1696"/>
                  <a:pt x="1741" y="1606"/>
                </a:cubicBezTo>
                <a:cubicBezTo>
                  <a:pt x="1741" y="1128"/>
                  <a:pt x="1741" y="1128"/>
                  <a:pt x="1741" y="1128"/>
                </a:cubicBezTo>
                <a:cubicBezTo>
                  <a:pt x="1741" y="1046"/>
                  <a:pt x="1674" y="980"/>
                  <a:pt x="1593" y="980"/>
                </a:cubicBezTo>
                <a:close/>
                <a:moveTo>
                  <a:pt x="1333" y="1388"/>
                </a:moveTo>
                <a:cubicBezTo>
                  <a:pt x="1333" y="1306"/>
                  <a:pt x="1333" y="1306"/>
                  <a:pt x="1333" y="1306"/>
                </a:cubicBezTo>
                <a:cubicBezTo>
                  <a:pt x="1333" y="1291"/>
                  <a:pt x="1321" y="1279"/>
                  <a:pt x="1306" y="1279"/>
                </a:cubicBezTo>
                <a:cubicBezTo>
                  <a:pt x="462" y="1279"/>
                  <a:pt x="462" y="1279"/>
                  <a:pt x="462" y="1279"/>
                </a:cubicBezTo>
                <a:cubicBezTo>
                  <a:pt x="447" y="1279"/>
                  <a:pt x="435" y="1291"/>
                  <a:pt x="435" y="1306"/>
                </a:cubicBezTo>
                <a:cubicBezTo>
                  <a:pt x="435" y="1388"/>
                  <a:pt x="435" y="1388"/>
                  <a:pt x="435" y="1388"/>
                </a:cubicBezTo>
                <a:cubicBezTo>
                  <a:pt x="435" y="1403"/>
                  <a:pt x="447" y="1415"/>
                  <a:pt x="462" y="1415"/>
                </a:cubicBezTo>
                <a:cubicBezTo>
                  <a:pt x="1306" y="1415"/>
                  <a:pt x="1306" y="1415"/>
                  <a:pt x="1306" y="1415"/>
                </a:cubicBezTo>
                <a:cubicBezTo>
                  <a:pt x="1321" y="1415"/>
                  <a:pt x="1333" y="1403"/>
                  <a:pt x="1333" y="1388"/>
                </a:cubicBezTo>
                <a:close/>
                <a:moveTo>
                  <a:pt x="811" y="0"/>
                </a:moveTo>
                <a:cubicBezTo>
                  <a:pt x="612" y="0"/>
                  <a:pt x="452" y="128"/>
                  <a:pt x="452" y="285"/>
                </a:cubicBezTo>
                <a:cubicBezTo>
                  <a:pt x="452" y="378"/>
                  <a:pt x="509" y="461"/>
                  <a:pt x="597" y="512"/>
                </a:cubicBezTo>
                <a:cubicBezTo>
                  <a:pt x="588" y="560"/>
                  <a:pt x="561" y="615"/>
                  <a:pt x="523" y="654"/>
                </a:cubicBezTo>
                <a:cubicBezTo>
                  <a:pt x="616" y="647"/>
                  <a:pt x="699" y="620"/>
                  <a:pt x="753" y="565"/>
                </a:cubicBezTo>
                <a:cubicBezTo>
                  <a:pt x="772" y="567"/>
                  <a:pt x="791" y="569"/>
                  <a:pt x="811" y="569"/>
                </a:cubicBezTo>
                <a:cubicBezTo>
                  <a:pt x="1009" y="569"/>
                  <a:pt x="1170" y="441"/>
                  <a:pt x="1170" y="285"/>
                </a:cubicBezTo>
                <a:cubicBezTo>
                  <a:pt x="1170" y="128"/>
                  <a:pt x="1009" y="0"/>
                  <a:pt x="811" y="0"/>
                </a:cubicBezTo>
                <a:close/>
                <a:moveTo>
                  <a:pt x="642" y="341"/>
                </a:moveTo>
                <a:cubicBezTo>
                  <a:pt x="611" y="341"/>
                  <a:pt x="586" y="315"/>
                  <a:pt x="586" y="285"/>
                </a:cubicBezTo>
                <a:cubicBezTo>
                  <a:pt x="586" y="254"/>
                  <a:pt x="611" y="228"/>
                  <a:pt x="642" y="228"/>
                </a:cubicBezTo>
                <a:cubicBezTo>
                  <a:pt x="673" y="228"/>
                  <a:pt x="698" y="254"/>
                  <a:pt x="698" y="285"/>
                </a:cubicBezTo>
                <a:cubicBezTo>
                  <a:pt x="698" y="315"/>
                  <a:pt x="673" y="341"/>
                  <a:pt x="642" y="341"/>
                </a:cubicBezTo>
                <a:close/>
                <a:moveTo>
                  <a:pt x="811" y="341"/>
                </a:moveTo>
                <a:cubicBezTo>
                  <a:pt x="780" y="341"/>
                  <a:pt x="755" y="315"/>
                  <a:pt x="755" y="285"/>
                </a:cubicBezTo>
                <a:cubicBezTo>
                  <a:pt x="755" y="254"/>
                  <a:pt x="780" y="228"/>
                  <a:pt x="811" y="228"/>
                </a:cubicBezTo>
                <a:cubicBezTo>
                  <a:pt x="842" y="228"/>
                  <a:pt x="867" y="254"/>
                  <a:pt x="867" y="285"/>
                </a:cubicBezTo>
                <a:cubicBezTo>
                  <a:pt x="867" y="315"/>
                  <a:pt x="842" y="341"/>
                  <a:pt x="811" y="341"/>
                </a:cubicBezTo>
                <a:close/>
                <a:moveTo>
                  <a:pt x="979" y="341"/>
                </a:moveTo>
                <a:cubicBezTo>
                  <a:pt x="948" y="341"/>
                  <a:pt x="923" y="315"/>
                  <a:pt x="923" y="285"/>
                </a:cubicBezTo>
                <a:cubicBezTo>
                  <a:pt x="923" y="254"/>
                  <a:pt x="948" y="228"/>
                  <a:pt x="979" y="228"/>
                </a:cubicBezTo>
                <a:cubicBezTo>
                  <a:pt x="1010" y="228"/>
                  <a:pt x="1035" y="254"/>
                  <a:pt x="1035" y="285"/>
                </a:cubicBezTo>
                <a:cubicBezTo>
                  <a:pt x="1035" y="315"/>
                  <a:pt x="1010" y="341"/>
                  <a:pt x="979" y="341"/>
                </a:cubicBezTo>
                <a:close/>
              </a:path>
            </a:pathLst>
          </a:custGeom>
          <a:solidFill>
            <a:srgbClr val="FFFFFF"/>
          </a:solidFill>
          <a:ln>
            <a:noFill/>
          </a:ln>
        </p:spPr>
        <p:txBody>
          <a:bodyPr vert="horz" wrap="square" lIns="91440" tIns="45720" rIns="91440" bIns="45720" numCol="1" anchor="t" anchorCtr="0" compatLnSpc="1"/>
          <a:lstStyle/>
          <a:p>
            <a:endParaRPr lang="zh-CN" altLang="en-US" sz="1800"/>
          </a:p>
        </p:txBody>
      </p:sp>
      <p:sp>
        <p:nvSpPr>
          <p:cNvPr id="156" name="文本框 155"/>
          <p:cNvSpPr txBox="1"/>
          <p:nvPr>
            <p:custDataLst>
              <p:tags r:id="rId6"/>
            </p:custDataLst>
          </p:nvPr>
        </p:nvSpPr>
        <p:spPr>
          <a:xfrm>
            <a:off x="8099416" y="3072544"/>
            <a:ext cx="2743844" cy="1660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ormAutofit lnSpcReduction="10000"/>
          </a:bodyPr>
          <a:lstStyle>
            <a:defPPr>
              <a:defRPr lang="zh-CN"/>
            </a:defPPr>
            <a:lvl1pPr algn="ctr">
              <a:defRPr>
                <a:solidFill>
                  <a:srgbClr val="000000">
                    <a:lumMod val="65000"/>
                    <a:lumOff val="35000"/>
                  </a:srgbClr>
                </a:solidFill>
                <a:ea typeface="微软雅黑 Light" panose="020B0502040204020203" pitchFamily="34" charset="-122"/>
              </a:defRPr>
            </a:lvl1pPr>
            <a:lvl2pPr marL="742950" indent="-285750">
              <a:defRPr>
                <a:latin typeface="Segoe UI" panose="020B0502040204020203" pitchFamily="34" charset="0"/>
                <a:ea typeface="微软雅黑 Light" panose="020B0502040204020203" pitchFamily="34" charset="-122"/>
              </a:defRPr>
            </a:lvl2pPr>
            <a:lvl3pPr marL="1143000" indent="-228600">
              <a:defRPr>
                <a:latin typeface="Segoe UI" panose="020B0502040204020203" pitchFamily="34" charset="0"/>
                <a:ea typeface="微软雅黑 Light" panose="020B0502040204020203" pitchFamily="34" charset="-122"/>
              </a:defRPr>
            </a:lvl3pPr>
            <a:lvl4pPr marL="1600200" indent="-228600">
              <a:defRPr>
                <a:latin typeface="Segoe UI" panose="020B0502040204020203" pitchFamily="34" charset="0"/>
                <a:ea typeface="微软雅黑 Light" panose="020B0502040204020203" pitchFamily="34" charset="-122"/>
              </a:defRPr>
            </a:lvl4pPr>
            <a:lvl5pPr marL="2057400" indent="-228600">
              <a:defRPr>
                <a:latin typeface="Segoe UI" panose="020B0502040204020203" pitchFamily="34" charset="0"/>
                <a:ea typeface="微软雅黑 Light" panose="020B0502040204020203" pitchFamily="34" charset="-122"/>
              </a:defRPr>
            </a:lvl5pPr>
            <a:lvl6pPr marL="2514600" indent="-228600" fontAlgn="base">
              <a:spcBef>
                <a:spcPct val="0"/>
              </a:spcBef>
              <a:spcAft>
                <a:spcPct val="0"/>
              </a:spcAft>
              <a:defRPr>
                <a:latin typeface="Segoe UI" panose="020B0502040204020203" pitchFamily="34" charset="0"/>
                <a:ea typeface="微软雅黑 Light" panose="020B0502040204020203" pitchFamily="34" charset="-122"/>
              </a:defRPr>
            </a:lvl6pPr>
            <a:lvl7pPr marL="2971800" indent="-228600" fontAlgn="base">
              <a:spcBef>
                <a:spcPct val="0"/>
              </a:spcBef>
              <a:spcAft>
                <a:spcPct val="0"/>
              </a:spcAft>
              <a:defRPr>
                <a:latin typeface="Segoe UI" panose="020B0502040204020203" pitchFamily="34" charset="0"/>
                <a:ea typeface="微软雅黑 Light" panose="020B0502040204020203" pitchFamily="34" charset="-122"/>
              </a:defRPr>
            </a:lvl7pPr>
            <a:lvl8pPr marL="3429000" indent="-228600" fontAlgn="base">
              <a:spcBef>
                <a:spcPct val="0"/>
              </a:spcBef>
              <a:spcAft>
                <a:spcPct val="0"/>
              </a:spcAft>
              <a:defRPr>
                <a:latin typeface="Segoe UI" panose="020B0502040204020203" pitchFamily="34" charset="0"/>
                <a:ea typeface="微软雅黑 Light" panose="020B0502040204020203" pitchFamily="34" charset="-122"/>
              </a:defRPr>
            </a:lvl8pPr>
            <a:lvl9pPr marL="3886200" indent="-228600" fontAlgn="base">
              <a:spcBef>
                <a:spcPct val="0"/>
              </a:spcBef>
              <a:spcAft>
                <a:spcPct val="0"/>
              </a:spcAft>
              <a:defRPr>
                <a:latin typeface="Segoe UI" panose="020B0502040204020203" pitchFamily="34" charset="0"/>
                <a:ea typeface="微软雅黑 Light" panose="020B0502040204020203" pitchFamily="34" charset="-122"/>
              </a:defRPr>
            </a:lvl9pPr>
          </a:lstStyle>
          <a:p>
            <a:pPr marL="0" lvl="0" indent="0" algn="ctr">
              <a:lnSpc>
                <a:spcPct val="100000"/>
              </a:lnSpc>
              <a:spcBef>
                <a:spcPts val="0"/>
              </a:spcBef>
              <a:spcAft>
                <a:spcPts val="0"/>
              </a:spcAft>
              <a:buSzPct val="100000"/>
            </a:pPr>
            <a:r>
              <a:rPr lang="zh-CN" altLang="zh-CN" sz="1800" dirty="0">
                <a:solidFill>
                  <a:srgbClr val="000000">
                    <a:lumMod val="65000"/>
                    <a:lumOff val="35000"/>
                  </a:srgbClr>
                </a:solidFill>
                <a:ea typeface="黑体" panose="02010609060101010101" charset="-122"/>
              </a:rPr>
              <a:t>按风险对所投入资金即创业投资的影响程度划分，可分为安全性风险、收益性风险和流动性风险。</a:t>
            </a:r>
            <a:endParaRPr lang="zh-CN" altLang="zh-CN" sz="1800" dirty="0">
              <a:solidFill>
                <a:srgbClr val="000000">
                  <a:lumMod val="65000"/>
                  <a:lumOff val="35000"/>
                </a:srgbClr>
              </a:solidFill>
              <a:ea typeface="黑体" panose="02010609060101010101" charset="-122"/>
            </a:endParaRPr>
          </a:p>
        </p:txBody>
      </p:sp>
      <p:sp>
        <p:nvSpPr>
          <p:cNvPr id="157" name="圆角矩形 7"/>
          <p:cNvSpPr/>
          <p:nvPr>
            <p:custDataLst>
              <p:tags r:id="rId7"/>
            </p:custDataLst>
          </p:nvPr>
        </p:nvSpPr>
        <p:spPr>
          <a:xfrm>
            <a:off x="5385366" y="2598048"/>
            <a:ext cx="1326143" cy="1326143"/>
          </a:xfrm>
          <a:prstGeom prst="roundRect">
            <a:avLst/>
          </a:prstGeom>
          <a:solidFill>
            <a:srgbClr val="BC353E"/>
          </a:solidFill>
          <a:ln w="12700" cap="flat" cmpd="sng" algn="ctr">
            <a:noFill/>
            <a:prstDash val="solid"/>
            <a:miter lim="800000"/>
          </a:ln>
          <a:effectLst/>
        </p:spPr>
        <p:txBody>
          <a:bodyPr rtlCol="0" anchor="ctr"/>
          <a:lstStyle/>
          <a:p>
            <a:pPr algn="ctr"/>
            <a:endParaRPr lang="zh-CN" altLang="en-US" sz="1800"/>
          </a:p>
        </p:txBody>
      </p:sp>
      <p:sp>
        <p:nvSpPr>
          <p:cNvPr id="158" name="文本框 157"/>
          <p:cNvSpPr txBox="1"/>
          <p:nvPr>
            <p:custDataLst>
              <p:tags r:id="rId8"/>
            </p:custDataLst>
          </p:nvPr>
        </p:nvSpPr>
        <p:spPr>
          <a:xfrm>
            <a:off x="4698678" y="4254091"/>
            <a:ext cx="2698791" cy="1660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defPPr>
              <a:defRPr lang="zh-CN"/>
            </a:defPPr>
            <a:lvl1pPr algn="ctr">
              <a:defRPr>
                <a:solidFill>
                  <a:srgbClr val="000000">
                    <a:lumMod val="65000"/>
                    <a:lumOff val="35000"/>
                  </a:srgbClr>
                </a:solidFill>
                <a:ea typeface="微软雅黑 Light" panose="020B0502040204020203" pitchFamily="34" charset="-122"/>
              </a:defRPr>
            </a:lvl1pPr>
            <a:lvl2pPr marL="742950" indent="-285750">
              <a:defRPr>
                <a:latin typeface="Segoe UI" panose="020B0502040204020203" pitchFamily="34" charset="0"/>
                <a:ea typeface="微软雅黑 Light" panose="020B0502040204020203" pitchFamily="34" charset="-122"/>
              </a:defRPr>
            </a:lvl2pPr>
            <a:lvl3pPr marL="1143000" indent="-228600">
              <a:defRPr>
                <a:latin typeface="Segoe UI" panose="020B0502040204020203" pitchFamily="34" charset="0"/>
                <a:ea typeface="微软雅黑 Light" panose="020B0502040204020203" pitchFamily="34" charset="-122"/>
              </a:defRPr>
            </a:lvl3pPr>
            <a:lvl4pPr marL="1600200" indent="-228600">
              <a:defRPr>
                <a:latin typeface="Segoe UI" panose="020B0502040204020203" pitchFamily="34" charset="0"/>
                <a:ea typeface="微软雅黑 Light" panose="020B0502040204020203" pitchFamily="34" charset="-122"/>
              </a:defRPr>
            </a:lvl4pPr>
            <a:lvl5pPr marL="2057400" indent="-228600">
              <a:defRPr>
                <a:latin typeface="Segoe UI" panose="020B0502040204020203" pitchFamily="34" charset="0"/>
                <a:ea typeface="微软雅黑 Light" panose="020B0502040204020203" pitchFamily="34" charset="-122"/>
              </a:defRPr>
            </a:lvl5pPr>
            <a:lvl6pPr marL="2514600" indent="-228600" fontAlgn="base">
              <a:spcBef>
                <a:spcPct val="0"/>
              </a:spcBef>
              <a:spcAft>
                <a:spcPct val="0"/>
              </a:spcAft>
              <a:defRPr>
                <a:latin typeface="Segoe UI" panose="020B0502040204020203" pitchFamily="34" charset="0"/>
                <a:ea typeface="微软雅黑 Light" panose="020B0502040204020203" pitchFamily="34" charset="-122"/>
              </a:defRPr>
            </a:lvl6pPr>
            <a:lvl7pPr marL="2971800" indent="-228600" fontAlgn="base">
              <a:spcBef>
                <a:spcPct val="0"/>
              </a:spcBef>
              <a:spcAft>
                <a:spcPct val="0"/>
              </a:spcAft>
              <a:defRPr>
                <a:latin typeface="Segoe UI" panose="020B0502040204020203" pitchFamily="34" charset="0"/>
                <a:ea typeface="微软雅黑 Light" panose="020B0502040204020203" pitchFamily="34" charset="-122"/>
              </a:defRPr>
            </a:lvl7pPr>
            <a:lvl8pPr marL="3429000" indent="-228600" fontAlgn="base">
              <a:spcBef>
                <a:spcPct val="0"/>
              </a:spcBef>
              <a:spcAft>
                <a:spcPct val="0"/>
              </a:spcAft>
              <a:defRPr>
                <a:latin typeface="Segoe UI" panose="020B0502040204020203" pitchFamily="34" charset="0"/>
                <a:ea typeface="微软雅黑 Light" panose="020B0502040204020203" pitchFamily="34" charset="-122"/>
              </a:defRPr>
            </a:lvl8pPr>
            <a:lvl9pPr marL="3886200" indent="-228600" fontAlgn="base">
              <a:spcBef>
                <a:spcPct val="0"/>
              </a:spcBef>
              <a:spcAft>
                <a:spcPct val="0"/>
              </a:spcAft>
              <a:defRPr>
                <a:latin typeface="Segoe UI" panose="020B0502040204020203" pitchFamily="34" charset="0"/>
                <a:ea typeface="微软雅黑 Light" panose="020B0502040204020203" pitchFamily="34" charset="-122"/>
              </a:defRPr>
            </a:lvl9pPr>
          </a:lstStyle>
          <a:p>
            <a:pPr marL="0" lvl="0" indent="0" algn="ctr">
              <a:lnSpc>
                <a:spcPct val="100000"/>
              </a:lnSpc>
              <a:spcBef>
                <a:spcPts val="0"/>
              </a:spcBef>
              <a:spcAft>
                <a:spcPts val="0"/>
              </a:spcAft>
              <a:buSzPct val="100000"/>
            </a:pPr>
            <a:r>
              <a:rPr lang="zh-CN" altLang="zh-CN" sz="1800" dirty="0">
                <a:solidFill>
                  <a:srgbClr val="000000">
                    <a:lumMod val="65000"/>
                    <a:lumOff val="35000"/>
                  </a:srgbClr>
                </a:solidFill>
                <a:ea typeface="黑体" panose="02010609060101010101" charset="-122"/>
              </a:rPr>
              <a:t>按创业风险的内容划分，可分为技术风险、市场风险、政治风险、管理风险、生产风险和经济风险。</a:t>
            </a:r>
            <a:endParaRPr lang="zh-CN" altLang="zh-CN" sz="1800" dirty="0">
              <a:solidFill>
                <a:srgbClr val="000000">
                  <a:lumMod val="65000"/>
                  <a:lumOff val="35000"/>
                </a:srgbClr>
              </a:solidFill>
              <a:ea typeface="黑体" panose="02010609060101010101" charset="-122"/>
            </a:endParaRPr>
          </a:p>
        </p:txBody>
      </p:sp>
      <p:sp>
        <p:nvSpPr>
          <p:cNvPr id="159" name="圆角矩形 4"/>
          <p:cNvSpPr/>
          <p:nvPr>
            <p:custDataLst>
              <p:tags r:id="rId9"/>
            </p:custDataLst>
          </p:nvPr>
        </p:nvSpPr>
        <p:spPr>
          <a:xfrm>
            <a:off x="1984628" y="3526719"/>
            <a:ext cx="1326143" cy="1326143"/>
          </a:xfrm>
          <a:prstGeom prst="roundRect">
            <a:avLst/>
          </a:prstGeom>
          <a:solidFill>
            <a:srgbClr val="4772A9"/>
          </a:solidFill>
          <a:ln w="12700" cap="flat" cmpd="sng" algn="ctr">
            <a:noFill/>
            <a:prstDash val="solid"/>
            <a:miter lim="800000"/>
          </a:ln>
          <a:effectLst/>
        </p:spPr>
        <p:txBody>
          <a:bodyPr rtlCol="0" anchor="ctr"/>
          <a:lstStyle/>
          <a:p>
            <a:pPr algn="ctr"/>
            <a:endParaRPr lang="zh-CN" altLang="en-US" sz="1800"/>
          </a:p>
        </p:txBody>
      </p:sp>
      <p:sp>
        <p:nvSpPr>
          <p:cNvPr id="160" name="Freeform 5"/>
          <p:cNvSpPr>
            <a:spLocks noChangeAspect="1" noEditPoints="1"/>
          </p:cNvSpPr>
          <p:nvPr>
            <p:custDataLst>
              <p:tags r:id="rId10"/>
            </p:custDataLst>
          </p:nvPr>
        </p:nvSpPr>
        <p:spPr bwMode="auto">
          <a:xfrm>
            <a:off x="2095079" y="3747621"/>
            <a:ext cx="1105240" cy="884337"/>
          </a:xfrm>
          <a:custGeom>
            <a:avLst/>
            <a:gdLst>
              <a:gd name="T0" fmla="*/ 350 w 1655"/>
              <a:gd name="T1" fmla="*/ 152 h 1323"/>
              <a:gd name="T2" fmla="*/ 502 w 1655"/>
              <a:gd name="T3" fmla="*/ 0 h 1323"/>
              <a:gd name="T4" fmla="*/ 654 w 1655"/>
              <a:gd name="T5" fmla="*/ 152 h 1323"/>
              <a:gd name="T6" fmla="*/ 502 w 1655"/>
              <a:gd name="T7" fmla="*/ 304 h 1323"/>
              <a:gd name="T8" fmla="*/ 350 w 1655"/>
              <a:gd name="T9" fmla="*/ 152 h 1323"/>
              <a:gd name="T10" fmla="*/ 570 w 1655"/>
              <a:gd name="T11" fmla="*/ 375 h 1323"/>
              <a:gd name="T12" fmla="*/ 637 w 1655"/>
              <a:gd name="T13" fmla="*/ 341 h 1323"/>
              <a:gd name="T14" fmla="*/ 624 w 1655"/>
              <a:gd name="T15" fmla="*/ 314 h 1323"/>
              <a:gd name="T16" fmla="*/ 557 w 1655"/>
              <a:gd name="T17" fmla="*/ 348 h 1323"/>
              <a:gd name="T18" fmla="*/ 570 w 1655"/>
              <a:gd name="T19" fmla="*/ 375 h 1323"/>
              <a:gd name="T20" fmla="*/ 1654 w 1655"/>
              <a:gd name="T21" fmla="*/ 67 h 1323"/>
              <a:gd name="T22" fmla="*/ 1622 w 1655"/>
              <a:gd name="T23" fmla="*/ 402 h 1323"/>
              <a:gd name="T24" fmla="*/ 1605 w 1655"/>
              <a:gd name="T25" fmla="*/ 416 h 1323"/>
              <a:gd name="T26" fmla="*/ 1389 w 1655"/>
              <a:gd name="T27" fmla="*/ 395 h 1323"/>
              <a:gd name="T28" fmla="*/ 1375 w 1655"/>
              <a:gd name="T29" fmla="*/ 379 h 1323"/>
              <a:gd name="T30" fmla="*/ 1384 w 1655"/>
              <a:gd name="T31" fmla="*/ 294 h 1323"/>
              <a:gd name="T32" fmla="*/ 1351 w 1655"/>
              <a:gd name="T33" fmla="*/ 291 h 1323"/>
              <a:gd name="T34" fmla="*/ 1313 w 1655"/>
              <a:gd name="T35" fmla="*/ 317 h 1323"/>
              <a:gd name="T36" fmla="*/ 873 w 1655"/>
              <a:gd name="T37" fmla="*/ 444 h 1323"/>
              <a:gd name="T38" fmla="*/ 1030 w 1655"/>
              <a:gd name="T39" fmla="*/ 681 h 1323"/>
              <a:gd name="T40" fmla="*/ 1041 w 1655"/>
              <a:gd name="T41" fmla="*/ 710 h 1323"/>
              <a:gd name="T42" fmla="*/ 1050 w 1655"/>
              <a:gd name="T43" fmla="*/ 723 h 1323"/>
              <a:gd name="T44" fmla="*/ 1487 w 1655"/>
              <a:gd name="T45" fmla="*/ 1106 h 1323"/>
              <a:gd name="T46" fmla="*/ 1440 w 1655"/>
              <a:gd name="T47" fmla="*/ 1278 h 1323"/>
              <a:gd name="T48" fmla="*/ 952 w 1655"/>
              <a:gd name="T49" fmla="*/ 902 h 1323"/>
              <a:gd name="T50" fmla="*/ 436 w 1655"/>
              <a:gd name="T51" fmla="*/ 1210 h 1323"/>
              <a:gd name="T52" fmla="*/ 264 w 1655"/>
              <a:gd name="T53" fmla="*/ 1162 h 1323"/>
              <a:gd name="T54" fmla="*/ 733 w 1655"/>
              <a:gd name="T55" fmla="*/ 767 h 1323"/>
              <a:gd name="T56" fmla="*/ 560 w 1655"/>
              <a:gd name="T57" fmla="*/ 562 h 1323"/>
              <a:gd name="T58" fmla="*/ 556 w 1655"/>
              <a:gd name="T59" fmla="*/ 558 h 1323"/>
              <a:gd name="T60" fmla="*/ 94 w 1655"/>
              <a:gd name="T61" fmla="*/ 442 h 1323"/>
              <a:gd name="T62" fmla="*/ 184 w 1655"/>
              <a:gd name="T63" fmla="*/ 288 h 1323"/>
              <a:gd name="T64" fmla="*/ 539 w 1655"/>
              <a:gd name="T65" fmla="*/ 375 h 1323"/>
              <a:gd name="T66" fmla="*/ 620 w 1655"/>
              <a:gd name="T67" fmla="*/ 429 h 1323"/>
              <a:gd name="T68" fmla="*/ 581 w 1655"/>
              <a:gd name="T69" fmla="*/ 385 h 1323"/>
              <a:gd name="T70" fmla="*/ 637 w 1655"/>
              <a:gd name="T71" fmla="*/ 354 h 1323"/>
              <a:gd name="T72" fmla="*/ 654 w 1655"/>
              <a:gd name="T73" fmla="*/ 409 h 1323"/>
              <a:gd name="T74" fmla="*/ 654 w 1655"/>
              <a:gd name="T75" fmla="*/ 303 h 1323"/>
              <a:gd name="T76" fmla="*/ 656 w 1655"/>
              <a:gd name="T77" fmla="*/ 302 h 1323"/>
              <a:gd name="T78" fmla="*/ 1266 w 1655"/>
              <a:gd name="T79" fmla="*/ 145 h 1323"/>
              <a:gd name="T80" fmla="*/ 1351 w 1655"/>
              <a:gd name="T81" fmla="*/ 164 h 1323"/>
              <a:gd name="T82" fmla="*/ 1354 w 1655"/>
              <a:gd name="T83" fmla="*/ 124 h 1323"/>
              <a:gd name="T84" fmla="*/ 1400 w 1655"/>
              <a:gd name="T85" fmla="*/ 128 h 1323"/>
              <a:gd name="T86" fmla="*/ 1408 w 1655"/>
              <a:gd name="T87" fmla="*/ 43 h 1323"/>
              <a:gd name="T88" fmla="*/ 1424 w 1655"/>
              <a:gd name="T89" fmla="*/ 30 h 1323"/>
              <a:gd name="T90" fmla="*/ 1640 w 1655"/>
              <a:gd name="T91" fmla="*/ 51 h 1323"/>
              <a:gd name="T92" fmla="*/ 1654 w 1655"/>
              <a:gd name="T93" fmla="*/ 67 h 1323"/>
              <a:gd name="T94" fmla="*/ 1398 w 1655"/>
              <a:gd name="T95" fmla="*/ 144 h 1323"/>
              <a:gd name="T96" fmla="*/ 1369 w 1655"/>
              <a:gd name="T97" fmla="*/ 141 h 1323"/>
              <a:gd name="T98" fmla="*/ 1364 w 1655"/>
              <a:gd name="T99" fmla="*/ 185 h 1323"/>
              <a:gd name="T100" fmla="*/ 1361 w 1655"/>
              <a:gd name="T101" fmla="*/ 276 h 1323"/>
              <a:gd name="T102" fmla="*/ 1385 w 1655"/>
              <a:gd name="T103" fmla="*/ 278 h 1323"/>
              <a:gd name="T104" fmla="*/ 1398 w 1655"/>
              <a:gd name="T105" fmla="*/ 144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55" h="1323">
                <a:moveTo>
                  <a:pt x="350" y="152"/>
                </a:moveTo>
                <a:cubicBezTo>
                  <a:pt x="350" y="68"/>
                  <a:pt x="418" y="0"/>
                  <a:pt x="502" y="0"/>
                </a:cubicBezTo>
                <a:cubicBezTo>
                  <a:pt x="586" y="0"/>
                  <a:pt x="654" y="68"/>
                  <a:pt x="654" y="152"/>
                </a:cubicBezTo>
                <a:cubicBezTo>
                  <a:pt x="654" y="236"/>
                  <a:pt x="586" y="304"/>
                  <a:pt x="502" y="304"/>
                </a:cubicBezTo>
                <a:cubicBezTo>
                  <a:pt x="418" y="304"/>
                  <a:pt x="350" y="236"/>
                  <a:pt x="350" y="152"/>
                </a:cubicBezTo>
                <a:close/>
                <a:moveTo>
                  <a:pt x="570" y="375"/>
                </a:moveTo>
                <a:cubicBezTo>
                  <a:pt x="637" y="341"/>
                  <a:pt x="637" y="341"/>
                  <a:pt x="637" y="341"/>
                </a:cubicBezTo>
                <a:cubicBezTo>
                  <a:pt x="624" y="314"/>
                  <a:pt x="624" y="314"/>
                  <a:pt x="624" y="314"/>
                </a:cubicBezTo>
                <a:cubicBezTo>
                  <a:pt x="557" y="348"/>
                  <a:pt x="557" y="348"/>
                  <a:pt x="557" y="348"/>
                </a:cubicBezTo>
                <a:lnTo>
                  <a:pt x="570" y="375"/>
                </a:lnTo>
                <a:close/>
                <a:moveTo>
                  <a:pt x="1654" y="67"/>
                </a:moveTo>
                <a:cubicBezTo>
                  <a:pt x="1622" y="402"/>
                  <a:pt x="1622" y="402"/>
                  <a:pt x="1622" y="402"/>
                </a:cubicBezTo>
                <a:cubicBezTo>
                  <a:pt x="1621" y="411"/>
                  <a:pt x="1613" y="417"/>
                  <a:pt x="1605" y="416"/>
                </a:cubicBezTo>
                <a:cubicBezTo>
                  <a:pt x="1389" y="395"/>
                  <a:pt x="1389" y="395"/>
                  <a:pt x="1389" y="395"/>
                </a:cubicBezTo>
                <a:cubicBezTo>
                  <a:pt x="1381" y="394"/>
                  <a:pt x="1375" y="387"/>
                  <a:pt x="1375" y="379"/>
                </a:cubicBezTo>
                <a:cubicBezTo>
                  <a:pt x="1384" y="294"/>
                  <a:pt x="1384" y="294"/>
                  <a:pt x="1384" y="294"/>
                </a:cubicBezTo>
                <a:cubicBezTo>
                  <a:pt x="1351" y="291"/>
                  <a:pt x="1351" y="291"/>
                  <a:pt x="1351" y="291"/>
                </a:cubicBezTo>
                <a:cubicBezTo>
                  <a:pt x="1342" y="302"/>
                  <a:pt x="1329" y="311"/>
                  <a:pt x="1313" y="317"/>
                </a:cubicBezTo>
                <a:cubicBezTo>
                  <a:pt x="1169" y="372"/>
                  <a:pt x="1023" y="414"/>
                  <a:pt x="873" y="444"/>
                </a:cubicBezTo>
                <a:cubicBezTo>
                  <a:pt x="936" y="515"/>
                  <a:pt x="989" y="595"/>
                  <a:pt x="1030" y="681"/>
                </a:cubicBezTo>
                <a:cubicBezTo>
                  <a:pt x="1034" y="690"/>
                  <a:pt x="1038" y="700"/>
                  <a:pt x="1041" y="710"/>
                </a:cubicBezTo>
                <a:cubicBezTo>
                  <a:pt x="1044" y="714"/>
                  <a:pt x="1047" y="718"/>
                  <a:pt x="1050" y="723"/>
                </a:cubicBezTo>
                <a:cubicBezTo>
                  <a:pt x="1145" y="891"/>
                  <a:pt x="1298" y="1049"/>
                  <a:pt x="1487" y="1106"/>
                </a:cubicBezTo>
                <a:cubicBezTo>
                  <a:pt x="1597" y="1139"/>
                  <a:pt x="1550" y="1311"/>
                  <a:pt x="1440" y="1278"/>
                </a:cubicBezTo>
                <a:cubicBezTo>
                  <a:pt x="1240" y="1218"/>
                  <a:pt x="1072" y="1073"/>
                  <a:pt x="952" y="902"/>
                </a:cubicBezTo>
                <a:cubicBezTo>
                  <a:pt x="765" y="932"/>
                  <a:pt x="469" y="994"/>
                  <a:pt x="436" y="1210"/>
                </a:cubicBezTo>
                <a:cubicBezTo>
                  <a:pt x="418" y="1323"/>
                  <a:pt x="246" y="1275"/>
                  <a:pt x="264" y="1162"/>
                </a:cubicBezTo>
                <a:cubicBezTo>
                  <a:pt x="298" y="938"/>
                  <a:pt x="519" y="825"/>
                  <a:pt x="733" y="767"/>
                </a:cubicBezTo>
                <a:cubicBezTo>
                  <a:pt x="687" y="690"/>
                  <a:pt x="631" y="622"/>
                  <a:pt x="560" y="562"/>
                </a:cubicBezTo>
                <a:cubicBezTo>
                  <a:pt x="559" y="561"/>
                  <a:pt x="558" y="560"/>
                  <a:pt x="556" y="558"/>
                </a:cubicBezTo>
                <a:cubicBezTo>
                  <a:pt x="392" y="581"/>
                  <a:pt x="234" y="539"/>
                  <a:pt x="94" y="442"/>
                </a:cubicBezTo>
                <a:cubicBezTo>
                  <a:pt x="0" y="377"/>
                  <a:pt x="89" y="222"/>
                  <a:pt x="184" y="288"/>
                </a:cubicBezTo>
                <a:cubicBezTo>
                  <a:pt x="306" y="394"/>
                  <a:pt x="537" y="377"/>
                  <a:pt x="539" y="375"/>
                </a:cubicBezTo>
                <a:cubicBezTo>
                  <a:pt x="620" y="429"/>
                  <a:pt x="620" y="429"/>
                  <a:pt x="620" y="429"/>
                </a:cubicBezTo>
                <a:cubicBezTo>
                  <a:pt x="581" y="385"/>
                  <a:pt x="581" y="385"/>
                  <a:pt x="581" y="385"/>
                </a:cubicBezTo>
                <a:cubicBezTo>
                  <a:pt x="637" y="354"/>
                  <a:pt x="637" y="354"/>
                  <a:pt x="637" y="354"/>
                </a:cubicBezTo>
                <a:cubicBezTo>
                  <a:pt x="654" y="409"/>
                  <a:pt x="654" y="409"/>
                  <a:pt x="654" y="409"/>
                </a:cubicBezTo>
                <a:cubicBezTo>
                  <a:pt x="654" y="303"/>
                  <a:pt x="654" y="303"/>
                  <a:pt x="654" y="303"/>
                </a:cubicBezTo>
                <a:cubicBezTo>
                  <a:pt x="654" y="303"/>
                  <a:pt x="655" y="303"/>
                  <a:pt x="656" y="302"/>
                </a:cubicBezTo>
                <a:cubicBezTo>
                  <a:pt x="865" y="275"/>
                  <a:pt x="1069" y="221"/>
                  <a:pt x="1266" y="145"/>
                </a:cubicBezTo>
                <a:cubicBezTo>
                  <a:pt x="1302" y="131"/>
                  <a:pt x="1332" y="142"/>
                  <a:pt x="1351" y="164"/>
                </a:cubicBezTo>
                <a:cubicBezTo>
                  <a:pt x="1354" y="124"/>
                  <a:pt x="1354" y="124"/>
                  <a:pt x="1354" y="124"/>
                </a:cubicBezTo>
                <a:cubicBezTo>
                  <a:pt x="1400" y="128"/>
                  <a:pt x="1400" y="128"/>
                  <a:pt x="1400" y="128"/>
                </a:cubicBezTo>
                <a:cubicBezTo>
                  <a:pt x="1408" y="43"/>
                  <a:pt x="1408" y="43"/>
                  <a:pt x="1408" y="43"/>
                </a:cubicBezTo>
                <a:cubicBezTo>
                  <a:pt x="1409" y="35"/>
                  <a:pt x="1416" y="29"/>
                  <a:pt x="1424" y="30"/>
                </a:cubicBezTo>
                <a:cubicBezTo>
                  <a:pt x="1640" y="51"/>
                  <a:pt x="1640" y="51"/>
                  <a:pt x="1640" y="51"/>
                </a:cubicBezTo>
                <a:cubicBezTo>
                  <a:pt x="1649" y="51"/>
                  <a:pt x="1655" y="59"/>
                  <a:pt x="1654" y="67"/>
                </a:cubicBezTo>
                <a:close/>
                <a:moveTo>
                  <a:pt x="1398" y="144"/>
                </a:moveTo>
                <a:cubicBezTo>
                  <a:pt x="1369" y="141"/>
                  <a:pt x="1369" y="141"/>
                  <a:pt x="1369" y="141"/>
                </a:cubicBezTo>
                <a:cubicBezTo>
                  <a:pt x="1364" y="185"/>
                  <a:pt x="1364" y="185"/>
                  <a:pt x="1364" y="185"/>
                </a:cubicBezTo>
                <a:cubicBezTo>
                  <a:pt x="1377" y="213"/>
                  <a:pt x="1377" y="248"/>
                  <a:pt x="1361" y="276"/>
                </a:cubicBezTo>
                <a:cubicBezTo>
                  <a:pt x="1385" y="278"/>
                  <a:pt x="1385" y="278"/>
                  <a:pt x="1385" y="278"/>
                </a:cubicBezTo>
                <a:lnTo>
                  <a:pt x="1398" y="144"/>
                </a:lnTo>
                <a:close/>
              </a:path>
            </a:pathLst>
          </a:custGeom>
          <a:solidFill>
            <a:srgbClr val="FFFFFF"/>
          </a:solidFill>
          <a:ln>
            <a:noFill/>
          </a:ln>
        </p:spPr>
        <p:txBody>
          <a:bodyPr vert="horz" wrap="square" lIns="91440" tIns="45720" rIns="91440" bIns="45720" numCol="1" anchor="t" anchorCtr="0" compatLnSpc="1"/>
          <a:lstStyle/>
          <a:p>
            <a:endParaRPr lang="zh-CN" altLang="en-US" sz="1800"/>
          </a:p>
        </p:txBody>
      </p:sp>
      <p:sp>
        <p:nvSpPr>
          <p:cNvPr id="161" name="文本框 160"/>
          <p:cNvSpPr txBox="1"/>
          <p:nvPr>
            <p:custDataLst>
              <p:tags r:id="rId11"/>
            </p:custDataLst>
          </p:nvPr>
        </p:nvSpPr>
        <p:spPr>
          <a:xfrm>
            <a:off x="1297940" y="5040338"/>
            <a:ext cx="2698791" cy="1660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defPPr>
              <a:defRPr lang="zh-CN"/>
            </a:defPPr>
            <a:lvl1pPr algn="ctr">
              <a:defRPr>
                <a:solidFill>
                  <a:srgbClr val="000000">
                    <a:lumMod val="65000"/>
                    <a:lumOff val="35000"/>
                  </a:srgbClr>
                </a:solidFill>
                <a:ea typeface="微软雅黑 Light" panose="020B0502040204020203" pitchFamily="34" charset="-122"/>
              </a:defRPr>
            </a:lvl1pPr>
            <a:lvl2pPr marL="742950" indent="-285750">
              <a:defRPr>
                <a:latin typeface="Segoe UI" panose="020B0502040204020203" pitchFamily="34" charset="0"/>
                <a:ea typeface="微软雅黑 Light" panose="020B0502040204020203" pitchFamily="34" charset="-122"/>
              </a:defRPr>
            </a:lvl2pPr>
            <a:lvl3pPr marL="1143000" indent="-228600">
              <a:defRPr>
                <a:latin typeface="Segoe UI" panose="020B0502040204020203" pitchFamily="34" charset="0"/>
                <a:ea typeface="微软雅黑 Light" panose="020B0502040204020203" pitchFamily="34" charset="-122"/>
              </a:defRPr>
            </a:lvl3pPr>
            <a:lvl4pPr marL="1600200" indent="-228600">
              <a:defRPr>
                <a:latin typeface="Segoe UI" panose="020B0502040204020203" pitchFamily="34" charset="0"/>
                <a:ea typeface="微软雅黑 Light" panose="020B0502040204020203" pitchFamily="34" charset="-122"/>
              </a:defRPr>
            </a:lvl4pPr>
            <a:lvl5pPr marL="2057400" indent="-228600">
              <a:defRPr>
                <a:latin typeface="Segoe UI" panose="020B0502040204020203" pitchFamily="34" charset="0"/>
                <a:ea typeface="微软雅黑 Light" panose="020B0502040204020203" pitchFamily="34" charset="-122"/>
              </a:defRPr>
            </a:lvl5pPr>
            <a:lvl6pPr marL="2514600" indent="-228600" fontAlgn="base">
              <a:spcBef>
                <a:spcPct val="0"/>
              </a:spcBef>
              <a:spcAft>
                <a:spcPct val="0"/>
              </a:spcAft>
              <a:defRPr>
                <a:latin typeface="Segoe UI" panose="020B0502040204020203" pitchFamily="34" charset="0"/>
                <a:ea typeface="微软雅黑 Light" panose="020B0502040204020203" pitchFamily="34" charset="-122"/>
              </a:defRPr>
            </a:lvl6pPr>
            <a:lvl7pPr marL="2971800" indent="-228600" fontAlgn="base">
              <a:spcBef>
                <a:spcPct val="0"/>
              </a:spcBef>
              <a:spcAft>
                <a:spcPct val="0"/>
              </a:spcAft>
              <a:defRPr>
                <a:latin typeface="Segoe UI" panose="020B0502040204020203" pitchFamily="34" charset="0"/>
                <a:ea typeface="微软雅黑 Light" panose="020B0502040204020203" pitchFamily="34" charset="-122"/>
              </a:defRPr>
            </a:lvl7pPr>
            <a:lvl8pPr marL="3429000" indent="-228600" fontAlgn="base">
              <a:spcBef>
                <a:spcPct val="0"/>
              </a:spcBef>
              <a:spcAft>
                <a:spcPct val="0"/>
              </a:spcAft>
              <a:defRPr>
                <a:latin typeface="Segoe UI" panose="020B0502040204020203" pitchFamily="34" charset="0"/>
                <a:ea typeface="微软雅黑 Light" panose="020B0502040204020203" pitchFamily="34" charset="-122"/>
              </a:defRPr>
            </a:lvl8pPr>
            <a:lvl9pPr marL="3886200" indent="-228600" fontAlgn="base">
              <a:spcBef>
                <a:spcPct val="0"/>
              </a:spcBef>
              <a:spcAft>
                <a:spcPct val="0"/>
              </a:spcAft>
              <a:defRPr>
                <a:latin typeface="Segoe UI" panose="020B0502040204020203" pitchFamily="34" charset="0"/>
                <a:ea typeface="微软雅黑 Light" panose="020B0502040204020203" pitchFamily="34" charset="-122"/>
              </a:defRPr>
            </a:lvl9pPr>
          </a:lstStyle>
          <a:p>
            <a:pPr marL="0" lvl="0" indent="0" algn="ctr">
              <a:lnSpc>
                <a:spcPct val="100000"/>
              </a:lnSpc>
              <a:spcBef>
                <a:spcPts val="0"/>
              </a:spcBef>
              <a:spcAft>
                <a:spcPts val="0"/>
              </a:spcAft>
              <a:buSzPct val="100000"/>
            </a:pPr>
            <a:r>
              <a:rPr lang="zh-CN" altLang="zh-CN" sz="1800" dirty="0">
                <a:solidFill>
                  <a:srgbClr val="000000">
                    <a:lumMod val="65000"/>
                    <a:lumOff val="35000"/>
                  </a:srgbClr>
                </a:solidFill>
                <a:ea typeface="黑体" panose="02010609060101010101" charset="-122"/>
              </a:rPr>
              <a:t>按风险来源的主客观性划分，可分为主观创业风险和客观创业风险。</a:t>
            </a:r>
            <a:endParaRPr lang="zh-CN" altLang="zh-CN" sz="1800" dirty="0">
              <a:solidFill>
                <a:srgbClr val="000000">
                  <a:lumMod val="65000"/>
                  <a:lumOff val="35000"/>
                </a:srgbClr>
              </a:solidFill>
              <a:ea typeface="黑体" panose="02010609060101010101" charset="-122"/>
            </a:endParaRPr>
          </a:p>
        </p:txBody>
      </p:sp>
      <p:grpSp>
        <p:nvGrpSpPr>
          <p:cNvPr id="162" name="组合 161"/>
          <p:cNvGrpSpPr>
            <a:grpSpLocks noChangeAspect="1"/>
          </p:cNvGrpSpPr>
          <p:nvPr>
            <p:custDataLst>
              <p:tags r:id="rId12"/>
            </p:custDataLst>
          </p:nvPr>
        </p:nvGrpSpPr>
        <p:grpSpPr>
          <a:xfrm rot="0">
            <a:off x="5606268" y="2819677"/>
            <a:ext cx="884337" cy="882884"/>
            <a:chOff x="1568450" y="430213"/>
            <a:chExt cx="6010275" cy="6002338"/>
          </a:xfrm>
          <a:solidFill>
            <a:srgbClr val="FFFFFF"/>
          </a:solidFill>
        </p:grpSpPr>
        <p:sp>
          <p:nvSpPr>
            <p:cNvPr id="163" name="Freeform 9"/>
            <p:cNvSpPr>
              <a:spLocks noEditPoints="1"/>
            </p:cNvSpPr>
            <p:nvPr>
              <p:custDataLst>
                <p:tags r:id="rId13"/>
              </p:custDataLst>
            </p:nvPr>
          </p:nvSpPr>
          <p:spPr bwMode="auto">
            <a:xfrm>
              <a:off x="1568450" y="430213"/>
              <a:ext cx="6010275" cy="6002338"/>
            </a:xfrm>
            <a:custGeom>
              <a:avLst/>
              <a:gdLst>
                <a:gd name="T0" fmla="*/ 1385 w 1600"/>
                <a:gd name="T1" fmla="*/ 241 h 1598"/>
                <a:gd name="T2" fmla="*/ 1385 w 1600"/>
                <a:gd name="T3" fmla="*/ 0 h 1598"/>
                <a:gd name="T4" fmla="*/ 215 w 1600"/>
                <a:gd name="T5" fmla="*/ 0 h 1598"/>
                <a:gd name="T6" fmla="*/ 215 w 1600"/>
                <a:gd name="T7" fmla="*/ 241 h 1598"/>
                <a:gd name="T8" fmla="*/ 0 w 1600"/>
                <a:gd name="T9" fmla="*/ 241 h 1598"/>
                <a:gd name="T10" fmla="*/ 0 w 1600"/>
                <a:gd name="T11" fmla="*/ 532 h 1598"/>
                <a:gd name="T12" fmla="*/ 162 w 1600"/>
                <a:gd name="T13" fmla="*/ 694 h 1598"/>
                <a:gd name="T14" fmla="*/ 269 w 1600"/>
                <a:gd name="T15" fmla="*/ 694 h 1598"/>
                <a:gd name="T16" fmla="*/ 751 w 1600"/>
                <a:gd name="T17" fmla="*/ 1031 h 1598"/>
                <a:gd name="T18" fmla="*/ 751 w 1600"/>
                <a:gd name="T19" fmla="*/ 1383 h 1598"/>
                <a:gd name="T20" fmla="*/ 574 w 1600"/>
                <a:gd name="T21" fmla="*/ 1383 h 1598"/>
                <a:gd name="T22" fmla="*/ 574 w 1600"/>
                <a:gd name="T23" fmla="*/ 1501 h 1598"/>
                <a:gd name="T24" fmla="*/ 485 w 1600"/>
                <a:gd name="T25" fmla="*/ 1501 h 1598"/>
                <a:gd name="T26" fmla="*/ 485 w 1600"/>
                <a:gd name="T27" fmla="*/ 1598 h 1598"/>
                <a:gd name="T28" fmla="*/ 1114 w 1600"/>
                <a:gd name="T29" fmla="*/ 1598 h 1598"/>
                <a:gd name="T30" fmla="*/ 1114 w 1600"/>
                <a:gd name="T31" fmla="*/ 1501 h 1598"/>
                <a:gd name="T32" fmla="*/ 1025 w 1600"/>
                <a:gd name="T33" fmla="*/ 1501 h 1598"/>
                <a:gd name="T34" fmla="*/ 1025 w 1600"/>
                <a:gd name="T35" fmla="*/ 1383 h 1598"/>
                <a:gd name="T36" fmla="*/ 848 w 1600"/>
                <a:gd name="T37" fmla="*/ 1383 h 1598"/>
                <a:gd name="T38" fmla="*/ 848 w 1600"/>
                <a:gd name="T39" fmla="*/ 1031 h 1598"/>
                <a:gd name="T40" fmla="*/ 1330 w 1600"/>
                <a:gd name="T41" fmla="*/ 694 h 1598"/>
                <a:gd name="T42" fmla="*/ 1438 w 1600"/>
                <a:gd name="T43" fmla="*/ 694 h 1598"/>
                <a:gd name="T44" fmla="*/ 1600 w 1600"/>
                <a:gd name="T45" fmla="*/ 532 h 1598"/>
                <a:gd name="T46" fmla="*/ 1600 w 1600"/>
                <a:gd name="T47" fmla="*/ 241 h 1598"/>
                <a:gd name="T48" fmla="*/ 1385 w 1600"/>
                <a:gd name="T49" fmla="*/ 241 h 1598"/>
                <a:gd name="T50" fmla="*/ 928 w 1600"/>
                <a:gd name="T51" fmla="*/ 1501 h 1598"/>
                <a:gd name="T52" fmla="*/ 671 w 1600"/>
                <a:gd name="T53" fmla="*/ 1501 h 1598"/>
                <a:gd name="T54" fmla="*/ 671 w 1600"/>
                <a:gd name="T55" fmla="*/ 1480 h 1598"/>
                <a:gd name="T56" fmla="*/ 928 w 1600"/>
                <a:gd name="T57" fmla="*/ 1480 h 1598"/>
                <a:gd name="T58" fmla="*/ 928 w 1600"/>
                <a:gd name="T59" fmla="*/ 1501 h 1598"/>
                <a:gd name="T60" fmla="*/ 162 w 1600"/>
                <a:gd name="T61" fmla="*/ 597 h 1598"/>
                <a:gd name="T62" fmla="*/ 97 w 1600"/>
                <a:gd name="T63" fmla="*/ 532 h 1598"/>
                <a:gd name="T64" fmla="*/ 97 w 1600"/>
                <a:gd name="T65" fmla="*/ 338 h 1598"/>
                <a:gd name="T66" fmla="*/ 215 w 1600"/>
                <a:gd name="T67" fmla="*/ 338 h 1598"/>
                <a:gd name="T68" fmla="*/ 215 w 1600"/>
                <a:gd name="T69" fmla="*/ 448 h 1598"/>
                <a:gd name="T70" fmla="*/ 234 w 1600"/>
                <a:gd name="T71" fmla="*/ 597 h 1598"/>
                <a:gd name="T72" fmla="*/ 162 w 1600"/>
                <a:gd name="T73" fmla="*/ 597 h 1598"/>
                <a:gd name="T74" fmla="*/ 1288 w 1600"/>
                <a:gd name="T75" fmla="*/ 448 h 1598"/>
                <a:gd name="T76" fmla="*/ 800 w 1600"/>
                <a:gd name="T77" fmla="*/ 936 h 1598"/>
                <a:gd name="T78" fmla="*/ 312 w 1600"/>
                <a:gd name="T79" fmla="*/ 448 h 1598"/>
                <a:gd name="T80" fmla="*/ 312 w 1600"/>
                <a:gd name="T81" fmla="*/ 97 h 1598"/>
                <a:gd name="T82" fmla="*/ 1288 w 1600"/>
                <a:gd name="T83" fmla="*/ 97 h 1598"/>
                <a:gd name="T84" fmla="*/ 1288 w 1600"/>
                <a:gd name="T85" fmla="*/ 448 h 1598"/>
                <a:gd name="T86" fmla="*/ 1503 w 1600"/>
                <a:gd name="T87" fmla="*/ 532 h 1598"/>
                <a:gd name="T88" fmla="*/ 1438 w 1600"/>
                <a:gd name="T89" fmla="*/ 597 h 1598"/>
                <a:gd name="T90" fmla="*/ 1366 w 1600"/>
                <a:gd name="T91" fmla="*/ 597 h 1598"/>
                <a:gd name="T92" fmla="*/ 1385 w 1600"/>
                <a:gd name="T93" fmla="*/ 448 h 1598"/>
                <a:gd name="T94" fmla="*/ 1385 w 1600"/>
                <a:gd name="T95" fmla="*/ 338 h 1598"/>
                <a:gd name="T96" fmla="*/ 1503 w 1600"/>
                <a:gd name="T97" fmla="*/ 338 h 1598"/>
                <a:gd name="T98" fmla="*/ 1503 w 1600"/>
                <a:gd name="T99" fmla="*/ 532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00" h="1598">
                  <a:moveTo>
                    <a:pt x="1385" y="241"/>
                  </a:moveTo>
                  <a:cubicBezTo>
                    <a:pt x="1385" y="0"/>
                    <a:pt x="1385" y="0"/>
                    <a:pt x="1385" y="0"/>
                  </a:cubicBezTo>
                  <a:cubicBezTo>
                    <a:pt x="215" y="0"/>
                    <a:pt x="215" y="0"/>
                    <a:pt x="215" y="0"/>
                  </a:cubicBezTo>
                  <a:cubicBezTo>
                    <a:pt x="215" y="241"/>
                    <a:pt x="215" y="241"/>
                    <a:pt x="215" y="241"/>
                  </a:cubicBezTo>
                  <a:cubicBezTo>
                    <a:pt x="0" y="241"/>
                    <a:pt x="0" y="241"/>
                    <a:pt x="0" y="241"/>
                  </a:cubicBezTo>
                  <a:cubicBezTo>
                    <a:pt x="0" y="532"/>
                    <a:pt x="0" y="532"/>
                    <a:pt x="0" y="532"/>
                  </a:cubicBezTo>
                  <a:cubicBezTo>
                    <a:pt x="0" y="622"/>
                    <a:pt x="73" y="694"/>
                    <a:pt x="162" y="694"/>
                  </a:cubicBezTo>
                  <a:cubicBezTo>
                    <a:pt x="269" y="694"/>
                    <a:pt x="269" y="694"/>
                    <a:pt x="269" y="694"/>
                  </a:cubicBezTo>
                  <a:cubicBezTo>
                    <a:pt x="356" y="880"/>
                    <a:pt x="537" y="1014"/>
                    <a:pt x="751" y="1031"/>
                  </a:cubicBezTo>
                  <a:cubicBezTo>
                    <a:pt x="751" y="1383"/>
                    <a:pt x="751" y="1383"/>
                    <a:pt x="751" y="1383"/>
                  </a:cubicBezTo>
                  <a:cubicBezTo>
                    <a:pt x="574" y="1383"/>
                    <a:pt x="574" y="1383"/>
                    <a:pt x="574" y="1383"/>
                  </a:cubicBezTo>
                  <a:cubicBezTo>
                    <a:pt x="574" y="1501"/>
                    <a:pt x="574" y="1501"/>
                    <a:pt x="574" y="1501"/>
                  </a:cubicBezTo>
                  <a:cubicBezTo>
                    <a:pt x="485" y="1501"/>
                    <a:pt x="485" y="1501"/>
                    <a:pt x="485" y="1501"/>
                  </a:cubicBezTo>
                  <a:cubicBezTo>
                    <a:pt x="485" y="1598"/>
                    <a:pt x="485" y="1598"/>
                    <a:pt x="485" y="1598"/>
                  </a:cubicBezTo>
                  <a:cubicBezTo>
                    <a:pt x="1114" y="1598"/>
                    <a:pt x="1114" y="1598"/>
                    <a:pt x="1114" y="1598"/>
                  </a:cubicBezTo>
                  <a:cubicBezTo>
                    <a:pt x="1114" y="1501"/>
                    <a:pt x="1114" y="1501"/>
                    <a:pt x="1114" y="1501"/>
                  </a:cubicBezTo>
                  <a:cubicBezTo>
                    <a:pt x="1025" y="1501"/>
                    <a:pt x="1025" y="1501"/>
                    <a:pt x="1025" y="1501"/>
                  </a:cubicBezTo>
                  <a:cubicBezTo>
                    <a:pt x="1025" y="1383"/>
                    <a:pt x="1025" y="1383"/>
                    <a:pt x="1025" y="1383"/>
                  </a:cubicBezTo>
                  <a:cubicBezTo>
                    <a:pt x="848" y="1383"/>
                    <a:pt x="848" y="1383"/>
                    <a:pt x="848" y="1383"/>
                  </a:cubicBezTo>
                  <a:cubicBezTo>
                    <a:pt x="848" y="1031"/>
                    <a:pt x="848" y="1031"/>
                    <a:pt x="848" y="1031"/>
                  </a:cubicBezTo>
                  <a:cubicBezTo>
                    <a:pt x="1062" y="1014"/>
                    <a:pt x="1244" y="880"/>
                    <a:pt x="1330" y="694"/>
                  </a:cubicBezTo>
                  <a:cubicBezTo>
                    <a:pt x="1438" y="694"/>
                    <a:pt x="1438" y="694"/>
                    <a:pt x="1438" y="694"/>
                  </a:cubicBezTo>
                  <a:cubicBezTo>
                    <a:pt x="1527" y="694"/>
                    <a:pt x="1600" y="622"/>
                    <a:pt x="1600" y="532"/>
                  </a:cubicBezTo>
                  <a:cubicBezTo>
                    <a:pt x="1600" y="241"/>
                    <a:pt x="1600" y="241"/>
                    <a:pt x="1600" y="241"/>
                  </a:cubicBezTo>
                  <a:lnTo>
                    <a:pt x="1385" y="241"/>
                  </a:lnTo>
                  <a:close/>
                  <a:moveTo>
                    <a:pt x="928" y="1501"/>
                  </a:moveTo>
                  <a:cubicBezTo>
                    <a:pt x="671" y="1501"/>
                    <a:pt x="671" y="1501"/>
                    <a:pt x="671" y="1501"/>
                  </a:cubicBezTo>
                  <a:cubicBezTo>
                    <a:pt x="671" y="1480"/>
                    <a:pt x="671" y="1480"/>
                    <a:pt x="671" y="1480"/>
                  </a:cubicBezTo>
                  <a:cubicBezTo>
                    <a:pt x="928" y="1480"/>
                    <a:pt x="928" y="1480"/>
                    <a:pt x="928" y="1480"/>
                  </a:cubicBezTo>
                  <a:lnTo>
                    <a:pt x="928" y="1501"/>
                  </a:lnTo>
                  <a:close/>
                  <a:moveTo>
                    <a:pt x="162" y="597"/>
                  </a:moveTo>
                  <a:cubicBezTo>
                    <a:pt x="126" y="597"/>
                    <a:pt x="97" y="568"/>
                    <a:pt x="97" y="532"/>
                  </a:cubicBezTo>
                  <a:cubicBezTo>
                    <a:pt x="97" y="338"/>
                    <a:pt x="97" y="338"/>
                    <a:pt x="97" y="338"/>
                  </a:cubicBezTo>
                  <a:cubicBezTo>
                    <a:pt x="215" y="338"/>
                    <a:pt x="215" y="338"/>
                    <a:pt x="215" y="338"/>
                  </a:cubicBezTo>
                  <a:cubicBezTo>
                    <a:pt x="215" y="448"/>
                    <a:pt x="215" y="448"/>
                    <a:pt x="215" y="448"/>
                  </a:cubicBezTo>
                  <a:cubicBezTo>
                    <a:pt x="215" y="500"/>
                    <a:pt x="221" y="550"/>
                    <a:pt x="234" y="597"/>
                  </a:cubicBezTo>
                  <a:cubicBezTo>
                    <a:pt x="162" y="597"/>
                    <a:pt x="162" y="597"/>
                    <a:pt x="162" y="597"/>
                  </a:cubicBezTo>
                  <a:close/>
                  <a:moveTo>
                    <a:pt x="1288" y="448"/>
                  </a:moveTo>
                  <a:cubicBezTo>
                    <a:pt x="1288" y="717"/>
                    <a:pt x="1069" y="936"/>
                    <a:pt x="800" y="936"/>
                  </a:cubicBezTo>
                  <a:cubicBezTo>
                    <a:pt x="531" y="936"/>
                    <a:pt x="312" y="717"/>
                    <a:pt x="312" y="448"/>
                  </a:cubicBezTo>
                  <a:cubicBezTo>
                    <a:pt x="312" y="97"/>
                    <a:pt x="312" y="97"/>
                    <a:pt x="312" y="97"/>
                  </a:cubicBezTo>
                  <a:cubicBezTo>
                    <a:pt x="1288" y="97"/>
                    <a:pt x="1288" y="97"/>
                    <a:pt x="1288" y="97"/>
                  </a:cubicBezTo>
                  <a:cubicBezTo>
                    <a:pt x="1288" y="448"/>
                    <a:pt x="1288" y="448"/>
                    <a:pt x="1288" y="448"/>
                  </a:cubicBezTo>
                  <a:close/>
                  <a:moveTo>
                    <a:pt x="1503" y="532"/>
                  </a:moveTo>
                  <a:cubicBezTo>
                    <a:pt x="1503" y="568"/>
                    <a:pt x="1474" y="597"/>
                    <a:pt x="1438" y="597"/>
                  </a:cubicBezTo>
                  <a:cubicBezTo>
                    <a:pt x="1366" y="597"/>
                    <a:pt x="1366" y="597"/>
                    <a:pt x="1366" y="597"/>
                  </a:cubicBezTo>
                  <a:cubicBezTo>
                    <a:pt x="1378" y="550"/>
                    <a:pt x="1385" y="500"/>
                    <a:pt x="1385" y="448"/>
                  </a:cubicBezTo>
                  <a:cubicBezTo>
                    <a:pt x="1385" y="338"/>
                    <a:pt x="1385" y="338"/>
                    <a:pt x="1385" y="338"/>
                  </a:cubicBezTo>
                  <a:cubicBezTo>
                    <a:pt x="1503" y="338"/>
                    <a:pt x="1503" y="338"/>
                    <a:pt x="1503" y="338"/>
                  </a:cubicBezTo>
                  <a:lnTo>
                    <a:pt x="1503" y="5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170" name="Freeform 10"/>
            <p:cNvSpPr/>
            <p:nvPr>
              <p:custDataLst>
                <p:tags r:id="rId14"/>
              </p:custDataLst>
            </p:nvPr>
          </p:nvSpPr>
          <p:spPr bwMode="auto">
            <a:xfrm>
              <a:off x="3841750" y="1519238"/>
              <a:ext cx="1460500" cy="1389063"/>
            </a:xfrm>
            <a:custGeom>
              <a:avLst/>
              <a:gdLst>
                <a:gd name="T0" fmla="*/ 175 w 920"/>
                <a:gd name="T1" fmla="*/ 875 h 875"/>
                <a:gd name="T2" fmla="*/ 461 w 920"/>
                <a:gd name="T3" fmla="*/ 726 h 875"/>
                <a:gd name="T4" fmla="*/ 745 w 920"/>
                <a:gd name="T5" fmla="*/ 875 h 875"/>
                <a:gd name="T6" fmla="*/ 691 w 920"/>
                <a:gd name="T7" fmla="*/ 558 h 875"/>
                <a:gd name="T8" fmla="*/ 920 w 920"/>
                <a:gd name="T9" fmla="*/ 333 h 875"/>
                <a:gd name="T10" fmla="*/ 603 w 920"/>
                <a:gd name="T11" fmla="*/ 288 h 875"/>
                <a:gd name="T12" fmla="*/ 461 w 920"/>
                <a:gd name="T13" fmla="*/ 0 h 875"/>
                <a:gd name="T14" fmla="*/ 317 w 920"/>
                <a:gd name="T15" fmla="*/ 288 h 875"/>
                <a:gd name="T16" fmla="*/ 0 w 920"/>
                <a:gd name="T17" fmla="*/ 333 h 875"/>
                <a:gd name="T18" fmla="*/ 229 w 920"/>
                <a:gd name="T19" fmla="*/ 558 h 875"/>
                <a:gd name="T20" fmla="*/ 175 w 920"/>
                <a:gd name="T21" fmla="*/ 875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0" h="875">
                  <a:moveTo>
                    <a:pt x="175" y="875"/>
                  </a:moveTo>
                  <a:lnTo>
                    <a:pt x="461" y="726"/>
                  </a:lnTo>
                  <a:lnTo>
                    <a:pt x="745" y="875"/>
                  </a:lnTo>
                  <a:lnTo>
                    <a:pt x="691" y="558"/>
                  </a:lnTo>
                  <a:lnTo>
                    <a:pt x="920" y="333"/>
                  </a:lnTo>
                  <a:lnTo>
                    <a:pt x="603" y="288"/>
                  </a:lnTo>
                  <a:lnTo>
                    <a:pt x="461" y="0"/>
                  </a:lnTo>
                  <a:lnTo>
                    <a:pt x="317" y="288"/>
                  </a:lnTo>
                  <a:lnTo>
                    <a:pt x="0" y="333"/>
                  </a:lnTo>
                  <a:lnTo>
                    <a:pt x="229" y="558"/>
                  </a:lnTo>
                  <a:lnTo>
                    <a:pt x="175" y="8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grpSp>
    </p:spTree>
    <p:custDataLst>
      <p:tags r:id="rId15"/>
    </p:custDataLst>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矩形 104"/>
          <p:cNvSpPr/>
          <p:nvPr>
            <p:custDataLst>
              <p:tags r:id="rId1"/>
            </p:custDataLst>
          </p:nvPr>
        </p:nvSpPr>
        <p:spPr>
          <a:xfrm>
            <a:off x="386080" y="775970"/>
            <a:ext cx="4130675" cy="6686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6" name="矩形 105"/>
          <p:cNvSpPr/>
          <p:nvPr>
            <p:custDataLst>
              <p:tags r:id="rId2"/>
            </p:custDataLst>
          </p:nvPr>
        </p:nvSpPr>
        <p:spPr>
          <a:xfrm>
            <a:off x="306705" y="675640"/>
            <a:ext cx="4130675" cy="668655"/>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7" name="Title 6"/>
          <p:cNvSpPr txBox="1"/>
          <p:nvPr>
            <p:custDataLst>
              <p:tags r:id="rId3"/>
            </p:custDataLst>
          </p:nvPr>
        </p:nvSpPr>
        <p:spPr>
          <a:xfrm>
            <a:off x="467360" y="804545"/>
            <a:ext cx="397065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rPr>
              <a:t>二、大学生创业常见风险</a:t>
            </a:r>
            <a:endPar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endParaRPr>
          </a:p>
        </p:txBody>
      </p:sp>
      <p:sp>
        <p:nvSpPr>
          <p:cNvPr id="58" name="PA-Rectangle: Rounded Corners 4"/>
          <p:cNvSpPr/>
          <p:nvPr>
            <p:custDataLst>
              <p:tags r:id="rId4"/>
            </p:custDataLst>
          </p:nvPr>
        </p:nvSpPr>
        <p:spPr>
          <a:xfrm>
            <a:off x="1932305" y="2745105"/>
            <a:ext cx="3756660" cy="706120"/>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9" name="PA-Rectangle: Rounded Corners 53"/>
          <p:cNvSpPr/>
          <p:nvPr>
            <p:custDataLst>
              <p:tags r:id="rId5"/>
            </p:custDataLst>
          </p:nvPr>
        </p:nvSpPr>
        <p:spPr>
          <a:xfrm>
            <a:off x="837565" y="2745105"/>
            <a:ext cx="855980" cy="706120"/>
          </a:xfrm>
          <a:prstGeom prst="roundRect">
            <a:avLst>
              <a:gd name="adj" fmla="val 50000"/>
            </a:avLst>
          </a:prstGeom>
          <a:solidFill>
            <a:schemeClr val="accent3"/>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0" name="PA-Rectangle: Rounded Corners 4"/>
          <p:cNvSpPr/>
          <p:nvPr>
            <p:custDataLst>
              <p:tags r:id="rId6"/>
            </p:custDataLst>
          </p:nvPr>
        </p:nvSpPr>
        <p:spPr>
          <a:xfrm>
            <a:off x="1932305" y="3803015"/>
            <a:ext cx="3756660" cy="706120"/>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1" name="PA-Rectangle: Rounded Corners 53"/>
          <p:cNvSpPr/>
          <p:nvPr>
            <p:custDataLst>
              <p:tags r:id="rId7"/>
            </p:custDataLst>
          </p:nvPr>
        </p:nvSpPr>
        <p:spPr>
          <a:xfrm>
            <a:off x="837565" y="3803015"/>
            <a:ext cx="855980" cy="706120"/>
          </a:xfrm>
          <a:prstGeom prst="roundRect">
            <a:avLst>
              <a:gd name="adj" fmla="val 50000"/>
            </a:avLst>
          </a:prstGeom>
          <a:solidFill>
            <a:schemeClr val="accent5"/>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2" name="PA-Rectangle: Rounded Corners 4"/>
          <p:cNvSpPr/>
          <p:nvPr>
            <p:custDataLst>
              <p:tags r:id="rId8"/>
            </p:custDataLst>
          </p:nvPr>
        </p:nvSpPr>
        <p:spPr>
          <a:xfrm>
            <a:off x="1932305" y="4860925"/>
            <a:ext cx="3756660" cy="706120"/>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3" name="PA-Rectangle: Rounded Corners 53"/>
          <p:cNvSpPr/>
          <p:nvPr>
            <p:custDataLst>
              <p:tags r:id="rId9"/>
            </p:custDataLst>
          </p:nvPr>
        </p:nvSpPr>
        <p:spPr>
          <a:xfrm>
            <a:off x="837565" y="4860925"/>
            <a:ext cx="855980" cy="706120"/>
          </a:xfrm>
          <a:prstGeom prst="roundRect">
            <a:avLst>
              <a:gd name="adj" fmla="val 50000"/>
            </a:avLst>
          </a:prstGeom>
          <a:solidFill>
            <a:schemeClr val="accent5">
              <a:lumMod val="75000"/>
            </a:schemeClr>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4" name="PA-Rectangle: Rounded Corners 4"/>
          <p:cNvSpPr/>
          <p:nvPr>
            <p:custDataLst>
              <p:tags r:id="rId10"/>
            </p:custDataLst>
          </p:nvPr>
        </p:nvSpPr>
        <p:spPr>
          <a:xfrm>
            <a:off x="7625080" y="2745105"/>
            <a:ext cx="3756660" cy="706120"/>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5" name="PA-Rectangle: Rounded Corners 53"/>
          <p:cNvSpPr/>
          <p:nvPr>
            <p:custDataLst>
              <p:tags r:id="rId11"/>
            </p:custDataLst>
          </p:nvPr>
        </p:nvSpPr>
        <p:spPr>
          <a:xfrm>
            <a:off x="6522085" y="2745105"/>
            <a:ext cx="855980" cy="706120"/>
          </a:xfrm>
          <a:prstGeom prst="roundRect">
            <a:avLst>
              <a:gd name="adj" fmla="val 50000"/>
            </a:avLst>
          </a:prstGeom>
          <a:solidFill>
            <a:schemeClr val="accent4"/>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6" name="PA-Rectangle: Rounded Corners 4"/>
          <p:cNvSpPr/>
          <p:nvPr>
            <p:custDataLst>
              <p:tags r:id="rId12"/>
            </p:custDataLst>
          </p:nvPr>
        </p:nvSpPr>
        <p:spPr>
          <a:xfrm>
            <a:off x="7625080" y="3803015"/>
            <a:ext cx="3756660" cy="706120"/>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7" name="PA-Rectangle: Rounded Corners 53"/>
          <p:cNvSpPr/>
          <p:nvPr>
            <p:custDataLst>
              <p:tags r:id="rId13"/>
            </p:custDataLst>
          </p:nvPr>
        </p:nvSpPr>
        <p:spPr>
          <a:xfrm>
            <a:off x="6522085" y="3803015"/>
            <a:ext cx="855980" cy="706120"/>
          </a:xfrm>
          <a:prstGeom prst="roundRect">
            <a:avLst>
              <a:gd name="adj" fmla="val 50000"/>
            </a:avLst>
          </a:prstGeom>
          <a:solidFill>
            <a:schemeClr val="accent6"/>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8" name="PA-Rectangle: Rounded Corners 4"/>
          <p:cNvSpPr/>
          <p:nvPr>
            <p:custDataLst>
              <p:tags r:id="rId14"/>
            </p:custDataLst>
          </p:nvPr>
        </p:nvSpPr>
        <p:spPr>
          <a:xfrm>
            <a:off x="7625080" y="4860925"/>
            <a:ext cx="3756660" cy="706120"/>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9" name="PA-Rectangle: Rounded Corners 53"/>
          <p:cNvSpPr/>
          <p:nvPr>
            <p:custDataLst>
              <p:tags r:id="rId15"/>
            </p:custDataLst>
          </p:nvPr>
        </p:nvSpPr>
        <p:spPr>
          <a:xfrm>
            <a:off x="6522085" y="4860925"/>
            <a:ext cx="855980" cy="706120"/>
          </a:xfrm>
          <a:prstGeom prst="roundRect">
            <a:avLst>
              <a:gd name="adj" fmla="val 50000"/>
            </a:avLst>
          </a:prstGeom>
          <a:solidFill>
            <a:schemeClr val="accent6">
              <a:lumMod val="75000"/>
            </a:schemeClr>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70" name="PA-Rectangle: Rounded Corners 4"/>
          <p:cNvSpPr/>
          <p:nvPr>
            <p:custDataLst>
              <p:tags r:id="rId16"/>
            </p:custDataLst>
          </p:nvPr>
        </p:nvSpPr>
        <p:spPr>
          <a:xfrm>
            <a:off x="1932305" y="1687195"/>
            <a:ext cx="3756660" cy="706120"/>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71" name="PA-Rectangle: Rounded Corners 53"/>
          <p:cNvSpPr/>
          <p:nvPr>
            <p:custDataLst>
              <p:tags r:id="rId17"/>
            </p:custDataLst>
          </p:nvPr>
        </p:nvSpPr>
        <p:spPr>
          <a:xfrm>
            <a:off x="837565" y="1687195"/>
            <a:ext cx="855980" cy="706120"/>
          </a:xfrm>
          <a:prstGeom prst="roundRect">
            <a:avLst>
              <a:gd name="adj" fmla="val 50000"/>
            </a:avLst>
          </a:prstGeom>
          <a:solidFill>
            <a:schemeClr val="accent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72" name="PA-Rectangle: Rounded Corners 4"/>
          <p:cNvSpPr/>
          <p:nvPr>
            <p:custDataLst>
              <p:tags r:id="rId18"/>
            </p:custDataLst>
          </p:nvPr>
        </p:nvSpPr>
        <p:spPr>
          <a:xfrm>
            <a:off x="7625080" y="1687195"/>
            <a:ext cx="3756660" cy="706120"/>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73" name="PA-Rectangle: Rounded Corners 53"/>
          <p:cNvSpPr/>
          <p:nvPr>
            <p:custDataLst>
              <p:tags r:id="rId19"/>
            </p:custDataLst>
          </p:nvPr>
        </p:nvSpPr>
        <p:spPr>
          <a:xfrm>
            <a:off x="6522085" y="1687195"/>
            <a:ext cx="855980" cy="706120"/>
          </a:xfrm>
          <a:prstGeom prst="roundRect">
            <a:avLst>
              <a:gd name="adj" fmla="val 50000"/>
            </a:avLst>
          </a:prstGeom>
          <a:solidFill>
            <a:schemeClr val="accent2"/>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74" name="PA-文本框 37"/>
          <p:cNvSpPr txBox="1"/>
          <p:nvPr>
            <p:custDataLst>
              <p:tags r:id="rId20"/>
            </p:custDataLst>
          </p:nvPr>
        </p:nvSpPr>
        <p:spPr>
          <a:xfrm>
            <a:off x="2064385" y="1840230"/>
            <a:ext cx="3493135" cy="400050"/>
          </a:xfrm>
          <a:prstGeom prst="rect">
            <a:avLst/>
          </a:prstGeom>
          <a:noFill/>
        </p:spPr>
        <p:txBody>
          <a:bodyPr wrap="square" rtlCol="0">
            <a:noAutofit/>
          </a:bodyPr>
          <a:lstStyle/>
          <a:p>
            <a:pPr marL="0" marR="0" lvl="0" indent="0" algn="just" defTabSz="914400" rtl="0" eaLnBrk="1" fontAlgn="auto" latinLnBrk="0" hangingPunct="1">
              <a:lnSpc>
                <a:spcPct val="120000"/>
              </a:lnSpc>
              <a:spcBef>
                <a:spcPts val="0"/>
              </a:spcBef>
              <a:spcAft>
                <a:spcPts val="0"/>
              </a:spcAft>
              <a:buSzPct val="100000"/>
              <a:buFontTx/>
              <a:buNone/>
              <a:defRPr/>
            </a:pPr>
            <a:r>
              <a:rPr kumimoji="0" lang="zh-CN" altLang="zh-CN" sz="1800" b="0" i="0" kern="1200" cap="none" spc="150" normalizeH="0" noProof="0" dirty="0">
                <a:ln>
                  <a:noFill/>
                </a:ln>
                <a:solidFill>
                  <a:schemeClr val="tx1"/>
                </a:solidFill>
                <a:effectLst/>
                <a:latin typeface="+mn-ea"/>
                <a:ea typeface="+mn-ea"/>
                <a:cs typeface="+mn-cs"/>
                <a:sym typeface="+mn-ea"/>
              </a:rPr>
              <a:t>（一）项目选择风险</a:t>
            </a:r>
            <a:endParaRPr kumimoji="0" lang="zh-CN" altLang="zh-CN" sz="1800" b="0" i="0" kern="1200" cap="none" spc="150" normalizeH="0" noProof="0" dirty="0">
              <a:ln>
                <a:noFill/>
              </a:ln>
              <a:solidFill>
                <a:schemeClr val="tx1"/>
              </a:solidFill>
              <a:effectLst/>
              <a:latin typeface="+mn-ea"/>
              <a:ea typeface="+mn-ea"/>
              <a:cs typeface="+mn-cs"/>
              <a:sym typeface="+mn-ea"/>
            </a:endParaRPr>
          </a:p>
        </p:txBody>
      </p:sp>
      <p:sp>
        <p:nvSpPr>
          <p:cNvPr id="75" name="PA-文本框 38"/>
          <p:cNvSpPr txBox="1"/>
          <p:nvPr>
            <p:custDataLst>
              <p:tags r:id="rId21"/>
            </p:custDataLst>
          </p:nvPr>
        </p:nvSpPr>
        <p:spPr>
          <a:xfrm>
            <a:off x="2063750" y="2898140"/>
            <a:ext cx="3494405" cy="400050"/>
          </a:xfrm>
          <a:prstGeom prst="rect">
            <a:avLst/>
          </a:prstGeom>
          <a:noFill/>
        </p:spPr>
        <p:txBody>
          <a:bodyPr wrap="square" rtlCol="0">
            <a:noAutofit/>
          </a:bodyPr>
          <a:lstStyle/>
          <a:p>
            <a:pPr marL="0" marR="0" lvl="0" indent="0" algn="just" defTabSz="914400" rtl="0" eaLnBrk="1" fontAlgn="auto" latinLnBrk="0" hangingPunct="1">
              <a:lnSpc>
                <a:spcPct val="120000"/>
              </a:lnSpc>
              <a:spcBef>
                <a:spcPts val="0"/>
              </a:spcBef>
              <a:spcAft>
                <a:spcPts val="0"/>
              </a:spcAft>
              <a:buSzPct val="100000"/>
              <a:buFontTx/>
              <a:buNone/>
              <a:defRPr/>
            </a:pPr>
            <a:r>
              <a:rPr kumimoji="0" lang="zh-CN" altLang="zh-CN" sz="1800" b="0" i="0" kern="1200" cap="none" spc="150" normalizeH="0" noProof="0" dirty="0">
                <a:ln>
                  <a:noFill/>
                </a:ln>
                <a:solidFill>
                  <a:schemeClr val="tx1"/>
                </a:solidFill>
                <a:effectLst/>
                <a:latin typeface="+mn-ea"/>
                <a:ea typeface="+mn-ea"/>
                <a:cs typeface="+mn-cs"/>
                <a:sym typeface="+mn-ea"/>
              </a:rPr>
              <a:t>（三）管理风险</a:t>
            </a:r>
            <a:endParaRPr kumimoji="0" lang="zh-CN" altLang="zh-CN" sz="1800" b="0" i="0" kern="1200" cap="none" spc="150" normalizeH="0" noProof="0" dirty="0">
              <a:ln>
                <a:noFill/>
              </a:ln>
              <a:solidFill>
                <a:schemeClr val="tx1"/>
              </a:solidFill>
              <a:effectLst/>
              <a:latin typeface="+mn-ea"/>
              <a:ea typeface="+mn-ea"/>
              <a:cs typeface="+mn-cs"/>
              <a:sym typeface="+mn-ea"/>
            </a:endParaRPr>
          </a:p>
        </p:txBody>
      </p:sp>
      <p:sp>
        <p:nvSpPr>
          <p:cNvPr id="76" name="PA-文本框 39"/>
          <p:cNvSpPr txBox="1"/>
          <p:nvPr>
            <p:custDataLst>
              <p:tags r:id="rId22"/>
            </p:custDataLst>
          </p:nvPr>
        </p:nvSpPr>
        <p:spPr>
          <a:xfrm>
            <a:off x="2063750" y="3956050"/>
            <a:ext cx="3493770" cy="400050"/>
          </a:xfrm>
          <a:prstGeom prst="rect">
            <a:avLst/>
          </a:prstGeom>
          <a:noFill/>
        </p:spPr>
        <p:txBody>
          <a:bodyPr wrap="square" rtlCol="0">
            <a:noAutofit/>
          </a:bodyPr>
          <a:lstStyle>
            <a:defPPr>
              <a:defRPr lang="zh-CN"/>
            </a:defPPr>
            <a:lvl1pPr algn="ctr">
              <a:defRPr sz="2000"/>
            </a:lvl1pPr>
          </a:lstStyle>
          <a:p>
            <a:pPr marL="0" marR="0" lvl="0" indent="0" algn="just" defTabSz="914400" rtl="0" eaLnBrk="1" fontAlgn="auto" latinLnBrk="0" hangingPunct="1">
              <a:lnSpc>
                <a:spcPct val="120000"/>
              </a:lnSpc>
              <a:spcBef>
                <a:spcPts val="0"/>
              </a:spcBef>
              <a:spcAft>
                <a:spcPts val="0"/>
              </a:spcAft>
              <a:buSzPct val="100000"/>
              <a:buFontTx/>
              <a:buNone/>
              <a:defRPr/>
            </a:pPr>
            <a:r>
              <a:rPr kumimoji="0" lang="zh-CN" altLang="zh-CN" sz="1800" b="0" i="0" kern="1200" cap="none" spc="150" normalizeH="0" noProof="0" dirty="0">
                <a:ln>
                  <a:noFill/>
                </a:ln>
                <a:solidFill>
                  <a:schemeClr val="tx1"/>
                </a:solidFill>
                <a:effectLst/>
                <a:latin typeface="+mn-ea"/>
                <a:ea typeface="+mn-ea"/>
                <a:cs typeface="+mn-cs"/>
                <a:sym typeface="+mn-ea"/>
              </a:rPr>
              <a:t>（五）核心竞争力缺乏的风险</a:t>
            </a:r>
            <a:endParaRPr kumimoji="0" lang="zh-CN" altLang="zh-CN" sz="1800" b="0" i="0" kern="1200" cap="none" spc="150" normalizeH="0" noProof="0" dirty="0">
              <a:ln>
                <a:noFill/>
              </a:ln>
              <a:solidFill>
                <a:schemeClr val="tx1"/>
              </a:solidFill>
              <a:effectLst/>
              <a:latin typeface="+mn-ea"/>
              <a:ea typeface="+mn-ea"/>
              <a:cs typeface="+mn-cs"/>
              <a:sym typeface="+mn-ea"/>
            </a:endParaRPr>
          </a:p>
        </p:txBody>
      </p:sp>
      <p:sp>
        <p:nvSpPr>
          <p:cNvPr id="77" name="PA-文本框 40"/>
          <p:cNvSpPr txBox="1"/>
          <p:nvPr>
            <p:custDataLst>
              <p:tags r:id="rId23"/>
            </p:custDataLst>
          </p:nvPr>
        </p:nvSpPr>
        <p:spPr>
          <a:xfrm>
            <a:off x="2063750" y="5013960"/>
            <a:ext cx="3494405" cy="400050"/>
          </a:xfrm>
          <a:prstGeom prst="rect">
            <a:avLst/>
          </a:prstGeom>
          <a:noFill/>
        </p:spPr>
        <p:txBody>
          <a:bodyPr wrap="square" rtlCol="0">
            <a:noAutofit/>
          </a:bodyPr>
          <a:lstStyle/>
          <a:p>
            <a:pPr marL="0" marR="0" lvl="0" indent="0" algn="just" defTabSz="914400" rtl="0" eaLnBrk="1" fontAlgn="auto" latinLnBrk="0" hangingPunct="1">
              <a:lnSpc>
                <a:spcPct val="120000"/>
              </a:lnSpc>
              <a:spcBef>
                <a:spcPts val="0"/>
              </a:spcBef>
              <a:spcAft>
                <a:spcPts val="0"/>
              </a:spcAft>
              <a:buSzPct val="100000"/>
              <a:buFontTx/>
              <a:buNone/>
              <a:defRPr/>
            </a:pPr>
            <a:r>
              <a:rPr kumimoji="0" lang="zh-CN" altLang="zh-CN" sz="1800" b="0" i="0" kern="1200" cap="none" spc="150" normalizeH="0" noProof="0" dirty="0">
                <a:ln>
                  <a:noFill/>
                </a:ln>
                <a:solidFill>
                  <a:schemeClr val="tx1"/>
                </a:solidFill>
                <a:effectLst/>
                <a:latin typeface="+mn-ea"/>
                <a:ea typeface="+mn-ea"/>
                <a:cs typeface="+mn-cs"/>
                <a:sym typeface="+mn-ea"/>
              </a:rPr>
              <a:t>（七）人力资源流失风险</a:t>
            </a:r>
            <a:endParaRPr kumimoji="0" lang="zh-CN" altLang="zh-CN" sz="1800" b="0" i="0" kern="1200" cap="none" spc="150" normalizeH="0" noProof="0" dirty="0">
              <a:ln>
                <a:noFill/>
              </a:ln>
              <a:solidFill>
                <a:schemeClr val="tx1"/>
              </a:solidFill>
              <a:effectLst/>
              <a:latin typeface="+mn-ea"/>
              <a:ea typeface="+mn-ea"/>
              <a:cs typeface="+mn-cs"/>
              <a:sym typeface="+mn-ea"/>
            </a:endParaRPr>
          </a:p>
        </p:txBody>
      </p:sp>
      <p:sp>
        <p:nvSpPr>
          <p:cNvPr id="78" name="PA-文本框 43"/>
          <p:cNvSpPr txBox="1"/>
          <p:nvPr>
            <p:custDataLst>
              <p:tags r:id="rId24"/>
            </p:custDataLst>
          </p:nvPr>
        </p:nvSpPr>
        <p:spPr>
          <a:xfrm>
            <a:off x="7957185" y="1840230"/>
            <a:ext cx="3092450" cy="400050"/>
          </a:xfrm>
          <a:prstGeom prst="rect">
            <a:avLst/>
          </a:prstGeom>
          <a:noFill/>
        </p:spPr>
        <p:txBody>
          <a:bodyPr wrap="square" rtlCol="0">
            <a:noAutofit/>
          </a:bodyPr>
          <a:lstStyle/>
          <a:p>
            <a:pPr marL="0" marR="0" lvl="0" indent="0" algn="just" defTabSz="914400" rtl="0" eaLnBrk="1" fontAlgn="auto" latinLnBrk="0" hangingPunct="1">
              <a:lnSpc>
                <a:spcPct val="120000"/>
              </a:lnSpc>
              <a:spcBef>
                <a:spcPts val="0"/>
              </a:spcBef>
              <a:spcAft>
                <a:spcPts val="0"/>
              </a:spcAft>
              <a:buSzPct val="100000"/>
              <a:buFontTx/>
              <a:buNone/>
              <a:defRPr/>
            </a:pPr>
            <a:r>
              <a:rPr kumimoji="0" lang="zh-CN" altLang="zh-CN" sz="1800" b="0" i="0" kern="1200" cap="none" spc="150" normalizeH="0" noProof="0" dirty="0">
                <a:ln>
                  <a:noFill/>
                </a:ln>
                <a:solidFill>
                  <a:schemeClr val="tx1"/>
                </a:solidFill>
                <a:effectLst/>
                <a:latin typeface="+mn-ea"/>
                <a:ea typeface="+mn-ea"/>
                <a:cs typeface="+mn-cs"/>
                <a:sym typeface="+mn-ea"/>
              </a:rPr>
              <a:t>（二）资金风险</a:t>
            </a:r>
            <a:endParaRPr kumimoji="0" lang="zh-CN" altLang="zh-CN" sz="1800" b="0" i="0" kern="1200" cap="none" spc="150" normalizeH="0" noProof="0" dirty="0">
              <a:ln>
                <a:noFill/>
              </a:ln>
              <a:solidFill>
                <a:schemeClr val="tx1"/>
              </a:solidFill>
              <a:effectLst/>
              <a:latin typeface="+mn-ea"/>
              <a:ea typeface="+mn-ea"/>
              <a:cs typeface="+mn-cs"/>
              <a:sym typeface="+mn-ea"/>
            </a:endParaRPr>
          </a:p>
        </p:txBody>
      </p:sp>
      <p:sp>
        <p:nvSpPr>
          <p:cNvPr id="79" name="PA-文本框 44"/>
          <p:cNvSpPr txBox="1"/>
          <p:nvPr>
            <p:custDataLst>
              <p:tags r:id="rId25"/>
            </p:custDataLst>
          </p:nvPr>
        </p:nvSpPr>
        <p:spPr>
          <a:xfrm>
            <a:off x="7957185" y="2898140"/>
            <a:ext cx="3092450" cy="400050"/>
          </a:xfrm>
          <a:prstGeom prst="rect">
            <a:avLst/>
          </a:prstGeom>
          <a:noFill/>
        </p:spPr>
        <p:txBody>
          <a:bodyPr wrap="square" rtlCol="0">
            <a:noAutofit/>
          </a:bodyPr>
          <a:lstStyle/>
          <a:p>
            <a:pPr marL="0" marR="0" lvl="0" indent="0" algn="just" defTabSz="914400" rtl="0" eaLnBrk="1" fontAlgn="auto" latinLnBrk="0" hangingPunct="1">
              <a:lnSpc>
                <a:spcPct val="120000"/>
              </a:lnSpc>
              <a:spcBef>
                <a:spcPts val="0"/>
              </a:spcBef>
              <a:spcAft>
                <a:spcPts val="0"/>
              </a:spcAft>
              <a:buSzPct val="100000"/>
              <a:buFontTx/>
              <a:buNone/>
              <a:defRPr/>
            </a:pPr>
            <a:r>
              <a:rPr kumimoji="0" lang="zh-CN" altLang="zh-CN" sz="1800" b="0" i="0" kern="1200" cap="none" spc="150" normalizeH="0" noProof="0" dirty="0">
                <a:ln>
                  <a:noFill/>
                </a:ln>
                <a:solidFill>
                  <a:schemeClr val="tx1"/>
                </a:solidFill>
                <a:effectLst/>
                <a:latin typeface="+mn-ea"/>
                <a:ea typeface="+mn-ea"/>
                <a:cs typeface="+mn-cs"/>
                <a:sym typeface="+mn-ea"/>
              </a:rPr>
              <a:t>（四）竞争风险</a:t>
            </a:r>
            <a:endParaRPr kumimoji="0" lang="zh-CN" altLang="zh-CN" sz="1800" b="0" i="0" kern="1200" cap="none" spc="150" normalizeH="0" noProof="0" dirty="0">
              <a:ln>
                <a:noFill/>
              </a:ln>
              <a:solidFill>
                <a:schemeClr val="tx1"/>
              </a:solidFill>
              <a:effectLst/>
              <a:latin typeface="+mn-ea"/>
              <a:ea typeface="+mn-ea"/>
              <a:cs typeface="+mn-cs"/>
              <a:sym typeface="+mn-ea"/>
            </a:endParaRPr>
          </a:p>
        </p:txBody>
      </p:sp>
      <p:sp>
        <p:nvSpPr>
          <p:cNvPr id="80" name="PA-文本框 45"/>
          <p:cNvSpPr txBox="1"/>
          <p:nvPr>
            <p:custDataLst>
              <p:tags r:id="rId26"/>
            </p:custDataLst>
          </p:nvPr>
        </p:nvSpPr>
        <p:spPr>
          <a:xfrm>
            <a:off x="7957185" y="3956050"/>
            <a:ext cx="3092450" cy="400050"/>
          </a:xfrm>
          <a:prstGeom prst="rect">
            <a:avLst/>
          </a:prstGeom>
          <a:noFill/>
        </p:spPr>
        <p:txBody>
          <a:bodyPr wrap="square" rtlCol="0">
            <a:noAutofit/>
          </a:bodyPr>
          <a:lstStyle/>
          <a:p>
            <a:pPr marL="0" marR="0" lvl="0" indent="0" algn="just" defTabSz="914400" rtl="0" eaLnBrk="1" fontAlgn="auto" latinLnBrk="0" hangingPunct="1">
              <a:lnSpc>
                <a:spcPct val="120000"/>
              </a:lnSpc>
              <a:spcBef>
                <a:spcPts val="0"/>
              </a:spcBef>
              <a:spcAft>
                <a:spcPts val="0"/>
              </a:spcAft>
              <a:buSzPct val="100000"/>
              <a:buFontTx/>
              <a:buNone/>
              <a:defRPr/>
            </a:pPr>
            <a:r>
              <a:rPr kumimoji="0" lang="zh-CN" altLang="zh-CN" sz="1800" b="0" i="0" kern="1200" cap="none" spc="150" normalizeH="0" noProof="0" dirty="0">
                <a:ln>
                  <a:noFill/>
                </a:ln>
                <a:solidFill>
                  <a:schemeClr val="tx1"/>
                </a:solidFill>
                <a:effectLst/>
                <a:latin typeface="+mn-ea"/>
                <a:ea typeface="+mn-ea"/>
                <a:cs typeface="+mn-cs"/>
                <a:sym typeface="+mn-ea"/>
              </a:rPr>
              <a:t>（六）团队分歧的风险</a:t>
            </a:r>
            <a:endParaRPr kumimoji="0" lang="zh-CN" altLang="zh-CN" sz="1800" b="0" i="0" kern="1200" cap="none" spc="150" normalizeH="0" noProof="0" dirty="0">
              <a:ln>
                <a:noFill/>
              </a:ln>
              <a:solidFill>
                <a:schemeClr val="tx1"/>
              </a:solidFill>
              <a:effectLst/>
              <a:latin typeface="+mn-ea"/>
              <a:ea typeface="+mn-ea"/>
              <a:cs typeface="+mn-cs"/>
              <a:sym typeface="+mn-ea"/>
            </a:endParaRPr>
          </a:p>
        </p:txBody>
      </p:sp>
      <p:sp>
        <p:nvSpPr>
          <p:cNvPr id="81" name="PA-文本框 46"/>
          <p:cNvSpPr txBox="1"/>
          <p:nvPr>
            <p:custDataLst>
              <p:tags r:id="rId27"/>
            </p:custDataLst>
          </p:nvPr>
        </p:nvSpPr>
        <p:spPr>
          <a:xfrm>
            <a:off x="7957185" y="5013960"/>
            <a:ext cx="3092450" cy="400050"/>
          </a:xfrm>
          <a:prstGeom prst="rect">
            <a:avLst/>
          </a:prstGeom>
          <a:noFill/>
        </p:spPr>
        <p:txBody>
          <a:bodyPr wrap="square" rtlCol="0">
            <a:noAutofit/>
          </a:bodyPr>
          <a:lstStyle/>
          <a:p>
            <a:pPr marL="0" marR="0" lvl="0" indent="0" algn="just" defTabSz="914400" rtl="0" eaLnBrk="1" fontAlgn="auto" latinLnBrk="0" hangingPunct="1">
              <a:lnSpc>
                <a:spcPct val="120000"/>
              </a:lnSpc>
              <a:spcBef>
                <a:spcPts val="0"/>
              </a:spcBef>
              <a:spcAft>
                <a:spcPts val="0"/>
              </a:spcAft>
              <a:buSzPct val="100000"/>
              <a:buFontTx/>
              <a:buNone/>
              <a:defRPr/>
            </a:pPr>
            <a:r>
              <a:rPr kumimoji="0" lang="zh-CN" altLang="zh-CN" sz="1800" b="0" i="0" kern="1200" cap="none" spc="150" normalizeH="0" noProof="0" dirty="0">
                <a:ln>
                  <a:noFill/>
                </a:ln>
                <a:solidFill>
                  <a:schemeClr val="tx1"/>
                </a:solidFill>
                <a:effectLst/>
                <a:latin typeface="+mn-ea"/>
                <a:ea typeface="+mn-ea"/>
                <a:cs typeface="+mn-cs"/>
                <a:sym typeface="+mn-ea"/>
              </a:rPr>
              <a:t>（八）意识上的风险</a:t>
            </a:r>
            <a:endParaRPr kumimoji="0" lang="zh-CN" altLang="zh-CN" sz="1800" b="0" i="0" kern="1200" cap="none" spc="150" normalizeH="0" noProof="0" dirty="0">
              <a:ln>
                <a:noFill/>
              </a:ln>
              <a:solidFill>
                <a:schemeClr val="tx1"/>
              </a:solidFill>
              <a:effectLst/>
              <a:latin typeface="+mn-ea"/>
              <a:ea typeface="+mn-ea"/>
              <a:cs typeface="+mn-cs"/>
              <a:sym typeface="+mn-ea"/>
            </a:endParaRPr>
          </a:p>
        </p:txBody>
      </p:sp>
      <p:sp>
        <p:nvSpPr>
          <p:cNvPr id="82" name="PA-spray_142275"/>
          <p:cNvSpPr>
            <a:spLocks noChangeAspect="1"/>
          </p:cNvSpPr>
          <p:nvPr>
            <p:custDataLst>
              <p:tags r:id="rId28"/>
            </p:custDataLst>
          </p:nvPr>
        </p:nvSpPr>
        <p:spPr bwMode="auto">
          <a:xfrm>
            <a:off x="1125855" y="1822450"/>
            <a:ext cx="361315" cy="417830"/>
          </a:xfrm>
          <a:custGeom>
            <a:avLst/>
            <a:gdLst>
              <a:gd name="T0" fmla="*/ 5574 w 5574"/>
              <a:gd name="T1" fmla="*/ 392 h 6463"/>
              <a:gd name="T2" fmla="*/ 5493 w 5574"/>
              <a:gd name="T3" fmla="*/ 0 h 6463"/>
              <a:gd name="T4" fmla="*/ 2200 w 5574"/>
              <a:gd name="T5" fmla="*/ 681 h 6463"/>
              <a:gd name="T6" fmla="*/ 2200 w 5574"/>
              <a:gd name="T7" fmla="*/ 263 h 6463"/>
              <a:gd name="T8" fmla="*/ 867 w 5574"/>
              <a:gd name="T9" fmla="*/ 263 h 6463"/>
              <a:gd name="T10" fmla="*/ 867 w 5574"/>
              <a:gd name="T11" fmla="*/ 1264 h 6463"/>
              <a:gd name="T12" fmla="*/ 280 w 5574"/>
              <a:gd name="T13" fmla="*/ 1761 h 6463"/>
              <a:gd name="T14" fmla="*/ 0 w 5574"/>
              <a:gd name="T15" fmla="*/ 2645 h 6463"/>
              <a:gd name="T16" fmla="*/ 0 w 5574"/>
              <a:gd name="T17" fmla="*/ 6463 h 6463"/>
              <a:gd name="T18" fmla="*/ 3067 w 5574"/>
              <a:gd name="T19" fmla="*/ 6463 h 6463"/>
              <a:gd name="T20" fmla="*/ 3067 w 5574"/>
              <a:gd name="T21" fmla="*/ 2645 h 6463"/>
              <a:gd name="T22" fmla="*/ 2787 w 5574"/>
              <a:gd name="T23" fmla="*/ 1761 h 6463"/>
              <a:gd name="T24" fmla="*/ 2200 w 5574"/>
              <a:gd name="T25" fmla="*/ 1264 h 6463"/>
              <a:gd name="T26" fmla="*/ 2200 w 5574"/>
              <a:gd name="T27" fmla="*/ 1178 h 6463"/>
              <a:gd name="T28" fmla="*/ 5493 w 5574"/>
              <a:gd name="T29" fmla="*/ 1858 h 6463"/>
              <a:gd name="T30" fmla="*/ 5574 w 5574"/>
              <a:gd name="T31" fmla="*/ 1467 h 6463"/>
              <a:gd name="T32" fmla="*/ 2975 w 5574"/>
              <a:gd name="T33" fmla="*/ 929 h 6463"/>
              <a:gd name="T34" fmla="*/ 5574 w 5574"/>
              <a:gd name="T35" fmla="*/ 392 h 6463"/>
              <a:gd name="T36" fmla="*/ 400 w 5574"/>
              <a:gd name="T37" fmla="*/ 6063 h 6463"/>
              <a:gd name="T38" fmla="*/ 400 w 5574"/>
              <a:gd name="T39" fmla="*/ 2845 h 6463"/>
              <a:gd name="T40" fmla="*/ 2667 w 5574"/>
              <a:gd name="T41" fmla="*/ 2845 h 6463"/>
              <a:gd name="T42" fmla="*/ 2667 w 5574"/>
              <a:gd name="T43" fmla="*/ 6063 h 6463"/>
              <a:gd name="T44" fmla="*/ 400 w 5574"/>
              <a:gd name="T45" fmla="*/ 6063 h 6463"/>
              <a:gd name="T46" fmla="*/ 2649 w 5574"/>
              <a:gd name="T47" fmla="*/ 2445 h 6463"/>
              <a:gd name="T48" fmla="*/ 418 w 5574"/>
              <a:gd name="T49" fmla="*/ 2445 h 6463"/>
              <a:gd name="T50" fmla="*/ 1105 w 5574"/>
              <a:gd name="T51" fmla="*/ 1596 h 6463"/>
              <a:gd name="T52" fmla="*/ 1963 w 5574"/>
              <a:gd name="T53" fmla="*/ 1596 h 6463"/>
              <a:gd name="T54" fmla="*/ 2649 w 5574"/>
              <a:gd name="T55" fmla="*/ 2445 h 6463"/>
              <a:gd name="T56" fmla="*/ 1800 w 5574"/>
              <a:gd name="T57" fmla="*/ 1196 h 6463"/>
              <a:gd name="T58" fmla="*/ 1267 w 5574"/>
              <a:gd name="T59" fmla="*/ 1196 h 6463"/>
              <a:gd name="T60" fmla="*/ 1267 w 5574"/>
              <a:gd name="T61" fmla="*/ 663 h 6463"/>
              <a:gd name="T62" fmla="*/ 1800 w 5574"/>
              <a:gd name="T63" fmla="*/ 663 h 6463"/>
              <a:gd name="T64" fmla="*/ 1800 w 5574"/>
              <a:gd name="T65" fmla="*/ 764 h 6463"/>
              <a:gd name="T66" fmla="*/ 1800 w 5574"/>
              <a:gd name="T67" fmla="*/ 1095 h 6463"/>
              <a:gd name="T68" fmla="*/ 1800 w 5574"/>
              <a:gd name="T69" fmla="*/ 1196 h 6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74" h="6463">
                <a:moveTo>
                  <a:pt x="5574" y="392"/>
                </a:moveTo>
                <a:lnTo>
                  <a:pt x="5493" y="0"/>
                </a:lnTo>
                <a:lnTo>
                  <a:pt x="2200" y="681"/>
                </a:lnTo>
                <a:lnTo>
                  <a:pt x="2200" y="263"/>
                </a:lnTo>
                <a:lnTo>
                  <a:pt x="867" y="263"/>
                </a:lnTo>
                <a:lnTo>
                  <a:pt x="867" y="1264"/>
                </a:lnTo>
                <a:cubicBezTo>
                  <a:pt x="633" y="1377"/>
                  <a:pt x="432" y="1547"/>
                  <a:pt x="280" y="1761"/>
                </a:cubicBezTo>
                <a:cubicBezTo>
                  <a:pt x="97" y="2021"/>
                  <a:pt x="0" y="2327"/>
                  <a:pt x="0" y="2645"/>
                </a:cubicBezTo>
                <a:lnTo>
                  <a:pt x="0" y="6463"/>
                </a:lnTo>
                <a:lnTo>
                  <a:pt x="3067" y="6463"/>
                </a:lnTo>
                <a:lnTo>
                  <a:pt x="3067" y="2645"/>
                </a:lnTo>
                <a:cubicBezTo>
                  <a:pt x="3067" y="2327"/>
                  <a:pt x="2970" y="2021"/>
                  <a:pt x="2787" y="1761"/>
                </a:cubicBezTo>
                <a:cubicBezTo>
                  <a:pt x="2635" y="1547"/>
                  <a:pt x="2434" y="1377"/>
                  <a:pt x="2200" y="1264"/>
                </a:cubicBezTo>
                <a:lnTo>
                  <a:pt x="2200" y="1178"/>
                </a:lnTo>
                <a:lnTo>
                  <a:pt x="5493" y="1858"/>
                </a:lnTo>
                <a:lnTo>
                  <a:pt x="5574" y="1467"/>
                </a:lnTo>
                <a:lnTo>
                  <a:pt x="2975" y="929"/>
                </a:lnTo>
                <a:lnTo>
                  <a:pt x="5574" y="392"/>
                </a:lnTo>
                <a:close/>
                <a:moveTo>
                  <a:pt x="400" y="6063"/>
                </a:moveTo>
                <a:lnTo>
                  <a:pt x="400" y="2845"/>
                </a:lnTo>
                <a:lnTo>
                  <a:pt x="2667" y="2845"/>
                </a:lnTo>
                <a:lnTo>
                  <a:pt x="2667" y="6063"/>
                </a:lnTo>
                <a:lnTo>
                  <a:pt x="400" y="6063"/>
                </a:lnTo>
                <a:close/>
                <a:moveTo>
                  <a:pt x="2649" y="2445"/>
                </a:moveTo>
                <a:lnTo>
                  <a:pt x="418" y="2445"/>
                </a:lnTo>
                <a:cubicBezTo>
                  <a:pt x="487" y="2068"/>
                  <a:pt x="744" y="1743"/>
                  <a:pt x="1105" y="1596"/>
                </a:cubicBezTo>
                <a:lnTo>
                  <a:pt x="1963" y="1596"/>
                </a:lnTo>
                <a:cubicBezTo>
                  <a:pt x="2323" y="1743"/>
                  <a:pt x="2581" y="2068"/>
                  <a:pt x="2649" y="2445"/>
                </a:cubicBezTo>
                <a:close/>
                <a:moveTo>
                  <a:pt x="1800" y="1196"/>
                </a:moveTo>
                <a:lnTo>
                  <a:pt x="1267" y="1196"/>
                </a:lnTo>
                <a:lnTo>
                  <a:pt x="1267" y="663"/>
                </a:lnTo>
                <a:lnTo>
                  <a:pt x="1800" y="663"/>
                </a:lnTo>
                <a:lnTo>
                  <a:pt x="1800" y="764"/>
                </a:lnTo>
                <a:lnTo>
                  <a:pt x="1800" y="1095"/>
                </a:lnTo>
                <a:lnTo>
                  <a:pt x="1800" y="1196"/>
                </a:lnTo>
                <a:close/>
              </a:path>
            </a:pathLst>
          </a:custGeom>
          <a:solidFill>
            <a:schemeClr val="bg1"/>
          </a:solidFill>
          <a:ln>
            <a:noFill/>
          </a:ln>
        </p:spPr>
        <p:txBody>
          <a:bodyPr>
            <a:normAutofit/>
          </a:bodyPr>
          <a:lstStyle/>
          <a:p>
            <a:endParaRPr lang="zh-CN" altLang="en-US"/>
          </a:p>
        </p:txBody>
      </p:sp>
      <p:sp>
        <p:nvSpPr>
          <p:cNvPr id="83" name="PA-palette_152686"/>
          <p:cNvSpPr>
            <a:spLocks noChangeAspect="1"/>
          </p:cNvSpPr>
          <p:nvPr>
            <p:custDataLst>
              <p:tags r:id="rId29"/>
            </p:custDataLst>
          </p:nvPr>
        </p:nvSpPr>
        <p:spPr bwMode="auto">
          <a:xfrm>
            <a:off x="1039495" y="3938270"/>
            <a:ext cx="417830" cy="417830"/>
          </a:xfrm>
          <a:custGeom>
            <a:avLst/>
            <a:gdLst>
              <a:gd name="connsiteX0" fmla="*/ 518825 w 596097"/>
              <a:gd name="connsiteY0" fmla="*/ 144659 h 595503"/>
              <a:gd name="connsiteX1" fmla="*/ 532619 w 596097"/>
              <a:gd name="connsiteY1" fmla="*/ 150584 h 595503"/>
              <a:gd name="connsiteX2" fmla="*/ 532619 w 596097"/>
              <a:gd name="connsiteY2" fmla="*/ 178442 h 595503"/>
              <a:gd name="connsiteX3" fmla="*/ 366051 w 596097"/>
              <a:gd name="connsiteY3" fmla="*/ 345172 h 595503"/>
              <a:gd name="connsiteX4" fmla="*/ 351893 w 596097"/>
              <a:gd name="connsiteY4" fmla="*/ 350993 h 595503"/>
              <a:gd name="connsiteX5" fmla="*/ 337735 w 596097"/>
              <a:gd name="connsiteY5" fmla="*/ 345172 h 595503"/>
              <a:gd name="connsiteX6" fmla="*/ 337735 w 596097"/>
              <a:gd name="connsiteY6" fmla="*/ 317314 h 595503"/>
              <a:gd name="connsiteX7" fmla="*/ 504719 w 596097"/>
              <a:gd name="connsiteY7" fmla="*/ 150584 h 595503"/>
              <a:gd name="connsiteX8" fmla="*/ 518825 w 596097"/>
              <a:gd name="connsiteY8" fmla="*/ 144659 h 595503"/>
              <a:gd name="connsiteX9" fmla="*/ 475133 w 596097"/>
              <a:gd name="connsiteY9" fmla="*/ 100980 h 595503"/>
              <a:gd name="connsiteX10" fmla="*/ 489291 w 596097"/>
              <a:gd name="connsiteY10" fmla="*/ 106907 h 595503"/>
              <a:gd name="connsiteX11" fmla="*/ 489291 w 596097"/>
              <a:gd name="connsiteY11" fmla="*/ 135190 h 595503"/>
              <a:gd name="connsiteX12" fmla="*/ 322307 w 596097"/>
              <a:gd name="connsiteY12" fmla="*/ 301977 h 595503"/>
              <a:gd name="connsiteX13" fmla="*/ 308149 w 596097"/>
              <a:gd name="connsiteY13" fmla="*/ 307384 h 595503"/>
              <a:gd name="connsiteX14" fmla="*/ 293991 w 596097"/>
              <a:gd name="connsiteY14" fmla="*/ 301977 h 595503"/>
              <a:gd name="connsiteX15" fmla="*/ 293991 w 596097"/>
              <a:gd name="connsiteY15" fmla="*/ 273694 h 595503"/>
              <a:gd name="connsiteX16" fmla="*/ 460975 w 596097"/>
              <a:gd name="connsiteY16" fmla="*/ 106907 h 595503"/>
              <a:gd name="connsiteX17" fmla="*/ 475133 w 596097"/>
              <a:gd name="connsiteY17" fmla="*/ 100980 h 595503"/>
              <a:gd name="connsiteX18" fmla="*/ 431383 w 596097"/>
              <a:gd name="connsiteY18" fmla="*/ 57370 h 595503"/>
              <a:gd name="connsiteX19" fmla="*/ 445541 w 596097"/>
              <a:gd name="connsiteY19" fmla="*/ 63295 h 595503"/>
              <a:gd name="connsiteX20" fmla="*/ 445541 w 596097"/>
              <a:gd name="connsiteY20" fmla="*/ 91570 h 595503"/>
              <a:gd name="connsiteX21" fmla="*/ 278557 w 596097"/>
              <a:gd name="connsiteY21" fmla="*/ 258307 h 595503"/>
              <a:gd name="connsiteX22" fmla="*/ 264399 w 596097"/>
              <a:gd name="connsiteY22" fmla="*/ 264128 h 595503"/>
              <a:gd name="connsiteX23" fmla="*/ 250657 w 596097"/>
              <a:gd name="connsiteY23" fmla="*/ 258307 h 595503"/>
              <a:gd name="connsiteX24" fmla="*/ 250657 w 596097"/>
              <a:gd name="connsiteY24" fmla="*/ 230032 h 595503"/>
              <a:gd name="connsiteX25" fmla="*/ 417225 w 596097"/>
              <a:gd name="connsiteY25" fmla="*/ 63295 h 595503"/>
              <a:gd name="connsiteX26" fmla="*/ 431383 w 596097"/>
              <a:gd name="connsiteY26" fmla="*/ 57370 h 595503"/>
              <a:gd name="connsiteX27" fmla="*/ 373992 w 596097"/>
              <a:gd name="connsiteY27" fmla="*/ 0 h 595503"/>
              <a:gd name="connsiteX28" fmla="*/ 388098 w 596097"/>
              <a:gd name="connsiteY28" fmla="*/ 5925 h 595503"/>
              <a:gd name="connsiteX29" fmla="*/ 388098 w 596097"/>
              <a:gd name="connsiteY29" fmla="*/ 34198 h 595503"/>
              <a:gd name="connsiteX30" fmla="*/ 214870 w 596097"/>
              <a:gd name="connsiteY30" fmla="*/ 207163 h 595503"/>
              <a:gd name="connsiteX31" fmla="*/ 107435 w 596097"/>
              <a:gd name="connsiteY31" fmla="*/ 450395 h 595503"/>
              <a:gd name="connsiteX32" fmla="*/ 144912 w 596097"/>
              <a:gd name="connsiteY32" fmla="*/ 488231 h 595503"/>
              <a:gd name="connsiteX33" fmla="*/ 388931 w 596097"/>
              <a:gd name="connsiteY33" fmla="*/ 380960 h 595503"/>
              <a:gd name="connsiteX34" fmla="*/ 562159 w 596097"/>
              <a:gd name="connsiteY34" fmla="*/ 207995 h 595503"/>
              <a:gd name="connsiteX35" fmla="*/ 590476 w 596097"/>
              <a:gd name="connsiteY35" fmla="*/ 207995 h 595503"/>
              <a:gd name="connsiteX36" fmla="*/ 590476 w 596097"/>
              <a:gd name="connsiteY36" fmla="*/ 235852 h 595503"/>
              <a:gd name="connsiteX37" fmla="*/ 411834 w 596097"/>
              <a:gd name="connsiteY37" fmla="*/ 414222 h 595503"/>
              <a:gd name="connsiteX38" fmla="*/ 0 w 596097"/>
              <a:gd name="connsiteY38" fmla="*/ 595503 h 595503"/>
              <a:gd name="connsiteX39" fmla="*/ 181140 w 596097"/>
              <a:gd name="connsiteY39" fmla="*/ 184295 h 595503"/>
              <a:gd name="connsiteX40" fmla="*/ 360198 w 596097"/>
              <a:gd name="connsiteY40" fmla="*/ 5925 h 595503"/>
              <a:gd name="connsiteX41" fmla="*/ 373992 w 596097"/>
              <a:gd name="connsiteY41" fmla="*/ 0 h 59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96097" h="595503">
                <a:moveTo>
                  <a:pt x="518825" y="144659"/>
                </a:moveTo>
                <a:cubicBezTo>
                  <a:pt x="523875" y="144659"/>
                  <a:pt x="528872" y="146634"/>
                  <a:pt x="532619" y="150584"/>
                </a:cubicBezTo>
                <a:cubicBezTo>
                  <a:pt x="540531" y="158068"/>
                  <a:pt x="540531" y="170957"/>
                  <a:pt x="532619" y="178442"/>
                </a:cubicBezTo>
                <a:lnTo>
                  <a:pt x="366051" y="345172"/>
                </a:lnTo>
                <a:cubicBezTo>
                  <a:pt x="361887" y="348914"/>
                  <a:pt x="356890" y="350993"/>
                  <a:pt x="351893" y="350993"/>
                </a:cubicBezTo>
                <a:cubicBezTo>
                  <a:pt x="346480" y="350993"/>
                  <a:pt x="341483" y="348914"/>
                  <a:pt x="337735" y="345172"/>
                </a:cubicBezTo>
                <a:cubicBezTo>
                  <a:pt x="329823" y="337272"/>
                  <a:pt x="329823" y="324798"/>
                  <a:pt x="337735" y="317314"/>
                </a:cubicBezTo>
                <a:lnTo>
                  <a:pt x="504719" y="150584"/>
                </a:lnTo>
                <a:cubicBezTo>
                  <a:pt x="508675" y="146634"/>
                  <a:pt x="513776" y="144659"/>
                  <a:pt x="518825" y="144659"/>
                </a:cubicBezTo>
                <a:close/>
                <a:moveTo>
                  <a:pt x="475133" y="100980"/>
                </a:moveTo>
                <a:cubicBezTo>
                  <a:pt x="480234" y="100980"/>
                  <a:pt x="485335" y="102956"/>
                  <a:pt x="489291" y="106907"/>
                </a:cubicBezTo>
                <a:cubicBezTo>
                  <a:pt x="497203" y="114809"/>
                  <a:pt x="497203" y="127287"/>
                  <a:pt x="489291" y="135190"/>
                </a:cubicBezTo>
                <a:lnTo>
                  <a:pt x="322307" y="301977"/>
                </a:lnTo>
                <a:cubicBezTo>
                  <a:pt x="318559" y="305720"/>
                  <a:pt x="313146" y="307384"/>
                  <a:pt x="308149" y="307384"/>
                </a:cubicBezTo>
                <a:cubicBezTo>
                  <a:pt x="303152" y="307384"/>
                  <a:pt x="298155" y="305720"/>
                  <a:pt x="293991" y="301977"/>
                </a:cubicBezTo>
                <a:cubicBezTo>
                  <a:pt x="286495" y="294074"/>
                  <a:pt x="286495" y="281181"/>
                  <a:pt x="293991" y="273694"/>
                </a:cubicBezTo>
                <a:lnTo>
                  <a:pt x="460975" y="106907"/>
                </a:lnTo>
                <a:cubicBezTo>
                  <a:pt x="464931" y="102956"/>
                  <a:pt x="470032" y="100980"/>
                  <a:pt x="475133" y="100980"/>
                </a:cubicBezTo>
                <a:close/>
                <a:moveTo>
                  <a:pt x="431383" y="57370"/>
                </a:moveTo>
                <a:cubicBezTo>
                  <a:pt x="436484" y="57370"/>
                  <a:pt x="441585" y="59345"/>
                  <a:pt x="445541" y="63295"/>
                </a:cubicBezTo>
                <a:cubicBezTo>
                  <a:pt x="453453" y="71196"/>
                  <a:pt x="453453" y="83670"/>
                  <a:pt x="445541" y="91570"/>
                </a:cubicBezTo>
                <a:lnTo>
                  <a:pt x="278557" y="258307"/>
                </a:lnTo>
                <a:cubicBezTo>
                  <a:pt x="274809" y="262049"/>
                  <a:pt x="269812" y="264128"/>
                  <a:pt x="264399" y="264128"/>
                </a:cubicBezTo>
                <a:cubicBezTo>
                  <a:pt x="259402" y="264128"/>
                  <a:pt x="254405" y="262049"/>
                  <a:pt x="250657" y="258307"/>
                </a:cubicBezTo>
                <a:cubicBezTo>
                  <a:pt x="242745" y="250407"/>
                  <a:pt x="242745" y="237932"/>
                  <a:pt x="250657" y="230032"/>
                </a:cubicBezTo>
                <a:lnTo>
                  <a:pt x="417225" y="63295"/>
                </a:lnTo>
                <a:cubicBezTo>
                  <a:pt x="421181" y="59345"/>
                  <a:pt x="426282" y="57370"/>
                  <a:pt x="431383" y="57370"/>
                </a:cubicBezTo>
                <a:close/>
                <a:moveTo>
                  <a:pt x="373992" y="0"/>
                </a:moveTo>
                <a:cubicBezTo>
                  <a:pt x="379041" y="0"/>
                  <a:pt x="384142" y="1975"/>
                  <a:pt x="388098" y="5925"/>
                </a:cubicBezTo>
                <a:cubicBezTo>
                  <a:pt x="396010" y="13825"/>
                  <a:pt x="396010" y="26298"/>
                  <a:pt x="388098" y="34198"/>
                </a:cubicBezTo>
                <a:lnTo>
                  <a:pt x="214870" y="207163"/>
                </a:lnTo>
                <a:lnTo>
                  <a:pt x="107435" y="450395"/>
                </a:lnTo>
                <a:lnTo>
                  <a:pt x="144912" y="488231"/>
                </a:lnTo>
                <a:lnTo>
                  <a:pt x="388931" y="380960"/>
                </a:lnTo>
                <a:lnTo>
                  <a:pt x="562159" y="207995"/>
                </a:lnTo>
                <a:cubicBezTo>
                  <a:pt x="570071" y="200095"/>
                  <a:pt x="582564" y="200095"/>
                  <a:pt x="590476" y="207995"/>
                </a:cubicBezTo>
                <a:cubicBezTo>
                  <a:pt x="597971" y="215479"/>
                  <a:pt x="597971" y="228368"/>
                  <a:pt x="590476" y="235852"/>
                </a:cubicBezTo>
                <a:lnTo>
                  <a:pt x="411834" y="414222"/>
                </a:lnTo>
                <a:lnTo>
                  <a:pt x="0" y="595503"/>
                </a:lnTo>
                <a:lnTo>
                  <a:pt x="181140" y="184295"/>
                </a:lnTo>
                <a:lnTo>
                  <a:pt x="360198" y="5925"/>
                </a:lnTo>
                <a:cubicBezTo>
                  <a:pt x="363946" y="1975"/>
                  <a:pt x="368943" y="0"/>
                  <a:pt x="373992" y="0"/>
                </a:cubicBezTo>
                <a:close/>
              </a:path>
            </a:pathLst>
          </a:custGeom>
          <a:solidFill>
            <a:schemeClr val="bg1"/>
          </a:solidFill>
          <a:ln>
            <a:noFill/>
          </a:ln>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84" name="PA-palette_152686"/>
          <p:cNvSpPr>
            <a:spLocks noChangeAspect="1"/>
          </p:cNvSpPr>
          <p:nvPr>
            <p:custDataLst>
              <p:tags r:id="rId30"/>
            </p:custDataLst>
          </p:nvPr>
        </p:nvSpPr>
        <p:spPr bwMode="auto">
          <a:xfrm>
            <a:off x="1039495" y="5013960"/>
            <a:ext cx="417830" cy="417195"/>
          </a:xfrm>
          <a:custGeom>
            <a:avLst/>
            <a:gdLst>
              <a:gd name="connsiteX0" fmla="*/ 414501 w 604110"/>
              <a:gd name="connsiteY0" fmla="*/ 148187 h 603052"/>
              <a:gd name="connsiteX1" fmla="*/ 455711 w 604110"/>
              <a:gd name="connsiteY1" fmla="*/ 189292 h 603052"/>
              <a:gd name="connsiteX2" fmla="*/ 414501 w 604110"/>
              <a:gd name="connsiteY2" fmla="*/ 230397 h 603052"/>
              <a:gd name="connsiteX3" fmla="*/ 373291 w 604110"/>
              <a:gd name="connsiteY3" fmla="*/ 189292 h 603052"/>
              <a:gd name="connsiteX4" fmla="*/ 414501 w 604110"/>
              <a:gd name="connsiteY4" fmla="*/ 148187 h 603052"/>
              <a:gd name="connsiteX5" fmla="*/ 189609 w 604110"/>
              <a:gd name="connsiteY5" fmla="*/ 148187 h 603052"/>
              <a:gd name="connsiteX6" fmla="*/ 230819 w 604110"/>
              <a:gd name="connsiteY6" fmla="*/ 189292 h 603052"/>
              <a:gd name="connsiteX7" fmla="*/ 189609 w 604110"/>
              <a:gd name="connsiteY7" fmla="*/ 230397 h 603052"/>
              <a:gd name="connsiteX8" fmla="*/ 148399 w 604110"/>
              <a:gd name="connsiteY8" fmla="*/ 189292 h 603052"/>
              <a:gd name="connsiteX9" fmla="*/ 189609 w 604110"/>
              <a:gd name="connsiteY9" fmla="*/ 148187 h 603052"/>
              <a:gd name="connsiteX10" fmla="*/ 302055 w 604110"/>
              <a:gd name="connsiteY10" fmla="*/ 101685 h 603052"/>
              <a:gd name="connsiteX11" fmla="*/ 343230 w 604110"/>
              <a:gd name="connsiteY11" fmla="*/ 142825 h 603052"/>
              <a:gd name="connsiteX12" fmla="*/ 302055 w 604110"/>
              <a:gd name="connsiteY12" fmla="*/ 183965 h 603052"/>
              <a:gd name="connsiteX13" fmla="*/ 260880 w 604110"/>
              <a:gd name="connsiteY13" fmla="*/ 142825 h 603052"/>
              <a:gd name="connsiteX14" fmla="*/ 302055 w 604110"/>
              <a:gd name="connsiteY14" fmla="*/ 101685 h 603052"/>
              <a:gd name="connsiteX15" fmla="*/ 302055 w 604110"/>
              <a:gd name="connsiteY15" fmla="*/ 54823 h 603052"/>
              <a:gd name="connsiteX16" fmla="*/ 54919 w 604110"/>
              <a:gd name="connsiteY16" fmla="*/ 301526 h 603052"/>
              <a:gd name="connsiteX17" fmla="*/ 302055 w 604110"/>
              <a:gd name="connsiteY17" fmla="*/ 548229 h 603052"/>
              <a:gd name="connsiteX18" fmla="*/ 329515 w 604110"/>
              <a:gd name="connsiteY18" fmla="*/ 520818 h 603052"/>
              <a:gd name="connsiteX19" fmla="*/ 302055 w 604110"/>
              <a:gd name="connsiteY19" fmla="*/ 493406 h 603052"/>
              <a:gd name="connsiteX20" fmla="*/ 219676 w 604110"/>
              <a:gd name="connsiteY20" fmla="*/ 411172 h 603052"/>
              <a:gd name="connsiteX21" fmla="*/ 302055 w 604110"/>
              <a:gd name="connsiteY21" fmla="*/ 328937 h 603052"/>
              <a:gd name="connsiteX22" fmla="*/ 547681 w 604110"/>
              <a:gd name="connsiteY22" fmla="*/ 328937 h 603052"/>
              <a:gd name="connsiteX23" fmla="*/ 549191 w 604110"/>
              <a:gd name="connsiteY23" fmla="*/ 301526 h 603052"/>
              <a:gd name="connsiteX24" fmla="*/ 302055 w 604110"/>
              <a:gd name="connsiteY24" fmla="*/ 54823 h 603052"/>
              <a:gd name="connsiteX25" fmla="*/ 302055 w 604110"/>
              <a:gd name="connsiteY25" fmla="*/ 0 h 603052"/>
              <a:gd name="connsiteX26" fmla="*/ 604110 w 604110"/>
              <a:gd name="connsiteY26" fmla="*/ 301526 h 603052"/>
              <a:gd name="connsiteX27" fmla="*/ 598069 w 604110"/>
              <a:gd name="connsiteY27" fmla="*/ 361831 h 603052"/>
              <a:gd name="connsiteX28" fmla="*/ 571159 w 604110"/>
              <a:gd name="connsiteY28" fmla="*/ 383760 h 603052"/>
              <a:gd name="connsiteX29" fmla="*/ 302055 w 604110"/>
              <a:gd name="connsiteY29" fmla="*/ 383760 h 603052"/>
              <a:gd name="connsiteX30" fmla="*/ 274596 w 604110"/>
              <a:gd name="connsiteY30" fmla="*/ 411172 h 603052"/>
              <a:gd name="connsiteX31" fmla="*/ 302055 w 604110"/>
              <a:gd name="connsiteY31" fmla="*/ 438583 h 603052"/>
              <a:gd name="connsiteX32" fmla="*/ 384434 w 604110"/>
              <a:gd name="connsiteY32" fmla="*/ 520818 h 603052"/>
              <a:gd name="connsiteX33" fmla="*/ 302055 w 604110"/>
              <a:gd name="connsiteY33" fmla="*/ 603052 h 603052"/>
              <a:gd name="connsiteX34" fmla="*/ 0 w 604110"/>
              <a:gd name="connsiteY34" fmla="*/ 301526 h 603052"/>
              <a:gd name="connsiteX35" fmla="*/ 302055 w 604110"/>
              <a:gd name="connsiteY35"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4110" h="603052">
                <a:moveTo>
                  <a:pt x="414501" y="148187"/>
                </a:moveTo>
                <a:cubicBezTo>
                  <a:pt x="437261" y="148187"/>
                  <a:pt x="455711" y="166590"/>
                  <a:pt x="455711" y="189292"/>
                </a:cubicBezTo>
                <a:cubicBezTo>
                  <a:pt x="455711" y="211994"/>
                  <a:pt x="437261" y="230397"/>
                  <a:pt x="414501" y="230397"/>
                </a:cubicBezTo>
                <a:cubicBezTo>
                  <a:pt x="391741" y="230397"/>
                  <a:pt x="373291" y="211994"/>
                  <a:pt x="373291" y="189292"/>
                </a:cubicBezTo>
                <a:cubicBezTo>
                  <a:pt x="373291" y="166590"/>
                  <a:pt x="391741" y="148187"/>
                  <a:pt x="414501" y="148187"/>
                </a:cubicBezTo>
                <a:close/>
                <a:moveTo>
                  <a:pt x="189609" y="148187"/>
                </a:moveTo>
                <a:cubicBezTo>
                  <a:pt x="212369" y="148187"/>
                  <a:pt x="230819" y="166590"/>
                  <a:pt x="230819" y="189292"/>
                </a:cubicBezTo>
                <a:cubicBezTo>
                  <a:pt x="230819" y="211994"/>
                  <a:pt x="212369" y="230397"/>
                  <a:pt x="189609" y="230397"/>
                </a:cubicBezTo>
                <a:cubicBezTo>
                  <a:pt x="166849" y="230397"/>
                  <a:pt x="148399" y="211994"/>
                  <a:pt x="148399" y="189292"/>
                </a:cubicBezTo>
                <a:cubicBezTo>
                  <a:pt x="148399" y="166590"/>
                  <a:pt x="166849" y="148187"/>
                  <a:pt x="189609" y="148187"/>
                </a:cubicBezTo>
                <a:close/>
                <a:moveTo>
                  <a:pt x="302055" y="101685"/>
                </a:moveTo>
                <a:cubicBezTo>
                  <a:pt x="324795" y="101685"/>
                  <a:pt x="343230" y="120104"/>
                  <a:pt x="343230" y="142825"/>
                </a:cubicBezTo>
                <a:cubicBezTo>
                  <a:pt x="343230" y="165546"/>
                  <a:pt x="324795" y="183965"/>
                  <a:pt x="302055" y="183965"/>
                </a:cubicBezTo>
                <a:cubicBezTo>
                  <a:pt x="279315" y="183965"/>
                  <a:pt x="260880" y="165546"/>
                  <a:pt x="260880" y="142825"/>
                </a:cubicBezTo>
                <a:cubicBezTo>
                  <a:pt x="260880" y="120104"/>
                  <a:pt x="279315" y="101685"/>
                  <a:pt x="302055" y="101685"/>
                </a:cubicBezTo>
                <a:close/>
                <a:moveTo>
                  <a:pt x="302055" y="54823"/>
                </a:moveTo>
                <a:cubicBezTo>
                  <a:pt x="165718" y="54823"/>
                  <a:pt x="54919" y="165428"/>
                  <a:pt x="54919" y="301526"/>
                </a:cubicBezTo>
                <a:cubicBezTo>
                  <a:pt x="54919" y="437624"/>
                  <a:pt x="165718" y="548229"/>
                  <a:pt x="302055" y="548229"/>
                </a:cubicBezTo>
                <a:cubicBezTo>
                  <a:pt x="317158" y="548229"/>
                  <a:pt x="329515" y="535894"/>
                  <a:pt x="329515" y="520818"/>
                </a:cubicBezTo>
                <a:cubicBezTo>
                  <a:pt x="329515" y="505741"/>
                  <a:pt x="317158" y="493406"/>
                  <a:pt x="302055" y="493406"/>
                </a:cubicBezTo>
                <a:cubicBezTo>
                  <a:pt x="256610" y="493406"/>
                  <a:pt x="219676" y="456538"/>
                  <a:pt x="219676" y="411172"/>
                </a:cubicBezTo>
                <a:cubicBezTo>
                  <a:pt x="219676" y="365806"/>
                  <a:pt x="256610" y="328937"/>
                  <a:pt x="302055" y="328937"/>
                </a:cubicBezTo>
                <a:lnTo>
                  <a:pt x="547681" y="328937"/>
                </a:lnTo>
                <a:cubicBezTo>
                  <a:pt x="548642" y="319892"/>
                  <a:pt x="549191" y="310709"/>
                  <a:pt x="549191" y="301526"/>
                </a:cubicBezTo>
                <a:cubicBezTo>
                  <a:pt x="549191" y="165428"/>
                  <a:pt x="438392" y="54823"/>
                  <a:pt x="302055" y="54823"/>
                </a:cubicBezTo>
                <a:close/>
                <a:moveTo>
                  <a:pt x="302055" y="0"/>
                </a:moveTo>
                <a:cubicBezTo>
                  <a:pt x="468597" y="0"/>
                  <a:pt x="604110" y="135276"/>
                  <a:pt x="604110" y="301526"/>
                </a:cubicBezTo>
                <a:cubicBezTo>
                  <a:pt x="604110" y="321810"/>
                  <a:pt x="602051" y="342095"/>
                  <a:pt x="598069" y="361831"/>
                </a:cubicBezTo>
                <a:cubicBezTo>
                  <a:pt x="595460" y="374578"/>
                  <a:pt x="584202" y="383760"/>
                  <a:pt x="571159" y="383760"/>
                </a:cubicBezTo>
                <a:lnTo>
                  <a:pt x="302055" y="383760"/>
                </a:lnTo>
                <a:cubicBezTo>
                  <a:pt x="286952" y="383760"/>
                  <a:pt x="274596" y="396096"/>
                  <a:pt x="274596" y="411172"/>
                </a:cubicBezTo>
                <a:cubicBezTo>
                  <a:pt x="274596" y="426248"/>
                  <a:pt x="286952" y="438583"/>
                  <a:pt x="302055" y="438583"/>
                </a:cubicBezTo>
                <a:cubicBezTo>
                  <a:pt x="347501" y="438583"/>
                  <a:pt x="384434" y="475452"/>
                  <a:pt x="384434" y="520818"/>
                </a:cubicBezTo>
                <a:cubicBezTo>
                  <a:pt x="384434" y="566184"/>
                  <a:pt x="347501" y="603052"/>
                  <a:pt x="302055" y="603052"/>
                </a:cubicBezTo>
                <a:cubicBezTo>
                  <a:pt x="135513" y="603052"/>
                  <a:pt x="0" y="467776"/>
                  <a:pt x="0" y="301526"/>
                </a:cubicBezTo>
                <a:cubicBezTo>
                  <a:pt x="0" y="135276"/>
                  <a:pt x="135513" y="0"/>
                  <a:pt x="302055" y="0"/>
                </a:cubicBezTo>
                <a:close/>
              </a:path>
            </a:pathLst>
          </a:custGeom>
          <a:solidFill>
            <a:schemeClr val="bg1"/>
          </a:solidFill>
          <a:ln>
            <a:noFill/>
          </a:ln>
        </p:spPr>
        <p:txBody>
          <a:bodyPr>
            <a:normAutofit/>
          </a:bodyPr>
          <a:lstStyle/>
          <a:p>
            <a:endParaRPr lang="zh-CN" altLang="en-US"/>
          </a:p>
        </p:txBody>
      </p:sp>
      <p:sp>
        <p:nvSpPr>
          <p:cNvPr id="86" name="PA-spray-gun_272337"/>
          <p:cNvSpPr>
            <a:spLocks noChangeAspect="1"/>
          </p:cNvSpPr>
          <p:nvPr>
            <p:custDataLst>
              <p:tags r:id="rId31"/>
            </p:custDataLst>
          </p:nvPr>
        </p:nvSpPr>
        <p:spPr bwMode="auto">
          <a:xfrm>
            <a:off x="6744970" y="1799590"/>
            <a:ext cx="410845" cy="417830"/>
          </a:xfrm>
          <a:custGeom>
            <a:avLst/>
            <a:gdLst>
              <a:gd name="T0" fmla="*/ 6386 w 6696"/>
              <a:gd name="T1" fmla="*/ 4486 h 6827"/>
              <a:gd name="T2" fmla="*/ 5974 w 6696"/>
              <a:gd name="T3" fmla="*/ 2829 h 6827"/>
              <a:gd name="T4" fmla="*/ 4517 w 6696"/>
              <a:gd name="T5" fmla="*/ 3182 h 6827"/>
              <a:gd name="T6" fmla="*/ 3853 w 6696"/>
              <a:gd name="T7" fmla="*/ 2829 h 6827"/>
              <a:gd name="T8" fmla="*/ 3169 w 6696"/>
              <a:gd name="T9" fmla="*/ 2449 h 6827"/>
              <a:gd name="T10" fmla="*/ 4131 w 6696"/>
              <a:gd name="T11" fmla="*/ 526 h 6827"/>
              <a:gd name="T12" fmla="*/ 3644 w 6696"/>
              <a:gd name="T13" fmla="*/ 0 h 6827"/>
              <a:gd name="T14" fmla="*/ 1318 w 6696"/>
              <a:gd name="T15" fmla="*/ 157 h 6827"/>
              <a:gd name="T16" fmla="*/ 1642 w 6696"/>
              <a:gd name="T17" fmla="*/ 1953 h 6827"/>
              <a:gd name="T18" fmla="*/ 2152 w 6696"/>
              <a:gd name="T19" fmla="*/ 2829 h 6827"/>
              <a:gd name="T20" fmla="*/ 1203 w 6696"/>
              <a:gd name="T21" fmla="*/ 3251 h 6827"/>
              <a:gd name="T22" fmla="*/ 225 w 6696"/>
              <a:gd name="T23" fmla="*/ 3513 h 6827"/>
              <a:gd name="T24" fmla="*/ 225 w 6696"/>
              <a:gd name="T25" fmla="*/ 3962 h 6827"/>
              <a:gd name="T26" fmla="*/ 1203 w 6696"/>
              <a:gd name="T27" fmla="*/ 4224 h 6827"/>
              <a:gd name="T28" fmla="*/ 2433 w 6696"/>
              <a:gd name="T29" fmla="*/ 4646 h 6827"/>
              <a:gd name="T30" fmla="*/ 1974 w 6696"/>
              <a:gd name="T31" fmla="*/ 5574 h 6827"/>
              <a:gd name="T32" fmla="*/ 2343 w 6696"/>
              <a:gd name="T33" fmla="*/ 5830 h 6827"/>
              <a:gd name="T34" fmla="*/ 2877 w 6696"/>
              <a:gd name="T35" fmla="*/ 4992 h 6827"/>
              <a:gd name="T36" fmla="*/ 3853 w 6696"/>
              <a:gd name="T37" fmla="*/ 4646 h 6827"/>
              <a:gd name="T38" fmla="*/ 4512 w 6696"/>
              <a:gd name="T39" fmla="*/ 4292 h 6827"/>
              <a:gd name="T40" fmla="*/ 4207 w 6696"/>
              <a:gd name="T41" fmla="*/ 6350 h 6827"/>
              <a:gd name="T42" fmla="*/ 4615 w 6696"/>
              <a:gd name="T43" fmla="*/ 6827 h 6827"/>
              <a:gd name="T44" fmla="*/ 6583 w 6696"/>
              <a:gd name="T45" fmla="*/ 6682 h 6827"/>
              <a:gd name="T46" fmla="*/ 1637 w 6696"/>
              <a:gd name="T47" fmla="*/ 491 h 6827"/>
              <a:gd name="T48" fmla="*/ 1677 w 6696"/>
              <a:gd name="T49" fmla="*/ 448 h 6827"/>
              <a:gd name="T50" fmla="*/ 3673 w 6696"/>
              <a:gd name="T51" fmla="*/ 461 h 6827"/>
              <a:gd name="T52" fmla="*/ 2761 w 6696"/>
              <a:gd name="T53" fmla="*/ 2129 h 6827"/>
              <a:gd name="T54" fmla="*/ 2557 w 6696"/>
              <a:gd name="T55" fmla="*/ 2129 h 6827"/>
              <a:gd name="T56" fmla="*/ 2721 w 6696"/>
              <a:gd name="T57" fmla="*/ 2586 h 6827"/>
              <a:gd name="T58" fmla="*/ 2600 w 6696"/>
              <a:gd name="T59" fmla="*/ 2829 h 6827"/>
              <a:gd name="T60" fmla="*/ 2721 w 6696"/>
              <a:gd name="T61" fmla="*/ 2586 h 6827"/>
              <a:gd name="T62" fmla="*/ 3826 w 6696"/>
              <a:gd name="T63" fmla="*/ 4068 h 6827"/>
              <a:gd name="T64" fmla="*/ 1652 w 6696"/>
              <a:gd name="T65" fmla="*/ 4197 h 6827"/>
              <a:gd name="T66" fmla="*/ 3826 w 6696"/>
              <a:gd name="T67" fmla="*/ 3277 h 6827"/>
              <a:gd name="T68" fmla="*/ 4512 w 6696"/>
              <a:gd name="T69" fmla="*/ 3844 h 6827"/>
              <a:gd name="T70" fmla="*/ 4275 w 6696"/>
              <a:gd name="T71" fmla="*/ 3631 h 6827"/>
              <a:gd name="T72" fmla="*/ 4512 w 6696"/>
              <a:gd name="T73" fmla="*/ 3844 h 6827"/>
              <a:gd name="T74" fmla="*/ 4958 w 6696"/>
              <a:gd name="T75" fmla="*/ 4456 h 6827"/>
              <a:gd name="T76" fmla="*/ 5938 w 6696"/>
              <a:gd name="T77" fmla="*/ 3277 h 6827"/>
              <a:gd name="T78" fmla="*/ 6228 w 6696"/>
              <a:gd name="T79" fmla="*/ 637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96" h="6827">
                <a:moveTo>
                  <a:pt x="6677" y="6350"/>
                </a:moveTo>
                <a:lnTo>
                  <a:pt x="6386" y="4486"/>
                </a:lnTo>
                <a:lnTo>
                  <a:pt x="6386" y="3241"/>
                </a:lnTo>
                <a:cubicBezTo>
                  <a:pt x="6386" y="3014"/>
                  <a:pt x="6201" y="2829"/>
                  <a:pt x="5974" y="2829"/>
                </a:cubicBezTo>
                <a:lnTo>
                  <a:pt x="4925" y="2829"/>
                </a:lnTo>
                <a:cubicBezTo>
                  <a:pt x="4717" y="2829"/>
                  <a:pt x="4545" y="2983"/>
                  <a:pt x="4517" y="3182"/>
                </a:cubicBezTo>
                <a:lnTo>
                  <a:pt x="4269" y="3182"/>
                </a:lnTo>
                <a:cubicBezTo>
                  <a:pt x="4236" y="2982"/>
                  <a:pt x="4062" y="2829"/>
                  <a:pt x="3853" y="2829"/>
                </a:cubicBezTo>
                <a:lnTo>
                  <a:pt x="3169" y="2829"/>
                </a:lnTo>
                <a:lnTo>
                  <a:pt x="3169" y="2449"/>
                </a:lnTo>
                <a:cubicBezTo>
                  <a:pt x="3358" y="2342"/>
                  <a:pt x="3532" y="2174"/>
                  <a:pt x="3679" y="1953"/>
                </a:cubicBezTo>
                <a:cubicBezTo>
                  <a:pt x="3928" y="1580"/>
                  <a:pt x="4088" y="1073"/>
                  <a:pt x="4131" y="526"/>
                </a:cubicBezTo>
                <a:cubicBezTo>
                  <a:pt x="4141" y="391"/>
                  <a:pt x="4095" y="257"/>
                  <a:pt x="4003" y="157"/>
                </a:cubicBezTo>
                <a:cubicBezTo>
                  <a:pt x="3911" y="57"/>
                  <a:pt x="3780" y="0"/>
                  <a:pt x="3644" y="0"/>
                </a:cubicBezTo>
                <a:lnTo>
                  <a:pt x="1677" y="0"/>
                </a:lnTo>
                <a:cubicBezTo>
                  <a:pt x="1541" y="0"/>
                  <a:pt x="1410" y="57"/>
                  <a:pt x="1318" y="157"/>
                </a:cubicBezTo>
                <a:cubicBezTo>
                  <a:pt x="1226" y="256"/>
                  <a:pt x="1180" y="391"/>
                  <a:pt x="1190" y="526"/>
                </a:cubicBezTo>
                <a:cubicBezTo>
                  <a:pt x="1233" y="1073"/>
                  <a:pt x="1393" y="1580"/>
                  <a:pt x="1642" y="1953"/>
                </a:cubicBezTo>
                <a:cubicBezTo>
                  <a:pt x="1789" y="2174"/>
                  <a:pt x="1963" y="2342"/>
                  <a:pt x="2152" y="2449"/>
                </a:cubicBezTo>
                <a:lnTo>
                  <a:pt x="2152" y="2829"/>
                </a:lnTo>
                <a:lnTo>
                  <a:pt x="1625" y="2829"/>
                </a:lnTo>
                <a:cubicBezTo>
                  <a:pt x="1393" y="2829"/>
                  <a:pt x="1203" y="3018"/>
                  <a:pt x="1203" y="3251"/>
                </a:cubicBezTo>
                <a:lnTo>
                  <a:pt x="1203" y="3513"/>
                </a:lnTo>
                <a:lnTo>
                  <a:pt x="225" y="3513"/>
                </a:lnTo>
                <a:cubicBezTo>
                  <a:pt x="101" y="3513"/>
                  <a:pt x="0" y="3614"/>
                  <a:pt x="0" y="3737"/>
                </a:cubicBezTo>
                <a:cubicBezTo>
                  <a:pt x="0" y="3861"/>
                  <a:pt x="101" y="3962"/>
                  <a:pt x="225" y="3962"/>
                </a:cubicBezTo>
                <a:lnTo>
                  <a:pt x="1203" y="3962"/>
                </a:lnTo>
                <a:lnTo>
                  <a:pt x="1203" y="4224"/>
                </a:lnTo>
                <a:cubicBezTo>
                  <a:pt x="1203" y="4457"/>
                  <a:pt x="1393" y="4646"/>
                  <a:pt x="1625" y="4646"/>
                </a:cubicBezTo>
                <a:lnTo>
                  <a:pt x="2433" y="4646"/>
                </a:lnTo>
                <a:lnTo>
                  <a:pt x="2429" y="4918"/>
                </a:lnTo>
                <a:lnTo>
                  <a:pt x="1974" y="5574"/>
                </a:lnTo>
                <a:cubicBezTo>
                  <a:pt x="1904" y="5676"/>
                  <a:pt x="1929" y="5815"/>
                  <a:pt x="2031" y="5886"/>
                </a:cubicBezTo>
                <a:cubicBezTo>
                  <a:pt x="2132" y="5957"/>
                  <a:pt x="2272" y="5931"/>
                  <a:pt x="2343" y="5830"/>
                </a:cubicBezTo>
                <a:lnTo>
                  <a:pt x="2837" y="5117"/>
                </a:lnTo>
                <a:cubicBezTo>
                  <a:pt x="2862" y="5080"/>
                  <a:pt x="2876" y="5037"/>
                  <a:pt x="2877" y="4992"/>
                </a:cubicBezTo>
                <a:lnTo>
                  <a:pt x="2882" y="4646"/>
                </a:lnTo>
                <a:lnTo>
                  <a:pt x="3853" y="4646"/>
                </a:lnTo>
                <a:cubicBezTo>
                  <a:pt x="4062" y="4646"/>
                  <a:pt x="4236" y="4492"/>
                  <a:pt x="4269" y="4292"/>
                </a:cubicBezTo>
                <a:lnTo>
                  <a:pt x="4512" y="4292"/>
                </a:lnTo>
                <a:lnTo>
                  <a:pt x="4512" y="4404"/>
                </a:lnTo>
                <a:lnTo>
                  <a:pt x="4207" y="6350"/>
                </a:lnTo>
                <a:cubicBezTo>
                  <a:pt x="4188" y="6469"/>
                  <a:pt x="4223" y="6590"/>
                  <a:pt x="4301" y="6682"/>
                </a:cubicBezTo>
                <a:cubicBezTo>
                  <a:pt x="4380" y="6774"/>
                  <a:pt x="4494" y="6827"/>
                  <a:pt x="4615" y="6827"/>
                </a:cubicBezTo>
                <a:lnTo>
                  <a:pt x="6270" y="6827"/>
                </a:lnTo>
                <a:cubicBezTo>
                  <a:pt x="6390" y="6827"/>
                  <a:pt x="6505" y="6774"/>
                  <a:pt x="6583" y="6682"/>
                </a:cubicBezTo>
                <a:cubicBezTo>
                  <a:pt x="6662" y="6591"/>
                  <a:pt x="6696" y="6470"/>
                  <a:pt x="6677" y="6350"/>
                </a:cubicBezTo>
                <a:close/>
                <a:moveTo>
                  <a:pt x="1637" y="491"/>
                </a:moveTo>
                <a:cubicBezTo>
                  <a:pt x="1636" y="480"/>
                  <a:pt x="1640" y="469"/>
                  <a:pt x="1648" y="461"/>
                </a:cubicBezTo>
                <a:cubicBezTo>
                  <a:pt x="1655" y="453"/>
                  <a:pt x="1666" y="448"/>
                  <a:pt x="1677" y="448"/>
                </a:cubicBezTo>
                <a:lnTo>
                  <a:pt x="3644" y="448"/>
                </a:lnTo>
                <a:cubicBezTo>
                  <a:pt x="3655" y="448"/>
                  <a:pt x="3666" y="453"/>
                  <a:pt x="3673" y="461"/>
                </a:cubicBezTo>
                <a:cubicBezTo>
                  <a:pt x="3681" y="469"/>
                  <a:pt x="3685" y="480"/>
                  <a:pt x="3684" y="491"/>
                </a:cubicBezTo>
                <a:cubicBezTo>
                  <a:pt x="3636" y="1108"/>
                  <a:pt x="3340" y="2020"/>
                  <a:pt x="2761" y="2129"/>
                </a:cubicBezTo>
                <a:cubicBezTo>
                  <a:pt x="2694" y="2142"/>
                  <a:pt x="2627" y="2142"/>
                  <a:pt x="2560" y="2129"/>
                </a:cubicBezTo>
                <a:cubicBezTo>
                  <a:pt x="2559" y="2129"/>
                  <a:pt x="2558" y="2129"/>
                  <a:pt x="2557" y="2129"/>
                </a:cubicBezTo>
                <a:cubicBezTo>
                  <a:pt x="2066" y="2032"/>
                  <a:pt x="1699" y="1288"/>
                  <a:pt x="1637" y="491"/>
                </a:cubicBezTo>
                <a:close/>
                <a:moveTo>
                  <a:pt x="2721" y="2586"/>
                </a:moveTo>
                <a:lnTo>
                  <a:pt x="2721" y="2829"/>
                </a:lnTo>
                <a:lnTo>
                  <a:pt x="2600" y="2829"/>
                </a:lnTo>
                <a:lnTo>
                  <a:pt x="2600" y="2586"/>
                </a:lnTo>
                <a:cubicBezTo>
                  <a:pt x="2637" y="2588"/>
                  <a:pt x="2680" y="2588"/>
                  <a:pt x="2721" y="2586"/>
                </a:cubicBezTo>
                <a:close/>
                <a:moveTo>
                  <a:pt x="3826" y="3407"/>
                </a:moveTo>
                <a:lnTo>
                  <a:pt x="3826" y="4068"/>
                </a:lnTo>
                <a:lnTo>
                  <a:pt x="3826" y="4197"/>
                </a:lnTo>
                <a:lnTo>
                  <a:pt x="1652" y="4197"/>
                </a:lnTo>
                <a:lnTo>
                  <a:pt x="1652" y="3277"/>
                </a:lnTo>
                <a:lnTo>
                  <a:pt x="3826" y="3277"/>
                </a:lnTo>
                <a:lnTo>
                  <a:pt x="3826" y="3407"/>
                </a:lnTo>
                <a:close/>
                <a:moveTo>
                  <a:pt x="4512" y="3844"/>
                </a:moveTo>
                <a:lnTo>
                  <a:pt x="4275" y="3844"/>
                </a:lnTo>
                <a:lnTo>
                  <a:pt x="4275" y="3631"/>
                </a:lnTo>
                <a:lnTo>
                  <a:pt x="4512" y="3631"/>
                </a:lnTo>
                <a:lnTo>
                  <a:pt x="4512" y="3844"/>
                </a:lnTo>
                <a:close/>
                <a:moveTo>
                  <a:pt x="4656" y="6378"/>
                </a:moveTo>
                <a:lnTo>
                  <a:pt x="4958" y="4456"/>
                </a:lnTo>
                <a:cubicBezTo>
                  <a:pt x="4962" y="4432"/>
                  <a:pt x="4961" y="4517"/>
                  <a:pt x="4961" y="3277"/>
                </a:cubicBezTo>
                <a:lnTo>
                  <a:pt x="5938" y="3277"/>
                </a:lnTo>
                <a:cubicBezTo>
                  <a:pt x="5938" y="4604"/>
                  <a:pt x="5937" y="4513"/>
                  <a:pt x="5940" y="4538"/>
                </a:cubicBezTo>
                <a:lnTo>
                  <a:pt x="6228" y="6378"/>
                </a:lnTo>
                <a:lnTo>
                  <a:pt x="4656" y="6378"/>
                </a:lnTo>
                <a:close/>
              </a:path>
            </a:pathLst>
          </a:custGeom>
          <a:solidFill>
            <a:schemeClr val="bg1"/>
          </a:solidFill>
          <a:ln>
            <a:noFill/>
          </a:ln>
        </p:spPr>
        <p:txBody>
          <a:bodyPr>
            <a:normAutofit/>
          </a:bodyPr>
          <a:lstStyle/>
          <a:p>
            <a:endParaRPr lang="zh-CN" altLang="en-US"/>
          </a:p>
        </p:txBody>
      </p:sp>
      <p:sp>
        <p:nvSpPr>
          <p:cNvPr id="91" name="PA-folded-paper_15054"/>
          <p:cNvSpPr>
            <a:spLocks noChangeAspect="1"/>
          </p:cNvSpPr>
          <p:nvPr>
            <p:custDataLst>
              <p:tags r:id="rId32"/>
            </p:custDataLst>
          </p:nvPr>
        </p:nvSpPr>
        <p:spPr bwMode="auto">
          <a:xfrm>
            <a:off x="6737350" y="2880360"/>
            <a:ext cx="417830" cy="403225"/>
          </a:xfrm>
          <a:custGeom>
            <a:avLst/>
            <a:gdLst>
              <a:gd name="T0" fmla="*/ 732 w 747"/>
              <a:gd name="T1" fmla="*/ 5 h 721"/>
              <a:gd name="T2" fmla="*/ 704 w 747"/>
              <a:gd name="T3" fmla="*/ 7 h 721"/>
              <a:gd name="T4" fmla="*/ 489 w 747"/>
              <a:gd name="T5" fmla="*/ 161 h 721"/>
              <a:gd name="T6" fmla="*/ 273 w 747"/>
              <a:gd name="T7" fmla="*/ 7 h 721"/>
              <a:gd name="T8" fmla="*/ 272 w 747"/>
              <a:gd name="T9" fmla="*/ 6 h 721"/>
              <a:gd name="T10" fmla="*/ 270 w 747"/>
              <a:gd name="T11" fmla="*/ 5 h 721"/>
              <a:gd name="T12" fmla="*/ 268 w 747"/>
              <a:gd name="T13" fmla="*/ 4 h 721"/>
              <a:gd name="T14" fmla="*/ 265 w 747"/>
              <a:gd name="T15" fmla="*/ 3 h 721"/>
              <a:gd name="T16" fmla="*/ 261 w 747"/>
              <a:gd name="T17" fmla="*/ 2 h 721"/>
              <a:gd name="T18" fmla="*/ 258 w 747"/>
              <a:gd name="T19" fmla="*/ 2 h 721"/>
              <a:gd name="T20" fmla="*/ 254 w 747"/>
              <a:gd name="T21" fmla="*/ 2 h 721"/>
              <a:gd name="T22" fmla="*/ 251 w 747"/>
              <a:gd name="T23" fmla="*/ 3 h 721"/>
              <a:gd name="T24" fmla="*/ 247 w 747"/>
              <a:gd name="T25" fmla="*/ 4 h 721"/>
              <a:gd name="T26" fmla="*/ 246 w 747"/>
              <a:gd name="T27" fmla="*/ 5 h 721"/>
              <a:gd name="T28" fmla="*/ 244 w 747"/>
              <a:gd name="T29" fmla="*/ 6 h 721"/>
              <a:gd name="T30" fmla="*/ 242 w 747"/>
              <a:gd name="T31" fmla="*/ 7 h 721"/>
              <a:gd name="T32" fmla="*/ 11 w 747"/>
              <a:gd name="T33" fmla="*/ 172 h 721"/>
              <a:gd name="T34" fmla="*/ 0 w 747"/>
              <a:gd name="T35" fmla="*/ 194 h 721"/>
              <a:gd name="T36" fmla="*/ 0 w 747"/>
              <a:gd name="T37" fmla="*/ 694 h 721"/>
              <a:gd name="T38" fmla="*/ 14 w 747"/>
              <a:gd name="T39" fmla="*/ 718 h 721"/>
              <a:gd name="T40" fmla="*/ 27 w 747"/>
              <a:gd name="T41" fmla="*/ 721 h 721"/>
              <a:gd name="T42" fmla="*/ 42 w 747"/>
              <a:gd name="T43" fmla="*/ 716 h 721"/>
              <a:gd name="T44" fmla="*/ 258 w 747"/>
              <a:gd name="T45" fmla="*/ 561 h 721"/>
              <a:gd name="T46" fmla="*/ 473 w 747"/>
              <a:gd name="T47" fmla="*/ 716 h 721"/>
              <a:gd name="T48" fmla="*/ 475 w 747"/>
              <a:gd name="T49" fmla="*/ 717 h 721"/>
              <a:gd name="T50" fmla="*/ 477 w 747"/>
              <a:gd name="T51" fmla="*/ 718 h 721"/>
              <a:gd name="T52" fmla="*/ 479 w 747"/>
              <a:gd name="T53" fmla="*/ 719 h 721"/>
              <a:gd name="T54" fmla="*/ 482 w 747"/>
              <a:gd name="T55" fmla="*/ 720 h 721"/>
              <a:gd name="T56" fmla="*/ 489 w 747"/>
              <a:gd name="T57" fmla="*/ 721 h 721"/>
              <a:gd name="T58" fmla="*/ 496 w 747"/>
              <a:gd name="T59" fmla="*/ 720 h 721"/>
              <a:gd name="T60" fmla="*/ 498 w 747"/>
              <a:gd name="T61" fmla="*/ 719 h 721"/>
              <a:gd name="T62" fmla="*/ 501 w 747"/>
              <a:gd name="T63" fmla="*/ 718 h 721"/>
              <a:gd name="T64" fmla="*/ 503 w 747"/>
              <a:gd name="T65" fmla="*/ 717 h 721"/>
              <a:gd name="T66" fmla="*/ 504 w 747"/>
              <a:gd name="T67" fmla="*/ 716 h 721"/>
              <a:gd name="T68" fmla="*/ 736 w 747"/>
              <a:gd name="T69" fmla="*/ 550 h 721"/>
              <a:gd name="T70" fmla="*/ 747 w 747"/>
              <a:gd name="T71" fmla="*/ 528 h 721"/>
              <a:gd name="T72" fmla="*/ 747 w 747"/>
              <a:gd name="T73" fmla="*/ 29 h 721"/>
              <a:gd name="T74" fmla="*/ 732 w 747"/>
              <a:gd name="T75" fmla="*/ 5 h 721"/>
              <a:gd name="T76" fmla="*/ 53 w 747"/>
              <a:gd name="T77" fmla="*/ 208 h 721"/>
              <a:gd name="T78" fmla="*/ 231 w 747"/>
              <a:gd name="T79" fmla="*/ 80 h 721"/>
              <a:gd name="T80" fmla="*/ 231 w 747"/>
              <a:gd name="T81" fmla="*/ 515 h 721"/>
              <a:gd name="T82" fmla="*/ 53 w 747"/>
              <a:gd name="T83" fmla="*/ 642 h 721"/>
              <a:gd name="T84" fmla="*/ 53 w 747"/>
              <a:gd name="T85" fmla="*/ 208 h 721"/>
              <a:gd name="T86" fmla="*/ 284 w 747"/>
              <a:gd name="T87" fmla="*/ 80 h 721"/>
              <a:gd name="T88" fmla="*/ 462 w 747"/>
              <a:gd name="T89" fmla="*/ 208 h 721"/>
              <a:gd name="T90" fmla="*/ 462 w 747"/>
              <a:gd name="T91" fmla="*/ 642 h 721"/>
              <a:gd name="T92" fmla="*/ 284 w 747"/>
              <a:gd name="T93" fmla="*/ 515 h 721"/>
              <a:gd name="T94" fmla="*/ 284 w 747"/>
              <a:gd name="T95" fmla="*/ 80 h 721"/>
              <a:gd name="T96" fmla="*/ 693 w 747"/>
              <a:gd name="T97" fmla="*/ 515 h 721"/>
              <a:gd name="T98" fmla="*/ 516 w 747"/>
              <a:gd name="T99" fmla="*/ 642 h 721"/>
              <a:gd name="T100" fmla="*/ 516 w 747"/>
              <a:gd name="T101" fmla="*/ 208 h 721"/>
              <a:gd name="T102" fmla="*/ 693 w 747"/>
              <a:gd name="T103" fmla="*/ 80 h 721"/>
              <a:gd name="T104" fmla="*/ 693 w 747"/>
              <a:gd name="T105" fmla="*/ 51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7" h="721">
                <a:moveTo>
                  <a:pt x="732" y="5"/>
                </a:moveTo>
                <a:cubicBezTo>
                  <a:pt x="723" y="0"/>
                  <a:pt x="713" y="1"/>
                  <a:pt x="704" y="7"/>
                </a:cubicBezTo>
                <a:lnTo>
                  <a:pt x="489" y="161"/>
                </a:lnTo>
                <a:lnTo>
                  <a:pt x="273" y="7"/>
                </a:lnTo>
                <a:cubicBezTo>
                  <a:pt x="273" y="6"/>
                  <a:pt x="272" y="6"/>
                  <a:pt x="272" y="6"/>
                </a:cubicBezTo>
                <a:cubicBezTo>
                  <a:pt x="271" y="6"/>
                  <a:pt x="271" y="5"/>
                  <a:pt x="270" y="5"/>
                </a:cubicBezTo>
                <a:cubicBezTo>
                  <a:pt x="269" y="5"/>
                  <a:pt x="269" y="4"/>
                  <a:pt x="268" y="4"/>
                </a:cubicBezTo>
                <a:cubicBezTo>
                  <a:pt x="267" y="4"/>
                  <a:pt x="266" y="3"/>
                  <a:pt x="265" y="3"/>
                </a:cubicBezTo>
                <a:cubicBezTo>
                  <a:pt x="264" y="3"/>
                  <a:pt x="263" y="2"/>
                  <a:pt x="261" y="2"/>
                </a:cubicBezTo>
                <a:cubicBezTo>
                  <a:pt x="260" y="2"/>
                  <a:pt x="259" y="2"/>
                  <a:pt x="258" y="2"/>
                </a:cubicBezTo>
                <a:cubicBezTo>
                  <a:pt x="257" y="2"/>
                  <a:pt x="255" y="2"/>
                  <a:pt x="254" y="2"/>
                </a:cubicBezTo>
                <a:cubicBezTo>
                  <a:pt x="253" y="2"/>
                  <a:pt x="252" y="3"/>
                  <a:pt x="251" y="3"/>
                </a:cubicBezTo>
                <a:cubicBezTo>
                  <a:pt x="249" y="3"/>
                  <a:pt x="248" y="4"/>
                  <a:pt x="247" y="4"/>
                </a:cubicBezTo>
                <a:cubicBezTo>
                  <a:pt x="247" y="4"/>
                  <a:pt x="246" y="5"/>
                  <a:pt x="246" y="5"/>
                </a:cubicBezTo>
                <a:cubicBezTo>
                  <a:pt x="245" y="5"/>
                  <a:pt x="245" y="6"/>
                  <a:pt x="244" y="6"/>
                </a:cubicBezTo>
                <a:cubicBezTo>
                  <a:pt x="243" y="6"/>
                  <a:pt x="243" y="6"/>
                  <a:pt x="242" y="7"/>
                </a:cubicBezTo>
                <a:lnTo>
                  <a:pt x="11" y="172"/>
                </a:lnTo>
                <a:cubicBezTo>
                  <a:pt x="4" y="177"/>
                  <a:pt x="0" y="186"/>
                  <a:pt x="0" y="194"/>
                </a:cubicBezTo>
                <a:lnTo>
                  <a:pt x="0" y="694"/>
                </a:lnTo>
                <a:cubicBezTo>
                  <a:pt x="0" y="704"/>
                  <a:pt x="6" y="713"/>
                  <a:pt x="14" y="718"/>
                </a:cubicBezTo>
                <a:cubicBezTo>
                  <a:pt x="18" y="720"/>
                  <a:pt x="23" y="721"/>
                  <a:pt x="27" y="721"/>
                </a:cubicBezTo>
                <a:cubicBezTo>
                  <a:pt x="32" y="721"/>
                  <a:pt x="38" y="719"/>
                  <a:pt x="42" y="716"/>
                </a:cubicBezTo>
                <a:lnTo>
                  <a:pt x="258" y="561"/>
                </a:lnTo>
                <a:lnTo>
                  <a:pt x="473" y="716"/>
                </a:lnTo>
                <a:cubicBezTo>
                  <a:pt x="474" y="716"/>
                  <a:pt x="474" y="716"/>
                  <a:pt x="475" y="717"/>
                </a:cubicBezTo>
                <a:cubicBezTo>
                  <a:pt x="476" y="717"/>
                  <a:pt x="476" y="717"/>
                  <a:pt x="477" y="718"/>
                </a:cubicBezTo>
                <a:cubicBezTo>
                  <a:pt x="478" y="718"/>
                  <a:pt x="479" y="719"/>
                  <a:pt x="479" y="719"/>
                </a:cubicBezTo>
                <a:cubicBezTo>
                  <a:pt x="480" y="719"/>
                  <a:pt x="481" y="719"/>
                  <a:pt x="482" y="720"/>
                </a:cubicBezTo>
                <a:cubicBezTo>
                  <a:pt x="484" y="720"/>
                  <a:pt x="486" y="721"/>
                  <a:pt x="489" y="721"/>
                </a:cubicBezTo>
                <a:cubicBezTo>
                  <a:pt x="491" y="721"/>
                  <a:pt x="494" y="720"/>
                  <a:pt x="496" y="720"/>
                </a:cubicBezTo>
                <a:cubicBezTo>
                  <a:pt x="497" y="719"/>
                  <a:pt x="498" y="719"/>
                  <a:pt x="498" y="719"/>
                </a:cubicBezTo>
                <a:cubicBezTo>
                  <a:pt x="499" y="719"/>
                  <a:pt x="500" y="718"/>
                  <a:pt x="501" y="718"/>
                </a:cubicBezTo>
                <a:cubicBezTo>
                  <a:pt x="502" y="718"/>
                  <a:pt x="502" y="717"/>
                  <a:pt x="503" y="717"/>
                </a:cubicBezTo>
                <a:cubicBezTo>
                  <a:pt x="503" y="716"/>
                  <a:pt x="504" y="716"/>
                  <a:pt x="504" y="716"/>
                </a:cubicBezTo>
                <a:lnTo>
                  <a:pt x="736" y="550"/>
                </a:lnTo>
                <a:cubicBezTo>
                  <a:pt x="742" y="545"/>
                  <a:pt x="747" y="537"/>
                  <a:pt x="747" y="528"/>
                </a:cubicBezTo>
                <a:lnTo>
                  <a:pt x="747" y="29"/>
                </a:lnTo>
                <a:cubicBezTo>
                  <a:pt x="747" y="19"/>
                  <a:pt x="741" y="9"/>
                  <a:pt x="732" y="5"/>
                </a:cubicBezTo>
                <a:close/>
                <a:moveTo>
                  <a:pt x="53" y="208"/>
                </a:moveTo>
                <a:lnTo>
                  <a:pt x="231" y="80"/>
                </a:lnTo>
                <a:lnTo>
                  <a:pt x="231" y="515"/>
                </a:lnTo>
                <a:lnTo>
                  <a:pt x="53" y="642"/>
                </a:lnTo>
                <a:lnTo>
                  <a:pt x="53" y="208"/>
                </a:lnTo>
                <a:close/>
                <a:moveTo>
                  <a:pt x="284" y="80"/>
                </a:moveTo>
                <a:lnTo>
                  <a:pt x="462" y="208"/>
                </a:lnTo>
                <a:lnTo>
                  <a:pt x="462" y="642"/>
                </a:lnTo>
                <a:lnTo>
                  <a:pt x="284" y="515"/>
                </a:lnTo>
                <a:lnTo>
                  <a:pt x="284" y="80"/>
                </a:lnTo>
                <a:close/>
                <a:moveTo>
                  <a:pt x="693" y="515"/>
                </a:moveTo>
                <a:lnTo>
                  <a:pt x="516" y="642"/>
                </a:lnTo>
                <a:lnTo>
                  <a:pt x="516" y="208"/>
                </a:lnTo>
                <a:lnTo>
                  <a:pt x="693" y="80"/>
                </a:lnTo>
                <a:lnTo>
                  <a:pt x="693" y="515"/>
                </a:lnTo>
                <a:close/>
              </a:path>
            </a:pathLst>
          </a:custGeom>
          <a:solidFill>
            <a:schemeClr val="bg1"/>
          </a:solidFill>
          <a:ln>
            <a:noFill/>
          </a:ln>
        </p:spPr>
        <p:txBody>
          <a:bodyPr>
            <a:normAutofit/>
          </a:bodyPr>
          <a:lstStyle/>
          <a:p>
            <a:endParaRPr lang="zh-CN" altLang="en-US"/>
          </a:p>
        </p:txBody>
      </p:sp>
      <p:sp>
        <p:nvSpPr>
          <p:cNvPr id="93" name="PA-clip-doodle_16258"/>
          <p:cNvSpPr>
            <a:spLocks noChangeAspect="1"/>
          </p:cNvSpPr>
          <p:nvPr>
            <p:custDataLst>
              <p:tags r:id="rId33"/>
            </p:custDataLst>
          </p:nvPr>
        </p:nvSpPr>
        <p:spPr bwMode="auto">
          <a:xfrm>
            <a:off x="6744970" y="3935095"/>
            <a:ext cx="386715" cy="417830"/>
          </a:xfrm>
          <a:custGeom>
            <a:avLst/>
            <a:gdLst>
              <a:gd name="T0" fmla="*/ 2469 w 4138"/>
              <a:gd name="T1" fmla="*/ 4112 h 4483"/>
              <a:gd name="T2" fmla="*/ 3838 w 4138"/>
              <a:gd name="T3" fmla="*/ 3908 h 4483"/>
              <a:gd name="T4" fmla="*/ 2964 w 4138"/>
              <a:gd name="T5" fmla="*/ 2048 h 4483"/>
              <a:gd name="T6" fmla="*/ 1167 w 4138"/>
              <a:gd name="T7" fmla="*/ 1258 h 4483"/>
              <a:gd name="T8" fmla="*/ 1596 w 4138"/>
              <a:gd name="T9" fmla="*/ 2749 h 4483"/>
              <a:gd name="T10" fmla="*/ 2480 w 4138"/>
              <a:gd name="T11" fmla="*/ 3432 h 4483"/>
              <a:gd name="T12" fmla="*/ 3035 w 4138"/>
              <a:gd name="T13" fmla="*/ 3619 h 4483"/>
              <a:gd name="T14" fmla="*/ 3343 w 4138"/>
              <a:gd name="T15" fmla="*/ 3284 h 4483"/>
              <a:gd name="T16" fmla="*/ 2911 w 4138"/>
              <a:gd name="T17" fmla="*/ 2684 h 4483"/>
              <a:gd name="T18" fmla="*/ 2728 w 4138"/>
              <a:gd name="T19" fmla="*/ 2997 h 4483"/>
              <a:gd name="T20" fmla="*/ 2939 w 4138"/>
              <a:gd name="T21" fmla="*/ 3270 h 4483"/>
              <a:gd name="T22" fmla="*/ 2610 w 4138"/>
              <a:gd name="T23" fmla="*/ 3076 h 4483"/>
              <a:gd name="T24" fmla="*/ 1766 w 4138"/>
              <a:gd name="T25" fmla="*/ 2421 h 4483"/>
              <a:gd name="T26" fmla="*/ 1246 w 4138"/>
              <a:gd name="T27" fmla="*/ 1757 h 4483"/>
              <a:gd name="T28" fmla="*/ 2165 w 4138"/>
              <a:gd name="T29" fmla="*/ 1876 h 4483"/>
              <a:gd name="T30" fmla="*/ 3483 w 4138"/>
              <a:gd name="T31" fmla="*/ 3221 h 4483"/>
              <a:gd name="T32" fmla="*/ 3118 w 4138"/>
              <a:gd name="T33" fmla="*/ 3947 h 4483"/>
              <a:gd name="T34" fmla="*/ 2521 w 4138"/>
              <a:gd name="T35" fmla="*/ 3733 h 4483"/>
              <a:gd name="T36" fmla="*/ 1279 w 4138"/>
              <a:gd name="T37" fmla="*/ 2793 h 4483"/>
              <a:gd name="T38" fmla="*/ 681 w 4138"/>
              <a:gd name="T39" fmla="*/ 1489 h 4483"/>
              <a:gd name="T40" fmla="*/ 2797 w 4138"/>
              <a:gd name="T41" fmla="*/ 1355 h 4483"/>
              <a:gd name="T42" fmla="*/ 2980 w 4138"/>
              <a:gd name="T43" fmla="*/ 1042 h 4483"/>
              <a:gd name="T44" fmla="*/ 351 w 4138"/>
              <a:gd name="T45" fmla="*/ 1305 h 4483"/>
              <a:gd name="T46" fmla="*/ 2469 w 4138"/>
              <a:gd name="T47" fmla="*/ 4112 h 4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38" h="4483">
                <a:moveTo>
                  <a:pt x="2469" y="4112"/>
                </a:moveTo>
                <a:cubicBezTo>
                  <a:pt x="2899" y="4322"/>
                  <a:pt x="3608" y="4483"/>
                  <a:pt x="3838" y="3908"/>
                </a:cubicBezTo>
                <a:cubicBezTo>
                  <a:pt x="4138" y="3158"/>
                  <a:pt x="3501" y="2471"/>
                  <a:pt x="2964" y="2048"/>
                </a:cubicBezTo>
                <a:cubicBezTo>
                  <a:pt x="2541" y="1715"/>
                  <a:pt x="1759" y="830"/>
                  <a:pt x="1167" y="1258"/>
                </a:cubicBezTo>
                <a:cubicBezTo>
                  <a:pt x="492" y="1745"/>
                  <a:pt x="1180" y="2407"/>
                  <a:pt x="1596" y="2749"/>
                </a:cubicBezTo>
                <a:cubicBezTo>
                  <a:pt x="1884" y="2985"/>
                  <a:pt x="2191" y="3197"/>
                  <a:pt x="2480" y="3432"/>
                </a:cubicBezTo>
                <a:cubicBezTo>
                  <a:pt x="2648" y="3570"/>
                  <a:pt x="2820" y="3656"/>
                  <a:pt x="3035" y="3619"/>
                </a:cubicBezTo>
                <a:cubicBezTo>
                  <a:pt x="3187" y="3594"/>
                  <a:pt x="3343" y="3444"/>
                  <a:pt x="3343" y="3284"/>
                </a:cubicBezTo>
                <a:cubicBezTo>
                  <a:pt x="3341" y="3009"/>
                  <a:pt x="3112" y="2836"/>
                  <a:pt x="2911" y="2684"/>
                </a:cubicBezTo>
                <a:cubicBezTo>
                  <a:pt x="2724" y="2543"/>
                  <a:pt x="2543" y="2858"/>
                  <a:pt x="2728" y="2997"/>
                </a:cubicBezTo>
                <a:cubicBezTo>
                  <a:pt x="2735" y="3003"/>
                  <a:pt x="3070" y="3229"/>
                  <a:pt x="2939" y="3270"/>
                </a:cubicBezTo>
                <a:cubicBezTo>
                  <a:pt x="2848" y="3298"/>
                  <a:pt x="2674" y="3126"/>
                  <a:pt x="2610" y="3076"/>
                </a:cubicBezTo>
                <a:cubicBezTo>
                  <a:pt x="2330" y="2856"/>
                  <a:pt x="2041" y="2647"/>
                  <a:pt x="1766" y="2421"/>
                </a:cubicBezTo>
                <a:cubicBezTo>
                  <a:pt x="1603" y="2288"/>
                  <a:pt x="1209" y="2005"/>
                  <a:pt x="1246" y="1757"/>
                </a:cubicBezTo>
                <a:cubicBezTo>
                  <a:pt x="1329" y="1199"/>
                  <a:pt x="1978" y="1725"/>
                  <a:pt x="2165" y="1876"/>
                </a:cubicBezTo>
                <a:cubicBezTo>
                  <a:pt x="2650" y="2266"/>
                  <a:pt x="3254" y="2614"/>
                  <a:pt x="3483" y="3221"/>
                </a:cubicBezTo>
                <a:cubicBezTo>
                  <a:pt x="3614" y="3568"/>
                  <a:pt x="3556" y="3956"/>
                  <a:pt x="3118" y="3947"/>
                </a:cubicBezTo>
                <a:cubicBezTo>
                  <a:pt x="2913" y="3943"/>
                  <a:pt x="2697" y="3824"/>
                  <a:pt x="2521" y="3733"/>
                </a:cubicBezTo>
                <a:cubicBezTo>
                  <a:pt x="2059" y="3494"/>
                  <a:pt x="1644" y="3162"/>
                  <a:pt x="1279" y="2793"/>
                </a:cubicBezTo>
                <a:cubicBezTo>
                  <a:pt x="932" y="2442"/>
                  <a:pt x="590" y="2007"/>
                  <a:pt x="681" y="1489"/>
                </a:cubicBezTo>
                <a:cubicBezTo>
                  <a:pt x="879" y="352"/>
                  <a:pt x="2183" y="976"/>
                  <a:pt x="2797" y="1355"/>
                </a:cubicBezTo>
                <a:cubicBezTo>
                  <a:pt x="2997" y="1478"/>
                  <a:pt x="3179" y="1164"/>
                  <a:pt x="2980" y="1042"/>
                </a:cubicBezTo>
                <a:cubicBezTo>
                  <a:pt x="2150" y="529"/>
                  <a:pt x="724" y="0"/>
                  <a:pt x="351" y="1305"/>
                </a:cubicBezTo>
                <a:cubicBezTo>
                  <a:pt x="0" y="2531"/>
                  <a:pt x="1530" y="3651"/>
                  <a:pt x="2469" y="4112"/>
                </a:cubicBezTo>
                <a:close/>
              </a:path>
            </a:pathLst>
          </a:custGeom>
          <a:solidFill>
            <a:schemeClr val="bg1"/>
          </a:solidFill>
          <a:ln>
            <a:noFill/>
          </a:ln>
        </p:spPr>
        <p:txBody>
          <a:bodyPr>
            <a:normAutofit/>
          </a:bodyPr>
          <a:lstStyle/>
          <a:p>
            <a:endParaRPr lang="zh-CN" altLang="en-US"/>
          </a:p>
        </p:txBody>
      </p:sp>
      <p:sp>
        <p:nvSpPr>
          <p:cNvPr id="94" name="PA-big-pinterest-logo_80811"/>
          <p:cNvSpPr>
            <a:spLocks noChangeAspect="1"/>
          </p:cNvSpPr>
          <p:nvPr>
            <p:custDataLst>
              <p:tags r:id="rId34"/>
            </p:custDataLst>
          </p:nvPr>
        </p:nvSpPr>
        <p:spPr bwMode="auto">
          <a:xfrm>
            <a:off x="1113790" y="2880360"/>
            <a:ext cx="301625" cy="417830"/>
          </a:xfrm>
          <a:custGeom>
            <a:avLst/>
            <a:gdLst>
              <a:gd name="T0" fmla="*/ 3073 w 3141"/>
              <a:gd name="T1" fmla="*/ 1191 h 4356"/>
              <a:gd name="T2" fmla="*/ 2562 w 3141"/>
              <a:gd name="T3" fmla="*/ 327 h 4356"/>
              <a:gd name="T4" fmla="*/ 1533 w 3141"/>
              <a:gd name="T5" fmla="*/ 0 h 4356"/>
              <a:gd name="T6" fmla="*/ 0 w 3141"/>
              <a:gd name="T7" fmla="*/ 1457 h 4356"/>
              <a:gd name="T8" fmla="*/ 345 w 3141"/>
              <a:gd name="T9" fmla="*/ 2378 h 4356"/>
              <a:gd name="T10" fmla="*/ 646 w 3141"/>
              <a:gd name="T11" fmla="*/ 2401 h 4356"/>
              <a:gd name="T12" fmla="*/ 669 w 3141"/>
              <a:gd name="T13" fmla="*/ 2100 h 4356"/>
              <a:gd name="T14" fmla="*/ 426 w 3141"/>
              <a:gd name="T15" fmla="*/ 1457 h 4356"/>
              <a:gd name="T16" fmla="*/ 1533 w 3141"/>
              <a:gd name="T17" fmla="*/ 427 h 4356"/>
              <a:gd name="T18" fmla="*/ 2653 w 3141"/>
              <a:gd name="T19" fmla="*/ 1267 h 4356"/>
              <a:gd name="T20" fmla="*/ 2045 w 3141"/>
              <a:gd name="T21" fmla="*/ 2381 h 4356"/>
              <a:gd name="T22" fmla="*/ 1646 w 3141"/>
              <a:gd name="T23" fmla="*/ 2089 h 4356"/>
              <a:gd name="T24" fmla="*/ 1780 w 3141"/>
              <a:gd name="T25" fmla="*/ 1354 h 4356"/>
              <a:gd name="T26" fmla="*/ 1606 w 3141"/>
              <a:gd name="T27" fmla="*/ 811 h 4356"/>
              <a:gd name="T28" fmla="*/ 1281 w 3141"/>
              <a:gd name="T29" fmla="*/ 829 h 4356"/>
              <a:gd name="T30" fmla="*/ 1193 w 3141"/>
              <a:gd name="T31" fmla="*/ 2058 h 4356"/>
              <a:gd name="T32" fmla="*/ 1208 w 3141"/>
              <a:gd name="T33" fmla="*/ 2108 h 4356"/>
              <a:gd name="T34" fmla="*/ 818 w 3141"/>
              <a:gd name="T35" fmla="*/ 4101 h 4356"/>
              <a:gd name="T36" fmla="*/ 985 w 3141"/>
              <a:gd name="T37" fmla="*/ 4352 h 4356"/>
              <a:gd name="T38" fmla="*/ 1027 w 3141"/>
              <a:gd name="T39" fmla="*/ 4356 h 4356"/>
              <a:gd name="T40" fmla="*/ 1236 w 3141"/>
              <a:gd name="T41" fmla="*/ 4184 h 4356"/>
              <a:gd name="T42" fmla="*/ 1533 w 3141"/>
              <a:gd name="T43" fmla="*/ 2672 h 4356"/>
              <a:gd name="T44" fmla="*/ 2133 w 3141"/>
              <a:gd name="T45" fmla="*/ 2799 h 4356"/>
              <a:gd name="T46" fmla="*/ 2869 w 3141"/>
              <a:gd name="T47" fmla="*/ 2254 h 4356"/>
              <a:gd name="T48" fmla="*/ 3073 w 3141"/>
              <a:gd name="T49" fmla="*/ 1191 h 4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41" h="4356">
                <a:moveTo>
                  <a:pt x="3073" y="1191"/>
                </a:moveTo>
                <a:cubicBezTo>
                  <a:pt x="3009" y="837"/>
                  <a:pt x="2832" y="538"/>
                  <a:pt x="2562" y="327"/>
                </a:cubicBezTo>
                <a:cubicBezTo>
                  <a:pt x="2289" y="113"/>
                  <a:pt x="1934" y="0"/>
                  <a:pt x="1533" y="0"/>
                </a:cubicBezTo>
                <a:cubicBezTo>
                  <a:pt x="688" y="0"/>
                  <a:pt x="0" y="653"/>
                  <a:pt x="0" y="1457"/>
                </a:cubicBezTo>
                <a:cubicBezTo>
                  <a:pt x="0" y="1792"/>
                  <a:pt x="122" y="2119"/>
                  <a:pt x="345" y="2378"/>
                </a:cubicBezTo>
                <a:cubicBezTo>
                  <a:pt x="422" y="2467"/>
                  <a:pt x="557" y="2478"/>
                  <a:pt x="646" y="2401"/>
                </a:cubicBezTo>
                <a:cubicBezTo>
                  <a:pt x="735" y="2324"/>
                  <a:pt x="746" y="2189"/>
                  <a:pt x="669" y="2100"/>
                </a:cubicBezTo>
                <a:cubicBezTo>
                  <a:pt x="510" y="1916"/>
                  <a:pt x="426" y="1693"/>
                  <a:pt x="426" y="1457"/>
                </a:cubicBezTo>
                <a:cubicBezTo>
                  <a:pt x="426" y="889"/>
                  <a:pt x="923" y="427"/>
                  <a:pt x="1533" y="427"/>
                </a:cubicBezTo>
                <a:cubicBezTo>
                  <a:pt x="2139" y="427"/>
                  <a:pt x="2557" y="741"/>
                  <a:pt x="2653" y="1267"/>
                </a:cubicBezTo>
                <a:cubicBezTo>
                  <a:pt x="2761" y="1855"/>
                  <a:pt x="2371" y="2312"/>
                  <a:pt x="2045" y="2381"/>
                </a:cubicBezTo>
                <a:cubicBezTo>
                  <a:pt x="1849" y="2423"/>
                  <a:pt x="1715" y="2324"/>
                  <a:pt x="1646" y="2089"/>
                </a:cubicBezTo>
                <a:cubicBezTo>
                  <a:pt x="1709" y="1757"/>
                  <a:pt x="1760" y="1481"/>
                  <a:pt x="1780" y="1354"/>
                </a:cubicBezTo>
                <a:cubicBezTo>
                  <a:pt x="1820" y="1103"/>
                  <a:pt x="1755" y="900"/>
                  <a:pt x="1606" y="811"/>
                </a:cubicBezTo>
                <a:cubicBezTo>
                  <a:pt x="1503" y="749"/>
                  <a:pt x="1379" y="756"/>
                  <a:pt x="1281" y="829"/>
                </a:cubicBezTo>
                <a:cubicBezTo>
                  <a:pt x="1063" y="992"/>
                  <a:pt x="1031" y="1440"/>
                  <a:pt x="1193" y="2058"/>
                </a:cubicBezTo>
                <a:cubicBezTo>
                  <a:pt x="1198" y="2074"/>
                  <a:pt x="1203" y="2092"/>
                  <a:pt x="1208" y="2108"/>
                </a:cubicBezTo>
                <a:cubicBezTo>
                  <a:pt x="1047" y="2949"/>
                  <a:pt x="821" y="4084"/>
                  <a:pt x="818" y="4101"/>
                </a:cubicBezTo>
                <a:cubicBezTo>
                  <a:pt x="795" y="4216"/>
                  <a:pt x="870" y="4329"/>
                  <a:pt x="985" y="4352"/>
                </a:cubicBezTo>
                <a:cubicBezTo>
                  <a:pt x="999" y="4354"/>
                  <a:pt x="1013" y="4356"/>
                  <a:pt x="1027" y="4356"/>
                </a:cubicBezTo>
                <a:cubicBezTo>
                  <a:pt x="1127" y="4356"/>
                  <a:pt x="1216" y="4286"/>
                  <a:pt x="1236" y="4184"/>
                </a:cubicBezTo>
                <a:cubicBezTo>
                  <a:pt x="1247" y="4130"/>
                  <a:pt x="1394" y="3391"/>
                  <a:pt x="1533" y="2672"/>
                </a:cubicBezTo>
                <a:cubicBezTo>
                  <a:pt x="1696" y="2800"/>
                  <a:pt x="1904" y="2847"/>
                  <a:pt x="2133" y="2799"/>
                </a:cubicBezTo>
                <a:cubicBezTo>
                  <a:pt x="2413" y="2739"/>
                  <a:pt x="2688" y="2535"/>
                  <a:pt x="2869" y="2254"/>
                </a:cubicBezTo>
                <a:cubicBezTo>
                  <a:pt x="3069" y="1942"/>
                  <a:pt x="3141" y="1565"/>
                  <a:pt x="3073" y="1191"/>
                </a:cubicBezTo>
                <a:close/>
              </a:path>
            </a:pathLst>
          </a:custGeom>
          <a:solidFill>
            <a:schemeClr val="bg1"/>
          </a:solidFill>
          <a:ln>
            <a:noFill/>
          </a:ln>
        </p:spPr>
        <p:txBody>
          <a:bodyPr>
            <a:normAutofit/>
          </a:bodyPr>
          <a:lstStyle/>
          <a:p>
            <a:endParaRPr lang="zh-CN" altLang="en-US"/>
          </a:p>
        </p:txBody>
      </p:sp>
      <p:sp>
        <p:nvSpPr>
          <p:cNvPr id="95" name="PA-eraser-erasing_15960"/>
          <p:cNvSpPr>
            <a:spLocks noChangeAspect="1"/>
          </p:cNvSpPr>
          <p:nvPr>
            <p:custDataLst>
              <p:tags r:id="rId35"/>
            </p:custDataLst>
          </p:nvPr>
        </p:nvSpPr>
        <p:spPr bwMode="auto">
          <a:xfrm>
            <a:off x="6744970" y="4995545"/>
            <a:ext cx="416560" cy="417830"/>
          </a:xfrm>
          <a:custGeom>
            <a:avLst/>
            <a:gdLst>
              <a:gd name="T0" fmla="*/ 637 w 646"/>
              <a:gd name="T1" fmla="*/ 261 h 649"/>
              <a:gd name="T2" fmla="*/ 385 w 646"/>
              <a:gd name="T3" fmla="*/ 9 h 649"/>
              <a:gd name="T4" fmla="*/ 352 w 646"/>
              <a:gd name="T5" fmla="*/ 11 h 649"/>
              <a:gd name="T6" fmla="*/ 11 w 646"/>
              <a:gd name="T7" fmla="*/ 352 h 649"/>
              <a:gd name="T8" fmla="*/ 9 w 646"/>
              <a:gd name="T9" fmla="*/ 385 h 649"/>
              <a:gd name="T10" fmla="*/ 261 w 646"/>
              <a:gd name="T11" fmla="*/ 637 h 649"/>
              <a:gd name="T12" fmla="*/ 271 w 646"/>
              <a:gd name="T13" fmla="*/ 642 h 649"/>
              <a:gd name="T14" fmla="*/ 288 w 646"/>
              <a:gd name="T15" fmla="*/ 649 h 649"/>
              <a:gd name="T16" fmla="*/ 592 w 646"/>
              <a:gd name="T17" fmla="*/ 649 h 649"/>
              <a:gd name="T18" fmla="*/ 617 w 646"/>
              <a:gd name="T19" fmla="*/ 624 h 649"/>
              <a:gd name="T20" fmla="*/ 592 w 646"/>
              <a:gd name="T21" fmla="*/ 599 h 649"/>
              <a:gd name="T22" fmla="*/ 331 w 646"/>
              <a:gd name="T23" fmla="*/ 599 h 649"/>
              <a:gd name="T24" fmla="*/ 635 w 646"/>
              <a:gd name="T25" fmla="*/ 294 h 649"/>
              <a:gd name="T26" fmla="*/ 637 w 646"/>
              <a:gd name="T27" fmla="*/ 261 h 649"/>
              <a:gd name="T28" fmla="*/ 396 w 646"/>
              <a:gd name="T29" fmla="*/ 470 h 649"/>
              <a:gd name="T30" fmla="*/ 176 w 646"/>
              <a:gd name="T31" fmla="*/ 250 h 649"/>
              <a:gd name="T32" fmla="*/ 140 w 646"/>
              <a:gd name="T33" fmla="*/ 285 h 649"/>
              <a:gd name="T34" fmla="*/ 361 w 646"/>
              <a:gd name="T35" fmla="*/ 506 h 649"/>
              <a:gd name="T36" fmla="*/ 280 w 646"/>
              <a:gd name="T37" fmla="*/ 586 h 649"/>
              <a:gd name="T38" fmla="*/ 60 w 646"/>
              <a:gd name="T39" fmla="*/ 366 h 649"/>
              <a:gd name="T40" fmla="*/ 365 w 646"/>
              <a:gd name="T41" fmla="*/ 60 h 649"/>
              <a:gd name="T42" fmla="*/ 586 w 646"/>
              <a:gd name="T43" fmla="*/ 281 h 649"/>
              <a:gd name="T44" fmla="*/ 396 w 646"/>
              <a:gd name="T45" fmla="*/ 47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649">
                <a:moveTo>
                  <a:pt x="637" y="261"/>
                </a:moveTo>
                <a:lnTo>
                  <a:pt x="385" y="9"/>
                </a:lnTo>
                <a:cubicBezTo>
                  <a:pt x="376" y="0"/>
                  <a:pt x="361" y="1"/>
                  <a:pt x="352" y="11"/>
                </a:cubicBezTo>
                <a:lnTo>
                  <a:pt x="11" y="352"/>
                </a:lnTo>
                <a:cubicBezTo>
                  <a:pt x="1" y="362"/>
                  <a:pt x="0" y="377"/>
                  <a:pt x="9" y="385"/>
                </a:cubicBezTo>
                <a:lnTo>
                  <a:pt x="261" y="637"/>
                </a:lnTo>
                <a:cubicBezTo>
                  <a:pt x="264" y="640"/>
                  <a:pt x="267" y="642"/>
                  <a:pt x="271" y="642"/>
                </a:cubicBezTo>
                <a:cubicBezTo>
                  <a:pt x="276" y="646"/>
                  <a:pt x="281" y="649"/>
                  <a:pt x="288" y="649"/>
                </a:cubicBezTo>
                <a:lnTo>
                  <a:pt x="592" y="649"/>
                </a:lnTo>
                <a:cubicBezTo>
                  <a:pt x="606" y="649"/>
                  <a:pt x="617" y="638"/>
                  <a:pt x="617" y="624"/>
                </a:cubicBezTo>
                <a:cubicBezTo>
                  <a:pt x="617" y="610"/>
                  <a:pt x="606" y="599"/>
                  <a:pt x="592" y="599"/>
                </a:cubicBezTo>
                <a:lnTo>
                  <a:pt x="331" y="599"/>
                </a:lnTo>
                <a:lnTo>
                  <a:pt x="635" y="294"/>
                </a:lnTo>
                <a:cubicBezTo>
                  <a:pt x="645" y="285"/>
                  <a:pt x="646" y="270"/>
                  <a:pt x="637" y="261"/>
                </a:cubicBezTo>
                <a:close/>
                <a:moveTo>
                  <a:pt x="396" y="470"/>
                </a:moveTo>
                <a:lnTo>
                  <a:pt x="176" y="250"/>
                </a:lnTo>
                <a:lnTo>
                  <a:pt x="140" y="285"/>
                </a:lnTo>
                <a:lnTo>
                  <a:pt x="361" y="506"/>
                </a:lnTo>
                <a:lnTo>
                  <a:pt x="280" y="586"/>
                </a:lnTo>
                <a:lnTo>
                  <a:pt x="60" y="366"/>
                </a:lnTo>
                <a:lnTo>
                  <a:pt x="365" y="60"/>
                </a:lnTo>
                <a:lnTo>
                  <a:pt x="586" y="281"/>
                </a:lnTo>
                <a:lnTo>
                  <a:pt x="396" y="470"/>
                </a:lnTo>
                <a:close/>
              </a:path>
            </a:pathLst>
          </a:custGeom>
          <a:solidFill>
            <a:schemeClr val="bg1"/>
          </a:solidFill>
          <a:ln>
            <a:noFill/>
          </a:ln>
        </p:spPr>
        <p:txBody>
          <a:bodyPr>
            <a:normAutofit/>
          </a:bodyPr>
          <a:lstStyle/>
          <a:p>
            <a:endParaRPr lang="zh-CN" altLang="en-US"/>
          </a:p>
        </p:txBody>
      </p:sp>
    </p:spTree>
    <p:custDataLst>
      <p:tags r:id="rId36"/>
    </p:custData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矩形 104"/>
          <p:cNvSpPr/>
          <p:nvPr>
            <p:custDataLst>
              <p:tags r:id="rId1"/>
            </p:custDataLst>
          </p:nvPr>
        </p:nvSpPr>
        <p:spPr>
          <a:xfrm>
            <a:off x="386080" y="775970"/>
            <a:ext cx="3415665" cy="6686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6" name="矩形 105"/>
          <p:cNvSpPr/>
          <p:nvPr>
            <p:custDataLst>
              <p:tags r:id="rId2"/>
            </p:custDataLst>
          </p:nvPr>
        </p:nvSpPr>
        <p:spPr>
          <a:xfrm>
            <a:off x="306705" y="675640"/>
            <a:ext cx="3415665" cy="668655"/>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7" name="Title 6"/>
          <p:cNvSpPr txBox="1"/>
          <p:nvPr>
            <p:custDataLst>
              <p:tags r:id="rId3"/>
            </p:custDataLst>
          </p:nvPr>
        </p:nvSpPr>
        <p:spPr>
          <a:xfrm>
            <a:off x="467360" y="804545"/>
            <a:ext cx="32677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rPr>
              <a:t>三、创业风险的防范</a:t>
            </a:r>
            <a:endPar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endParaRPr>
          </a:p>
        </p:txBody>
      </p:sp>
      <p:sp>
        <p:nvSpPr>
          <p:cNvPr id="9" name="Oval 40"/>
          <p:cNvSpPr/>
          <p:nvPr>
            <p:custDataLst>
              <p:tags r:id="rId4"/>
            </p:custDataLst>
          </p:nvPr>
        </p:nvSpPr>
        <p:spPr bwMode="auto">
          <a:xfrm>
            <a:off x="906145" y="1871487"/>
            <a:ext cx="2160682" cy="2163510"/>
          </a:xfrm>
          <a:prstGeom prst="ellipse">
            <a:avLst/>
          </a:prstGeom>
          <a:solidFill>
            <a:schemeClr val="bg2"/>
          </a:solidFill>
          <a:ln>
            <a:noFill/>
          </a:ln>
          <a:effectLst>
            <a:outerShdw blurRad="241300" sx="99000" sy="99000" algn="c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00" tIns="46800" rIns="90000" bIns="46800" numCol="1" spcCol="0" rtlCol="0" fromWordArt="0" anchor="ctr" anchorCtr="0" forceAA="0" compatLnSpc="1">
            <a:normAutofit/>
          </a:bodyPr>
          <a:lstStyle/>
          <a:p>
            <a:pPr algn="ctr"/>
            <a:endParaRPr lang="en-US" sz="3200" i="1" dirty="0">
              <a:sym typeface="+mn-lt"/>
            </a:endParaRPr>
          </a:p>
          <a:p>
            <a:pPr algn="ctr"/>
            <a:endParaRPr lang="en-US" sz="3200" i="1" dirty="0">
              <a:sym typeface="+mn-lt"/>
            </a:endParaRPr>
          </a:p>
        </p:txBody>
      </p:sp>
      <p:sp>
        <p:nvSpPr>
          <p:cNvPr id="11" name="Oval 55"/>
          <p:cNvSpPr>
            <a:spLocks noChangeArrowheads="1"/>
          </p:cNvSpPr>
          <p:nvPr>
            <p:custDataLst>
              <p:tags r:id="rId5"/>
            </p:custDataLst>
          </p:nvPr>
        </p:nvSpPr>
        <p:spPr bwMode="auto">
          <a:xfrm>
            <a:off x="1968574" y="3141312"/>
            <a:ext cx="116896" cy="116896"/>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endParaRPr lang="zh-CN" altLang="en-US">
              <a:effectLst>
                <a:outerShdw blurRad="38100" dist="38100" dir="2700000" algn="tl">
                  <a:srgbClr val="000000">
                    <a:alpha val="43137"/>
                  </a:srgbClr>
                </a:outerShdw>
              </a:effectLst>
              <a:sym typeface="+mn-lt"/>
            </a:endParaRPr>
          </a:p>
        </p:txBody>
      </p:sp>
      <p:sp>
        <p:nvSpPr>
          <p:cNvPr id="12" name="Oval 56"/>
          <p:cNvSpPr>
            <a:spLocks noChangeArrowheads="1"/>
          </p:cNvSpPr>
          <p:nvPr>
            <p:custDataLst>
              <p:tags r:id="rId6"/>
            </p:custDataLst>
          </p:nvPr>
        </p:nvSpPr>
        <p:spPr bwMode="auto">
          <a:xfrm>
            <a:off x="1656539" y="3141312"/>
            <a:ext cx="115953" cy="116896"/>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endParaRPr lang="zh-CN" altLang="en-US">
              <a:effectLst>
                <a:outerShdw blurRad="38100" dist="38100" dir="2700000" algn="tl">
                  <a:srgbClr val="000000">
                    <a:alpha val="43137"/>
                  </a:srgbClr>
                </a:outerShdw>
              </a:effectLst>
              <a:sym typeface="+mn-lt"/>
            </a:endParaRPr>
          </a:p>
        </p:txBody>
      </p:sp>
      <p:sp>
        <p:nvSpPr>
          <p:cNvPr id="13" name="Freeform 57"/>
          <p:cNvSpPr/>
          <p:nvPr>
            <p:custDataLst>
              <p:tags r:id="rId7"/>
            </p:custDataLst>
          </p:nvPr>
        </p:nvSpPr>
        <p:spPr bwMode="auto">
          <a:xfrm>
            <a:off x="1638627" y="2737834"/>
            <a:ext cx="812612" cy="394994"/>
          </a:xfrm>
          <a:custGeom>
            <a:avLst/>
            <a:gdLst>
              <a:gd name="T0" fmla="*/ 54 w 91"/>
              <a:gd name="T1" fmla="*/ 44 h 44"/>
              <a:gd name="T2" fmla="*/ 57 w 91"/>
              <a:gd name="T3" fmla="*/ 42 h 44"/>
              <a:gd name="T4" fmla="*/ 72 w 91"/>
              <a:gd name="T5" fmla="*/ 7 h 44"/>
              <a:gd name="T6" fmla="*/ 87 w 91"/>
              <a:gd name="T7" fmla="*/ 7 h 44"/>
              <a:gd name="T8" fmla="*/ 91 w 91"/>
              <a:gd name="T9" fmla="*/ 4 h 44"/>
              <a:gd name="T10" fmla="*/ 87 w 91"/>
              <a:gd name="T11" fmla="*/ 0 h 44"/>
              <a:gd name="T12" fmla="*/ 69 w 91"/>
              <a:gd name="T13" fmla="*/ 0 h 44"/>
              <a:gd name="T14" fmla="*/ 66 w 91"/>
              <a:gd name="T15" fmla="*/ 2 h 44"/>
              <a:gd name="T16" fmla="*/ 51 w 91"/>
              <a:gd name="T17" fmla="*/ 37 h 44"/>
              <a:gd name="T18" fmla="*/ 4 w 91"/>
              <a:gd name="T19" fmla="*/ 37 h 44"/>
              <a:gd name="T20" fmla="*/ 0 w 91"/>
              <a:gd name="T21" fmla="*/ 40 h 44"/>
              <a:gd name="T22" fmla="*/ 4 w 91"/>
              <a:gd name="T23" fmla="*/ 44 h 44"/>
              <a:gd name="T24" fmla="*/ 54 w 91"/>
              <a:gd name="T25"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44">
                <a:moveTo>
                  <a:pt x="54" y="44"/>
                </a:moveTo>
                <a:cubicBezTo>
                  <a:pt x="57" y="42"/>
                  <a:pt x="57" y="42"/>
                  <a:pt x="57" y="42"/>
                </a:cubicBezTo>
                <a:cubicBezTo>
                  <a:pt x="72" y="7"/>
                  <a:pt x="72" y="7"/>
                  <a:pt x="72" y="7"/>
                </a:cubicBezTo>
                <a:cubicBezTo>
                  <a:pt x="87" y="7"/>
                  <a:pt x="87" y="7"/>
                  <a:pt x="87" y="7"/>
                </a:cubicBezTo>
                <a:cubicBezTo>
                  <a:pt x="89" y="7"/>
                  <a:pt x="91" y="6"/>
                  <a:pt x="91" y="4"/>
                </a:cubicBezTo>
                <a:cubicBezTo>
                  <a:pt x="91" y="2"/>
                  <a:pt x="89" y="0"/>
                  <a:pt x="87" y="0"/>
                </a:cubicBezTo>
                <a:cubicBezTo>
                  <a:pt x="69" y="0"/>
                  <a:pt x="69" y="0"/>
                  <a:pt x="69" y="0"/>
                </a:cubicBezTo>
                <a:cubicBezTo>
                  <a:pt x="66" y="2"/>
                  <a:pt x="66" y="2"/>
                  <a:pt x="66" y="2"/>
                </a:cubicBezTo>
                <a:cubicBezTo>
                  <a:pt x="51" y="37"/>
                  <a:pt x="51" y="37"/>
                  <a:pt x="51" y="37"/>
                </a:cubicBezTo>
                <a:cubicBezTo>
                  <a:pt x="4" y="37"/>
                  <a:pt x="4" y="37"/>
                  <a:pt x="4" y="37"/>
                </a:cubicBezTo>
                <a:cubicBezTo>
                  <a:pt x="2" y="37"/>
                  <a:pt x="0" y="38"/>
                  <a:pt x="0" y="40"/>
                </a:cubicBezTo>
                <a:cubicBezTo>
                  <a:pt x="0" y="42"/>
                  <a:pt x="2" y="44"/>
                  <a:pt x="4" y="44"/>
                </a:cubicBezTo>
                <a:lnTo>
                  <a:pt x="54" y="4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a:bodyPr>
          <a:lstStyle/>
          <a:p>
            <a:endParaRPr lang="zh-CN" altLang="en-US">
              <a:effectLst>
                <a:outerShdw blurRad="38100" dist="38100" dir="2700000" algn="tl">
                  <a:srgbClr val="000000">
                    <a:alpha val="43137"/>
                  </a:srgbClr>
                </a:outerShdw>
              </a:effectLst>
              <a:sym typeface="+mn-lt"/>
            </a:endParaRPr>
          </a:p>
        </p:txBody>
      </p:sp>
      <p:sp>
        <p:nvSpPr>
          <p:cNvPr id="14" name="Freeform 58"/>
          <p:cNvSpPr>
            <a:spLocks noEditPoints="1"/>
          </p:cNvSpPr>
          <p:nvPr>
            <p:custDataLst>
              <p:tags r:id="rId8"/>
            </p:custDataLst>
          </p:nvPr>
        </p:nvSpPr>
        <p:spPr bwMode="auto">
          <a:xfrm>
            <a:off x="1521732" y="2647334"/>
            <a:ext cx="679691" cy="386509"/>
          </a:xfrm>
          <a:custGeom>
            <a:avLst/>
            <a:gdLst>
              <a:gd name="T0" fmla="*/ 67 w 76"/>
              <a:gd name="T1" fmla="*/ 0 h 43"/>
              <a:gd name="T2" fmla="*/ 49 w 76"/>
              <a:gd name="T3" fmla="*/ 0 h 43"/>
              <a:gd name="T4" fmla="*/ 27 w 76"/>
              <a:gd name="T5" fmla="*/ 0 h 43"/>
              <a:gd name="T6" fmla="*/ 9 w 76"/>
              <a:gd name="T7" fmla="*/ 0 h 43"/>
              <a:gd name="T8" fmla="*/ 2 w 76"/>
              <a:gd name="T9" fmla="*/ 10 h 43"/>
              <a:gd name="T10" fmla="*/ 11 w 76"/>
              <a:gd name="T11" fmla="*/ 33 h 43"/>
              <a:gd name="T12" fmla="*/ 27 w 76"/>
              <a:gd name="T13" fmla="*/ 43 h 43"/>
              <a:gd name="T14" fmla="*/ 49 w 76"/>
              <a:gd name="T15" fmla="*/ 43 h 43"/>
              <a:gd name="T16" fmla="*/ 65 w 76"/>
              <a:gd name="T17" fmla="*/ 33 h 43"/>
              <a:gd name="T18" fmla="*/ 74 w 76"/>
              <a:gd name="T19" fmla="*/ 10 h 43"/>
              <a:gd name="T20" fmla="*/ 67 w 76"/>
              <a:gd name="T21" fmla="*/ 0 h 43"/>
              <a:gd name="T22" fmla="*/ 57 w 76"/>
              <a:gd name="T23" fmla="*/ 34 h 43"/>
              <a:gd name="T24" fmla="*/ 18 w 76"/>
              <a:gd name="T25" fmla="*/ 34 h 43"/>
              <a:gd name="T26" fmla="*/ 17 w 76"/>
              <a:gd name="T27" fmla="*/ 32 h 43"/>
              <a:gd name="T28" fmla="*/ 18 w 76"/>
              <a:gd name="T29" fmla="*/ 30 h 43"/>
              <a:gd name="T30" fmla="*/ 57 w 76"/>
              <a:gd name="T31" fmla="*/ 30 h 43"/>
              <a:gd name="T32" fmla="*/ 58 w 76"/>
              <a:gd name="T33" fmla="*/ 32 h 43"/>
              <a:gd name="T34" fmla="*/ 57 w 76"/>
              <a:gd name="T35" fmla="*/ 34 h 43"/>
              <a:gd name="T36" fmla="*/ 62 w 76"/>
              <a:gd name="T37" fmla="*/ 23 h 43"/>
              <a:gd name="T38" fmla="*/ 13 w 76"/>
              <a:gd name="T39" fmla="*/ 23 h 43"/>
              <a:gd name="T40" fmla="*/ 12 w 76"/>
              <a:gd name="T41" fmla="*/ 20 h 43"/>
              <a:gd name="T42" fmla="*/ 13 w 76"/>
              <a:gd name="T43" fmla="*/ 18 h 43"/>
              <a:gd name="T44" fmla="*/ 62 w 76"/>
              <a:gd name="T45" fmla="*/ 18 h 43"/>
              <a:gd name="T46" fmla="*/ 63 w 76"/>
              <a:gd name="T47" fmla="*/ 20 h 43"/>
              <a:gd name="T48" fmla="*/ 62 w 76"/>
              <a:gd name="T49" fmla="*/ 23 h 43"/>
              <a:gd name="T50" fmla="*/ 65 w 76"/>
              <a:gd name="T51" fmla="*/ 11 h 43"/>
              <a:gd name="T52" fmla="*/ 10 w 76"/>
              <a:gd name="T53" fmla="*/ 11 h 43"/>
              <a:gd name="T54" fmla="*/ 8 w 76"/>
              <a:gd name="T55" fmla="*/ 8 h 43"/>
              <a:gd name="T56" fmla="*/ 10 w 76"/>
              <a:gd name="T57" fmla="*/ 6 h 43"/>
              <a:gd name="T58" fmla="*/ 65 w 76"/>
              <a:gd name="T59" fmla="*/ 6 h 43"/>
              <a:gd name="T60" fmla="*/ 67 w 76"/>
              <a:gd name="T61" fmla="*/ 8 h 43"/>
              <a:gd name="T62" fmla="*/ 65 w 76"/>
              <a:gd name="T63"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6" h="43">
                <a:moveTo>
                  <a:pt x="67" y="0"/>
                </a:moveTo>
                <a:cubicBezTo>
                  <a:pt x="49" y="0"/>
                  <a:pt x="49" y="0"/>
                  <a:pt x="49" y="0"/>
                </a:cubicBezTo>
                <a:cubicBezTo>
                  <a:pt x="43" y="0"/>
                  <a:pt x="33" y="0"/>
                  <a:pt x="27" y="0"/>
                </a:cubicBezTo>
                <a:cubicBezTo>
                  <a:pt x="9" y="0"/>
                  <a:pt x="9" y="0"/>
                  <a:pt x="9" y="0"/>
                </a:cubicBezTo>
                <a:cubicBezTo>
                  <a:pt x="3" y="0"/>
                  <a:pt x="0" y="5"/>
                  <a:pt x="2" y="10"/>
                </a:cubicBezTo>
                <a:cubicBezTo>
                  <a:pt x="11" y="33"/>
                  <a:pt x="11" y="33"/>
                  <a:pt x="11" y="33"/>
                </a:cubicBezTo>
                <a:cubicBezTo>
                  <a:pt x="14" y="39"/>
                  <a:pt x="21" y="43"/>
                  <a:pt x="27" y="43"/>
                </a:cubicBezTo>
                <a:cubicBezTo>
                  <a:pt x="49" y="43"/>
                  <a:pt x="49" y="43"/>
                  <a:pt x="49" y="43"/>
                </a:cubicBezTo>
                <a:cubicBezTo>
                  <a:pt x="55" y="43"/>
                  <a:pt x="62" y="39"/>
                  <a:pt x="65" y="33"/>
                </a:cubicBezTo>
                <a:cubicBezTo>
                  <a:pt x="74" y="10"/>
                  <a:pt x="74" y="10"/>
                  <a:pt x="74" y="10"/>
                </a:cubicBezTo>
                <a:cubicBezTo>
                  <a:pt x="76" y="5"/>
                  <a:pt x="73" y="0"/>
                  <a:pt x="67" y="0"/>
                </a:cubicBezTo>
                <a:close/>
                <a:moveTo>
                  <a:pt x="57" y="34"/>
                </a:moveTo>
                <a:cubicBezTo>
                  <a:pt x="18" y="34"/>
                  <a:pt x="18" y="34"/>
                  <a:pt x="18" y="34"/>
                </a:cubicBezTo>
                <a:cubicBezTo>
                  <a:pt x="18" y="34"/>
                  <a:pt x="17" y="34"/>
                  <a:pt x="17" y="32"/>
                </a:cubicBezTo>
                <a:cubicBezTo>
                  <a:pt x="17" y="31"/>
                  <a:pt x="18" y="30"/>
                  <a:pt x="18" y="30"/>
                </a:cubicBezTo>
                <a:cubicBezTo>
                  <a:pt x="57" y="30"/>
                  <a:pt x="57" y="30"/>
                  <a:pt x="57" y="30"/>
                </a:cubicBezTo>
                <a:cubicBezTo>
                  <a:pt x="57" y="30"/>
                  <a:pt x="58" y="31"/>
                  <a:pt x="58" y="32"/>
                </a:cubicBezTo>
                <a:cubicBezTo>
                  <a:pt x="58" y="34"/>
                  <a:pt x="57" y="34"/>
                  <a:pt x="57" y="34"/>
                </a:cubicBezTo>
                <a:close/>
                <a:moveTo>
                  <a:pt x="62" y="23"/>
                </a:moveTo>
                <a:cubicBezTo>
                  <a:pt x="13" y="23"/>
                  <a:pt x="13" y="23"/>
                  <a:pt x="13" y="23"/>
                </a:cubicBezTo>
                <a:cubicBezTo>
                  <a:pt x="13" y="23"/>
                  <a:pt x="12" y="22"/>
                  <a:pt x="12" y="20"/>
                </a:cubicBezTo>
                <a:cubicBezTo>
                  <a:pt x="12" y="19"/>
                  <a:pt x="13" y="18"/>
                  <a:pt x="13" y="18"/>
                </a:cubicBezTo>
                <a:cubicBezTo>
                  <a:pt x="62" y="18"/>
                  <a:pt x="62" y="18"/>
                  <a:pt x="62" y="18"/>
                </a:cubicBezTo>
                <a:cubicBezTo>
                  <a:pt x="63" y="18"/>
                  <a:pt x="63" y="19"/>
                  <a:pt x="63" y="20"/>
                </a:cubicBezTo>
                <a:cubicBezTo>
                  <a:pt x="63" y="22"/>
                  <a:pt x="63" y="23"/>
                  <a:pt x="62" y="23"/>
                </a:cubicBezTo>
                <a:close/>
                <a:moveTo>
                  <a:pt x="65" y="11"/>
                </a:moveTo>
                <a:cubicBezTo>
                  <a:pt x="10" y="11"/>
                  <a:pt x="10" y="11"/>
                  <a:pt x="10" y="11"/>
                </a:cubicBezTo>
                <a:cubicBezTo>
                  <a:pt x="9" y="11"/>
                  <a:pt x="8" y="10"/>
                  <a:pt x="8" y="8"/>
                </a:cubicBezTo>
                <a:cubicBezTo>
                  <a:pt x="8" y="7"/>
                  <a:pt x="9" y="6"/>
                  <a:pt x="10" y="6"/>
                </a:cubicBezTo>
                <a:cubicBezTo>
                  <a:pt x="65" y="6"/>
                  <a:pt x="65" y="6"/>
                  <a:pt x="65" y="6"/>
                </a:cubicBezTo>
                <a:cubicBezTo>
                  <a:pt x="66" y="6"/>
                  <a:pt x="67" y="7"/>
                  <a:pt x="67" y="8"/>
                </a:cubicBezTo>
                <a:cubicBezTo>
                  <a:pt x="67" y="10"/>
                  <a:pt x="66" y="11"/>
                  <a:pt x="65" y="1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a:bodyPr>
          <a:lstStyle/>
          <a:p>
            <a:endParaRPr lang="zh-CN" altLang="en-US">
              <a:effectLst>
                <a:outerShdw blurRad="38100" dist="38100" dir="2700000" algn="tl">
                  <a:srgbClr val="000000">
                    <a:alpha val="43137"/>
                  </a:srgbClr>
                </a:outerShdw>
              </a:effectLst>
              <a:sym typeface="+mn-lt"/>
            </a:endParaRPr>
          </a:p>
        </p:txBody>
      </p:sp>
      <p:sp>
        <p:nvSpPr>
          <p:cNvPr id="16" name="文本框 15"/>
          <p:cNvSpPr txBox="1"/>
          <p:nvPr>
            <p:custDataLst>
              <p:tags r:id="rId9"/>
            </p:custDataLst>
          </p:nvPr>
        </p:nvSpPr>
        <p:spPr>
          <a:xfrm>
            <a:off x="3373120" y="1701800"/>
            <a:ext cx="7858760" cy="2466340"/>
          </a:xfrm>
          <a:prstGeom prst="rect">
            <a:avLst/>
          </a:prstGeom>
        </p:spPr>
        <p:txBody>
          <a:bodyPr wrap="square" lIns="90000" tIns="46800" rIns="90000" bIns="46800" anchor="ctr">
            <a:normAutofit lnSpcReduction="10000"/>
          </a:bodyPr>
          <a:lstStyle>
            <a:defPPr>
              <a:defRPr lang="zh-CN"/>
            </a:defPPr>
            <a:lvl1pPr algn="ctr">
              <a:defRPr i="1">
                <a:cs typeface="+mn-ea"/>
              </a:defRPr>
            </a:lvl1pPr>
          </a:lstStyle>
          <a:p>
            <a:pPr marL="0" lvl="0" indent="0" algn="just">
              <a:lnSpc>
                <a:spcPct val="130000"/>
              </a:lnSpc>
              <a:spcBef>
                <a:spcPts val="0"/>
              </a:spcBef>
              <a:spcAft>
                <a:spcPts val="0"/>
              </a:spcAft>
              <a:buSzPct val="100000"/>
            </a:pPr>
            <a:r>
              <a:rPr lang="zh-CN" altLang="zh-CN" sz="1800" i="0" dirty="0" smtClean="0">
                <a:solidFill>
                  <a:schemeClr val="tx1"/>
                </a:solidFill>
                <a:latin typeface="+mn-ea"/>
                <a:ea typeface="+mn-ea"/>
                <a:cs typeface="+mn-cs"/>
                <a:sym typeface="+mn-ea"/>
              </a:rPr>
              <a:t>风险的存在是必然的。面对风险，我们要克服畏难情绪和惧怕心理，胆子要大，步子要稳，要迎着风险，迎着困难上。因此，大学生创业应在各个环节做好风险的防范。</a:t>
            </a:r>
            <a:endParaRPr lang="zh-CN" altLang="zh-CN" sz="1800" i="0" dirty="0" smtClean="0">
              <a:solidFill>
                <a:schemeClr val="tx1"/>
              </a:solidFill>
              <a:latin typeface="+mn-ea"/>
              <a:ea typeface="+mn-ea"/>
              <a:cs typeface="+mn-cs"/>
              <a:sym typeface="+mn-ea"/>
            </a:endParaRPr>
          </a:p>
        </p:txBody>
      </p:sp>
      <p:grpSp>
        <p:nvGrpSpPr>
          <p:cNvPr id="990" name="组合 989"/>
          <p:cNvGrpSpPr/>
          <p:nvPr>
            <p:custDataLst>
              <p:tags r:id="rId10"/>
            </p:custDataLst>
          </p:nvPr>
        </p:nvGrpSpPr>
        <p:grpSpPr>
          <a:xfrm rot="0">
            <a:off x="5431155" y="3900805"/>
            <a:ext cx="1338580" cy="751840"/>
            <a:chOff x="3781974" y="2409691"/>
            <a:chExt cx="1784521" cy="1002273"/>
          </a:xfrm>
        </p:grpSpPr>
        <p:sp>
          <p:nvSpPr>
            <p:cNvPr id="991" name="圆角矩形 990"/>
            <p:cNvSpPr/>
            <p:nvPr>
              <p:custDataLst>
                <p:tags r:id="rId11"/>
              </p:custDataLst>
            </p:nvPr>
          </p:nvSpPr>
          <p:spPr>
            <a:xfrm>
              <a:off x="3929387" y="2555085"/>
              <a:ext cx="1637108" cy="856879"/>
            </a:xfrm>
            <a:prstGeom prst="roundRect">
              <a:avLst>
                <a:gd name="adj" fmla="val 50000"/>
              </a:avLst>
            </a:prstGeom>
            <a:solidFill>
              <a:srgbClr val="2E82CB"/>
            </a:solidFill>
            <a:ln w="28575" cap="flat" cmpd="sng" algn="ctr">
              <a:solidFill>
                <a:sysClr val="window" lastClr="FFFFFF"/>
              </a:solidFill>
              <a:prstDash val="solid"/>
              <a:miter lim="800000"/>
            </a:ln>
            <a:effectLst>
              <a:innerShdw blurRad="63500" dist="50800" dir="27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1800">
                <a:sym typeface="Arial" panose="020B0604020202020204" pitchFamily="34" charset="0"/>
              </a:endParaRPr>
            </a:p>
          </p:txBody>
        </p:sp>
        <p:sp>
          <p:nvSpPr>
            <p:cNvPr id="992" name="圆角矩形 991"/>
            <p:cNvSpPr/>
            <p:nvPr>
              <p:custDataLst>
                <p:tags r:id="rId12"/>
              </p:custDataLst>
            </p:nvPr>
          </p:nvSpPr>
          <p:spPr>
            <a:xfrm>
              <a:off x="3781974" y="2409691"/>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w="12700" cap="flat" cmpd="sng" algn="ctr">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1800">
                <a:sym typeface="Arial" panose="020B0604020202020204" pitchFamily="34" charset="0"/>
              </a:endParaRPr>
            </a:p>
          </p:txBody>
        </p:sp>
        <p:sp>
          <p:nvSpPr>
            <p:cNvPr id="993" name="文本框 992"/>
            <p:cNvSpPr txBox="1"/>
            <p:nvPr>
              <p:custDataLst>
                <p:tags r:id="rId13"/>
              </p:custDataLst>
            </p:nvPr>
          </p:nvSpPr>
          <p:spPr>
            <a:xfrm>
              <a:off x="3909482" y="2514965"/>
              <a:ext cx="518091" cy="646331"/>
            </a:xfrm>
            <a:prstGeom prst="rect">
              <a:avLst/>
            </a:prstGeom>
            <a:noFill/>
          </p:spPr>
          <p:txBody>
            <a:bodyPr wrap="none" rtlCol="0">
              <a:normAutofit fontScale="70000"/>
            </a:bodyPr>
            <a:p>
              <a:r>
                <a:rPr lang="en-US" altLang="zh-CN" sz="3600" b="1" smtClean="0">
                  <a:solidFill>
                    <a:srgbClr val="2E82CB"/>
                  </a:solidFill>
                  <a:sym typeface="Arial" panose="020B0604020202020204" pitchFamily="34" charset="0"/>
                </a:rPr>
                <a:t>A</a:t>
              </a:r>
              <a:endParaRPr lang="zh-CN" altLang="en-US" sz="3600" b="1">
                <a:solidFill>
                  <a:srgbClr val="2E82CB"/>
                </a:solidFill>
                <a:sym typeface="Arial" panose="020B0604020202020204" pitchFamily="34" charset="0"/>
              </a:endParaRPr>
            </a:p>
          </p:txBody>
        </p:sp>
        <p:sp>
          <p:nvSpPr>
            <p:cNvPr id="994" name="KSO_Shape"/>
            <p:cNvSpPr/>
            <p:nvPr>
              <p:custDataLst>
                <p:tags r:id="rId14"/>
              </p:custDataLst>
            </p:nvPr>
          </p:nvSpPr>
          <p:spPr bwMode="auto">
            <a:xfrm>
              <a:off x="4717286" y="2579754"/>
              <a:ext cx="488499" cy="516752"/>
            </a:xfrm>
            <a:custGeom>
              <a:avLst/>
              <a:gdLst>
                <a:gd name="T0" fmla="*/ 626247 w 3476"/>
                <a:gd name="T1" fmla="*/ 450588 h 3680"/>
                <a:gd name="T2" fmla="*/ 644838 w 3476"/>
                <a:gd name="T3" fmla="*/ 556264 h 3680"/>
                <a:gd name="T4" fmla="*/ 722630 w 3476"/>
                <a:gd name="T5" fmla="*/ 658515 h 3680"/>
                <a:gd name="T6" fmla="*/ 1089571 w 3476"/>
                <a:gd name="T7" fmla="*/ 380138 h 3680"/>
                <a:gd name="T8" fmla="*/ 1073915 w 3476"/>
                <a:gd name="T9" fmla="*/ 1030825 h 3680"/>
                <a:gd name="T10" fmla="*/ 1505438 w 3476"/>
                <a:gd name="T11" fmla="*/ 1489241 h 3680"/>
                <a:gd name="T12" fmla="*/ 1700651 w 3476"/>
                <a:gd name="T13" fmla="*/ 1489241 h 3680"/>
                <a:gd name="T14" fmla="*/ 1700651 w 3476"/>
                <a:gd name="T15" fmla="*/ 1800397 h 3680"/>
                <a:gd name="T16" fmla="*/ 700124 w 3476"/>
                <a:gd name="T17" fmla="*/ 1800397 h 3680"/>
                <a:gd name="T18" fmla="*/ 700124 w 3476"/>
                <a:gd name="T19" fmla="*/ 1489241 h 3680"/>
                <a:gd name="T20" fmla="*/ 766174 w 3476"/>
                <a:gd name="T21" fmla="*/ 1489241 h 3680"/>
                <a:gd name="T22" fmla="*/ 766174 w 3476"/>
                <a:gd name="T23" fmla="*/ 1220160 h 3680"/>
                <a:gd name="T24" fmla="*/ 234842 w 3476"/>
                <a:gd name="T25" fmla="*/ 1028379 h 3680"/>
                <a:gd name="T26" fmla="*/ 612058 w 3476"/>
                <a:gd name="T27" fmla="*/ 742175 h 3680"/>
                <a:gd name="T28" fmla="*/ 533288 w 3476"/>
                <a:gd name="T29" fmla="*/ 637967 h 3680"/>
                <a:gd name="T30" fmla="*/ 440330 w 3476"/>
                <a:gd name="T31" fmla="*/ 591978 h 3680"/>
                <a:gd name="T32" fmla="*/ 462835 w 3476"/>
                <a:gd name="T33" fmla="*/ 428084 h 3680"/>
                <a:gd name="T34" fmla="*/ 626247 w 3476"/>
                <a:gd name="T35" fmla="*/ 450588 h 3680"/>
                <a:gd name="T36" fmla="*/ 0 w 3476"/>
                <a:gd name="T37" fmla="*/ 416342 h 3680"/>
                <a:gd name="T38" fmla="*/ 106168 w 3476"/>
                <a:gd name="T39" fmla="*/ 447164 h 3680"/>
                <a:gd name="T40" fmla="*/ 274961 w 3476"/>
                <a:gd name="T41" fmla="*/ 192760 h 3680"/>
                <a:gd name="T42" fmla="*/ 588085 w 3476"/>
                <a:gd name="T43" fmla="*/ 112525 h 3680"/>
                <a:gd name="T44" fmla="*/ 589063 w 3476"/>
                <a:gd name="T45" fmla="*/ 1957 h 3680"/>
                <a:gd name="T46" fmla="*/ 212337 w 3476"/>
                <a:gd name="T47" fmla="*/ 101762 h 3680"/>
                <a:gd name="T48" fmla="*/ 0 w 3476"/>
                <a:gd name="T49" fmla="*/ 416342 h 3680"/>
                <a:gd name="T50" fmla="*/ 218697 w 3476"/>
                <a:gd name="T51" fmla="*/ 439825 h 3680"/>
                <a:gd name="T52" fmla="*/ 325355 w 3476"/>
                <a:gd name="T53" fmla="*/ 470647 h 3680"/>
                <a:gd name="T54" fmla="*/ 406082 w 3476"/>
                <a:gd name="T55" fmla="*/ 348338 h 3680"/>
                <a:gd name="T56" fmla="*/ 559219 w 3476"/>
                <a:gd name="T57" fmla="*/ 309688 h 3680"/>
                <a:gd name="T58" fmla="*/ 560197 w 3476"/>
                <a:gd name="T59" fmla="*/ 198631 h 3680"/>
                <a:gd name="T60" fmla="*/ 342968 w 3476"/>
                <a:gd name="T61" fmla="*/ 257339 h 3680"/>
                <a:gd name="T62" fmla="*/ 218697 w 3476"/>
                <a:gd name="T63" fmla="*/ 439825 h 3680"/>
                <a:gd name="T64" fmla="*/ 1236348 w 3476"/>
                <a:gd name="T65" fmla="*/ 1489241 h 3680"/>
                <a:gd name="T66" fmla="*/ 963833 w 3476"/>
                <a:gd name="T67" fmla="*/ 1199612 h 3680"/>
                <a:gd name="T68" fmla="*/ 962365 w 3476"/>
                <a:gd name="T69" fmla="*/ 1200102 h 3680"/>
                <a:gd name="T70" fmla="*/ 962365 w 3476"/>
                <a:gd name="T71" fmla="*/ 1489241 h 3680"/>
                <a:gd name="T72" fmla="*/ 1236348 w 3476"/>
                <a:gd name="T73" fmla="*/ 1489241 h 36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476" h="3680">
                  <a:moveTo>
                    <a:pt x="1280" y="921"/>
                  </a:moveTo>
                  <a:cubicBezTo>
                    <a:pt x="1329" y="985"/>
                    <a:pt x="1340" y="1066"/>
                    <a:pt x="1318" y="1137"/>
                  </a:cubicBezTo>
                  <a:cubicBezTo>
                    <a:pt x="1477" y="1346"/>
                    <a:pt x="1477" y="1346"/>
                    <a:pt x="1477" y="1346"/>
                  </a:cubicBezTo>
                  <a:cubicBezTo>
                    <a:pt x="2227" y="777"/>
                    <a:pt x="2227" y="777"/>
                    <a:pt x="2227" y="777"/>
                  </a:cubicBezTo>
                  <a:cubicBezTo>
                    <a:pt x="2522" y="1184"/>
                    <a:pt x="2497" y="1730"/>
                    <a:pt x="2195" y="2107"/>
                  </a:cubicBezTo>
                  <a:cubicBezTo>
                    <a:pt x="3077" y="3044"/>
                    <a:pt x="3077" y="3044"/>
                    <a:pt x="3077" y="3044"/>
                  </a:cubicBezTo>
                  <a:cubicBezTo>
                    <a:pt x="3476" y="3044"/>
                    <a:pt x="3476" y="3044"/>
                    <a:pt x="3476" y="3044"/>
                  </a:cubicBezTo>
                  <a:cubicBezTo>
                    <a:pt x="3476" y="3680"/>
                    <a:pt x="3476" y="3680"/>
                    <a:pt x="3476" y="3680"/>
                  </a:cubicBezTo>
                  <a:cubicBezTo>
                    <a:pt x="1431" y="3680"/>
                    <a:pt x="1431" y="3680"/>
                    <a:pt x="1431" y="3680"/>
                  </a:cubicBezTo>
                  <a:cubicBezTo>
                    <a:pt x="1431" y="3044"/>
                    <a:pt x="1431" y="3044"/>
                    <a:pt x="1431" y="3044"/>
                  </a:cubicBezTo>
                  <a:cubicBezTo>
                    <a:pt x="1566" y="3044"/>
                    <a:pt x="1566" y="3044"/>
                    <a:pt x="1566" y="3044"/>
                  </a:cubicBezTo>
                  <a:cubicBezTo>
                    <a:pt x="1566" y="2494"/>
                    <a:pt x="1566" y="2494"/>
                    <a:pt x="1566" y="2494"/>
                  </a:cubicBezTo>
                  <a:cubicBezTo>
                    <a:pt x="1171" y="2577"/>
                    <a:pt x="746" y="2438"/>
                    <a:pt x="480" y="2102"/>
                  </a:cubicBezTo>
                  <a:cubicBezTo>
                    <a:pt x="1251" y="1517"/>
                    <a:pt x="1251" y="1517"/>
                    <a:pt x="1251" y="1517"/>
                  </a:cubicBezTo>
                  <a:cubicBezTo>
                    <a:pt x="1090" y="1304"/>
                    <a:pt x="1090" y="1304"/>
                    <a:pt x="1090" y="1304"/>
                  </a:cubicBezTo>
                  <a:cubicBezTo>
                    <a:pt x="1018" y="1304"/>
                    <a:pt x="947" y="1272"/>
                    <a:pt x="900" y="1210"/>
                  </a:cubicBezTo>
                  <a:cubicBezTo>
                    <a:pt x="820" y="1105"/>
                    <a:pt x="841" y="955"/>
                    <a:pt x="946" y="875"/>
                  </a:cubicBezTo>
                  <a:cubicBezTo>
                    <a:pt x="1051" y="796"/>
                    <a:pt x="1201" y="816"/>
                    <a:pt x="1280" y="921"/>
                  </a:cubicBezTo>
                  <a:close/>
                  <a:moveTo>
                    <a:pt x="0" y="851"/>
                  </a:moveTo>
                  <a:cubicBezTo>
                    <a:pt x="217" y="914"/>
                    <a:pt x="217" y="914"/>
                    <a:pt x="217" y="914"/>
                  </a:cubicBezTo>
                  <a:cubicBezTo>
                    <a:pt x="286" y="678"/>
                    <a:pt x="401" y="506"/>
                    <a:pt x="562" y="394"/>
                  </a:cubicBezTo>
                  <a:cubicBezTo>
                    <a:pt x="726" y="281"/>
                    <a:pt x="940" y="227"/>
                    <a:pt x="1202" y="230"/>
                  </a:cubicBezTo>
                  <a:cubicBezTo>
                    <a:pt x="1204" y="4"/>
                    <a:pt x="1204" y="4"/>
                    <a:pt x="1204" y="4"/>
                  </a:cubicBezTo>
                  <a:cubicBezTo>
                    <a:pt x="894" y="0"/>
                    <a:pt x="636" y="68"/>
                    <a:pt x="434" y="208"/>
                  </a:cubicBezTo>
                  <a:cubicBezTo>
                    <a:pt x="229" y="350"/>
                    <a:pt x="84" y="564"/>
                    <a:pt x="0" y="851"/>
                  </a:cubicBezTo>
                  <a:close/>
                  <a:moveTo>
                    <a:pt x="447" y="899"/>
                  </a:moveTo>
                  <a:cubicBezTo>
                    <a:pt x="665" y="962"/>
                    <a:pt x="665" y="962"/>
                    <a:pt x="665" y="962"/>
                  </a:cubicBezTo>
                  <a:cubicBezTo>
                    <a:pt x="698" y="848"/>
                    <a:pt x="753" y="765"/>
                    <a:pt x="830" y="712"/>
                  </a:cubicBezTo>
                  <a:cubicBezTo>
                    <a:pt x="908" y="657"/>
                    <a:pt x="1013" y="631"/>
                    <a:pt x="1143" y="633"/>
                  </a:cubicBezTo>
                  <a:cubicBezTo>
                    <a:pt x="1145" y="406"/>
                    <a:pt x="1145" y="406"/>
                    <a:pt x="1145" y="406"/>
                  </a:cubicBezTo>
                  <a:cubicBezTo>
                    <a:pt x="967" y="405"/>
                    <a:pt x="819" y="444"/>
                    <a:pt x="701" y="526"/>
                  </a:cubicBezTo>
                  <a:cubicBezTo>
                    <a:pt x="581" y="609"/>
                    <a:pt x="496" y="733"/>
                    <a:pt x="447" y="899"/>
                  </a:cubicBezTo>
                  <a:close/>
                  <a:moveTo>
                    <a:pt x="2527" y="3044"/>
                  </a:moveTo>
                  <a:cubicBezTo>
                    <a:pt x="1970" y="2452"/>
                    <a:pt x="1970" y="2452"/>
                    <a:pt x="1970" y="2452"/>
                  </a:cubicBezTo>
                  <a:cubicBezTo>
                    <a:pt x="1967" y="2453"/>
                    <a:pt x="1967" y="2453"/>
                    <a:pt x="1967" y="2453"/>
                  </a:cubicBezTo>
                  <a:cubicBezTo>
                    <a:pt x="1967" y="3044"/>
                    <a:pt x="1967" y="3044"/>
                    <a:pt x="1967" y="3044"/>
                  </a:cubicBezTo>
                  <a:lnTo>
                    <a:pt x="2527" y="3044"/>
                  </a:lnTo>
                  <a:close/>
                </a:path>
              </a:pathLst>
            </a:custGeom>
            <a:solidFill>
              <a:srgbClr val="2E82CB"/>
            </a:solidFill>
            <a:ln>
              <a:noFill/>
            </a:ln>
            <a:extLst>
              <a:ext uri="{91240B29-F687-4F45-9708-019B960494DF}">
                <a14:hiddenLine xmlns:a14="http://schemas.microsoft.com/office/drawing/2010/main" w="9525">
                  <a:solidFill>
                    <a:srgbClr val="000000"/>
                  </a:solidFill>
                  <a:round/>
                </a14:hiddenLine>
              </a:ext>
            </a:extLst>
          </p:spPr>
          <p:txBody>
            <a:bodyPr anchor="ctr" anchorCtr="1">
              <a:normAutofit/>
            </a:bodyPr>
            <a:p>
              <a:endParaRPr lang="zh-CN" altLang="en-US" sz="1600">
                <a:sym typeface="Arial" panose="020B0604020202020204" pitchFamily="34" charset="0"/>
              </a:endParaRPr>
            </a:p>
          </p:txBody>
        </p:sp>
        <p:grpSp>
          <p:nvGrpSpPr>
            <p:cNvPr id="995" name="组合 994"/>
            <p:cNvGrpSpPr/>
            <p:nvPr/>
          </p:nvGrpSpPr>
          <p:grpSpPr>
            <a:xfrm rot="10800000" flipH="1">
              <a:off x="4424414" y="2645385"/>
              <a:ext cx="260298" cy="385491"/>
              <a:chOff x="3099646" y="1492209"/>
              <a:chExt cx="1496171" cy="2215770"/>
            </a:xfrm>
            <a:solidFill>
              <a:srgbClr val="E7E6E6">
                <a:lumMod val="50000"/>
              </a:srgbClr>
            </a:solidFill>
          </p:grpSpPr>
          <p:grpSp>
            <p:nvGrpSpPr>
              <p:cNvPr id="996" name="组合 995"/>
              <p:cNvGrpSpPr/>
              <p:nvPr/>
            </p:nvGrpSpPr>
            <p:grpSpPr>
              <a:xfrm>
                <a:off x="3099646" y="1492209"/>
                <a:ext cx="1481447" cy="1418552"/>
                <a:chOff x="3099646" y="1492209"/>
                <a:chExt cx="1481447" cy="1418552"/>
              </a:xfrm>
              <a:grpFill/>
            </p:grpSpPr>
            <p:sp>
              <p:nvSpPr>
                <p:cNvPr id="997" name="椭圆 996"/>
                <p:cNvSpPr/>
                <p:nvPr>
                  <p:custDataLst>
                    <p:tags r:id="rId15"/>
                  </p:custDataLst>
                </p:nvPr>
              </p:nvSpPr>
              <p:spPr>
                <a:xfrm>
                  <a:off x="3099646" y="2346397"/>
                  <a:ext cx="564364" cy="564364"/>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600">
                    <a:sym typeface="Arial" panose="020B0604020202020204" pitchFamily="34" charset="0"/>
                  </a:endParaRPr>
                </a:p>
              </p:txBody>
            </p:sp>
            <p:sp>
              <p:nvSpPr>
                <p:cNvPr id="998" name="椭圆 997"/>
                <p:cNvSpPr/>
                <p:nvPr>
                  <p:custDataLst>
                    <p:tags r:id="rId16"/>
                  </p:custDataLst>
                </p:nvPr>
              </p:nvSpPr>
              <p:spPr>
                <a:xfrm>
                  <a:off x="4240947" y="1492209"/>
                  <a:ext cx="340146" cy="340146"/>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600">
                    <a:sym typeface="Arial" panose="020B0604020202020204" pitchFamily="34" charset="0"/>
                  </a:endParaRPr>
                </a:p>
              </p:txBody>
            </p:sp>
            <p:sp>
              <p:nvSpPr>
                <p:cNvPr id="999" name="椭圆 998"/>
                <p:cNvSpPr/>
                <p:nvPr>
                  <p:custDataLst>
                    <p:tags r:id="rId17"/>
                  </p:custDataLst>
                </p:nvPr>
              </p:nvSpPr>
              <p:spPr>
                <a:xfrm>
                  <a:off x="3691276" y="1859871"/>
                  <a:ext cx="461347" cy="461351"/>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600">
                    <a:sym typeface="Arial" panose="020B0604020202020204" pitchFamily="34" charset="0"/>
                  </a:endParaRPr>
                </a:p>
              </p:txBody>
            </p:sp>
          </p:grpSp>
          <p:grpSp>
            <p:nvGrpSpPr>
              <p:cNvPr id="1000" name="组合 999"/>
              <p:cNvGrpSpPr/>
              <p:nvPr/>
            </p:nvGrpSpPr>
            <p:grpSpPr>
              <a:xfrm flipV="1">
                <a:off x="3705997" y="2928381"/>
                <a:ext cx="889820" cy="779598"/>
                <a:chOff x="3691279" y="1544086"/>
                <a:chExt cx="889820" cy="779598"/>
              </a:xfrm>
              <a:grpFill/>
            </p:grpSpPr>
            <p:sp>
              <p:nvSpPr>
                <p:cNvPr id="1001" name="椭圆 1000"/>
                <p:cNvSpPr/>
                <p:nvPr>
                  <p:custDataLst>
                    <p:tags r:id="rId18"/>
                  </p:custDataLst>
                </p:nvPr>
              </p:nvSpPr>
              <p:spPr>
                <a:xfrm>
                  <a:off x="4240940" y="1544086"/>
                  <a:ext cx="340159" cy="340159"/>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600">
                    <a:sym typeface="Arial" panose="020B0604020202020204" pitchFamily="34" charset="0"/>
                  </a:endParaRPr>
                </a:p>
              </p:txBody>
            </p:sp>
            <p:sp>
              <p:nvSpPr>
                <p:cNvPr id="1002" name="椭圆 1001"/>
                <p:cNvSpPr/>
                <p:nvPr>
                  <p:custDataLst>
                    <p:tags r:id="rId19"/>
                  </p:custDataLst>
                </p:nvPr>
              </p:nvSpPr>
              <p:spPr>
                <a:xfrm>
                  <a:off x="3691279" y="1862339"/>
                  <a:ext cx="461346" cy="461345"/>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600">
                    <a:sym typeface="Arial" panose="020B0604020202020204" pitchFamily="34" charset="0"/>
                  </a:endParaRPr>
                </a:p>
              </p:txBody>
            </p:sp>
          </p:grpSp>
        </p:grpSp>
      </p:grpSp>
      <p:grpSp>
        <p:nvGrpSpPr>
          <p:cNvPr id="1003" name="组合 1002"/>
          <p:cNvGrpSpPr/>
          <p:nvPr>
            <p:custDataLst>
              <p:tags r:id="rId20"/>
            </p:custDataLst>
          </p:nvPr>
        </p:nvGrpSpPr>
        <p:grpSpPr>
          <a:xfrm rot="0">
            <a:off x="5409565" y="5072380"/>
            <a:ext cx="1355725" cy="753745"/>
            <a:chOff x="3436121" y="2791826"/>
            <a:chExt cx="1808068" cy="1004710"/>
          </a:xfrm>
        </p:grpSpPr>
        <p:sp>
          <p:nvSpPr>
            <p:cNvPr id="1004" name="圆角矩形 1003"/>
            <p:cNvSpPr/>
            <p:nvPr>
              <p:custDataLst>
                <p:tags r:id="rId21"/>
              </p:custDataLst>
            </p:nvPr>
          </p:nvSpPr>
          <p:spPr>
            <a:xfrm>
              <a:off x="3607081" y="2939657"/>
              <a:ext cx="1637108" cy="856879"/>
            </a:xfrm>
            <a:prstGeom prst="roundRect">
              <a:avLst>
                <a:gd name="adj" fmla="val 50000"/>
              </a:avLst>
            </a:prstGeom>
            <a:solidFill>
              <a:srgbClr val="3DAAD1"/>
            </a:solidFill>
            <a:ln w="28575" cap="flat" cmpd="sng" algn="ctr">
              <a:solidFill>
                <a:sysClr val="window" lastClr="FFFFFF"/>
              </a:solidFill>
              <a:prstDash val="solid"/>
              <a:miter lim="800000"/>
            </a:ln>
            <a:effectLst>
              <a:innerShdw blurRad="63500" dist="50800" dir="27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1800">
                <a:sym typeface="Arial" panose="020B0604020202020204" pitchFamily="34" charset="0"/>
              </a:endParaRPr>
            </a:p>
          </p:txBody>
        </p:sp>
        <p:sp>
          <p:nvSpPr>
            <p:cNvPr id="1005" name="圆角矩形 1004"/>
            <p:cNvSpPr/>
            <p:nvPr>
              <p:custDataLst>
                <p:tags r:id="rId22"/>
              </p:custDataLst>
            </p:nvPr>
          </p:nvSpPr>
          <p:spPr>
            <a:xfrm>
              <a:off x="3436121" y="2791826"/>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w="12700" cap="flat" cmpd="sng" algn="ctr">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1800">
                <a:sym typeface="Arial" panose="020B0604020202020204" pitchFamily="34" charset="0"/>
              </a:endParaRPr>
            </a:p>
          </p:txBody>
        </p:sp>
        <p:sp>
          <p:nvSpPr>
            <p:cNvPr id="1006" name="文本框 1005"/>
            <p:cNvSpPr txBox="1"/>
            <p:nvPr>
              <p:custDataLst>
                <p:tags r:id="rId23"/>
              </p:custDataLst>
            </p:nvPr>
          </p:nvSpPr>
          <p:spPr>
            <a:xfrm>
              <a:off x="4483520" y="2897100"/>
              <a:ext cx="518091" cy="646331"/>
            </a:xfrm>
            <a:prstGeom prst="rect">
              <a:avLst/>
            </a:prstGeom>
            <a:noFill/>
          </p:spPr>
          <p:txBody>
            <a:bodyPr wrap="none" rtlCol="0">
              <a:normAutofit fontScale="70000"/>
            </a:bodyPr>
            <a:p>
              <a:r>
                <a:rPr lang="en-US" altLang="zh-CN" sz="3600" b="1" smtClean="0">
                  <a:solidFill>
                    <a:srgbClr val="3DAAD1"/>
                  </a:solidFill>
                  <a:sym typeface="Arial" panose="020B0604020202020204" pitchFamily="34" charset="0"/>
                </a:rPr>
                <a:t>B</a:t>
              </a:r>
              <a:endParaRPr lang="zh-CN" altLang="en-US" sz="3600" b="1">
                <a:solidFill>
                  <a:srgbClr val="3DAAD1"/>
                </a:solidFill>
                <a:sym typeface="Arial" panose="020B0604020202020204" pitchFamily="34" charset="0"/>
              </a:endParaRPr>
            </a:p>
          </p:txBody>
        </p:sp>
        <p:grpSp>
          <p:nvGrpSpPr>
            <p:cNvPr id="1007" name="组合 1006"/>
            <p:cNvGrpSpPr/>
            <p:nvPr/>
          </p:nvGrpSpPr>
          <p:grpSpPr>
            <a:xfrm>
              <a:off x="4235502" y="3027520"/>
              <a:ext cx="260298" cy="385491"/>
              <a:chOff x="4235502" y="3027519"/>
              <a:chExt cx="260298" cy="385491"/>
            </a:xfrm>
          </p:grpSpPr>
          <p:grpSp>
            <p:nvGrpSpPr>
              <p:cNvPr id="1008" name="组合 1007"/>
              <p:cNvGrpSpPr/>
              <p:nvPr/>
            </p:nvGrpSpPr>
            <p:grpSpPr>
              <a:xfrm rot="10800000" flipH="1">
                <a:off x="4235502" y="3166216"/>
                <a:ext cx="257736" cy="246794"/>
                <a:chOff x="3099646" y="1492209"/>
                <a:chExt cx="1481447" cy="1418552"/>
              </a:xfrm>
              <a:solidFill>
                <a:srgbClr val="E7E6E6">
                  <a:lumMod val="50000"/>
                </a:srgbClr>
              </a:solidFill>
            </p:grpSpPr>
            <p:sp>
              <p:nvSpPr>
                <p:cNvPr id="1009" name="椭圆 1008"/>
                <p:cNvSpPr/>
                <p:nvPr>
                  <p:custDataLst>
                    <p:tags r:id="rId24"/>
                  </p:custDataLst>
                </p:nvPr>
              </p:nvSpPr>
              <p:spPr>
                <a:xfrm>
                  <a:off x="3099646" y="2346397"/>
                  <a:ext cx="564364" cy="564364"/>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10" name="椭圆 1009"/>
                <p:cNvSpPr/>
                <p:nvPr>
                  <p:custDataLst>
                    <p:tags r:id="rId25"/>
                  </p:custDataLst>
                </p:nvPr>
              </p:nvSpPr>
              <p:spPr>
                <a:xfrm>
                  <a:off x="4240947" y="1492209"/>
                  <a:ext cx="340146" cy="340146"/>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11" name="椭圆 1010"/>
                <p:cNvSpPr/>
                <p:nvPr>
                  <p:custDataLst>
                    <p:tags r:id="rId26"/>
                  </p:custDataLst>
                </p:nvPr>
              </p:nvSpPr>
              <p:spPr>
                <a:xfrm>
                  <a:off x="3691276" y="1859871"/>
                  <a:ext cx="461347" cy="461351"/>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grpSp>
          <p:grpSp>
            <p:nvGrpSpPr>
              <p:cNvPr id="1012" name="组合 1011"/>
              <p:cNvGrpSpPr/>
              <p:nvPr/>
            </p:nvGrpSpPr>
            <p:grpSpPr>
              <a:xfrm rot="10800000" flipH="1" flipV="1">
                <a:off x="4340993" y="3027519"/>
                <a:ext cx="154807" cy="135631"/>
                <a:chOff x="3691279" y="1544086"/>
                <a:chExt cx="889820" cy="779598"/>
              </a:xfrm>
              <a:solidFill>
                <a:srgbClr val="E7E6E6">
                  <a:lumMod val="50000"/>
                </a:srgbClr>
              </a:solidFill>
            </p:grpSpPr>
            <p:sp>
              <p:nvSpPr>
                <p:cNvPr id="1013" name="椭圆 1012"/>
                <p:cNvSpPr/>
                <p:nvPr>
                  <p:custDataLst>
                    <p:tags r:id="rId27"/>
                  </p:custDataLst>
                </p:nvPr>
              </p:nvSpPr>
              <p:spPr>
                <a:xfrm>
                  <a:off x="4240940" y="1544086"/>
                  <a:ext cx="340159" cy="340159"/>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14" name="椭圆 1013"/>
                <p:cNvSpPr/>
                <p:nvPr>
                  <p:custDataLst>
                    <p:tags r:id="rId28"/>
                  </p:custDataLst>
                </p:nvPr>
              </p:nvSpPr>
              <p:spPr>
                <a:xfrm>
                  <a:off x="3691279" y="1862339"/>
                  <a:ext cx="461346" cy="461345"/>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grpSp>
        </p:grpSp>
        <p:sp>
          <p:nvSpPr>
            <p:cNvPr id="1015" name="KSO_Shape"/>
            <p:cNvSpPr/>
            <p:nvPr>
              <p:custDataLst>
                <p:tags r:id="rId29"/>
              </p:custDataLst>
            </p:nvPr>
          </p:nvSpPr>
          <p:spPr bwMode="auto">
            <a:xfrm>
              <a:off x="3611051" y="3012124"/>
              <a:ext cx="560021" cy="416282"/>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DAAD1"/>
            </a:solidFill>
            <a:ln>
              <a:noFill/>
            </a:ln>
          </p:spPr>
          <p:txBody>
            <a:bodyPr lIns="68580" tIns="34290" rIns="68580" bIns="540000" anchor="ctr">
              <a:normAutofit fontScale="25000" lnSpcReduction="20000"/>
            </a:bodyPr>
            <a:p>
              <a:endParaRPr lang="zh-CN" altLang="en-US" sz="1800">
                <a:sym typeface="Arial" panose="020B0604020202020204" pitchFamily="34" charset="0"/>
              </a:endParaRPr>
            </a:p>
          </p:txBody>
        </p:sp>
      </p:grpSp>
      <p:grpSp>
        <p:nvGrpSpPr>
          <p:cNvPr id="1016" name="组合 1015"/>
          <p:cNvGrpSpPr/>
          <p:nvPr>
            <p:custDataLst>
              <p:tags r:id="rId30"/>
            </p:custDataLst>
          </p:nvPr>
        </p:nvGrpSpPr>
        <p:grpSpPr>
          <a:xfrm rot="0">
            <a:off x="7332345" y="3877310"/>
            <a:ext cx="1384300" cy="751205"/>
            <a:chOff x="3417114" y="3982091"/>
            <a:chExt cx="1846082" cy="1001836"/>
          </a:xfrm>
        </p:grpSpPr>
        <p:sp>
          <p:nvSpPr>
            <p:cNvPr id="1017" name="圆角矩形 1016"/>
            <p:cNvSpPr/>
            <p:nvPr>
              <p:custDataLst>
                <p:tags r:id="rId31"/>
              </p:custDataLst>
            </p:nvPr>
          </p:nvSpPr>
          <p:spPr>
            <a:xfrm>
              <a:off x="3626088" y="4127048"/>
              <a:ext cx="1637108" cy="856879"/>
            </a:xfrm>
            <a:prstGeom prst="roundRect">
              <a:avLst>
                <a:gd name="adj" fmla="val 50000"/>
              </a:avLst>
            </a:prstGeom>
            <a:solidFill>
              <a:srgbClr val="E3AC47"/>
            </a:solidFill>
            <a:ln w="28575" cap="flat" cmpd="sng" algn="ctr">
              <a:solidFill>
                <a:sysClr val="window" lastClr="FFFFFF"/>
              </a:solidFill>
              <a:prstDash val="solid"/>
              <a:miter lim="800000"/>
            </a:ln>
            <a:effectLst>
              <a:innerShdw blurRad="63500" dist="50800" dir="27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1800">
                <a:sym typeface="Arial" panose="020B0604020202020204" pitchFamily="34" charset="0"/>
              </a:endParaRPr>
            </a:p>
          </p:txBody>
        </p:sp>
        <p:sp>
          <p:nvSpPr>
            <p:cNvPr id="1018" name="圆角矩形 1017"/>
            <p:cNvSpPr/>
            <p:nvPr>
              <p:custDataLst>
                <p:tags r:id="rId32"/>
              </p:custDataLst>
            </p:nvPr>
          </p:nvSpPr>
          <p:spPr>
            <a:xfrm>
              <a:off x="3417114" y="3982091"/>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w="12700" cap="flat" cmpd="sng" algn="ctr">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1800">
                <a:sym typeface="Arial" panose="020B0604020202020204" pitchFamily="34" charset="0"/>
              </a:endParaRPr>
            </a:p>
          </p:txBody>
        </p:sp>
        <p:sp>
          <p:nvSpPr>
            <p:cNvPr id="1019" name="文本框 1018"/>
            <p:cNvSpPr txBox="1"/>
            <p:nvPr>
              <p:custDataLst>
                <p:tags r:id="rId33"/>
              </p:custDataLst>
            </p:nvPr>
          </p:nvSpPr>
          <p:spPr>
            <a:xfrm>
              <a:off x="4517287" y="4087365"/>
              <a:ext cx="518091" cy="646331"/>
            </a:xfrm>
            <a:prstGeom prst="rect">
              <a:avLst/>
            </a:prstGeom>
            <a:noFill/>
          </p:spPr>
          <p:txBody>
            <a:bodyPr wrap="none" rtlCol="0">
              <a:normAutofit fontScale="70000"/>
            </a:bodyPr>
            <a:p>
              <a:r>
                <a:rPr lang="en-US" altLang="zh-CN" sz="3600" b="1" smtClean="0">
                  <a:solidFill>
                    <a:srgbClr val="E3AC47"/>
                  </a:solidFill>
                  <a:sym typeface="Arial" panose="020B0604020202020204" pitchFamily="34" charset="0"/>
                </a:rPr>
                <a:t>C</a:t>
              </a:r>
              <a:endParaRPr lang="zh-CN" altLang="en-US" sz="3600" b="1">
                <a:solidFill>
                  <a:srgbClr val="E3AC47"/>
                </a:solidFill>
                <a:sym typeface="Arial" panose="020B0604020202020204" pitchFamily="34" charset="0"/>
              </a:endParaRPr>
            </a:p>
          </p:txBody>
        </p:sp>
        <p:grpSp>
          <p:nvGrpSpPr>
            <p:cNvPr id="1020" name="组合 1019"/>
            <p:cNvGrpSpPr/>
            <p:nvPr/>
          </p:nvGrpSpPr>
          <p:grpSpPr>
            <a:xfrm rot="10800000" flipH="1">
              <a:off x="4248413" y="4217785"/>
              <a:ext cx="260298" cy="385491"/>
              <a:chOff x="3099646" y="1492209"/>
              <a:chExt cx="1496171" cy="2215770"/>
            </a:xfrm>
            <a:solidFill>
              <a:srgbClr val="E7E6E6">
                <a:lumMod val="50000"/>
              </a:srgbClr>
            </a:solidFill>
          </p:grpSpPr>
          <p:grpSp>
            <p:nvGrpSpPr>
              <p:cNvPr id="1021" name="组合 1020"/>
              <p:cNvGrpSpPr/>
              <p:nvPr/>
            </p:nvGrpSpPr>
            <p:grpSpPr>
              <a:xfrm>
                <a:off x="3099646" y="1492209"/>
                <a:ext cx="1481447" cy="1418552"/>
                <a:chOff x="3099646" y="1492209"/>
                <a:chExt cx="1481447" cy="1418552"/>
              </a:xfrm>
              <a:grpFill/>
            </p:grpSpPr>
            <p:sp>
              <p:nvSpPr>
                <p:cNvPr id="1022" name="椭圆 1021"/>
                <p:cNvSpPr/>
                <p:nvPr>
                  <p:custDataLst>
                    <p:tags r:id="rId34"/>
                  </p:custDataLst>
                </p:nvPr>
              </p:nvSpPr>
              <p:spPr>
                <a:xfrm>
                  <a:off x="3099646" y="2346397"/>
                  <a:ext cx="564364" cy="564364"/>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23" name="椭圆 1022"/>
                <p:cNvSpPr/>
                <p:nvPr>
                  <p:custDataLst>
                    <p:tags r:id="rId35"/>
                  </p:custDataLst>
                </p:nvPr>
              </p:nvSpPr>
              <p:spPr>
                <a:xfrm>
                  <a:off x="4240947" y="1492209"/>
                  <a:ext cx="340146" cy="340146"/>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24" name="椭圆 1023"/>
                <p:cNvSpPr/>
                <p:nvPr>
                  <p:custDataLst>
                    <p:tags r:id="rId36"/>
                  </p:custDataLst>
                </p:nvPr>
              </p:nvSpPr>
              <p:spPr>
                <a:xfrm>
                  <a:off x="3691276" y="1859871"/>
                  <a:ext cx="461347" cy="461351"/>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grpSp>
          <p:grpSp>
            <p:nvGrpSpPr>
              <p:cNvPr id="1025" name="组合 1024"/>
              <p:cNvGrpSpPr/>
              <p:nvPr/>
            </p:nvGrpSpPr>
            <p:grpSpPr>
              <a:xfrm flipV="1">
                <a:off x="3705997" y="2928381"/>
                <a:ext cx="889820" cy="779598"/>
                <a:chOff x="3691279" y="1544086"/>
                <a:chExt cx="889820" cy="779598"/>
              </a:xfrm>
              <a:grpFill/>
            </p:grpSpPr>
            <p:sp>
              <p:nvSpPr>
                <p:cNvPr id="1026" name="椭圆 1025"/>
                <p:cNvSpPr/>
                <p:nvPr>
                  <p:custDataLst>
                    <p:tags r:id="rId37"/>
                  </p:custDataLst>
                </p:nvPr>
              </p:nvSpPr>
              <p:spPr>
                <a:xfrm>
                  <a:off x="4240940" y="1544086"/>
                  <a:ext cx="340159" cy="340159"/>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27" name="椭圆 1026"/>
                <p:cNvSpPr/>
                <p:nvPr>
                  <p:custDataLst>
                    <p:tags r:id="rId38"/>
                  </p:custDataLst>
                </p:nvPr>
              </p:nvSpPr>
              <p:spPr>
                <a:xfrm>
                  <a:off x="3691279" y="1862339"/>
                  <a:ext cx="461346" cy="461345"/>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grpSp>
        </p:grpSp>
        <p:sp>
          <p:nvSpPr>
            <p:cNvPr id="1028" name="KSO_Shape"/>
            <p:cNvSpPr/>
            <p:nvPr>
              <p:custDataLst>
                <p:tags r:id="rId39"/>
              </p:custDataLst>
            </p:nvPr>
          </p:nvSpPr>
          <p:spPr bwMode="auto">
            <a:xfrm>
              <a:off x="3647941" y="4196264"/>
              <a:ext cx="536140" cy="428532"/>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E3AC47"/>
            </a:solidFill>
            <a:ln>
              <a:noFill/>
            </a:ln>
          </p:spPr>
          <p:txBody>
            <a:bodyPr anchor="ctr">
              <a:normAutofit fontScale="90000" lnSpcReduction="20000"/>
              <a:scene3d>
                <a:camera prst="orthographicFront"/>
                <a:lightRig rig="threePt" dir="t"/>
              </a:scene3d>
              <a:sp3d>
                <a:contourClr>
                  <a:srgbClr val="FFFFFF"/>
                </a:contourClr>
              </a:sp3d>
            </a:bodyPr>
            <a:p>
              <a:pPr algn="ctr">
                <a:defRPr/>
              </a:pPr>
              <a:endParaRPr lang="zh-CN" altLang="en-US" sz="1800">
                <a:solidFill>
                  <a:srgbClr val="FFFFFF"/>
                </a:solidFill>
                <a:sym typeface="Arial" panose="020B0604020202020204" pitchFamily="34" charset="0"/>
              </a:endParaRPr>
            </a:p>
          </p:txBody>
        </p:sp>
      </p:grpSp>
      <p:grpSp>
        <p:nvGrpSpPr>
          <p:cNvPr id="1029" name="组合 1028"/>
          <p:cNvGrpSpPr/>
          <p:nvPr>
            <p:custDataLst>
              <p:tags r:id="rId40"/>
            </p:custDataLst>
          </p:nvPr>
        </p:nvGrpSpPr>
        <p:grpSpPr>
          <a:xfrm rot="0">
            <a:off x="7361555" y="5086985"/>
            <a:ext cx="1390015" cy="724535"/>
            <a:chOff x="6355892" y="3991038"/>
            <a:chExt cx="1853781" cy="965758"/>
          </a:xfrm>
        </p:grpSpPr>
        <p:sp>
          <p:nvSpPr>
            <p:cNvPr id="1030" name="圆角矩形 1029"/>
            <p:cNvSpPr/>
            <p:nvPr>
              <p:custDataLst>
                <p:tags r:id="rId41"/>
              </p:custDataLst>
            </p:nvPr>
          </p:nvSpPr>
          <p:spPr>
            <a:xfrm>
              <a:off x="6572565" y="4099917"/>
              <a:ext cx="1637108" cy="856879"/>
            </a:xfrm>
            <a:prstGeom prst="roundRect">
              <a:avLst>
                <a:gd name="adj" fmla="val 50000"/>
              </a:avLst>
            </a:prstGeom>
            <a:solidFill>
              <a:srgbClr val="DF4948"/>
            </a:solidFill>
            <a:ln w="28575" cap="flat" cmpd="sng" algn="ctr">
              <a:solidFill>
                <a:sysClr val="window" lastClr="FFFFFF"/>
              </a:solidFill>
              <a:prstDash val="solid"/>
              <a:miter lim="800000"/>
            </a:ln>
            <a:effectLst>
              <a:innerShdw blurRad="63500" dist="50800" dir="27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1800">
                <a:gradFill>
                  <a:gsLst>
                    <a:gs pos="0">
                      <a:srgbClr val="2E82CB">
                        <a:lumMod val="50000"/>
                        <a:lumOff val="50000"/>
                      </a:srgbClr>
                    </a:gs>
                    <a:gs pos="100000">
                      <a:srgbClr val="2E82CB"/>
                    </a:gs>
                  </a:gsLst>
                  <a:lin ang="2700000" scaled="0"/>
                </a:gradFill>
                <a:sym typeface="Arial" panose="020B0604020202020204" pitchFamily="34" charset="0"/>
              </a:endParaRPr>
            </a:p>
          </p:txBody>
        </p:sp>
        <p:sp>
          <p:nvSpPr>
            <p:cNvPr id="1031" name="圆角矩形 1030"/>
            <p:cNvSpPr/>
            <p:nvPr>
              <p:custDataLst>
                <p:tags r:id="rId42"/>
              </p:custDataLst>
            </p:nvPr>
          </p:nvSpPr>
          <p:spPr>
            <a:xfrm>
              <a:off x="6355892" y="3991038"/>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w="12700" cap="flat" cmpd="sng" algn="ctr">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1800">
                <a:sym typeface="Arial" panose="020B0604020202020204" pitchFamily="34" charset="0"/>
              </a:endParaRPr>
            </a:p>
          </p:txBody>
        </p:sp>
        <p:sp>
          <p:nvSpPr>
            <p:cNvPr id="1032" name="文本框 1031"/>
            <p:cNvSpPr txBox="1"/>
            <p:nvPr>
              <p:custDataLst>
                <p:tags r:id="rId43"/>
              </p:custDataLst>
            </p:nvPr>
          </p:nvSpPr>
          <p:spPr>
            <a:xfrm>
              <a:off x="6449164" y="4096312"/>
              <a:ext cx="518091" cy="646331"/>
            </a:xfrm>
            <a:prstGeom prst="rect">
              <a:avLst/>
            </a:prstGeom>
            <a:noFill/>
          </p:spPr>
          <p:txBody>
            <a:bodyPr wrap="none" rtlCol="0">
              <a:normAutofit fontScale="70000"/>
            </a:bodyPr>
            <a:p>
              <a:r>
                <a:rPr lang="en-US" altLang="zh-CN" sz="3600" b="1">
                  <a:solidFill>
                    <a:srgbClr val="DF4948"/>
                  </a:solidFill>
                  <a:sym typeface="Arial" panose="020B0604020202020204" pitchFamily="34" charset="0"/>
                </a:rPr>
                <a:t>D</a:t>
              </a:r>
              <a:endParaRPr lang="zh-CN" altLang="en-US" sz="3600" b="1">
                <a:solidFill>
                  <a:srgbClr val="DF4948"/>
                </a:solidFill>
                <a:sym typeface="Arial" panose="020B0604020202020204" pitchFamily="34" charset="0"/>
              </a:endParaRPr>
            </a:p>
          </p:txBody>
        </p:sp>
        <p:grpSp>
          <p:nvGrpSpPr>
            <p:cNvPr id="1033" name="组合 1032"/>
            <p:cNvGrpSpPr/>
            <p:nvPr/>
          </p:nvGrpSpPr>
          <p:grpSpPr>
            <a:xfrm rot="10800000" flipH="1">
              <a:off x="6989390" y="4226732"/>
              <a:ext cx="260298" cy="385491"/>
              <a:chOff x="3099646" y="1492209"/>
              <a:chExt cx="1496171" cy="2215770"/>
            </a:xfrm>
            <a:solidFill>
              <a:srgbClr val="E7E6E6">
                <a:lumMod val="50000"/>
              </a:srgbClr>
            </a:solidFill>
          </p:grpSpPr>
          <p:grpSp>
            <p:nvGrpSpPr>
              <p:cNvPr id="1034" name="组合 1033"/>
              <p:cNvGrpSpPr/>
              <p:nvPr/>
            </p:nvGrpSpPr>
            <p:grpSpPr>
              <a:xfrm>
                <a:off x="3099646" y="1492209"/>
                <a:ext cx="1481447" cy="1418552"/>
                <a:chOff x="3099646" y="1492209"/>
                <a:chExt cx="1481447" cy="1418552"/>
              </a:xfrm>
              <a:grpFill/>
            </p:grpSpPr>
            <p:sp>
              <p:nvSpPr>
                <p:cNvPr id="1035" name="椭圆 1034"/>
                <p:cNvSpPr/>
                <p:nvPr>
                  <p:custDataLst>
                    <p:tags r:id="rId44"/>
                  </p:custDataLst>
                </p:nvPr>
              </p:nvSpPr>
              <p:spPr>
                <a:xfrm>
                  <a:off x="3099646" y="2346397"/>
                  <a:ext cx="564364" cy="564364"/>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36" name="椭圆 1035"/>
                <p:cNvSpPr/>
                <p:nvPr>
                  <p:custDataLst>
                    <p:tags r:id="rId45"/>
                  </p:custDataLst>
                </p:nvPr>
              </p:nvSpPr>
              <p:spPr>
                <a:xfrm>
                  <a:off x="4240947" y="1492209"/>
                  <a:ext cx="340146" cy="340146"/>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37" name="椭圆 1036"/>
                <p:cNvSpPr/>
                <p:nvPr>
                  <p:custDataLst>
                    <p:tags r:id="rId46"/>
                  </p:custDataLst>
                </p:nvPr>
              </p:nvSpPr>
              <p:spPr>
                <a:xfrm>
                  <a:off x="3691276" y="1859871"/>
                  <a:ext cx="461347" cy="461351"/>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grpSp>
          <p:grpSp>
            <p:nvGrpSpPr>
              <p:cNvPr id="1038" name="组合 1037"/>
              <p:cNvGrpSpPr/>
              <p:nvPr/>
            </p:nvGrpSpPr>
            <p:grpSpPr>
              <a:xfrm flipV="1">
                <a:off x="3705997" y="2928381"/>
                <a:ext cx="889820" cy="779598"/>
                <a:chOff x="3691279" y="1544086"/>
                <a:chExt cx="889820" cy="779598"/>
              </a:xfrm>
              <a:grpFill/>
            </p:grpSpPr>
            <p:sp>
              <p:nvSpPr>
                <p:cNvPr id="1039" name="椭圆 1038"/>
                <p:cNvSpPr/>
                <p:nvPr>
                  <p:custDataLst>
                    <p:tags r:id="rId47"/>
                  </p:custDataLst>
                </p:nvPr>
              </p:nvSpPr>
              <p:spPr>
                <a:xfrm>
                  <a:off x="4240940" y="1544086"/>
                  <a:ext cx="340159" cy="340159"/>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40" name="椭圆 1039"/>
                <p:cNvSpPr/>
                <p:nvPr>
                  <p:custDataLst>
                    <p:tags r:id="rId48"/>
                  </p:custDataLst>
                </p:nvPr>
              </p:nvSpPr>
              <p:spPr>
                <a:xfrm>
                  <a:off x="3691279" y="1862339"/>
                  <a:ext cx="461346" cy="461345"/>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grpSp>
        </p:grpSp>
        <p:sp>
          <p:nvSpPr>
            <p:cNvPr id="1041" name="KSO_Shape"/>
            <p:cNvSpPr/>
            <p:nvPr>
              <p:custDataLst>
                <p:tags r:id="rId49"/>
              </p:custDataLst>
            </p:nvPr>
          </p:nvSpPr>
          <p:spPr bwMode="auto">
            <a:xfrm>
              <a:off x="7425951" y="4126609"/>
              <a:ext cx="312393" cy="58573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DF4948"/>
            </a:solidFill>
            <a:ln>
              <a:noFill/>
            </a:ln>
          </p:spPr>
          <p:txBody>
            <a:bodyPr anchor="ctr">
              <a:normAutofit/>
              <a:scene3d>
                <a:camera prst="orthographicFront"/>
                <a:lightRig rig="threePt" dir="t"/>
              </a:scene3d>
              <a:sp3d>
                <a:contourClr>
                  <a:srgbClr val="FFFFFF"/>
                </a:contourClr>
              </a:sp3d>
            </a:bodyPr>
            <a:p>
              <a:pPr algn="ctr">
                <a:defRPr/>
              </a:pPr>
              <a:endParaRPr lang="zh-CN" altLang="en-US" sz="1800" dirty="0">
                <a:solidFill>
                  <a:srgbClr val="FFFFFF"/>
                </a:solidFill>
                <a:sym typeface="Arial" panose="020B0604020202020204" pitchFamily="34" charset="0"/>
              </a:endParaRPr>
            </a:p>
          </p:txBody>
        </p:sp>
      </p:grpSp>
      <p:sp>
        <p:nvSpPr>
          <p:cNvPr id="1042" name="文本框 1041"/>
          <p:cNvSpPr txBox="1"/>
          <p:nvPr>
            <p:custDataLst>
              <p:tags r:id="rId50"/>
            </p:custDataLst>
          </p:nvPr>
        </p:nvSpPr>
        <p:spPr>
          <a:xfrm>
            <a:off x="2838450" y="3965575"/>
            <a:ext cx="2594610" cy="810260"/>
          </a:xfrm>
          <a:prstGeom prst="rect">
            <a:avLst/>
          </a:prstGeom>
          <a:noFill/>
        </p:spPr>
        <p:txBody>
          <a:bodyPr wrap="square" rtlCol="0" anchor="ctr" anchorCtr="0"/>
          <a:p>
            <a:pPr marL="0" lvl="0" indent="0" algn="just">
              <a:lnSpc>
                <a:spcPct val="120000"/>
              </a:lnSpc>
              <a:spcBef>
                <a:spcPts val="0"/>
              </a:spcBef>
              <a:spcAft>
                <a:spcPts val="0"/>
              </a:spcAft>
              <a:buSzPct val="100000"/>
            </a:pPr>
            <a:r>
              <a:rPr lang="zh-CN" altLang="zh-CN" sz="1400" dirty="0" smtClean="0">
                <a:solidFill>
                  <a:sysClr val="windowText" lastClr="000000">
                    <a:lumMod val="75000"/>
                    <a:lumOff val="25000"/>
                  </a:sysClr>
                </a:solidFill>
                <a:latin typeface="+mj-ea"/>
                <a:ea typeface="+mj-ea"/>
              </a:rPr>
              <a:t>（一）大学生自身素质的提升</a:t>
            </a:r>
            <a:endParaRPr lang="zh-CN" altLang="zh-CN" sz="1400" dirty="0" smtClean="0">
              <a:solidFill>
                <a:sysClr val="windowText" lastClr="000000">
                  <a:lumMod val="75000"/>
                  <a:lumOff val="25000"/>
                </a:sysClr>
              </a:solidFill>
              <a:latin typeface="+mj-ea"/>
              <a:ea typeface="+mj-ea"/>
            </a:endParaRPr>
          </a:p>
        </p:txBody>
      </p:sp>
      <p:sp>
        <p:nvSpPr>
          <p:cNvPr id="1043" name="文本框 1042"/>
          <p:cNvSpPr txBox="1"/>
          <p:nvPr>
            <p:custDataLst>
              <p:tags r:id="rId51"/>
            </p:custDataLst>
          </p:nvPr>
        </p:nvSpPr>
        <p:spPr>
          <a:xfrm>
            <a:off x="2838450" y="5168900"/>
            <a:ext cx="2594610" cy="777875"/>
          </a:xfrm>
          <a:prstGeom prst="rect">
            <a:avLst/>
          </a:prstGeom>
          <a:noFill/>
        </p:spPr>
        <p:txBody>
          <a:bodyPr wrap="square" rtlCol="0" anchor="ctr" anchorCtr="0"/>
          <a:p>
            <a:pPr marL="0" lvl="0" indent="0" algn="just">
              <a:lnSpc>
                <a:spcPct val="120000"/>
              </a:lnSpc>
              <a:spcBef>
                <a:spcPts val="0"/>
              </a:spcBef>
              <a:spcAft>
                <a:spcPts val="0"/>
              </a:spcAft>
              <a:buSzPct val="100000"/>
            </a:pPr>
            <a:r>
              <a:rPr lang="zh-CN" altLang="zh-CN" sz="1400" dirty="0" smtClean="0">
                <a:solidFill>
                  <a:sysClr val="windowText" lastClr="000000">
                    <a:lumMod val="75000"/>
                    <a:lumOff val="25000"/>
                  </a:sysClr>
                </a:solidFill>
                <a:latin typeface="+mj-ea"/>
                <a:ea typeface="+mj-ea"/>
              </a:rPr>
              <a:t>（二）准备好创业必备的硬件</a:t>
            </a:r>
            <a:endParaRPr lang="zh-CN" altLang="zh-CN" sz="1400" dirty="0" smtClean="0">
              <a:solidFill>
                <a:sysClr val="windowText" lastClr="000000">
                  <a:lumMod val="75000"/>
                  <a:lumOff val="25000"/>
                </a:sysClr>
              </a:solidFill>
              <a:latin typeface="+mj-ea"/>
              <a:ea typeface="+mj-ea"/>
            </a:endParaRPr>
          </a:p>
        </p:txBody>
      </p:sp>
      <p:sp>
        <p:nvSpPr>
          <p:cNvPr id="1044" name="文本框 1043"/>
          <p:cNvSpPr txBox="1"/>
          <p:nvPr>
            <p:custDataLst>
              <p:tags r:id="rId52"/>
            </p:custDataLst>
          </p:nvPr>
        </p:nvSpPr>
        <p:spPr>
          <a:xfrm>
            <a:off x="8829040" y="3975735"/>
            <a:ext cx="2402840" cy="810260"/>
          </a:xfrm>
          <a:prstGeom prst="rect">
            <a:avLst/>
          </a:prstGeom>
          <a:noFill/>
        </p:spPr>
        <p:txBody>
          <a:bodyPr wrap="square" rtlCol="0" anchor="ctr" anchorCtr="0"/>
          <a:p>
            <a:pPr marL="0" lvl="0" indent="0" algn="just">
              <a:lnSpc>
                <a:spcPct val="120000"/>
              </a:lnSpc>
              <a:spcBef>
                <a:spcPts val="0"/>
              </a:spcBef>
              <a:spcAft>
                <a:spcPts val="0"/>
              </a:spcAft>
              <a:buSzPct val="100000"/>
            </a:pPr>
            <a:r>
              <a:rPr lang="zh-CN" altLang="zh-CN" sz="1400" dirty="0" smtClean="0">
                <a:solidFill>
                  <a:sysClr val="windowText" lastClr="000000">
                    <a:lumMod val="75000"/>
                    <a:lumOff val="25000"/>
                  </a:sysClr>
                </a:solidFill>
                <a:latin typeface="+mn-ea"/>
                <a:ea typeface="+mn-ea"/>
              </a:rPr>
              <a:t>（三）进行风险意识教育</a:t>
            </a:r>
            <a:endParaRPr lang="zh-CN" altLang="zh-CN" sz="1400" dirty="0" smtClean="0">
              <a:solidFill>
                <a:sysClr val="windowText" lastClr="000000">
                  <a:lumMod val="75000"/>
                  <a:lumOff val="25000"/>
                </a:sysClr>
              </a:solidFill>
              <a:latin typeface="+mn-ea"/>
              <a:ea typeface="+mn-ea"/>
            </a:endParaRPr>
          </a:p>
        </p:txBody>
      </p:sp>
      <p:sp>
        <p:nvSpPr>
          <p:cNvPr id="1045" name="文本框 1044"/>
          <p:cNvSpPr txBox="1"/>
          <p:nvPr>
            <p:custDataLst>
              <p:tags r:id="rId53"/>
            </p:custDataLst>
          </p:nvPr>
        </p:nvSpPr>
        <p:spPr>
          <a:xfrm>
            <a:off x="8829040" y="5138420"/>
            <a:ext cx="2402840" cy="808355"/>
          </a:xfrm>
          <a:prstGeom prst="rect">
            <a:avLst/>
          </a:prstGeom>
          <a:noFill/>
        </p:spPr>
        <p:txBody>
          <a:bodyPr wrap="square" rtlCol="0" anchor="ctr" anchorCtr="0"/>
          <a:p>
            <a:pPr marL="0" lvl="0" indent="0" algn="just">
              <a:lnSpc>
                <a:spcPct val="120000"/>
              </a:lnSpc>
              <a:spcBef>
                <a:spcPts val="0"/>
              </a:spcBef>
              <a:spcAft>
                <a:spcPts val="0"/>
              </a:spcAft>
              <a:buSzPct val="100000"/>
            </a:pPr>
            <a:r>
              <a:rPr lang="zh-CN" altLang="zh-CN" sz="1400" dirty="0" smtClean="0">
                <a:solidFill>
                  <a:sysClr val="windowText" lastClr="000000">
                    <a:lumMod val="75000"/>
                    <a:lumOff val="25000"/>
                  </a:sysClr>
                </a:solidFill>
                <a:latin typeface="+mj-ea"/>
                <a:ea typeface="+mj-ea"/>
              </a:rPr>
              <a:t>（四）了解政策和相关法律</a:t>
            </a:r>
            <a:endParaRPr lang="zh-CN" altLang="zh-CN" sz="1400" dirty="0" smtClean="0">
              <a:solidFill>
                <a:sysClr val="windowText" lastClr="000000">
                  <a:lumMod val="75000"/>
                  <a:lumOff val="25000"/>
                </a:sysClr>
              </a:solidFill>
              <a:latin typeface="+mj-ea"/>
              <a:ea typeface="+mj-ea"/>
            </a:endParaRPr>
          </a:p>
        </p:txBody>
      </p:sp>
    </p:spTree>
    <p:custDataLst>
      <p:tags r:id="rId54"/>
    </p:custData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 name="图片 45" descr="34818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3210" y="-1440815"/>
            <a:ext cx="5635625" cy="6993890"/>
          </a:xfrm>
          <a:prstGeom prst="rect">
            <a:avLst/>
          </a:prstGeom>
        </p:spPr>
      </p:pic>
      <p:sp>
        <p:nvSpPr>
          <p:cNvPr id="48" name="标题 47"/>
          <p:cNvSpPr>
            <a:spLocks noGrp="1"/>
          </p:cNvSpPr>
          <p:nvPr>
            <p:ph type="title"/>
          </p:nvPr>
        </p:nvSpPr>
        <p:spPr>
          <a:xfrm>
            <a:off x="554625" y="560850"/>
            <a:ext cx="3960000" cy="882000"/>
          </a:xfrm>
        </p:spPr>
        <p:txBody>
          <a:bodyPr/>
          <a:p>
            <a:pPr algn="ctr"/>
            <a:r>
              <a:rPr lang="zh-CN" altLang="en-US" sz="3800"/>
              <a:t>思考与练习</a:t>
            </a:r>
            <a:endParaRPr lang="zh-CN" altLang="en-US" sz="3800"/>
          </a:p>
        </p:txBody>
      </p:sp>
      <p:sp>
        <p:nvSpPr>
          <p:cNvPr id="49" name="矩形 48"/>
          <p:cNvSpPr/>
          <p:nvPr>
            <p:custDataLst>
              <p:tags r:id="rId3"/>
            </p:custDataLst>
          </p:nvPr>
        </p:nvSpPr>
        <p:spPr>
          <a:xfrm>
            <a:off x="5116830" y="916305"/>
            <a:ext cx="516634" cy="503564"/>
          </a:xfrm>
          <a:prstGeom prst="rect">
            <a:avLst/>
          </a:prstGeom>
          <a:solidFill>
            <a:srgbClr val="4276AA"/>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0" name="矩形 49"/>
          <p:cNvSpPr/>
          <p:nvPr>
            <p:custDataLst>
              <p:tags r:id="rId4"/>
            </p:custDataLst>
          </p:nvPr>
        </p:nvSpPr>
        <p:spPr>
          <a:xfrm>
            <a:off x="5632450" y="916305"/>
            <a:ext cx="609981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1" name="文本框 50"/>
          <p:cNvSpPr txBox="1"/>
          <p:nvPr>
            <p:custDataLst>
              <p:tags r:id="rId5"/>
            </p:custDataLst>
          </p:nvPr>
        </p:nvSpPr>
        <p:spPr>
          <a:xfrm>
            <a:off x="5721985" y="984250"/>
            <a:ext cx="505650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zh-CN" altLang="en-US" sz="1800" dirty="0">
                <a:solidFill>
                  <a:schemeClr val="tx1"/>
                </a:solidFill>
                <a:latin typeface="+mj-ea"/>
                <a:ea typeface="+mj-ea"/>
                <a:cs typeface="+mn-ea"/>
                <a:sym typeface="+mn-ea"/>
              </a:rPr>
              <a:t>寻找创业机会的途径及方法有哪些？</a:t>
            </a:r>
            <a:endParaRPr lang="zh-CN" altLang="en-US" sz="1800" spc="100" dirty="0">
              <a:solidFill>
                <a:schemeClr val="tx1"/>
              </a:solidFill>
              <a:latin typeface="+mj-ea"/>
              <a:ea typeface="+mj-ea"/>
              <a:cs typeface="+mn-ea"/>
              <a:sym typeface="+mn-ea"/>
            </a:endParaRPr>
          </a:p>
        </p:txBody>
      </p:sp>
      <p:sp>
        <p:nvSpPr>
          <p:cNvPr id="52" name="矩形 51"/>
          <p:cNvSpPr/>
          <p:nvPr>
            <p:custDataLst>
              <p:tags r:id="rId6"/>
            </p:custDataLst>
          </p:nvPr>
        </p:nvSpPr>
        <p:spPr>
          <a:xfrm>
            <a:off x="5116830" y="1615658"/>
            <a:ext cx="516634" cy="503564"/>
          </a:xfrm>
          <a:prstGeom prst="rect">
            <a:avLst/>
          </a:prstGeom>
          <a:solidFill>
            <a:srgbClr val="2888AF"/>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3" name="矩形 52"/>
          <p:cNvSpPr/>
          <p:nvPr>
            <p:custDataLst>
              <p:tags r:id="rId7"/>
            </p:custDataLst>
          </p:nvPr>
        </p:nvSpPr>
        <p:spPr>
          <a:xfrm>
            <a:off x="5632450" y="1615440"/>
            <a:ext cx="609917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4" name="文本框 53"/>
          <p:cNvSpPr txBox="1"/>
          <p:nvPr>
            <p:custDataLst>
              <p:tags r:id="rId8"/>
            </p:custDataLst>
          </p:nvPr>
        </p:nvSpPr>
        <p:spPr>
          <a:xfrm>
            <a:off x="5722620" y="1683385"/>
            <a:ext cx="569658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zh-CN" altLang="en-US" sz="1800" dirty="0">
                <a:solidFill>
                  <a:schemeClr val="tx1"/>
                </a:solidFill>
                <a:latin typeface="+mj-ea"/>
                <a:ea typeface="+mj-ea"/>
                <a:cs typeface="+mn-ea"/>
                <a:sym typeface="+mn-ea"/>
              </a:rPr>
              <a:t>如何评价创业机会？</a:t>
            </a:r>
            <a:endParaRPr lang="zh-CN" altLang="en-US" sz="1800" spc="100" dirty="0">
              <a:solidFill>
                <a:schemeClr val="tx1"/>
              </a:solidFill>
              <a:latin typeface="+mj-ea"/>
              <a:ea typeface="+mj-ea"/>
              <a:cs typeface="+mn-ea"/>
              <a:sym typeface="+mn-ea"/>
            </a:endParaRPr>
          </a:p>
        </p:txBody>
      </p:sp>
      <p:sp>
        <p:nvSpPr>
          <p:cNvPr id="55" name="矩形 54"/>
          <p:cNvSpPr/>
          <p:nvPr>
            <p:custDataLst>
              <p:tags r:id="rId9"/>
            </p:custDataLst>
          </p:nvPr>
        </p:nvSpPr>
        <p:spPr>
          <a:xfrm>
            <a:off x="5116830" y="2315779"/>
            <a:ext cx="516634" cy="503564"/>
          </a:xfrm>
          <a:prstGeom prst="rect">
            <a:avLst/>
          </a:prstGeom>
          <a:solidFill>
            <a:srgbClr val="2D98A7"/>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6" name="矩形 55"/>
          <p:cNvSpPr/>
          <p:nvPr>
            <p:custDataLst>
              <p:tags r:id="rId10"/>
            </p:custDataLst>
          </p:nvPr>
        </p:nvSpPr>
        <p:spPr>
          <a:xfrm>
            <a:off x="5632450" y="2315845"/>
            <a:ext cx="610044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7" name="文本框 56"/>
          <p:cNvSpPr txBox="1"/>
          <p:nvPr>
            <p:custDataLst>
              <p:tags r:id="rId11"/>
            </p:custDataLst>
          </p:nvPr>
        </p:nvSpPr>
        <p:spPr>
          <a:xfrm>
            <a:off x="5721985" y="2383155"/>
            <a:ext cx="505650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zh-CN" altLang="en-US" sz="1800" spc="100" dirty="0">
                <a:solidFill>
                  <a:srgbClr val="5C5C5C"/>
                </a:solidFill>
                <a:latin typeface="+mj-ea"/>
                <a:ea typeface="+mj-ea"/>
                <a:sym typeface="微软雅黑" panose="020B0503020204020204" pitchFamily="34" charset="-122"/>
              </a:rPr>
              <a:t>创业风险有哪些？应如何防范？</a:t>
            </a:r>
            <a:endParaRPr lang="zh-CN" altLang="en-US" sz="1800" spc="100" dirty="0">
              <a:solidFill>
                <a:srgbClr val="5C5C5C"/>
              </a:solidFill>
              <a:latin typeface="+mj-ea"/>
              <a:ea typeface="+mj-ea"/>
              <a:sym typeface="微软雅黑" panose="020B0503020204020204" pitchFamily="34" charset="-122"/>
            </a:endParaRPr>
          </a:p>
        </p:txBody>
      </p:sp>
      <p:sp>
        <p:nvSpPr>
          <p:cNvPr id="67" name="文本框 66"/>
          <p:cNvSpPr txBox="1"/>
          <p:nvPr>
            <p:custDataLst>
              <p:tags r:id="rId12"/>
            </p:custDataLst>
          </p:nvPr>
        </p:nvSpPr>
        <p:spPr>
          <a:xfrm>
            <a:off x="5220618" y="2360370"/>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3</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8" name="文本框 67"/>
          <p:cNvSpPr txBox="1"/>
          <p:nvPr>
            <p:custDataLst>
              <p:tags r:id="rId13"/>
            </p:custDataLst>
          </p:nvPr>
        </p:nvSpPr>
        <p:spPr>
          <a:xfrm>
            <a:off x="5220618" y="1660248"/>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2</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9" name="文本框 68"/>
          <p:cNvSpPr txBox="1"/>
          <p:nvPr>
            <p:custDataLst>
              <p:tags r:id="rId14"/>
            </p:custDataLst>
          </p:nvPr>
        </p:nvSpPr>
        <p:spPr>
          <a:xfrm>
            <a:off x="5220618" y="960895"/>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1</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3" name="文本框 72"/>
          <p:cNvSpPr txBox="1"/>
          <p:nvPr>
            <p:custDataLst>
              <p:tags r:id="rId15"/>
            </p:custDataLst>
          </p:nvPr>
        </p:nvSpPr>
        <p:spPr>
          <a:xfrm>
            <a:off x="5043805" y="3355975"/>
            <a:ext cx="4939030" cy="46037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algn="l">
              <a:lnSpc>
                <a:spcPct val="120000"/>
              </a:lnSpc>
              <a:spcBef>
                <a:spcPts val="0"/>
              </a:spcBef>
              <a:spcAft>
                <a:spcPts val="0"/>
              </a:spcAft>
              <a:buSzPct val="100000"/>
              <a:buFontTx/>
            </a:pPr>
            <a:r>
              <a:rPr lang="zh-CN" altLang="en-US" sz="1800" b="1" spc="100" dirty="0">
                <a:solidFill>
                  <a:schemeClr val="tx1"/>
                </a:solidFill>
                <a:latin typeface="+mj-lt"/>
                <a:ea typeface="微软雅黑" panose="020B0503020204020204" pitchFamily="34" charset="-122"/>
                <a:sym typeface="微软雅黑" panose="020B0503020204020204" pitchFamily="34" charset="-122"/>
              </a:rPr>
              <a:t>创新实训：</a:t>
            </a:r>
            <a:endParaRPr lang="zh-CN" altLang="en-US" sz="1800" b="1" spc="100" dirty="0">
              <a:solidFill>
                <a:schemeClr val="tx1"/>
              </a:solidFill>
              <a:latin typeface="+mj-lt"/>
              <a:ea typeface="微软雅黑" panose="020B0503020204020204" pitchFamily="34" charset="-122"/>
              <a:sym typeface="微软雅黑" panose="020B0503020204020204" pitchFamily="34" charset="-122"/>
            </a:endParaRPr>
          </a:p>
        </p:txBody>
      </p:sp>
      <p:sp>
        <p:nvSpPr>
          <p:cNvPr id="74" name="文本框 73"/>
          <p:cNvSpPr txBox="1"/>
          <p:nvPr>
            <p:custDataLst>
              <p:tags r:id="rId16"/>
            </p:custDataLst>
          </p:nvPr>
        </p:nvSpPr>
        <p:spPr>
          <a:xfrm>
            <a:off x="5043170" y="3886835"/>
            <a:ext cx="6828790" cy="238125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342900" lvl="0" indent="-342900" algn="just" eaLnBrk="1" hangingPunct="1">
              <a:lnSpc>
                <a:spcPct val="120000"/>
              </a:lnSpc>
              <a:spcBef>
                <a:spcPts val="0"/>
              </a:spcBef>
              <a:spcAft>
                <a:spcPts val="0"/>
              </a:spcAft>
              <a:buClrTx/>
              <a:buFont typeface="+mj-lt"/>
              <a:buAutoNum type="arabicPeriod"/>
            </a:pPr>
            <a:r>
              <a:rPr lang="zh-CN" altLang="en-US" sz="1800" dirty="0">
                <a:solidFill>
                  <a:schemeClr val="tx1"/>
                </a:solidFill>
                <a:latin typeface="+mn-ea"/>
                <a:ea typeface="+mn-ea"/>
                <a:cs typeface="+mn-ea"/>
                <a:sym typeface="+mn-ea"/>
              </a:rPr>
              <a:t>中国互联网发展到今天，仅仅从腾讯、微信及阿里巴巴的发展来看，变化创造了诸多机会。选择其中一个，查找资料，分析环境变化带来的发展机会。</a:t>
            </a:r>
            <a:endParaRPr lang="zh-CN" altLang="en-US" sz="1800" dirty="0">
              <a:solidFill>
                <a:schemeClr val="tx1"/>
              </a:solidFill>
              <a:latin typeface="+mn-ea"/>
              <a:ea typeface="+mn-ea"/>
              <a:cs typeface="+mn-ea"/>
              <a:sym typeface="+mn-ea"/>
            </a:endParaRPr>
          </a:p>
          <a:p>
            <a:pPr marL="342900" lvl="0" indent="-342900" algn="just" eaLnBrk="1" hangingPunct="1">
              <a:lnSpc>
                <a:spcPct val="120000"/>
              </a:lnSpc>
              <a:spcBef>
                <a:spcPts val="0"/>
              </a:spcBef>
              <a:spcAft>
                <a:spcPts val="0"/>
              </a:spcAft>
              <a:buClrTx/>
              <a:buFont typeface="+mj-lt"/>
              <a:buAutoNum type="arabicPeriod"/>
            </a:pPr>
            <a:r>
              <a:rPr lang="zh-CN" altLang="en-US" sz="1800" dirty="0">
                <a:solidFill>
                  <a:schemeClr val="tx1"/>
                </a:solidFill>
                <a:latin typeface="+mn-ea"/>
                <a:ea typeface="+mn-ea"/>
                <a:cs typeface="+mn-ea"/>
                <a:sym typeface="+mn-ea"/>
              </a:rPr>
              <a:t>在校园中，如何发现学生的客户需求，发掘创业机会？选择目标客户群体的划分标准可以是性别，也可以是年级。</a:t>
            </a:r>
            <a:endParaRPr lang="zh-CN" altLang="en-US" sz="1800" dirty="0">
              <a:solidFill>
                <a:schemeClr val="tx1"/>
              </a:solidFill>
              <a:latin typeface="+mn-ea"/>
              <a:ea typeface="+mn-ea"/>
              <a:cs typeface="+mn-ea"/>
              <a:sym typeface="+mn-ea"/>
            </a:endParaRPr>
          </a:p>
          <a:p>
            <a:pPr marL="342900" lvl="0" indent="-342900" algn="just" eaLnBrk="1" hangingPunct="1">
              <a:lnSpc>
                <a:spcPct val="120000"/>
              </a:lnSpc>
              <a:spcBef>
                <a:spcPts val="0"/>
              </a:spcBef>
              <a:spcAft>
                <a:spcPts val="0"/>
              </a:spcAft>
              <a:buClrTx/>
              <a:buFont typeface="+mj-lt"/>
              <a:buAutoNum type="arabicPeriod"/>
            </a:pPr>
            <a:r>
              <a:rPr lang="zh-CN" altLang="en-US" sz="1800" dirty="0">
                <a:solidFill>
                  <a:schemeClr val="tx1"/>
                </a:solidFill>
                <a:latin typeface="+mn-ea"/>
                <a:ea typeface="+mn-ea"/>
                <a:cs typeface="+mn-ea"/>
                <a:sym typeface="+mn-ea"/>
              </a:rPr>
              <a:t>以团队合作的方式，锁定某个创业机会，分析可能存在的风险及你将如何规避。</a:t>
            </a:r>
            <a:endParaRPr lang="en-US" altLang="zh-CN" sz="1600" spc="100" dirty="0">
              <a:solidFill>
                <a:schemeClr val="tx1"/>
              </a:solidFill>
              <a:latin typeface="+mn-ea"/>
              <a:ea typeface="+mn-ea"/>
              <a:cs typeface="+mn-ea"/>
              <a:sym typeface="+mn-ea"/>
            </a:endParaRPr>
          </a:p>
        </p:txBody>
      </p:sp>
    </p:spTree>
    <p:custDataLst>
      <p:tags r:id="rId17"/>
    </p:custData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0" name="组合 49"/>
          <p:cNvGrpSpPr/>
          <p:nvPr>
            <p:custDataLst>
              <p:tags r:id="rId1"/>
            </p:custDataLst>
          </p:nvPr>
        </p:nvGrpSpPr>
        <p:grpSpPr>
          <a:xfrm>
            <a:off x="868364" y="1046631"/>
            <a:ext cx="354330" cy="354330"/>
            <a:chOff x="150" y="633"/>
            <a:chExt cx="800" cy="800"/>
          </a:xfrm>
        </p:grpSpPr>
        <p:sp>
          <p:nvSpPr>
            <p:cNvPr id="51" name="矩形 50"/>
            <p:cNvSpPr/>
            <p:nvPr>
              <p:custDataLst>
                <p:tags r:id="rId2"/>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2" name="矩形 51"/>
            <p:cNvSpPr/>
            <p:nvPr>
              <p:custDataLst>
                <p:tags r:id="rId3"/>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309" name="文本框 44"/>
          <p:cNvSpPr txBox="1"/>
          <p:nvPr>
            <p:custDataLst>
              <p:tags r:id="rId4"/>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创业机会内涵</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grpSp>
        <p:nvGrpSpPr>
          <p:cNvPr id="24" name="组合 23"/>
          <p:cNvGrpSpPr/>
          <p:nvPr>
            <p:custDataLst>
              <p:tags r:id="rId5"/>
            </p:custDataLst>
          </p:nvPr>
        </p:nvGrpSpPr>
        <p:grpSpPr>
          <a:xfrm>
            <a:off x="5091594" y="1655917"/>
            <a:ext cx="1432811" cy="1432810"/>
            <a:chOff x="5094801" y="2736797"/>
            <a:chExt cx="1053526" cy="1053525"/>
          </a:xfrm>
        </p:grpSpPr>
        <p:sp>
          <p:nvSpPr>
            <p:cNvPr id="6" name="弧形 5"/>
            <p:cNvSpPr/>
            <p:nvPr>
              <p:custDataLst>
                <p:tags r:id="rId6"/>
              </p:custDataLst>
            </p:nvPr>
          </p:nvSpPr>
          <p:spPr>
            <a:xfrm>
              <a:off x="5094801" y="2736797"/>
              <a:ext cx="1053526" cy="1053525"/>
            </a:xfrm>
            <a:prstGeom prst="arc">
              <a:avLst>
                <a:gd name="adj1" fmla="val 10079381"/>
                <a:gd name="adj2" fmla="val 1078149"/>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 name="椭圆 6"/>
            <p:cNvSpPr/>
            <p:nvPr>
              <p:custDataLst>
                <p:tags r:id="rId7"/>
              </p:custDataLst>
            </p:nvPr>
          </p:nvSpPr>
          <p:spPr>
            <a:xfrm>
              <a:off x="5188176" y="2830173"/>
              <a:ext cx="866775" cy="866775"/>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6" name="组合 25"/>
          <p:cNvGrpSpPr/>
          <p:nvPr>
            <p:custDataLst>
              <p:tags r:id="rId8"/>
            </p:custDataLst>
          </p:nvPr>
        </p:nvGrpSpPr>
        <p:grpSpPr>
          <a:xfrm>
            <a:off x="6397413" y="2245329"/>
            <a:ext cx="1432811" cy="1432810"/>
            <a:chOff x="6019228" y="2933039"/>
            <a:chExt cx="1432811" cy="1432810"/>
          </a:xfrm>
        </p:grpSpPr>
        <p:sp>
          <p:nvSpPr>
            <p:cNvPr id="8" name="弧形 7"/>
            <p:cNvSpPr/>
            <p:nvPr>
              <p:custDataLst>
                <p:tags r:id="rId9"/>
              </p:custDataLst>
            </p:nvPr>
          </p:nvSpPr>
          <p:spPr>
            <a:xfrm>
              <a:off x="6019228" y="2933039"/>
              <a:ext cx="1432811" cy="1432810"/>
            </a:xfrm>
            <a:prstGeom prst="arc">
              <a:avLst>
                <a:gd name="adj1" fmla="val 5744803"/>
                <a:gd name="adj2" fmla="val 11753786"/>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custDataLst>
                <p:tags r:id="rId10"/>
              </p:custDataLst>
            </p:nvPr>
          </p:nvSpPr>
          <p:spPr>
            <a:xfrm>
              <a:off x="6146220" y="3060032"/>
              <a:ext cx="1178826" cy="1178827"/>
            </a:xfrm>
            <a:prstGeom prst="ellipse">
              <a:avLst/>
            </a:prstGeom>
            <a:solidFill>
              <a:srgbClr val="3498DB"/>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7" name="组合 26"/>
          <p:cNvGrpSpPr/>
          <p:nvPr>
            <p:custDataLst>
              <p:tags r:id="rId11"/>
            </p:custDataLst>
          </p:nvPr>
        </p:nvGrpSpPr>
        <p:grpSpPr>
          <a:xfrm>
            <a:off x="4291481" y="3069224"/>
            <a:ext cx="1828071" cy="1828070"/>
            <a:chOff x="3913296" y="3756934"/>
            <a:chExt cx="1828071" cy="1828070"/>
          </a:xfrm>
        </p:grpSpPr>
        <p:sp>
          <p:nvSpPr>
            <p:cNvPr id="11" name="弧形 10"/>
            <p:cNvSpPr/>
            <p:nvPr>
              <p:custDataLst>
                <p:tags r:id="rId12"/>
              </p:custDataLst>
            </p:nvPr>
          </p:nvSpPr>
          <p:spPr>
            <a:xfrm>
              <a:off x="3913296" y="3756934"/>
              <a:ext cx="1828071" cy="1828070"/>
            </a:xfrm>
            <a:prstGeom prst="arc">
              <a:avLst>
                <a:gd name="adj1" fmla="val 11855355"/>
                <a:gd name="adj2" fmla="val 1249674"/>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custDataLst>
                <p:tags r:id="rId13"/>
              </p:custDataLst>
            </p:nvPr>
          </p:nvSpPr>
          <p:spPr>
            <a:xfrm>
              <a:off x="4043963" y="3892072"/>
              <a:ext cx="1565611" cy="1565613"/>
            </a:xfrm>
            <a:prstGeom prst="ellipse">
              <a:avLst/>
            </a:prstGeom>
            <a:solidFill>
              <a:srgbClr val="9BBB59"/>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8" name="组合 27"/>
          <p:cNvGrpSpPr/>
          <p:nvPr>
            <p:custDataLst>
              <p:tags r:id="rId14"/>
            </p:custDataLst>
          </p:nvPr>
        </p:nvGrpSpPr>
        <p:grpSpPr>
          <a:xfrm>
            <a:off x="5963228" y="3699847"/>
            <a:ext cx="2080409" cy="2080407"/>
            <a:chOff x="5585043" y="4387557"/>
            <a:chExt cx="2080409" cy="2080407"/>
          </a:xfrm>
        </p:grpSpPr>
        <p:sp>
          <p:nvSpPr>
            <p:cNvPr id="16" name="弧形 15"/>
            <p:cNvSpPr/>
            <p:nvPr>
              <p:custDataLst>
                <p:tags r:id="rId15"/>
              </p:custDataLst>
            </p:nvPr>
          </p:nvSpPr>
          <p:spPr>
            <a:xfrm>
              <a:off x="5585043" y="4387557"/>
              <a:ext cx="2080409" cy="2080407"/>
            </a:xfrm>
            <a:prstGeom prst="arc">
              <a:avLst>
                <a:gd name="adj1" fmla="val 17034032"/>
                <a:gd name="adj2" fmla="val 11323787"/>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custDataLst>
                <p:tags r:id="rId16"/>
              </p:custDataLst>
            </p:nvPr>
          </p:nvSpPr>
          <p:spPr>
            <a:xfrm>
              <a:off x="5733746" y="4541348"/>
              <a:ext cx="1781720" cy="1781723"/>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sp>
        <p:nvSpPr>
          <p:cNvPr id="29" name="任意多边形 41" title="xKpUrv6ycS"/>
          <p:cNvSpPr/>
          <p:nvPr>
            <p:custDataLst>
              <p:tags r:id="rId17"/>
            </p:custDataLst>
          </p:nvPr>
        </p:nvSpPr>
        <p:spPr bwMode="auto">
          <a:xfrm>
            <a:off x="6903700" y="2618533"/>
            <a:ext cx="547229" cy="686402"/>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ysClr val="window" lastClr="FFFFFF"/>
          </a:solidFill>
          <a:ln>
            <a:noFill/>
          </a:ln>
        </p:spPr>
        <p:txBody>
          <a:bodyPr wrap="square" lIns="91440" tIns="45720" rIns="91440" bIns="45720" anchor="ctr">
            <a:normAutofit/>
          </a:bodyPr>
          <a:lstStyle/>
          <a:p>
            <a:pPr algn="ctr"/>
            <a:endParaRPr>
              <a:latin typeface="Arial" panose="020B0604020202020204" pitchFamily="34" charset="0"/>
              <a:sym typeface="Arial" panose="020B0604020202020204" pitchFamily="34" charset="0"/>
            </a:endParaRPr>
          </a:p>
        </p:txBody>
      </p:sp>
      <p:sp>
        <p:nvSpPr>
          <p:cNvPr id="30" name="任意多边形 42" title="DN0G3AjvxA"/>
          <p:cNvSpPr/>
          <p:nvPr>
            <p:custDataLst>
              <p:tags r:id="rId18"/>
            </p:custDataLst>
          </p:nvPr>
        </p:nvSpPr>
        <p:spPr bwMode="auto">
          <a:xfrm>
            <a:off x="4855885" y="3678139"/>
            <a:ext cx="673606" cy="569245"/>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ysClr val="window" lastClr="FFFFFF"/>
          </a:solidFill>
          <a:ln>
            <a:noFill/>
          </a:ln>
        </p:spPr>
        <p:txBody>
          <a:bodyPr wrap="square" lIns="91440" tIns="45720" rIns="91440" bIns="45720" anchor="ctr">
            <a:normAutofit/>
          </a:bodyPr>
          <a:lstStyle/>
          <a:p>
            <a:pPr algn="ctr"/>
            <a:endParaRPr>
              <a:latin typeface="Arial" panose="020B0604020202020204" pitchFamily="34" charset="0"/>
              <a:sym typeface="Arial" panose="020B0604020202020204" pitchFamily="34" charset="0"/>
            </a:endParaRPr>
          </a:p>
        </p:txBody>
      </p:sp>
      <p:sp>
        <p:nvSpPr>
          <p:cNvPr id="53" name="Title 6"/>
          <p:cNvSpPr txBox="1"/>
          <p:nvPr>
            <p:custDataLst>
              <p:tags r:id="rId19"/>
            </p:custDataLst>
          </p:nvPr>
        </p:nvSpPr>
        <p:spPr>
          <a:xfrm>
            <a:off x="1607185" y="1046480"/>
            <a:ext cx="268414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rPr>
              <a:t>一、创意与机会</a:t>
            </a:r>
            <a:endParaRPr lang="zh-CN" altLang="en-US" sz="2400"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endParaRPr>
          </a:p>
        </p:txBody>
      </p:sp>
      <p:sp>
        <p:nvSpPr>
          <p:cNvPr id="23" name="文本框 22"/>
          <p:cNvSpPr txBox="1"/>
          <p:nvPr>
            <p:custDataLst>
              <p:tags r:id="rId20"/>
            </p:custDataLst>
          </p:nvPr>
        </p:nvSpPr>
        <p:spPr>
          <a:xfrm>
            <a:off x="917345" y="2375535"/>
            <a:ext cx="3168000" cy="477486"/>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b="1" spc="300">
                <a:solidFill>
                  <a:srgbClr val="9BBB59"/>
                </a:solidFill>
                <a:latin typeface="+mj-ea"/>
                <a:ea typeface="+mj-ea"/>
                <a:cs typeface="+mj-cs"/>
                <a:sym typeface="Arial" panose="020B0604020202020204" pitchFamily="34" charset="0"/>
              </a:rPr>
              <a:t>创意</a:t>
            </a:r>
            <a:endParaRPr lang="zh-CN" altLang="en-US" b="1" spc="300">
              <a:solidFill>
                <a:srgbClr val="9BBB59"/>
              </a:solidFill>
              <a:latin typeface="+mj-ea"/>
              <a:ea typeface="+mj-ea"/>
              <a:cs typeface="+mj-cs"/>
              <a:sym typeface="Arial" panose="020B0604020202020204" pitchFamily="34" charset="0"/>
            </a:endParaRPr>
          </a:p>
        </p:txBody>
      </p:sp>
      <p:sp>
        <p:nvSpPr>
          <p:cNvPr id="25" name="文本框 24"/>
          <p:cNvSpPr txBox="1"/>
          <p:nvPr>
            <p:custDataLst>
              <p:tags r:id="rId21"/>
            </p:custDataLst>
          </p:nvPr>
        </p:nvSpPr>
        <p:spPr>
          <a:xfrm>
            <a:off x="918210" y="2952115"/>
            <a:ext cx="3167380" cy="2611755"/>
          </a:xfrm>
          <a:prstGeom prst="rect">
            <a:avLst/>
          </a:prstGeom>
          <a:noFill/>
        </p:spPr>
        <p:txBody>
          <a:bodyPr wrap="square" lIns="107950" tIns="71755" rIns="107950" bIns="71755">
            <a:norm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just">
              <a:lnSpc>
                <a:spcPct val="120000"/>
              </a:lnSpc>
              <a:spcBef>
                <a:spcPts val="0"/>
              </a:spcBef>
              <a:spcAft>
                <a:spcPts val="0"/>
              </a:spcAft>
              <a:buClr>
                <a:srgbClr val="1486AF"/>
              </a:buClr>
              <a:buSzPct val="100000"/>
            </a:pPr>
            <a:r>
              <a:rPr lang="zh-CN" altLang="zh-CN" sz="1400" dirty="0">
                <a:solidFill>
                  <a:schemeClr val="tx1"/>
                </a:solidFill>
                <a:effectLst/>
                <a:latin typeface="+mn-ea"/>
                <a:cs typeface="+mn-ea"/>
                <a:sym typeface="+mn-ea"/>
              </a:rPr>
              <a:t>创意是一种通过创新思维意识，从而进一步挖掘和激活资源组合方式进而提升资源价值的方法。创意的核心是创造性思维，具有新颖性和独特性的特点，同时，创意带有一定的随机性和突发性，因此也被称为“灵感”。</a:t>
            </a:r>
            <a:endParaRPr lang="zh-CN" altLang="zh-CN" sz="1400" dirty="0">
              <a:solidFill>
                <a:schemeClr val="tx1"/>
              </a:solidFill>
              <a:effectLst/>
              <a:latin typeface="+mn-ea"/>
              <a:cs typeface="+mn-ea"/>
              <a:sym typeface="+mn-ea"/>
            </a:endParaRPr>
          </a:p>
          <a:p>
            <a:pPr algn="just">
              <a:lnSpc>
                <a:spcPct val="120000"/>
              </a:lnSpc>
              <a:spcBef>
                <a:spcPts val="0"/>
              </a:spcBef>
              <a:spcAft>
                <a:spcPts val="0"/>
              </a:spcAft>
              <a:buClr>
                <a:srgbClr val="1486AF"/>
              </a:buClr>
              <a:buSzPct val="100000"/>
            </a:pPr>
            <a:r>
              <a:rPr lang="zh-CN" altLang="zh-CN" sz="1400" dirty="0">
                <a:solidFill>
                  <a:schemeClr val="tx1"/>
                </a:solidFill>
                <a:effectLst/>
                <a:latin typeface="+mn-ea"/>
                <a:cs typeface="+mn-ea"/>
                <a:sym typeface="+mn-ea"/>
              </a:rPr>
              <a:t>创意不等同于商业价值，即创意并不一定都具有商业价值。</a:t>
            </a:r>
            <a:endParaRPr lang="zh-CN" altLang="zh-CN" sz="1400" dirty="0">
              <a:solidFill>
                <a:schemeClr val="tx1"/>
              </a:solidFill>
              <a:effectLst/>
              <a:latin typeface="+mn-ea"/>
              <a:ea typeface="+mn-ea"/>
              <a:cs typeface="+mn-ea"/>
            </a:endParaRPr>
          </a:p>
          <a:p>
            <a:pPr algn="r">
              <a:lnSpc>
                <a:spcPct val="120000"/>
              </a:lnSpc>
            </a:pP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35"/>
          <p:cNvSpPr txBox="1"/>
          <p:nvPr>
            <p:custDataLst>
              <p:tags r:id="rId22"/>
            </p:custDataLst>
          </p:nvPr>
        </p:nvSpPr>
        <p:spPr>
          <a:xfrm>
            <a:off x="8217999" y="1896748"/>
            <a:ext cx="3168000" cy="477486"/>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b="1" spc="300">
                <a:solidFill>
                  <a:srgbClr val="3498DB"/>
                </a:solidFill>
                <a:latin typeface="+mj-ea"/>
                <a:ea typeface="+mj-ea"/>
                <a:cs typeface="+mj-cs"/>
                <a:sym typeface="Arial" panose="020B0604020202020204" pitchFamily="34" charset="0"/>
              </a:rPr>
              <a:t>机会</a:t>
            </a:r>
            <a:endParaRPr lang="zh-CN" altLang="en-US" b="1" spc="300">
              <a:solidFill>
                <a:srgbClr val="3498DB"/>
              </a:solidFill>
              <a:latin typeface="+mj-ea"/>
              <a:ea typeface="+mj-ea"/>
              <a:cs typeface="+mj-cs"/>
              <a:sym typeface="Arial" panose="020B0604020202020204" pitchFamily="34" charset="0"/>
            </a:endParaRPr>
          </a:p>
        </p:txBody>
      </p:sp>
      <p:sp>
        <p:nvSpPr>
          <p:cNvPr id="37" name="文本框 36"/>
          <p:cNvSpPr txBox="1"/>
          <p:nvPr>
            <p:custDataLst>
              <p:tags r:id="rId23"/>
            </p:custDataLst>
          </p:nvPr>
        </p:nvSpPr>
        <p:spPr>
          <a:xfrm>
            <a:off x="8218170" y="2473325"/>
            <a:ext cx="3168015" cy="2875280"/>
          </a:xfrm>
          <a:prstGeom prst="rect">
            <a:avLst/>
          </a:prstGeom>
          <a:noFill/>
        </p:spPr>
        <p:txBody>
          <a:bodyPr wrap="square" lIns="107950" tIns="71755" rIns="107950" bIns="71755">
            <a:norm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just">
              <a:lnSpc>
                <a:spcPct val="120000"/>
              </a:lnSpc>
              <a:spcBef>
                <a:spcPts val="0"/>
              </a:spcBef>
              <a:spcAft>
                <a:spcPts val="0"/>
              </a:spcAft>
              <a:buClr>
                <a:srgbClr val="1486AF"/>
              </a:buClr>
              <a:buSzPct val="100000"/>
            </a:pPr>
            <a:r>
              <a:rPr lang="zh-CN" altLang="zh-CN" sz="1400" dirty="0">
                <a:solidFill>
                  <a:schemeClr val="tx1"/>
                </a:solidFill>
                <a:sym typeface="+mn-ea"/>
              </a:rPr>
              <a:t>学界普遍认为机会是未明确的市场需求或未充分使用的资源或能力。</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solidFill>
                  <a:schemeClr val="tx1"/>
                </a:solidFill>
                <a:sym typeface="+mn-ea"/>
              </a:rPr>
              <a:t>不同的角度对机会的认识和理解存在差异。静态角度观点认为，创业机会是客观存在的，机会发现理论基于此而创立。而动态角度观点则重点强调创业者的努力在识别机会时的重要性。</a:t>
            </a:r>
            <a:endParaRPr lang="zh-CN" altLang="zh-CN" sz="1400" dirty="0">
              <a:solidFill>
                <a:schemeClr val="tx1"/>
              </a:solidFill>
              <a:latin typeface="+mn-lt"/>
              <a:ea typeface="+mn-ea"/>
            </a:endParaRPr>
          </a:p>
          <a:p>
            <a:pPr>
              <a:lnSpc>
                <a:spcPct val="120000"/>
              </a:lnSpc>
            </a:pP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24"/>
    </p:custDataLst>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lstStyle/>
          <a:p>
            <a:r>
              <a:rPr lang="en-US" altLang="zh-CN" dirty="0"/>
              <a:t>Thanks.</a:t>
            </a:r>
            <a:endParaRPr lang="en-US" altLang="zh-CN" dirty="0"/>
          </a:p>
        </p:txBody>
      </p:sp>
    </p:spTree>
    <p:custDataLst>
      <p:tags r:id="rId2"/>
    </p:custData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3" name="组合 42"/>
          <p:cNvGrpSpPr/>
          <p:nvPr>
            <p:custDataLst>
              <p:tags r:id="rId1"/>
            </p:custDataLst>
          </p:nvPr>
        </p:nvGrpSpPr>
        <p:grpSpPr>
          <a:xfrm>
            <a:off x="819785" y="508000"/>
            <a:ext cx="354330" cy="354330"/>
            <a:chOff x="150" y="633"/>
            <a:chExt cx="800" cy="800"/>
          </a:xfrm>
        </p:grpSpPr>
        <p:sp>
          <p:nvSpPr>
            <p:cNvPr id="44" name="矩形 43"/>
            <p:cNvSpPr/>
            <p:nvPr>
              <p:custDataLst>
                <p:tags r:id="rId2"/>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5" name="矩形 44"/>
            <p:cNvSpPr/>
            <p:nvPr>
              <p:custDataLst>
                <p:tags r:id="rId3"/>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46" name="Title 6"/>
          <p:cNvSpPr txBox="1"/>
          <p:nvPr>
            <p:custDataLst>
              <p:tags r:id="rId4"/>
            </p:custDataLst>
          </p:nvPr>
        </p:nvSpPr>
        <p:spPr>
          <a:xfrm>
            <a:off x="1558290" y="508000"/>
            <a:ext cx="378269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0" u="none" strike="noStrike" spc="205" dirty="0">
                <a:ln w="3175">
                  <a:noFill/>
                  <a:prstDash val="dash"/>
                </a:ln>
                <a:solidFill>
                  <a:schemeClr val="tx1">
                    <a:lumMod val="75000"/>
                    <a:lumOff val="25000"/>
                  </a:schemeClr>
                </a:solidFill>
                <a:uLnTx/>
                <a:uFillTx/>
                <a:latin typeface="+mj-ea"/>
                <a:ea typeface="+mj-ea"/>
                <a:cs typeface="微软雅黑" panose="020B0503020204020204" pitchFamily="34" charset="-122"/>
                <a:sym typeface="+mn-ea"/>
              </a:rPr>
              <a:t>二、商业机会与创业机会</a:t>
            </a:r>
            <a:endParaRPr lang="zh-CN" altLang="en-US" sz="2400" b="0" u="none" strike="noStrike" spc="205" dirty="0">
              <a:ln w="3175">
                <a:noFill/>
                <a:prstDash val="dash"/>
              </a:ln>
              <a:solidFill>
                <a:schemeClr val="tx1">
                  <a:lumMod val="75000"/>
                  <a:lumOff val="25000"/>
                </a:schemeClr>
              </a:solidFill>
              <a:uLnTx/>
              <a:uFillTx/>
              <a:latin typeface="+mj-ea"/>
              <a:ea typeface="+mj-ea"/>
              <a:cs typeface="微软雅黑" panose="020B0503020204020204" pitchFamily="34" charset="-122"/>
              <a:sym typeface="+mn-ea"/>
            </a:endParaRPr>
          </a:p>
        </p:txBody>
      </p:sp>
      <p:pic>
        <p:nvPicPr>
          <p:cNvPr id="31" name="图片 30"/>
          <p:cNvPicPr>
            <a:picLocks noChangeAspect="1"/>
          </p:cNvPicPr>
          <p:nvPr>
            <p:custDataLst>
              <p:tags r:id="rId5"/>
            </p:custDataLst>
          </p:nvPr>
        </p:nvPicPr>
        <p:blipFill rotWithShape="1">
          <a:blip r:embed="rId6"/>
          <a:srcRect t="-117"/>
          <a:stretch>
            <a:fillRect/>
          </a:stretch>
        </p:blipFill>
        <p:spPr>
          <a:xfrm>
            <a:off x="1412875" y="1418590"/>
            <a:ext cx="2868295" cy="3268345"/>
          </a:xfrm>
          <a:prstGeom prst="rect">
            <a:avLst/>
          </a:prstGeom>
        </p:spPr>
      </p:pic>
      <p:sp>
        <p:nvSpPr>
          <p:cNvPr id="27" name="YOUR TITLE"/>
          <p:cNvSpPr txBox="1"/>
          <p:nvPr>
            <p:custDataLst>
              <p:tags r:id="rId7"/>
            </p:custDataLst>
          </p:nvPr>
        </p:nvSpPr>
        <p:spPr>
          <a:xfrm>
            <a:off x="1349375" y="4775835"/>
            <a:ext cx="2995295" cy="633730"/>
          </a:xfrm>
          <a:prstGeom prst="rect">
            <a:avLst/>
          </a:prstGeom>
          <a:noFill/>
          <a:ln w="12700" cap="flat">
            <a:noFill/>
            <a:miter lim="400000"/>
          </a:ln>
          <a:effectLst/>
        </p:spPr>
        <p:txBody>
          <a:bodyPr wrap="square" lIns="90000" tIns="45719" rIns="90000" bIns="45719" numCol="1" anchor="ctr" anchorCtr="0"/>
          <a:lstStyle>
            <a:lvl1pPr algn="ctr">
              <a:defRPr sz="1600">
                <a:solidFill>
                  <a:srgbClr val="404040"/>
                </a:solidFill>
                <a:latin typeface="+mj-lt"/>
                <a:ea typeface="+mj-ea"/>
                <a:cs typeface="+mj-cs"/>
                <a:sym typeface="Helvetica" panose="020B0604020202030204"/>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商业机会</a:t>
            </a:r>
            <a:r>
              <a:rPr kumimoji="0" lang="en-US" altLang="zh-CN"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a:t>
            </a:r>
            <a:r>
              <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竞争无边界</a:t>
            </a:r>
            <a:endPar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endParaRPr>
          </a:p>
        </p:txBody>
      </p:sp>
      <p:sp>
        <p:nvSpPr>
          <p:cNvPr id="36" name="TextBox 21"/>
          <p:cNvSpPr txBox="1"/>
          <p:nvPr>
            <p:custDataLst>
              <p:tags r:id="rId8"/>
            </p:custDataLst>
          </p:nvPr>
        </p:nvSpPr>
        <p:spPr>
          <a:xfrm>
            <a:off x="3882885" y="5368088"/>
            <a:ext cx="374044" cy="593505"/>
          </a:xfrm>
          <a:prstGeom prst="rect">
            <a:avLst/>
          </a:prstGeom>
          <a:noFill/>
        </p:spPr>
        <p:txBody>
          <a:bodyPr wrap="square" lIns="90000" rIns="72000" rtlCol="0">
            <a:normAutofit fontScale="55000" lnSpcReduction="200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1</a:t>
            </a:r>
            <a:endPar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8" name="矩形 7"/>
          <p:cNvSpPr/>
          <p:nvPr>
            <p:custDataLst>
              <p:tags r:id="rId9"/>
            </p:custDataLst>
          </p:nvPr>
        </p:nvSpPr>
        <p:spPr>
          <a:xfrm>
            <a:off x="1303020" y="1329690"/>
            <a:ext cx="3088005" cy="4904105"/>
          </a:xfrm>
          <a:prstGeom prst="rect">
            <a:avLst/>
          </a:prstGeom>
          <a:noFill/>
          <a:ln w="28575">
            <a:solidFill>
              <a:sysClr val="window" lastClr="FFFFFF">
                <a:lumMod val="65000"/>
              </a:sysClr>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pic>
        <p:nvPicPr>
          <p:cNvPr id="30" name="图片 29"/>
          <p:cNvPicPr>
            <a:picLocks noChangeAspect="1"/>
          </p:cNvPicPr>
          <p:nvPr>
            <p:custDataLst>
              <p:tags r:id="rId10"/>
            </p:custDataLst>
          </p:nvPr>
        </p:nvPicPr>
        <p:blipFill rotWithShape="1">
          <a:blip r:embed="rId11"/>
          <a:srcRect/>
          <a:stretch>
            <a:fillRect/>
          </a:stretch>
        </p:blipFill>
        <p:spPr>
          <a:xfrm>
            <a:off x="4781550" y="1418590"/>
            <a:ext cx="3002280" cy="3268345"/>
          </a:xfrm>
          <a:prstGeom prst="rect">
            <a:avLst/>
          </a:prstGeom>
        </p:spPr>
      </p:pic>
      <p:sp>
        <p:nvSpPr>
          <p:cNvPr id="22" name="TextBox 21"/>
          <p:cNvSpPr txBox="1"/>
          <p:nvPr>
            <p:custDataLst>
              <p:tags r:id="rId12"/>
            </p:custDataLst>
          </p:nvPr>
        </p:nvSpPr>
        <p:spPr>
          <a:xfrm>
            <a:off x="7214043" y="5342458"/>
            <a:ext cx="406883" cy="594306"/>
          </a:xfrm>
          <a:prstGeom prst="rect">
            <a:avLst/>
          </a:prstGeom>
          <a:noFill/>
        </p:spPr>
        <p:txBody>
          <a:bodyPr wrap="square" lIns="90000" rIns="72000" rtlCol="0">
            <a:normAutofit fontScale="65000" lnSpcReduction="200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2</a:t>
            </a:r>
            <a:endPar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38" name="矩形 37"/>
          <p:cNvSpPr/>
          <p:nvPr>
            <p:custDataLst>
              <p:tags r:id="rId13"/>
            </p:custDataLst>
          </p:nvPr>
        </p:nvSpPr>
        <p:spPr>
          <a:xfrm>
            <a:off x="4695190" y="1329690"/>
            <a:ext cx="3175000" cy="4904105"/>
          </a:xfrm>
          <a:prstGeom prst="rect">
            <a:avLst/>
          </a:prstGeom>
          <a:noFill/>
          <a:ln w="28575">
            <a:solidFill>
              <a:sysClr val="window" lastClr="FFFFFF">
                <a:lumMod val="65000"/>
              </a:sysClr>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1" name="YOUR TITLE"/>
          <p:cNvSpPr txBox="1"/>
          <p:nvPr>
            <p:custDataLst>
              <p:tags r:id="rId14"/>
            </p:custDataLst>
          </p:nvPr>
        </p:nvSpPr>
        <p:spPr>
          <a:xfrm>
            <a:off x="4894580" y="4797425"/>
            <a:ext cx="2776855" cy="633730"/>
          </a:xfrm>
          <a:prstGeom prst="rect">
            <a:avLst/>
          </a:prstGeom>
          <a:noFill/>
          <a:ln w="12700" cap="flat">
            <a:noFill/>
            <a:miter lim="400000"/>
          </a:ln>
          <a:effectLst/>
        </p:spPr>
        <p:txBody>
          <a:bodyPr wrap="square" lIns="90000" tIns="45719" rIns="90000" bIns="45719" numCol="1" anchor="ctr" anchorCtr="0">
            <a:normAutofit/>
          </a:bodyPr>
          <a:lstStyle>
            <a:lvl1pPr algn="ctr">
              <a:defRPr sz="1600">
                <a:solidFill>
                  <a:srgbClr val="404040"/>
                </a:solidFill>
                <a:latin typeface="+mj-lt"/>
                <a:ea typeface="+mj-ea"/>
                <a:cs typeface="+mj-cs"/>
                <a:sym typeface="Helvetica" panose="020B0604020202030204"/>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商业机会的分类</a:t>
            </a:r>
            <a:endPar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endParaRPr>
          </a:p>
        </p:txBody>
      </p:sp>
      <p:pic>
        <p:nvPicPr>
          <p:cNvPr id="32" name="图片 31"/>
          <p:cNvPicPr>
            <a:picLocks noChangeAspect="1"/>
          </p:cNvPicPr>
          <p:nvPr>
            <p:custDataLst>
              <p:tags r:id="rId15"/>
            </p:custDataLst>
          </p:nvPr>
        </p:nvPicPr>
        <p:blipFill rotWithShape="1">
          <a:blip r:embed="rId16"/>
          <a:srcRect/>
          <a:stretch>
            <a:fillRect/>
          </a:stretch>
        </p:blipFill>
        <p:spPr>
          <a:xfrm>
            <a:off x="8173720" y="1430655"/>
            <a:ext cx="2860675" cy="3256915"/>
          </a:xfrm>
          <a:prstGeom prst="rect">
            <a:avLst/>
          </a:prstGeom>
        </p:spPr>
      </p:pic>
      <p:sp>
        <p:nvSpPr>
          <p:cNvPr id="37" name="TextBox 21"/>
          <p:cNvSpPr txBox="1"/>
          <p:nvPr>
            <p:custDataLst>
              <p:tags r:id="rId17"/>
            </p:custDataLst>
          </p:nvPr>
        </p:nvSpPr>
        <p:spPr>
          <a:xfrm>
            <a:off x="10520442" y="5342350"/>
            <a:ext cx="402078" cy="594306"/>
          </a:xfrm>
          <a:prstGeom prst="rect">
            <a:avLst/>
          </a:prstGeom>
          <a:noFill/>
        </p:spPr>
        <p:txBody>
          <a:bodyPr wrap="square" lIns="90000" rIns="72000" rtlCol="0">
            <a:normAutofit fontScale="65000" lnSpcReduction="200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3</a:t>
            </a:r>
            <a:endPar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39" name="矩形 38"/>
          <p:cNvSpPr/>
          <p:nvPr>
            <p:custDataLst>
              <p:tags r:id="rId18"/>
            </p:custDataLst>
          </p:nvPr>
        </p:nvSpPr>
        <p:spPr>
          <a:xfrm>
            <a:off x="8087360" y="1329690"/>
            <a:ext cx="3048000" cy="4904105"/>
          </a:xfrm>
          <a:prstGeom prst="rect">
            <a:avLst/>
          </a:prstGeom>
          <a:noFill/>
          <a:ln w="28575">
            <a:solidFill>
              <a:sysClr val="window" lastClr="FFFFFF">
                <a:lumMod val="65000"/>
              </a:sysClr>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4" name="YOUR TITLE"/>
          <p:cNvSpPr txBox="1"/>
          <p:nvPr>
            <p:custDataLst>
              <p:tags r:id="rId19"/>
            </p:custDataLst>
          </p:nvPr>
        </p:nvSpPr>
        <p:spPr>
          <a:xfrm>
            <a:off x="8242935" y="4797425"/>
            <a:ext cx="2722880" cy="633730"/>
          </a:xfrm>
          <a:prstGeom prst="rect">
            <a:avLst/>
          </a:prstGeom>
          <a:noFill/>
          <a:ln w="12700" cap="flat">
            <a:noFill/>
            <a:miter lim="400000"/>
          </a:ln>
          <a:effectLst/>
        </p:spPr>
        <p:txBody>
          <a:bodyPr wrap="square" lIns="90000" tIns="45719" rIns="90000" bIns="45719" numCol="1" anchor="ctr" anchorCtr="0">
            <a:normAutofit/>
          </a:bodyPr>
          <a:lstStyle>
            <a:lvl1pPr algn="ctr">
              <a:defRPr sz="1600">
                <a:solidFill>
                  <a:srgbClr val="404040"/>
                </a:solidFill>
                <a:latin typeface="+mj-lt"/>
                <a:ea typeface="+mj-ea"/>
                <a:cs typeface="+mj-cs"/>
                <a:sym typeface="Helvetica" panose="020B0604020202030204"/>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创业机会</a:t>
            </a:r>
            <a:endPar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endParaRPr>
          </a:p>
        </p:txBody>
      </p:sp>
    </p:spTree>
    <p:custDataLst>
      <p:tags r:id="rId20"/>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left)">
                                      <p:cBhvr>
                                        <p:cTn id="13" dur="500"/>
                                        <p:tgtEl>
                                          <p:spTgt spid="3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down)">
                                      <p:cBhvr>
                                        <p:cTn id="21" dur="500"/>
                                        <p:tgtEl>
                                          <p:spTgt spid="30"/>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down)">
                                      <p:cBhvr>
                                        <p:cTn id="24" dur="500"/>
                                        <p:tgtEl>
                                          <p:spTgt spid="22"/>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500"/>
                                        <p:tgtEl>
                                          <p:spTgt spid="3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wipe(down)">
                                      <p:cBhvr>
                                        <p:cTn id="30" dur="500"/>
                                        <p:tgtEl>
                                          <p:spTgt spid="5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right)">
                                      <p:cBhvr>
                                        <p:cTn id="35" dur="500"/>
                                        <p:tgtEl>
                                          <p:spTgt spid="32"/>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right)">
                                      <p:cBhvr>
                                        <p:cTn id="38" dur="500"/>
                                        <p:tgtEl>
                                          <p:spTgt spid="37"/>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right)">
                                      <p:cBhvr>
                                        <p:cTn id="41" dur="500"/>
                                        <p:tgtEl>
                                          <p:spTgt spid="39"/>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wipe(right)">
                                      <p:cBhvr>
                                        <p:cTn id="4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6" grpId="0"/>
      <p:bldP spid="8" grpId="0" animBg="1"/>
      <p:bldP spid="22" grpId="0"/>
      <p:bldP spid="38" grpId="0" animBg="1"/>
      <p:bldP spid="51" grpId="0" animBg="1"/>
      <p:bldP spid="37" grpId="0"/>
      <p:bldP spid="39" grpId="0" animBg="1"/>
      <p:bldP spid="5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 name="图片 30"/>
          <p:cNvPicPr>
            <a:picLocks noChangeAspect="1"/>
          </p:cNvPicPr>
          <p:nvPr>
            <p:custDataLst>
              <p:tags r:id="rId1"/>
            </p:custDataLst>
          </p:nvPr>
        </p:nvPicPr>
        <p:blipFill rotWithShape="1">
          <a:blip r:embed="rId2"/>
          <a:srcRect t="-117"/>
          <a:stretch>
            <a:fillRect/>
          </a:stretch>
        </p:blipFill>
        <p:spPr>
          <a:xfrm>
            <a:off x="871032" y="558009"/>
            <a:ext cx="3211570" cy="3659498"/>
          </a:xfrm>
          <a:prstGeom prst="rect">
            <a:avLst/>
          </a:prstGeom>
        </p:spPr>
      </p:pic>
      <p:sp>
        <p:nvSpPr>
          <p:cNvPr id="27" name="YOUR TITLE"/>
          <p:cNvSpPr txBox="1"/>
          <p:nvPr>
            <p:custDataLst>
              <p:tags r:id="rId3"/>
            </p:custDataLst>
          </p:nvPr>
        </p:nvSpPr>
        <p:spPr>
          <a:xfrm>
            <a:off x="799933" y="4317047"/>
            <a:ext cx="3353770" cy="709574"/>
          </a:xfrm>
          <a:prstGeom prst="rect">
            <a:avLst/>
          </a:prstGeom>
          <a:noFill/>
          <a:ln w="12700" cap="flat">
            <a:noFill/>
            <a:miter lim="400000"/>
          </a:ln>
          <a:effectLst/>
        </p:spPr>
        <p:txBody>
          <a:bodyPr wrap="square" lIns="90000" tIns="45719" rIns="90000" bIns="45719" numCol="1" anchor="ctr" anchorCtr="0"/>
          <a:lstStyle>
            <a:lvl1pPr algn="ctr">
              <a:defRPr sz="1600">
                <a:solidFill>
                  <a:srgbClr val="404040"/>
                </a:solidFill>
                <a:latin typeface="+mj-lt"/>
                <a:ea typeface="+mj-ea"/>
                <a:cs typeface="+mj-cs"/>
                <a:sym typeface="Helvetica" panose="020B0604020202030204"/>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商业机会</a:t>
            </a:r>
            <a:r>
              <a:rPr kumimoji="0" lang="en-US" altLang="zh-CN"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a:t>
            </a:r>
            <a:r>
              <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竞争无边界</a:t>
            </a:r>
            <a:endPar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endParaRPr>
          </a:p>
        </p:txBody>
      </p:sp>
      <p:sp>
        <p:nvSpPr>
          <p:cNvPr id="36" name="TextBox 21"/>
          <p:cNvSpPr txBox="1"/>
          <p:nvPr>
            <p:custDataLst>
              <p:tags r:id="rId4"/>
            </p:custDataLst>
          </p:nvPr>
        </p:nvSpPr>
        <p:spPr>
          <a:xfrm>
            <a:off x="3636651" y="4980180"/>
            <a:ext cx="418809" cy="664535"/>
          </a:xfrm>
          <a:prstGeom prst="rect">
            <a:avLst/>
          </a:prstGeom>
          <a:noFill/>
        </p:spPr>
        <p:txBody>
          <a:bodyPr wrap="square" lIns="90000" rIns="72000" rtlCol="0">
            <a:normAutofit fontScale="75000" lnSpcReduction="200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1</a:t>
            </a:r>
            <a:endPar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8" name="矩形 7"/>
          <p:cNvSpPr/>
          <p:nvPr>
            <p:custDataLst>
              <p:tags r:id="rId5"/>
            </p:custDataLst>
          </p:nvPr>
        </p:nvSpPr>
        <p:spPr>
          <a:xfrm>
            <a:off x="748030" y="458470"/>
            <a:ext cx="3457575" cy="5491024"/>
          </a:xfrm>
          <a:prstGeom prst="rect">
            <a:avLst/>
          </a:prstGeom>
          <a:noFill/>
          <a:ln w="28575">
            <a:solidFill>
              <a:sysClr val="window" lastClr="FFFFFF">
                <a:lumMod val="65000"/>
              </a:sysClr>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文本框 8"/>
          <p:cNvSpPr txBox="1"/>
          <p:nvPr/>
        </p:nvSpPr>
        <p:spPr>
          <a:xfrm>
            <a:off x="5714365" y="872490"/>
            <a:ext cx="5573395" cy="2028825"/>
          </a:xfrm>
          <a:prstGeom prst="rect">
            <a:avLst/>
          </a:prstGeom>
          <a:noFill/>
        </p:spPr>
        <p:txBody>
          <a:bodyPr wrap="square" rtlCol="0">
            <a:spAutoFit/>
          </a:bodyPr>
          <a:p>
            <a:pPr indent="457200" algn="just">
              <a:lnSpc>
                <a:spcPct val="120000"/>
              </a:lnSpc>
              <a:spcBef>
                <a:spcPts val="0"/>
              </a:spcBef>
              <a:spcAft>
                <a:spcPts val="0"/>
              </a:spcAft>
              <a:buClr>
                <a:srgbClr val="1486AF"/>
              </a:buClr>
              <a:buSzPct val="100000"/>
            </a:pPr>
            <a:r>
              <a:rPr lang="zh-CN" altLang="zh-CN" dirty="0">
                <a:effectLst>
                  <a:outerShdw blurRad="38100" dist="38100" dir="2700000" algn="tl">
                    <a:srgbClr val="000000">
                      <a:alpha val="43137"/>
                    </a:srgbClr>
                  </a:outerShdw>
                </a:effectLst>
                <a:latin typeface="+mn-ea"/>
                <a:ea typeface="+mn-ea"/>
                <a:cs typeface="+mn-ea"/>
                <a:sym typeface="+mn-ea"/>
              </a:rPr>
              <a:t>“创业研究之父”蒂蒙斯教授认为，创业过程不是始于资金、战略、网络、团队或商业计划，而是始于商业机会。</a:t>
            </a:r>
            <a:endParaRPr lang="zh-CN" altLang="zh-CN" dirty="0">
              <a:solidFill>
                <a:schemeClr val="tx1"/>
              </a:solidFill>
              <a:effectLst>
                <a:outerShdw blurRad="38100" dist="38100" dir="2700000" algn="tl">
                  <a:srgbClr val="000000">
                    <a:alpha val="43137"/>
                  </a:srgbClr>
                </a:outerShdw>
              </a:effectLst>
              <a:latin typeface="+mn-ea"/>
              <a:ea typeface="+mn-ea"/>
              <a:cs typeface="+mn-ea"/>
            </a:endParaRPr>
          </a:p>
          <a:p>
            <a:pPr indent="457200" algn="just">
              <a:lnSpc>
                <a:spcPct val="120000"/>
              </a:lnSpc>
              <a:spcBef>
                <a:spcPts val="0"/>
              </a:spcBef>
              <a:spcAft>
                <a:spcPts val="0"/>
              </a:spcAft>
              <a:buClr>
                <a:srgbClr val="1486AF"/>
              </a:buClr>
              <a:buSzPct val="100000"/>
            </a:pPr>
            <a:r>
              <a:rPr lang="zh-CN" altLang="zh-CN" dirty="0">
                <a:effectLst>
                  <a:outerShdw blurRad="38100" dist="38100" dir="2700000" algn="tl">
                    <a:srgbClr val="000000">
                      <a:alpha val="43137"/>
                    </a:srgbClr>
                  </a:outerShdw>
                </a:effectLst>
                <a:latin typeface="+mn-ea"/>
                <a:ea typeface="+mn-ea"/>
                <a:cs typeface="+mn-ea"/>
                <a:sym typeface="+mn-ea"/>
              </a:rPr>
              <a:t>商业机会因市场需求的变化而变化。互联网</a:t>
            </a:r>
            <a:r>
              <a:rPr lang="en-US" altLang="zh-CN" dirty="0">
                <a:effectLst>
                  <a:outerShdw blurRad="38100" dist="38100" dir="2700000" algn="tl">
                    <a:srgbClr val="000000">
                      <a:alpha val="43137"/>
                    </a:srgbClr>
                  </a:outerShdw>
                </a:effectLst>
                <a:latin typeface="+mn-ea"/>
                <a:ea typeface="+mn-ea"/>
                <a:cs typeface="+mn-ea"/>
                <a:sym typeface="+mn-ea"/>
              </a:rPr>
              <a:t>+</a:t>
            </a:r>
            <a:r>
              <a:rPr lang="zh-CN" altLang="zh-CN" dirty="0">
                <a:effectLst>
                  <a:outerShdw blurRad="38100" dist="38100" dir="2700000" algn="tl">
                    <a:srgbClr val="000000">
                      <a:alpha val="43137"/>
                    </a:srgbClr>
                  </a:outerShdw>
                </a:effectLst>
                <a:latin typeface="+mn-ea"/>
                <a:ea typeface="+mn-ea"/>
                <a:cs typeface="+mn-ea"/>
                <a:sym typeface="+mn-ea"/>
              </a:rPr>
              <a:t>时代，商业机会更是瞬息万变</a:t>
            </a:r>
            <a:r>
              <a:rPr lang="zh-CN" altLang="zh-CN" b="1" dirty="0">
                <a:effectLst>
                  <a:outerShdw blurRad="38100" dist="38100" dir="2700000" algn="tl">
                    <a:srgbClr val="000000">
                      <a:alpha val="43137"/>
                    </a:srgbClr>
                  </a:outerShdw>
                </a:effectLst>
                <a:latin typeface="+mn-ea"/>
                <a:ea typeface="+mn-ea"/>
                <a:cs typeface="+mn-ea"/>
                <a:sym typeface="+mn-ea"/>
              </a:rPr>
              <a:t>。</a:t>
            </a:r>
            <a:endParaRPr lang="zh-CN" altLang="zh-CN" dirty="0">
              <a:solidFill>
                <a:schemeClr val="tx1"/>
              </a:solidFill>
              <a:latin typeface="+mn-lt"/>
              <a:ea typeface="+mn-ea"/>
            </a:endParaRPr>
          </a:p>
          <a:p>
            <a:endParaRPr lang="zh-CN" altLang="en-US"/>
          </a:p>
        </p:txBody>
      </p:sp>
      <p:sp>
        <p:nvSpPr>
          <p:cNvPr id="34" name="文本框 33"/>
          <p:cNvSpPr txBox="1"/>
          <p:nvPr>
            <p:custDataLst>
              <p:tags r:id="rId6"/>
            </p:custDataLst>
          </p:nvPr>
        </p:nvSpPr>
        <p:spPr>
          <a:xfrm>
            <a:off x="5715000" y="3012440"/>
            <a:ext cx="5572760" cy="324612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437515" marR="0" lvl="0" indent="-437515" algn="just" defTabSz="914400" rtl="0" eaLnBrk="1" fontAlgn="ctr" latinLnBrk="0" hangingPunct="1">
              <a:lnSpc>
                <a:spcPct val="130000"/>
              </a:lnSpc>
              <a:spcBef>
                <a:spcPts val="1600"/>
              </a:spcBef>
              <a:spcAft>
                <a:spcPts val="0"/>
              </a:spcAft>
              <a:buSzPct val="120000"/>
              <a:buFont typeface="Wingdings" panose="05000000000000000000" charset="0"/>
              <a:buChar char="þ"/>
              <a:defRPr/>
            </a:pPr>
            <a:r>
              <a:rPr kumimoji="0" lang="zh-CN" altLang="zh-CN" sz="2200" b="1" i="0" u="none" strike="noStrike" kern="1200" cap="none" spc="211" normalizeH="0" baseline="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mn-cs"/>
                <a:sym typeface="+mn-ea"/>
              </a:rPr>
              <a:t>思考：</a:t>
            </a:r>
            <a:endParaRPr kumimoji="0" lang="zh-CN" altLang="zh-CN" sz="2200" b="1" i="0" u="none" strike="noStrike" kern="1200" cap="none" spc="211"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mn-ea"/>
            </a:endParaRPr>
          </a:p>
          <a:p>
            <a:pPr marL="437515" marR="0" lvl="1" indent="0" algn="just" defTabSz="914400" rtl="0" eaLnBrk="1" fontAlgn="ctr" latinLnBrk="0" hangingPunct="1">
              <a:lnSpc>
                <a:spcPct val="120000"/>
              </a:lnSpc>
              <a:spcBef>
                <a:spcPts val="600"/>
              </a:spcBef>
              <a:spcAft>
                <a:spcPts val="0"/>
              </a:spcAft>
              <a:buSzPct val="130000"/>
              <a:buFontTx/>
              <a:buNone/>
              <a:defRPr/>
            </a:pPr>
            <a:r>
              <a:rPr kumimoji="0" lang="zh-CN" altLang="en-US" sz="1800" b="0" i="0" u="none" strike="noStrike" kern="1200" cap="none" spc="191" normalizeH="0" baseline="0" noProof="0" dirty="0">
                <a:ln>
                  <a:noFill/>
                </a:ln>
                <a:solidFill>
                  <a:schemeClr val="tx1"/>
                </a:solidFill>
                <a:effectLst/>
                <a:uLnTx/>
                <a:uFillTx/>
                <a:latin typeface="+mn-ea"/>
                <a:ea typeface="+mn-ea"/>
                <a:cs typeface="+mn-ea"/>
                <a:sym typeface="+mn-ea"/>
              </a:rPr>
              <a:t>2017年12月28日，微信更新的6.6.1版本开放了小游戏，微信启动页面重点推荐了小游戏「跳一跳」，用户还可以通过「小程序」找到已经玩过的小游戏。小程序第一次高调进入公众视野，如今小程序充斥在生活的各个领域，试结合自身使用过或熟悉的小程序分析你的哪些需求得到了满足，同时哪些传统的行业受到威胁？</a:t>
            </a:r>
            <a:endParaRPr kumimoji="0" lang="zh-CN" altLang="en-US" sz="1800" b="0" i="0" u="none" strike="noStrike" kern="1200" cap="none" spc="191" normalizeH="0" baseline="0" noProof="0" dirty="0">
              <a:ln>
                <a:noFill/>
              </a:ln>
              <a:solidFill>
                <a:schemeClr val="tx1"/>
              </a:solidFill>
              <a:effectLst/>
              <a:uLnTx/>
              <a:uFillTx/>
              <a:latin typeface="+mn-ea"/>
              <a:ea typeface="+mn-ea"/>
              <a:cs typeface="+mn-ea"/>
              <a:sym typeface="+mn-ea"/>
            </a:endParaRPr>
          </a:p>
        </p:txBody>
      </p:sp>
    </p:spTree>
    <p:custDataLst>
      <p:tags r:id="rId7"/>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5714365" y="872490"/>
            <a:ext cx="5573395" cy="700405"/>
          </a:xfrm>
          <a:prstGeom prst="rect">
            <a:avLst/>
          </a:prstGeom>
          <a:noFill/>
        </p:spPr>
        <p:txBody>
          <a:bodyPr wrap="square" rtlCol="0">
            <a:spAutoFit/>
          </a:bodyPr>
          <a:p>
            <a:pPr indent="457200" algn="just">
              <a:lnSpc>
                <a:spcPct val="120000"/>
              </a:lnSpc>
              <a:spcBef>
                <a:spcPts val="0"/>
              </a:spcBef>
              <a:spcAft>
                <a:spcPts val="0"/>
              </a:spcAft>
              <a:buClr>
                <a:srgbClr val="1486AF"/>
              </a:buClr>
              <a:buSzPct val="100000"/>
            </a:pPr>
            <a:endParaRPr lang="zh-CN" altLang="zh-CN" dirty="0">
              <a:solidFill>
                <a:schemeClr val="tx1"/>
              </a:solidFill>
              <a:latin typeface="+mn-lt"/>
              <a:ea typeface="+mn-ea"/>
            </a:endParaRPr>
          </a:p>
          <a:p>
            <a:endParaRPr lang="zh-CN" altLang="en-US"/>
          </a:p>
        </p:txBody>
      </p:sp>
      <p:pic>
        <p:nvPicPr>
          <p:cNvPr id="30" name="图片 29"/>
          <p:cNvPicPr>
            <a:picLocks noChangeAspect="1"/>
          </p:cNvPicPr>
          <p:nvPr>
            <p:custDataLst>
              <p:tags r:id="rId1"/>
            </p:custDataLst>
          </p:nvPr>
        </p:nvPicPr>
        <p:blipFill rotWithShape="1">
          <a:blip r:embed="rId2"/>
          <a:srcRect/>
          <a:stretch>
            <a:fillRect/>
          </a:stretch>
        </p:blipFill>
        <p:spPr>
          <a:xfrm>
            <a:off x="814836" y="696300"/>
            <a:ext cx="3249668" cy="3537657"/>
          </a:xfrm>
          <a:prstGeom prst="rect">
            <a:avLst/>
          </a:prstGeom>
        </p:spPr>
      </p:pic>
      <p:sp>
        <p:nvSpPr>
          <p:cNvPr id="22" name="TextBox 21"/>
          <p:cNvSpPr txBox="1"/>
          <p:nvPr>
            <p:custDataLst>
              <p:tags r:id="rId3"/>
            </p:custDataLst>
          </p:nvPr>
        </p:nvSpPr>
        <p:spPr>
          <a:xfrm>
            <a:off x="3447766" y="4943495"/>
            <a:ext cx="440410" cy="643277"/>
          </a:xfrm>
          <a:prstGeom prst="rect">
            <a:avLst/>
          </a:prstGeom>
          <a:noFill/>
        </p:spPr>
        <p:txBody>
          <a:bodyPr wrap="square" lIns="90000" rIns="72000" rtlCol="0">
            <a:normAutofit fontScale="75000" lnSpcReduction="200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2</a:t>
            </a:r>
            <a:endPar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721360" y="600075"/>
            <a:ext cx="3436620" cy="5308203"/>
          </a:xfrm>
          <a:prstGeom prst="rect">
            <a:avLst/>
          </a:prstGeom>
          <a:noFill/>
          <a:ln w="28575">
            <a:solidFill>
              <a:sysClr val="window" lastClr="FFFFFF">
                <a:lumMod val="65000"/>
              </a:sysClr>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1" name="YOUR TITLE"/>
          <p:cNvSpPr txBox="1"/>
          <p:nvPr>
            <p:custDataLst>
              <p:tags r:id="rId5"/>
            </p:custDataLst>
          </p:nvPr>
        </p:nvSpPr>
        <p:spPr>
          <a:xfrm>
            <a:off x="937180" y="4353551"/>
            <a:ext cx="3005668" cy="685949"/>
          </a:xfrm>
          <a:prstGeom prst="rect">
            <a:avLst/>
          </a:prstGeom>
          <a:noFill/>
          <a:ln w="12700" cap="flat">
            <a:noFill/>
            <a:miter lim="400000"/>
          </a:ln>
          <a:effectLst/>
        </p:spPr>
        <p:txBody>
          <a:bodyPr wrap="square" lIns="90000" tIns="45719" rIns="90000" bIns="45719" numCol="1" anchor="ctr" anchorCtr="0">
            <a:normAutofit/>
          </a:bodyPr>
          <a:lstStyle>
            <a:lvl1pPr algn="ctr">
              <a:defRPr sz="1600">
                <a:solidFill>
                  <a:srgbClr val="404040"/>
                </a:solidFill>
                <a:latin typeface="+mj-lt"/>
                <a:ea typeface="+mj-ea"/>
                <a:cs typeface="+mj-cs"/>
                <a:sym typeface="Helvetica" panose="020B0604020202030204"/>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商业机会的分类</a:t>
            </a:r>
            <a:endPar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endParaRPr>
          </a:p>
        </p:txBody>
      </p:sp>
      <p:sp>
        <p:nvSpPr>
          <p:cNvPr id="99" name="圆角矩形 98"/>
          <p:cNvSpPr/>
          <p:nvPr>
            <p:custDataLst>
              <p:tags r:id="rId6"/>
            </p:custDataLst>
          </p:nvPr>
        </p:nvSpPr>
        <p:spPr>
          <a:xfrm>
            <a:off x="5819405" y="1315301"/>
            <a:ext cx="4800038" cy="573225"/>
          </a:xfrm>
          <a:prstGeom prst="roundRect">
            <a:avLst>
              <a:gd name="adj" fmla="val 50000"/>
            </a:avLst>
          </a:prstGeom>
          <a:solidFill>
            <a:srgbClr val="4276AA"/>
          </a:solidFill>
          <a:ln w="19050">
            <a:solidFill>
              <a:srgbClr val="4276AA">
                <a:lumMod val="60000"/>
                <a:lumOff val="40000"/>
              </a:srgbClr>
            </a:solidFill>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dirty="0"/>
          </a:p>
        </p:txBody>
      </p:sp>
      <p:sp>
        <p:nvSpPr>
          <p:cNvPr id="100" name="圆角矩形 99"/>
          <p:cNvSpPr/>
          <p:nvPr>
            <p:custDataLst>
              <p:tags r:id="rId7"/>
            </p:custDataLst>
          </p:nvPr>
        </p:nvSpPr>
        <p:spPr>
          <a:xfrm>
            <a:off x="6933596" y="2586654"/>
            <a:ext cx="4800038" cy="573225"/>
          </a:xfrm>
          <a:prstGeom prst="roundRect">
            <a:avLst>
              <a:gd name="adj" fmla="val 50000"/>
            </a:avLst>
          </a:prstGeom>
          <a:solidFill>
            <a:srgbClr val="2888AF"/>
          </a:solidFill>
          <a:ln w="19050">
            <a:solidFill>
              <a:srgbClr val="2888AF">
                <a:lumMod val="60000"/>
                <a:lumOff val="40000"/>
              </a:srgbClr>
            </a:solidFill>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a:p>
        </p:txBody>
      </p:sp>
      <p:sp>
        <p:nvSpPr>
          <p:cNvPr id="101" name="圆角矩形 100"/>
          <p:cNvSpPr/>
          <p:nvPr>
            <p:custDataLst>
              <p:tags r:id="rId8"/>
            </p:custDataLst>
          </p:nvPr>
        </p:nvSpPr>
        <p:spPr>
          <a:xfrm>
            <a:off x="5819405" y="3774463"/>
            <a:ext cx="4800038" cy="573225"/>
          </a:xfrm>
          <a:prstGeom prst="roundRect">
            <a:avLst>
              <a:gd name="adj" fmla="val 50000"/>
            </a:avLst>
          </a:prstGeom>
          <a:solidFill>
            <a:srgbClr val="2D98A7"/>
          </a:solidFill>
          <a:ln w="19050">
            <a:solidFill>
              <a:srgbClr val="2888AF">
                <a:lumMod val="60000"/>
                <a:lumOff val="40000"/>
              </a:srgbClr>
            </a:solidFill>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a:p>
        </p:txBody>
      </p:sp>
      <p:sp>
        <p:nvSpPr>
          <p:cNvPr id="102" name="圆角矩形 101"/>
          <p:cNvSpPr/>
          <p:nvPr>
            <p:custDataLst>
              <p:tags r:id="rId9"/>
            </p:custDataLst>
          </p:nvPr>
        </p:nvSpPr>
        <p:spPr>
          <a:xfrm>
            <a:off x="6933596" y="5045815"/>
            <a:ext cx="4800038" cy="573225"/>
          </a:xfrm>
          <a:prstGeom prst="roundRect">
            <a:avLst>
              <a:gd name="adj" fmla="val 50000"/>
            </a:avLst>
          </a:prstGeom>
          <a:solidFill>
            <a:srgbClr val="2EA18D"/>
          </a:solidFill>
          <a:ln w="19050">
            <a:solidFill>
              <a:srgbClr val="2EA18D">
                <a:lumMod val="60000"/>
                <a:lumOff val="40000"/>
              </a:srgbClr>
            </a:solidFill>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a:p>
        </p:txBody>
      </p:sp>
      <p:sp>
        <p:nvSpPr>
          <p:cNvPr id="103" name="任意多边形 102"/>
          <p:cNvSpPr/>
          <p:nvPr>
            <p:custDataLst>
              <p:tags r:id="rId10"/>
            </p:custDataLst>
          </p:nvPr>
        </p:nvSpPr>
        <p:spPr>
          <a:xfrm>
            <a:off x="5797071" y="1985305"/>
            <a:ext cx="1270525" cy="3253239"/>
          </a:xfrm>
          <a:custGeom>
            <a:avLst/>
            <a:gdLst>
              <a:gd name="connsiteX0" fmla="*/ 38100 w 1104900"/>
              <a:gd name="connsiteY0" fmla="*/ 0 h 2828925"/>
              <a:gd name="connsiteX1" fmla="*/ 38100 w 1104900"/>
              <a:gd name="connsiteY1" fmla="*/ 285750 h 2828925"/>
              <a:gd name="connsiteX2" fmla="*/ 1085850 w 1104900"/>
              <a:gd name="connsiteY2" fmla="*/ 285750 h 2828925"/>
              <a:gd name="connsiteX3" fmla="*/ 1085850 w 1104900"/>
              <a:gd name="connsiteY3" fmla="*/ 1304925 h 2828925"/>
              <a:gd name="connsiteX4" fmla="*/ 0 w 1104900"/>
              <a:gd name="connsiteY4" fmla="*/ 1304925 h 2828925"/>
              <a:gd name="connsiteX5" fmla="*/ 0 w 1104900"/>
              <a:gd name="connsiteY5" fmla="*/ 2419350 h 2828925"/>
              <a:gd name="connsiteX6" fmla="*/ 1104900 w 1104900"/>
              <a:gd name="connsiteY6" fmla="*/ 2419350 h 2828925"/>
              <a:gd name="connsiteX7" fmla="*/ 1104900 w 1104900"/>
              <a:gd name="connsiteY7" fmla="*/ 2828925 h 28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4900" h="2828925">
                <a:moveTo>
                  <a:pt x="38100" y="0"/>
                </a:moveTo>
                <a:lnTo>
                  <a:pt x="38100" y="285750"/>
                </a:lnTo>
                <a:lnTo>
                  <a:pt x="1085850" y="285750"/>
                </a:lnTo>
                <a:lnTo>
                  <a:pt x="1085850" y="1304925"/>
                </a:lnTo>
                <a:lnTo>
                  <a:pt x="0" y="1304925"/>
                </a:lnTo>
                <a:lnTo>
                  <a:pt x="0" y="2419350"/>
                </a:lnTo>
                <a:lnTo>
                  <a:pt x="1104900" y="2419350"/>
                </a:lnTo>
                <a:lnTo>
                  <a:pt x="1104900" y="2828925"/>
                </a:lnTo>
              </a:path>
            </a:pathLst>
          </a:custGeom>
          <a:noFill/>
          <a:ln w="19050" cap="rnd">
            <a:solidFill>
              <a:srgbClr val="4276AA"/>
            </a:solidFill>
            <a:round/>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a:p>
        </p:txBody>
      </p:sp>
      <p:sp>
        <p:nvSpPr>
          <p:cNvPr id="104" name="椭圆 103"/>
          <p:cNvSpPr/>
          <p:nvPr>
            <p:custDataLst>
              <p:tags r:id="rId11"/>
            </p:custDataLst>
          </p:nvPr>
        </p:nvSpPr>
        <p:spPr>
          <a:xfrm>
            <a:off x="5435600" y="1207770"/>
            <a:ext cx="766782" cy="766782"/>
          </a:xfrm>
          <a:prstGeom prst="ellipse">
            <a:avLst/>
          </a:prstGeom>
          <a:solidFill>
            <a:srgbClr val="4276AA"/>
          </a:solidFill>
          <a:ln w="19050">
            <a:solidFill>
              <a:srgbClr val="4276AA">
                <a:lumMod val="60000"/>
                <a:lumOff val="40000"/>
              </a:srgbClr>
            </a:solidFill>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a:p>
        </p:txBody>
      </p:sp>
      <p:sp>
        <p:nvSpPr>
          <p:cNvPr id="105" name="椭圆 104"/>
          <p:cNvSpPr/>
          <p:nvPr>
            <p:custDataLst>
              <p:tags r:id="rId12"/>
            </p:custDataLst>
          </p:nvPr>
        </p:nvSpPr>
        <p:spPr>
          <a:xfrm>
            <a:off x="6695372" y="2489048"/>
            <a:ext cx="766782" cy="766782"/>
          </a:xfrm>
          <a:prstGeom prst="ellipse">
            <a:avLst/>
          </a:prstGeom>
          <a:solidFill>
            <a:srgbClr val="2888AF"/>
          </a:solidFill>
          <a:ln w="19050">
            <a:solidFill>
              <a:srgbClr val="2888AF">
                <a:lumMod val="60000"/>
                <a:lumOff val="40000"/>
              </a:srgbClr>
            </a:solidFill>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a:p>
        </p:txBody>
      </p:sp>
      <p:sp>
        <p:nvSpPr>
          <p:cNvPr id="106" name="椭圆 105"/>
          <p:cNvSpPr/>
          <p:nvPr>
            <p:custDataLst>
              <p:tags r:id="rId13"/>
            </p:custDataLst>
          </p:nvPr>
        </p:nvSpPr>
        <p:spPr>
          <a:xfrm>
            <a:off x="5435600" y="3704981"/>
            <a:ext cx="766782" cy="766782"/>
          </a:xfrm>
          <a:prstGeom prst="ellipse">
            <a:avLst/>
          </a:prstGeom>
          <a:solidFill>
            <a:srgbClr val="2D98A7"/>
          </a:solidFill>
          <a:ln w="19050">
            <a:solidFill>
              <a:srgbClr val="2888AF">
                <a:lumMod val="60000"/>
                <a:lumOff val="40000"/>
              </a:srgbClr>
            </a:solidFill>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a:p>
        </p:txBody>
      </p:sp>
      <p:sp>
        <p:nvSpPr>
          <p:cNvPr id="107" name="椭圆 106"/>
          <p:cNvSpPr/>
          <p:nvPr>
            <p:custDataLst>
              <p:tags r:id="rId14"/>
            </p:custDataLst>
          </p:nvPr>
        </p:nvSpPr>
        <p:spPr>
          <a:xfrm>
            <a:off x="6695372" y="4920913"/>
            <a:ext cx="766782" cy="766782"/>
          </a:xfrm>
          <a:prstGeom prst="ellipse">
            <a:avLst/>
          </a:prstGeom>
          <a:solidFill>
            <a:srgbClr val="2EA18D"/>
          </a:solidFill>
          <a:ln w="19050">
            <a:solidFill>
              <a:srgbClr val="2EA18D">
                <a:lumMod val="60000"/>
                <a:lumOff val="40000"/>
              </a:srgbClr>
            </a:solidFill>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a:p>
        </p:txBody>
      </p:sp>
      <p:sp>
        <p:nvSpPr>
          <p:cNvPr id="108" name="Shape 3770"/>
          <p:cNvSpPr/>
          <p:nvPr>
            <p:custDataLst>
              <p:tags r:id="rId15"/>
            </p:custDataLst>
          </p:nvPr>
        </p:nvSpPr>
        <p:spPr>
          <a:xfrm>
            <a:off x="5616749" y="1414561"/>
            <a:ext cx="435089" cy="355681"/>
          </a:xfrm>
          <a:custGeom>
            <a:avLst/>
            <a:gdLst/>
            <a:ahLst/>
            <a:cxnLst/>
            <a:rect l="0" t="0" r="0" b="0"/>
            <a:pathLst>
              <a:path w="120000" h="120000" extrusionOk="0">
                <a:moveTo>
                  <a:pt x="114544" y="53333"/>
                </a:moveTo>
                <a:lnTo>
                  <a:pt x="98183" y="53333"/>
                </a:lnTo>
                <a:lnTo>
                  <a:pt x="98183" y="46666"/>
                </a:lnTo>
                <a:cubicBezTo>
                  <a:pt x="98183" y="42988"/>
                  <a:pt x="95738" y="40000"/>
                  <a:pt x="92727" y="40000"/>
                </a:cubicBezTo>
                <a:lnTo>
                  <a:pt x="81816" y="40000"/>
                </a:lnTo>
                <a:cubicBezTo>
                  <a:pt x="78811" y="40000"/>
                  <a:pt x="76361" y="42988"/>
                  <a:pt x="76361" y="46666"/>
                </a:cubicBezTo>
                <a:lnTo>
                  <a:pt x="76361" y="53333"/>
                </a:lnTo>
                <a:lnTo>
                  <a:pt x="43638" y="53333"/>
                </a:lnTo>
                <a:lnTo>
                  <a:pt x="43638" y="46666"/>
                </a:lnTo>
                <a:cubicBezTo>
                  <a:pt x="43638" y="42988"/>
                  <a:pt x="41188" y="40000"/>
                  <a:pt x="38183" y="40000"/>
                </a:cubicBezTo>
                <a:lnTo>
                  <a:pt x="27272" y="40000"/>
                </a:lnTo>
                <a:cubicBezTo>
                  <a:pt x="24261" y="40000"/>
                  <a:pt x="21816" y="42988"/>
                  <a:pt x="21816" y="46666"/>
                </a:cubicBezTo>
                <a:lnTo>
                  <a:pt x="21816" y="53333"/>
                </a:lnTo>
                <a:lnTo>
                  <a:pt x="5455" y="53333"/>
                </a:lnTo>
                <a:lnTo>
                  <a:pt x="5455" y="20005"/>
                </a:lnTo>
                <a:lnTo>
                  <a:pt x="114544" y="20005"/>
                </a:lnTo>
                <a:cubicBezTo>
                  <a:pt x="114544" y="20005"/>
                  <a:pt x="114544" y="53333"/>
                  <a:pt x="114544" y="53333"/>
                </a:cubicBezTo>
                <a:close/>
                <a:moveTo>
                  <a:pt x="81816" y="46666"/>
                </a:moveTo>
                <a:lnTo>
                  <a:pt x="92727" y="46666"/>
                </a:lnTo>
                <a:lnTo>
                  <a:pt x="92727" y="66672"/>
                </a:lnTo>
                <a:lnTo>
                  <a:pt x="81816" y="66672"/>
                </a:lnTo>
                <a:cubicBezTo>
                  <a:pt x="81816" y="66672"/>
                  <a:pt x="81816" y="46666"/>
                  <a:pt x="81816" y="46666"/>
                </a:cubicBezTo>
                <a:close/>
                <a:moveTo>
                  <a:pt x="27272" y="46666"/>
                </a:moveTo>
                <a:lnTo>
                  <a:pt x="38183" y="46666"/>
                </a:lnTo>
                <a:lnTo>
                  <a:pt x="38183" y="66672"/>
                </a:lnTo>
                <a:lnTo>
                  <a:pt x="27272" y="66672"/>
                </a:lnTo>
                <a:cubicBezTo>
                  <a:pt x="27272" y="66672"/>
                  <a:pt x="27272" y="46666"/>
                  <a:pt x="27272" y="46666"/>
                </a:cubicBezTo>
                <a:close/>
                <a:moveTo>
                  <a:pt x="109088" y="113333"/>
                </a:moveTo>
                <a:lnTo>
                  <a:pt x="10911" y="113333"/>
                </a:lnTo>
                <a:lnTo>
                  <a:pt x="10911" y="60000"/>
                </a:lnTo>
                <a:lnTo>
                  <a:pt x="21816" y="60000"/>
                </a:lnTo>
                <a:lnTo>
                  <a:pt x="21816" y="66672"/>
                </a:lnTo>
                <a:cubicBezTo>
                  <a:pt x="21816" y="70344"/>
                  <a:pt x="24261" y="73333"/>
                  <a:pt x="27272" y="73333"/>
                </a:cubicBezTo>
                <a:lnTo>
                  <a:pt x="38183" y="73333"/>
                </a:lnTo>
                <a:cubicBezTo>
                  <a:pt x="41188" y="73333"/>
                  <a:pt x="43638" y="70344"/>
                  <a:pt x="43638" y="66672"/>
                </a:cubicBezTo>
                <a:lnTo>
                  <a:pt x="43638" y="60000"/>
                </a:lnTo>
                <a:lnTo>
                  <a:pt x="76361" y="60000"/>
                </a:lnTo>
                <a:lnTo>
                  <a:pt x="76361" y="66672"/>
                </a:lnTo>
                <a:cubicBezTo>
                  <a:pt x="76361" y="70344"/>
                  <a:pt x="78811" y="73333"/>
                  <a:pt x="81816" y="73333"/>
                </a:cubicBezTo>
                <a:lnTo>
                  <a:pt x="92727" y="73333"/>
                </a:lnTo>
                <a:cubicBezTo>
                  <a:pt x="95738" y="73333"/>
                  <a:pt x="98183" y="70344"/>
                  <a:pt x="98183" y="66672"/>
                </a:cubicBezTo>
                <a:lnTo>
                  <a:pt x="98183" y="60000"/>
                </a:lnTo>
                <a:lnTo>
                  <a:pt x="109088" y="60000"/>
                </a:lnTo>
                <a:cubicBezTo>
                  <a:pt x="109088" y="60000"/>
                  <a:pt x="109088" y="113333"/>
                  <a:pt x="109088" y="113333"/>
                </a:cubicBezTo>
                <a:close/>
                <a:moveTo>
                  <a:pt x="49088" y="6666"/>
                </a:moveTo>
                <a:lnTo>
                  <a:pt x="70911" y="6666"/>
                </a:lnTo>
                <a:cubicBezTo>
                  <a:pt x="73916" y="6666"/>
                  <a:pt x="76361" y="9655"/>
                  <a:pt x="76361" y="13333"/>
                </a:cubicBezTo>
                <a:lnTo>
                  <a:pt x="43638" y="13333"/>
                </a:lnTo>
                <a:cubicBezTo>
                  <a:pt x="43638" y="9655"/>
                  <a:pt x="46083" y="6666"/>
                  <a:pt x="49088" y="6666"/>
                </a:cubicBezTo>
                <a:moveTo>
                  <a:pt x="114544" y="13333"/>
                </a:moveTo>
                <a:lnTo>
                  <a:pt x="81816" y="13333"/>
                </a:lnTo>
                <a:cubicBezTo>
                  <a:pt x="81816" y="5972"/>
                  <a:pt x="76933" y="0"/>
                  <a:pt x="70911" y="0"/>
                </a:cubicBezTo>
                <a:lnTo>
                  <a:pt x="49088" y="0"/>
                </a:lnTo>
                <a:cubicBezTo>
                  <a:pt x="43066" y="0"/>
                  <a:pt x="38183" y="5972"/>
                  <a:pt x="38183" y="13333"/>
                </a:cubicBezTo>
                <a:lnTo>
                  <a:pt x="5455" y="13333"/>
                </a:lnTo>
                <a:cubicBezTo>
                  <a:pt x="2444" y="13333"/>
                  <a:pt x="0" y="16322"/>
                  <a:pt x="0" y="20005"/>
                </a:cubicBezTo>
                <a:lnTo>
                  <a:pt x="0" y="53333"/>
                </a:lnTo>
                <a:cubicBezTo>
                  <a:pt x="0" y="57011"/>
                  <a:pt x="2444" y="60000"/>
                  <a:pt x="5455" y="60000"/>
                </a:cubicBezTo>
                <a:lnTo>
                  <a:pt x="5455" y="113333"/>
                </a:lnTo>
                <a:cubicBezTo>
                  <a:pt x="5455" y="117011"/>
                  <a:pt x="7900" y="120000"/>
                  <a:pt x="10911" y="120000"/>
                </a:cubicBezTo>
                <a:lnTo>
                  <a:pt x="109088" y="120000"/>
                </a:lnTo>
                <a:cubicBezTo>
                  <a:pt x="112100" y="120000"/>
                  <a:pt x="114544" y="117011"/>
                  <a:pt x="114544" y="113333"/>
                </a:cubicBezTo>
                <a:lnTo>
                  <a:pt x="114544" y="60000"/>
                </a:lnTo>
                <a:cubicBezTo>
                  <a:pt x="117555" y="60000"/>
                  <a:pt x="120000" y="57011"/>
                  <a:pt x="120000" y="53333"/>
                </a:cubicBezTo>
                <a:lnTo>
                  <a:pt x="120000" y="20005"/>
                </a:lnTo>
                <a:cubicBezTo>
                  <a:pt x="120000" y="16322"/>
                  <a:pt x="117555" y="13333"/>
                  <a:pt x="114544" y="13333"/>
                </a:cubicBezTo>
              </a:path>
            </a:pathLst>
          </a:custGeom>
          <a:solidFill>
            <a:srgbClr val="7AA94A">
              <a:lumMod val="0"/>
              <a:lumOff val="100000"/>
            </a:srgbClr>
          </a:solidFill>
          <a:ln>
            <a:noFill/>
          </a:ln>
        </p:spPr>
        <p:txBody>
          <a:bodyPr lIns="38075" tIns="38075" rIns="38075" bIns="38075" anchor="ctr" anchorCtr="0">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3000" b="0" i="0" u="none" strike="noStrike" kern="0" cap="none" spc="0" normalizeH="0" baseline="0" noProof="0">
              <a:ln>
                <a:noFill/>
              </a:ln>
              <a:solidFill>
                <a:srgbClr val="FFFFFF"/>
              </a:solidFill>
              <a:effectLst/>
              <a:uLnTx/>
              <a:uFillTx/>
              <a:sym typeface="Lato" panose="020F0502020204030203"/>
            </a:endParaRPr>
          </a:p>
        </p:txBody>
      </p:sp>
      <p:sp>
        <p:nvSpPr>
          <p:cNvPr id="109" name="Shape 3692"/>
          <p:cNvSpPr/>
          <p:nvPr>
            <p:custDataLst>
              <p:tags r:id="rId16"/>
            </p:custDataLst>
          </p:nvPr>
        </p:nvSpPr>
        <p:spPr>
          <a:xfrm>
            <a:off x="6839299" y="2631321"/>
            <a:ext cx="484719" cy="484719"/>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79088" y="93066"/>
                </a:moveTo>
                <a:cubicBezTo>
                  <a:pt x="77783" y="93816"/>
                  <a:pt x="77338" y="95488"/>
                  <a:pt x="78094" y="96788"/>
                </a:cubicBezTo>
                <a:cubicBezTo>
                  <a:pt x="78844" y="98100"/>
                  <a:pt x="80516" y="98544"/>
                  <a:pt x="81816" y="97788"/>
                </a:cubicBezTo>
                <a:cubicBezTo>
                  <a:pt x="83122" y="97038"/>
                  <a:pt x="83566" y="95372"/>
                  <a:pt x="82816" y="94066"/>
                </a:cubicBezTo>
                <a:cubicBezTo>
                  <a:pt x="82061" y="92761"/>
                  <a:pt x="80400" y="92316"/>
                  <a:pt x="79088" y="93066"/>
                </a:cubicBezTo>
                <a:moveTo>
                  <a:pt x="60000" y="65455"/>
                </a:moveTo>
                <a:cubicBezTo>
                  <a:pt x="56988" y="65455"/>
                  <a:pt x="54544" y="63011"/>
                  <a:pt x="54544" y="60000"/>
                </a:cubicBezTo>
                <a:cubicBezTo>
                  <a:pt x="54544" y="56988"/>
                  <a:pt x="56988" y="54544"/>
                  <a:pt x="60000" y="54544"/>
                </a:cubicBezTo>
                <a:cubicBezTo>
                  <a:pt x="63011" y="54544"/>
                  <a:pt x="65455" y="56988"/>
                  <a:pt x="65455" y="60000"/>
                </a:cubicBezTo>
                <a:cubicBezTo>
                  <a:pt x="65455" y="63011"/>
                  <a:pt x="63011" y="65455"/>
                  <a:pt x="60000" y="65455"/>
                </a:cubicBezTo>
                <a:moveTo>
                  <a:pt x="84544" y="57272"/>
                </a:moveTo>
                <a:lnTo>
                  <a:pt x="70522" y="57272"/>
                </a:lnTo>
                <a:cubicBezTo>
                  <a:pt x="69527" y="53466"/>
                  <a:pt x="66544" y="50466"/>
                  <a:pt x="62727" y="49477"/>
                </a:cubicBezTo>
                <a:lnTo>
                  <a:pt x="62727" y="19088"/>
                </a:lnTo>
                <a:cubicBezTo>
                  <a:pt x="62727" y="17588"/>
                  <a:pt x="61505" y="16361"/>
                  <a:pt x="60000" y="16361"/>
                </a:cubicBezTo>
                <a:cubicBezTo>
                  <a:pt x="58494" y="16361"/>
                  <a:pt x="57272" y="17588"/>
                  <a:pt x="57272" y="19088"/>
                </a:cubicBezTo>
                <a:lnTo>
                  <a:pt x="57272" y="49477"/>
                </a:lnTo>
                <a:cubicBezTo>
                  <a:pt x="52577" y="50694"/>
                  <a:pt x="49088" y="54922"/>
                  <a:pt x="49088" y="60000"/>
                </a:cubicBezTo>
                <a:cubicBezTo>
                  <a:pt x="49088" y="66027"/>
                  <a:pt x="53977" y="70911"/>
                  <a:pt x="60000" y="70911"/>
                </a:cubicBezTo>
                <a:cubicBezTo>
                  <a:pt x="65077" y="70911"/>
                  <a:pt x="69311" y="67427"/>
                  <a:pt x="70522" y="62727"/>
                </a:cubicBezTo>
                <a:lnTo>
                  <a:pt x="84544" y="62727"/>
                </a:lnTo>
                <a:cubicBezTo>
                  <a:pt x="86050" y="62727"/>
                  <a:pt x="87272" y="61511"/>
                  <a:pt x="87272" y="60000"/>
                </a:cubicBezTo>
                <a:cubicBezTo>
                  <a:pt x="87272" y="58494"/>
                  <a:pt x="86050" y="57272"/>
                  <a:pt x="84544" y="57272"/>
                </a:cubicBezTo>
                <a:moveTo>
                  <a:pt x="94066" y="37183"/>
                </a:moveTo>
                <a:cubicBezTo>
                  <a:pt x="92761" y="37938"/>
                  <a:pt x="92311" y="39605"/>
                  <a:pt x="93066" y="40911"/>
                </a:cubicBezTo>
                <a:cubicBezTo>
                  <a:pt x="93816" y="42216"/>
                  <a:pt x="95488" y="42661"/>
                  <a:pt x="96788" y="41905"/>
                </a:cubicBezTo>
                <a:cubicBezTo>
                  <a:pt x="98094" y="41155"/>
                  <a:pt x="98538" y="39488"/>
                  <a:pt x="97788" y="38183"/>
                </a:cubicBezTo>
                <a:cubicBezTo>
                  <a:pt x="97038" y="36877"/>
                  <a:pt x="95366" y="36427"/>
                  <a:pt x="94066" y="37183"/>
                </a:cubicBezTo>
                <a:moveTo>
                  <a:pt x="60000" y="98183"/>
                </a:moveTo>
                <a:cubicBezTo>
                  <a:pt x="58494" y="98183"/>
                  <a:pt x="57272" y="99405"/>
                  <a:pt x="57272" y="100911"/>
                </a:cubicBezTo>
                <a:cubicBezTo>
                  <a:pt x="57272" y="102416"/>
                  <a:pt x="58494" y="103638"/>
                  <a:pt x="60000" y="103638"/>
                </a:cubicBezTo>
                <a:cubicBezTo>
                  <a:pt x="61505" y="103638"/>
                  <a:pt x="62727" y="102416"/>
                  <a:pt x="62727" y="100911"/>
                </a:cubicBezTo>
                <a:cubicBezTo>
                  <a:pt x="62727" y="99405"/>
                  <a:pt x="61505" y="98183"/>
                  <a:pt x="60000" y="98183"/>
                </a:cubicBezTo>
                <a:moveTo>
                  <a:pt x="96788" y="78094"/>
                </a:moveTo>
                <a:cubicBezTo>
                  <a:pt x="95488" y="77338"/>
                  <a:pt x="93816" y="77783"/>
                  <a:pt x="93066" y="79088"/>
                </a:cubicBezTo>
                <a:cubicBezTo>
                  <a:pt x="92311" y="80400"/>
                  <a:pt x="92761" y="82066"/>
                  <a:pt x="94066" y="82816"/>
                </a:cubicBezTo>
                <a:cubicBezTo>
                  <a:pt x="95366" y="83572"/>
                  <a:pt x="97038" y="83122"/>
                  <a:pt x="97788" y="81816"/>
                </a:cubicBezTo>
                <a:cubicBezTo>
                  <a:pt x="98538" y="80511"/>
                  <a:pt x="98094" y="78844"/>
                  <a:pt x="96788" y="78094"/>
                </a:cubicBezTo>
                <a:moveTo>
                  <a:pt x="25933" y="37183"/>
                </a:moveTo>
                <a:cubicBezTo>
                  <a:pt x="24627" y="36427"/>
                  <a:pt x="22961" y="36877"/>
                  <a:pt x="22211" y="38183"/>
                </a:cubicBezTo>
                <a:cubicBezTo>
                  <a:pt x="21461" y="39488"/>
                  <a:pt x="21900" y="41155"/>
                  <a:pt x="23211" y="41905"/>
                </a:cubicBezTo>
                <a:cubicBezTo>
                  <a:pt x="24511" y="42661"/>
                  <a:pt x="26183" y="42216"/>
                  <a:pt x="26933" y="40911"/>
                </a:cubicBezTo>
                <a:cubicBezTo>
                  <a:pt x="27688" y="39605"/>
                  <a:pt x="27238" y="37938"/>
                  <a:pt x="25933" y="37183"/>
                </a:cubicBezTo>
                <a:moveTo>
                  <a:pt x="79088" y="26933"/>
                </a:moveTo>
                <a:cubicBezTo>
                  <a:pt x="80400" y="27688"/>
                  <a:pt x="82061" y="27238"/>
                  <a:pt x="82816" y="25938"/>
                </a:cubicBezTo>
                <a:cubicBezTo>
                  <a:pt x="83566" y="24633"/>
                  <a:pt x="83122" y="22966"/>
                  <a:pt x="81816" y="22211"/>
                </a:cubicBezTo>
                <a:cubicBezTo>
                  <a:pt x="80516" y="21461"/>
                  <a:pt x="78844" y="21905"/>
                  <a:pt x="78094" y="23211"/>
                </a:cubicBezTo>
                <a:cubicBezTo>
                  <a:pt x="77338" y="24511"/>
                  <a:pt x="77783" y="26183"/>
                  <a:pt x="79088" y="26933"/>
                </a:cubicBezTo>
                <a:moveTo>
                  <a:pt x="19088" y="57272"/>
                </a:moveTo>
                <a:cubicBezTo>
                  <a:pt x="17588" y="57272"/>
                  <a:pt x="16361" y="58494"/>
                  <a:pt x="16361" y="60000"/>
                </a:cubicBezTo>
                <a:cubicBezTo>
                  <a:pt x="16361" y="61511"/>
                  <a:pt x="17588" y="62727"/>
                  <a:pt x="19088" y="62727"/>
                </a:cubicBezTo>
                <a:cubicBezTo>
                  <a:pt x="20594" y="62727"/>
                  <a:pt x="21816" y="61511"/>
                  <a:pt x="21816" y="60000"/>
                </a:cubicBezTo>
                <a:cubicBezTo>
                  <a:pt x="21816" y="58494"/>
                  <a:pt x="20594" y="57272"/>
                  <a:pt x="19088" y="57272"/>
                </a:cubicBezTo>
                <a:moveTo>
                  <a:pt x="38183" y="22211"/>
                </a:moveTo>
                <a:cubicBezTo>
                  <a:pt x="36877" y="22966"/>
                  <a:pt x="36433" y="24633"/>
                  <a:pt x="37183" y="25938"/>
                </a:cubicBezTo>
                <a:cubicBezTo>
                  <a:pt x="37938" y="27238"/>
                  <a:pt x="39605" y="27688"/>
                  <a:pt x="40911" y="26933"/>
                </a:cubicBezTo>
                <a:cubicBezTo>
                  <a:pt x="42216" y="26183"/>
                  <a:pt x="42661" y="24511"/>
                  <a:pt x="41905" y="23211"/>
                </a:cubicBezTo>
                <a:cubicBezTo>
                  <a:pt x="41155" y="21905"/>
                  <a:pt x="39488" y="21461"/>
                  <a:pt x="38183" y="22211"/>
                </a:cubicBezTo>
                <a:moveTo>
                  <a:pt x="23211" y="78094"/>
                </a:moveTo>
                <a:cubicBezTo>
                  <a:pt x="21900" y="78844"/>
                  <a:pt x="21461" y="80511"/>
                  <a:pt x="22211" y="81816"/>
                </a:cubicBezTo>
                <a:cubicBezTo>
                  <a:pt x="22961" y="83122"/>
                  <a:pt x="24627" y="83572"/>
                  <a:pt x="25933" y="82816"/>
                </a:cubicBezTo>
                <a:cubicBezTo>
                  <a:pt x="27238" y="82066"/>
                  <a:pt x="27688" y="80400"/>
                  <a:pt x="26933" y="79088"/>
                </a:cubicBezTo>
                <a:cubicBezTo>
                  <a:pt x="26183" y="77783"/>
                  <a:pt x="24511" y="77338"/>
                  <a:pt x="23211" y="78094"/>
                </a:cubicBezTo>
                <a:moveTo>
                  <a:pt x="40911" y="93066"/>
                </a:moveTo>
                <a:cubicBezTo>
                  <a:pt x="39605" y="92316"/>
                  <a:pt x="37938" y="92761"/>
                  <a:pt x="37183" y="94066"/>
                </a:cubicBezTo>
                <a:cubicBezTo>
                  <a:pt x="36433" y="95372"/>
                  <a:pt x="36877" y="97038"/>
                  <a:pt x="38183" y="97788"/>
                </a:cubicBezTo>
                <a:cubicBezTo>
                  <a:pt x="39488" y="98544"/>
                  <a:pt x="41155" y="98100"/>
                  <a:pt x="41905" y="96788"/>
                </a:cubicBezTo>
                <a:cubicBezTo>
                  <a:pt x="42661" y="95488"/>
                  <a:pt x="42216" y="93816"/>
                  <a:pt x="40911" y="93066"/>
                </a:cubicBezTo>
                <a:moveTo>
                  <a:pt x="100911" y="57272"/>
                </a:moveTo>
                <a:cubicBezTo>
                  <a:pt x="99405" y="57272"/>
                  <a:pt x="98183" y="58494"/>
                  <a:pt x="98183" y="60000"/>
                </a:cubicBezTo>
                <a:cubicBezTo>
                  <a:pt x="98183" y="61511"/>
                  <a:pt x="99405" y="62727"/>
                  <a:pt x="100911" y="62727"/>
                </a:cubicBezTo>
                <a:cubicBezTo>
                  <a:pt x="102411" y="62727"/>
                  <a:pt x="103638" y="61511"/>
                  <a:pt x="103638" y="60000"/>
                </a:cubicBezTo>
                <a:cubicBezTo>
                  <a:pt x="103638" y="58494"/>
                  <a:pt x="102411" y="57272"/>
                  <a:pt x="100911" y="57272"/>
                </a:cubicBezTo>
              </a:path>
            </a:pathLst>
          </a:custGeom>
          <a:solidFill>
            <a:srgbClr val="7AA94A">
              <a:lumMod val="0"/>
              <a:lumOff val="100000"/>
            </a:srgbClr>
          </a:solidFill>
          <a:ln>
            <a:noFill/>
          </a:ln>
        </p:spPr>
        <p:txBody>
          <a:bodyPr lIns="38075" tIns="38075" rIns="38075" bIns="38075" anchor="ctr" anchorCtr="0">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3000" b="0" i="0" u="none" strike="noStrike" kern="0" cap="none" spc="0" normalizeH="0" baseline="0" noProof="0">
              <a:ln>
                <a:noFill/>
              </a:ln>
              <a:solidFill>
                <a:srgbClr val="FFFFFF"/>
              </a:solidFill>
              <a:effectLst/>
              <a:uLnTx/>
              <a:uFillTx/>
              <a:sym typeface="Lato" panose="020F0502020204030203"/>
            </a:endParaRPr>
          </a:p>
        </p:txBody>
      </p:sp>
      <p:sp>
        <p:nvSpPr>
          <p:cNvPr id="110" name="Shape 3720"/>
          <p:cNvSpPr/>
          <p:nvPr>
            <p:custDataLst>
              <p:tags r:id="rId17"/>
            </p:custDataLst>
          </p:nvPr>
        </p:nvSpPr>
        <p:spPr>
          <a:xfrm>
            <a:off x="5553057" y="3858833"/>
            <a:ext cx="503743" cy="458249"/>
          </a:xfrm>
          <a:custGeom>
            <a:avLst/>
            <a:gdLst/>
            <a:ahLst/>
            <a:cxnLst/>
            <a:rect l="0" t="0" r="0" b="0"/>
            <a:pathLst>
              <a:path w="120000" h="120000" extrusionOk="0">
                <a:moveTo>
                  <a:pt x="43638" y="105000"/>
                </a:moveTo>
                <a:cubicBezTo>
                  <a:pt x="40438" y="105000"/>
                  <a:pt x="37133" y="104594"/>
                  <a:pt x="33811" y="103794"/>
                </a:cubicBezTo>
                <a:cubicBezTo>
                  <a:pt x="33427" y="103700"/>
                  <a:pt x="33033" y="103655"/>
                  <a:pt x="32644" y="103655"/>
                </a:cubicBezTo>
                <a:cubicBezTo>
                  <a:pt x="31977" y="103655"/>
                  <a:pt x="31311" y="103788"/>
                  <a:pt x="30683" y="104050"/>
                </a:cubicBezTo>
                <a:lnTo>
                  <a:pt x="16427" y="110083"/>
                </a:lnTo>
                <a:lnTo>
                  <a:pt x="18694" y="101350"/>
                </a:lnTo>
                <a:cubicBezTo>
                  <a:pt x="19300" y="99038"/>
                  <a:pt x="18583" y="96555"/>
                  <a:pt x="16883" y="95044"/>
                </a:cubicBezTo>
                <a:cubicBezTo>
                  <a:pt x="9511" y="88477"/>
                  <a:pt x="5455" y="79766"/>
                  <a:pt x="5455" y="70500"/>
                </a:cubicBezTo>
                <a:cubicBezTo>
                  <a:pt x="5455" y="51477"/>
                  <a:pt x="22583" y="36000"/>
                  <a:pt x="43638" y="36000"/>
                </a:cubicBezTo>
                <a:cubicBezTo>
                  <a:pt x="64688" y="36000"/>
                  <a:pt x="81816" y="51477"/>
                  <a:pt x="81816" y="70500"/>
                </a:cubicBezTo>
                <a:cubicBezTo>
                  <a:pt x="81816" y="89522"/>
                  <a:pt x="64688" y="105000"/>
                  <a:pt x="43638" y="105000"/>
                </a:cubicBezTo>
                <a:moveTo>
                  <a:pt x="43638" y="30000"/>
                </a:moveTo>
                <a:cubicBezTo>
                  <a:pt x="19538" y="30000"/>
                  <a:pt x="0" y="48133"/>
                  <a:pt x="0" y="70500"/>
                </a:cubicBezTo>
                <a:cubicBezTo>
                  <a:pt x="0" y="81988"/>
                  <a:pt x="5177" y="92333"/>
                  <a:pt x="13455" y="99705"/>
                </a:cubicBezTo>
                <a:lnTo>
                  <a:pt x="8183" y="120000"/>
                </a:lnTo>
                <a:lnTo>
                  <a:pt x="32644" y="109655"/>
                </a:lnTo>
                <a:cubicBezTo>
                  <a:pt x="36161" y="110505"/>
                  <a:pt x="39827" y="111000"/>
                  <a:pt x="43638" y="111000"/>
                </a:cubicBezTo>
                <a:cubicBezTo>
                  <a:pt x="67733" y="111000"/>
                  <a:pt x="87272" y="92866"/>
                  <a:pt x="87272" y="70500"/>
                </a:cubicBezTo>
                <a:cubicBezTo>
                  <a:pt x="87272" y="48133"/>
                  <a:pt x="67733" y="30000"/>
                  <a:pt x="43638" y="30000"/>
                </a:cubicBezTo>
                <a:moveTo>
                  <a:pt x="120000" y="40500"/>
                </a:moveTo>
                <a:cubicBezTo>
                  <a:pt x="120000" y="18133"/>
                  <a:pt x="100466" y="0"/>
                  <a:pt x="76361" y="0"/>
                </a:cubicBezTo>
                <a:cubicBezTo>
                  <a:pt x="58366" y="0"/>
                  <a:pt x="42916" y="10116"/>
                  <a:pt x="36250" y="24566"/>
                </a:cubicBezTo>
                <a:cubicBezTo>
                  <a:pt x="38400" y="24261"/>
                  <a:pt x="40588" y="24066"/>
                  <a:pt x="42822" y="24033"/>
                </a:cubicBezTo>
                <a:cubicBezTo>
                  <a:pt x="49305" y="13300"/>
                  <a:pt x="61905" y="6000"/>
                  <a:pt x="76361" y="6000"/>
                </a:cubicBezTo>
                <a:cubicBezTo>
                  <a:pt x="97416" y="6000"/>
                  <a:pt x="114544" y="21477"/>
                  <a:pt x="114544" y="40500"/>
                </a:cubicBezTo>
                <a:cubicBezTo>
                  <a:pt x="114544" y="49766"/>
                  <a:pt x="110488" y="58477"/>
                  <a:pt x="103116" y="65038"/>
                </a:cubicBezTo>
                <a:cubicBezTo>
                  <a:pt x="101416" y="66555"/>
                  <a:pt x="100700" y="69044"/>
                  <a:pt x="101300" y="71350"/>
                </a:cubicBezTo>
                <a:lnTo>
                  <a:pt x="103572" y="80083"/>
                </a:lnTo>
                <a:lnTo>
                  <a:pt x="92294" y="75311"/>
                </a:lnTo>
                <a:cubicBezTo>
                  <a:pt x="92072" y="77344"/>
                  <a:pt x="91666" y="79322"/>
                  <a:pt x="91172" y="81266"/>
                </a:cubicBezTo>
                <a:lnTo>
                  <a:pt x="111816" y="90000"/>
                </a:lnTo>
                <a:lnTo>
                  <a:pt x="106544" y="69705"/>
                </a:lnTo>
                <a:cubicBezTo>
                  <a:pt x="114827" y="62333"/>
                  <a:pt x="120000" y="51988"/>
                  <a:pt x="120000" y="40500"/>
                </a:cubicBezTo>
              </a:path>
            </a:pathLst>
          </a:custGeom>
          <a:solidFill>
            <a:srgbClr val="7AA94A">
              <a:lumMod val="0"/>
              <a:lumOff val="100000"/>
            </a:srgbClr>
          </a:solidFill>
          <a:ln>
            <a:noFill/>
          </a:ln>
        </p:spPr>
        <p:txBody>
          <a:bodyPr lIns="38075" tIns="38075" rIns="38075" bIns="38075" anchor="ctr" anchorCtr="0">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3000" b="0" i="0" u="none" strike="noStrike" kern="0" cap="none" spc="0" normalizeH="0" baseline="0" noProof="0">
              <a:ln>
                <a:noFill/>
              </a:ln>
              <a:solidFill>
                <a:srgbClr val="FFFFFF"/>
              </a:solidFill>
              <a:effectLst/>
              <a:uLnTx/>
              <a:uFillTx/>
              <a:sym typeface="Lato" panose="020F0502020204030203"/>
            </a:endParaRPr>
          </a:p>
        </p:txBody>
      </p:sp>
      <p:sp>
        <p:nvSpPr>
          <p:cNvPr id="111" name="文本框 110"/>
          <p:cNvSpPr txBox="1"/>
          <p:nvPr>
            <p:custDataLst>
              <p:tags r:id="rId18"/>
            </p:custDataLst>
          </p:nvPr>
        </p:nvSpPr>
        <p:spPr>
          <a:xfrm>
            <a:off x="6553835" y="1384935"/>
            <a:ext cx="3706495" cy="417195"/>
          </a:xfrm>
          <a:prstGeom prst="rect">
            <a:avLst/>
          </a:prstGeom>
          <a:noFill/>
        </p:spPr>
        <p:txBody>
          <a:bodyPr wrap="square" rtlCol="0" anchor="ctr">
            <a:noAutofit/>
          </a:bodyPr>
          <a:lstStyle/>
          <a:p>
            <a:pPr marL="0" lvl="0" indent="0" algn="just">
              <a:lnSpc>
                <a:spcPct val="120000"/>
              </a:lnSpc>
              <a:spcBef>
                <a:spcPts val="0"/>
              </a:spcBef>
              <a:spcAft>
                <a:spcPts val="0"/>
              </a:spcAft>
              <a:buSzPct val="100000"/>
            </a:pPr>
            <a:r>
              <a:rPr lang="zh-CN" altLang="zh-CN" sz="1800" spc="150" dirty="0">
                <a:solidFill>
                  <a:sysClr val="window" lastClr="FFFFFF"/>
                </a:solidFill>
                <a:latin typeface="+mn-ea"/>
                <a:ea typeface="+mn-ea"/>
                <a:sym typeface="+mn-ea"/>
              </a:rPr>
              <a:t>现有市场机会和潜在市场机会</a:t>
            </a:r>
            <a:endParaRPr lang="zh-CN" altLang="zh-CN" sz="1800" spc="150" dirty="0">
              <a:solidFill>
                <a:sysClr val="window" lastClr="FFFFFF"/>
              </a:solidFill>
              <a:latin typeface="+mn-ea"/>
              <a:ea typeface="+mn-ea"/>
              <a:sym typeface="+mn-ea"/>
            </a:endParaRPr>
          </a:p>
        </p:txBody>
      </p:sp>
      <p:sp>
        <p:nvSpPr>
          <p:cNvPr id="112" name="文本框 111"/>
          <p:cNvSpPr txBox="1"/>
          <p:nvPr>
            <p:custDataLst>
              <p:tags r:id="rId19"/>
            </p:custDataLst>
          </p:nvPr>
        </p:nvSpPr>
        <p:spPr>
          <a:xfrm>
            <a:off x="7668945" y="2664407"/>
            <a:ext cx="3330166" cy="416891"/>
          </a:xfrm>
          <a:prstGeom prst="rect">
            <a:avLst/>
          </a:prstGeom>
          <a:noFill/>
        </p:spPr>
        <p:txBody>
          <a:bodyPr wrap="square" rtlCol="0" anchor="ctr"/>
          <a:lstStyle/>
          <a:p>
            <a:pPr marL="0" lvl="0" indent="0" algn="ctr">
              <a:lnSpc>
                <a:spcPct val="120000"/>
              </a:lnSpc>
              <a:spcBef>
                <a:spcPts val="0"/>
              </a:spcBef>
              <a:spcAft>
                <a:spcPts val="0"/>
              </a:spcAft>
              <a:buSzPct val="100000"/>
            </a:pPr>
            <a:r>
              <a:rPr lang="zh-CN" altLang="zh-CN" sz="1800" dirty="0">
                <a:solidFill>
                  <a:schemeClr val="bg1"/>
                </a:solidFill>
                <a:latin typeface="+mn-ea"/>
                <a:ea typeface="+mn-ea"/>
                <a:cs typeface="+mn-ea"/>
                <a:sym typeface="+mn-ea"/>
              </a:rPr>
              <a:t>行业市场机会和边缘市场机会</a:t>
            </a:r>
            <a:endParaRPr lang="zh-CN" altLang="zh-CN" sz="1800" spc="150" dirty="0">
              <a:solidFill>
                <a:schemeClr val="bg1"/>
              </a:solidFill>
              <a:latin typeface="+mn-ea"/>
              <a:ea typeface="+mn-ea"/>
              <a:cs typeface="+mn-ea"/>
              <a:sym typeface="+mn-ea"/>
            </a:endParaRPr>
          </a:p>
        </p:txBody>
      </p:sp>
      <p:sp>
        <p:nvSpPr>
          <p:cNvPr id="113" name="文本框 112"/>
          <p:cNvSpPr txBox="1"/>
          <p:nvPr>
            <p:custDataLst>
              <p:tags r:id="rId20"/>
            </p:custDataLst>
          </p:nvPr>
        </p:nvSpPr>
        <p:spPr>
          <a:xfrm>
            <a:off x="6553927" y="3848907"/>
            <a:ext cx="3330166" cy="416891"/>
          </a:xfrm>
          <a:prstGeom prst="rect">
            <a:avLst/>
          </a:prstGeom>
          <a:noFill/>
        </p:spPr>
        <p:txBody>
          <a:bodyPr wrap="square" rtlCol="0" anchor="ctr"/>
          <a:lstStyle/>
          <a:p>
            <a:pPr marL="0" lvl="0" indent="0" algn="ctr">
              <a:lnSpc>
                <a:spcPct val="120000"/>
              </a:lnSpc>
              <a:spcBef>
                <a:spcPts val="0"/>
              </a:spcBef>
              <a:spcAft>
                <a:spcPts val="0"/>
              </a:spcAft>
              <a:buSzPct val="100000"/>
            </a:pPr>
            <a:r>
              <a:rPr lang="zh-CN" altLang="zh-CN" sz="1800" dirty="0">
                <a:solidFill>
                  <a:schemeClr val="bg1"/>
                </a:solidFill>
                <a:latin typeface="+mn-ea"/>
                <a:ea typeface="+mn-ea"/>
                <a:cs typeface="+mn-ea"/>
                <a:sym typeface="+mn-ea"/>
              </a:rPr>
              <a:t>当前市场机会和未来市场机会</a:t>
            </a:r>
            <a:endParaRPr lang="zh-CN" altLang="zh-CN" sz="1800" spc="150" dirty="0">
              <a:solidFill>
                <a:schemeClr val="bg1"/>
              </a:solidFill>
              <a:latin typeface="+mn-ea"/>
              <a:ea typeface="+mn-ea"/>
              <a:cs typeface="+mn-ea"/>
              <a:sym typeface="+mn-ea"/>
            </a:endParaRPr>
          </a:p>
        </p:txBody>
      </p:sp>
      <p:sp>
        <p:nvSpPr>
          <p:cNvPr id="114" name="文本框 113"/>
          <p:cNvSpPr txBox="1"/>
          <p:nvPr>
            <p:custDataLst>
              <p:tags r:id="rId21"/>
            </p:custDataLst>
          </p:nvPr>
        </p:nvSpPr>
        <p:spPr>
          <a:xfrm>
            <a:off x="7668945" y="5123569"/>
            <a:ext cx="3330166" cy="416891"/>
          </a:xfrm>
          <a:prstGeom prst="rect">
            <a:avLst/>
          </a:prstGeom>
          <a:noFill/>
        </p:spPr>
        <p:txBody>
          <a:bodyPr wrap="square" rtlCol="0" anchor="ctr"/>
          <a:lstStyle/>
          <a:p>
            <a:pPr algn="ctr">
              <a:lnSpc>
                <a:spcPct val="120000"/>
              </a:lnSpc>
            </a:pPr>
            <a:r>
              <a:rPr lang="zh-CN" altLang="zh-CN" sz="1800" dirty="0">
                <a:solidFill>
                  <a:schemeClr val="bg1"/>
                </a:solidFill>
                <a:latin typeface="+mn-ea"/>
                <a:ea typeface="+mn-ea"/>
                <a:cs typeface="+mn-ea"/>
                <a:sym typeface="+mn-ea"/>
              </a:rPr>
              <a:t>全面市场机会与局部市场机会</a:t>
            </a:r>
            <a:endParaRPr lang="zh-CN" altLang="zh-CN" sz="1800" spc="150" dirty="0">
              <a:solidFill>
                <a:schemeClr val="bg1"/>
              </a:solidFill>
              <a:latin typeface="+mn-ea"/>
              <a:ea typeface="+mn-ea"/>
              <a:cs typeface="+mn-ea"/>
              <a:sym typeface="+mn-ea"/>
            </a:endParaRPr>
          </a:p>
        </p:txBody>
      </p:sp>
      <p:sp>
        <p:nvSpPr>
          <p:cNvPr id="115" name="稻壳儿小白白(http://dwz.cn/Wu2UP)"/>
          <p:cNvSpPr>
            <a:spLocks noEditPoints="1"/>
          </p:cNvSpPr>
          <p:nvPr>
            <p:custDataLst>
              <p:tags r:id="rId22"/>
            </p:custDataLst>
          </p:nvPr>
        </p:nvSpPr>
        <p:spPr bwMode="auto">
          <a:xfrm>
            <a:off x="6902991" y="5139285"/>
            <a:ext cx="374706" cy="295298"/>
          </a:xfrm>
          <a:custGeom>
            <a:avLst/>
            <a:gdLst>
              <a:gd name="T0" fmla="*/ 199176324 w 1152"/>
              <a:gd name="T1" fmla="*/ 106625253 h 908"/>
              <a:gd name="T2" fmla="*/ 235352406 w 1152"/>
              <a:gd name="T3" fmla="*/ 180852853 h 908"/>
              <a:gd name="T4" fmla="*/ 231858251 w 1152"/>
              <a:gd name="T5" fmla="*/ 186183935 h 908"/>
              <a:gd name="T6" fmla="*/ 4933164 w 1152"/>
              <a:gd name="T7" fmla="*/ 186183935 h 908"/>
              <a:gd name="T8" fmla="*/ 1439009 w 1152"/>
              <a:gd name="T9" fmla="*/ 180852853 h 908"/>
              <a:gd name="T10" fmla="*/ 37615092 w 1152"/>
              <a:gd name="T11" fmla="*/ 106625253 h 908"/>
              <a:gd name="T12" fmla="*/ 41109699 w 1152"/>
              <a:gd name="T13" fmla="*/ 104574871 h 908"/>
              <a:gd name="T14" fmla="*/ 72147239 w 1152"/>
              <a:gd name="T15" fmla="*/ 104574871 h 908"/>
              <a:gd name="T16" fmla="*/ 75025258 w 1152"/>
              <a:gd name="T17" fmla="*/ 105805191 h 908"/>
              <a:gd name="T18" fmla="*/ 81396978 w 1152"/>
              <a:gd name="T19" fmla="*/ 112981525 h 908"/>
              <a:gd name="T20" fmla="*/ 87563320 w 1152"/>
              <a:gd name="T21" fmla="*/ 119748054 h 908"/>
              <a:gd name="T22" fmla="*/ 50564817 w 1152"/>
              <a:gd name="T23" fmla="*/ 119748054 h 908"/>
              <a:gd name="T24" fmla="*/ 47276041 w 1152"/>
              <a:gd name="T25" fmla="*/ 121798888 h 908"/>
              <a:gd name="T26" fmla="*/ 23226810 w 1152"/>
              <a:gd name="T27" fmla="*/ 171010299 h 908"/>
              <a:gd name="T28" fmla="*/ 213564605 w 1152"/>
              <a:gd name="T29" fmla="*/ 171010299 h 908"/>
              <a:gd name="T30" fmla="*/ 189515374 w 1152"/>
              <a:gd name="T31" fmla="*/ 121798888 h 908"/>
              <a:gd name="T32" fmla="*/ 186226598 w 1152"/>
              <a:gd name="T33" fmla="*/ 119748054 h 908"/>
              <a:gd name="T34" fmla="*/ 149228096 w 1152"/>
              <a:gd name="T35" fmla="*/ 119748054 h 908"/>
              <a:gd name="T36" fmla="*/ 155394437 w 1152"/>
              <a:gd name="T37" fmla="*/ 112981525 h 908"/>
              <a:gd name="T38" fmla="*/ 161766157 w 1152"/>
              <a:gd name="T39" fmla="*/ 105805191 h 908"/>
              <a:gd name="T40" fmla="*/ 164644176 w 1152"/>
              <a:gd name="T41" fmla="*/ 104574871 h 908"/>
              <a:gd name="T42" fmla="*/ 195681716 w 1152"/>
              <a:gd name="T43" fmla="*/ 104574871 h 908"/>
              <a:gd name="T44" fmla="*/ 199176324 w 1152"/>
              <a:gd name="T45" fmla="*/ 106625253 h 908"/>
              <a:gd name="T46" fmla="*/ 171632485 w 1152"/>
              <a:gd name="T47" fmla="*/ 55978393 h 908"/>
              <a:gd name="T48" fmla="*/ 121890089 w 1152"/>
              <a:gd name="T49" fmla="*/ 142918538 h 908"/>
              <a:gd name="T50" fmla="*/ 114901327 w 1152"/>
              <a:gd name="T51" fmla="*/ 142918538 h 908"/>
              <a:gd name="T52" fmla="*/ 65980898 w 1152"/>
              <a:gd name="T53" fmla="*/ 67050814 h 908"/>
              <a:gd name="T54" fmla="*/ 113256939 w 1152"/>
              <a:gd name="T55" fmla="*/ 3075572 h 908"/>
              <a:gd name="T56" fmla="*/ 171632485 w 1152"/>
              <a:gd name="T57" fmla="*/ 55978393 h 908"/>
              <a:gd name="T58" fmla="*/ 146555908 w 1152"/>
              <a:gd name="T59" fmla="*/ 55978393 h 908"/>
              <a:gd name="T60" fmla="*/ 118395934 w 1152"/>
              <a:gd name="T61" fmla="*/ 27886632 h 908"/>
              <a:gd name="T62" fmla="*/ 90235507 w 1152"/>
              <a:gd name="T63" fmla="*/ 55978393 h 908"/>
              <a:gd name="T64" fmla="*/ 118395934 w 1152"/>
              <a:gd name="T65" fmla="*/ 84069702 h 908"/>
              <a:gd name="T66" fmla="*/ 146555908 w 1152"/>
              <a:gd name="T67" fmla="*/ 55978393 h 908"/>
              <a:gd name="T68" fmla="*/ 146555908 w 1152"/>
              <a:gd name="T69" fmla="*/ 55978393 h 908"/>
              <a:gd name="T70" fmla="*/ 146555908 w 1152"/>
              <a:gd name="T71" fmla="*/ 55978393 h 9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52" h="908">
                <a:moveTo>
                  <a:pt x="969" y="520"/>
                </a:moveTo>
                <a:cubicBezTo>
                  <a:pt x="1145" y="882"/>
                  <a:pt x="1145" y="882"/>
                  <a:pt x="1145" y="882"/>
                </a:cubicBezTo>
                <a:cubicBezTo>
                  <a:pt x="1152" y="896"/>
                  <a:pt x="1145" y="908"/>
                  <a:pt x="1128" y="908"/>
                </a:cubicBezTo>
                <a:cubicBezTo>
                  <a:pt x="24" y="908"/>
                  <a:pt x="24" y="908"/>
                  <a:pt x="24" y="908"/>
                </a:cubicBezTo>
                <a:cubicBezTo>
                  <a:pt x="7" y="908"/>
                  <a:pt x="0" y="896"/>
                  <a:pt x="7" y="882"/>
                </a:cubicBezTo>
                <a:cubicBezTo>
                  <a:pt x="183" y="520"/>
                  <a:pt x="183" y="520"/>
                  <a:pt x="183" y="520"/>
                </a:cubicBezTo>
                <a:cubicBezTo>
                  <a:pt x="186" y="514"/>
                  <a:pt x="193" y="510"/>
                  <a:pt x="200" y="510"/>
                </a:cubicBezTo>
                <a:cubicBezTo>
                  <a:pt x="351" y="510"/>
                  <a:pt x="351" y="510"/>
                  <a:pt x="351" y="510"/>
                </a:cubicBezTo>
                <a:cubicBezTo>
                  <a:pt x="355" y="510"/>
                  <a:pt x="362" y="512"/>
                  <a:pt x="365" y="516"/>
                </a:cubicBezTo>
                <a:cubicBezTo>
                  <a:pt x="375" y="528"/>
                  <a:pt x="385" y="539"/>
                  <a:pt x="396" y="551"/>
                </a:cubicBezTo>
                <a:cubicBezTo>
                  <a:pt x="406" y="562"/>
                  <a:pt x="416" y="573"/>
                  <a:pt x="426" y="584"/>
                </a:cubicBezTo>
                <a:cubicBezTo>
                  <a:pt x="246" y="584"/>
                  <a:pt x="246" y="584"/>
                  <a:pt x="246" y="584"/>
                </a:cubicBezTo>
                <a:cubicBezTo>
                  <a:pt x="240" y="584"/>
                  <a:pt x="232" y="589"/>
                  <a:pt x="230" y="594"/>
                </a:cubicBezTo>
                <a:cubicBezTo>
                  <a:pt x="113" y="834"/>
                  <a:pt x="113" y="834"/>
                  <a:pt x="113" y="834"/>
                </a:cubicBezTo>
                <a:cubicBezTo>
                  <a:pt x="1039" y="834"/>
                  <a:pt x="1039" y="834"/>
                  <a:pt x="1039" y="834"/>
                </a:cubicBezTo>
                <a:cubicBezTo>
                  <a:pt x="922" y="594"/>
                  <a:pt x="922" y="594"/>
                  <a:pt x="922" y="594"/>
                </a:cubicBezTo>
                <a:cubicBezTo>
                  <a:pt x="920" y="589"/>
                  <a:pt x="912" y="584"/>
                  <a:pt x="906" y="584"/>
                </a:cubicBezTo>
                <a:cubicBezTo>
                  <a:pt x="726" y="584"/>
                  <a:pt x="726" y="584"/>
                  <a:pt x="726" y="584"/>
                </a:cubicBezTo>
                <a:cubicBezTo>
                  <a:pt x="736" y="573"/>
                  <a:pt x="746" y="562"/>
                  <a:pt x="756" y="551"/>
                </a:cubicBezTo>
                <a:cubicBezTo>
                  <a:pt x="766" y="539"/>
                  <a:pt x="777" y="528"/>
                  <a:pt x="787" y="516"/>
                </a:cubicBezTo>
                <a:cubicBezTo>
                  <a:pt x="790" y="512"/>
                  <a:pt x="796" y="510"/>
                  <a:pt x="801" y="510"/>
                </a:cubicBezTo>
                <a:cubicBezTo>
                  <a:pt x="952" y="510"/>
                  <a:pt x="952" y="510"/>
                  <a:pt x="952" y="510"/>
                </a:cubicBezTo>
                <a:cubicBezTo>
                  <a:pt x="959" y="510"/>
                  <a:pt x="966" y="514"/>
                  <a:pt x="969" y="520"/>
                </a:cubicBezTo>
                <a:close/>
                <a:moveTo>
                  <a:pt x="835" y="273"/>
                </a:moveTo>
                <a:cubicBezTo>
                  <a:pt x="835" y="470"/>
                  <a:pt x="670" y="508"/>
                  <a:pt x="593" y="697"/>
                </a:cubicBezTo>
                <a:cubicBezTo>
                  <a:pt x="587" y="713"/>
                  <a:pt x="565" y="713"/>
                  <a:pt x="559" y="697"/>
                </a:cubicBezTo>
                <a:cubicBezTo>
                  <a:pt x="489" y="526"/>
                  <a:pt x="348" y="479"/>
                  <a:pt x="321" y="327"/>
                </a:cubicBezTo>
                <a:cubicBezTo>
                  <a:pt x="295" y="176"/>
                  <a:pt x="399" y="29"/>
                  <a:pt x="551" y="15"/>
                </a:cubicBezTo>
                <a:cubicBezTo>
                  <a:pt x="705" y="0"/>
                  <a:pt x="835" y="121"/>
                  <a:pt x="835" y="273"/>
                </a:cubicBezTo>
                <a:close/>
                <a:moveTo>
                  <a:pt x="713" y="273"/>
                </a:moveTo>
                <a:cubicBezTo>
                  <a:pt x="713" y="197"/>
                  <a:pt x="651" y="136"/>
                  <a:pt x="576" y="136"/>
                </a:cubicBezTo>
                <a:cubicBezTo>
                  <a:pt x="500" y="136"/>
                  <a:pt x="439" y="197"/>
                  <a:pt x="439" y="273"/>
                </a:cubicBezTo>
                <a:cubicBezTo>
                  <a:pt x="439" y="348"/>
                  <a:pt x="500" y="410"/>
                  <a:pt x="576" y="410"/>
                </a:cubicBezTo>
                <a:cubicBezTo>
                  <a:pt x="651" y="410"/>
                  <a:pt x="713" y="348"/>
                  <a:pt x="713" y="273"/>
                </a:cubicBezTo>
                <a:close/>
                <a:moveTo>
                  <a:pt x="713" y="273"/>
                </a:moveTo>
                <a:cubicBezTo>
                  <a:pt x="713" y="273"/>
                  <a:pt x="713" y="273"/>
                  <a:pt x="713" y="273"/>
                </a:cubicBezTo>
              </a:path>
            </a:pathLst>
          </a:custGeom>
          <a:solidFill>
            <a:srgbClr val="7AA94A">
              <a:lumMod val="0"/>
              <a:lumOff val="100000"/>
            </a:srgbClr>
          </a:solidFill>
          <a:ln>
            <a:noFill/>
          </a:ln>
          <a:extLst>
            <a:ext uri="{91240B29-F687-4F45-9708-019B960494DF}">
              <a14:hiddenLine xmlns:a14="http://schemas.microsoft.com/office/drawing/2010/main" w="9525">
                <a:solidFill>
                  <a:srgbClr val="D17F7F"/>
                </a:solidFill>
                <a:round/>
              </a14:hiddenLine>
            </a:ext>
          </a:extLst>
        </p:spPr>
        <p:txBody>
          <a:bodyPr/>
          <a:lstStyle>
            <a:defPPr>
              <a:defRPr lang="zh-CN"/>
            </a:defPPr>
            <a:lvl1pPr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ysClr val="windowText" lastClr="000000"/>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ysClr val="windowText" lastClr="000000"/>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ysClr val="windowText" lastClr="000000"/>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ysClr val="windowText" lastClr="000000"/>
                </a:solidFill>
                <a:latin typeface="Arial" panose="020B0604020202020204" pitchFamily="34" charset="0"/>
                <a:ea typeface="微软雅黑" panose="020B0503020204020204" pitchFamily="34" charset="-122"/>
                <a:cs typeface="+mn-cs"/>
              </a:defRPr>
            </a:lvl9pPr>
          </a:lstStyle>
          <a:p>
            <a:endParaRPr lang="zh-CN" altLang="en-US" dirty="0">
              <a:latin typeface="+mn-lt"/>
              <a:ea typeface="+mn-ea"/>
            </a:endParaRPr>
          </a:p>
        </p:txBody>
      </p:sp>
    </p:spTree>
    <p:custDataLst>
      <p:tags r:id="rId2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000" fill="hold">
                                          <p:stCondLst>
                                            <p:cond delay="0"/>
                                          </p:stCondLst>
                                        </p:cTn>
                                        <p:tgtEl>
                                          <p:spTgt spid="104"/>
                                        </p:tgtEl>
                                        <p:attrNameLst>
                                          <p:attrName>style.visibility</p:attrName>
                                        </p:attrNameLst>
                                      </p:cBhvr>
                                      <p:to>
                                        <p:strVal val="visible"/>
                                      </p:to>
                                    </p:set>
                                    <p:animEffect transition="in" filter="wheel(1)">
                                      <p:cBhvr>
                                        <p:cTn id="7" dur="1000"/>
                                        <p:tgtEl>
                                          <p:spTgt spid="10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000" fill="hold">
                                          <p:stCondLst>
                                            <p:cond delay="0"/>
                                          </p:stCondLst>
                                        </p:cTn>
                                        <p:tgtEl>
                                          <p:spTgt spid="108"/>
                                        </p:tgtEl>
                                        <p:attrNameLst>
                                          <p:attrName>style.visibility</p:attrName>
                                        </p:attrNameLst>
                                      </p:cBhvr>
                                      <p:to>
                                        <p:strVal val="visible"/>
                                      </p:to>
                                    </p:set>
                                    <p:animEffect transition="in" filter="wheel(1)">
                                      <p:cBhvr>
                                        <p:cTn id="11" dur="1000"/>
                                        <p:tgtEl>
                                          <p:spTgt spid="108"/>
                                        </p:tgtEl>
                                      </p:cBhvr>
                                    </p:animEffect>
                                  </p:childTnLst>
                                </p:cTn>
                              </p:par>
                            </p:childTnLst>
                          </p:cTn>
                        </p:par>
                        <p:par>
                          <p:cTn id="12" fill="hold">
                            <p:stCondLst>
                              <p:cond delay="2000"/>
                            </p:stCondLst>
                            <p:childTnLst>
                              <p:par>
                                <p:cTn id="13" presetID="21" presetClass="entr" presetSubtype="1" fill="hold" grpId="0" nodeType="afterEffect">
                                  <p:stCondLst>
                                    <p:cond delay="0"/>
                                  </p:stCondLst>
                                  <p:childTnLst>
                                    <p:set>
                                      <p:cBhvr>
                                        <p:cTn id="14" dur="1000" fill="hold">
                                          <p:stCondLst>
                                            <p:cond delay="0"/>
                                          </p:stCondLst>
                                        </p:cTn>
                                        <p:tgtEl>
                                          <p:spTgt spid="99"/>
                                        </p:tgtEl>
                                        <p:attrNameLst>
                                          <p:attrName>style.visibility</p:attrName>
                                        </p:attrNameLst>
                                      </p:cBhvr>
                                      <p:to>
                                        <p:strVal val="visible"/>
                                      </p:to>
                                    </p:set>
                                    <p:animEffect transition="in" filter="wheel(1)">
                                      <p:cBhvr>
                                        <p:cTn id="15" dur="1000"/>
                                        <p:tgtEl>
                                          <p:spTgt spid="99"/>
                                        </p:tgtEl>
                                      </p:cBhvr>
                                    </p:animEffect>
                                  </p:childTnLst>
                                </p:cTn>
                              </p:par>
                            </p:childTnLst>
                          </p:cTn>
                        </p:par>
                        <p:par>
                          <p:cTn id="16" fill="hold">
                            <p:stCondLst>
                              <p:cond delay="3000"/>
                            </p:stCondLst>
                            <p:childTnLst>
                              <p:par>
                                <p:cTn id="17" presetID="21" presetClass="entr" presetSubtype="1" fill="hold" grpId="0" nodeType="afterEffect">
                                  <p:stCondLst>
                                    <p:cond delay="0"/>
                                  </p:stCondLst>
                                  <p:childTnLst>
                                    <p:set>
                                      <p:cBhvr>
                                        <p:cTn id="18" dur="1000" fill="hold">
                                          <p:stCondLst>
                                            <p:cond delay="0"/>
                                          </p:stCondLst>
                                        </p:cTn>
                                        <p:tgtEl>
                                          <p:spTgt spid="111"/>
                                        </p:tgtEl>
                                        <p:attrNameLst>
                                          <p:attrName>style.visibility</p:attrName>
                                        </p:attrNameLst>
                                      </p:cBhvr>
                                      <p:to>
                                        <p:strVal val="visible"/>
                                      </p:to>
                                    </p:set>
                                    <p:animEffect transition="in" filter="wheel(1)">
                                      <p:cBhvr>
                                        <p:cTn id="19" dur="1000"/>
                                        <p:tgtEl>
                                          <p:spTgt spid="111"/>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000" fill="hold">
                                          <p:stCondLst>
                                            <p:cond delay="0"/>
                                          </p:stCondLst>
                                        </p:cTn>
                                        <p:tgtEl>
                                          <p:spTgt spid="105"/>
                                        </p:tgtEl>
                                        <p:attrNameLst>
                                          <p:attrName>style.visibility</p:attrName>
                                        </p:attrNameLst>
                                      </p:cBhvr>
                                      <p:to>
                                        <p:strVal val="visible"/>
                                      </p:to>
                                    </p:set>
                                    <p:animEffect transition="in" filter="wheel(1)">
                                      <p:cBhvr>
                                        <p:cTn id="24" dur="1000"/>
                                        <p:tgtEl>
                                          <p:spTgt spid="105"/>
                                        </p:tgtEl>
                                      </p:cBhvr>
                                    </p:animEffect>
                                  </p:childTnLst>
                                </p:cTn>
                              </p:par>
                            </p:childTnLst>
                          </p:cTn>
                        </p:par>
                        <p:par>
                          <p:cTn id="25" fill="hold">
                            <p:stCondLst>
                              <p:cond delay="1000"/>
                            </p:stCondLst>
                            <p:childTnLst>
                              <p:par>
                                <p:cTn id="26" presetID="21" presetClass="entr" presetSubtype="1" fill="hold" grpId="0" nodeType="afterEffect">
                                  <p:stCondLst>
                                    <p:cond delay="0"/>
                                  </p:stCondLst>
                                  <p:childTnLst>
                                    <p:set>
                                      <p:cBhvr>
                                        <p:cTn id="27" dur="1000" fill="hold">
                                          <p:stCondLst>
                                            <p:cond delay="0"/>
                                          </p:stCondLst>
                                        </p:cTn>
                                        <p:tgtEl>
                                          <p:spTgt spid="109"/>
                                        </p:tgtEl>
                                        <p:attrNameLst>
                                          <p:attrName>style.visibility</p:attrName>
                                        </p:attrNameLst>
                                      </p:cBhvr>
                                      <p:to>
                                        <p:strVal val="visible"/>
                                      </p:to>
                                    </p:set>
                                    <p:animEffect transition="in" filter="wheel(1)">
                                      <p:cBhvr>
                                        <p:cTn id="28" dur="1000"/>
                                        <p:tgtEl>
                                          <p:spTgt spid="109"/>
                                        </p:tgtEl>
                                      </p:cBhvr>
                                    </p:animEffect>
                                  </p:childTnLst>
                                </p:cTn>
                              </p:par>
                            </p:childTnLst>
                          </p:cTn>
                        </p:par>
                        <p:par>
                          <p:cTn id="29" fill="hold">
                            <p:stCondLst>
                              <p:cond delay="2000"/>
                            </p:stCondLst>
                            <p:childTnLst>
                              <p:par>
                                <p:cTn id="30" presetID="21" presetClass="entr" presetSubtype="1" fill="hold" grpId="0" nodeType="afterEffect">
                                  <p:stCondLst>
                                    <p:cond delay="0"/>
                                  </p:stCondLst>
                                  <p:childTnLst>
                                    <p:set>
                                      <p:cBhvr>
                                        <p:cTn id="31" dur="1000" fill="hold">
                                          <p:stCondLst>
                                            <p:cond delay="0"/>
                                          </p:stCondLst>
                                        </p:cTn>
                                        <p:tgtEl>
                                          <p:spTgt spid="100"/>
                                        </p:tgtEl>
                                        <p:attrNameLst>
                                          <p:attrName>style.visibility</p:attrName>
                                        </p:attrNameLst>
                                      </p:cBhvr>
                                      <p:to>
                                        <p:strVal val="visible"/>
                                      </p:to>
                                    </p:set>
                                    <p:animEffect transition="in" filter="wheel(1)">
                                      <p:cBhvr>
                                        <p:cTn id="32" dur="1000"/>
                                        <p:tgtEl>
                                          <p:spTgt spid="100"/>
                                        </p:tgtEl>
                                      </p:cBhvr>
                                    </p:animEffect>
                                  </p:childTnLst>
                                </p:cTn>
                              </p:par>
                            </p:childTnLst>
                          </p:cTn>
                        </p:par>
                        <p:par>
                          <p:cTn id="33" fill="hold">
                            <p:stCondLst>
                              <p:cond delay="3000"/>
                            </p:stCondLst>
                            <p:childTnLst>
                              <p:par>
                                <p:cTn id="34" presetID="21" presetClass="entr" presetSubtype="1" fill="hold" grpId="0" nodeType="afterEffect">
                                  <p:stCondLst>
                                    <p:cond delay="0"/>
                                  </p:stCondLst>
                                  <p:childTnLst>
                                    <p:set>
                                      <p:cBhvr>
                                        <p:cTn id="35" dur="1000" fill="hold">
                                          <p:stCondLst>
                                            <p:cond delay="0"/>
                                          </p:stCondLst>
                                        </p:cTn>
                                        <p:tgtEl>
                                          <p:spTgt spid="112"/>
                                        </p:tgtEl>
                                        <p:attrNameLst>
                                          <p:attrName>style.visibility</p:attrName>
                                        </p:attrNameLst>
                                      </p:cBhvr>
                                      <p:to>
                                        <p:strVal val="visible"/>
                                      </p:to>
                                    </p:set>
                                    <p:animEffect transition="in" filter="wheel(1)">
                                      <p:cBhvr>
                                        <p:cTn id="36" dur="1000"/>
                                        <p:tgtEl>
                                          <p:spTgt spid="112"/>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000" fill="hold">
                                          <p:stCondLst>
                                            <p:cond delay="0"/>
                                          </p:stCondLst>
                                        </p:cTn>
                                        <p:tgtEl>
                                          <p:spTgt spid="106"/>
                                        </p:tgtEl>
                                        <p:attrNameLst>
                                          <p:attrName>style.visibility</p:attrName>
                                        </p:attrNameLst>
                                      </p:cBhvr>
                                      <p:to>
                                        <p:strVal val="visible"/>
                                      </p:to>
                                    </p:set>
                                    <p:animEffect transition="in" filter="wheel(1)">
                                      <p:cBhvr>
                                        <p:cTn id="41" dur="1000"/>
                                        <p:tgtEl>
                                          <p:spTgt spid="106"/>
                                        </p:tgtEl>
                                      </p:cBhvr>
                                    </p:animEffect>
                                  </p:childTnLst>
                                </p:cTn>
                              </p:par>
                            </p:childTnLst>
                          </p:cTn>
                        </p:par>
                        <p:par>
                          <p:cTn id="42" fill="hold">
                            <p:stCondLst>
                              <p:cond delay="1000"/>
                            </p:stCondLst>
                            <p:childTnLst>
                              <p:par>
                                <p:cTn id="43" presetID="21" presetClass="entr" presetSubtype="1" fill="hold" grpId="0" nodeType="afterEffect">
                                  <p:stCondLst>
                                    <p:cond delay="0"/>
                                  </p:stCondLst>
                                  <p:childTnLst>
                                    <p:set>
                                      <p:cBhvr>
                                        <p:cTn id="44" dur="1000" fill="hold">
                                          <p:stCondLst>
                                            <p:cond delay="0"/>
                                          </p:stCondLst>
                                        </p:cTn>
                                        <p:tgtEl>
                                          <p:spTgt spid="110"/>
                                        </p:tgtEl>
                                        <p:attrNameLst>
                                          <p:attrName>style.visibility</p:attrName>
                                        </p:attrNameLst>
                                      </p:cBhvr>
                                      <p:to>
                                        <p:strVal val="visible"/>
                                      </p:to>
                                    </p:set>
                                    <p:animEffect transition="in" filter="wheel(1)">
                                      <p:cBhvr>
                                        <p:cTn id="45" dur="1000"/>
                                        <p:tgtEl>
                                          <p:spTgt spid="110"/>
                                        </p:tgtEl>
                                      </p:cBhvr>
                                    </p:animEffect>
                                  </p:childTnLst>
                                </p:cTn>
                              </p:par>
                            </p:childTnLst>
                          </p:cTn>
                        </p:par>
                        <p:par>
                          <p:cTn id="46" fill="hold">
                            <p:stCondLst>
                              <p:cond delay="2000"/>
                            </p:stCondLst>
                            <p:childTnLst>
                              <p:par>
                                <p:cTn id="47" presetID="21" presetClass="entr" presetSubtype="1" fill="hold" grpId="0" nodeType="afterEffect">
                                  <p:stCondLst>
                                    <p:cond delay="0"/>
                                  </p:stCondLst>
                                  <p:childTnLst>
                                    <p:set>
                                      <p:cBhvr>
                                        <p:cTn id="48" dur="1000" fill="hold">
                                          <p:stCondLst>
                                            <p:cond delay="0"/>
                                          </p:stCondLst>
                                        </p:cTn>
                                        <p:tgtEl>
                                          <p:spTgt spid="101"/>
                                        </p:tgtEl>
                                        <p:attrNameLst>
                                          <p:attrName>style.visibility</p:attrName>
                                        </p:attrNameLst>
                                      </p:cBhvr>
                                      <p:to>
                                        <p:strVal val="visible"/>
                                      </p:to>
                                    </p:set>
                                    <p:animEffect transition="in" filter="wheel(1)">
                                      <p:cBhvr>
                                        <p:cTn id="49" dur="1000"/>
                                        <p:tgtEl>
                                          <p:spTgt spid="101"/>
                                        </p:tgtEl>
                                      </p:cBhvr>
                                    </p:animEffect>
                                  </p:childTnLst>
                                </p:cTn>
                              </p:par>
                            </p:childTnLst>
                          </p:cTn>
                        </p:par>
                        <p:par>
                          <p:cTn id="50" fill="hold">
                            <p:stCondLst>
                              <p:cond delay="3000"/>
                            </p:stCondLst>
                            <p:childTnLst>
                              <p:par>
                                <p:cTn id="51" presetID="21" presetClass="entr" presetSubtype="1" fill="hold" grpId="0" nodeType="afterEffect">
                                  <p:stCondLst>
                                    <p:cond delay="0"/>
                                  </p:stCondLst>
                                  <p:childTnLst>
                                    <p:set>
                                      <p:cBhvr>
                                        <p:cTn id="52" dur="1000" fill="hold">
                                          <p:stCondLst>
                                            <p:cond delay="0"/>
                                          </p:stCondLst>
                                        </p:cTn>
                                        <p:tgtEl>
                                          <p:spTgt spid="113"/>
                                        </p:tgtEl>
                                        <p:attrNameLst>
                                          <p:attrName>style.visibility</p:attrName>
                                        </p:attrNameLst>
                                      </p:cBhvr>
                                      <p:to>
                                        <p:strVal val="visible"/>
                                      </p:to>
                                    </p:set>
                                    <p:animEffect transition="in" filter="wheel(1)">
                                      <p:cBhvr>
                                        <p:cTn id="53" dur="1000"/>
                                        <p:tgtEl>
                                          <p:spTgt spid="113"/>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grpId="0" nodeType="clickEffect">
                                  <p:stCondLst>
                                    <p:cond delay="0"/>
                                  </p:stCondLst>
                                  <p:childTnLst>
                                    <p:set>
                                      <p:cBhvr>
                                        <p:cTn id="57" dur="1000" fill="hold">
                                          <p:stCondLst>
                                            <p:cond delay="0"/>
                                          </p:stCondLst>
                                        </p:cTn>
                                        <p:tgtEl>
                                          <p:spTgt spid="107"/>
                                        </p:tgtEl>
                                        <p:attrNameLst>
                                          <p:attrName>style.visibility</p:attrName>
                                        </p:attrNameLst>
                                      </p:cBhvr>
                                      <p:to>
                                        <p:strVal val="visible"/>
                                      </p:to>
                                    </p:set>
                                    <p:animEffect transition="in" filter="wheel(1)">
                                      <p:cBhvr>
                                        <p:cTn id="58" dur="1000"/>
                                        <p:tgtEl>
                                          <p:spTgt spid="107"/>
                                        </p:tgtEl>
                                      </p:cBhvr>
                                    </p:animEffect>
                                  </p:childTnLst>
                                </p:cTn>
                              </p:par>
                            </p:childTnLst>
                          </p:cTn>
                        </p:par>
                        <p:par>
                          <p:cTn id="59" fill="hold">
                            <p:stCondLst>
                              <p:cond delay="1000"/>
                            </p:stCondLst>
                            <p:childTnLst>
                              <p:par>
                                <p:cTn id="60" presetID="21" presetClass="entr" presetSubtype="1" fill="hold" grpId="0" nodeType="afterEffect">
                                  <p:stCondLst>
                                    <p:cond delay="0"/>
                                  </p:stCondLst>
                                  <p:childTnLst>
                                    <p:set>
                                      <p:cBhvr>
                                        <p:cTn id="61" dur="1000" fill="hold">
                                          <p:stCondLst>
                                            <p:cond delay="0"/>
                                          </p:stCondLst>
                                        </p:cTn>
                                        <p:tgtEl>
                                          <p:spTgt spid="115"/>
                                        </p:tgtEl>
                                        <p:attrNameLst>
                                          <p:attrName>style.visibility</p:attrName>
                                        </p:attrNameLst>
                                      </p:cBhvr>
                                      <p:to>
                                        <p:strVal val="visible"/>
                                      </p:to>
                                    </p:set>
                                    <p:animEffect transition="in" filter="wheel(1)">
                                      <p:cBhvr>
                                        <p:cTn id="62" dur="1000"/>
                                        <p:tgtEl>
                                          <p:spTgt spid="115"/>
                                        </p:tgtEl>
                                      </p:cBhvr>
                                    </p:animEffect>
                                  </p:childTnLst>
                                </p:cTn>
                              </p:par>
                            </p:childTnLst>
                          </p:cTn>
                        </p:par>
                        <p:par>
                          <p:cTn id="63" fill="hold">
                            <p:stCondLst>
                              <p:cond delay="2000"/>
                            </p:stCondLst>
                            <p:childTnLst>
                              <p:par>
                                <p:cTn id="64" presetID="21" presetClass="entr" presetSubtype="1" fill="hold" grpId="0" nodeType="afterEffect">
                                  <p:stCondLst>
                                    <p:cond delay="0"/>
                                  </p:stCondLst>
                                  <p:childTnLst>
                                    <p:set>
                                      <p:cBhvr>
                                        <p:cTn id="65" dur="1000" fill="hold">
                                          <p:stCondLst>
                                            <p:cond delay="0"/>
                                          </p:stCondLst>
                                        </p:cTn>
                                        <p:tgtEl>
                                          <p:spTgt spid="102"/>
                                        </p:tgtEl>
                                        <p:attrNameLst>
                                          <p:attrName>style.visibility</p:attrName>
                                        </p:attrNameLst>
                                      </p:cBhvr>
                                      <p:to>
                                        <p:strVal val="visible"/>
                                      </p:to>
                                    </p:set>
                                    <p:animEffect transition="in" filter="wheel(1)">
                                      <p:cBhvr>
                                        <p:cTn id="66" dur="1000"/>
                                        <p:tgtEl>
                                          <p:spTgt spid="102"/>
                                        </p:tgtEl>
                                      </p:cBhvr>
                                    </p:animEffect>
                                  </p:childTnLst>
                                </p:cTn>
                              </p:par>
                            </p:childTnLst>
                          </p:cTn>
                        </p:par>
                        <p:par>
                          <p:cTn id="67" fill="hold">
                            <p:stCondLst>
                              <p:cond delay="3000"/>
                            </p:stCondLst>
                            <p:childTnLst>
                              <p:par>
                                <p:cTn id="68" presetID="21" presetClass="entr" presetSubtype="1" fill="hold" grpId="0" nodeType="afterEffect">
                                  <p:stCondLst>
                                    <p:cond delay="0"/>
                                  </p:stCondLst>
                                  <p:childTnLst>
                                    <p:set>
                                      <p:cBhvr>
                                        <p:cTn id="69" dur="1000" fill="hold">
                                          <p:stCondLst>
                                            <p:cond delay="0"/>
                                          </p:stCondLst>
                                        </p:cTn>
                                        <p:tgtEl>
                                          <p:spTgt spid="114"/>
                                        </p:tgtEl>
                                        <p:attrNameLst>
                                          <p:attrName>style.visibility</p:attrName>
                                        </p:attrNameLst>
                                      </p:cBhvr>
                                      <p:to>
                                        <p:strVal val="visible"/>
                                      </p:to>
                                    </p:set>
                                    <p:animEffect transition="in" filter="wheel(1)">
                                      <p:cBhvr>
                                        <p:cTn id="70" dur="1000"/>
                                        <p:tgtEl>
                                          <p:spTgt spid="114"/>
                                        </p:tgtEl>
                                      </p:cBhvr>
                                    </p:animEffect>
                                  </p:childTnLst>
                                </p:cTn>
                              </p:par>
                            </p:childTnLst>
                          </p:cTn>
                        </p:par>
                        <p:par>
                          <p:cTn id="71" fill="hold">
                            <p:stCondLst>
                              <p:cond delay="4000"/>
                            </p:stCondLst>
                            <p:childTnLst>
                              <p:par>
                                <p:cTn id="72" presetID="22" presetClass="entr" presetSubtype="1" fill="hold" grpId="0" nodeType="afterEffect">
                                  <p:stCondLst>
                                    <p:cond delay="0"/>
                                  </p:stCondLst>
                                  <p:childTnLst>
                                    <p:set>
                                      <p:cBhvr>
                                        <p:cTn id="73" dur="500" fill="hold">
                                          <p:stCondLst>
                                            <p:cond delay="0"/>
                                          </p:stCondLst>
                                        </p:cTn>
                                        <p:tgtEl>
                                          <p:spTgt spid="103"/>
                                        </p:tgtEl>
                                        <p:attrNameLst>
                                          <p:attrName>style.visibility</p:attrName>
                                        </p:attrNameLst>
                                      </p:cBhvr>
                                      <p:to>
                                        <p:strVal val="visible"/>
                                      </p:to>
                                    </p:set>
                                    <p:animEffect transition="in" filter="wipe(up)">
                                      <p:cBhvr>
                                        <p:cTn id="74"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4" grpId="0" animBg="1"/>
      <p:bldP spid="108" grpId="0" animBg="1"/>
      <p:bldP spid="111" grpId="0"/>
      <p:bldP spid="103" grpId="0" animBg="1"/>
      <p:bldP spid="100" grpId="0" animBg="1"/>
      <p:bldP spid="105" grpId="0" animBg="1"/>
      <p:bldP spid="109" grpId="0" animBg="1"/>
      <p:bldP spid="112" grpId="0"/>
      <p:bldP spid="101" grpId="0" animBg="1"/>
      <p:bldP spid="106" grpId="0" animBg="1"/>
      <p:bldP spid="110" grpId="0" animBg="1"/>
      <p:bldP spid="113" grpId="0"/>
      <p:bldP spid="102" grpId="0" animBg="1"/>
      <p:bldP spid="107" grpId="0" animBg="1"/>
      <p:bldP spid="114" grpId="0"/>
      <p:bldP spid="1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custDataLst>
              <p:tags r:id="rId1"/>
            </p:custDataLst>
          </p:nvPr>
        </p:nvSpPr>
        <p:spPr>
          <a:xfrm>
            <a:off x="5645150" y="636270"/>
            <a:ext cx="5327015" cy="423545"/>
          </a:xfrm>
          <a:prstGeom prst="rect">
            <a:avLst/>
          </a:prstGeom>
          <a:noFill/>
        </p:spPr>
        <p:txBody>
          <a:bodyPr wrap="square" rtlCol="0">
            <a:spAutoFit/>
          </a:bodyPr>
          <a:p>
            <a:pPr algn="just">
              <a:lnSpc>
                <a:spcPct val="120000"/>
              </a:lnSpc>
              <a:spcBef>
                <a:spcPts val="0"/>
              </a:spcBef>
              <a:spcAft>
                <a:spcPts val="0"/>
              </a:spcAft>
              <a:buClr>
                <a:srgbClr val="1486AF"/>
              </a:buClr>
              <a:buSzPct val="100000"/>
            </a:pPr>
            <a:r>
              <a:rPr lang="zh-CN" altLang="zh-CN" dirty="0">
                <a:solidFill>
                  <a:schemeClr val="tx1"/>
                </a:solidFill>
                <a:latin typeface="+mj-ea"/>
                <a:ea typeface="+mj-ea"/>
              </a:rPr>
              <a:t>创业机会的含义</a:t>
            </a:r>
            <a:endParaRPr lang="zh-CN" altLang="en-US">
              <a:latin typeface="+mj-ea"/>
              <a:ea typeface="+mj-ea"/>
            </a:endParaRPr>
          </a:p>
        </p:txBody>
      </p:sp>
      <p:pic>
        <p:nvPicPr>
          <p:cNvPr id="32" name="图片 31"/>
          <p:cNvPicPr>
            <a:picLocks noChangeAspect="1"/>
          </p:cNvPicPr>
          <p:nvPr>
            <p:custDataLst>
              <p:tags r:id="rId2"/>
            </p:custDataLst>
          </p:nvPr>
        </p:nvPicPr>
        <p:blipFill rotWithShape="1">
          <a:blip r:embed="rId3"/>
          <a:srcRect/>
          <a:stretch>
            <a:fillRect/>
          </a:stretch>
        </p:blipFill>
        <p:spPr>
          <a:xfrm>
            <a:off x="809306" y="675706"/>
            <a:ext cx="3321998" cy="3781915"/>
          </a:xfrm>
          <a:prstGeom prst="rect">
            <a:avLst/>
          </a:prstGeom>
        </p:spPr>
      </p:pic>
      <p:sp>
        <p:nvSpPr>
          <p:cNvPr id="37" name="TextBox 21"/>
          <p:cNvSpPr txBox="1"/>
          <p:nvPr>
            <p:custDataLst>
              <p:tags r:id="rId4"/>
            </p:custDataLst>
          </p:nvPr>
        </p:nvSpPr>
        <p:spPr>
          <a:xfrm>
            <a:off x="3607186" y="4860473"/>
            <a:ext cx="466710" cy="648095"/>
          </a:xfrm>
          <a:prstGeom prst="rect">
            <a:avLst/>
          </a:prstGeom>
          <a:noFill/>
        </p:spPr>
        <p:txBody>
          <a:bodyPr wrap="square" lIns="90000" rIns="72000" rtlCol="0">
            <a:normAutofit fontScale="75000" lnSpcReduction="200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3</a:t>
            </a:r>
            <a:endPar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39" name="矩形 38"/>
          <p:cNvSpPr/>
          <p:nvPr>
            <p:custDataLst>
              <p:tags r:id="rId5"/>
            </p:custDataLst>
          </p:nvPr>
        </p:nvSpPr>
        <p:spPr>
          <a:xfrm>
            <a:off x="716915" y="567690"/>
            <a:ext cx="3540068" cy="5351203"/>
          </a:xfrm>
          <a:prstGeom prst="rect">
            <a:avLst/>
          </a:prstGeom>
          <a:noFill/>
          <a:ln w="28575">
            <a:solidFill>
              <a:sysClr val="window" lastClr="FFFFFF">
                <a:lumMod val="65000"/>
              </a:sysClr>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4" name="YOUR TITLE"/>
          <p:cNvSpPr txBox="1"/>
          <p:nvPr>
            <p:custDataLst>
              <p:tags r:id="rId6"/>
            </p:custDataLst>
          </p:nvPr>
        </p:nvSpPr>
        <p:spPr>
          <a:xfrm>
            <a:off x="883355" y="4277594"/>
            <a:ext cx="3162352" cy="690894"/>
          </a:xfrm>
          <a:prstGeom prst="rect">
            <a:avLst/>
          </a:prstGeom>
          <a:noFill/>
          <a:ln w="12700" cap="flat">
            <a:noFill/>
            <a:miter lim="400000"/>
          </a:ln>
          <a:effectLst/>
        </p:spPr>
        <p:txBody>
          <a:bodyPr wrap="square" lIns="90000" tIns="45719" rIns="90000" bIns="45719" numCol="1" anchor="ctr" anchorCtr="0">
            <a:normAutofit/>
          </a:bodyPr>
          <a:lstStyle>
            <a:lvl1pPr algn="ctr">
              <a:defRPr sz="1600">
                <a:solidFill>
                  <a:srgbClr val="404040"/>
                </a:solidFill>
                <a:latin typeface="+mj-lt"/>
                <a:ea typeface="+mj-ea"/>
                <a:cs typeface="+mj-cs"/>
                <a:sym typeface="Helvetica" panose="020B0604020202030204"/>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创业机会</a:t>
            </a:r>
            <a:endPar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endParaRPr>
          </a:p>
        </p:txBody>
      </p:sp>
      <p:sp>
        <p:nvSpPr>
          <p:cNvPr id="2" name="文本框 1"/>
          <p:cNvSpPr txBox="1"/>
          <p:nvPr/>
        </p:nvSpPr>
        <p:spPr>
          <a:xfrm>
            <a:off x="5344160" y="3222625"/>
            <a:ext cx="5573395" cy="700405"/>
          </a:xfrm>
          <a:prstGeom prst="rect">
            <a:avLst/>
          </a:prstGeom>
          <a:noFill/>
        </p:spPr>
        <p:txBody>
          <a:bodyPr wrap="square" rtlCol="0">
            <a:spAutoFit/>
          </a:bodyPr>
          <a:p>
            <a:pPr indent="457200" algn="just">
              <a:lnSpc>
                <a:spcPct val="120000"/>
              </a:lnSpc>
              <a:spcBef>
                <a:spcPts val="0"/>
              </a:spcBef>
              <a:spcAft>
                <a:spcPts val="0"/>
              </a:spcAft>
              <a:buClr>
                <a:srgbClr val="1486AF"/>
              </a:buClr>
              <a:buSzPct val="100000"/>
            </a:pPr>
            <a:endParaRPr lang="zh-CN" altLang="zh-CN" dirty="0">
              <a:solidFill>
                <a:schemeClr val="tx1"/>
              </a:solidFill>
              <a:latin typeface="+mn-lt"/>
              <a:ea typeface="+mn-ea"/>
            </a:endParaRPr>
          </a:p>
          <a:p>
            <a:endParaRPr lang="zh-CN" altLang="en-US"/>
          </a:p>
        </p:txBody>
      </p:sp>
      <p:sp>
        <p:nvSpPr>
          <p:cNvPr id="10" name="矩形 9"/>
          <p:cNvSpPr/>
          <p:nvPr>
            <p:custDataLst>
              <p:tags r:id="rId7"/>
            </p:custDataLst>
          </p:nvPr>
        </p:nvSpPr>
        <p:spPr>
          <a:xfrm>
            <a:off x="5645150" y="1059815"/>
            <a:ext cx="3101975" cy="76200"/>
          </a:xfrm>
          <a:prstGeom prst="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800">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标题 1"/>
          <p:cNvSpPr txBox="1"/>
          <p:nvPr>
            <p:custDataLst>
              <p:tags r:id="rId8"/>
            </p:custDataLst>
          </p:nvPr>
        </p:nvSpPr>
        <p:spPr>
          <a:xfrm>
            <a:off x="5558155" y="1232535"/>
            <a:ext cx="5316220" cy="1399540"/>
          </a:xfrm>
          <a:prstGeom prst="rect">
            <a:avLst/>
          </a:prstGeom>
          <a:noFill/>
        </p:spPr>
        <p:txBody>
          <a:bodyPr wrap="square" rtlCol="0">
            <a:normAutofit/>
          </a:bodyPr>
          <a:lstStyle>
            <a:defPPr>
              <a:defRPr lang="zh-CN"/>
            </a:defPPr>
            <a:lvl1pPr>
              <a:lnSpc>
                <a:spcPct val="130000"/>
              </a:lnSpc>
              <a:defRPr sz="1200"/>
            </a:lvl1pPr>
          </a:lstStyle>
          <a:p>
            <a:pPr marL="0" lvl="0" indent="457200" algn="l">
              <a:lnSpc>
                <a:spcPct val="130000"/>
              </a:lnSpc>
              <a:spcBef>
                <a:spcPts val="0"/>
              </a:spcBef>
              <a:spcAft>
                <a:spcPts val="0"/>
              </a:spcAft>
              <a:buSzPct val="100000"/>
            </a:pPr>
            <a:r>
              <a:rPr lang="zh-CN" altLang="zh-CN" sz="1400" spc="150" dirty="0">
                <a:solidFill>
                  <a:srgbClr val="000000"/>
                </a:solidFill>
                <a:latin typeface="+mn-lt"/>
                <a:ea typeface="+mn-ea"/>
                <a:sym typeface="+mn-ea"/>
              </a:rPr>
              <a:t>创新创业机会也称为商业机会或市场机会，是指有吸引力的、较持久的和适时的一种商务活动空间，并最终表现在能够为消费者或客户创造价值或增加价值的产品或服务之中，同时能为创业者带来回报或实现创业目的。</a:t>
            </a:r>
            <a:endParaRPr lang="zh-CN" altLang="zh-CN" sz="1400" spc="150" dirty="0">
              <a:solidFill>
                <a:srgbClr val="000000"/>
              </a:solidFill>
              <a:latin typeface="+mn-lt"/>
              <a:ea typeface="+mn-ea"/>
              <a:sym typeface="+mn-ea"/>
            </a:endParaRPr>
          </a:p>
        </p:txBody>
      </p:sp>
      <p:sp>
        <p:nvSpPr>
          <p:cNvPr id="14" name="标题 1"/>
          <p:cNvSpPr txBox="1"/>
          <p:nvPr>
            <p:custDataLst>
              <p:tags r:id="rId9"/>
            </p:custDataLst>
          </p:nvPr>
        </p:nvSpPr>
        <p:spPr>
          <a:xfrm>
            <a:off x="4940935" y="692785"/>
            <a:ext cx="671830" cy="657860"/>
          </a:xfrm>
          <a:prstGeom prst="rect">
            <a:avLst/>
          </a:prstGeom>
          <a:noFill/>
        </p:spPr>
        <p:txBody>
          <a:bodyPr wrap="square" rtlCol="0"/>
          <a:lstStyle>
            <a:defPPr>
              <a:defRPr lang="zh-CN"/>
            </a:defPPr>
            <a:lvl1pPr>
              <a:lnSpc>
                <a:spcPct val="130000"/>
              </a:lnSpc>
              <a:defRPr sz="1200"/>
            </a:lvl1pPr>
          </a:lstStyle>
          <a:p>
            <a:pPr algn="ctr">
              <a:lnSpc>
                <a:spcPct val="120000"/>
              </a:lnSpc>
            </a:pPr>
            <a:r>
              <a:rPr lang="en-US" altLang="zh-CN" sz="2400" i="1" dirty="0">
                <a:solidFill>
                  <a:srgbClr val="1F74AD"/>
                </a:solidFill>
                <a:latin typeface="微软雅黑" panose="020B0503020204020204" pitchFamily="34" charset="-122"/>
                <a:ea typeface="微软雅黑" panose="020B0503020204020204" pitchFamily="34" charset="-122"/>
                <a:sym typeface="Arial" panose="020B0604020202020204" pitchFamily="34" charset="0"/>
              </a:rPr>
              <a:t>01</a:t>
            </a:r>
            <a:endParaRPr lang="en-US" altLang="zh-CN" sz="2400" i="1" dirty="0">
              <a:solidFill>
                <a:srgbClr val="1F74A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矩形 14"/>
          <p:cNvSpPr/>
          <p:nvPr>
            <p:custDataLst>
              <p:tags r:id="rId10"/>
            </p:custDataLst>
          </p:nvPr>
        </p:nvSpPr>
        <p:spPr>
          <a:xfrm>
            <a:off x="5663565" y="3068955"/>
            <a:ext cx="3084195" cy="7620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800">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标题 1"/>
          <p:cNvSpPr txBox="1"/>
          <p:nvPr>
            <p:custDataLst>
              <p:tags r:id="rId11"/>
            </p:custDataLst>
          </p:nvPr>
        </p:nvSpPr>
        <p:spPr>
          <a:xfrm>
            <a:off x="5494020" y="3276600"/>
            <a:ext cx="5273675" cy="1181100"/>
          </a:xfrm>
          <a:prstGeom prst="rect">
            <a:avLst/>
          </a:prstGeom>
          <a:noFill/>
        </p:spPr>
        <p:txBody>
          <a:bodyPr wrap="square" rtlCol="0">
            <a:normAutofit/>
          </a:bodyPr>
          <a:lstStyle>
            <a:defPPr>
              <a:defRPr lang="zh-CN"/>
            </a:defPPr>
            <a:lvl1pPr>
              <a:lnSpc>
                <a:spcPct val="130000"/>
              </a:lnSpc>
              <a:defRPr sz="1200"/>
            </a:lvl1pPr>
          </a:lstStyle>
          <a:p>
            <a:pPr algn="just">
              <a:lnSpc>
                <a:spcPts val="2400"/>
              </a:lnSpc>
              <a:spcBef>
                <a:spcPts val="0"/>
              </a:spcBef>
              <a:buClr>
                <a:srgbClr val="1486AF"/>
              </a:buClr>
              <a:buSzPct val="100000"/>
            </a:pPr>
            <a:r>
              <a:rPr lang="zh-CN" altLang="zh-CN" sz="1400" dirty="0">
                <a:latin typeface="+mn-ea"/>
                <a:ea typeface="+mn-ea"/>
                <a:cs typeface="+mn-ea"/>
                <a:sym typeface="+mn-ea"/>
              </a:rPr>
              <a:t>（</a:t>
            </a:r>
            <a:r>
              <a:rPr lang="en-US" altLang="zh-CN" sz="1400" dirty="0">
                <a:latin typeface="+mn-ea"/>
                <a:ea typeface="+mn-ea"/>
                <a:cs typeface="+mn-ea"/>
                <a:sym typeface="+mn-ea"/>
              </a:rPr>
              <a:t>1</a:t>
            </a:r>
            <a:r>
              <a:rPr lang="zh-CN" altLang="zh-CN" sz="1400" dirty="0">
                <a:latin typeface="+mn-ea"/>
                <a:ea typeface="+mn-ea"/>
                <a:cs typeface="+mn-ea"/>
                <a:sym typeface="+mn-ea"/>
              </a:rPr>
              <a:t>）变化就是机会</a:t>
            </a:r>
            <a:endParaRPr lang="en-US" altLang="zh-CN" sz="1400" dirty="0">
              <a:solidFill>
                <a:schemeClr val="tx1"/>
              </a:solidFill>
              <a:latin typeface="+mn-ea"/>
              <a:ea typeface="+mn-ea"/>
              <a:cs typeface="+mn-ea"/>
            </a:endParaRPr>
          </a:p>
          <a:p>
            <a:pPr algn="just">
              <a:lnSpc>
                <a:spcPts val="2400"/>
              </a:lnSpc>
              <a:spcBef>
                <a:spcPts val="0"/>
              </a:spcBef>
              <a:buClr>
                <a:srgbClr val="1486AF"/>
              </a:buClr>
              <a:buSzPct val="100000"/>
            </a:pPr>
            <a:r>
              <a:rPr lang="zh-CN" altLang="zh-CN" sz="1400" dirty="0">
                <a:latin typeface="+mn-ea"/>
                <a:ea typeface="+mn-ea"/>
                <a:cs typeface="+mn-ea"/>
                <a:sym typeface="+mn-ea"/>
              </a:rPr>
              <a:t>（</a:t>
            </a:r>
            <a:r>
              <a:rPr lang="en-US" altLang="zh-CN" sz="1400" dirty="0">
                <a:latin typeface="+mn-ea"/>
                <a:ea typeface="+mn-ea"/>
                <a:cs typeface="+mn-ea"/>
                <a:sym typeface="+mn-ea"/>
              </a:rPr>
              <a:t>2</a:t>
            </a:r>
            <a:r>
              <a:rPr lang="zh-CN" altLang="zh-CN" sz="1400" dirty="0">
                <a:latin typeface="+mn-ea"/>
                <a:ea typeface="+mn-ea"/>
                <a:cs typeface="+mn-ea"/>
                <a:sym typeface="+mn-ea"/>
              </a:rPr>
              <a:t>）锁定目标客户群体，寻找创业机会</a:t>
            </a:r>
            <a:endParaRPr lang="en-US" altLang="zh-CN" sz="1400" dirty="0">
              <a:solidFill>
                <a:schemeClr val="tx1"/>
              </a:solidFill>
              <a:latin typeface="+mn-ea"/>
              <a:ea typeface="+mn-ea"/>
              <a:cs typeface="+mn-ea"/>
            </a:endParaRPr>
          </a:p>
          <a:p>
            <a:pPr algn="just">
              <a:lnSpc>
                <a:spcPts val="2400"/>
              </a:lnSpc>
              <a:spcBef>
                <a:spcPts val="0"/>
              </a:spcBef>
              <a:buClr>
                <a:srgbClr val="1486AF"/>
              </a:buClr>
              <a:buSzPct val="100000"/>
            </a:pPr>
            <a:r>
              <a:rPr lang="zh-CN" altLang="zh-CN" sz="1400" dirty="0">
                <a:latin typeface="+mn-ea"/>
                <a:ea typeface="+mn-ea"/>
                <a:cs typeface="+mn-ea"/>
                <a:sym typeface="+mn-ea"/>
              </a:rPr>
              <a:t>（</a:t>
            </a:r>
            <a:r>
              <a:rPr lang="en-US" altLang="zh-CN" sz="1400" dirty="0">
                <a:latin typeface="+mn-ea"/>
                <a:ea typeface="+mn-ea"/>
                <a:cs typeface="+mn-ea"/>
                <a:sym typeface="+mn-ea"/>
              </a:rPr>
              <a:t>3</a:t>
            </a:r>
            <a:r>
              <a:rPr lang="zh-CN" altLang="zh-CN" sz="1400" dirty="0">
                <a:latin typeface="+mn-ea"/>
                <a:ea typeface="+mn-ea"/>
                <a:cs typeface="+mn-ea"/>
                <a:sym typeface="+mn-ea"/>
              </a:rPr>
              <a:t>）通过为客户解决困难来发掘创业机会</a:t>
            </a:r>
            <a:endParaRPr lang="zh-CN" altLang="zh-CN" sz="1400" spc="150" dirty="0">
              <a:solidFill>
                <a:srgbClr val="000000"/>
              </a:solidFill>
              <a:latin typeface="+mn-ea"/>
              <a:ea typeface="+mn-ea"/>
              <a:cs typeface="+mn-ea"/>
              <a:sym typeface="+mn-ea"/>
            </a:endParaRPr>
          </a:p>
        </p:txBody>
      </p:sp>
      <p:sp>
        <p:nvSpPr>
          <p:cNvPr id="30" name="标题 1"/>
          <p:cNvSpPr txBox="1"/>
          <p:nvPr>
            <p:custDataLst>
              <p:tags r:id="rId12"/>
            </p:custDataLst>
          </p:nvPr>
        </p:nvSpPr>
        <p:spPr>
          <a:xfrm>
            <a:off x="4940935" y="2738755"/>
            <a:ext cx="628015" cy="621665"/>
          </a:xfrm>
          <a:prstGeom prst="rect">
            <a:avLst/>
          </a:prstGeom>
          <a:noFill/>
        </p:spPr>
        <p:txBody>
          <a:bodyPr wrap="square" rtlCol="0"/>
          <a:lstStyle>
            <a:defPPr>
              <a:defRPr lang="zh-CN"/>
            </a:defPPr>
            <a:lvl1pPr>
              <a:lnSpc>
                <a:spcPct val="130000"/>
              </a:lnSpc>
              <a:defRPr sz="1200"/>
            </a:lvl1pPr>
          </a:lstStyle>
          <a:p>
            <a:pPr algn="ctr">
              <a:lnSpc>
                <a:spcPct val="120000"/>
              </a:lnSpc>
            </a:pPr>
            <a:r>
              <a:rPr lang="en-US" altLang="zh-CN" sz="2400" i="1" dirty="0">
                <a:solidFill>
                  <a:srgbClr val="3498DB"/>
                </a:solidFill>
                <a:latin typeface="微软雅黑" panose="020B0503020204020204" pitchFamily="34" charset="-122"/>
                <a:ea typeface="微软雅黑" panose="020B0503020204020204" pitchFamily="34" charset="-122"/>
                <a:sym typeface="Arial" panose="020B0604020202020204" pitchFamily="34" charset="0"/>
              </a:rPr>
              <a:t>02</a:t>
            </a:r>
            <a:endParaRPr lang="en-US" altLang="zh-CN" sz="2400" i="1" dirty="0">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3" name="矩形 32"/>
          <p:cNvSpPr/>
          <p:nvPr>
            <p:custDataLst>
              <p:tags r:id="rId13"/>
            </p:custDataLst>
          </p:nvPr>
        </p:nvSpPr>
        <p:spPr>
          <a:xfrm>
            <a:off x="5610225" y="5006340"/>
            <a:ext cx="3137535" cy="9144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800">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标题 1"/>
          <p:cNvSpPr txBox="1"/>
          <p:nvPr>
            <p:custDataLst>
              <p:tags r:id="rId14"/>
            </p:custDataLst>
          </p:nvPr>
        </p:nvSpPr>
        <p:spPr>
          <a:xfrm>
            <a:off x="5628005" y="5172710"/>
            <a:ext cx="5327650" cy="1584325"/>
          </a:xfrm>
          <a:prstGeom prst="rect">
            <a:avLst/>
          </a:prstGeom>
          <a:noFill/>
        </p:spPr>
        <p:txBody>
          <a:bodyPr wrap="square" rtlCol="0">
            <a:normAutofit/>
          </a:bodyPr>
          <a:lstStyle>
            <a:defPPr>
              <a:defRPr lang="zh-CN"/>
            </a:defPPr>
            <a:lvl1pPr>
              <a:lnSpc>
                <a:spcPct val="130000"/>
              </a:lnSpc>
              <a:defRPr sz="1200"/>
            </a:lvl1pPr>
          </a:lstStyle>
          <a:p>
            <a:pPr indent="457200" algn="just">
              <a:lnSpc>
                <a:spcPct val="120000"/>
              </a:lnSpc>
              <a:spcBef>
                <a:spcPts val="0"/>
              </a:spcBef>
              <a:spcAft>
                <a:spcPts val="0"/>
              </a:spcAft>
              <a:buClr>
                <a:srgbClr val="1486AF"/>
              </a:buClr>
              <a:buSzPct val="100000"/>
            </a:pPr>
            <a:r>
              <a:rPr lang="zh-CN" altLang="zh-CN" sz="1400" dirty="0">
                <a:latin typeface="+mn-ea"/>
                <a:ea typeface="+mn-ea"/>
                <a:cs typeface="+mn-ea"/>
                <a:sym typeface="+mn-ea"/>
              </a:rPr>
              <a:t>变化是创业机会的重要来源，没有变化，就没有创业机会。创业机会的类型大体上可以分为：</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a:t>
            </a:r>
            <a:r>
              <a:rPr lang="en-US" altLang="zh-CN" sz="1400" dirty="0">
                <a:latin typeface="+mn-ea"/>
                <a:ea typeface="+mn-ea"/>
                <a:cs typeface="+mn-ea"/>
                <a:sym typeface="+mn-ea"/>
              </a:rPr>
              <a:t>1</a:t>
            </a:r>
            <a:r>
              <a:rPr lang="zh-CN" altLang="zh-CN" sz="1400" dirty="0">
                <a:latin typeface="+mn-ea"/>
                <a:ea typeface="+mn-ea"/>
                <a:cs typeface="+mn-ea"/>
                <a:sym typeface="+mn-ea"/>
              </a:rPr>
              <a:t>）问题型机会</a:t>
            </a:r>
            <a:endParaRPr lang="en-US"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a:t>
            </a:r>
            <a:r>
              <a:rPr lang="en-US" altLang="zh-CN" sz="1400" dirty="0">
                <a:latin typeface="+mn-ea"/>
                <a:ea typeface="+mn-ea"/>
                <a:cs typeface="+mn-ea"/>
                <a:sym typeface="+mn-ea"/>
              </a:rPr>
              <a:t>2</a:t>
            </a:r>
            <a:r>
              <a:rPr lang="zh-CN" altLang="zh-CN" sz="1400" dirty="0">
                <a:latin typeface="+mn-ea"/>
                <a:ea typeface="+mn-ea"/>
                <a:cs typeface="+mn-ea"/>
                <a:sym typeface="+mn-ea"/>
              </a:rPr>
              <a:t>）趋势型机会</a:t>
            </a:r>
            <a:endParaRPr lang="en-US"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a:t>
            </a:r>
            <a:r>
              <a:rPr lang="en-US" altLang="zh-CN" sz="1400" dirty="0">
                <a:latin typeface="+mn-ea"/>
                <a:ea typeface="+mn-ea"/>
                <a:cs typeface="+mn-ea"/>
                <a:sym typeface="+mn-ea"/>
              </a:rPr>
              <a:t>3</a:t>
            </a:r>
            <a:r>
              <a:rPr lang="zh-CN" altLang="zh-CN" sz="1400" dirty="0">
                <a:latin typeface="+mn-ea"/>
                <a:ea typeface="+mn-ea"/>
                <a:cs typeface="+mn-ea"/>
                <a:sym typeface="+mn-ea"/>
              </a:rPr>
              <a:t>）组合型机会</a:t>
            </a:r>
            <a:endParaRPr lang="zh-CN" altLang="zh-CN" sz="1400" dirty="0">
              <a:solidFill>
                <a:schemeClr val="tx1"/>
              </a:solidFill>
              <a:latin typeface="+mn-lt"/>
              <a:ea typeface="+mn-ea"/>
            </a:endParaRPr>
          </a:p>
          <a:p>
            <a:endParaRPr lang="en-US" altLang="zh-CN" sz="1400" spc="15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5" name="标题 1"/>
          <p:cNvSpPr txBox="1"/>
          <p:nvPr>
            <p:custDataLst>
              <p:tags r:id="rId15"/>
            </p:custDataLst>
          </p:nvPr>
        </p:nvSpPr>
        <p:spPr>
          <a:xfrm>
            <a:off x="4940935" y="4626610"/>
            <a:ext cx="628650" cy="594360"/>
          </a:xfrm>
          <a:prstGeom prst="rect">
            <a:avLst/>
          </a:prstGeom>
          <a:noFill/>
        </p:spPr>
        <p:txBody>
          <a:bodyPr wrap="square" rtlCol="0"/>
          <a:lstStyle>
            <a:defPPr>
              <a:defRPr lang="zh-CN"/>
            </a:defPPr>
            <a:lvl1pPr>
              <a:lnSpc>
                <a:spcPct val="130000"/>
              </a:lnSpc>
              <a:defRPr sz="1200"/>
            </a:lvl1pPr>
          </a:lstStyle>
          <a:p>
            <a:pPr algn="ctr">
              <a:lnSpc>
                <a:spcPct val="120000"/>
              </a:lnSpc>
            </a:pPr>
            <a:r>
              <a:rPr lang="en-US" altLang="zh-CN" sz="2400" i="1" dirty="0">
                <a:solidFill>
                  <a:srgbClr val="1AA3AA"/>
                </a:solidFill>
                <a:latin typeface="微软雅黑" panose="020B0503020204020204" pitchFamily="34" charset="-122"/>
                <a:ea typeface="微软雅黑" panose="020B0503020204020204" pitchFamily="34" charset="-122"/>
                <a:sym typeface="Arial" panose="020B0604020202020204" pitchFamily="34" charset="0"/>
              </a:rPr>
              <a:t>03</a:t>
            </a:r>
            <a:endParaRPr lang="en-US" altLang="zh-CN" sz="2400" i="1" dirty="0">
              <a:solidFill>
                <a:srgbClr val="1AA3A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文本框 17"/>
          <p:cNvSpPr txBox="1"/>
          <p:nvPr>
            <p:custDataLst>
              <p:tags r:id="rId16"/>
            </p:custDataLst>
          </p:nvPr>
        </p:nvSpPr>
        <p:spPr>
          <a:xfrm>
            <a:off x="5628640" y="2632075"/>
            <a:ext cx="5327015" cy="423545"/>
          </a:xfrm>
          <a:prstGeom prst="rect">
            <a:avLst/>
          </a:prstGeom>
          <a:noFill/>
        </p:spPr>
        <p:txBody>
          <a:bodyPr wrap="square" rtlCol="0">
            <a:spAutoFit/>
          </a:bodyPr>
          <a:p>
            <a:pPr algn="just">
              <a:lnSpc>
                <a:spcPct val="120000"/>
              </a:lnSpc>
              <a:spcBef>
                <a:spcPts val="0"/>
              </a:spcBef>
              <a:spcAft>
                <a:spcPts val="0"/>
              </a:spcAft>
              <a:buClr>
                <a:srgbClr val="1486AF"/>
              </a:buClr>
              <a:buSzPct val="100000"/>
            </a:pPr>
            <a:r>
              <a:rPr lang="zh-CN" altLang="zh-CN" dirty="0">
                <a:latin typeface="+mj-ea"/>
                <a:ea typeface="+mj-ea"/>
                <a:sym typeface="+mn-ea"/>
              </a:rPr>
              <a:t>创业机会无处不在，无时不在</a:t>
            </a:r>
            <a:endParaRPr lang="zh-CN" altLang="en-US">
              <a:latin typeface="+mj-ea"/>
              <a:ea typeface="+mj-ea"/>
            </a:endParaRPr>
          </a:p>
        </p:txBody>
      </p:sp>
      <p:sp>
        <p:nvSpPr>
          <p:cNvPr id="19" name="文本框 18"/>
          <p:cNvSpPr txBox="1"/>
          <p:nvPr>
            <p:custDataLst>
              <p:tags r:id="rId17"/>
            </p:custDataLst>
          </p:nvPr>
        </p:nvSpPr>
        <p:spPr>
          <a:xfrm>
            <a:off x="5612130" y="4552950"/>
            <a:ext cx="5327015" cy="423545"/>
          </a:xfrm>
          <a:prstGeom prst="rect">
            <a:avLst/>
          </a:prstGeom>
          <a:noFill/>
        </p:spPr>
        <p:txBody>
          <a:bodyPr wrap="square" rtlCol="0">
            <a:spAutoFit/>
          </a:bodyPr>
          <a:p>
            <a:pPr algn="just">
              <a:lnSpc>
                <a:spcPct val="120000"/>
              </a:lnSpc>
              <a:spcBef>
                <a:spcPts val="0"/>
              </a:spcBef>
              <a:spcAft>
                <a:spcPts val="0"/>
              </a:spcAft>
              <a:buClr>
                <a:srgbClr val="1486AF"/>
              </a:buClr>
              <a:buSzPct val="100000"/>
            </a:pPr>
            <a:r>
              <a:rPr lang="zh-CN" altLang="zh-CN" dirty="0">
                <a:latin typeface="+mj-ea"/>
                <a:ea typeface="+mj-ea"/>
                <a:sym typeface="+mn-ea"/>
              </a:rPr>
              <a:t>创业机会的类型</a:t>
            </a:r>
            <a:endParaRPr lang="zh-CN" altLang="en-US">
              <a:latin typeface="+mj-ea"/>
              <a:ea typeface="+mj-ea"/>
            </a:endParaRPr>
          </a:p>
        </p:txBody>
      </p:sp>
      <p:pic>
        <p:nvPicPr>
          <p:cNvPr id="20" name="图示 6"/>
          <p:cNvPicPr>
            <a:picLocks noChangeArrowheads="1"/>
          </p:cNvPicPr>
          <p:nvPr/>
        </p:nvPicPr>
        <p:blipFill>
          <a:blip r:embed="rId18">
            <a:extLst>
              <a:ext uri="{28A0092B-C50C-407E-A947-70E740481C1C}">
                <a14:useLocalDpi xmlns:a14="http://schemas.microsoft.com/office/drawing/2010/main" val="0"/>
              </a:ext>
            </a:extLst>
          </a:blip>
          <a:srcRect l="-39943" r="-40057"/>
          <a:stretch>
            <a:fillRect/>
          </a:stretch>
        </p:blipFill>
        <p:spPr bwMode="auto">
          <a:xfrm>
            <a:off x="7851775" y="2254250"/>
            <a:ext cx="5196840" cy="291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9"/>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left)">
                                      <p:cBhvr>
                                        <p:cTn id="29" dur="500"/>
                                        <p:tgtEl>
                                          <p:spTgt spid="30"/>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childTnLst>
                          </p:cTn>
                        </p:par>
                        <p:par>
                          <p:cTn id="37" fill="hold">
                            <p:stCondLst>
                              <p:cond delay="1000"/>
                            </p:stCondLst>
                            <p:childTnLst>
                              <p:par>
                                <p:cTn id="38" presetID="22" presetClass="entr" presetSubtype="1"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par>
                          <p:cTn id="53" fill="hold">
                            <p:stCondLst>
                              <p:cond delay="1000"/>
                            </p:stCondLst>
                            <p:childTnLst>
                              <p:par>
                                <p:cTn id="54" presetID="22" presetClass="entr" presetSubtype="1"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up)">
                                      <p:cBhvr>
                                        <p:cTn id="5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4" grpId="0"/>
      <p:bldP spid="15" grpId="0" animBg="1"/>
      <p:bldP spid="30" grpId="0"/>
      <p:bldP spid="16" grpId="0"/>
      <p:bldP spid="18" grpId="0"/>
      <p:bldP spid="33" grpId="0" animBg="1"/>
      <p:bldP spid="34" grpId="0"/>
      <p:bldP spid="35"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4" name="组合 93"/>
          <p:cNvGrpSpPr/>
          <p:nvPr>
            <p:custDataLst>
              <p:tags r:id="rId1"/>
            </p:custDataLst>
          </p:nvPr>
        </p:nvGrpSpPr>
        <p:grpSpPr>
          <a:xfrm>
            <a:off x="440690" y="1118235"/>
            <a:ext cx="3366770" cy="290830"/>
            <a:chOff x="6231" y="1761"/>
            <a:chExt cx="5302" cy="458"/>
          </a:xfrm>
        </p:grpSpPr>
        <p:grpSp>
          <p:nvGrpSpPr>
            <p:cNvPr id="95" name="组合 94"/>
            <p:cNvGrpSpPr/>
            <p:nvPr>
              <p:custDataLst>
                <p:tags r:id="rId2"/>
              </p:custDataLst>
            </p:nvPr>
          </p:nvGrpSpPr>
          <p:grpSpPr>
            <a:xfrm>
              <a:off x="6231" y="1761"/>
              <a:ext cx="553" cy="458"/>
              <a:chOff x="582295" y="867410"/>
              <a:chExt cx="350924" cy="290958"/>
            </a:xfrm>
          </p:grpSpPr>
          <p:sp>
            <p:nvSpPr>
              <p:cNvPr id="96" name="矩形 95"/>
              <p:cNvSpPr/>
              <p:nvPr>
                <p:custDataLst>
                  <p:tags r:id="rId3"/>
                </p:custDataLst>
              </p:nvPr>
            </p:nvSpPr>
            <p:spPr>
              <a:xfrm>
                <a:off x="582295" y="867410"/>
                <a:ext cx="254002" cy="254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7" name="矩形 96"/>
              <p:cNvSpPr/>
              <p:nvPr>
                <p:custDataLst>
                  <p:tags r:id="rId4"/>
                </p:custDataLst>
              </p:nvPr>
            </p:nvSpPr>
            <p:spPr>
              <a:xfrm>
                <a:off x="755418" y="980567"/>
                <a:ext cx="177801" cy="1778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cxnSp>
          <p:nvCxnSpPr>
            <p:cNvPr id="98" name="直接连接符 97"/>
            <p:cNvCxnSpPr/>
            <p:nvPr>
              <p:custDataLst>
                <p:tags r:id="rId5"/>
              </p:custDataLst>
            </p:nvPr>
          </p:nvCxnSpPr>
          <p:spPr>
            <a:xfrm>
              <a:off x="6885" y="2219"/>
              <a:ext cx="4649" cy="0"/>
            </a:xfrm>
            <a:prstGeom prst="line">
              <a:avLst/>
            </a:prstGeom>
            <a:ln w="28575" cmpd="dbl">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309" name="文本框 44"/>
          <p:cNvSpPr txBox="1"/>
          <p:nvPr>
            <p:custDataLst>
              <p:tags r:id="rId6"/>
            </p:custDataLst>
          </p:nvPr>
        </p:nvSpPr>
        <p:spPr>
          <a:xfrm>
            <a:off x="2298706" y="262255"/>
            <a:ext cx="759396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创业机会的来源与识别</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0" name="文本框 9"/>
          <p:cNvSpPr txBox="1"/>
          <p:nvPr/>
        </p:nvSpPr>
        <p:spPr>
          <a:xfrm>
            <a:off x="1056005" y="1524635"/>
            <a:ext cx="10080000" cy="398780"/>
          </a:xfrm>
          <a:prstGeom prst="rect">
            <a:avLst/>
          </a:prstGeom>
          <a:noFill/>
        </p:spPr>
        <p:txBody>
          <a:bodyPr wrap="square" rtlCol="0">
            <a:spAutoFit/>
          </a:bodyPr>
          <a:p>
            <a:pPr algn="just">
              <a:lnSpc>
                <a:spcPts val="2400"/>
              </a:lnSpc>
              <a:spcBef>
                <a:spcPts val="0"/>
              </a:spcBef>
              <a:buClr>
                <a:srgbClr val="1486AF"/>
              </a:buClr>
              <a:buSzPct val="100000"/>
            </a:pPr>
            <a:r>
              <a:rPr lang="zh-CN" altLang="zh-CN" dirty="0">
                <a:solidFill>
                  <a:schemeClr val="tx1"/>
                </a:solidFill>
                <a:effectLst>
                  <a:outerShdw blurRad="38100" dist="38100" dir="2700000" algn="tl">
                    <a:srgbClr val="000000">
                      <a:alpha val="43137"/>
                    </a:srgbClr>
                  </a:outerShdw>
                </a:effectLst>
                <a:latin typeface="+mn-lt"/>
                <a:ea typeface="+mn-ea"/>
                <a:sym typeface="+mn-ea"/>
              </a:rPr>
              <a:t>创业机会主要来自变化、混乱或是不连续的状况。根据不同角度，下面展开三种来源分析。</a:t>
            </a:r>
            <a:endParaRPr lang="zh-CN" altLang="zh-CN" dirty="0">
              <a:solidFill>
                <a:schemeClr val="tx1"/>
              </a:solidFill>
              <a:effectLst>
                <a:outerShdw blurRad="38100" dist="38100" dir="2700000" algn="tl">
                  <a:srgbClr val="000000">
                    <a:alpha val="43137"/>
                  </a:srgbClr>
                </a:outerShdw>
              </a:effectLst>
              <a:latin typeface="+mn-lt"/>
              <a:ea typeface="+mn-ea"/>
              <a:sym typeface="+mn-ea"/>
            </a:endParaRPr>
          </a:p>
        </p:txBody>
      </p:sp>
      <p:sp>
        <p:nvSpPr>
          <p:cNvPr id="99" name="Title 6"/>
          <p:cNvSpPr txBox="1"/>
          <p:nvPr>
            <p:custDataLst>
              <p:tags r:id="rId7"/>
            </p:custDataLst>
          </p:nvPr>
        </p:nvSpPr>
        <p:spPr>
          <a:xfrm>
            <a:off x="855980" y="991235"/>
            <a:ext cx="317563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一、创业机会的来源</a:t>
            </a:r>
            <a:endPar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3" name="图片 12"/>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1389082" y="2506787"/>
            <a:ext cx="2828771" cy="2828771"/>
          </a:xfrm>
          <a:prstGeom prst="rect">
            <a:avLst/>
          </a:prstGeom>
        </p:spPr>
      </p:pic>
      <p:sp>
        <p:nvSpPr>
          <p:cNvPr id="44" name="椭圆 43"/>
          <p:cNvSpPr/>
          <p:nvPr>
            <p:custDataLst>
              <p:tags r:id="rId10"/>
            </p:custDataLst>
          </p:nvPr>
        </p:nvSpPr>
        <p:spPr>
          <a:xfrm>
            <a:off x="3778888" y="3486246"/>
            <a:ext cx="867749" cy="867749"/>
          </a:xfrm>
          <a:prstGeom prst="ellipse">
            <a:avLst/>
          </a:prstGeom>
          <a:solidFill>
            <a:sysClr val="window" lastClr="FFFFFF">
              <a:lumMod val="50000"/>
            </a:sysClr>
          </a:solidFill>
          <a:ln>
            <a:noFill/>
          </a:ln>
          <a:effectLst/>
        </p:spPr>
        <p:style>
          <a:lnRef idx="1">
            <a:srgbClr val="1F74AD"/>
          </a:lnRef>
          <a:fillRef idx="3">
            <a:srgbClr val="1F74AD"/>
          </a:fillRef>
          <a:effectRef idx="2">
            <a:srgbClr val="1F74AD"/>
          </a:effectRef>
          <a:fontRef idx="minor">
            <a:sysClr val="window" lastClr="FFFFFF"/>
          </a:fontRef>
        </p:style>
        <p:txBody>
          <a:bodyPr wrap="square" lIns="91440" tIns="45720" rIns="91440" bIns="45720" anchor="ctr">
            <a:normAutofit/>
          </a:bodyPr>
          <a:p>
            <a:pPr marL="0" marR="0" lvl="0" indent="0" algn="ctr" defTabSz="913765"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任意多边形 44"/>
          <p:cNvSpPr/>
          <p:nvPr>
            <p:custDataLst>
              <p:tags r:id="rId11"/>
            </p:custDataLst>
          </p:nvPr>
        </p:nvSpPr>
        <p:spPr bwMode="auto">
          <a:xfrm>
            <a:off x="4053357" y="3753865"/>
            <a:ext cx="318809" cy="318809"/>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wrap="square" lIns="91440" tIns="45720" rIns="91440" bIns="45720" anchor="ctr">
            <a:normAutofit fontScale="60000" lnSpcReduction="20000"/>
          </a:bodyPr>
          <a:p>
            <a:pPr marL="0" marR="0" lvl="0" indent="0" algn="ctr" defTabSz="913765" rtl="0" eaLnBrk="1" fontAlgn="auto" latinLnBrk="0" hangingPunct="1">
              <a:lnSpc>
                <a:spcPct val="14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cxnSp>
        <p:nvCxnSpPr>
          <p:cNvPr id="47" name="肘形连接符 46"/>
          <p:cNvCxnSpPr>
            <a:stCxn id="44" idx="6"/>
            <a:endCxn id="24" idx="2"/>
          </p:cNvCxnSpPr>
          <p:nvPr>
            <p:custDataLst>
              <p:tags r:id="rId12"/>
            </p:custDataLst>
          </p:nvPr>
        </p:nvCxnSpPr>
        <p:spPr>
          <a:xfrm flipV="1">
            <a:off x="4647066" y="2391139"/>
            <a:ext cx="797784" cy="1529427"/>
          </a:xfrm>
          <a:prstGeom prst="bentConnector3">
            <a:avLst>
              <a:gd name="adj1" fmla="val 50040"/>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48" name="肘形连接符 47"/>
          <p:cNvCxnSpPr>
            <a:stCxn id="44" idx="6"/>
            <a:endCxn id="38" idx="2"/>
          </p:cNvCxnSpPr>
          <p:nvPr>
            <p:custDataLst>
              <p:tags r:id="rId13"/>
            </p:custDataLst>
          </p:nvPr>
        </p:nvCxnSpPr>
        <p:spPr>
          <a:xfrm>
            <a:off x="4647066" y="3920566"/>
            <a:ext cx="797784" cy="1421729"/>
          </a:xfrm>
          <a:prstGeom prst="bentConnector3">
            <a:avLst>
              <a:gd name="adj1" fmla="val 50040"/>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52" name="直接连接符 51"/>
          <p:cNvCxnSpPr>
            <a:stCxn id="44" idx="6"/>
            <a:endCxn id="32" idx="2"/>
          </p:cNvCxnSpPr>
          <p:nvPr>
            <p:custDataLst>
              <p:tags r:id="rId14"/>
            </p:custDataLst>
          </p:nvPr>
        </p:nvCxnSpPr>
        <p:spPr>
          <a:xfrm>
            <a:off x="4646852" y="3920369"/>
            <a:ext cx="798195" cy="12700"/>
          </a:xfrm>
          <a:prstGeom prst="line">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24" name="椭圆 23"/>
          <p:cNvSpPr/>
          <p:nvPr>
            <p:custDataLst>
              <p:tags r:id="rId15"/>
            </p:custDataLst>
          </p:nvPr>
        </p:nvSpPr>
        <p:spPr>
          <a:xfrm>
            <a:off x="5445061" y="1956994"/>
            <a:ext cx="867749" cy="867749"/>
          </a:xfrm>
          <a:prstGeom prst="ellipse">
            <a:avLst/>
          </a:prstGeom>
          <a:solidFill>
            <a:srgbClr val="1F74AD"/>
          </a:solidFill>
          <a:ln w="28575">
            <a:solidFill>
              <a:sysClr val="window" lastClr="FFFFFF"/>
            </a:solidFill>
          </a:ln>
          <a:effectLst/>
        </p:spPr>
        <p:style>
          <a:lnRef idx="1">
            <a:srgbClr val="1F74AD"/>
          </a:lnRef>
          <a:fillRef idx="3">
            <a:srgbClr val="1F74AD"/>
          </a:fillRef>
          <a:effectRef idx="2">
            <a:srgbClr val="1F74AD"/>
          </a:effectRef>
          <a:fontRef idx="minor">
            <a:sysClr val="window" lastClr="FFFFFF"/>
          </a:fontRef>
        </p:style>
        <p:txBody>
          <a:bodyPr wrap="square" lIns="91440" tIns="45720" rIns="91440" bIns="45720" anchor="ctr">
            <a:normAutofit/>
          </a:bodyPr>
          <a:p>
            <a:pPr marL="0" marR="0" lvl="0" indent="0" algn="ctr" defTabSz="913765"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5" name="任意多边形 24"/>
          <p:cNvSpPr/>
          <p:nvPr>
            <p:custDataLst>
              <p:tags r:id="rId16"/>
            </p:custDataLst>
          </p:nvPr>
        </p:nvSpPr>
        <p:spPr bwMode="auto">
          <a:xfrm>
            <a:off x="5719529" y="2224613"/>
            <a:ext cx="318809" cy="318809"/>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ysClr val="window" lastClr="FFFFFF"/>
          </a:solidFill>
          <a:ln>
            <a:noFill/>
          </a:ln>
        </p:spPr>
        <p:txBody>
          <a:bodyPr wrap="square" lIns="91440" tIns="45720" rIns="91440" bIns="45720" anchor="ctr">
            <a:normAutofit fontScale="60000" lnSpcReduction="20000"/>
          </a:bodyPr>
          <a:p>
            <a:pPr marL="0" marR="0" lvl="0" indent="0" algn="ctr" defTabSz="913765" rtl="0" eaLnBrk="1" fontAlgn="auto" latinLnBrk="0" hangingPunct="1">
              <a:lnSpc>
                <a:spcPct val="14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8" name="文本框 27"/>
          <p:cNvSpPr txBox="1"/>
          <p:nvPr>
            <p:custDataLst>
              <p:tags r:id="rId17"/>
            </p:custDataLst>
          </p:nvPr>
        </p:nvSpPr>
        <p:spPr>
          <a:xfrm>
            <a:off x="6375500" y="1998249"/>
            <a:ext cx="3177673" cy="393331"/>
          </a:xfrm>
          <a:prstGeom prst="rect">
            <a:avLst/>
          </a:prstGeom>
          <a:noFill/>
          <a:ln>
            <a:noFill/>
          </a:ln>
        </p:spPr>
        <p:txBody>
          <a:bodyPr wrap="square" lIns="90000" tIns="45720" rIns="90000" bIns="0" anchor="t" anchorCtr="0">
            <a:normAutofit/>
          </a:bodyPr>
          <a:p>
            <a:pPr marL="0" marR="0" lvl="0" indent="0" algn="just" defTabSz="913765" rtl="0" eaLnBrk="1" fontAlgn="auto" latinLnBrk="0" hangingPunct="1">
              <a:lnSpc>
                <a:spcPct val="120000"/>
              </a:lnSpc>
              <a:spcBef>
                <a:spcPts val="0"/>
              </a:spcBef>
              <a:spcAft>
                <a:spcPts val="0"/>
              </a:spcAft>
              <a:buClrTx/>
              <a:buSzPct val="25000"/>
              <a:buFontTx/>
              <a:buNone/>
              <a:defRPr/>
            </a:pPr>
            <a:r>
              <a:rPr kumimoji="0" lang="zh-CN" altLang="de-DE" b="1" i="0" u="none" strike="noStrike" kern="1200" cap="none" spc="30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产生创业机会的四种变革</a:t>
            </a:r>
            <a:endParaRPr kumimoji="0" lang="zh-CN" altLang="de-DE" b="1" i="0" u="none" strike="noStrike" kern="1200" cap="none" spc="30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29" name="文本框 28"/>
          <p:cNvSpPr txBox="1"/>
          <p:nvPr>
            <p:custDataLst>
              <p:tags r:id="rId18"/>
            </p:custDataLst>
          </p:nvPr>
        </p:nvSpPr>
        <p:spPr>
          <a:xfrm>
            <a:off x="6375400" y="2391410"/>
            <a:ext cx="3667125" cy="1273810"/>
          </a:xfrm>
          <a:prstGeom prst="rect">
            <a:avLst/>
          </a:prstGeom>
          <a:noFill/>
          <a:ln>
            <a:noFill/>
          </a:ln>
        </p:spPr>
        <p:txBody>
          <a:bodyPr wrap="square" lIns="91440" tIns="0" rIns="91440" bIns="45720" anchor="t" anchorCtr="0">
            <a:normAutofit/>
          </a:bodyPr>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1.</a:t>
            </a:r>
            <a:r>
              <a:rPr lang="zh-CN" altLang="zh-CN" sz="1400" dirty="0">
                <a:latin typeface="+mn-ea"/>
                <a:ea typeface="+mn-ea"/>
                <a:cs typeface="+mn-ea"/>
                <a:sym typeface="+mn-ea"/>
              </a:rPr>
              <a:t>技术变革</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2.</a:t>
            </a:r>
            <a:r>
              <a:rPr lang="zh-CN" altLang="zh-CN" sz="1400" dirty="0">
                <a:latin typeface="+mn-ea"/>
                <a:ea typeface="+mn-ea"/>
                <a:cs typeface="+mn-ea"/>
                <a:sym typeface="+mn-ea"/>
              </a:rPr>
              <a:t>政治和制度变革</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3.</a:t>
            </a:r>
            <a:r>
              <a:rPr lang="zh-CN" altLang="zh-CN" sz="1400" dirty="0">
                <a:latin typeface="+mn-ea"/>
                <a:ea typeface="+mn-ea"/>
                <a:cs typeface="+mn-ea"/>
                <a:sym typeface="+mn-ea"/>
              </a:rPr>
              <a:t>社会和人口结构变革</a:t>
            </a:r>
            <a:endParaRPr lang="en-US"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4.</a:t>
            </a:r>
            <a:r>
              <a:rPr lang="zh-CN" altLang="zh-CN" sz="1400" dirty="0">
                <a:latin typeface="+mn-ea"/>
                <a:ea typeface="+mn-ea"/>
                <a:cs typeface="+mn-ea"/>
                <a:sym typeface="+mn-ea"/>
              </a:rPr>
              <a:t>产业结构变革</a:t>
            </a:r>
            <a:endParaRPr kumimoji="0" lang="zh-CN" altLang="zh-CN" sz="1400" i="0" u="none" strike="noStrike" kern="1200" cap="none" spc="0" normalizeH="0" baseline="0" noProof="0" dirty="0">
              <a:ln>
                <a:noFill/>
              </a:ln>
              <a:solidFill>
                <a:srgbClr val="000000"/>
              </a:solidFill>
              <a:effectLst/>
              <a:uLnTx/>
              <a:uFillTx/>
              <a:latin typeface="+mn-ea"/>
              <a:ea typeface="+mn-ea"/>
              <a:cs typeface="+mn-ea"/>
              <a:sym typeface="+mn-ea"/>
            </a:endParaRPr>
          </a:p>
        </p:txBody>
      </p:sp>
      <p:sp>
        <p:nvSpPr>
          <p:cNvPr id="32" name="椭圆 31"/>
          <p:cNvSpPr/>
          <p:nvPr>
            <p:custDataLst>
              <p:tags r:id="rId19"/>
            </p:custDataLst>
          </p:nvPr>
        </p:nvSpPr>
        <p:spPr>
          <a:xfrm>
            <a:off x="5445061" y="3498538"/>
            <a:ext cx="867749" cy="867749"/>
          </a:xfrm>
          <a:prstGeom prst="ellipse">
            <a:avLst/>
          </a:prstGeom>
          <a:solidFill>
            <a:srgbClr val="3498DB"/>
          </a:solidFill>
          <a:ln w="28575">
            <a:solidFill>
              <a:sysClr val="window" lastClr="FFFFFF"/>
            </a:solidFill>
          </a:ln>
          <a:effectLst/>
        </p:spPr>
        <p:style>
          <a:lnRef idx="1">
            <a:srgbClr val="1F74AD"/>
          </a:lnRef>
          <a:fillRef idx="3">
            <a:srgbClr val="1F74AD"/>
          </a:fillRef>
          <a:effectRef idx="2">
            <a:srgbClr val="1F74AD"/>
          </a:effectRef>
          <a:fontRef idx="minor">
            <a:sysClr val="window" lastClr="FFFFFF"/>
          </a:fontRef>
        </p:style>
        <p:txBody>
          <a:bodyPr wrap="square" lIns="91440" tIns="45720" rIns="91440" bIns="45720" anchor="ctr">
            <a:normAutofit/>
          </a:bodyPr>
          <a:p>
            <a:pPr algn="ctr" defTabSz="913765">
              <a:lnSpc>
                <a:spcPct val="120000"/>
              </a:lnSpc>
            </a:pPr>
            <a:endParaRPr dirty="0">
              <a:solidFill>
                <a:srgbClr val="FFFFFF"/>
              </a:solidFill>
              <a:latin typeface="微软雅黑" panose="020B0503020204020204" pitchFamily="34" charset="-122"/>
              <a:ea typeface="微软雅黑" panose="020B0503020204020204" pitchFamily="34" charset="-122"/>
            </a:endParaRPr>
          </a:p>
        </p:txBody>
      </p:sp>
      <p:sp>
        <p:nvSpPr>
          <p:cNvPr id="33" name="任意多边形 32"/>
          <p:cNvSpPr/>
          <p:nvPr>
            <p:custDataLst>
              <p:tags r:id="rId20"/>
            </p:custDataLst>
          </p:nvPr>
        </p:nvSpPr>
        <p:spPr bwMode="auto">
          <a:xfrm>
            <a:off x="5719529" y="3766157"/>
            <a:ext cx="318809" cy="318809"/>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ysClr val="window" lastClr="FFFFFF"/>
          </a:solidFill>
          <a:ln>
            <a:noFill/>
          </a:ln>
        </p:spPr>
        <p:txBody>
          <a:bodyPr wrap="square" lIns="91440" tIns="45720" rIns="91440" bIns="45720" anchor="ctr">
            <a:normAutofit fontScale="60000" lnSpcReduction="20000"/>
          </a:bodyPr>
          <a:p>
            <a:pPr marL="0" marR="0" lvl="0" indent="0" algn="ctr" defTabSz="913765" rtl="0" eaLnBrk="1" fontAlgn="auto" latinLnBrk="0" hangingPunct="1">
              <a:lnSpc>
                <a:spcPct val="14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5" name="文本框 34"/>
          <p:cNvSpPr txBox="1"/>
          <p:nvPr>
            <p:custDataLst>
              <p:tags r:id="rId21"/>
            </p:custDataLst>
          </p:nvPr>
        </p:nvSpPr>
        <p:spPr>
          <a:xfrm>
            <a:off x="6375500" y="3539968"/>
            <a:ext cx="3177673" cy="393331"/>
          </a:xfrm>
          <a:prstGeom prst="rect">
            <a:avLst/>
          </a:prstGeom>
          <a:noFill/>
          <a:ln>
            <a:noFill/>
          </a:ln>
        </p:spPr>
        <p:txBody>
          <a:bodyPr wrap="square" lIns="90000" tIns="45720" rIns="90000" bIns="0" anchor="t" anchorCtr="0">
            <a:normAutofit fontScale="90000"/>
          </a:bodyPr>
          <a:p>
            <a:pPr marL="0" marR="0" lvl="0" indent="0" algn="just" defTabSz="913765" rtl="0" eaLnBrk="1" fontAlgn="auto" latinLnBrk="0" hangingPunct="1">
              <a:lnSpc>
                <a:spcPct val="120000"/>
              </a:lnSpc>
              <a:spcBef>
                <a:spcPts val="0"/>
              </a:spcBef>
              <a:spcAft>
                <a:spcPts val="0"/>
              </a:spcAft>
              <a:buClrTx/>
              <a:buSzPct val="25000"/>
              <a:buFontTx/>
              <a:buNone/>
              <a:defRPr/>
            </a:pPr>
            <a:r>
              <a:rPr kumimoji="0" lang="zh-CN" altLang="de-DE" b="1" i="0" u="none" strike="noStrike" kern="1200" cap="none" spc="30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德鲁克的七种创业机会来源</a:t>
            </a:r>
            <a:endParaRPr kumimoji="0" lang="zh-CN" altLang="de-DE" b="1" i="0" u="none" strike="noStrike" kern="1200" cap="none" spc="30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36" name="文本框 35"/>
          <p:cNvSpPr txBox="1"/>
          <p:nvPr>
            <p:custDataLst>
              <p:tags r:id="rId22"/>
            </p:custDataLst>
          </p:nvPr>
        </p:nvSpPr>
        <p:spPr>
          <a:xfrm>
            <a:off x="6376035" y="3928745"/>
            <a:ext cx="4093210" cy="1005205"/>
          </a:xfrm>
          <a:prstGeom prst="rect">
            <a:avLst/>
          </a:prstGeom>
          <a:noFill/>
          <a:ln>
            <a:noFill/>
          </a:ln>
        </p:spPr>
        <p:txBody>
          <a:bodyPr wrap="square" lIns="91440" tIns="0" rIns="91440" bIns="45720" anchor="t" anchorCtr="0"/>
          <a:p>
            <a:pPr marL="0" marR="0" lvl="0" indent="0" algn="just" defTabSz="913765" rtl="0" eaLnBrk="1" fontAlgn="auto" latinLnBrk="0" hangingPunct="1">
              <a:lnSpc>
                <a:spcPct val="120000"/>
              </a:lnSpc>
              <a:spcBef>
                <a:spcPts val="0"/>
              </a:spcBef>
              <a:spcAft>
                <a:spcPts val="0"/>
              </a:spcAft>
              <a:buClrTx/>
              <a:buSzPct val="25000"/>
              <a:buFontTx/>
              <a:buNone/>
              <a:defRPr/>
            </a:pPr>
            <a:r>
              <a:rPr lang="zh-CN" altLang="zh-CN" sz="1400" dirty="0">
                <a:latin typeface="+mn-lt"/>
                <a:ea typeface="+mn-ea"/>
                <a:sym typeface="+mn-ea"/>
              </a:rPr>
              <a:t>彼得･德鲁克提出创业机会的其中来源：意外之事；不协调；程序需要；产业和市场结构；人口变化；认知、意义和情绪上的变化；新知识。</a:t>
            </a:r>
            <a:endParaRPr kumimoji="0" lang="zh-CN" altLang="zh-CN" sz="1400" b="0" i="0" u="none" strike="noStrike" kern="1200" cap="none" spc="0" normalizeH="0" baseline="0" noProof="0" dirty="0">
              <a:ln>
                <a:noFill/>
              </a:ln>
              <a:solidFill>
                <a:srgbClr val="000000"/>
              </a:solidFill>
              <a:effectLst/>
              <a:uLnTx/>
              <a:uFillTx/>
              <a:latin typeface="+mn-lt"/>
              <a:ea typeface="+mn-ea"/>
              <a:sym typeface="+mn-ea"/>
            </a:endParaRPr>
          </a:p>
        </p:txBody>
      </p:sp>
      <p:sp>
        <p:nvSpPr>
          <p:cNvPr id="38" name="椭圆 37"/>
          <p:cNvSpPr/>
          <p:nvPr>
            <p:custDataLst>
              <p:tags r:id="rId23"/>
            </p:custDataLst>
          </p:nvPr>
        </p:nvSpPr>
        <p:spPr>
          <a:xfrm>
            <a:off x="5445061" y="4907800"/>
            <a:ext cx="867749" cy="867749"/>
          </a:xfrm>
          <a:prstGeom prst="ellipse">
            <a:avLst/>
          </a:prstGeom>
          <a:solidFill>
            <a:srgbClr val="1AA3AA"/>
          </a:solidFill>
          <a:ln w="28575">
            <a:solidFill>
              <a:sysClr val="window" lastClr="FFFFFF"/>
            </a:solidFill>
          </a:ln>
          <a:effectLst/>
        </p:spPr>
        <p:style>
          <a:lnRef idx="1">
            <a:srgbClr val="1F74AD"/>
          </a:lnRef>
          <a:fillRef idx="3">
            <a:srgbClr val="1F74AD"/>
          </a:fillRef>
          <a:effectRef idx="2">
            <a:srgbClr val="1F74AD"/>
          </a:effectRef>
          <a:fontRef idx="minor">
            <a:sysClr val="window" lastClr="FFFFFF"/>
          </a:fontRef>
        </p:style>
        <p:txBody>
          <a:bodyPr wrap="square" lIns="91440" tIns="45720" rIns="91440" bIns="45720" anchor="ctr">
            <a:normAutofit/>
          </a:bodyPr>
          <a:p>
            <a:pPr algn="ctr" defTabSz="913765">
              <a:lnSpc>
                <a:spcPct val="120000"/>
              </a:lnSpc>
            </a:pPr>
            <a:endParaRPr>
              <a:solidFill>
                <a:srgbClr val="FFFFFF"/>
              </a:solidFill>
              <a:latin typeface="微软雅黑" panose="020B0503020204020204" pitchFamily="34" charset="-122"/>
              <a:ea typeface="微软雅黑" panose="020B0503020204020204" pitchFamily="34" charset="-122"/>
            </a:endParaRPr>
          </a:p>
        </p:txBody>
      </p:sp>
      <p:sp>
        <p:nvSpPr>
          <p:cNvPr id="39" name="任意多边形 38"/>
          <p:cNvSpPr/>
          <p:nvPr>
            <p:custDataLst>
              <p:tags r:id="rId24"/>
            </p:custDataLst>
          </p:nvPr>
        </p:nvSpPr>
        <p:spPr bwMode="auto">
          <a:xfrm>
            <a:off x="5719529" y="5175419"/>
            <a:ext cx="318809" cy="318809"/>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ysClr val="window" lastClr="FFFFFF"/>
          </a:solidFill>
          <a:ln>
            <a:noFill/>
          </a:ln>
        </p:spPr>
        <p:txBody>
          <a:bodyPr wrap="square" lIns="91440" tIns="45720" rIns="91440" bIns="45720" anchor="ctr">
            <a:normAutofit fontScale="60000" lnSpcReduction="20000"/>
          </a:bodyPr>
          <a:p>
            <a:pPr marL="0" marR="0" lvl="0" indent="0" algn="ctr" defTabSz="913765" rtl="0" eaLnBrk="1" fontAlgn="auto" latinLnBrk="0" hangingPunct="1">
              <a:lnSpc>
                <a:spcPct val="14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41" name="文本框 40"/>
          <p:cNvSpPr txBox="1"/>
          <p:nvPr>
            <p:custDataLst>
              <p:tags r:id="rId25"/>
            </p:custDataLst>
          </p:nvPr>
        </p:nvSpPr>
        <p:spPr>
          <a:xfrm>
            <a:off x="6376085" y="4949405"/>
            <a:ext cx="3177088" cy="393331"/>
          </a:xfrm>
          <a:prstGeom prst="rect">
            <a:avLst/>
          </a:prstGeom>
          <a:noFill/>
          <a:ln>
            <a:noFill/>
          </a:ln>
        </p:spPr>
        <p:txBody>
          <a:bodyPr wrap="square" lIns="90000" tIns="45720" rIns="90000" bIns="0" anchor="t" anchorCtr="0">
            <a:normAutofit lnSpcReduction="20000"/>
          </a:bodyPr>
          <a:p>
            <a:pPr marL="0" marR="0" lvl="0" indent="0" algn="l" defTabSz="913765" rtl="0" eaLnBrk="1" fontAlgn="auto" latinLnBrk="0" hangingPunct="1">
              <a:lnSpc>
                <a:spcPct val="120000"/>
              </a:lnSpc>
              <a:spcBef>
                <a:spcPts val="0"/>
              </a:spcBef>
              <a:spcAft>
                <a:spcPts val="0"/>
              </a:spcAft>
              <a:buClrTx/>
              <a:buSzPct val="25000"/>
              <a:buFontTx/>
              <a:buNone/>
              <a:defRPr/>
            </a:pPr>
            <a:r>
              <a:rPr kumimoji="0" lang="zh-CN" altLang="de-DE" b="1" i="0" u="none" strike="noStrike" kern="1200" cap="none" spc="30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创业机会五大来源</a:t>
            </a:r>
            <a:endParaRPr kumimoji="0" lang="zh-CN" altLang="de-DE" b="1" i="0" u="none" strike="noStrike" kern="1200" cap="none" spc="30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42" name="文本框 41"/>
          <p:cNvSpPr txBox="1"/>
          <p:nvPr>
            <p:custDataLst>
              <p:tags r:id="rId26"/>
            </p:custDataLst>
          </p:nvPr>
        </p:nvSpPr>
        <p:spPr>
          <a:xfrm>
            <a:off x="6376035" y="5342255"/>
            <a:ext cx="3941445" cy="1459230"/>
          </a:xfrm>
          <a:prstGeom prst="rect">
            <a:avLst/>
          </a:prstGeom>
          <a:noFill/>
          <a:ln>
            <a:noFill/>
          </a:ln>
        </p:spPr>
        <p:txBody>
          <a:bodyPr wrap="square" lIns="91440" tIns="0" rIns="91440" bIns="45720" anchor="t" anchorCtr="0"/>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1.</a:t>
            </a:r>
            <a:r>
              <a:rPr lang="zh-CN" altLang="zh-CN" sz="1400" dirty="0">
                <a:latin typeface="+mn-ea"/>
                <a:ea typeface="+mn-ea"/>
                <a:cs typeface="+mn-ea"/>
                <a:sym typeface="+mn-ea"/>
              </a:rPr>
              <a:t>解决生活中的痛点</a:t>
            </a:r>
            <a:endParaRPr lang="en-US"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2.</a:t>
            </a:r>
            <a:r>
              <a:rPr lang="zh-CN" altLang="zh-CN" sz="1400" dirty="0">
                <a:latin typeface="+mn-ea"/>
                <a:ea typeface="+mn-ea"/>
                <a:cs typeface="+mn-ea"/>
                <a:sym typeface="+mn-ea"/>
              </a:rPr>
              <a:t>选择有才华的合伙人</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3.</a:t>
            </a:r>
            <a:r>
              <a:rPr lang="zh-CN" altLang="zh-CN" sz="1400" dirty="0">
                <a:latin typeface="+mn-ea"/>
                <a:ea typeface="+mn-ea"/>
                <a:cs typeface="+mn-ea"/>
                <a:sym typeface="+mn-ea"/>
              </a:rPr>
              <a:t>凭着天赋异禀或斗志昂扬投身事业</a:t>
            </a:r>
            <a:endParaRPr lang="en-US"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4.</a:t>
            </a:r>
            <a:r>
              <a:rPr lang="zh-CN" altLang="zh-CN" sz="1400" dirty="0">
                <a:latin typeface="+mn-ea"/>
                <a:ea typeface="+mn-ea"/>
                <a:cs typeface="+mn-ea"/>
                <a:sym typeface="+mn-ea"/>
              </a:rPr>
              <a:t>在现有工作中发现顾客需求</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5.</a:t>
            </a:r>
            <a:r>
              <a:rPr lang="zh-CN" altLang="zh-CN" sz="1400" dirty="0">
                <a:latin typeface="+mn-ea"/>
                <a:ea typeface="+mn-ea"/>
                <a:cs typeface="+mn-ea"/>
                <a:sym typeface="+mn-ea"/>
              </a:rPr>
              <a:t>从诸多创业想法中选定一个</a:t>
            </a:r>
            <a:endParaRPr kumimoji="0" lang="zh-CN" altLang="zh-CN" sz="1400" b="0" i="0" u="none" strike="noStrike" kern="1200" cap="none" spc="0" normalizeH="0" baseline="0" noProof="0" dirty="0">
              <a:ln>
                <a:noFill/>
              </a:ln>
              <a:solidFill>
                <a:srgbClr val="000000"/>
              </a:solidFill>
              <a:effectLst/>
              <a:uLnTx/>
              <a:uFillTx/>
              <a:latin typeface="+mn-ea"/>
              <a:ea typeface="+mn-ea"/>
              <a:cs typeface="+mn-ea"/>
              <a:sym typeface="+mn-ea"/>
            </a:endParaRPr>
          </a:p>
        </p:txBody>
      </p:sp>
    </p:spTree>
    <p:custDataLst>
      <p:tags r:id="rId27"/>
    </p:custData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 name="矩形 147"/>
          <p:cNvSpPr/>
          <p:nvPr>
            <p:custDataLst>
              <p:tags r:id="rId1"/>
            </p:custDataLst>
          </p:nvPr>
        </p:nvSpPr>
        <p:spPr>
          <a:xfrm>
            <a:off x="640715" y="419735"/>
            <a:ext cx="254000" cy="25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9" name="矩形 148"/>
          <p:cNvSpPr/>
          <p:nvPr>
            <p:custDataLst>
              <p:tags r:id="rId2"/>
            </p:custDataLst>
          </p:nvPr>
        </p:nvSpPr>
        <p:spPr>
          <a:xfrm>
            <a:off x="814070" y="532765"/>
            <a:ext cx="177800" cy="1778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150" name="直接连接符 149"/>
          <p:cNvCxnSpPr/>
          <p:nvPr>
            <p:custDataLst>
              <p:tags r:id="rId3"/>
            </p:custDataLst>
          </p:nvPr>
        </p:nvCxnSpPr>
        <p:spPr>
          <a:xfrm>
            <a:off x="1056005" y="710565"/>
            <a:ext cx="2646680" cy="0"/>
          </a:xfrm>
          <a:prstGeom prst="line">
            <a:avLst/>
          </a:prstGeom>
          <a:ln w="28575" cmpd="dbl">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1" name="Title 6"/>
          <p:cNvSpPr txBox="1"/>
          <p:nvPr>
            <p:custDataLst>
              <p:tags r:id="rId4"/>
            </p:custDataLst>
          </p:nvPr>
        </p:nvSpPr>
        <p:spPr>
          <a:xfrm>
            <a:off x="1056005" y="292735"/>
            <a:ext cx="2586990" cy="4108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2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二、识别创业机会</a:t>
            </a:r>
            <a:endParaRPr lang="zh-CN" altLang="en-US" sz="22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50" name="图片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9465" y="4601210"/>
            <a:ext cx="8052435"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4960620" y="6323330"/>
            <a:ext cx="2549525" cy="368300"/>
          </a:xfrm>
          <a:prstGeom prst="rect">
            <a:avLst/>
          </a:prstGeom>
          <a:noFill/>
        </p:spPr>
        <p:txBody>
          <a:bodyPr wrap="square" rtlCol="0">
            <a:spAutoFit/>
          </a:bodyPr>
          <a:p>
            <a:r>
              <a:rPr lang="zh-CN" altLang="en-US" sz="1800" b="1">
                <a:solidFill>
                  <a:schemeClr val="accent1"/>
                </a:solidFill>
                <a:effectLst>
                  <a:outerShdw blurRad="38100" dist="25400" dir="5400000" algn="ctr" rotWithShape="0">
                    <a:srgbClr val="6E747A">
                      <a:alpha val="43000"/>
                    </a:srgbClr>
                  </a:outerShdw>
                </a:effectLst>
                <a:latin typeface="+mn-ea"/>
                <a:ea typeface="+mn-ea"/>
              </a:rPr>
              <a:t>产生创业性创意的过程</a:t>
            </a:r>
            <a:endParaRPr lang="zh-CN" altLang="en-US" sz="1800" b="1">
              <a:solidFill>
                <a:schemeClr val="accent1"/>
              </a:solidFill>
              <a:effectLst>
                <a:outerShdw blurRad="38100" dist="25400" dir="5400000" algn="ctr" rotWithShape="0">
                  <a:srgbClr val="6E747A">
                    <a:alpha val="43000"/>
                  </a:srgbClr>
                </a:outerShdw>
              </a:effectLst>
              <a:latin typeface="+mn-ea"/>
              <a:ea typeface="+mn-ea"/>
            </a:endParaRPr>
          </a:p>
        </p:txBody>
      </p:sp>
      <p:sp>
        <p:nvSpPr>
          <p:cNvPr id="42" name="任意多边形 41"/>
          <p:cNvSpPr/>
          <p:nvPr>
            <p:custDataLst>
              <p:tags r:id="rId6"/>
            </p:custDataLst>
          </p:nvPr>
        </p:nvSpPr>
        <p:spPr>
          <a:xfrm>
            <a:off x="1435735" y="1035685"/>
            <a:ext cx="4385945" cy="3620135"/>
          </a:xfrm>
          <a:custGeom>
            <a:avLst/>
            <a:gdLst>
              <a:gd name="connsiteX0" fmla="*/ 4225707 w 4387423"/>
              <a:gd name="connsiteY0" fmla="*/ 474136 h 3234796"/>
              <a:gd name="connsiteX1" fmla="*/ 4183374 w 4387423"/>
              <a:gd name="connsiteY1" fmla="*/ 516469 h 3234796"/>
              <a:gd name="connsiteX2" fmla="*/ 4225707 w 4387423"/>
              <a:gd name="connsiteY2" fmla="*/ 558802 h 3234796"/>
              <a:gd name="connsiteX3" fmla="*/ 4268040 w 4387423"/>
              <a:gd name="connsiteY3" fmla="*/ 516469 h 3234796"/>
              <a:gd name="connsiteX4" fmla="*/ 4225707 w 4387423"/>
              <a:gd name="connsiteY4" fmla="*/ 474136 h 3234796"/>
              <a:gd name="connsiteX5" fmla="*/ 4056374 w 4387423"/>
              <a:gd name="connsiteY5" fmla="*/ 474136 h 3234796"/>
              <a:gd name="connsiteX6" fmla="*/ 4014041 w 4387423"/>
              <a:gd name="connsiteY6" fmla="*/ 516469 h 3234796"/>
              <a:gd name="connsiteX7" fmla="*/ 4056374 w 4387423"/>
              <a:gd name="connsiteY7" fmla="*/ 558802 h 3234796"/>
              <a:gd name="connsiteX8" fmla="*/ 4098707 w 4387423"/>
              <a:gd name="connsiteY8" fmla="*/ 516469 h 3234796"/>
              <a:gd name="connsiteX9" fmla="*/ 4056374 w 4387423"/>
              <a:gd name="connsiteY9" fmla="*/ 474136 h 3234796"/>
              <a:gd name="connsiteX10" fmla="*/ 3887041 w 4387423"/>
              <a:gd name="connsiteY10" fmla="*/ 474136 h 3234796"/>
              <a:gd name="connsiteX11" fmla="*/ 3844708 w 4387423"/>
              <a:gd name="connsiteY11" fmla="*/ 516469 h 3234796"/>
              <a:gd name="connsiteX12" fmla="*/ 3887041 w 4387423"/>
              <a:gd name="connsiteY12" fmla="*/ 558802 h 3234796"/>
              <a:gd name="connsiteX13" fmla="*/ 3929374 w 4387423"/>
              <a:gd name="connsiteY13" fmla="*/ 516469 h 3234796"/>
              <a:gd name="connsiteX14" fmla="*/ 3887041 w 4387423"/>
              <a:gd name="connsiteY14" fmla="*/ 474136 h 3234796"/>
              <a:gd name="connsiteX15" fmla="*/ 3717708 w 4387423"/>
              <a:gd name="connsiteY15" fmla="*/ 474136 h 3234796"/>
              <a:gd name="connsiteX16" fmla="*/ 3675375 w 4387423"/>
              <a:gd name="connsiteY16" fmla="*/ 516469 h 3234796"/>
              <a:gd name="connsiteX17" fmla="*/ 3717708 w 4387423"/>
              <a:gd name="connsiteY17" fmla="*/ 558802 h 3234796"/>
              <a:gd name="connsiteX18" fmla="*/ 3760041 w 4387423"/>
              <a:gd name="connsiteY18" fmla="*/ 516469 h 3234796"/>
              <a:gd name="connsiteX19" fmla="*/ 3717708 w 4387423"/>
              <a:gd name="connsiteY19" fmla="*/ 474136 h 3234796"/>
              <a:gd name="connsiteX20" fmla="*/ 3548375 w 4387423"/>
              <a:gd name="connsiteY20" fmla="*/ 474136 h 3234796"/>
              <a:gd name="connsiteX21" fmla="*/ 3506042 w 4387423"/>
              <a:gd name="connsiteY21" fmla="*/ 516469 h 3234796"/>
              <a:gd name="connsiteX22" fmla="*/ 3548375 w 4387423"/>
              <a:gd name="connsiteY22" fmla="*/ 558802 h 3234796"/>
              <a:gd name="connsiteX23" fmla="*/ 3590708 w 4387423"/>
              <a:gd name="connsiteY23" fmla="*/ 516469 h 3234796"/>
              <a:gd name="connsiteX24" fmla="*/ 3548375 w 4387423"/>
              <a:gd name="connsiteY24" fmla="*/ 474136 h 3234796"/>
              <a:gd name="connsiteX25" fmla="*/ 3379042 w 4387423"/>
              <a:gd name="connsiteY25" fmla="*/ 474136 h 3234796"/>
              <a:gd name="connsiteX26" fmla="*/ 3336709 w 4387423"/>
              <a:gd name="connsiteY26" fmla="*/ 516469 h 3234796"/>
              <a:gd name="connsiteX27" fmla="*/ 3379042 w 4387423"/>
              <a:gd name="connsiteY27" fmla="*/ 558802 h 3234796"/>
              <a:gd name="connsiteX28" fmla="*/ 3421375 w 4387423"/>
              <a:gd name="connsiteY28" fmla="*/ 516469 h 3234796"/>
              <a:gd name="connsiteX29" fmla="*/ 3379042 w 4387423"/>
              <a:gd name="connsiteY29" fmla="*/ 474136 h 3234796"/>
              <a:gd name="connsiteX30" fmla="*/ 3209709 w 4387423"/>
              <a:gd name="connsiteY30" fmla="*/ 474136 h 3234796"/>
              <a:gd name="connsiteX31" fmla="*/ 3167376 w 4387423"/>
              <a:gd name="connsiteY31" fmla="*/ 516469 h 3234796"/>
              <a:gd name="connsiteX32" fmla="*/ 3209709 w 4387423"/>
              <a:gd name="connsiteY32" fmla="*/ 558802 h 3234796"/>
              <a:gd name="connsiteX33" fmla="*/ 3252042 w 4387423"/>
              <a:gd name="connsiteY33" fmla="*/ 516469 h 3234796"/>
              <a:gd name="connsiteX34" fmla="*/ 3209709 w 4387423"/>
              <a:gd name="connsiteY34" fmla="*/ 474136 h 3234796"/>
              <a:gd name="connsiteX35" fmla="*/ 3040376 w 4387423"/>
              <a:gd name="connsiteY35" fmla="*/ 474136 h 3234796"/>
              <a:gd name="connsiteX36" fmla="*/ 2998043 w 4387423"/>
              <a:gd name="connsiteY36" fmla="*/ 516469 h 3234796"/>
              <a:gd name="connsiteX37" fmla="*/ 3040376 w 4387423"/>
              <a:gd name="connsiteY37" fmla="*/ 558802 h 3234796"/>
              <a:gd name="connsiteX38" fmla="*/ 3082709 w 4387423"/>
              <a:gd name="connsiteY38" fmla="*/ 516469 h 3234796"/>
              <a:gd name="connsiteX39" fmla="*/ 3040376 w 4387423"/>
              <a:gd name="connsiteY39" fmla="*/ 474136 h 3234796"/>
              <a:gd name="connsiteX40" fmla="*/ 2871043 w 4387423"/>
              <a:gd name="connsiteY40" fmla="*/ 474136 h 3234796"/>
              <a:gd name="connsiteX41" fmla="*/ 2828710 w 4387423"/>
              <a:gd name="connsiteY41" fmla="*/ 516469 h 3234796"/>
              <a:gd name="connsiteX42" fmla="*/ 2871043 w 4387423"/>
              <a:gd name="connsiteY42" fmla="*/ 558802 h 3234796"/>
              <a:gd name="connsiteX43" fmla="*/ 2913376 w 4387423"/>
              <a:gd name="connsiteY43" fmla="*/ 516469 h 3234796"/>
              <a:gd name="connsiteX44" fmla="*/ 2871043 w 4387423"/>
              <a:gd name="connsiteY44" fmla="*/ 474136 h 3234796"/>
              <a:gd name="connsiteX45" fmla="*/ 2701710 w 4387423"/>
              <a:gd name="connsiteY45" fmla="*/ 474136 h 3234796"/>
              <a:gd name="connsiteX46" fmla="*/ 2659377 w 4387423"/>
              <a:gd name="connsiteY46" fmla="*/ 516469 h 3234796"/>
              <a:gd name="connsiteX47" fmla="*/ 2701710 w 4387423"/>
              <a:gd name="connsiteY47" fmla="*/ 558802 h 3234796"/>
              <a:gd name="connsiteX48" fmla="*/ 2744043 w 4387423"/>
              <a:gd name="connsiteY48" fmla="*/ 516469 h 3234796"/>
              <a:gd name="connsiteX49" fmla="*/ 2701710 w 4387423"/>
              <a:gd name="connsiteY49" fmla="*/ 474136 h 3234796"/>
              <a:gd name="connsiteX50" fmla="*/ 2532377 w 4387423"/>
              <a:gd name="connsiteY50" fmla="*/ 474136 h 3234796"/>
              <a:gd name="connsiteX51" fmla="*/ 2490044 w 4387423"/>
              <a:gd name="connsiteY51" fmla="*/ 516469 h 3234796"/>
              <a:gd name="connsiteX52" fmla="*/ 2532377 w 4387423"/>
              <a:gd name="connsiteY52" fmla="*/ 558802 h 3234796"/>
              <a:gd name="connsiteX53" fmla="*/ 2574710 w 4387423"/>
              <a:gd name="connsiteY53" fmla="*/ 516469 h 3234796"/>
              <a:gd name="connsiteX54" fmla="*/ 2532377 w 4387423"/>
              <a:gd name="connsiteY54" fmla="*/ 474136 h 3234796"/>
              <a:gd name="connsiteX55" fmla="*/ 2363044 w 4387423"/>
              <a:gd name="connsiteY55" fmla="*/ 474136 h 3234796"/>
              <a:gd name="connsiteX56" fmla="*/ 2320711 w 4387423"/>
              <a:gd name="connsiteY56" fmla="*/ 516469 h 3234796"/>
              <a:gd name="connsiteX57" fmla="*/ 2363044 w 4387423"/>
              <a:gd name="connsiteY57" fmla="*/ 558802 h 3234796"/>
              <a:gd name="connsiteX58" fmla="*/ 2405377 w 4387423"/>
              <a:gd name="connsiteY58" fmla="*/ 516469 h 3234796"/>
              <a:gd name="connsiteX59" fmla="*/ 2363044 w 4387423"/>
              <a:gd name="connsiteY59" fmla="*/ 474136 h 3234796"/>
              <a:gd name="connsiteX60" fmla="*/ 2193711 w 4387423"/>
              <a:gd name="connsiteY60" fmla="*/ 474136 h 3234796"/>
              <a:gd name="connsiteX61" fmla="*/ 2151378 w 4387423"/>
              <a:gd name="connsiteY61" fmla="*/ 516469 h 3234796"/>
              <a:gd name="connsiteX62" fmla="*/ 2193711 w 4387423"/>
              <a:gd name="connsiteY62" fmla="*/ 558802 h 3234796"/>
              <a:gd name="connsiteX63" fmla="*/ 2236044 w 4387423"/>
              <a:gd name="connsiteY63" fmla="*/ 516469 h 3234796"/>
              <a:gd name="connsiteX64" fmla="*/ 2193711 w 4387423"/>
              <a:gd name="connsiteY64" fmla="*/ 474136 h 3234796"/>
              <a:gd name="connsiteX65" fmla="*/ 2024378 w 4387423"/>
              <a:gd name="connsiteY65" fmla="*/ 474136 h 3234796"/>
              <a:gd name="connsiteX66" fmla="*/ 1982045 w 4387423"/>
              <a:gd name="connsiteY66" fmla="*/ 516469 h 3234796"/>
              <a:gd name="connsiteX67" fmla="*/ 2024378 w 4387423"/>
              <a:gd name="connsiteY67" fmla="*/ 558802 h 3234796"/>
              <a:gd name="connsiteX68" fmla="*/ 2066711 w 4387423"/>
              <a:gd name="connsiteY68" fmla="*/ 516469 h 3234796"/>
              <a:gd name="connsiteX69" fmla="*/ 2024378 w 4387423"/>
              <a:gd name="connsiteY69" fmla="*/ 474136 h 3234796"/>
              <a:gd name="connsiteX70" fmla="*/ 1855045 w 4387423"/>
              <a:gd name="connsiteY70" fmla="*/ 474136 h 3234796"/>
              <a:gd name="connsiteX71" fmla="*/ 1812712 w 4387423"/>
              <a:gd name="connsiteY71" fmla="*/ 516469 h 3234796"/>
              <a:gd name="connsiteX72" fmla="*/ 1855045 w 4387423"/>
              <a:gd name="connsiteY72" fmla="*/ 558802 h 3234796"/>
              <a:gd name="connsiteX73" fmla="*/ 1897378 w 4387423"/>
              <a:gd name="connsiteY73" fmla="*/ 516469 h 3234796"/>
              <a:gd name="connsiteX74" fmla="*/ 1855045 w 4387423"/>
              <a:gd name="connsiteY74" fmla="*/ 474136 h 3234796"/>
              <a:gd name="connsiteX75" fmla="*/ 1685712 w 4387423"/>
              <a:gd name="connsiteY75" fmla="*/ 474136 h 3234796"/>
              <a:gd name="connsiteX76" fmla="*/ 1643379 w 4387423"/>
              <a:gd name="connsiteY76" fmla="*/ 516469 h 3234796"/>
              <a:gd name="connsiteX77" fmla="*/ 1685712 w 4387423"/>
              <a:gd name="connsiteY77" fmla="*/ 558802 h 3234796"/>
              <a:gd name="connsiteX78" fmla="*/ 1728045 w 4387423"/>
              <a:gd name="connsiteY78" fmla="*/ 516469 h 3234796"/>
              <a:gd name="connsiteX79" fmla="*/ 1685712 w 4387423"/>
              <a:gd name="connsiteY79" fmla="*/ 474136 h 3234796"/>
              <a:gd name="connsiteX80" fmla="*/ 1516379 w 4387423"/>
              <a:gd name="connsiteY80" fmla="*/ 474136 h 3234796"/>
              <a:gd name="connsiteX81" fmla="*/ 1474046 w 4387423"/>
              <a:gd name="connsiteY81" fmla="*/ 516469 h 3234796"/>
              <a:gd name="connsiteX82" fmla="*/ 1516379 w 4387423"/>
              <a:gd name="connsiteY82" fmla="*/ 558802 h 3234796"/>
              <a:gd name="connsiteX83" fmla="*/ 1558712 w 4387423"/>
              <a:gd name="connsiteY83" fmla="*/ 516469 h 3234796"/>
              <a:gd name="connsiteX84" fmla="*/ 1516379 w 4387423"/>
              <a:gd name="connsiteY84" fmla="*/ 474136 h 3234796"/>
              <a:gd name="connsiteX85" fmla="*/ 1347046 w 4387423"/>
              <a:gd name="connsiteY85" fmla="*/ 474136 h 3234796"/>
              <a:gd name="connsiteX86" fmla="*/ 1304713 w 4387423"/>
              <a:gd name="connsiteY86" fmla="*/ 516469 h 3234796"/>
              <a:gd name="connsiteX87" fmla="*/ 1347046 w 4387423"/>
              <a:gd name="connsiteY87" fmla="*/ 558802 h 3234796"/>
              <a:gd name="connsiteX88" fmla="*/ 1389379 w 4387423"/>
              <a:gd name="connsiteY88" fmla="*/ 516469 h 3234796"/>
              <a:gd name="connsiteX89" fmla="*/ 1347046 w 4387423"/>
              <a:gd name="connsiteY89" fmla="*/ 474136 h 3234796"/>
              <a:gd name="connsiteX90" fmla="*/ 1177713 w 4387423"/>
              <a:gd name="connsiteY90" fmla="*/ 474136 h 3234796"/>
              <a:gd name="connsiteX91" fmla="*/ 1135381 w 4387423"/>
              <a:gd name="connsiteY91" fmla="*/ 516469 h 3234796"/>
              <a:gd name="connsiteX92" fmla="*/ 1177713 w 4387423"/>
              <a:gd name="connsiteY92" fmla="*/ 558802 h 3234796"/>
              <a:gd name="connsiteX93" fmla="*/ 1220046 w 4387423"/>
              <a:gd name="connsiteY93" fmla="*/ 516469 h 3234796"/>
              <a:gd name="connsiteX94" fmla="*/ 1177713 w 4387423"/>
              <a:gd name="connsiteY94" fmla="*/ 474136 h 3234796"/>
              <a:gd name="connsiteX95" fmla="*/ 1008381 w 4387423"/>
              <a:gd name="connsiteY95" fmla="*/ 474136 h 3234796"/>
              <a:gd name="connsiteX96" fmla="*/ 966048 w 4387423"/>
              <a:gd name="connsiteY96" fmla="*/ 516469 h 3234796"/>
              <a:gd name="connsiteX97" fmla="*/ 1008381 w 4387423"/>
              <a:gd name="connsiteY97" fmla="*/ 558802 h 3234796"/>
              <a:gd name="connsiteX98" fmla="*/ 1050714 w 4387423"/>
              <a:gd name="connsiteY98" fmla="*/ 516469 h 3234796"/>
              <a:gd name="connsiteX99" fmla="*/ 1008381 w 4387423"/>
              <a:gd name="connsiteY99" fmla="*/ 474136 h 3234796"/>
              <a:gd name="connsiteX100" fmla="*/ 839048 w 4387423"/>
              <a:gd name="connsiteY100" fmla="*/ 474136 h 3234796"/>
              <a:gd name="connsiteX101" fmla="*/ 796716 w 4387423"/>
              <a:gd name="connsiteY101" fmla="*/ 516469 h 3234796"/>
              <a:gd name="connsiteX102" fmla="*/ 839048 w 4387423"/>
              <a:gd name="connsiteY102" fmla="*/ 558802 h 3234796"/>
              <a:gd name="connsiteX103" fmla="*/ 881381 w 4387423"/>
              <a:gd name="connsiteY103" fmla="*/ 516469 h 3234796"/>
              <a:gd name="connsiteX104" fmla="*/ 839048 w 4387423"/>
              <a:gd name="connsiteY104" fmla="*/ 474136 h 3234796"/>
              <a:gd name="connsiteX105" fmla="*/ 669716 w 4387423"/>
              <a:gd name="connsiteY105" fmla="*/ 474136 h 3234796"/>
              <a:gd name="connsiteX106" fmla="*/ 627383 w 4387423"/>
              <a:gd name="connsiteY106" fmla="*/ 516469 h 3234796"/>
              <a:gd name="connsiteX107" fmla="*/ 669716 w 4387423"/>
              <a:gd name="connsiteY107" fmla="*/ 558802 h 3234796"/>
              <a:gd name="connsiteX108" fmla="*/ 712049 w 4387423"/>
              <a:gd name="connsiteY108" fmla="*/ 516469 h 3234796"/>
              <a:gd name="connsiteX109" fmla="*/ 669716 w 4387423"/>
              <a:gd name="connsiteY109" fmla="*/ 474136 h 3234796"/>
              <a:gd name="connsiteX110" fmla="*/ 500382 w 4387423"/>
              <a:gd name="connsiteY110" fmla="*/ 474136 h 3234796"/>
              <a:gd name="connsiteX111" fmla="*/ 458049 w 4387423"/>
              <a:gd name="connsiteY111" fmla="*/ 516469 h 3234796"/>
              <a:gd name="connsiteX112" fmla="*/ 500382 w 4387423"/>
              <a:gd name="connsiteY112" fmla="*/ 558802 h 3234796"/>
              <a:gd name="connsiteX113" fmla="*/ 542715 w 4387423"/>
              <a:gd name="connsiteY113" fmla="*/ 516469 h 3234796"/>
              <a:gd name="connsiteX114" fmla="*/ 500382 w 4387423"/>
              <a:gd name="connsiteY114" fmla="*/ 474136 h 3234796"/>
              <a:gd name="connsiteX115" fmla="*/ 331050 w 4387423"/>
              <a:gd name="connsiteY115" fmla="*/ 474136 h 3234796"/>
              <a:gd name="connsiteX116" fmla="*/ 288717 w 4387423"/>
              <a:gd name="connsiteY116" fmla="*/ 516469 h 3234796"/>
              <a:gd name="connsiteX117" fmla="*/ 331050 w 4387423"/>
              <a:gd name="connsiteY117" fmla="*/ 558802 h 3234796"/>
              <a:gd name="connsiteX118" fmla="*/ 373382 w 4387423"/>
              <a:gd name="connsiteY118" fmla="*/ 516469 h 3234796"/>
              <a:gd name="connsiteX119" fmla="*/ 331050 w 4387423"/>
              <a:gd name="connsiteY119" fmla="*/ 474136 h 3234796"/>
              <a:gd name="connsiteX120" fmla="*/ 161717 w 4387423"/>
              <a:gd name="connsiteY120" fmla="*/ 474136 h 3234796"/>
              <a:gd name="connsiteX121" fmla="*/ 119384 w 4387423"/>
              <a:gd name="connsiteY121" fmla="*/ 516469 h 3234796"/>
              <a:gd name="connsiteX122" fmla="*/ 161717 w 4387423"/>
              <a:gd name="connsiteY122" fmla="*/ 558802 h 3234796"/>
              <a:gd name="connsiteX123" fmla="*/ 204050 w 4387423"/>
              <a:gd name="connsiteY123" fmla="*/ 516469 h 3234796"/>
              <a:gd name="connsiteX124" fmla="*/ 161717 w 4387423"/>
              <a:gd name="connsiteY124" fmla="*/ 474136 h 3234796"/>
              <a:gd name="connsiteX125" fmla="*/ 0 w 4387423"/>
              <a:gd name="connsiteY125" fmla="*/ 0 h 3234796"/>
              <a:gd name="connsiteX126" fmla="*/ 4387423 w 4387423"/>
              <a:gd name="connsiteY126" fmla="*/ 0 h 3234796"/>
              <a:gd name="connsiteX127" fmla="*/ 4387423 w 4387423"/>
              <a:gd name="connsiteY127" fmla="*/ 152400 h 3234796"/>
              <a:gd name="connsiteX128" fmla="*/ 4387423 w 4387423"/>
              <a:gd name="connsiteY128" fmla="*/ 242993 h 3234796"/>
              <a:gd name="connsiteX129" fmla="*/ 4387423 w 4387423"/>
              <a:gd name="connsiteY129" fmla="*/ 477291 h 3234796"/>
              <a:gd name="connsiteX130" fmla="*/ 4365106 w 4387423"/>
              <a:gd name="connsiteY130" fmla="*/ 486535 h 3234796"/>
              <a:gd name="connsiteX131" fmla="*/ 4352707 w 4387423"/>
              <a:gd name="connsiteY131" fmla="*/ 516469 h 3234796"/>
              <a:gd name="connsiteX132" fmla="*/ 4365106 w 4387423"/>
              <a:gd name="connsiteY132" fmla="*/ 546403 h 3234796"/>
              <a:gd name="connsiteX133" fmla="*/ 4387423 w 4387423"/>
              <a:gd name="connsiteY133" fmla="*/ 555647 h 3234796"/>
              <a:gd name="connsiteX134" fmla="*/ 4387423 w 4387423"/>
              <a:gd name="connsiteY134" fmla="*/ 3164104 h 3234796"/>
              <a:gd name="connsiteX135" fmla="*/ 4369407 w 4387423"/>
              <a:gd name="connsiteY135" fmla="*/ 3167742 h 3234796"/>
              <a:gd name="connsiteX136" fmla="*/ 4326828 w 4387423"/>
              <a:gd name="connsiteY136" fmla="*/ 3210321 h 3234796"/>
              <a:gd name="connsiteX137" fmla="*/ 4321886 w 4387423"/>
              <a:gd name="connsiteY137" fmla="*/ 3234796 h 3234796"/>
              <a:gd name="connsiteX138" fmla="*/ 4248202 w 4387423"/>
              <a:gd name="connsiteY138" fmla="*/ 3234796 h 3234796"/>
              <a:gd name="connsiteX139" fmla="*/ 4243261 w 4387423"/>
              <a:gd name="connsiteY139" fmla="*/ 3210321 h 3234796"/>
              <a:gd name="connsiteX140" fmla="*/ 4169538 w 4387423"/>
              <a:gd name="connsiteY140" fmla="*/ 3161454 h 3234796"/>
              <a:gd name="connsiteX141" fmla="*/ 4095816 w 4387423"/>
              <a:gd name="connsiteY141" fmla="*/ 3210321 h 3234796"/>
              <a:gd name="connsiteX142" fmla="*/ 4090874 w 4387423"/>
              <a:gd name="connsiteY142" fmla="*/ 3234796 h 3234796"/>
              <a:gd name="connsiteX143" fmla="*/ 4017196 w 4387423"/>
              <a:gd name="connsiteY143" fmla="*/ 3234796 h 3234796"/>
              <a:gd name="connsiteX144" fmla="*/ 4012255 w 4387423"/>
              <a:gd name="connsiteY144" fmla="*/ 3210321 h 3234796"/>
              <a:gd name="connsiteX145" fmla="*/ 3938532 w 4387423"/>
              <a:gd name="connsiteY145" fmla="*/ 3161454 h 3234796"/>
              <a:gd name="connsiteX146" fmla="*/ 3864810 w 4387423"/>
              <a:gd name="connsiteY146" fmla="*/ 3210321 h 3234796"/>
              <a:gd name="connsiteX147" fmla="*/ 3859868 w 4387423"/>
              <a:gd name="connsiteY147" fmla="*/ 3234796 h 3234796"/>
              <a:gd name="connsiteX148" fmla="*/ 3786190 w 4387423"/>
              <a:gd name="connsiteY148" fmla="*/ 3234796 h 3234796"/>
              <a:gd name="connsiteX149" fmla="*/ 3781249 w 4387423"/>
              <a:gd name="connsiteY149" fmla="*/ 3210321 h 3234796"/>
              <a:gd name="connsiteX150" fmla="*/ 3707526 w 4387423"/>
              <a:gd name="connsiteY150" fmla="*/ 3161454 h 3234796"/>
              <a:gd name="connsiteX151" fmla="*/ 3633804 w 4387423"/>
              <a:gd name="connsiteY151" fmla="*/ 3210321 h 3234796"/>
              <a:gd name="connsiteX152" fmla="*/ 3628863 w 4387423"/>
              <a:gd name="connsiteY152" fmla="*/ 3234796 h 3234796"/>
              <a:gd name="connsiteX153" fmla="*/ 3555184 w 4387423"/>
              <a:gd name="connsiteY153" fmla="*/ 3234796 h 3234796"/>
              <a:gd name="connsiteX154" fmla="*/ 3550243 w 4387423"/>
              <a:gd name="connsiteY154" fmla="*/ 3210321 h 3234796"/>
              <a:gd name="connsiteX155" fmla="*/ 3476520 w 4387423"/>
              <a:gd name="connsiteY155" fmla="*/ 3161454 h 3234796"/>
              <a:gd name="connsiteX156" fmla="*/ 3402798 w 4387423"/>
              <a:gd name="connsiteY156" fmla="*/ 3210321 h 3234796"/>
              <a:gd name="connsiteX157" fmla="*/ 3397856 w 4387423"/>
              <a:gd name="connsiteY157" fmla="*/ 3234796 h 3234796"/>
              <a:gd name="connsiteX158" fmla="*/ 3324178 w 4387423"/>
              <a:gd name="connsiteY158" fmla="*/ 3234796 h 3234796"/>
              <a:gd name="connsiteX159" fmla="*/ 3319237 w 4387423"/>
              <a:gd name="connsiteY159" fmla="*/ 3210321 h 3234796"/>
              <a:gd name="connsiteX160" fmla="*/ 3245514 w 4387423"/>
              <a:gd name="connsiteY160" fmla="*/ 3161454 h 3234796"/>
              <a:gd name="connsiteX161" fmla="*/ 3171792 w 4387423"/>
              <a:gd name="connsiteY161" fmla="*/ 3210321 h 3234796"/>
              <a:gd name="connsiteX162" fmla="*/ 3166850 w 4387423"/>
              <a:gd name="connsiteY162" fmla="*/ 3234796 h 3234796"/>
              <a:gd name="connsiteX163" fmla="*/ 3093172 w 4387423"/>
              <a:gd name="connsiteY163" fmla="*/ 3234796 h 3234796"/>
              <a:gd name="connsiteX164" fmla="*/ 3088230 w 4387423"/>
              <a:gd name="connsiteY164" fmla="*/ 3210321 h 3234796"/>
              <a:gd name="connsiteX165" fmla="*/ 3014508 w 4387423"/>
              <a:gd name="connsiteY165" fmla="*/ 3161454 h 3234796"/>
              <a:gd name="connsiteX166" fmla="*/ 2940786 w 4387423"/>
              <a:gd name="connsiteY166" fmla="*/ 3210321 h 3234796"/>
              <a:gd name="connsiteX167" fmla="*/ 2935844 w 4387423"/>
              <a:gd name="connsiteY167" fmla="*/ 3234796 h 3234796"/>
              <a:gd name="connsiteX168" fmla="*/ 2862166 w 4387423"/>
              <a:gd name="connsiteY168" fmla="*/ 3234796 h 3234796"/>
              <a:gd name="connsiteX169" fmla="*/ 2857224 w 4387423"/>
              <a:gd name="connsiteY169" fmla="*/ 3210321 h 3234796"/>
              <a:gd name="connsiteX170" fmla="*/ 2783502 w 4387423"/>
              <a:gd name="connsiteY170" fmla="*/ 3161454 h 3234796"/>
              <a:gd name="connsiteX171" fmla="*/ 2709780 w 4387423"/>
              <a:gd name="connsiteY171" fmla="*/ 3210321 h 3234796"/>
              <a:gd name="connsiteX172" fmla="*/ 2704838 w 4387423"/>
              <a:gd name="connsiteY172" fmla="*/ 3234796 h 3234796"/>
              <a:gd name="connsiteX173" fmla="*/ 2631160 w 4387423"/>
              <a:gd name="connsiteY173" fmla="*/ 3234796 h 3234796"/>
              <a:gd name="connsiteX174" fmla="*/ 2626219 w 4387423"/>
              <a:gd name="connsiteY174" fmla="*/ 3210321 h 3234796"/>
              <a:gd name="connsiteX175" fmla="*/ 2552496 w 4387423"/>
              <a:gd name="connsiteY175" fmla="*/ 3161454 h 3234796"/>
              <a:gd name="connsiteX176" fmla="*/ 2478774 w 4387423"/>
              <a:gd name="connsiteY176" fmla="*/ 3210321 h 3234796"/>
              <a:gd name="connsiteX177" fmla="*/ 2473832 w 4387423"/>
              <a:gd name="connsiteY177" fmla="*/ 3234796 h 3234796"/>
              <a:gd name="connsiteX178" fmla="*/ 2400154 w 4387423"/>
              <a:gd name="connsiteY178" fmla="*/ 3234796 h 3234796"/>
              <a:gd name="connsiteX179" fmla="*/ 2395213 w 4387423"/>
              <a:gd name="connsiteY179" fmla="*/ 3210321 h 3234796"/>
              <a:gd name="connsiteX180" fmla="*/ 2321490 w 4387423"/>
              <a:gd name="connsiteY180" fmla="*/ 3161454 h 3234796"/>
              <a:gd name="connsiteX181" fmla="*/ 2247768 w 4387423"/>
              <a:gd name="connsiteY181" fmla="*/ 3210321 h 3234796"/>
              <a:gd name="connsiteX182" fmla="*/ 2242826 w 4387423"/>
              <a:gd name="connsiteY182" fmla="*/ 3234796 h 3234796"/>
              <a:gd name="connsiteX183" fmla="*/ 2169148 w 4387423"/>
              <a:gd name="connsiteY183" fmla="*/ 3234796 h 3234796"/>
              <a:gd name="connsiteX184" fmla="*/ 2164207 w 4387423"/>
              <a:gd name="connsiteY184" fmla="*/ 3210321 h 3234796"/>
              <a:gd name="connsiteX185" fmla="*/ 2090484 w 4387423"/>
              <a:gd name="connsiteY185" fmla="*/ 3161454 h 3234796"/>
              <a:gd name="connsiteX186" fmla="*/ 2016762 w 4387423"/>
              <a:gd name="connsiteY186" fmla="*/ 3210321 h 3234796"/>
              <a:gd name="connsiteX187" fmla="*/ 2011820 w 4387423"/>
              <a:gd name="connsiteY187" fmla="*/ 3234796 h 3234796"/>
              <a:gd name="connsiteX188" fmla="*/ 1938142 w 4387423"/>
              <a:gd name="connsiteY188" fmla="*/ 3234796 h 3234796"/>
              <a:gd name="connsiteX189" fmla="*/ 1933201 w 4387423"/>
              <a:gd name="connsiteY189" fmla="*/ 3210321 h 3234796"/>
              <a:gd name="connsiteX190" fmla="*/ 1859478 w 4387423"/>
              <a:gd name="connsiteY190" fmla="*/ 3161454 h 3234796"/>
              <a:gd name="connsiteX191" fmla="*/ 1785756 w 4387423"/>
              <a:gd name="connsiteY191" fmla="*/ 3210321 h 3234796"/>
              <a:gd name="connsiteX192" fmla="*/ 1780814 w 4387423"/>
              <a:gd name="connsiteY192" fmla="*/ 3234796 h 3234796"/>
              <a:gd name="connsiteX193" fmla="*/ 1707136 w 4387423"/>
              <a:gd name="connsiteY193" fmla="*/ 3234796 h 3234796"/>
              <a:gd name="connsiteX194" fmla="*/ 1702195 w 4387423"/>
              <a:gd name="connsiteY194" fmla="*/ 3210321 h 3234796"/>
              <a:gd name="connsiteX195" fmla="*/ 1628472 w 4387423"/>
              <a:gd name="connsiteY195" fmla="*/ 3161454 h 3234796"/>
              <a:gd name="connsiteX196" fmla="*/ 1554750 w 4387423"/>
              <a:gd name="connsiteY196" fmla="*/ 3210321 h 3234796"/>
              <a:gd name="connsiteX197" fmla="*/ 1549808 w 4387423"/>
              <a:gd name="connsiteY197" fmla="*/ 3234796 h 3234796"/>
              <a:gd name="connsiteX198" fmla="*/ 1476130 w 4387423"/>
              <a:gd name="connsiteY198" fmla="*/ 3234796 h 3234796"/>
              <a:gd name="connsiteX199" fmla="*/ 1471189 w 4387423"/>
              <a:gd name="connsiteY199" fmla="*/ 3210321 h 3234796"/>
              <a:gd name="connsiteX200" fmla="*/ 1397466 w 4387423"/>
              <a:gd name="connsiteY200" fmla="*/ 3161454 h 3234796"/>
              <a:gd name="connsiteX201" fmla="*/ 1323744 w 4387423"/>
              <a:gd name="connsiteY201" fmla="*/ 3210321 h 3234796"/>
              <a:gd name="connsiteX202" fmla="*/ 1318802 w 4387423"/>
              <a:gd name="connsiteY202" fmla="*/ 3234796 h 3234796"/>
              <a:gd name="connsiteX203" fmla="*/ 1245124 w 4387423"/>
              <a:gd name="connsiteY203" fmla="*/ 3234796 h 3234796"/>
              <a:gd name="connsiteX204" fmla="*/ 1240183 w 4387423"/>
              <a:gd name="connsiteY204" fmla="*/ 3210321 h 3234796"/>
              <a:gd name="connsiteX205" fmla="*/ 1166461 w 4387423"/>
              <a:gd name="connsiteY205" fmla="*/ 3161454 h 3234796"/>
              <a:gd name="connsiteX206" fmla="*/ 1092739 w 4387423"/>
              <a:gd name="connsiteY206" fmla="*/ 3210321 h 3234796"/>
              <a:gd name="connsiteX207" fmla="*/ 1087797 w 4387423"/>
              <a:gd name="connsiteY207" fmla="*/ 3234796 h 3234796"/>
              <a:gd name="connsiteX208" fmla="*/ 1014119 w 4387423"/>
              <a:gd name="connsiteY208" fmla="*/ 3234796 h 3234796"/>
              <a:gd name="connsiteX209" fmla="*/ 1009178 w 4387423"/>
              <a:gd name="connsiteY209" fmla="*/ 3210321 h 3234796"/>
              <a:gd name="connsiteX210" fmla="*/ 935455 w 4387423"/>
              <a:gd name="connsiteY210" fmla="*/ 3161454 h 3234796"/>
              <a:gd name="connsiteX211" fmla="*/ 861733 w 4387423"/>
              <a:gd name="connsiteY211" fmla="*/ 3210321 h 3234796"/>
              <a:gd name="connsiteX212" fmla="*/ 856791 w 4387423"/>
              <a:gd name="connsiteY212" fmla="*/ 3234796 h 3234796"/>
              <a:gd name="connsiteX213" fmla="*/ 783113 w 4387423"/>
              <a:gd name="connsiteY213" fmla="*/ 3234796 h 3234796"/>
              <a:gd name="connsiteX214" fmla="*/ 778171 w 4387423"/>
              <a:gd name="connsiteY214" fmla="*/ 3210321 h 3234796"/>
              <a:gd name="connsiteX215" fmla="*/ 704449 w 4387423"/>
              <a:gd name="connsiteY215" fmla="*/ 3161454 h 3234796"/>
              <a:gd name="connsiteX216" fmla="*/ 630727 w 4387423"/>
              <a:gd name="connsiteY216" fmla="*/ 3210321 h 3234796"/>
              <a:gd name="connsiteX217" fmla="*/ 625785 w 4387423"/>
              <a:gd name="connsiteY217" fmla="*/ 3234796 h 3234796"/>
              <a:gd name="connsiteX218" fmla="*/ 552107 w 4387423"/>
              <a:gd name="connsiteY218" fmla="*/ 3234796 h 3234796"/>
              <a:gd name="connsiteX219" fmla="*/ 547165 w 4387423"/>
              <a:gd name="connsiteY219" fmla="*/ 3210321 h 3234796"/>
              <a:gd name="connsiteX220" fmla="*/ 473443 w 4387423"/>
              <a:gd name="connsiteY220" fmla="*/ 3161454 h 3234796"/>
              <a:gd name="connsiteX221" fmla="*/ 399721 w 4387423"/>
              <a:gd name="connsiteY221" fmla="*/ 3210321 h 3234796"/>
              <a:gd name="connsiteX222" fmla="*/ 394779 w 4387423"/>
              <a:gd name="connsiteY222" fmla="*/ 3234796 h 3234796"/>
              <a:gd name="connsiteX223" fmla="*/ 321101 w 4387423"/>
              <a:gd name="connsiteY223" fmla="*/ 3234796 h 3234796"/>
              <a:gd name="connsiteX224" fmla="*/ 316160 w 4387423"/>
              <a:gd name="connsiteY224" fmla="*/ 3210321 h 3234796"/>
              <a:gd name="connsiteX225" fmla="*/ 242438 w 4387423"/>
              <a:gd name="connsiteY225" fmla="*/ 3161454 h 3234796"/>
              <a:gd name="connsiteX226" fmla="*/ 168716 w 4387423"/>
              <a:gd name="connsiteY226" fmla="*/ 3210321 h 3234796"/>
              <a:gd name="connsiteX227" fmla="*/ 163774 w 4387423"/>
              <a:gd name="connsiteY227" fmla="*/ 3234796 h 3234796"/>
              <a:gd name="connsiteX228" fmla="*/ 90095 w 4387423"/>
              <a:gd name="connsiteY228" fmla="*/ 3234796 h 3234796"/>
              <a:gd name="connsiteX229" fmla="*/ 85153 w 4387423"/>
              <a:gd name="connsiteY229" fmla="*/ 3210321 h 3234796"/>
              <a:gd name="connsiteX230" fmla="*/ 11431 w 4387423"/>
              <a:gd name="connsiteY230" fmla="*/ 3161454 h 3234796"/>
              <a:gd name="connsiteX231" fmla="*/ 0 w 4387423"/>
              <a:gd name="connsiteY231" fmla="*/ 3163762 h 3234796"/>
              <a:gd name="connsiteX232" fmla="*/ 0 w 4387423"/>
              <a:gd name="connsiteY232" fmla="*/ 555648 h 3234796"/>
              <a:gd name="connsiteX233" fmla="*/ 22318 w 4387423"/>
              <a:gd name="connsiteY233" fmla="*/ 546403 h 3234796"/>
              <a:gd name="connsiteX234" fmla="*/ 34717 w 4387423"/>
              <a:gd name="connsiteY234" fmla="*/ 516469 h 3234796"/>
              <a:gd name="connsiteX235" fmla="*/ 22318 w 4387423"/>
              <a:gd name="connsiteY235" fmla="*/ 486535 h 3234796"/>
              <a:gd name="connsiteX236" fmla="*/ 0 w 4387423"/>
              <a:gd name="connsiteY236" fmla="*/ 477291 h 3234796"/>
              <a:gd name="connsiteX237" fmla="*/ 0 w 4387423"/>
              <a:gd name="connsiteY237" fmla="*/ 242993 h 3234796"/>
              <a:gd name="connsiteX238" fmla="*/ 0 w 4387423"/>
              <a:gd name="connsiteY238" fmla="*/ 152400 h 323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Lst>
            <a:rect l="l" t="t" r="r" b="b"/>
            <a:pathLst>
              <a:path w="4387423" h="3234796">
                <a:moveTo>
                  <a:pt x="4225707" y="474136"/>
                </a:moveTo>
                <a:cubicBezTo>
                  <a:pt x="4202327" y="474136"/>
                  <a:pt x="4183374" y="493089"/>
                  <a:pt x="4183374" y="516469"/>
                </a:cubicBezTo>
                <a:cubicBezTo>
                  <a:pt x="4183374" y="539849"/>
                  <a:pt x="4202327" y="558802"/>
                  <a:pt x="4225707" y="558802"/>
                </a:cubicBezTo>
                <a:cubicBezTo>
                  <a:pt x="4249087" y="558802"/>
                  <a:pt x="4268040" y="539849"/>
                  <a:pt x="4268040" y="516469"/>
                </a:cubicBezTo>
                <a:cubicBezTo>
                  <a:pt x="4268040" y="493089"/>
                  <a:pt x="4249087" y="474136"/>
                  <a:pt x="4225707" y="474136"/>
                </a:cubicBezTo>
                <a:close/>
                <a:moveTo>
                  <a:pt x="4056374" y="474136"/>
                </a:moveTo>
                <a:cubicBezTo>
                  <a:pt x="4032994" y="474136"/>
                  <a:pt x="4014041" y="493089"/>
                  <a:pt x="4014041" y="516469"/>
                </a:cubicBezTo>
                <a:cubicBezTo>
                  <a:pt x="4014041" y="539849"/>
                  <a:pt x="4032994" y="558802"/>
                  <a:pt x="4056374" y="558802"/>
                </a:cubicBezTo>
                <a:cubicBezTo>
                  <a:pt x="4079754" y="558802"/>
                  <a:pt x="4098707" y="539849"/>
                  <a:pt x="4098707" y="516469"/>
                </a:cubicBezTo>
                <a:cubicBezTo>
                  <a:pt x="4098707" y="493089"/>
                  <a:pt x="4079754" y="474136"/>
                  <a:pt x="4056374" y="474136"/>
                </a:cubicBezTo>
                <a:close/>
                <a:moveTo>
                  <a:pt x="3887041" y="474136"/>
                </a:moveTo>
                <a:cubicBezTo>
                  <a:pt x="3863661" y="474136"/>
                  <a:pt x="3844708" y="493089"/>
                  <a:pt x="3844708" y="516469"/>
                </a:cubicBezTo>
                <a:cubicBezTo>
                  <a:pt x="3844708" y="539849"/>
                  <a:pt x="3863661" y="558802"/>
                  <a:pt x="3887041" y="558802"/>
                </a:cubicBezTo>
                <a:cubicBezTo>
                  <a:pt x="3910421" y="558802"/>
                  <a:pt x="3929374" y="539849"/>
                  <a:pt x="3929374" y="516469"/>
                </a:cubicBezTo>
                <a:cubicBezTo>
                  <a:pt x="3929374" y="493089"/>
                  <a:pt x="3910421" y="474136"/>
                  <a:pt x="3887041" y="474136"/>
                </a:cubicBezTo>
                <a:close/>
                <a:moveTo>
                  <a:pt x="3717708" y="474136"/>
                </a:moveTo>
                <a:cubicBezTo>
                  <a:pt x="3694328" y="474136"/>
                  <a:pt x="3675375" y="493089"/>
                  <a:pt x="3675375" y="516469"/>
                </a:cubicBezTo>
                <a:cubicBezTo>
                  <a:pt x="3675375" y="539849"/>
                  <a:pt x="3694328" y="558802"/>
                  <a:pt x="3717708" y="558802"/>
                </a:cubicBezTo>
                <a:cubicBezTo>
                  <a:pt x="3741088" y="558802"/>
                  <a:pt x="3760041" y="539849"/>
                  <a:pt x="3760041" y="516469"/>
                </a:cubicBezTo>
                <a:cubicBezTo>
                  <a:pt x="3760041" y="493089"/>
                  <a:pt x="3741088" y="474136"/>
                  <a:pt x="3717708" y="474136"/>
                </a:cubicBezTo>
                <a:close/>
                <a:moveTo>
                  <a:pt x="3548375" y="474136"/>
                </a:moveTo>
                <a:cubicBezTo>
                  <a:pt x="3524995" y="474136"/>
                  <a:pt x="3506042" y="493089"/>
                  <a:pt x="3506042" y="516469"/>
                </a:cubicBezTo>
                <a:cubicBezTo>
                  <a:pt x="3506042" y="539849"/>
                  <a:pt x="3524995" y="558802"/>
                  <a:pt x="3548375" y="558802"/>
                </a:cubicBezTo>
                <a:cubicBezTo>
                  <a:pt x="3571755" y="558802"/>
                  <a:pt x="3590708" y="539849"/>
                  <a:pt x="3590708" y="516469"/>
                </a:cubicBezTo>
                <a:cubicBezTo>
                  <a:pt x="3590708" y="493089"/>
                  <a:pt x="3571755" y="474136"/>
                  <a:pt x="3548375" y="474136"/>
                </a:cubicBezTo>
                <a:close/>
                <a:moveTo>
                  <a:pt x="3379042" y="474136"/>
                </a:moveTo>
                <a:cubicBezTo>
                  <a:pt x="3355662" y="474136"/>
                  <a:pt x="3336709" y="493089"/>
                  <a:pt x="3336709" y="516469"/>
                </a:cubicBezTo>
                <a:cubicBezTo>
                  <a:pt x="3336709" y="539849"/>
                  <a:pt x="3355662" y="558802"/>
                  <a:pt x="3379042" y="558802"/>
                </a:cubicBezTo>
                <a:cubicBezTo>
                  <a:pt x="3402422" y="558802"/>
                  <a:pt x="3421375" y="539849"/>
                  <a:pt x="3421375" y="516469"/>
                </a:cubicBezTo>
                <a:cubicBezTo>
                  <a:pt x="3421375" y="493089"/>
                  <a:pt x="3402422" y="474136"/>
                  <a:pt x="3379042" y="474136"/>
                </a:cubicBezTo>
                <a:close/>
                <a:moveTo>
                  <a:pt x="3209709" y="474136"/>
                </a:moveTo>
                <a:cubicBezTo>
                  <a:pt x="3186329" y="474136"/>
                  <a:pt x="3167376" y="493089"/>
                  <a:pt x="3167376" y="516469"/>
                </a:cubicBezTo>
                <a:cubicBezTo>
                  <a:pt x="3167376" y="539849"/>
                  <a:pt x="3186329" y="558802"/>
                  <a:pt x="3209709" y="558802"/>
                </a:cubicBezTo>
                <a:cubicBezTo>
                  <a:pt x="3233089" y="558802"/>
                  <a:pt x="3252042" y="539849"/>
                  <a:pt x="3252042" y="516469"/>
                </a:cubicBezTo>
                <a:cubicBezTo>
                  <a:pt x="3252042" y="493089"/>
                  <a:pt x="3233089" y="474136"/>
                  <a:pt x="3209709" y="474136"/>
                </a:cubicBezTo>
                <a:close/>
                <a:moveTo>
                  <a:pt x="3040376" y="474136"/>
                </a:moveTo>
                <a:cubicBezTo>
                  <a:pt x="3016996" y="474136"/>
                  <a:pt x="2998043" y="493089"/>
                  <a:pt x="2998043" y="516469"/>
                </a:cubicBezTo>
                <a:cubicBezTo>
                  <a:pt x="2998043" y="539849"/>
                  <a:pt x="3016996" y="558802"/>
                  <a:pt x="3040376" y="558802"/>
                </a:cubicBezTo>
                <a:cubicBezTo>
                  <a:pt x="3063756" y="558802"/>
                  <a:pt x="3082709" y="539849"/>
                  <a:pt x="3082709" y="516469"/>
                </a:cubicBezTo>
                <a:cubicBezTo>
                  <a:pt x="3082709" y="493089"/>
                  <a:pt x="3063756" y="474136"/>
                  <a:pt x="3040376" y="474136"/>
                </a:cubicBezTo>
                <a:close/>
                <a:moveTo>
                  <a:pt x="2871043" y="474136"/>
                </a:moveTo>
                <a:cubicBezTo>
                  <a:pt x="2847663" y="474136"/>
                  <a:pt x="2828710" y="493089"/>
                  <a:pt x="2828710" y="516469"/>
                </a:cubicBezTo>
                <a:cubicBezTo>
                  <a:pt x="2828710" y="539849"/>
                  <a:pt x="2847663" y="558802"/>
                  <a:pt x="2871043" y="558802"/>
                </a:cubicBezTo>
                <a:cubicBezTo>
                  <a:pt x="2894423" y="558802"/>
                  <a:pt x="2913376" y="539849"/>
                  <a:pt x="2913376" y="516469"/>
                </a:cubicBezTo>
                <a:cubicBezTo>
                  <a:pt x="2913376" y="493089"/>
                  <a:pt x="2894423" y="474136"/>
                  <a:pt x="2871043" y="474136"/>
                </a:cubicBezTo>
                <a:close/>
                <a:moveTo>
                  <a:pt x="2701710" y="474136"/>
                </a:moveTo>
                <a:cubicBezTo>
                  <a:pt x="2678330" y="474136"/>
                  <a:pt x="2659377" y="493089"/>
                  <a:pt x="2659377" y="516469"/>
                </a:cubicBezTo>
                <a:cubicBezTo>
                  <a:pt x="2659377" y="539849"/>
                  <a:pt x="2678330" y="558802"/>
                  <a:pt x="2701710" y="558802"/>
                </a:cubicBezTo>
                <a:cubicBezTo>
                  <a:pt x="2725090" y="558802"/>
                  <a:pt x="2744043" y="539849"/>
                  <a:pt x="2744043" y="516469"/>
                </a:cubicBezTo>
                <a:cubicBezTo>
                  <a:pt x="2744043" y="493089"/>
                  <a:pt x="2725090" y="474136"/>
                  <a:pt x="2701710" y="474136"/>
                </a:cubicBezTo>
                <a:close/>
                <a:moveTo>
                  <a:pt x="2532377" y="474136"/>
                </a:moveTo>
                <a:cubicBezTo>
                  <a:pt x="2508997" y="474136"/>
                  <a:pt x="2490044" y="493089"/>
                  <a:pt x="2490044" y="516469"/>
                </a:cubicBezTo>
                <a:cubicBezTo>
                  <a:pt x="2490044" y="539849"/>
                  <a:pt x="2508997" y="558802"/>
                  <a:pt x="2532377" y="558802"/>
                </a:cubicBezTo>
                <a:cubicBezTo>
                  <a:pt x="2555757" y="558802"/>
                  <a:pt x="2574710" y="539849"/>
                  <a:pt x="2574710" y="516469"/>
                </a:cubicBezTo>
                <a:cubicBezTo>
                  <a:pt x="2574710" y="493089"/>
                  <a:pt x="2555757" y="474136"/>
                  <a:pt x="2532377" y="474136"/>
                </a:cubicBezTo>
                <a:close/>
                <a:moveTo>
                  <a:pt x="2363044" y="474136"/>
                </a:moveTo>
                <a:cubicBezTo>
                  <a:pt x="2339664" y="474136"/>
                  <a:pt x="2320711" y="493089"/>
                  <a:pt x="2320711" y="516469"/>
                </a:cubicBezTo>
                <a:cubicBezTo>
                  <a:pt x="2320711" y="539849"/>
                  <a:pt x="2339664" y="558802"/>
                  <a:pt x="2363044" y="558802"/>
                </a:cubicBezTo>
                <a:cubicBezTo>
                  <a:pt x="2386424" y="558802"/>
                  <a:pt x="2405377" y="539849"/>
                  <a:pt x="2405377" y="516469"/>
                </a:cubicBezTo>
                <a:cubicBezTo>
                  <a:pt x="2405377" y="493089"/>
                  <a:pt x="2386424" y="474136"/>
                  <a:pt x="2363044" y="474136"/>
                </a:cubicBezTo>
                <a:close/>
                <a:moveTo>
                  <a:pt x="2193711" y="474136"/>
                </a:moveTo>
                <a:cubicBezTo>
                  <a:pt x="2170331" y="474136"/>
                  <a:pt x="2151378" y="493089"/>
                  <a:pt x="2151378" y="516469"/>
                </a:cubicBezTo>
                <a:cubicBezTo>
                  <a:pt x="2151378" y="539849"/>
                  <a:pt x="2170331" y="558802"/>
                  <a:pt x="2193711" y="558802"/>
                </a:cubicBezTo>
                <a:cubicBezTo>
                  <a:pt x="2217091" y="558802"/>
                  <a:pt x="2236044" y="539849"/>
                  <a:pt x="2236044" y="516469"/>
                </a:cubicBezTo>
                <a:cubicBezTo>
                  <a:pt x="2236044" y="493089"/>
                  <a:pt x="2217091" y="474136"/>
                  <a:pt x="2193711" y="474136"/>
                </a:cubicBezTo>
                <a:close/>
                <a:moveTo>
                  <a:pt x="2024378" y="474136"/>
                </a:moveTo>
                <a:cubicBezTo>
                  <a:pt x="2000998" y="474136"/>
                  <a:pt x="1982045" y="493089"/>
                  <a:pt x="1982045" y="516469"/>
                </a:cubicBezTo>
                <a:cubicBezTo>
                  <a:pt x="1982045" y="539849"/>
                  <a:pt x="2000998" y="558802"/>
                  <a:pt x="2024378" y="558802"/>
                </a:cubicBezTo>
                <a:cubicBezTo>
                  <a:pt x="2047758" y="558802"/>
                  <a:pt x="2066711" y="539849"/>
                  <a:pt x="2066711" y="516469"/>
                </a:cubicBezTo>
                <a:cubicBezTo>
                  <a:pt x="2066711" y="493089"/>
                  <a:pt x="2047758" y="474136"/>
                  <a:pt x="2024378" y="474136"/>
                </a:cubicBezTo>
                <a:close/>
                <a:moveTo>
                  <a:pt x="1855045" y="474136"/>
                </a:moveTo>
                <a:cubicBezTo>
                  <a:pt x="1831665" y="474136"/>
                  <a:pt x="1812712" y="493089"/>
                  <a:pt x="1812712" y="516469"/>
                </a:cubicBezTo>
                <a:cubicBezTo>
                  <a:pt x="1812712" y="539849"/>
                  <a:pt x="1831665" y="558802"/>
                  <a:pt x="1855045" y="558802"/>
                </a:cubicBezTo>
                <a:cubicBezTo>
                  <a:pt x="1878425" y="558802"/>
                  <a:pt x="1897378" y="539849"/>
                  <a:pt x="1897378" y="516469"/>
                </a:cubicBezTo>
                <a:cubicBezTo>
                  <a:pt x="1897378" y="493089"/>
                  <a:pt x="1878425" y="474136"/>
                  <a:pt x="1855045" y="474136"/>
                </a:cubicBezTo>
                <a:close/>
                <a:moveTo>
                  <a:pt x="1685712" y="474136"/>
                </a:moveTo>
                <a:cubicBezTo>
                  <a:pt x="1662332" y="474136"/>
                  <a:pt x="1643379" y="493089"/>
                  <a:pt x="1643379" y="516469"/>
                </a:cubicBezTo>
                <a:cubicBezTo>
                  <a:pt x="1643379" y="539849"/>
                  <a:pt x="1662332" y="558802"/>
                  <a:pt x="1685712" y="558802"/>
                </a:cubicBezTo>
                <a:cubicBezTo>
                  <a:pt x="1709092" y="558802"/>
                  <a:pt x="1728045" y="539849"/>
                  <a:pt x="1728045" y="516469"/>
                </a:cubicBezTo>
                <a:cubicBezTo>
                  <a:pt x="1728045" y="493089"/>
                  <a:pt x="1709092" y="474136"/>
                  <a:pt x="1685712" y="474136"/>
                </a:cubicBezTo>
                <a:close/>
                <a:moveTo>
                  <a:pt x="1516379" y="474136"/>
                </a:moveTo>
                <a:cubicBezTo>
                  <a:pt x="1492999" y="474136"/>
                  <a:pt x="1474046" y="493089"/>
                  <a:pt x="1474046" y="516469"/>
                </a:cubicBezTo>
                <a:cubicBezTo>
                  <a:pt x="1474046" y="539849"/>
                  <a:pt x="1492999" y="558802"/>
                  <a:pt x="1516379" y="558802"/>
                </a:cubicBezTo>
                <a:cubicBezTo>
                  <a:pt x="1539759" y="558802"/>
                  <a:pt x="1558712" y="539849"/>
                  <a:pt x="1558712" y="516469"/>
                </a:cubicBezTo>
                <a:cubicBezTo>
                  <a:pt x="1558712" y="493089"/>
                  <a:pt x="1539759" y="474136"/>
                  <a:pt x="1516379" y="474136"/>
                </a:cubicBezTo>
                <a:close/>
                <a:moveTo>
                  <a:pt x="1347046" y="474136"/>
                </a:moveTo>
                <a:cubicBezTo>
                  <a:pt x="1323666" y="474136"/>
                  <a:pt x="1304713" y="493089"/>
                  <a:pt x="1304713" y="516469"/>
                </a:cubicBezTo>
                <a:cubicBezTo>
                  <a:pt x="1304713" y="539849"/>
                  <a:pt x="1323666" y="558802"/>
                  <a:pt x="1347046" y="558802"/>
                </a:cubicBezTo>
                <a:cubicBezTo>
                  <a:pt x="1370426" y="558802"/>
                  <a:pt x="1389379" y="539849"/>
                  <a:pt x="1389379" y="516469"/>
                </a:cubicBezTo>
                <a:cubicBezTo>
                  <a:pt x="1389379" y="493089"/>
                  <a:pt x="1370426" y="474136"/>
                  <a:pt x="1347046" y="474136"/>
                </a:cubicBezTo>
                <a:close/>
                <a:moveTo>
                  <a:pt x="1177713" y="474136"/>
                </a:moveTo>
                <a:cubicBezTo>
                  <a:pt x="1154334" y="474136"/>
                  <a:pt x="1135381" y="493089"/>
                  <a:pt x="1135381" y="516469"/>
                </a:cubicBezTo>
                <a:cubicBezTo>
                  <a:pt x="1135381" y="539849"/>
                  <a:pt x="1154334" y="558802"/>
                  <a:pt x="1177713" y="558802"/>
                </a:cubicBezTo>
                <a:cubicBezTo>
                  <a:pt x="1201093" y="558802"/>
                  <a:pt x="1220046" y="539849"/>
                  <a:pt x="1220046" y="516469"/>
                </a:cubicBezTo>
                <a:cubicBezTo>
                  <a:pt x="1220046" y="493089"/>
                  <a:pt x="1201093" y="474136"/>
                  <a:pt x="1177713" y="474136"/>
                </a:cubicBezTo>
                <a:close/>
                <a:moveTo>
                  <a:pt x="1008381" y="474136"/>
                </a:moveTo>
                <a:cubicBezTo>
                  <a:pt x="985001" y="474136"/>
                  <a:pt x="966048" y="493089"/>
                  <a:pt x="966048" y="516469"/>
                </a:cubicBezTo>
                <a:cubicBezTo>
                  <a:pt x="966048" y="539849"/>
                  <a:pt x="985001" y="558802"/>
                  <a:pt x="1008381" y="558802"/>
                </a:cubicBezTo>
                <a:cubicBezTo>
                  <a:pt x="1031761" y="558802"/>
                  <a:pt x="1050714" y="539849"/>
                  <a:pt x="1050714" y="516469"/>
                </a:cubicBezTo>
                <a:cubicBezTo>
                  <a:pt x="1050714" y="493089"/>
                  <a:pt x="1031761" y="474136"/>
                  <a:pt x="1008381" y="474136"/>
                </a:cubicBezTo>
                <a:close/>
                <a:moveTo>
                  <a:pt x="839048" y="474136"/>
                </a:moveTo>
                <a:cubicBezTo>
                  <a:pt x="815668" y="474136"/>
                  <a:pt x="796716" y="493089"/>
                  <a:pt x="796716" y="516469"/>
                </a:cubicBezTo>
                <a:cubicBezTo>
                  <a:pt x="796716" y="539849"/>
                  <a:pt x="815668" y="558802"/>
                  <a:pt x="839048" y="558802"/>
                </a:cubicBezTo>
                <a:cubicBezTo>
                  <a:pt x="862428" y="558802"/>
                  <a:pt x="881381" y="539849"/>
                  <a:pt x="881381" y="516469"/>
                </a:cubicBezTo>
                <a:cubicBezTo>
                  <a:pt x="881381" y="493089"/>
                  <a:pt x="862428" y="474136"/>
                  <a:pt x="839048" y="474136"/>
                </a:cubicBezTo>
                <a:close/>
                <a:moveTo>
                  <a:pt x="669716" y="474136"/>
                </a:moveTo>
                <a:cubicBezTo>
                  <a:pt x="646335" y="474136"/>
                  <a:pt x="627383" y="493089"/>
                  <a:pt x="627383" y="516469"/>
                </a:cubicBezTo>
                <a:cubicBezTo>
                  <a:pt x="627383" y="539849"/>
                  <a:pt x="646335" y="558802"/>
                  <a:pt x="669716" y="558802"/>
                </a:cubicBezTo>
                <a:cubicBezTo>
                  <a:pt x="693096" y="558802"/>
                  <a:pt x="712049" y="539849"/>
                  <a:pt x="712049" y="516469"/>
                </a:cubicBezTo>
                <a:cubicBezTo>
                  <a:pt x="712049" y="493089"/>
                  <a:pt x="693096" y="474136"/>
                  <a:pt x="669716" y="474136"/>
                </a:cubicBezTo>
                <a:close/>
                <a:moveTo>
                  <a:pt x="500382" y="474136"/>
                </a:moveTo>
                <a:cubicBezTo>
                  <a:pt x="477002" y="474136"/>
                  <a:pt x="458049" y="493089"/>
                  <a:pt x="458049" y="516469"/>
                </a:cubicBezTo>
                <a:cubicBezTo>
                  <a:pt x="458049" y="539849"/>
                  <a:pt x="477002" y="558802"/>
                  <a:pt x="500382" y="558802"/>
                </a:cubicBezTo>
                <a:cubicBezTo>
                  <a:pt x="523763" y="558802"/>
                  <a:pt x="542715" y="539849"/>
                  <a:pt x="542715" y="516469"/>
                </a:cubicBezTo>
                <a:cubicBezTo>
                  <a:pt x="542715" y="493089"/>
                  <a:pt x="523763" y="474136"/>
                  <a:pt x="500382" y="474136"/>
                </a:cubicBezTo>
                <a:close/>
                <a:moveTo>
                  <a:pt x="331050" y="474136"/>
                </a:moveTo>
                <a:cubicBezTo>
                  <a:pt x="307670" y="474136"/>
                  <a:pt x="288717" y="493089"/>
                  <a:pt x="288717" y="516469"/>
                </a:cubicBezTo>
                <a:cubicBezTo>
                  <a:pt x="288717" y="539849"/>
                  <a:pt x="307670" y="558802"/>
                  <a:pt x="331050" y="558802"/>
                </a:cubicBezTo>
                <a:cubicBezTo>
                  <a:pt x="354430" y="558802"/>
                  <a:pt x="373382" y="539849"/>
                  <a:pt x="373382" y="516469"/>
                </a:cubicBezTo>
                <a:cubicBezTo>
                  <a:pt x="373382" y="493089"/>
                  <a:pt x="354430" y="474136"/>
                  <a:pt x="331050" y="474136"/>
                </a:cubicBezTo>
                <a:close/>
                <a:moveTo>
                  <a:pt x="161717" y="474136"/>
                </a:moveTo>
                <a:cubicBezTo>
                  <a:pt x="138337" y="474136"/>
                  <a:pt x="119384" y="493089"/>
                  <a:pt x="119384" y="516469"/>
                </a:cubicBezTo>
                <a:cubicBezTo>
                  <a:pt x="119384" y="539849"/>
                  <a:pt x="138337" y="558802"/>
                  <a:pt x="161717" y="558802"/>
                </a:cubicBezTo>
                <a:cubicBezTo>
                  <a:pt x="185097" y="558802"/>
                  <a:pt x="204050" y="539849"/>
                  <a:pt x="204050" y="516469"/>
                </a:cubicBezTo>
                <a:cubicBezTo>
                  <a:pt x="204050" y="493089"/>
                  <a:pt x="185097" y="474136"/>
                  <a:pt x="161717" y="474136"/>
                </a:cubicBezTo>
                <a:close/>
                <a:moveTo>
                  <a:pt x="0" y="0"/>
                </a:moveTo>
                <a:lnTo>
                  <a:pt x="4387423" y="0"/>
                </a:lnTo>
                <a:lnTo>
                  <a:pt x="4387423" y="152400"/>
                </a:lnTo>
                <a:lnTo>
                  <a:pt x="4387423" y="242993"/>
                </a:lnTo>
                <a:lnTo>
                  <a:pt x="4387423" y="477291"/>
                </a:lnTo>
                <a:lnTo>
                  <a:pt x="4365106" y="486535"/>
                </a:lnTo>
                <a:cubicBezTo>
                  <a:pt x="4357446" y="494196"/>
                  <a:pt x="4352707" y="504779"/>
                  <a:pt x="4352707" y="516469"/>
                </a:cubicBezTo>
                <a:cubicBezTo>
                  <a:pt x="4352707" y="528159"/>
                  <a:pt x="4357446" y="538742"/>
                  <a:pt x="4365106" y="546403"/>
                </a:cubicBezTo>
                <a:lnTo>
                  <a:pt x="4387423" y="555647"/>
                </a:lnTo>
                <a:lnTo>
                  <a:pt x="4387423" y="3164104"/>
                </a:lnTo>
                <a:lnTo>
                  <a:pt x="4369407" y="3167742"/>
                </a:lnTo>
                <a:cubicBezTo>
                  <a:pt x="4350262" y="3175839"/>
                  <a:pt x="4334925" y="3191176"/>
                  <a:pt x="4326828" y="3210321"/>
                </a:cubicBezTo>
                <a:lnTo>
                  <a:pt x="4321886" y="3234796"/>
                </a:lnTo>
                <a:lnTo>
                  <a:pt x="4248202" y="3234796"/>
                </a:lnTo>
                <a:lnTo>
                  <a:pt x="4243261" y="3210321"/>
                </a:lnTo>
                <a:cubicBezTo>
                  <a:pt x="4231114" y="3181604"/>
                  <a:pt x="4202679" y="3161454"/>
                  <a:pt x="4169538" y="3161454"/>
                </a:cubicBezTo>
                <a:cubicBezTo>
                  <a:pt x="4136397" y="3161454"/>
                  <a:pt x="4107962" y="3181604"/>
                  <a:pt x="4095816" y="3210321"/>
                </a:cubicBezTo>
                <a:lnTo>
                  <a:pt x="4090874" y="3234796"/>
                </a:lnTo>
                <a:lnTo>
                  <a:pt x="4017196" y="3234796"/>
                </a:lnTo>
                <a:lnTo>
                  <a:pt x="4012255" y="3210321"/>
                </a:lnTo>
                <a:cubicBezTo>
                  <a:pt x="4000108" y="3181604"/>
                  <a:pt x="3971673" y="3161454"/>
                  <a:pt x="3938532" y="3161454"/>
                </a:cubicBezTo>
                <a:cubicBezTo>
                  <a:pt x="3905391" y="3161454"/>
                  <a:pt x="3876956" y="3181604"/>
                  <a:pt x="3864810" y="3210321"/>
                </a:cubicBezTo>
                <a:lnTo>
                  <a:pt x="3859868" y="3234796"/>
                </a:lnTo>
                <a:lnTo>
                  <a:pt x="3786190" y="3234796"/>
                </a:lnTo>
                <a:lnTo>
                  <a:pt x="3781249" y="3210321"/>
                </a:lnTo>
                <a:cubicBezTo>
                  <a:pt x="3769102" y="3181604"/>
                  <a:pt x="3740667" y="3161454"/>
                  <a:pt x="3707526" y="3161454"/>
                </a:cubicBezTo>
                <a:cubicBezTo>
                  <a:pt x="3674385" y="3161454"/>
                  <a:pt x="3645950" y="3181604"/>
                  <a:pt x="3633804" y="3210321"/>
                </a:cubicBezTo>
                <a:lnTo>
                  <a:pt x="3628863" y="3234796"/>
                </a:lnTo>
                <a:lnTo>
                  <a:pt x="3555184" y="3234796"/>
                </a:lnTo>
                <a:lnTo>
                  <a:pt x="3550243" y="3210321"/>
                </a:lnTo>
                <a:cubicBezTo>
                  <a:pt x="3538096" y="3181604"/>
                  <a:pt x="3509661" y="3161454"/>
                  <a:pt x="3476520" y="3161454"/>
                </a:cubicBezTo>
                <a:cubicBezTo>
                  <a:pt x="3443379" y="3161454"/>
                  <a:pt x="3414944" y="3181604"/>
                  <a:pt x="3402798" y="3210321"/>
                </a:cubicBezTo>
                <a:lnTo>
                  <a:pt x="3397856" y="3234796"/>
                </a:lnTo>
                <a:lnTo>
                  <a:pt x="3324178" y="3234796"/>
                </a:lnTo>
                <a:lnTo>
                  <a:pt x="3319237" y="3210321"/>
                </a:lnTo>
                <a:cubicBezTo>
                  <a:pt x="3307090" y="3181604"/>
                  <a:pt x="3278655" y="3161454"/>
                  <a:pt x="3245514" y="3161454"/>
                </a:cubicBezTo>
                <a:cubicBezTo>
                  <a:pt x="3212373" y="3161454"/>
                  <a:pt x="3183938" y="3181604"/>
                  <a:pt x="3171792" y="3210321"/>
                </a:cubicBezTo>
                <a:lnTo>
                  <a:pt x="3166850" y="3234796"/>
                </a:lnTo>
                <a:lnTo>
                  <a:pt x="3093172" y="3234796"/>
                </a:lnTo>
                <a:lnTo>
                  <a:pt x="3088230" y="3210321"/>
                </a:lnTo>
                <a:cubicBezTo>
                  <a:pt x="3076084" y="3181604"/>
                  <a:pt x="3047649" y="3161454"/>
                  <a:pt x="3014508" y="3161454"/>
                </a:cubicBezTo>
                <a:cubicBezTo>
                  <a:pt x="2981367" y="3161454"/>
                  <a:pt x="2952932" y="3181604"/>
                  <a:pt x="2940786" y="3210321"/>
                </a:cubicBezTo>
                <a:lnTo>
                  <a:pt x="2935844" y="3234796"/>
                </a:lnTo>
                <a:lnTo>
                  <a:pt x="2862166" y="3234796"/>
                </a:lnTo>
                <a:lnTo>
                  <a:pt x="2857224" y="3210321"/>
                </a:lnTo>
                <a:cubicBezTo>
                  <a:pt x="2845078" y="3181604"/>
                  <a:pt x="2816643" y="3161454"/>
                  <a:pt x="2783502" y="3161454"/>
                </a:cubicBezTo>
                <a:cubicBezTo>
                  <a:pt x="2750361" y="3161454"/>
                  <a:pt x="2721926" y="3181604"/>
                  <a:pt x="2709780" y="3210321"/>
                </a:cubicBezTo>
                <a:lnTo>
                  <a:pt x="2704838" y="3234796"/>
                </a:lnTo>
                <a:lnTo>
                  <a:pt x="2631160" y="3234796"/>
                </a:lnTo>
                <a:lnTo>
                  <a:pt x="2626219" y="3210321"/>
                </a:lnTo>
                <a:cubicBezTo>
                  <a:pt x="2614072" y="3181604"/>
                  <a:pt x="2585637" y="3161454"/>
                  <a:pt x="2552496" y="3161454"/>
                </a:cubicBezTo>
                <a:cubicBezTo>
                  <a:pt x="2519355" y="3161454"/>
                  <a:pt x="2490920" y="3181604"/>
                  <a:pt x="2478774" y="3210321"/>
                </a:cubicBezTo>
                <a:lnTo>
                  <a:pt x="2473832" y="3234796"/>
                </a:lnTo>
                <a:lnTo>
                  <a:pt x="2400154" y="3234796"/>
                </a:lnTo>
                <a:lnTo>
                  <a:pt x="2395213" y="3210321"/>
                </a:lnTo>
                <a:cubicBezTo>
                  <a:pt x="2383066" y="3181604"/>
                  <a:pt x="2354631" y="3161454"/>
                  <a:pt x="2321490" y="3161454"/>
                </a:cubicBezTo>
                <a:cubicBezTo>
                  <a:pt x="2288349" y="3161454"/>
                  <a:pt x="2259914" y="3181604"/>
                  <a:pt x="2247768" y="3210321"/>
                </a:cubicBezTo>
                <a:lnTo>
                  <a:pt x="2242826" y="3234796"/>
                </a:lnTo>
                <a:lnTo>
                  <a:pt x="2169148" y="3234796"/>
                </a:lnTo>
                <a:lnTo>
                  <a:pt x="2164207" y="3210321"/>
                </a:lnTo>
                <a:cubicBezTo>
                  <a:pt x="2152060" y="3181604"/>
                  <a:pt x="2123625" y="3161454"/>
                  <a:pt x="2090484" y="3161454"/>
                </a:cubicBezTo>
                <a:cubicBezTo>
                  <a:pt x="2057343" y="3161454"/>
                  <a:pt x="2028908" y="3181604"/>
                  <a:pt x="2016762" y="3210321"/>
                </a:cubicBezTo>
                <a:lnTo>
                  <a:pt x="2011820" y="3234796"/>
                </a:lnTo>
                <a:lnTo>
                  <a:pt x="1938142" y="3234796"/>
                </a:lnTo>
                <a:lnTo>
                  <a:pt x="1933201" y="3210321"/>
                </a:lnTo>
                <a:cubicBezTo>
                  <a:pt x="1921054" y="3181604"/>
                  <a:pt x="1892619" y="3161454"/>
                  <a:pt x="1859478" y="3161454"/>
                </a:cubicBezTo>
                <a:cubicBezTo>
                  <a:pt x="1826337" y="3161454"/>
                  <a:pt x="1797902" y="3181604"/>
                  <a:pt x="1785756" y="3210321"/>
                </a:cubicBezTo>
                <a:lnTo>
                  <a:pt x="1780814" y="3234796"/>
                </a:lnTo>
                <a:lnTo>
                  <a:pt x="1707136" y="3234796"/>
                </a:lnTo>
                <a:lnTo>
                  <a:pt x="1702195" y="3210321"/>
                </a:lnTo>
                <a:cubicBezTo>
                  <a:pt x="1690048" y="3181604"/>
                  <a:pt x="1661613" y="3161454"/>
                  <a:pt x="1628472" y="3161454"/>
                </a:cubicBezTo>
                <a:cubicBezTo>
                  <a:pt x="1595331" y="3161454"/>
                  <a:pt x="1566896" y="3181604"/>
                  <a:pt x="1554750" y="3210321"/>
                </a:cubicBezTo>
                <a:lnTo>
                  <a:pt x="1549808" y="3234796"/>
                </a:lnTo>
                <a:lnTo>
                  <a:pt x="1476130" y="3234796"/>
                </a:lnTo>
                <a:lnTo>
                  <a:pt x="1471189" y="3210321"/>
                </a:lnTo>
                <a:cubicBezTo>
                  <a:pt x="1459042" y="3181604"/>
                  <a:pt x="1430607" y="3161454"/>
                  <a:pt x="1397466" y="3161454"/>
                </a:cubicBezTo>
                <a:cubicBezTo>
                  <a:pt x="1364325" y="3161454"/>
                  <a:pt x="1335890" y="3181604"/>
                  <a:pt x="1323744" y="3210321"/>
                </a:cubicBezTo>
                <a:lnTo>
                  <a:pt x="1318802" y="3234796"/>
                </a:lnTo>
                <a:lnTo>
                  <a:pt x="1245124" y="3234796"/>
                </a:lnTo>
                <a:lnTo>
                  <a:pt x="1240183" y="3210321"/>
                </a:lnTo>
                <a:cubicBezTo>
                  <a:pt x="1228036" y="3181604"/>
                  <a:pt x="1199601" y="3161454"/>
                  <a:pt x="1166461" y="3161454"/>
                </a:cubicBezTo>
                <a:cubicBezTo>
                  <a:pt x="1133320" y="3161454"/>
                  <a:pt x="1104885" y="3181604"/>
                  <a:pt x="1092739" y="3210321"/>
                </a:cubicBezTo>
                <a:lnTo>
                  <a:pt x="1087797" y="3234796"/>
                </a:lnTo>
                <a:lnTo>
                  <a:pt x="1014119" y="3234796"/>
                </a:lnTo>
                <a:lnTo>
                  <a:pt x="1009178" y="3210321"/>
                </a:lnTo>
                <a:cubicBezTo>
                  <a:pt x="997031" y="3181604"/>
                  <a:pt x="968596" y="3161454"/>
                  <a:pt x="935455" y="3161454"/>
                </a:cubicBezTo>
                <a:cubicBezTo>
                  <a:pt x="902314" y="3161454"/>
                  <a:pt x="873879" y="3181604"/>
                  <a:pt x="861733" y="3210321"/>
                </a:cubicBezTo>
                <a:lnTo>
                  <a:pt x="856791" y="3234796"/>
                </a:lnTo>
                <a:lnTo>
                  <a:pt x="783113" y="3234796"/>
                </a:lnTo>
                <a:lnTo>
                  <a:pt x="778171" y="3210321"/>
                </a:lnTo>
                <a:cubicBezTo>
                  <a:pt x="766025" y="3181604"/>
                  <a:pt x="737590" y="3161454"/>
                  <a:pt x="704449" y="3161454"/>
                </a:cubicBezTo>
                <a:cubicBezTo>
                  <a:pt x="671308" y="3161454"/>
                  <a:pt x="642873" y="3181604"/>
                  <a:pt x="630727" y="3210321"/>
                </a:cubicBezTo>
                <a:lnTo>
                  <a:pt x="625785" y="3234796"/>
                </a:lnTo>
                <a:lnTo>
                  <a:pt x="552107" y="3234796"/>
                </a:lnTo>
                <a:lnTo>
                  <a:pt x="547165" y="3210321"/>
                </a:lnTo>
                <a:cubicBezTo>
                  <a:pt x="535019" y="3181604"/>
                  <a:pt x="506584" y="3161454"/>
                  <a:pt x="473443" y="3161454"/>
                </a:cubicBezTo>
                <a:cubicBezTo>
                  <a:pt x="440302" y="3161454"/>
                  <a:pt x="411867" y="3181604"/>
                  <a:pt x="399721" y="3210321"/>
                </a:cubicBezTo>
                <a:lnTo>
                  <a:pt x="394779" y="3234796"/>
                </a:lnTo>
                <a:lnTo>
                  <a:pt x="321101" y="3234796"/>
                </a:lnTo>
                <a:lnTo>
                  <a:pt x="316160" y="3210321"/>
                </a:lnTo>
                <a:cubicBezTo>
                  <a:pt x="304013" y="3181604"/>
                  <a:pt x="275578" y="3161454"/>
                  <a:pt x="242438" y="3161454"/>
                </a:cubicBezTo>
                <a:cubicBezTo>
                  <a:pt x="209297" y="3161454"/>
                  <a:pt x="180862" y="3181604"/>
                  <a:pt x="168716" y="3210321"/>
                </a:cubicBezTo>
                <a:lnTo>
                  <a:pt x="163774" y="3234796"/>
                </a:lnTo>
                <a:lnTo>
                  <a:pt x="90095" y="3234796"/>
                </a:lnTo>
                <a:lnTo>
                  <a:pt x="85153" y="3210321"/>
                </a:lnTo>
                <a:cubicBezTo>
                  <a:pt x="73007" y="3181604"/>
                  <a:pt x="44572" y="3161454"/>
                  <a:pt x="11431" y="3161454"/>
                </a:cubicBezTo>
                <a:lnTo>
                  <a:pt x="0" y="3163762"/>
                </a:lnTo>
                <a:lnTo>
                  <a:pt x="0" y="555648"/>
                </a:lnTo>
                <a:lnTo>
                  <a:pt x="22318" y="546403"/>
                </a:lnTo>
                <a:cubicBezTo>
                  <a:pt x="29979" y="538742"/>
                  <a:pt x="34717" y="528159"/>
                  <a:pt x="34717" y="516469"/>
                </a:cubicBezTo>
                <a:cubicBezTo>
                  <a:pt x="34717" y="504779"/>
                  <a:pt x="29979" y="494196"/>
                  <a:pt x="22318" y="486535"/>
                </a:cubicBezTo>
                <a:lnTo>
                  <a:pt x="0" y="477291"/>
                </a:lnTo>
                <a:lnTo>
                  <a:pt x="0" y="242993"/>
                </a:lnTo>
                <a:lnTo>
                  <a:pt x="0" y="152400"/>
                </a:lnTo>
                <a:close/>
              </a:path>
            </a:pathLst>
          </a:custGeom>
          <a:solidFill>
            <a:sysClr val="window" lastClr="FFFFFF"/>
          </a:solidFill>
          <a:ln w="3175">
            <a:solidFill>
              <a:sysClr val="window" lastClr="FFFFFF"/>
            </a:solidFill>
          </a:ln>
          <a:effectLst>
            <a:outerShdw blurRad="50800" dist="38100" dir="5400000" algn="t" rotWithShape="0">
              <a:prstClr val="black">
                <a:alpha val="40000"/>
              </a:prstClr>
            </a:outerShdw>
          </a:effectLst>
        </p:spPr>
        <p:style>
          <a:lnRef idx="2">
            <a:srgbClr val="FA8550">
              <a:shade val="50000"/>
            </a:srgbClr>
          </a:lnRef>
          <a:fillRef idx="1">
            <a:srgbClr val="FA8550"/>
          </a:fillRef>
          <a:effectRef idx="0">
            <a:srgbClr val="FA8550"/>
          </a:effectRef>
          <a:fontRef idx="minor">
            <a:sysClr val="window" lastClr="FFFFFF"/>
          </a:fontRef>
        </p:style>
        <p:txBody>
          <a:bodyPr rtlCol="0" anchor="t">
            <a:normAutofit/>
          </a:bodyPr>
          <a:p>
            <a:pPr algn="ctr">
              <a:lnSpc>
                <a:spcPct val="120000"/>
              </a:lnSpc>
            </a:pPr>
            <a:endParaRPr lang="en-US" altLang="zh-CN" sz="2000" b="1" spc="300" dirty="0">
              <a:solidFill>
                <a:srgbClr val="4276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3" name="矩形 42"/>
          <p:cNvSpPr/>
          <p:nvPr>
            <p:custDataLst>
              <p:tags r:id="rId7"/>
            </p:custDataLst>
          </p:nvPr>
        </p:nvSpPr>
        <p:spPr>
          <a:xfrm>
            <a:off x="1607820" y="1752600"/>
            <a:ext cx="4079240" cy="2663825"/>
          </a:xfrm>
          <a:prstGeom prst="rect">
            <a:avLst/>
          </a:prstGeom>
          <a:solidFill>
            <a:srgbClr val="4276AA"/>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lnSpcReduction="10000"/>
          </a:bodyPr>
          <a:p>
            <a:pPr marL="285750" lvl="0" indent="-285750" algn="l"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先前经验</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l"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认知因素</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l"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社会关系网络</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l"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创造性</a:t>
            </a:r>
            <a:endParaRPr lang="zh-CN"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endParaRPr lang="zh-CN" altLang="zh-CN" sz="1400" spc="150" dirty="0">
              <a:solidFill>
                <a:sysClr val="window" lastClr="FFFFFF"/>
              </a:solidFill>
              <a:latin typeface="微软雅黑" panose="020B0503020204020204" pitchFamily="34" charset="-122"/>
              <a:ea typeface="微软雅黑" panose="020B0503020204020204" pitchFamily="34" charset="-122"/>
            </a:endParaRPr>
          </a:p>
        </p:txBody>
      </p:sp>
      <p:sp>
        <p:nvSpPr>
          <p:cNvPr id="44" name="任意多边形 43"/>
          <p:cNvSpPr/>
          <p:nvPr>
            <p:custDataLst>
              <p:tags r:id="rId8"/>
            </p:custDataLst>
          </p:nvPr>
        </p:nvSpPr>
        <p:spPr>
          <a:xfrm>
            <a:off x="6365875" y="1035685"/>
            <a:ext cx="4198620" cy="3620135"/>
          </a:xfrm>
          <a:custGeom>
            <a:avLst/>
            <a:gdLst>
              <a:gd name="connsiteX0" fmla="*/ 4225707 w 4387423"/>
              <a:gd name="connsiteY0" fmla="*/ 474136 h 3234796"/>
              <a:gd name="connsiteX1" fmla="*/ 4183374 w 4387423"/>
              <a:gd name="connsiteY1" fmla="*/ 516469 h 3234796"/>
              <a:gd name="connsiteX2" fmla="*/ 4225707 w 4387423"/>
              <a:gd name="connsiteY2" fmla="*/ 558802 h 3234796"/>
              <a:gd name="connsiteX3" fmla="*/ 4268040 w 4387423"/>
              <a:gd name="connsiteY3" fmla="*/ 516469 h 3234796"/>
              <a:gd name="connsiteX4" fmla="*/ 4225707 w 4387423"/>
              <a:gd name="connsiteY4" fmla="*/ 474136 h 3234796"/>
              <a:gd name="connsiteX5" fmla="*/ 4056374 w 4387423"/>
              <a:gd name="connsiteY5" fmla="*/ 474136 h 3234796"/>
              <a:gd name="connsiteX6" fmla="*/ 4014041 w 4387423"/>
              <a:gd name="connsiteY6" fmla="*/ 516469 h 3234796"/>
              <a:gd name="connsiteX7" fmla="*/ 4056374 w 4387423"/>
              <a:gd name="connsiteY7" fmla="*/ 558802 h 3234796"/>
              <a:gd name="connsiteX8" fmla="*/ 4098707 w 4387423"/>
              <a:gd name="connsiteY8" fmla="*/ 516469 h 3234796"/>
              <a:gd name="connsiteX9" fmla="*/ 4056374 w 4387423"/>
              <a:gd name="connsiteY9" fmla="*/ 474136 h 3234796"/>
              <a:gd name="connsiteX10" fmla="*/ 3887041 w 4387423"/>
              <a:gd name="connsiteY10" fmla="*/ 474136 h 3234796"/>
              <a:gd name="connsiteX11" fmla="*/ 3844708 w 4387423"/>
              <a:gd name="connsiteY11" fmla="*/ 516469 h 3234796"/>
              <a:gd name="connsiteX12" fmla="*/ 3887041 w 4387423"/>
              <a:gd name="connsiteY12" fmla="*/ 558802 h 3234796"/>
              <a:gd name="connsiteX13" fmla="*/ 3929374 w 4387423"/>
              <a:gd name="connsiteY13" fmla="*/ 516469 h 3234796"/>
              <a:gd name="connsiteX14" fmla="*/ 3887041 w 4387423"/>
              <a:gd name="connsiteY14" fmla="*/ 474136 h 3234796"/>
              <a:gd name="connsiteX15" fmla="*/ 3717708 w 4387423"/>
              <a:gd name="connsiteY15" fmla="*/ 474136 h 3234796"/>
              <a:gd name="connsiteX16" fmla="*/ 3675375 w 4387423"/>
              <a:gd name="connsiteY16" fmla="*/ 516469 h 3234796"/>
              <a:gd name="connsiteX17" fmla="*/ 3717708 w 4387423"/>
              <a:gd name="connsiteY17" fmla="*/ 558802 h 3234796"/>
              <a:gd name="connsiteX18" fmla="*/ 3760041 w 4387423"/>
              <a:gd name="connsiteY18" fmla="*/ 516469 h 3234796"/>
              <a:gd name="connsiteX19" fmla="*/ 3717708 w 4387423"/>
              <a:gd name="connsiteY19" fmla="*/ 474136 h 3234796"/>
              <a:gd name="connsiteX20" fmla="*/ 3548375 w 4387423"/>
              <a:gd name="connsiteY20" fmla="*/ 474136 h 3234796"/>
              <a:gd name="connsiteX21" fmla="*/ 3506042 w 4387423"/>
              <a:gd name="connsiteY21" fmla="*/ 516469 h 3234796"/>
              <a:gd name="connsiteX22" fmla="*/ 3548375 w 4387423"/>
              <a:gd name="connsiteY22" fmla="*/ 558802 h 3234796"/>
              <a:gd name="connsiteX23" fmla="*/ 3590708 w 4387423"/>
              <a:gd name="connsiteY23" fmla="*/ 516469 h 3234796"/>
              <a:gd name="connsiteX24" fmla="*/ 3548375 w 4387423"/>
              <a:gd name="connsiteY24" fmla="*/ 474136 h 3234796"/>
              <a:gd name="connsiteX25" fmla="*/ 3379042 w 4387423"/>
              <a:gd name="connsiteY25" fmla="*/ 474136 h 3234796"/>
              <a:gd name="connsiteX26" fmla="*/ 3336709 w 4387423"/>
              <a:gd name="connsiteY26" fmla="*/ 516469 h 3234796"/>
              <a:gd name="connsiteX27" fmla="*/ 3379042 w 4387423"/>
              <a:gd name="connsiteY27" fmla="*/ 558802 h 3234796"/>
              <a:gd name="connsiteX28" fmla="*/ 3421375 w 4387423"/>
              <a:gd name="connsiteY28" fmla="*/ 516469 h 3234796"/>
              <a:gd name="connsiteX29" fmla="*/ 3379042 w 4387423"/>
              <a:gd name="connsiteY29" fmla="*/ 474136 h 3234796"/>
              <a:gd name="connsiteX30" fmla="*/ 3209709 w 4387423"/>
              <a:gd name="connsiteY30" fmla="*/ 474136 h 3234796"/>
              <a:gd name="connsiteX31" fmla="*/ 3167376 w 4387423"/>
              <a:gd name="connsiteY31" fmla="*/ 516469 h 3234796"/>
              <a:gd name="connsiteX32" fmla="*/ 3209709 w 4387423"/>
              <a:gd name="connsiteY32" fmla="*/ 558802 h 3234796"/>
              <a:gd name="connsiteX33" fmla="*/ 3252042 w 4387423"/>
              <a:gd name="connsiteY33" fmla="*/ 516469 h 3234796"/>
              <a:gd name="connsiteX34" fmla="*/ 3209709 w 4387423"/>
              <a:gd name="connsiteY34" fmla="*/ 474136 h 3234796"/>
              <a:gd name="connsiteX35" fmla="*/ 3040376 w 4387423"/>
              <a:gd name="connsiteY35" fmla="*/ 474136 h 3234796"/>
              <a:gd name="connsiteX36" fmla="*/ 2998043 w 4387423"/>
              <a:gd name="connsiteY36" fmla="*/ 516469 h 3234796"/>
              <a:gd name="connsiteX37" fmla="*/ 3040376 w 4387423"/>
              <a:gd name="connsiteY37" fmla="*/ 558802 h 3234796"/>
              <a:gd name="connsiteX38" fmla="*/ 3082709 w 4387423"/>
              <a:gd name="connsiteY38" fmla="*/ 516469 h 3234796"/>
              <a:gd name="connsiteX39" fmla="*/ 3040376 w 4387423"/>
              <a:gd name="connsiteY39" fmla="*/ 474136 h 3234796"/>
              <a:gd name="connsiteX40" fmla="*/ 2871043 w 4387423"/>
              <a:gd name="connsiteY40" fmla="*/ 474136 h 3234796"/>
              <a:gd name="connsiteX41" fmla="*/ 2828710 w 4387423"/>
              <a:gd name="connsiteY41" fmla="*/ 516469 h 3234796"/>
              <a:gd name="connsiteX42" fmla="*/ 2871043 w 4387423"/>
              <a:gd name="connsiteY42" fmla="*/ 558802 h 3234796"/>
              <a:gd name="connsiteX43" fmla="*/ 2913376 w 4387423"/>
              <a:gd name="connsiteY43" fmla="*/ 516469 h 3234796"/>
              <a:gd name="connsiteX44" fmla="*/ 2871043 w 4387423"/>
              <a:gd name="connsiteY44" fmla="*/ 474136 h 3234796"/>
              <a:gd name="connsiteX45" fmla="*/ 2701710 w 4387423"/>
              <a:gd name="connsiteY45" fmla="*/ 474136 h 3234796"/>
              <a:gd name="connsiteX46" fmla="*/ 2659377 w 4387423"/>
              <a:gd name="connsiteY46" fmla="*/ 516469 h 3234796"/>
              <a:gd name="connsiteX47" fmla="*/ 2701710 w 4387423"/>
              <a:gd name="connsiteY47" fmla="*/ 558802 h 3234796"/>
              <a:gd name="connsiteX48" fmla="*/ 2744043 w 4387423"/>
              <a:gd name="connsiteY48" fmla="*/ 516469 h 3234796"/>
              <a:gd name="connsiteX49" fmla="*/ 2701710 w 4387423"/>
              <a:gd name="connsiteY49" fmla="*/ 474136 h 3234796"/>
              <a:gd name="connsiteX50" fmla="*/ 2532377 w 4387423"/>
              <a:gd name="connsiteY50" fmla="*/ 474136 h 3234796"/>
              <a:gd name="connsiteX51" fmla="*/ 2490044 w 4387423"/>
              <a:gd name="connsiteY51" fmla="*/ 516469 h 3234796"/>
              <a:gd name="connsiteX52" fmla="*/ 2532377 w 4387423"/>
              <a:gd name="connsiteY52" fmla="*/ 558802 h 3234796"/>
              <a:gd name="connsiteX53" fmla="*/ 2574710 w 4387423"/>
              <a:gd name="connsiteY53" fmla="*/ 516469 h 3234796"/>
              <a:gd name="connsiteX54" fmla="*/ 2532377 w 4387423"/>
              <a:gd name="connsiteY54" fmla="*/ 474136 h 3234796"/>
              <a:gd name="connsiteX55" fmla="*/ 2363044 w 4387423"/>
              <a:gd name="connsiteY55" fmla="*/ 474136 h 3234796"/>
              <a:gd name="connsiteX56" fmla="*/ 2320711 w 4387423"/>
              <a:gd name="connsiteY56" fmla="*/ 516469 h 3234796"/>
              <a:gd name="connsiteX57" fmla="*/ 2363044 w 4387423"/>
              <a:gd name="connsiteY57" fmla="*/ 558802 h 3234796"/>
              <a:gd name="connsiteX58" fmla="*/ 2405377 w 4387423"/>
              <a:gd name="connsiteY58" fmla="*/ 516469 h 3234796"/>
              <a:gd name="connsiteX59" fmla="*/ 2363044 w 4387423"/>
              <a:gd name="connsiteY59" fmla="*/ 474136 h 3234796"/>
              <a:gd name="connsiteX60" fmla="*/ 2193711 w 4387423"/>
              <a:gd name="connsiteY60" fmla="*/ 474136 h 3234796"/>
              <a:gd name="connsiteX61" fmla="*/ 2151378 w 4387423"/>
              <a:gd name="connsiteY61" fmla="*/ 516469 h 3234796"/>
              <a:gd name="connsiteX62" fmla="*/ 2193711 w 4387423"/>
              <a:gd name="connsiteY62" fmla="*/ 558802 h 3234796"/>
              <a:gd name="connsiteX63" fmla="*/ 2236044 w 4387423"/>
              <a:gd name="connsiteY63" fmla="*/ 516469 h 3234796"/>
              <a:gd name="connsiteX64" fmla="*/ 2193711 w 4387423"/>
              <a:gd name="connsiteY64" fmla="*/ 474136 h 3234796"/>
              <a:gd name="connsiteX65" fmla="*/ 2024378 w 4387423"/>
              <a:gd name="connsiteY65" fmla="*/ 474136 h 3234796"/>
              <a:gd name="connsiteX66" fmla="*/ 1982045 w 4387423"/>
              <a:gd name="connsiteY66" fmla="*/ 516469 h 3234796"/>
              <a:gd name="connsiteX67" fmla="*/ 2024378 w 4387423"/>
              <a:gd name="connsiteY67" fmla="*/ 558802 h 3234796"/>
              <a:gd name="connsiteX68" fmla="*/ 2066711 w 4387423"/>
              <a:gd name="connsiteY68" fmla="*/ 516469 h 3234796"/>
              <a:gd name="connsiteX69" fmla="*/ 2024378 w 4387423"/>
              <a:gd name="connsiteY69" fmla="*/ 474136 h 3234796"/>
              <a:gd name="connsiteX70" fmla="*/ 1855045 w 4387423"/>
              <a:gd name="connsiteY70" fmla="*/ 474136 h 3234796"/>
              <a:gd name="connsiteX71" fmla="*/ 1812712 w 4387423"/>
              <a:gd name="connsiteY71" fmla="*/ 516469 h 3234796"/>
              <a:gd name="connsiteX72" fmla="*/ 1855045 w 4387423"/>
              <a:gd name="connsiteY72" fmla="*/ 558802 h 3234796"/>
              <a:gd name="connsiteX73" fmla="*/ 1897378 w 4387423"/>
              <a:gd name="connsiteY73" fmla="*/ 516469 h 3234796"/>
              <a:gd name="connsiteX74" fmla="*/ 1855045 w 4387423"/>
              <a:gd name="connsiteY74" fmla="*/ 474136 h 3234796"/>
              <a:gd name="connsiteX75" fmla="*/ 1685712 w 4387423"/>
              <a:gd name="connsiteY75" fmla="*/ 474136 h 3234796"/>
              <a:gd name="connsiteX76" fmla="*/ 1643379 w 4387423"/>
              <a:gd name="connsiteY76" fmla="*/ 516469 h 3234796"/>
              <a:gd name="connsiteX77" fmla="*/ 1685712 w 4387423"/>
              <a:gd name="connsiteY77" fmla="*/ 558802 h 3234796"/>
              <a:gd name="connsiteX78" fmla="*/ 1728045 w 4387423"/>
              <a:gd name="connsiteY78" fmla="*/ 516469 h 3234796"/>
              <a:gd name="connsiteX79" fmla="*/ 1685712 w 4387423"/>
              <a:gd name="connsiteY79" fmla="*/ 474136 h 3234796"/>
              <a:gd name="connsiteX80" fmla="*/ 1516379 w 4387423"/>
              <a:gd name="connsiteY80" fmla="*/ 474136 h 3234796"/>
              <a:gd name="connsiteX81" fmla="*/ 1474046 w 4387423"/>
              <a:gd name="connsiteY81" fmla="*/ 516469 h 3234796"/>
              <a:gd name="connsiteX82" fmla="*/ 1516379 w 4387423"/>
              <a:gd name="connsiteY82" fmla="*/ 558802 h 3234796"/>
              <a:gd name="connsiteX83" fmla="*/ 1558712 w 4387423"/>
              <a:gd name="connsiteY83" fmla="*/ 516469 h 3234796"/>
              <a:gd name="connsiteX84" fmla="*/ 1516379 w 4387423"/>
              <a:gd name="connsiteY84" fmla="*/ 474136 h 3234796"/>
              <a:gd name="connsiteX85" fmla="*/ 1347046 w 4387423"/>
              <a:gd name="connsiteY85" fmla="*/ 474136 h 3234796"/>
              <a:gd name="connsiteX86" fmla="*/ 1304713 w 4387423"/>
              <a:gd name="connsiteY86" fmla="*/ 516469 h 3234796"/>
              <a:gd name="connsiteX87" fmla="*/ 1347046 w 4387423"/>
              <a:gd name="connsiteY87" fmla="*/ 558802 h 3234796"/>
              <a:gd name="connsiteX88" fmla="*/ 1389379 w 4387423"/>
              <a:gd name="connsiteY88" fmla="*/ 516469 h 3234796"/>
              <a:gd name="connsiteX89" fmla="*/ 1347046 w 4387423"/>
              <a:gd name="connsiteY89" fmla="*/ 474136 h 3234796"/>
              <a:gd name="connsiteX90" fmla="*/ 1177713 w 4387423"/>
              <a:gd name="connsiteY90" fmla="*/ 474136 h 3234796"/>
              <a:gd name="connsiteX91" fmla="*/ 1135381 w 4387423"/>
              <a:gd name="connsiteY91" fmla="*/ 516469 h 3234796"/>
              <a:gd name="connsiteX92" fmla="*/ 1177713 w 4387423"/>
              <a:gd name="connsiteY92" fmla="*/ 558802 h 3234796"/>
              <a:gd name="connsiteX93" fmla="*/ 1220046 w 4387423"/>
              <a:gd name="connsiteY93" fmla="*/ 516469 h 3234796"/>
              <a:gd name="connsiteX94" fmla="*/ 1177713 w 4387423"/>
              <a:gd name="connsiteY94" fmla="*/ 474136 h 3234796"/>
              <a:gd name="connsiteX95" fmla="*/ 1008381 w 4387423"/>
              <a:gd name="connsiteY95" fmla="*/ 474136 h 3234796"/>
              <a:gd name="connsiteX96" fmla="*/ 966048 w 4387423"/>
              <a:gd name="connsiteY96" fmla="*/ 516469 h 3234796"/>
              <a:gd name="connsiteX97" fmla="*/ 1008381 w 4387423"/>
              <a:gd name="connsiteY97" fmla="*/ 558802 h 3234796"/>
              <a:gd name="connsiteX98" fmla="*/ 1050714 w 4387423"/>
              <a:gd name="connsiteY98" fmla="*/ 516469 h 3234796"/>
              <a:gd name="connsiteX99" fmla="*/ 1008381 w 4387423"/>
              <a:gd name="connsiteY99" fmla="*/ 474136 h 3234796"/>
              <a:gd name="connsiteX100" fmla="*/ 839048 w 4387423"/>
              <a:gd name="connsiteY100" fmla="*/ 474136 h 3234796"/>
              <a:gd name="connsiteX101" fmla="*/ 796716 w 4387423"/>
              <a:gd name="connsiteY101" fmla="*/ 516469 h 3234796"/>
              <a:gd name="connsiteX102" fmla="*/ 839048 w 4387423"/>
              <a:gd name="connsiteY102" fmla="*/ 558802 h 3234796"/>
              <a:gd name="connsiteX103" fmla="*/ 881381 w 4387423"/>
              <a:gd name="connsiteY103" fmla="*/ 516469 h 3234796"/>
              <a:gd name="connsiteX104" fmla="*/ 839048 w 4387423"/>
              <a:gd name="connsiteY104" fmla="*/ 474136 h 3234796"/>
              <a:gd name="connsiteX105" fmla="*/ 669716 w 4387423"/>
              <a:gd name="connsiteY105" fmla="*/ 474136 h 3234796"/>
              <a:gd name="connsiteX106" fmla="*/ 627383 w 4387423"/>
              <a:gd name="connsiteY106" fmla="*/ 516469 h 3234796"/>
              <a:gd name="connsiteX107" fmla="*/ 669716 w 4387423"/>
              <a:gd name="connsiteY107" fmla="*/ 558802 h 3234796"/>
              <a:gd name="connsiteX108" fmla="*/ 712049 w 4387423"/>
              <a:gd name="connsiteY108" fmla="*/ 516469 h 3234796"/>
              <a:gd name="connsiteX109" fmla="*/ 669716 w 4387423"/>
              <a:gd name="connsiteY109" fmla="*/ 474136 h 3234796"/>
              <a:gd name="connsiteX110" fmla="*/ 500382 w 4387423"/>
              <a:gd name="connsiteY110" fmla="*/ 474136 h 3234796"/>
              <a:gd name="connsiteX111" fmla="*/ 458049 w 4387423"/>
              <a:gd name="connsiteY111" fmla="*/ 516469 h 3234796"/>
              <a:gd name="connsiteX112" fmla="*/ 500382 w 4387423"/>
              <a:gd name="connsiteY112" fmla="*/ 558802 h 3234796"/>
              <a:gd name="connsiteX113" fmla="*/ 542715 w 4387423"/>
              <a:gd name="connsiteY113" fmla="*/ 516469 h 3234796"/>
              <a:gd name="connsiteX114" fmla="*/ 500382 w 4387423"/>
              <a:gd name="connsiteY114" fmla="*/ 474136 h 3234796"/>
              <a:gd name="connsiteX115" fmla="*/ 331050 w 4387423"/>
              <a:gd name="connsiteY115" fmla="*/ 474136 h 3234796"/>
              <a:gd name="connsiteX116" fmla="*/ 288717 w 4387423"/>
              <a:gd name="connsiteY116" fmla="*/ 516469 h 3234796"/>
              <a:gd name="connsiteX117" fmla="*/ 331050 w 4387423"/>
              <a:gd name="connsiteY117" fmla="*/ 558802 h 3234796"/>
              <a:gd name="connsiteX118" fmla="*/ 373382 w 4387423"/>
              <a:gd name="connsiteY118" fmla="*/ 516469 h 3234796"/>
              <a:gd name="connsiteX119" fmla="*/ 331050 w 4387423"/>
              <a:gd name="connsiteY119" fmla="*/ 474136 h 3234796"/>
              <a:gd name="connsiteX120" fmla="*/ 161717 w 4387423"/>
              <a:gd name="connsiteY120" fmla="*/ 474136 h 3234796"/>
              <a:gd name="connsiteX121" fmla="*/ 119384 w 4387423"/>
              <a:gd name="connsiteY121" fmla="*/ 516469 h 3234796"/>
              <a:gd name="connsiteX122" fmla="*/ 161717 w 4387423"/>
              <a:gd name="connsiteY122" fmla="*/ 558802 h 3234796"/>
              <a:gd name="connsiteX123" fmla="*/ 204050 w 4387423"/>
              <a:gd name="connsiteY123" fmla="*/ 516469 h 3234796"/>
              <a:gd name="connsiteX124" fmla="*/ 161717 w 4387423"/>
              <a:gd name="connsiteY124" fmla="*/ 474136 h 3234796"/>
              <a:gd name="connsiteX125" fmla="*/ 0 w 4387423"/>
              <a:gd name="connsiteY125" fmla="*/ 0 h 3234796"/>
              <a:gd name="connsiteX126" fmla="*/ 4387423 w 4387423"/>
              <a:gd name="connsiteY126" fmla="*/ 0 h 3234796"/>
              <a:gd name="connsiteX127" fmla="*/ 4387423 w 4387423"/>
              <a:gd name="connsiteY127" fmla="*/ 152400 h 3234796"/>
              <a:gd name="connsiteX128" fmla="*/ 4387423 w 4387423"/>
              <a:gd name="connsiteY128" fmla="*/ 242993 h 3234796"/>
              <a:gd name="connsiteX129" fmla="*/ 4387423 w 4387423"/>
              <a:gd name="connsiteY129" fmla="*/ 477291 h 3234796"/>
              <a:gd name="connsiteX130" fmla="*/ 4365106 w 4387423"/>
              <a:gd name="connsiteY130" fmla="*/ 486535 h 3234796"/>
              <a:gd name="connsiteX131" fmla="*/ 4352707 w 4387423"/>
              <a:gd name="connsiteY131" fmla="*/ 516469 h 3234796"/>
              <a:gd name="connsiteX132" fmla="*/ 4365106 w 4387423"/>
              <a:gd name="connsiteY132" fmla="*/ 546403 h 3234796"/>
              <a:gd name="connsiteX133" fmla="*/ 4387423 w 4387423"/>
              <a:gd name="connsiteY133" fmla="*/ 555647 h 3234796"/>
              <a:gd name="connsiteX134" fmla="*/ 4387423 w 4387423"/>
              <a:gd name="connsiteY134" fmla="*/ 3164104 h 3234796"/>
              <a:gd name="connsiteX135" fmla="*/ 4369407 w 4387423"/>
              <a:gd name="connsiteY135" fmla="*/ 3167742 h 3234796"/>
              <a:gd name="connsiteX136" fmla="*/ 4326828 w 4387423"/>
              <a:gd name="connsiteY136" fmla="*/ 3210321 h 3234796"/>
              <a:gd name="connsiteX137" fmla="*/ 4321886 w 4387423"/>
              <a:gd name="connsiteY137" fmla="*/ 3234796 h 3234796"/>
              <a:gd name="connsiteX138" fmla="*/ 4248202 w 4387423"/>
              <a:gd name="connsiteY138" fmla="*/ 3234796 h 3234796"/>
              <a:gd name="connsiteX139" fmla="*/ 4243261 w 4387423"/>
              <a:gd name="connsiteY139" fmla="*/ 3210321 h 3234796"/>
              <a:gd name="connsiteX140" fmla="*/ 4169538 w 4387423"/>
              <a:gd name="connsiteY140" fmla="*/ 3161454 h 3234796"/>
              <a:gd name="connsiteX141" fmla="*/ 4095816 w 4387423"/>
              <a:gd name="connsiteY141" fmla="*/ 3210321 h 3234796"/>
              <a:gd name="connsiteX142" fmla="*/ 4090874 w 4387423"/>
              <a:gd name="connsiteY142" fmla="*/ 3234796 h 3234796"/>
              <a:gd name="connsiteX143" fmla="*/ 4017196 w 4387423"/>
              <a:gd name="connsiteY143" fmla="*/ 3234796 h 3234796"/>
              <a:gd name="connsiteX144" fmla="*/ 4012255 w 4387423"/>
              <a:gd name="connsiteY144" fmla="*/ 3210321 h 3234796"/>
              <a:gd name="connsiteX145" fmla="*/ 3938532 w 4387423"/>
              <a:gd name="connsiteY145" fmla="*/ 3161454 h 3234796"/>
              <a:gd name="connsiteX146" fmla="*/ 3864810 w 4387423"/>
              <a:gd name="connsiteY146" fmla="*/ 3210321 h 3234796"/>
              <a:gd name="connsiteX147" fmla="*/ 3859868 w 4387423"/>
              <a:gd name="connsiteY147" fmla="*/ 3234796 h 3234796"/>
              <a:gd name="connsiteX148" fmla="*/ 3786190 w 4387423"/>
              <a:gd name="connsiteY148" fmla="*/ 3234796 h 3234796"/>
              <a:gd name="connsiteX149" fmla="*/ 3781249 w 4387423"/>
              <a:gd name="connsiteY149" fmla="*/ 3210321 h 3234796"/>
              <a:gd name="connsiteX150" fmla="*/ 3707526 w 4387423"/>
              <a:gd name="connsiteY150" fmla="*/ 3161454 h 3234796"/>
              <a:gd name="connsiteX151" fmla="*/ 3633804 w 4387423"/>
              <a:gd name="connsiteY151" fmla="*/ 3210321 h 3234796"/>
              <a:gd name="connsiteX152" fmla="*/ 3628863 w 4387423"/>
              <a:gd name="connsiteY152" fmla="*/ 3234796 h 3234796"/>
              <a:gd name="connsiteX153" fmla="*/ 3555184 w 4387423"/>
              <a:gd name="connsiteY153" fmla="*/ 3234796 h 3234796"/>
              <a:gd name="connsiteX154" fmla="*/ 3550243 w 4387423"/>
              <a:gd name="connsiteY154" fmla="*/ 3210321 h 3234796"/>
              <a:gd name="connsiteX155" fmla="*/ 3476520 w 4387423"/>
              <a:gd name="connsiteY155" fmla="*/ 3161454 h 3234796"/>
              <a:gd name="connsiteX156" fmla="*/ 3402798 w 4387423"/>
              <a:gd name="connsiteY156" fmla="*/ 3210321 h 3234796"/>
              <a:gd name="connsiteX157" fmla="*/ 3397856 w 4387423"/>
              <a:gd name="connsiteY157" fmla="*/ 3234796 h 3234796"/>
              <a:gd name="connsiteX158" fmla="*/ 3324178 w 4387423"/>
              <a:gd name="connsiteY158" fmla="*/ 3234796 h 3234796"/>
              <a:gd name="connsiteX159" fmla="*/ 3319237 w 4387423"/>
              <a:gd name="connsiteY159" fmla="*/ 3210321 h 3234796"/>
              <a:gd name="connsiteX160" fmla="*/ 3245514 w 4387423"/>
              <a:gd name="connsiteY160" fmla="*/ 3161454 h 3234796"/>
              <a:gd name="connsiteX161" fmla="*/ 3171792 w 4387423"/>
              <a:gd name="connsiteY161" fmla="*/ 3210321 h 3234796"/>
              <a:gd name="connsiteX162" fmla="*/ 3166850 w 4387423"/>
              <a:gd name="connsiteY162" fmla="*/ 3234796 h 3234796"/>
              <a:gd name="connsiteX163" fmla="*/ 3093172 w 4387423"/>
              <a:gd name="connsiteY163" fmla="*/ 3234796 h 3234796"/>
              <a:gd name="connsiteX164" fmla="*/ 3088230 w 4387423"/>
              <a:gd name="connsiteY164" fmla="*/ 3210321 h 3234796"/>
              <a:gd name="connsiteX165" fmla="*/ 3014508 w 4387423"/>
              <a:gd name="connsiteY165" fmla="*/ 3161454 h 3234796"/>
              <a:gd name="connsiteX166" fmla="*/ 2940786 w 4387423"/>
              <a:gd name="connsiteY166" fmla="*/ 3210321 h 3234796"/>
              <a:gd name="connsiteX167" fmla="*/ 2935844 w 4387423"/>
              <a:gd name="connsiteY167" fmla="*/ 3234796 h 3234796"/>
              <a:gd name="connsiteX168" fmla="*/ 2862166 w 4387423"/>
              <a:gd name="connsiteY168" fmla="*/ 3234796 h 3234796"/>
              <a:gd name="connsiteX169" fmla="*/ 2857224 w 4387423"/>
              <a:gd name="connsiteY169" fmla="*/ 3210321 h 3234796"/>
              <a:gd name="connsiteX170" fmla="*/ 2783502 w 4387423"/>
              <a:gd name="connsiteY170" fmla="*/ 3161454 h 3234796"/>
              <a:gd name="connsiteX171" fmla="*/ 2709780 w 4387423"/>
              <a:gd name="connsiteY171" fmla="*/ 3210321 h 3234796"/>
              <a:gd name="connsiteX172" fmla="*/ 2704838 w 4387423"/>
              <a:gd name="connsiteY172" fmla="*/ 3234796 h 3234796"/>
              <a:gd name="connsiteX173" fmla="*/ 2631160 w 4387423"/>
              <a:gd name="connsiteY173" fmla="*/ 3234796 h 3234796"/>
              <a:gd name="connsiteX174" fmla="*/ 2626219 w 4387423"/>
              <a:gd name="connsiteY174" fmla="*/ 3210321 h 3234796"/>
              <a:gd name="connsiteX175" fmla="*/ 2552496 w 4387423"/>
              <a:gd name="connsiteY175" fmla="*/ 3161454 h 3234796"/>
              <a:gd name="connsiteX176" fmla="*/ 2478774 w 4387423"/>
              <a:gd name="connsiteY176" fmla="*/ 3210321 h 3234796"/>
              <a:gd name="connsiteX177" fmla="*/ 2473832 w 4387423"/>
              <a:gd name="connsiteY177" fmla="*/ 3234796 h 3234796"/>
              <a:gd name="connsiteX178" fmla="*/ 2400154 w 4387423"/>
              <a:gd name="connsiteY178" fmla="*/ 3234796 h 3234796"/>
              <a:gd name="connsiteX179" fmla="*/ 2395213 w 4387423"/>
              <a:gd name="connsiteY179" fmla="*/ 3210321 h 3234796"/>
              <a:gd name="connsiteX180" fmla="*/ 2321490 w 4387423"/>
              <a:gd name="connsiteY180" fmla="*/ 3161454 h 3234796"/>
              <a:gd name="connsiteX181" fmla="*/ 2247768 w 4387423"/>
              <a:gd name="connsiteY181" fmla="*/ 3210321 h 3234796"/>
              <a:gd name="connsiteX182" fmla="*/ 2242826 w 4387423"/>
              <a:gd name="connsiteY182" fmla="*/ 3234796 h 3234796"/>
              <a:gd name="connsiteX183" fmla="*/ 2169148 w 4387423"/>
              <a:gd name="connsiteY183" fmla="*/ 3234796 h 3234796"/>
              <a:gd name="connsiteX184" fmla="*/ 2164207 w 4387423"/>
              <a:gd name="connsiteY184" fmla="*/ 3210321 h 3234796"/>
              <a:gd name="connsiteX185" fmla="*/ 2090484 w 4387423"/>
              <a:gd name="connsiteY185" fmla="*/ 3161454 h 3234796"/>
              <a:gd name="connsiteX186" fmla="*/ 2016762 w 4387423"/>
              <a:gd name="connsiteY186" fmla="*/ 3210321 h 3234796"/>
              <a:gd name="connsiteX187" fmla="*/ 2011820 w 4387423"/>
              <a:gd name="connsiteY187" fmla="*/ 3234796 h 3234796"/>
              <a:gd name="connsiteX188" fmla="*/ 1938142 w 4387423"/>
              <a:gd name="connsiteY188" fmla="*/ 3234796 h 3234796"/>
              <a:gd name="connsiteX189" fmla="*/ 1933201 w 4387423"/>
              <a:gd name="connsiteY189" fmla="*/ 3210321 h 3234796"/>
              <a:gd name="connsiteX190" fmla="*/ 1859478 w 4387423"/>
              <a:gd name="connsiteY190" fmla="*/ 3161454 h 3234796"/>
              <a:gd name="connsiteX191" fmla="*/ 1785756 w 4387423"/>
              <a:gd name="connsiteY191" fmla="*/ 3210321 h 3234796"/>
              <a:gd name="connsiteX192" fmla="*/ 1780814 w 4387423"/>
              <a:gd name="connsiteY192" fmla="*/ 3234796 h 3234796"/>
              <a:gd name="connsiteX193" fmla="*/ 1707136 w 4387423"/>
              <a:gd name="connsiteY193" fmla="*/ 3234796 h 3234796"/>
              <a:gd name="connsiteX194" fmla="*/ 1702195 w 4387423"/>
              <a:gd name="connsiteY194" fmla="*/ 3210321 h 3234796"/>
              <a:gd name="connsiteX195" fmla="*/ 1628472 w 4387423"/>
              <a:gd name="connsiteY195" fmla="*/ 3161454 h 3234796"/>
              <a:gd name="connsiteX196" fmla="*/ 1554750 w 4387423"/>
              <a:gd name="connsiteY196" fmla="*/ 3210321 h 3234796"/>
              <a:gd name="connsiteX197" fmla="*/ 1549808 w 4387423"/>
              <a:gd name="connsiteY197" fmla="*/ 3234796 h 3234796"/>
              <a:gd name="connsiteX198" fmla="*/ 1476130 w 4387423"/>
              <a:gd name="connsiteY198" fmla="*/ 3234796 h 3234796"/>
              <a:gd name="connsiteX199" fmla="*/ 1471189 w 4387423"/>
              <a:gd name="connsiteY199" fmla="*/ 3210321 h 3234796"/>
              <a:gd name="connsiteX200" fmla="*/ 1397466 w 4387423"/>
              <a:gd name="connsiteY200" fmla="*/ 3161454 h 3234796"/>
              <a:gd name="connsiteX201" fmla="*/ 1323744 w 4387423"/>
              <a:gd name="connsiteY201" fmla="*/ 3210321 h 3234796"/>
              <a:gd name="connsiteX202" fmla="*/ 1318802 w 4387423"/>
              <a:gd name="connsiteY202" fmla="*/ 3234796 h 3234796"/>
              <a:gd name="connsiteX203" fmla="*/ 1245124 w 4387423"/>
              <a:gd name="connsiteY203" fmla="*/ 3234796 h 3234796"/>
              <a:gd name="connsiteX204" fmla="*/ 1240183 w 4387423"/>
              <a:gd name="connsiteY204" fmla="*/ 3210321 h 3234796"/>
              <a:gd name="connsiteX205" fmla="*/ 1166461 w 4387423"/>
              <a:gd name="connsiteY205" fmla="*/ 3161454 h 3234796"/>
              <a:gd name="connsiteX206" fmla="*/ 1092739 w 4387423"/>
              <a:gd name="connsiteY206" fmla="*/ 3210321 h 3234796"/>
              <a:gd name="connsiteX207" fmla="*/ 1087797 w 4387423"/>
              <a:gd name="connsiteY207" fmla="*/ 3234796 h 3234796"/>
              <a:gd name="connsiteX208" fmla="*/ 1014119 w 4387423"/>
              <a:gd name="connsiteY208" fmla="*/ 3234796 h 3234796"/>
              <a:gd name="connsiteX209" fmla="*/ 1009178 w 4387423"/>
              <a:gd name="connsiteY209" fmla="*/ 3210321 h 3234796"/>
              <a:gd name="connsiteX210" fmla="*/ 935455 w 4387423"/>
              <a:gd name="connsiteY210" fmla="*/ 3161454 h 3234796"/>
              <a:gd name="connsiteX211" fmla="*/ 861733 w 4387423"/>
              <a:gd name="connsiteY211" fmla="*/ 3210321 h 3234796"/>
              <a:gd name="connsiteX212" fmla="*/ 856791 w 4387423"/>
              <a:gd name="connsiteY212" fmla="*/ 3234796 h 3234796"/>
              <a:gd name="connsiteX213" fmla="*/ 783113 w 4387423"/>
              <a:gd name="connsiteY213" fmla="*/ 3234796 h 3234796"/>
              <a:gd name="connsiteX214" fmla="*/ 778171 w 4387423"/>
              <a:gd name="connsiteY214" fmla="*/ 3210321 h 3234796"/>
              <a:gd name="connsiteX215" fmla="*/ 704449 w 4387423"/>
              <a:gd name="connsiteY215" fmla="*/ 3161454 h 3234796"/>
              <a:gd name="connsiteX216" fmla="*/ 630727 w 4387423"/>
              <a:gd name="connsiteY216" fmla="*/ 3210321 h 3234796"/>
              <a:gd name="connsiteX217" fmla="*/ 625785 w 4387423"/>
              <a:gd name="connsiteY217" fmla="*/ 3234796 h 3234796"/>
              <a:gd name="connsiteX218" fmla="*/ 552107 w 4387423"/>
              <a:gd name="connsiteY218" fmla="*/ 3234796 h 3234796"/>
              <a:gd name="connsiteX219" fmla="*/ 547165 w 4387423"/>
              <a:gd name="connsiteY219" fmla="*/ 3210321 h 3234796"/>
              <a:gd name="connsiteX220" fmla="*/ 473443 w 4387423"/>
              <a:gd name="connsiteY220" fmla="*/ 3161454 h 3234796"/>
              <a:gd name="connsiteX221" fmla="*/ 399721 w 4387423"/>
              <a:gd name="connsiteY221" fmla="*/ 3210321 h 3234796"/>
              <a:gd name="connsiteX222" fmla="*/ 394779 w 4387423"/>
              <a:gd name="connsiteY222" fmla="*/ 3234796 h 3234796"/>
              <a:gd name="connsiteX223" fmla="*/ 321101 w 4387423"/>
              <a:gd name="connsiteY223" fmla="*/ 3234796 h 3234796"/>
              <a:gd name="connsiteX224" fmla="*/ 316160 w 4387423"/>
              <a:gd name="connsiteY224" fmla="*/ 3210321 h 3234796"/>
              <a:gd name="connsiteX225" fmla="*/ 242438 w 4387423"/>
              <a:gd name="connsiteY225" fmla="*/ 3161454 h 3234796"/>
              <a:gd name="connsiteX226" fmla="*/ 168716 w 4387423"/>
              <a:gd name="connsiteY226" fmla="*/ 3210321 h 3234796"/>
              <a:gd name="connsiteX227" fmla="*/ 163774 w 4387423"/>
              <a:gd name="connsiteY227" fmla="*/ 3234796 h 3234796"/>
              <a:gd name="connsiteX228" fmla="*/ 90095 w 4387423"/>
              <a:gd name="connsiteY228" fmla="*/ 3234796 h 3234796"/>
              <a:gd name="connsiteX229" fmla="*/ 85153 w 4387423"/>
              <a:gd name="connsiteY229" fmla="*/ 3210321 h 3234796"/>
              <a:gd name="connsiteX230" fmla="*/ 11431 w 4387423"/>
              <a:gd name="connsiteY230" fmla="*/ 3161454 h 3234796"/>
              <a:gd name="connsiteX231" fmla="*/ 0 w 4387423"/>
              <a:gd name="connsiteY231" fmla="*/ 3163762 h 3234796"/>
              <a:gd name="connsiteX232" fmla="*/ 0 w 4387423"/>
              <a:gd name="connsiteY232" fmla="*/ 555648 h 3234796"/>
              <a:gd name="connsiteX233" fmla="*/ 22318 w 4387423"/>
              <a:gd name="connsiteY233" fmla="*/ 546403 h 3234796"/>
              <a:gd name="connsiteX234" fmla="*/ 34717 w 4387423"/>
              <a:gd name="connsiteY234" fmla="*/ 516469 h 3234796"/>
              <a:gd name="connsiteX235" fmla="*/ 22318 w 4387423"/>
              <a:gd name="connsiteY235" fmla="*/ 486535 h 3234796"/>
              <a:gd name="connsiteX236" fmla="*/ 0 w 4387423"/>
              <a:gd name="connsiteY236" fmla="*/ 477291 h 3234796"/>
              <a:gd name="connsiteX237" fmla="*/ 0 w 4387423"/>
              <a:gd name="connsiteY237" fmla="*/ 242993 h 3234796"/>
              <a:gd name="connsiteX238" fmla="*/ 0 w 4387423"/>
              <a:gd name="connsiteY238" fmla="*/ 152400 h 323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Lst>
            <a:rect l="l" t="t" r="r" b="b"/>
            <a:pathLst>
              <a:path w="4387423" h="3234796">
                <a:moveTo>
                  <a:pt x="4225707" y="474136"/>
                </a:moveTo>
                <a:cubicBezTo>
                  <a:pt x="4202327" y="474136"/>
                  <a:pt x="4183374" y="493089"/>
                  <a:pt x="4183374" y="516469"/>
                </a:cubicBezTo>
                <a:cubicBezTo>
                  <a:pt x="4183374" y="539849"/>
                  <a:pt x="4202327" y="558802"/>
                  <a:pt x="4225707" y="558802"/>
                </a:cubicBezTo>
                <a:cubicBezTo>
                  <a:pt x="4249087" y="558802"/>
                  <a:pt x="4268040" y="539849"/>
                  <a:pt x="4268040" y="516469"/>
                </a:cubicBezTo>
                <a:cubicBezTo>
                  <a:pt x="4268040" y="493089"/>
                  <a:pt x="4249087" y="474136"/>
                  <a:pt x="4225707" y="474136"/>
                </a:cubicBezTo>
                <a:close/>
                <a:moveTo>
                  <a:pt x="4056374" y="474136"/>
                </a:moveTo>
                <a:cubicBezTo>
                  <a:pt x="4032994" y="474136"/>
                  <a:pt x="4014041" y="493089"/>
                  <a:pt x="4014041" y="516469"/>
                </a:cubicBezTo>
                <a:cubicBezTo>
                  <a:pt x="4014041" y="539849"/>
                  <a:pt x="4032994" y="558802"/>
                  <a:pt x="4056374" y="558802"/>
                </a:cubicBezTo>
                <a:cubicBezTo>
                  <a:pt x="4079754" y="558802"/>
                  <a:pt x="4098707" y="539849"/>
                  <a:pt x="4098707" y="516469"/>
                </a:cubicBezTo>
                <a:cubicBezTo>
                  <a:pt x="4098707" y="493089"/>
                  <a:pt x="4079754" y="474136"/>
                  <a:pt x="4056374" y="474136"/>
                </a:cubicBezTo>
                <a:close/>
                <a:moveTo>
                  <a:pt x="3887041" y="474136"/>
                </a:moveTo>
                <a:cubicBezTo>
                  <a:pt x="3863661" y="474136"/>
                  <a:pt x="3844708" y="493089"/>
                  <a:pt x="3844708" y="516469"/>
                </a:cubicBezTo>
                <a:cubicBezTo>
                  <a:pt x="3844708" y="539849"/>
                  <a:pt x="3863661" y="558802"/>
                  <a:pt x="3887041" y="558802"/>
                </a:cubicBezTo>
                <a:cubicBezTo>
                  <a:pt x="3910421" y="558802"/>
                  <a:pt x="3929374" y="539849"/>
                  <a:pt x="3929374" y="516469"/>
                </a:cubicBezTo>
                <a:cubicBezTo>
                  <a:pt x="3929374" y="493089"/>
                  <a:pt x="3910421" y="474136"/>
                  <a:pt x="3887041" y="474136"/>
                </a:cubicBezTo>
                <a:close/>
                <a:moveTo>
                  <a:pt x="3717708" y="474136"/>
                </a:moveTo>
                <a:cubicBezTo>
                  <a:pt x="3694328" y="474136"/>
                  <a:pt x="3675375" y="493089"/>
                  <a:pt x="3675375" y="516469"/>
                </a:cubicBezTo>
                <a:cubicBezTo>
                  <a:pt x="3675375" y="539849"/>
                  <a:pt x="3694328" y="558802"/>
                  <a:pt x="3717708" y="558802"/>
                </a:cubicBezTo>
                <a:cubicBezTo>
                  <a:pt x="3741088" y="558802"/>
                  <a:pt x="3760041" y="539849"/>
                  <a:pt x="3760041" y="516469"/>
                </a:cubicBezTo>
                <a:cubicBezTo>
                  <a:pt x="3760041" y="493089"/>
                  <a:pt x="3741088" y="474136"/>
                  <a:pt x="3717708" y="474136"/>
                </a:cubicBezTo>
                <a:close/>
                <a:moveTo>
                  <a:pt x="3548375" y="474136"/>
                </a:moveTo>
                <a:cubicBezTo>
                  <a:pt x="3524995" y="474136"/>
                  <a:pt x="3506042" y="493089"/>
                  <a:pt x="3506042" y="516469"/>
                </a:cubicBezTo>
                <a:cubicBezTo>
                  <a:pt x="3506042" y="539849"/>
                  <a:pt x="3524995" y="558802"/>
                  <a:pt x="3548375" y="558802"/>
                </a:cubicBezTo>
                <a:cubicBezTo>
                  <a:pt x="3571755" y="558802"/>
                  <a:pt x="3590708" y="539849"/>
                  <a:pt x="3590708" y="516469"/>
                </a:cubicBezTo>
                <a:cubicBezTo>
                  <a:pt x="3590708" y="493089"/>
                  <a:pt x="3571755" y="474136"/>
                  <a:pt x="3548375" y="474136"/>
                </a:cubicBezTo>
                <a:close/>
                <a:moveTo>
                  <a:pt x="3379042" y="474136"/>
                </a:moveTo>
                <a:cubicBezTo>
                  <a:pt x="3355662" y="474136"/>
                  <a:pt x="3336709" y="493089"/>
                  <a:pt x="3336709" y="516469"/>
                </a:cubicBezTo>
                <a:cubicBezTo>
                  <a:pt x="3336709" y="539849"/>
                  <a:pt x="3355662" y="558802"/>
                  <a:pt x="3379042" y="558802"/>
                </a:cubicBezTo>
                <a:cubicBezTo>
                  <a:pt x="3402422" y="558802"/>
                  <a:pt x="3421375" y="539849"/>
                  <a:pt x="3421375" y="516469"/>
                </a:cubicBezTo>
                <a:cubicBezTo>
                  <a:pt x="3421375" y="493089"/>
                  <a:pt x="3402422" y="474136"/>
                  <a:pt x="3379042" y="474136"/>
                </a:cubicBezTo>
                <a:close/>
                <a:moveTo>
                  <a:pt x="3209709" y="474136"/>
                </a:moveTo>
                <a:cubicBezTo>
                  <a:pt x="3186329" y="474136"/>
                  <a:pt x="3167376" y="493089"/>
                  <a:pt x="3167376" y="516469"/>
                </a:cubicBezTo>
                <a:cubicBezTo>
                  <a:pt x="3167376" y="539849"/>
                  <a:pt x="3186329" y="558802"/>
                  <a:pt x="3209709" y="558802"/>
                </a:cubicBezTo>
                <a:cubicBezTo>
                  <a:pt x="3233089" y="558802"/>
                  <a:pt x="3252042" y="539849"/>
                  <a:pt x="3252042" y="516469"/>
                </a:cubicBezTo>
                <a:cubicBezTo>
                  <a:pt x="3252042" y="493089"/>
                  <a:pt x="3233089" y="474136"/>
                  <a:pt x="3209709" y="474136"/>
                </a:cubicBezTo>
                <a:close/>
                <a:moveTo>
                  <a:pt x="3040376" y="474136"/>
                </a:moveTo>
                <a:cubicBezTo>
                  <a:pt x="3016996" y="474136"/>
                  <a:pt x="2998043" y="493089"/>
                  <a:pt x="2998043" y="516469"/>
                </a:cubicBezTo>
                <a:cubicBezTo>
                  <a:pt x="2998043" y="539849"/>
                  <a:pt x="3016996" y="558802"/>
                  <a:pt x="3040376" y="558802"/>
                </a:cubicBezTo>
                <a:cubicBezTo>
                  <a:pt x="3063756" y="558802"/>
                  <a:pt x="3082709" y="539849"/>
                  <a:pt x="3082709" y="516469"/>
                </a:cubicBezTo>
                <a:cubicBezTo>
                  <a:pt x="3082709" y="493089"/>
                  <a:pt x="3063756" y="474136"/>
                  <a:pt x="3040376" y="474136"/>
                </a:cubicBezTo>
                <a:close/>
                <a:moveTo>
                  <a:pt x="2871043" y="474136"/>
                </a:moveTo>
                <a:cubicBezTo>
                  <a:pt x="2847663" y="474136"/>
                  <a:pt x="2828710" y="493089"/>
                  <a:pt x="2828710" y="516469"/>
                </a:cubicBezTo>
                <a:cubicBezTo>
                  <a:pt x="2828710" y="539849"/>
                  <a:pt x="2847663" y="558802"/>
                  <a:pt x="2871043" y="558802"/>
                </a:cubicBezTo>
                <a:cubicBezTo>
                  <a:pt x="2894423" y="558802"/>
                  <a:pt x="2913376" y="539849"/>
                  <a:pt x="2913376" y="516469"/>
                </a:cubicBezTo>
                <a:cubicBezTo>
                  <a:pt x="2913376" y="493089"/>
                  <a:pt x="2894423" y="474136"/>
                  <a:pt x="2871043" y="474136"/>
                </a:cubicBezTo>
                <a:close/>
                <a:moveTo>
                  <a:pt x="2701710" y="474136"/>
                </a:moveTo>
                <a:cubicBezTo>
                  <a:pt x="2678330" y="474136"/>
                  <a:pt x="2659377" y="493089"/>
                  <a:pt x="2659377" y="516469"/>
                </a:cubicBezTo>
                <a:cubicBezTo>
                  <a:pt x="2659377" y="539849"/>
                  <a:pt x="2678330" y="558802"/>
                  <a:pt x="2701710" y="558802"/>
                </a:cubicBezTo>
                <a:cubicBezTo>
                  <a:pt x="2725090" y="558802"/>
                  <a:pt x="2744043" y="539849"/>
                  <a:pt x="2744043" y="516469"/>
                </a:cubicBezTo>
                <a:cubicBezTo>
                  <a:pt x="2744043" y="493089"/>
                  <a:pt x="2725090" y="474136"/>
                  <a:pt x="2701710" y="474136"/>
                </a:cubicBezTo>
                <a:close/>
                <a:moveTo>
                  <a:pt x="2532377" y="474136"/>
                </a:moveTo>
                <a:cubicBezTo>
                  <a:pt x="2508997" y="474136"/>
                  <a:pt x="2490044" y="493089"/>
                  <a:pt x="2490044" y="516469"/>
                </a:cubicBezTo>
                <a:cubicBezTo>
                  <a:pt x="2490044" y="539849"/>
                  <a:pt x="2508997" y="558802"/>
                  <a:pt x="2532377" y="558802"/>
                </a:cubicBezTo>
                <a:cubicBezTo>
                  <a:pt x="2555757" y="558802"/>
                  <a:pt x="2574710" y="539849"/>
                  <a:pt x="2574710" y="516469"/>
                </a:cubicBezTo>
                <a:cubicBezTo>
                  <a:pt x="2574710" y="493089"/>
                  <a:pt x="2555757" y="474136"/>
                  <a:pt x="2532377" y="474136"/>
                </a:cubicBezTo>
                <a:close/>
                <a:moveTo>
                  <a:pt x="2363044" y="474136"/>
                </a:moveTo>
                <a:cubicBezTo>
                  <a:pt x="2339664" y="474136"/>
                  <a:pt x="2320711" y="493089"/>
                  <a:pt x="2320711" y="516469"/>
                </a:cubicBezTo>
                <a:cubicBezTo>
                  <a:pt x="2320711" y="539849"/>
                  <a:pt x="2339664" y="558802"/>
                  <a:pt x="2363044" y="558802"/>
                </a:cubicBezTo>
                <a:cubicBezTo>
                  <a:pt x="2386424" y="558802"/>
                  <a:pt x="2405377" y="539849"/>
                  <a:pt x="2405377" y="516469"/>
                </a:cubicBezTo>
                <a:cubicBezTo>
                  <a:pt x="2405377" y="493089"/>
                  <a:pt x="2386424" y="474136"/>
                  <a:pt x="2363044" y="474136"/>
                </a:cubicBezTo>
                <a:close/>
                <a:moveTo>
                  <a:pt x="2193711" y="474136"/>
                </a:moveTo>
                <a:cubicBezTo>
                  <a:pt x="2170331" y="474136"/>
                  <a:pt x="2151378" y="493089"/>
                  <a:pt x="2151378" y="516469"/>
                </a:cubicBezTo>
                <a:cubicBezTo>
                  <a:pt x="2151378" y="539849"/>
                  <a:pt x="2170331" y="558802"/>
                  <a:pt x="2193711" y="558802"/>
                </a:cubicBezTo>
                <a:cubicBezTo>
                  <a:pt x="2217091" y="558802"/>
                  <a:pt x="2236044" y="539849"/>
                  <a:pt x="2236044" y="516469"/>
                </a:cubicBezTo>
                <a:cubicBezTo>
                  <a:pt x="2236044" y="493089"/>
                  <a:pt x="2217091" y="474136"/>
                  <a:pt x="2193711" y="474136"/>
                </a:cubicBezTo>
                <a:close/>
                <a:moveTo>
                  <a:pt x="2024378" y="474136"/>
                </a:moveTo>
                <a:cubicBezTo>
                  <a:pt x="2000998" y="474136"/>
                  <a:pt x="1982045" y="493089"/>
                  <a:pt x="1982045" y="516469"/>
                </a:cubicBezTo>
                <a:cubicBezTo>
                  <a:pt x="1982045" y="539849"/>
                  <a:pt x="2000998" y="558802"/>
                  <a:pt x="2024378" y="558802"/>
                </a:cubicBezTo>
                <a:cubicBezTo>
                  <a:pt x="2047758" y="558802"/>
                  <a:pt x="2066711" y="539849"/>
                  <a:pt x="2066711" y="516469"/>
                </a:cubicBezTo>
                <a:cubicBezTo>
                  <a:pt x="2066711" y="493089"/>
                  <a:pt x="2047758" y="474136"/>
                  <a:pt x="2024378" y="474136"/>
                </a:cubicBezTo>
                <a:close/>
                <a:moveTo>
                  <a:pt x="1855045" y="474136"/>
                </a:moveTo>
                <a:cubicBezTo>
                  <a:pt x="1831665" y="474136"/>
                  <a:pt x="1812712" y="493089"/>
                  <a:pt x="1812712" y="516469"/>
                </a:cubicBezTo>
                <a:cubicBezTo>
                  <a:pt x="1812712" y="539849"/>
                  <a:pt x="1831665" y="558802"/>
                  <a:pt x="1855045" y="558802"/>
                </a:cubicBezTo>
                <a:cubicBezTo>
                  <a:pt x="1878425" y="558802"/>
                  <a:pt x="1897378" y="539849"/>
                  <a:pt x="1897378" y="516469"/>
                </a:cubicBezTo>
                <a:cubicBezTo>
                  <a:pt x="1897378" y="493089"/>
                  <a:pt x="1878425" y="474136"/>
                  <a:pt x="1855045" y="474136"/>
                </a:cubicBezTo>
                <a:close/>
                <a:moveTo>
                  <a:pt x="1685712" y="474136"/>
                </a:moveTo>
                <a:cubicBezTo>
                  <a:pt x="1662332" y="474136"/>
                  <a:pt x="1643379" y="493089"/>
                  <a:pt x="1643379" y="516469"/>
                </a:cubicBezTo>
                <a:cubicBezTo>
                  <a:pt x="1643379" y="539849"/>
                  <a:pt x="1662332" y="558802"/>
                  <a:pt x="1685712" y="558802"/>
                </a:cubicBezTo>
                <a:cubicBezTo>
                  <a:pt x="1709092" y="558802"/>
                  <a:pt x="1728045" y="539849"/>
                  <a:pt x="1728045" y="516469"/>
                </a:cubicBezTo>
                <a:cubicBezTo>
                  <a:pt x="1728045" y="493089"/>
                  <a:pt x="1709092" y="474136"/>
                  <a:pt x="1685712" y="474136"/>
                </a:cubicBezTo>
                <a:close/>
                <a:moveTo>
                  <a:pt x="1516379" y="474136"/>
                </a:moveTo>
                <a:cubicBezTo>
                  <a:pt x="1492999" y="474136"/>
                  <a:pt x="1474046" y="493089"/>
                  <a:pt x="1474046" y="516469"/>
                </a:cubicBezTo>
                <a:cubicBezTo>
                  <a:pt x="1474046" y="539849"/>
                  <a:pt x="1492999" y="558802"/>
                  <a:pt x="1516379" y="558802"/>
                </a:cubicBezTo>
                <a:cubicBezTo>
                  <a:pt x="1539759" y="558802"/>
                  <a:pt x="1558712" y="539849"/>
                  <a:pt x="1558712" y="516469"/>
                </a:cubicBezTo>
                <a:cubicBezTo>
                  <a:pt x="1558712" y="493089"/>
                  <a:pt x="1539759" y="474136"/>
                  <a:pt x="1516379" y="474136"/>
                </a:cubicBezTo>
                <a:close/>
                <a:moveTo>
                  <a:pt x="1347046" y="474136"/>
                </a:moveTo>
                <a:cubicBezTo>
                  <a:pt x="1323666" y="474136"/>
                  <a:pt x="1304713" y="493089"/>
                  <a:pt x="1304713" y="516469"/>
                </a:cubicBezTo>
                <a:cubicBezTo>
                  <a:pt x="1304713" y="539849"/>
                  <a:pt x="1323666" y="558802"/>
                  <a:pt x="1347046" y="558802"/>
                </a:cubicBezTo>
                <a:cubicBezTo>
                  <a:pt x="1370426" y="558802"/>
                  <a:pt x="1389379" y="539849"/>
                  <a:pt x="1389379" y="516469"/>
                </a:cubicBezTo>
                <a:cubicBezTo>
                  <a:pt x="1389379" y="493089"/>
                  <a:pt x="1370426" y="474136"/>
                  <a:pt x="1347046" y="474136"/>
                </a:cubicBezTo>
                <a:close/>
                <a:moveTo>
                  <a:pt x="1177713" y="474136"/>
                </a:moveTo>
                <a:cubicBezTo>
                  <a:pt x="1154334" y="474136"/>
                  <a:pt x="1135381" y="493089"/>
                  <a:pt x="1135381" y="516469"/>
                </a:cubicBezTo>
                <a:cubicBezTo>
                  <a:pt x="1135381" y="539849"/>
                  <a:pt x="1154334" y="558802"/>
                  <a:pt x="1177713" y="558802"/>
                </a:cubicBezTo>
                <a:cubicBezTo>
                  <a:pt x="1201093" y="558802"/>
                  <a:pt x="1220046" y="539849"/>
                  <a:pt x="1220046" y="516469"/>
                </a:cubicBezTo>
                <a:cubicBezTo>
                  <a:pt x="1220046" y="493089"/>
                  <a:pt x="1201093" y="474136"/>
                  <a:pt x="1177713" y="474136"/>
                </a:cubicBezTo>
                <a:close/>
                <a:moveTo>
                  <a:pt x="1008381" y="474136"/>
                </a:moveTo>
                <a:cubicBezTo>
                  <a:pt x="985001" y="474136"/>
                  <a:pt x="966048" y="493089"/>
                  <a:pt x="966048" y="516469"/>
                </a:cubicBezTo>
                <a:cubicBezTo>
                  <a:pt x="966048" y="539849"/>
                  <a:pt x="985001" y="558802"/>
                  <a:pt x="1008381" y="558802"/>
                </a:cubicBezTo>
                <a:cubicBezTo>
                  <a:pt x="1031761" y="558802"/>
                  <a:pt x="1050714" y="539849"/>
                  <a:pt x="1050714" y="516469"/>
                </a:cubicBezTo>
                <a:cubicBezTo>
                  <a:pt x="1050714" y="493089"/>
                  <a:pt x="1031761" y="474136"/>
                  <a:pt x="1008381" y="474136"/>
                </a:cubicBezTo>
                <a:close/>
                <a:moveTo>
                  <a:pt x="839048" y="474136"/>
                </a:moveTo>
                <a:cubicBezTo>
                  <a:pt x="815668" y="474136"/>
                  <a:pt x="796716" y="493089"/>
                  <a:pt x="796716" y="516469"/>
                </a:cubicBezTo>
                <a:cubicBezTo>
                  <a:pt x="796716" y="539849"/>
                  <a:pt x="815668" y="558802"/>
                  <a:pt x="839048" y="558802"/>
                </a:cubicBezTo>
                <a:cubicBezTo>
                  <a:pt x="862428" y="558802"/>
                  <a:pt x="881381" y="539849"/>
                  <a:pt x="881381" y="516469"/>
                </a:cubicBezTo>
                <a:cubicBezTo>
                  <a:pt x="881381" y="493089"/>
                  <a:pt x="862428" y="474136"/>
                  <a:pt x="839048" y="474136"/>
                </a:cubicBezTo>
                <a:close/>
                <a:moveTo>
                  <a:pt x="669716" y="474136"/>
                </a:moveTo>
                <a:cubicBezTo>
                  <a:pt x="646335" y="474136"/>
                  <a:pt x="627383" y="493089"/>
                  <a:pt x="627383" y="516469"/>
                </a:cubicBezTo>
                <a:cubicBezTo>
                  <a:pt x="627383" y="539849"/>
                  <a:pt x="646335" y="558802"/>
                  <a:pt x="669716" y="558802"/>
                </a:cubicBezTo>
                <a:cubicBezTo>
                  <a:pt x="693096" y="558802"/>
                  <a:pt x="712049" y="539849"/>
                  <a:pt x="712049" y="516469"/>
                </a:cubicBezTo>
                <a:cubicBezTo>
                  <a:pt x="712049" y="493089"/>
                  <a:pt x="693096" y="474136"/>
                  <a:pt x="669716" y="474136"/>
                </a:cubicBezTo>
                <a:close/>
                <a:moveTo>
                  <a:pt x="500382" y="474136"/>
                </a:moveTo>
                <a:cubicBezTo>
                  <a:pt x="477002" y="474136"/>
                  <a:pt x="458049" y="493089"/>
                  <a:pt x="458049" y="516469"/>
                </a:cubicBezTo>
                <a:cubicBezTo>
                  <a:pt x="458049" y="539849"/>
                  <a:pt x="477002" y="558802"/>
                  <a:pt x="500382" y="558802"/>
                </a:cubicBezTo>
                <a:cubicBezTo>
                  <a:pt x="523763" y="558802"/>
                  <a:pt x="542715" y="539849"/>
                  <a:pt x="542715" y="516469"/>
                </a:cubicBezTo>
                <a:cubicBezTo>
                  <a:pt x="542715" y="493089"/>
                  <a:pt x="523763" y="474136"/>
                  <a:pt x="500382" y="474136"/>
                </a:cubicBezTo>
                <a:close/>
                <a:moveTo>
                  <a:pt x="331050" y="474136"/>
                </a:moveTo>
                <a:cubicBezTo>
                  <a:pt x="307670" y="474136"/>
                  <a:pt x="288717" y="493089"/>
                  <a:pt x="288717" y="516469"/>
                </a:cubicBezTo>
                <a:cubicBezTo>
                  <a:pt x="288717" y="539849"/>
                  <a:pt x="307670" y="558802"/>
                  <a:pt x="331050" y="558802"/>
                </a:cubicBezTo>
                <a:cubicBezTo>
                  <a:pt x="354430" y="558802"/>
                  <a:pt x="373382" y="539849"/>
                  <a:pt x="373382" y="516469"/>
                </a:cubicBezTo>
                <a:cubicBezTo>
                  <a:pt x="373382" y="493089"/>
                  <a:pt x="354430" y="474136"/>
                  <a:pt x="331050" y="474136"/>
                </a:cubicBezTo>
                <a:close/>
                <a:moveTo>
                  <a:pt x="161717" y="474136"/>
                </a:moveTo>
                <a:cubicBezTo>
                  <a:pt x="138337" y="474136"/>
                  <a:pt x="119384" y="493089"/>
                  <a:pt x="119384" y="516469"/>
                </a:cubicBezTo>
                <a:cubicBezTo>
                  <a:pt x="119384" y="539849"/>
                  <a:pt x="138337" y="558802"/>
                  <a:pt x="161717" y="558802"/>
                </a:cubicBezTo>
                <a:cubicBezTo>
                  <a:pt x="185097" y="558802"/>
                  <a:pt x="204050" y="539849"/>
                  <a:pt x="204050" y="516469"/>
                </a:cubicBezTo>
                <a:cubicBezTo>
                  <a:pt x="204050" y="493089"/>
                  <a:pt x="185097" y="474136"/>
                  <a:pt x="161717" y="474136"/>
                </a:cubicBezTo>
                <a:close/>
                <a:moveTo>
                  <a:pt x="0" y="0"/>
                </a:moveTo>
                <a:lnTo>
                  <a:pt x="4387423" y="0"/>
                </a:lnTo>
                <a:lnTo>
                  <a:pt x="4387423" y="152400"/>
                </a:lnTo>
                <a:lnTo>
                  <a:pt x="4387423" y="242993"/>
                </a:lnTo>
                <a:lnTo>
                  <a:pt x="4387423" y="477291"/>
                </a:lnTo>
                <a:lnTo>
                  <a:pt x="4365106" y="486535"/>
                </a:lnTo>
                <a:cubicBezTo>
                  <a:pt x="4357446" y="494196"/>
                  <a:pt x="4352707" y="504779"/>
                  <a:pt x="4352707" y="516469"/>
                </a:cubicBezTo>
                <a:cubicBezTo>
                  <a:pt x="4352707" y="528159"/>
                  <a:pt x="4357446" y="538742"/>
                  <a:pt x="4365106" y="546403"/>
                </a:cubicBezTo>
                <a:lnTo>
                  <a:pt x="4387423" y="555647"/>
                </a:lnTo>
                <a:lnTo>
                  <a:pt x="4387423" y="3164104"/>
                </a:lnTo>
                <a:lnTo>
                  <a:pt x="4369407" y="3167742"/>
                </a:lnTo>
                <a:cubicBezTo>
                  <a:pt x="4350262" y="3175839"/>
                  <a:pt x="4334925" y="3191176"/>
                  <a:pt x="4326828" y="3210321"/>
                </a:cubicBezTo>
                <a:lnTo>
                  <a:pt x="4321886" y="3234796"/>
                </a:lnTo>
                <a:lnTo>
                  <a:pt x="4248202" y="3234796"/>
                </a:lnTo>
                <a:lnTo>
                  <a:pt x="4243261" y="3210321"/>
                </a:lnTo>
                <a:cubicBezTo>
                  <a:pt x="4231114" y="3181604"/>
                  <a:pt x="4202679" y="3161454"/>
                  <a:pt x="4169538" y="3161454"/>
                </a:cubicBezTo>
                <a:cubicBezTo>
                  <a:pt x="4136397" y="3161454"/>
                  <a:pt x="4107962" y="3181604"/>
                  <a:pt x="4095816" y="3210321"/>
                </a:cubicBezTo>
                <a:lnTo>
                  <a:pt x="4090874" y="3234796"/>
                </a:lnTo>
                <a:lnTo>
                  <a:pt x="4017196" y="3234796"/>
                </a:lnTo>
                <a:lnTo>
                  <a:pt x="4012255" y="3210321"/>
                </a:lnTo>
                <a:cubicBezTo>
                  <a:pt x="4000108" y="3181604"/>
                  <a:pt x="3971673" y="3161454"/>
                  <a:pt x="3938532" y="3161454"/>
                </a:cubicBezTo>
                <a:cubicBezTo>
                  <a:pt x="3905391" y="3161454"/>
                  <a:pt x="3876956" y="3181604"/>
                  <a:pt x="3864810" y="3210321"/>
                </a:cubicBezTo>
                <a:lnTo>
                  <a:pt x="3859868" y="3234796"/>
                </a:lnTo>
                <a:lnTo>
                  <a:pt x="3786190" y="3234796"/>
                </a:lnTo>
                <a:lnTo>
                  <a:pt x="3781249" y="3210321"/>
                </a:lnTo>
                <a:cubicBezTo>
                  <a:pt x="3769102" y="3181604"/>
                  <a:pt x="3740667" y="3161454"/>
                  <a:pt x="3707526" y="3161454"/>
                </a:cubicBezTo>
                <a:cubicBezTo>
                  <a:pt x="3674385" y="3161454"/>
                  <a:pt x="3645950" y="3181604"/>
                  <a:pt x="3633804" y="3210321"/>
                </a:cubicBezTo>
                <a:lnTo>
                  <a:pt x="3628863" y="3234796"/>
                </a:lnTo>
                <a:lnTo>
                  <a:pt x="3555184" y="3234796"/>
                </a:lnTo>
                <a:lnTo>
                  <a:pt x="3550243" y="3210321"/>
                </a:lnTo>
                <a:cubicBezTo>
                  <a:pt x="3538096" y="3181604"/>
                  <a:pt x="3509661" y="3161454"/>
                  <a:pt x="3476520" y="3161454"/>
                </a:cubicBezTo>
                <a:cubicBezTo>
                  <a:pt x="3443379" y="3161454"/>
                  <a:pt x="3414944" y="3181604"/>
                  <a:pt x="3402798" y="3210321"/>
                </a:cubicBezTo>
                <a:lnTo>
                  <a:pt x="3397856" y="3234796"/>
                </a:lnTo>
                <a:lnTo>
                  <a:pt x="3324178" y="3234796"/>
                </a:lnTo>
                <a:lnTo>
                  <a:pt x="3319237" y="3210321"/>
                </a:lnTo>
                <a:cubicBezTo>
                  <a:pt x="3307090" y="3181604"/>
                  <a:pt x="3278655" y="3161454"/>
                  <a:pt x="3245514" y="3161454"/>
                </a:cubicBezTo>
                <a:cubicBezTo>
                  <a:pt x="3212373" y="3161454"/>
                  <a:pt x="3183938" y="3181604"/>
                  <a:pt x="3171792" y="3210321"/>
                </a:cubicBezTo>
                <a:lnTo>
                  <a:pt x="3166850" y="3234796"/>
                </a:lnTo>
                <a:lnTo>
                  <a:pt x="3093172" y="3234796"/>
                </a:lnTo>
                <a:lnTo>
                  <a:pt x="3088230" y="3210321"/>
                </a:lnTo>
                <a:cubicBezTo>
                  <a:pt x="3076084" y="3181604"/>
                  <a:pt x="3047649" y="3161454"/>
                  <a:pt x="3014508" y="3161454"/>
                </a:cubicBezTo>
                <a:cubicBezTo>
                  <a:pt x="2981367" y="3161454"/>
                  <a:pt x="2952932" y="3181604"/>
                  <a:pt x="2940786" y="3210321"/>
                </a:cubicBezTo>
                <a:lnTo>
                  <a:pt x="2935844" y="3234796"/>
                </a:lnTo>
                <a:lnTo>
                  <a:pt x="2862166" y="3234796"/>
                </a:lnTo>
                <a:lnTo>
                  <a:pt x="2857224" y="3210321"/>
                </a:lnTo>
                <a:cubicBezTo>
                  <a:pt x="2845078" y="3181604"/>
                  <a:pt x="2816643" y="3161454"/>
                  <a:pt x="2783502" y="3161454"/>
                </a:cubicBezTo>
                <a:cubicBezTo>
                  <a:pt x="2750361" y="3161454"/>
                  <a:pt x="2721926" y="3181604"/>
                  <a:pt x="2709780" y="3210321"/>
                </a:cubicBezTo>
                <a:lnTo>
                  <a:pt x="2704838" y="3234796"/>
                </a:lnTo>
                <a:lnTo>
                  <a:pt x="2631160" y="3234796"/>
                </a:lnTo>
                <a:lnTo>
                  <a:pt x="2626219" y="3210321"/>
                </a:lnTo>
                <a:cubicBezTo>
                  <a:pt x="2614072" y="3181604"/>
                  <a:pt x="2585637" y="3161454"/>
                  <a:pt x="2552496" y="3161454"/>
                </a:cubicBezTo>
                <a:cubicBezTo>
                  <a:pt x="2519355" y="3161454"/>
                  <a:pt x="2490920" y="3181604"/>
                  <a:pt x="2478774" y="3210321"/>
                </a:cubicBezTo>
                <a:lnTo>
                  <a:pt x="2473832" y="3234796"/>
                </a:lnTo>
                <a:lnTo>
                  <a:pt x="2400154" y="3234796"/>
                </a:lnTo>
                <a:lnTo>
                  <a:pt x="2395213" y="3210321"/>
                </a:lnTo>
                <a:cubicBezTo>
                  <a:pt x="2383066" y="3181604"/>
                  <a:pt x="2354631" y="3161454"/>
                  <a:pt x="2321490" y="3161454"/>
                </a:cubicBezTo>
                <a:cubicBezTo>
                  <a:pt x="2288349" y="3161454"/>
                  <a:pt x="2259914" y="3181604"/>
                  <a:pt x="2247768" y="3210321"/>
                </a:cubicBezTo>
                <a:lnTo>
                  <a:pt x="2242826" y="3234796"/>
                </a:lnTo>
                <a:lnTo>
                  <a:pt x="2169148" y="3234796"/>
                </a:lnTo>
                <a:lnTo>
                  <a:pt x="2164207" y="3210321"/>
                </a:lnTo>
                <a:cubicBezTo>
                  <a:pt x="2152060" y="3181604"/>
                  <a:pt x="2123625" y="3161454"/>
                  <a:pt x="2090484" y="3161454"/>
                </a:cubicBezTo>
                <a:cubicBezTo>
                  <a:pt x="2057343" y="3161454"/>
                  <a:pt x="2028908" y="3181604"/>
                  <a:pt x="2016762" y="3210321"/>
                </a:cubicBezTo>
                <a:lnTo>
                  <a:pt x="2011820" y="3234796"/>
                </a:lnTo>
                <a:lnTo>
                  <a:pt x="1938142" y="3234796"/>
                </a:lnTo>
                <a:lnTo>
                  <a:pt x="1933201" y="3210321"/>
                </a:lnTo>
                <a:cubicBezTo>
                  <a:pt x="1921054" y="3181604"/>
                  <a:pt x="1892619" y="3161454"/>
                  <a:pt x="1859478" y="3161454"/>
                </a:cubicBezTo>
                <a:cubicBezTo>
                  <a:pt x="1826337" y="3161454"/>
                  <a:pt x="1797902" y="3181604"/>
                  <a:pt x="1785756" y="3210321"/>
                </a:cubicBezTo>
                <a:lnTo>
                  <a:pt x="1780814" y="3234796"/>
                </a:lnTo>
                <a:lnTo>
                  <a:pt x="1707136" y="3234796"/>
                </a:lnTo>
                <a:lnTo>
                  <a:pt x="1702195" y="3210321"/>
                </a:lnTo>
                <a:cubicBezTo>
                  <a:pt x="1690048" y="3181604"/>
                  <a:pt x="1661613" y="3161454"/>
                  <a:pt x="1628472" y="3161454"/>
                </a:cubicBezTo>
                <a:cubicBezTo>
                  <a:pt x="1595331" y="3161454"/>
                  <a:pt x="1566896" y="3181604"/>
                  <a:pt x="1554750" y="3210321"/>
                </a:cubicBezTo>
                <a:lnTo>
                  <a:pt x="1549808" y="3234796"/>
                </a:lnTo>
                <a:lnTo>
                  <a:pt x="1476130" y="3234796"/>
                </a:lnTo>
                <a:lnTo>
                  <a:pt x="1471189" y="3210321"/>
                </a:lnTo>
                <a:cubicBezTo>
                  <a:pt x="1459042" y="3181604"/>
                  <a:pt x="1430607" y="3161454"/>
                  <a:pt x="1397466" y="3161454"/>
                </a:cubicBezTo>
                <a:cubicBezTo>
                  <a:pt x="1364325" y="3161454"/>
                  <a:pt x="1335890" y="3181604"/>
                  <a:pt x="1323744" y="3210321"/>
                </a:cubicBezTo>
                <a:lnTo>
                  <a:pt x="1318802" y="3234796"/>
                </a:lnTo>
                <a:lnTo>
                  <a:pt x="1245124" y="3234796"/>
                </a:lnTo>
                <a:lnTo>
                  <a:pt x="1240183" y="3210321"/>
                </a:lnTo>
                <a:cubicBezTo>
                  <a:pt x="1228036" y="3181604"/>
                  <a:pt x="1199601" y="3161454"/>
                  <a:pt x="1166461" y="3161454"/>
                </a:cubicBezTo>
                <a:cubicBezTo>
                  <a:pt x="1133320" y="3161454"/>
                  <a:pt x="1104885" y="3181604"/>
                  <a:pt x="1092739" y="3210321"/>
                </a:cubicBezTo>
                <a:lnTo>
                  <a:pt x="1087797" y="3234796"/>
                </a:lnTo>
                <a:lnTo>
                  <a:pt x="1014119" y="3234796"/>
                </a:lnTo>
                <a:lnTo>
                  <a:pt x="1009178" y="3210321"/>
                </a:lnTo>
                <a:cubicBezTo>
                  <a:pt x="997031" y="3181604"/>
                  <a:pt x="968596" y="3161454"/>
                  <a:pt x="935455" y="3161454"/>
                </a:cubicBezTo>
                <a:cubicBezTo>
                  <a:pt x="902314" y="3161454"/>
                  <a:pt x="873879" y="3181604"/>
                  <a:pt x="861733" y="3210321"/>
                </a:cubicBezTo>
                <a:lnTo>
                  <a:pt x="856791" y="3234796"/>
                </a:lnTo>
                <a:lnTo>
                  <a:pt x="783113" y="3234796"/>
                </a:lnTo>
                <a:lnTo>
                  <a:pt x="778171" y="3210321"/>
                </a:lnTo>
                <a:cubicBezTo>
                  <a:pt x="766025" y="3181604"/>
                  <a:pt x="737590" y="3161454"/>
                  <a:pt x="704449" y="3161454"/>
                </a:cubicBezTo>
                <a:cubicBezTo>
                  <a:pt x="671308" y="3161454"/>
                  <a:pt x="642873" y="3181604"/>
                  <a:pt x="630727" y="3210321"/>
                </a:cubicBezTo>
                <a:lnTo>
                  <a:pt x="625785" y="3234796"/>
                </a:lnTo>
                <a:lnTo>
                  <a:pt x="552107" y="3234796"/>
                </a:lnTo>
                <a:lnTo>
                  <a:pt x="547165" y="3210321"/>
                </a:lnTo>
                <a:cubicBezTo>
                  <a:pt x="535019" y="3181604"/>
                  <a:pt x="506584" y="3161454"/>
                  <a:pt x="473443" y="3161454"/>
                </a:cubicBezTo>
                <a:cubicBezTo>
                  <a:pt x="440302" y="3161454"/>
                  <a:pt x="411867" y="3181604"/>
                  <a:pt x="399721" y="3210321"/>
                </a:cubicBezTo>
                <a:lnTo>
                  <a:pt x="394779" y="3234796"/>
                </a:lnTo>
                <a:lnTo>
                  <a:pt x="321101" y="3234796"/>
                </a:lnTo>
                <a:lnTo>
                  <a:pt x="316160" y="3210321"/>
                </a:lnTo>
                <a:cubicBezTo>
                  <a:pt x="304013" y="3181604"/>
                  <a:pt x="275578" y="3161454"/>
                  <a:pt x="242438" y="3161454"/>
                </a:cubicBezTo>
                <a:cubicBezTo>
                  <a:pt x="209297" y="3161454"/>
                  <a:pt x="180862" y="3181604"/>
                  <a:pt x="168716" y="3210321"/>
                </a:cubicBezTo>
                <a:lnTo>
                  <a:pt x="163774" y="3234796"/>
                </a:lnTo>
                <a:lnTo>
                  <a:pt x="90095" y="3234796"/>
                </a:lnTo>
                <a:lnTo>
                  <a:pt x="85153" y="3210321"/>
                </a:lnTo>
                <a:cubicBezTo>
                  <a:pt x="73007" y="3181604"/>
                  <a:pt x="44572" y="3161454"/>
                  <a:pt x="11431" y="3161454"/>
                </a:cubicBezTo>
                <a:lnTo>
                  <a:pt x="0" y="3163762"/>
                </a:lnTo>
                <a:lnTo>
                  <a:pt x="0" y="555648"/>
                </a:lnTo>
                <a:lnTo>
                  <a:pt x="22318" y="546403"/>
                </a:lnTo>
                <a:cubicBezTo>
                  <a:pt x="29979" y="538742"/>
                  <a:pt x="34717" y="528159"/>
                  <a:pt x="34717" y="516469"/>
                </a:cubicBezTo>
                <a:cubicBezTo>
                  <a:pt x="34717" y="504779"/>
                  <a:pt x="29979" y="494196"/>
                  <a:pt x="22318" y="486535"/>
                </a:cubicBezTo>
                <a:lnTo>
                  <a:pt x="0" y="477291"/>
                </a:lnTo>
                <a:lnTo>
                  <a:pt x="0" y="242993"/>
                </a:lnTo>
                <a:lnTo>
                  <a:pt x="0" y="152400"/>
                </a:lnTo>
                <a:close/>
              </a:path>
            </a:pathLst>
          </a:custGeom>
          <a:solidFill>
            <a:sysClr val="window" lastClr="FFFFFF"/>
          </a:solidFill>
          <a:ln w="3175">
            <a:solidFill>
              <a:sysClr val="window" lastClr="FFFFFF"/>
            </a:solidFill>
          </a:ln>
          <a:effectLst>
            <a:outerShdw blurRad="50800" dist="38100" dir="5400000" algn="t" rotWithShape="0">
              <a:prstClr val="black">
                <a:alpha val="40000"/>
              </a:prstClr>
            </a:outerShdw>
          </a:effectLst>
        </p:spPr>
        <p:style>
          <a:lnRef idx="2">
            <a:srgbClr val="FA8550">
              <a:shade val="50000"/>
            </a:srgbClr>
          </a:lnRef>
          <a:fillRef idx="1">
            <a:srgbClr val="FA8550"/>
          </a:fillRef>
          <a:effectRef idx="0">
            <a:srgbClr val="FA8550"/>
          </a:effectRef>
          <a:fontRef idx="minor">
            <a:sysClr val="window" lastClr="FFFFFF"/>
          </a:fontRef>
        </p:style>
        <p:txBody>
          <a:bodyPr rtlCol="0" anchor="t">
            <a:normAutofit/>
          </a:bodyPr>
          <a:p>
            <a:pPr algn="ctr">
              <a:lnSpc>
                <a:spcPct val="120000"/>
              </a:lnSpc>
            </a:pPr>
            <a:endParaRPr lang="en-US" altLang="zh-CN" sz="2000" b="1" spc="300" dirty="0">
              <a:solidFill>
                <a:srgbClr val="4276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5" name="矩形 44"/>
          <p:cNvSpPr/>
          <p:nvPr>
            <p:custDataLst>
              <p:tags r:id="rId9"/>
            </p:custDataLst>
          </p:nvPr>
        </p:nvSpPr>
        <p:spPr>
          <a:xfrm>
            <a:off x="6500495" y="1752600"/>
            <a:ext cx="4064000" cy="2664460"/>
          </a:xfrm>
          <a:prstGeom prst="rect">
            <a:avLst/>
          </a:prstGeom>
          <a:solidFill>
            <a:srgbClr val="4276AA"/>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p>
            <a:pPr marL="285750" lvl="0" indent="-285750" algn="just"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分析特殊事件</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just"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分析矛盾现象</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just"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分析作业程序</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just"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分析产业与市场结构变迁的趋势</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just"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分析人口统计资料的变化趋势</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just"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分析价值观与认知的变化</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just"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结合新知识的出现</a:t>
            </a:r>
            <a:endPar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文本框 45"/>
          <p:cNvSpPr txBox="1"/>
          <p:nvPr>
            <p:custDataLst>
              <p:tags r:id="rId10"/>
            </p:custDataLst>
          </p:nvPr>
        </p:nvSpPr>
        <p:spPr>
          <a:xfrm>
            <a:off x="1622498" y="984250"/>
            <a:ext cx="4013446" cy="557732"/>
          </a:xfrm>
          <a:prstGeom prst="rect">
            <a:avLst/>
          </a:prstGeom>
          <a:noFill/>
        </p:spPr>
        <p:txBody>
          <a:bodyPr wrap="square" rtlCol="0" anchor="ctr">
            <a:normAutofit/>
          </a:bodyPr>
          <a:p>
            <a:pPr marL="0" indent="0" algn="ctr">
              <a:lnSpc>
                <a:spcPct val="120000"/>
              </a:lnSpc>
              <a:spcBef>
                <a:spcPts val="0"/>
              </a:spcBef>
              <a:spcAft>
                <a:spcPts val="0"/>
              </a:spcAft>
              <a:buSzPct val="100000"/>
            </a:pPr>
            <a:r>
              <a:rPr lang="zh-CN" altLang="en-US" sz="1800" b="1" spc="300">
                <a:solidFill>
                  <a:srgbClr val="4276AA"/>
                </a:solidFill>
                <a:latin typeface="微软雅黑" panose="020B0503020204020204" pitchFamily="34" charset="-122"/>
                <a:ea typeface="微软雅黑" panose="020B0503020204020204" pitchFamily="34" charset="-122"/>
              </a:rPr>
              <a:t>影响识别创业机会的因素</a:t>
            </a:r>
            <a:endParaRPr lang="zh-CN" altLang="en-US" sz="1800" b="1" spc="300">
              <a:solidFill>
                <a:srgbClr val="4276AA"/>
              </a:solidFill>
              <a:latin typeface="微软雅黑" panose="020B0503020204020204" pitchFamily="34" charset="-122"/>
              <a:ea typeface="微软雅黑" panose="020B0503020204020204" pitchFamily="34" charset="-122"/>
            </a:endParaRPr>
          </a:p>
        </p:txBody>
      </p:sp>
      <p:sp>
        <p:nvSpPr>
          <p:cNvPr id="47" name="文本框 46"/>
          <p:cNvSpPr txBox="1"/>
          <p:nvPr>
            <p:custDataLst>
              <p:tags r:id="rId11"/>
            </p:custDataLst>
          </p:nvPr>
        </p:nvSpPr>
        <p:spPr>
          <a:xfrm>
            <a:off x="6526103" y="984250"/>
            <a:ext cx="4013446" cy="557732"/>
          </a:xfrm>
          <a:prstGeom prst="rect">
            <a:avLst/>
          </a:prstGeom>
          <a:noFill/>
        </p:spPr>
        <p:txBody>
          <a:bodyPr wrap="square" rtlCol="0" anchor="ctr">
            <a:normAutofit/>
          </a:bodyPr>
          <a:p>
            <a:pPr marL="0" indent="0" algn="ctr">
              <a:lnSpc>
                <a:spcPct val="120000"/>
              </a:lnSpc>
              <a:spcBef>
                <a:spcPts val="0"/>
              </a:spcBef>
              <a:spcAft>
                <a:spcPts val="0"/>
              </a:spcAft>
              <a:buSzPct val="100000"/>
            </a:pPr>
            <a:r>
              <a:rPr lang="zh-CN" altLang="en-US" sz="1800" b="1" spc="300">
                <a:solidFill>
                  <a:srgbClr val="4276AA"/>
                </a:solidFill>
                <a:latin typeface="微软雅黑" panose="020B0503020204020204" pitchFamily="34" charset="-122"/>
                <a:ea typeface="微软雅黑" panose="020B0503020204020204" pitchFamily="34" charset="-122"/>
              </a:rPr>
              <a:t>发掘创业机会的具体做法</a:t>
            </a:r>
            <a:endParaRPr lang="zh-CN" altLang="en-US" sz="1800" b="1" spc="300">
              <a:solidFill>
                <a:srgbClr val="4276AA"/>
              </a:solidFill>
              <a:latin typeface="微软雅黑" panose="020B0503020204020204" pitchFamily="34" charset="-122"/>
              <a:ea typeface="微软雅黑" panose="020B0503020204020204" pitchFamily="34" charset="-122"/>
            </a:endParaRPr>
          </a:p>
        </p:txBody>
      </p:sp>
    </p:spTree>
    <p:custDataLst>
      <p:tags r:id="rId12"/>
    </p:custData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评价创业机会</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7" name="文本框 6"/>
          <p:cNvSpPr txBox="1"/>
          <p:nvPr/>
        </p:nvSpPr>
        <p:spPr>
          <a:xfrm>
            <a:off x="979170" y="1096645"/>
            <a:ext cx="6917055" cy="460375"/>
          </a:xfrm>
          <a:prstGeom prst="rect">
            <a:avLst/>
          </a:prstGeom>
          <a:noFill/>
        </p:spPr>
        <p:txBody>
          <a:bodyPr wrap="square" rtlCol="0">
            <a:spAutoFit/>
          </a:bodyPr>
          <a:p>
            <a:r>
              <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en-US" altLang="zh-CN"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SWOT</a:t>
            </a:r>
            <a:r>
              <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分析法</a:t>
            </a:r>
            <a:endPar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6" name="组合 5"/>
          <p:cNvGrpSpPr/>
          <p:nvPr>
            <p:custDataLst>
              <p:tags r:id="rId2"/>
            </p:custDataLst>
          </p:nvPr>
        </p:nvGrpSpPr>
        <p:grpSpPr>
          <a:xfrm>
            <a:off x="1930400" y="1697355"/>
            <a:ext cx="6917302" cy="1959851"/>
            <a:chOff x="1069416" y="1608612"/>
            <a:chExt cx="4642552" cy="2039661"/>
          </a:xfrm>
        </p:grpSpPr>
        <p:sp>
          <p:nvSpPr>
            <p:cNvPr id="2" name="任意形状 5"/>
            <p:cNvSpPr/>
            <p:nvPr>
              <p:custDataLst>
                <p:tags r:id="rId3"/>
              </p:custDataLst>
            </p:nvPr>
          </p:nvSpPr>
          <p:spPr>
            <a:xfrm>
              <a:off x="1070196" y="1608612"/>
              <a:ext cx="656191" cy="2038880"/>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dirty="0">
                <a:solidFill>
                  <a:srgbClr val="222222"/>
                </a:solidFill>
                <a:latin typeface="微软雅黑" panose="020B0503020204020204" pitchFamily="34" charset="-122"/>
                <a:ea typeface="微软雅黑" panose="020B0503020204020204" pitchFamily="34" charset="-122"/>
              </a:endParaRPr>
            </a:p>
          </p:txBody>
        </p:sp>
        <p:sp>
          <p:nvSpPr>
            <p:cNvPr id="8" name="圆角矩形 7"/>
            <p:cNvSpPr/>
            <p:nvPr>
              <p:custDataLst>
                <p:tags r:id="rId4"/>
              </p:custDataLst>
            </p:nvPr>
          </p:nvSpPr>
          <p:spPr>
            <a:xfrm>
              <a:off x="1069416" y="1609393"/>
              <a:ext cx="4640209" cy="2038880"/>
            </a:xfrm>
            <a:prstGeom prst="roundRect">
              <a:avLst>
                <a:gd name="adj" fmla="val 4745"/>
              </a:avLst>
            </a:prstGeom>
            <a:noFill/>
            <a:ln w="25400" cap="flat">
              <a:solidFill>
                <a:srgbClr val="4276AA"/>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sp>
          <p:nvSpPr>
            <p:cNvPr id="9" name="任意形状 4"/>
            <p:cNvSpPr/>
            <p:nvPr>
              <p:custDataLst>
                <p:tags r:id="rId5"/>
              </p:custDataLst>
            </p:nvPr>
          </p:nvSpPr>
          <p:spPr>
            <a:xfrm>
              <a:off x="4844858" y="1609393"/>
              <a:ext cx="867110" cy="2038880"/>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4276AA"/>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grpSp>
      <p:grpSp>
        <p:nvGrpSpPr>
          <p:cNvPr id="10" name="组合 9"/>
          <p:cNvGrpSpPr/>
          <p:nvPr>
            <p:custDataLst>
              <p:tags r:id="rId6"/>
            </p:custDataLst>
          </p:nvPr>
        </p:nvGrpSpPr>
        <p:grpSpPr>
          <a:xfrm>
            <a:off x="3378864" y="3841550"/>
            <a:ext cx="6900854" cy="1959851"/>
            <a:chOff x="1083006" y="3992376"/>
            <a:chExt cx="4641772" cy="2039661"/>
          </a:xfrm>
        </p:grpSpPr>
        <p:sp>
          <p:nvSpPr>
            <p:cNvPr id="12" name="任意形状 11"/>
            <p:cNvSpPr/>
            <p:nvPr>
              <p:custDataLst>
                <p:tags r:id="rId7"/>
              </p:custDataLst>
            </p:nvPr>
          </p:nvSpPr>
          <p:spPr>
            <a:xfrm>
              <a:off x="1083006" y="3992376"/>
              <a:ext cx="656191" cy="2038880"/>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sp>
          <p:nvSpPr>
            <p:cNvPr id="11" name="任意形状 10"/>
            <p:cNvSpPr/>
            <p:nvPr>
              <p:custDataLst>
                <p:tags r:id="rId8"/>
              </p:custDataLst>
            </p:nvPr>
          </p:nvSpPr>
          <p:spPr>
            <a:xfrm>
              <a:off x="4857668" y="3993157"/>
              <a:ext cx="867110" cy="2038880"/>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00B0F0"/>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sp>
          <p:nvSpPr>
            <p:cNvPr id="38" name="圆角矩形 37"/>
            <p:cNvSpPr/>
            <p:nvPr>
              <p:custDataLst>
                <p:tags r:id="rId9"/>
              </p:custDataLst>
            </p:nvPr>
          </p:nvSpPr>
          <p:spPr>
            <a:xfrm>
              <a:off x="1083006" y="3993157"/>
              <a:ext cx="4640209" cy="2038880"/>
            </a:xfrm>
            <a:prstGeom prst="roundRect">
              <a:avLst>
                <a:gd name="adj" fmla="val 4745"/>
              </a:avLst>
            </a:prstGeom>
            <a:noFill/>
            <a:ln w="25400" cap="flat">
              <a:solidFill>
                <a:srgbClr val="4276AA"/>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grpSp>
      <p:sp>
        <p:nvSpPr>
          <p:cNvPr id="30" name="文本框 29"/>
          <p:cNvSpPr txBox="1"/>
          <p:nvPr>
            <p:custDataLst>
              <p:tags r:id="rId10"/>
            </p:custDataLst>
          </p:nvPr>
        </p:nvSpPr>
        <p:spPr>
          <a:xfrm>
            <a:off x="7843019" y="2977055"/>
            <a:ext cx="725762" cy="706755"/>
          </a:xfrm>
          <a:prstGeom prst="rect">
            <a:avLst/>
          </a:prstGeom>
          <a:noFill/>
        </p:spPr>
        <p:txBody>
          <a:bodyPr wrap="square" rtlCol="0">
            <a:spAutoFit/>
          </a:bodyPr>
          <a:lstStyle/>
          <a:p>
            <a:pPr algn="ctr" defTabSz="457200"/>
            <a:r>
              <a:rPr kumimoji="1" lang="en-US" altLang="zh-CN" sz="4000" b="1" dirty="0">
                <a:solidFill>
                  <a:srgbClr val="FFFFFF"/>
                </a:solidFill>
                <a:latin typeface="微软雅黑" panose="020B0503020204020204" pitchFamily="34" charset="-122"/>
                <a:ea typeface="微软雅黑" panose="020B0503020204020204" pitchFamily="34" charset="-122"/>
              </a:rPr>
              <a:t>1</a:t>
            </a:r>
            <a:endParaRPr kumimoji="1" lang="zh-CN" altLang="en-US" sz="4000" b="1" dirty="0">
              <a:solidFill>
                <a:srgbClr val="FFFFFF"/>
              </a:solidFill>
              <a:latin typeface="微软雅黑" panose="020B0503020204020204" pitchFamily="34" charset="-122"/>
              <a:ea typeface="微软雅黑" panose="020B0503020204020204" pitchFamily="34" charset="-122"/>
            </a:endParaRPr>
          </a:p>
        </p:txBody>
      </p:sp>
      <p:sp>
        <p:nvSpPr>
          <p:cNvPr id="31" name="文本框 30"/>
          <p:cNvSpPr txBox="1"/>
          <p:nvPr>
            <p:custDataLst>
              <p:tags r:id="rId11"/>
            </p:custDataLst>
          </p:nvPr>
        </p:nvSpPr>
        <p:spPr>
          <a:xfrm>
            <a:off x="9290429" y="5121335"/>
            <a:ext cx="725762" cy="706755"/>
          </a:xfrm>
          <a:prstGeom prst="rect">
            <a:avLst/>
          </a:prstGeom>
          <a:noFill/>
        </p:spPr>
        <p:txBody>
          <a:bodyPr wrap="square" rtlCol="0">
            <a:spAutoFit/>
          </a:bodyPr>
          <a:lstStyle/>
          <a:p>
            <a:pPr algn="ctr" defTabSz="457200"/>
            <a:r>
              <a:rPr kumimoji="1" lang="en-US" sz="4000" b="1" dirty="0">
                <a:solidFill>
                  <a:srgbClr val="FFFFFF"/>
                </a:solidFill>
                <a:latin typeface="微软雅黑" panose="020B0503020204020204" pitchFamily="34" charset="-122"/>
                <a:ea typeface="微软雅黑" panose="020B0503020204020204" pitchFamily="34" charset="-122"/>
              </a:rPr>
              <a:t>2</a:t>
            </a:r>
            <a:endParaRPr kumimoji="1" lang="en-US" sz="4000" b="1" dirty="0">
              <a:solidFill>
                <a:srgbClr val="FFFFFF"/>
              </a:solidFill>
              <a:latin typeface="微软雅黑" panose="020B0503020204020204" pitchFamily="34" charset="-122"/>
              <a:ea typeface="微软雅黑" panose="020B0503020204020204" pitchFamily="34" charset="-122"/>
            </a:endParaRPr>
          </a:p>
        </p:txBody>
      </p:sp>
      <p:sp>
        <p:nvSpPr>
          <p:cNvPr id="41" name="文本框 40"/>
          <p:cNvSpPr txBox="1"/>
          <p:nvPr>
            <p:custDataLst>
              <p:tags r:id="rId12"/>
            </p:custDataLst>
          </p:nvPr>
        </p:nvSpPr>
        <p:spPr>
          <a:xfrm>
            <a:off x="2705735" y="2265680"/>
            <a:ext cx="4850130" cy="1483360"/>
          </a:xfrm>
          <a:prstGeom prst="rect">
            <a:avLst/>
          </a:prstGeom>
          <a:noFill/>
        </p:spPr>
        <p:txBody>
          <a:bodyPr wrap="square" lIns="90000" tIns="0" rtlCol="0" anchor="ctr" anchorCtr="0"/>
          <a:lstStyle>
            <a:defPPr>
              <a:defRPr lang="en-US"/>
            </a:defPPr>
            <a:lvl1pPr algn="r">
              <a:lnSpc>
                <a:spcPct val="140000"/>
              </a:lnSpc>
              <a:defRPr kumimoji="1" sz="1400">
                <a:solidFill>
                  <a:srgbClr val="222222">
                    <a:lumMod val="75000"/>
                    <a:lumOff val="25000"/>
                  </a:srgbClr>
                </a:solidFill>
              </a:defRPr>
            </a:lvl1pPr>
          </a:lstStyle>
          <a:p>
            <a:pPr algn="just">
              <a:lnSpc>
                <a:spcPct val="120000"/>
              </a:lnSpc>
              <a:spcBef>
                <a:spcPts val="0"/>
              </a:spcBef>
              <a:spcAft>
                <a:spcPts val="0"/>
              </a:spcAft>
              <a:buClr>
                <a:srgbClr val="1486AF"/>
              </a:buClr>
              <a:buSzPct val="100000"/>
            </a:pPr>
            <a:r>
              <a:rPr lang="zh-CN" altLang="zh-CN" dirty="0">
                <a:solidFill>
                  <a:schemeClr val="tx1"/>
                </a:solidFill>
                <a:latin typeface="+mn-ea"/>
                <a:ea typeface="+mn-ea"/>
                <a:cs typeface="+mn-ea"/>
                <a:sym typeface="+mn-ea"/>
              </a:rPr>
              <a:t>优势（</a:t>
            </a:r>
            <a:r>
              <a:rPr lang="en-US" altLang="zh-CN" dirty="0">
                <a:solidFill>
                  <a:schemeClr val="tx1"/>
                </a:solidFill>
                <a:latin typeface="+mn-ea"/>
                <a:ea typeface="+mn-ea"/>
                <a:cs typeface="+mn-ea"/>
                <a:sym typeface="+mn-ea"/>
              </a:rPr>
              <a:t>strength</a:t>
            </a:r>
            <a:r>
              <a:rPr lang="zh-CN" altLang="zh-CN" dirty="0">
                <a:solidFill>
                  <a:schemeClr val="tx1"/>
                </a:solidFill>
                <a:latin typeface="+mn-ea"/>
                <a:ea typeface="+mn-ea"/>
                <a:cs typeface="+mn-ea"/>
                <a:sym typeface="+mn-ea"/>
              </a:rPr>
              <a:t>）：企业的长处。</a:t>
            </a:r>
            <a:endParaRPr lang="en-US" altLang="zh-CN"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dirty="0">
                <a:solidFill>
                  <a:schemeClr val="tx1"/>
                </a:solidFill>
                <a:latin typeface="+mn-ea"/>
                <a:ea typeface="+mn-ea"/>
                <a:cs typeface="+mn-ea"/>
                <a:sym typeface="+mn-ea"/>
              </a:rPr>
              <a:t>劣势（</a:t>
            </a:r>
            <a:r>
              <a:rPr lang="en-US" altLang="zh-CN" dirty="0">
                <a:solidFill>
                  <a:schemeClr val="tx1"/>
                </a:solidFill>
                <a:latin typeface="+mn-ea"/>
                <a:ea typeface="+mn-ea"/>
                <a:cs typeface="+mn-ea"/>
                <a:sym typeface="+mn-ea"/>
              </a:rPr>
              <a:t>weakness</a:t>
            </a:r>
            <a:r>
              <a:rPr lang="zh-CN" altLang="zh-CN" dirty="0">
                <a:solidFill>
                  <a:schemeClr val="tx1"/>
                </a:solidFill>
                <a:latin typeface="+mn-ea"/>
                <a:ea typeface="+mn-ea"/>
                <a:cs typeface="+mn-ea"/>
                <a:sym typeface="+mn-ea"/>
              </a:rPr>
              <a:t>）：企业自身的弱点。</a:t>
            </a:r>
            <a:endParaRPr lang="en-US" altLang="zh-CN"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dirty="0">
                <a:solidFill>
                  <a:schemeClr val="tx1"/>
                </a:solidFill>
                <a:latin typeface="+mn-ea"/>
                <a:ea typeface="+mn-ea"/>
                <a:cs typeface="+mn-ea"/>
                <a:sym typeface="+mn-ea"/>
              </a:rPr>
              <a:t>机会（</a:t>
            </a:r>
            <a:r>
              <a:rPr lang="en-US" altLang="zh-CN" dirty="0" err="1">
                <a:solidFill>
                  <a:schemeClr val="tx1"/>
                </a:solidFill>
                <a:latin typeface="+mn-ea"/>
                <a:ea typeface="+mn-ea"/>
                <a:cs typeface="+mn-ea"/>
                <a:sym typeface="+mn-ea"/>
              </a:rPr>
              <a:t>opporturity</a:t>
            </a:r>
            <a:r>
              <a:rPr lang="zh-CN" altLang="zh-CN" dirty="0">
                <a:solidFill>
                  <a:schemeClr val="tx1"/>
                </a:solidFill>
                <a:latin typeface="+mn-ea"/>
                <a:ea typeface="+mn-ea"/>
                <a:cs typeface="+mn-ea"/>
                <a:sym typeface="+mn-ea"/>
              </a:rPr>
              <a:t>）：对企业有利的事情。</a:t>
            </a:r>
            <a:endParaRPr lang="en-US" altLang="zh-CN"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dirty="0">
                <a:solidFill>
                  <a:schemeClr val="tx1"/>
                </a:solidFill>
                <a:latin typeface="+mn-ea"/>
                <a:ea typeface="+mn-ea"/>
                <a:cs typeface="+mn-ea"/>
                <a:sym typeface="+mn-ea"/>
              </a:rPr>
              <a:t>威胁（</a:t>
            </a:r>
            <a:r>
              <a:rPr lang="en-US" altLang="zh-CN" dirty="0">
                <a:solidFill>
                  <a:schemeClr val="tx1"/>
                </a:solidFill>
                <a:latin typeface="+mn-ea"/>
                <a:ea typeface="+mn-ea"/>
                <a:cs typeface="+mn-ea"/>
                <a:sym typeface="+mn-ea"/>
              </a:rPr>
              <a:t>threat</a:t>
            </a:r>
            <a:r>
              <a:rPr lang="zh-CN" altLang="zh-CN" dirty="0">
                <a:solidFill>
                  <a:schemeClr val="tx1"/>
                </a:solidFill>
                <a:latin typeface="+mn-ea"/>
                <a:ea typeface="+mn-ea"/>
                <a:cs typeface="+mn-ea"/>
                <a:sym typeface="+mn-ea"/>
              </a:rPr>
              <a:t>）：对企业不利的事情</a:t>
            </a:r>
            <a:endParaRPr lang="zh-CN" altLang="zh-CN" spc="150" dirty="0">
              <a:solidFill>
                <a:schemeClr val="tx1"/>
              </a:solidFill>
              <a:latin typeface="+mn-ea"/>
              <a:ea typeface="+mn-ea"/>
              <a:cs typeface="+mn-ea"/>
              <a:sym typeface="+mn-ea"/>
            </a:endParaRPr>
          </a:p>
        </p:txBody>
      </p:sp>
      <p:sp>
        <p:nvSpPr>
          <p:cNvPr id="42" name="文本框 41"/>
          <p:cNvSpPr txBox="1"/>
          <p:nvPr>
            <p:custDataLst>
              <p:tags r:id="rId13"/>
            </p:custDataLst>
          </p:nvPr>
        </p:nvSpPr>
        <p:spPr>
          <a:xfrm flipH="1">
            <a:off x="2919404" y="1910924"/>
            <a:ext cx="3358395" cy="354871"/>
          </a:xfrm>
          <a:prstGeom prst="rect">
            <a:avLst/>
          </a:prstGeom>
          <a:noFill/>
        </p:spPr>
        <p:txBody>
          <a:bodyPr wrap="square" lIns="90000" tIns="46800" rIns="90000" bIns="0" rtlCol="0" anchor="b" anchorCtr="0">
            <a:normAutofit/>
          </a:bodyPr>
          <a:lstStyle>
            <a:defPPr>
              <a:defRPr lang="en-US"/>
            </a:defPPr>
            <a:lvl1pPr algn="r">
              <a:defRPr kumimoji="1" b="1">
                <a:solidFill>
                  <a:srgbClr val="2196F3"/>
                </a:solidFill>
                <a:latin typeface="+mn-ea"/>
              </a:defRPr>
            </a:lvl1pPr>
          </a:lstStyle>
          <a:p>
            <a:pPr algn="l" defTabSz="457200"/>
            <a:r>
              <a:rPr lang="zh-CN" altLang="en-US" spc="300">
                <a:solidFill>
                  <a:srgbClr val="2196F3"/>
                </a:solidFill>
                <a:latin typeface="微软雅黑" panose="020B0503020204020204" pitchFamily="34" charset="-122"/>
                <a:ea typeface="微软雅黑" panose="020B0503020204020204" pitchFamily="34" charset="-122"/>
              </a:rPr>
              <a:t>什么是</a:t>
            </a:r>
            <a:r>
              <a:rPr lang="en-US" altLang="zh-CN" spc="300">
                <a:solidFill>
                  <a:srgbClr val="2196F3"/>
                </a:solidFill>
                <a:latin typeface="微软雅黑" panose="020B0503020204020204" pitchFamily="34" charset="-122"/>
                <a:ea typeface="微软雅黑" panose="020B0503020204020204" pitchFamily="34" charset="-122"/>
              </a:rPr>
              <a:t>SWOT</a:t>
            </a:r>
            <a:r>
              <a:rPr lang="zh-CN" altLang="en-US" spc="300">
                <a:solidFill>
                  <a:srgbClr val="2196F3"/>
                </a:solidFill>
                <a:latin typeface="微软雅黑" panose="020B0503020204020204" pitchFamily="34" charset="-122"/>
                <a:ea typeface="微软雅黑" panose="020B0503020204020204" pitchFamily="34" charset="-122"/>
              </a:rPr>
              <a:t>分析方法</a:t>
            </a:r>
            <a:endParaRPr lang="zh-CN" altLang="en-US" spc="300">
              <a:solidFill>
                <a:srgbClr val="2196F3"/>
              </a:solidFill>
              <a:latin typeface="微软雅黑" panose="020B0503020204020204" pitchFamily="34" charset="-122"/>
              <a:ea typeface="微软雅黑" panose="020B0503020204020204" pitchFamily="34" charset="-122"/>
            </a:endParaRPr>
          </a:p>
        </p:txBody>
      </p:sp>
      <p:sp>
        <p:nvSpPr>
          <p:cNvPr id="47" name="文本框 46"/>
          <p:cNvSpPr txBox="1"/>
          <p:nvPr>
            <p:custDataLst>
              <p:tags r:id="rId14"/>
            </p:custDataLst>
          </p:nvPr>
        </p:nvSpPr>
        <p:spPr>
          <a:xfrm>
            <a:off x="4140239" y="4196827"/>
            <a:ext cx="4850205" cy="1604448"/>
          </a:xfrm>
          <a:prstGeom prst="rect">
            <a:avLst/>
          </a:prstGeom>
          <a:noFill/>
        </p:spPr>
        <p:txBody>
          <a:bodyPr wrap="square" lIns="90000" tIns="0" rtlCol="0">
            <a:noAutofit/>
          </a:bodyPr>
          <a:lstStyle>
            <a:defPPr>
              <a:defRPr lang="en-US"/>
            </a:defPPr>
            <a:lvl1pPr algn="r">
              <a:lnSpc>
                <a:spcPct val="140000"/>
              </a:lnSpc>
              <a:defRPr kumimoji="1" sz="1400">
                <a:solidFill>
                  <a:srgbClr val="222222">
                    <a:lumMod val="75000"/>
                    <a:lumOff val="25000"/>
                  </a:srgbClr>
                </a:solidFill>
              </a:defRPr>
            </a:lvl1pPr>
          </a:lstStyle>
          <a:p>
            <a:pPr algn="just">
              <a:lnSpc>
                <a:spcPct val="120000"/>
              </a:lnSpc>
              <a:spcBef>
                <a:spcPts val="0"/>
              </a:spcBef>
              <a:spcAft>
                <a:spcPts val="0"/>
              </a:spcAft>
              <a:buClr>
                <a:srgbClr val="1486AF"/>
              </a:buClr>
              <a:buSzPct val="100000"/>
            </a:pPr>
            <a:r>
              <a:rPr lang="zh-CN" altLang="zh-CN" dirty="0">
                <a:solidFill>
                  <a:schemeClr val="tx1"/>
                </a:solidFill>
                <a:latin typeface="+mn-lt"/>
                <a:ea typeface="+mn-ea"/>
                <a:sym typeface="+mn-ea"/>
              </a:rPr>
              <a:t>优势是你计划创办的企业的积极方面，与同类企业和竞争对手相比，这些积极的方面将有利于你的企业。这种优势可能是你计划出售的产品质量更好，或是你企业的地点离顾客更近。</a:t>
            </a:r>
            <a:endParaRPr lang="zh-CN" altLang="zh-CN"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dirty="0">
                <a:solidFill>
                  <a:schemeClr val="tx1"/>
                </a:solidFill>
                <a:latin typeface="+mn-lt"/>
                <a:ea typeface="+mn-ea"/>
                <a:sym typeface="+mn-ea"/>
              </a:rPr>
              <a:t>劣势是你的企业不太擅长的方面，也许你的成本太高，因为你的企业远离供货商，你不得不付更多的运费。</a:t>
            </a:r>
            <a:endParaRPr lang="zh-CN" altLang="zh-CN" spc="150" dirty="0">
              <a:solidFill>
                <a:schemeClr val="tx1"/>
              </a:solidFill>
              <a:latin typeface="+mn-lt"/>
              <a:ea typeface="+mn-ea"/>
              <a:sym typeface="+mn-ea"/>
            </a:endParaRPr>
          </a:p>
        </p:txBody>
      </p:sp>
      <p:sp>
        <p:nvSpPr>
          <p:cNvPr id="48" name="文本框 47"/>
          <p:cNvSpPr txBox="1"/>
          <p:nvPr>
            <p:custDataLst>
              <p:tags r:id="rId15"/>
            </p:custDataLst>
          </p:nvPr>
        </p:nvSpPr>
        <p:spPr>
          <a:xfrm flipH="1">
            <a:off x="4354383" y="3842490"/>
            <a:ext cx="3358395" cy="354871"/>
          </a:xfrm>
          <a:prstGeom prst="rect">
            <a:avLst/>
          </a:prstGeom>
          <a:noFill/>
        </p:spPr>
        <p:txBody>
          <a:bodyPr wrap="square" lIns="90000" tIns="46800" rIns="90000" bIns="0" rtlCol="0" anchor="b" anchorCtr="0">
            <a:normAutofit/>
          </a:bodyPr>
          <a:lstStyle>
            <a:defPPr>
              <a:defRPr lang="en-US"/>
            </a:defPPr>
            <a:lvl1pPr algn="r">
              <a:defRPr kumimoji="1" b="1">
                <a:solidFill>
                  <a:srgbClr val="2196F3"/>
                </a:solidFill>
                <a:latin typeface="+mn-ea"/>
              </a:defRPr>
            </a:lvl1pPr>
          </a:lstStyle>
          <a:p>
            <a:pPr algn="l" defTabSz="457200"/>
            <a:r>
              <a:rPr lang="zh-CN" altLang="en-US" spc="300">
                <a:solidFill>
                  <a:srgbClr val="2196F3"/>
                </a:solidFill>
                <a:latin typeface="微软雅黑" panose="020B0503020204020204" pitchFamily="34" charset="-122"/>
                <a:ea typeface="微软雅黑" panose="020B0503020204020204" pitchFamily="34" charset="-122"/>
              </a:rPr>
              <a:t>企业内部</a:t>
            </a:r>
            <a:endParaRPr lang="zh-CN" altLang="en-US" spc="300">
              <a:solidFill>
                <a:srgbClr val="2196F3"/>
              </a:solidFill>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p:transition>
    <p:random/>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231.xml><?xml version="1.0" encoding="utf-8"?>
<p:tagLst xmlns:p="http://schemas.openxmlformats.org/presentationml/2006/main">
  <p:tag name="KSO_WM_TAG_VERSION" val="1.0"/>
  <p:tag name="KSO_WM_TEMPLATE_CATEGORY" val="diagram"/>
  <p:tag name="KSO_WM_TEMPLATE_INDEX" val="20186276"/>
</p:tagLst>
</file>

<file path=ppt/tags/tag232.xml><?xml version="1.0" encoding="utf-8"?>
<p:tagLst xmlns:p="http://schemas.openxmlformats.org/presentationml/2006/main">
  <p:tag name="KSO_WM_TAG_VERSION" val="1.0"/>
  <p:tag name="KSO_WM_TEMPLATE_CATEGORY" val="diagram"/>
  <p:tag name="KSO_WM_TEMPLATE_INDEX" val="20186276"/>
</p:tagLst>
</file>

<file path=ppt/tags/tag233.xml><?xml version="1.0" encoding="utf-8"?>
<p:tagLst xmlns:p="http://schemas.openxmlformats.org/presentationml/2006/main">
  <p:tag name="KSO_WM_TEMPLATE_INDEX" val="20186276"/>
  <p:tag name="KSO_WM_TAG_VERSION" val="1.0"/>
  <p:tag name="KSO_WM_BEAUTIFY_FLAG" val="#wm#"/>
  <p:tag name="KSO_WM_TEMPLATE_CATEGORY" val="diagram"/>
</p:tagLst>
</file>

<file path=ppt/tags/tag234.xml><?xml version="1.0" encoding="utf-8"?>
<p:tagLst xmlns:p="http://schemas.openxmlformats.org/presentationml/2006/main">
  <p:tag name="KSO_WM_TAG_VERSION" val="1.0"/>
  <p:tag name="KSO_WM_TEMPLATE_CATEGORY" val="diagram"/>
  <p:tag name="KSO_WM_TEMPLATE_INDEX" val="20186221"/>
</p:tagLst>
</file>

<file path=ppt/tags/tag235.xml><?xml version="1.0" encoding="utf-8"?>
<p:tagLst xmlns:p="http://schemas.openxmlformats.org/presentationml/2006/main">
  <p:tag name="KSO_WM_TAG_VERSION" val="1.0"/>
  <p:tag name="KSO_WM_TEMPLATE_CATEGORY" val="diagram"/>
  <p:tag name="KSO_WM_TEMPLATE_INDEX" val="20186221"/>
</p:tagLst>
</file>

<file path=ppt/tags/tag236.xml><?xml version="1.0" encoding="utf-8"?>
<p:tagLst xmlns:p="http://schemas.openxmlformats.org/presentationml/2006/main">
  <p:tag name="KSO_WM_TEMPLATE_CATEGORY" val="diagram"/>
  <p:tag name="KSO_WM_TEMPLATE_INDEX" val="20186221"/>
  <p:tag name="KSO_WM_TAG_VERSION" val="1.0"/>
  <p:tag name="KSO_WM_BEAUTIFY_FLAG" val="#wm#"/>
</p:tagLst>
</file>

<file path=ppt/tags/tag237.xml><?xml version="1.0" encoding="utf-8"?>
<p:tagLst xmlns:p="http://schemas.openxmlformats.org/presentationml/2006/main">
  <p:tag name="KSO_WM_TAG_VERSION" val="1.0"/>
  <p:tag name="KSO_WM_TEMPLATE_CATEGORY" val="diagram"/>
  <p:tag name="KSO_WM_TEMPLATE_INDEX" val="20186257"/>
</p:tagLst>
</file>

<file path=ppt/tags/tag238.xml><?xml version="1.0" encoding="utf-8"?>
<p:tagLst xmlns:p="http://schemas.openxmlformats.org/presentationml/2006/main">
  <p:tag name="KSO_WM_TAG_VERSION" val="1.0"/>
  <p:tag name="KSO_WM_TEMPLATE_CATEGORY" val="diagram"/>
  <p:tag name="KSO_WM_TEMPLATE_INDEX" val="20186257"/>
</p:tagLst>
</file>

<file path=ppt/tags/tag239.xml><?xml version="1.0" encoding="utf-8"?>
<p:tagLst xmlns:p="http://schemas.openxmlformats.org/presentationml/2006/main">
  <p:tag name="KSO_WM_TEMPLATE_INDEX" val="20186257"/>
  <p:tag name="KSO_WM_TAG_VERSION" val="1.0"/>
  <p:tag name="KSO_WM_BEAUTIFY_FLAG" val="#wm#"/>
  <p:tag name="KSO_WM_TEMPLATE_CATEGORY" val="diagra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4.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6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9.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327_7*a*1"/>
  <p:tag name="KSO_WM_TEMPLATE_CATEGORY" val="custom"/>
  <p:tag name="KSO_WM_TEMPLATE_INDEX" val="20193327"/>
  <p:tag name="KSO_WM_UNIT_LAYERLEVEL" val="1"/>
  <p:tag name="KSO_WM_TAG_VERSION" val="1.0"/>
  <p:tag name="KSO_WM_BEAUTIFY_FLAG" val="#wm#"/>
</p:tagLst>
</file>

<file path=ppt/tags/tag471.xml><?xml version="1.0" encoding="utf-8"?>
<p:tagLst xmlns:p="http://schemas.openxmlformats.org/presentationml/2006/main">
  <p:tag name="KSO_WM_UNIT_ISCONTENTSTITLE" val="0"/>
  <p:tag name="KSO_WM_UNIT_PRESET_TEXT" val="单击此处添加文本具体内容"/>
  <p:tag name="KSO_WM_UNIT_NOCLEAR" val="0"/>
  <p:tag name="KSO_WM_UNIT_VALUE" val="66"/>
  <p:tag name="KSO_WM_UNIT_HIGHLIGHT" val="0"/>
  <p:tag name="KSO_WM_UNIT_COMPATIBLE" val="0"/>
  <p:tag name="KSO_WM_UNIT_DIAGRAM_ISNUMVISUAL" val="0"/>
  <p:tag name="KSO_WM_UNIT_DIAGRAM_ISREFERUNIT" val="0"/>
  <p:tag name="KSO_WM_UNIT_TYPE" val="b"/>
  <p:tag name="KSO_WM_UNIT_INDEX" val="1"/>
  <p:tag name="KSO_WM_UNIT_ID" val="custom20193327_7*b*1"/>
  <p:tag name="KSO_WM_TEMPLATE_CATEGORY" val="custom"/>
  <p:tag name="KSO_WM_TEMPLATE_INDEX" val="20193327"/>
  <p:tag name="KSO_WM_UNIT_LAYERLEVEL" val="1"/>
  <p:tag name="KSO_WM_TAG_VERSION" val="1.0"/>
  <p:tag name="KSO_WM_BEAUTIFY_FLAG" val="#wm#"/>
</p:tagLst>
</file>

<file path=ppt/tags/tag472.xml><?xml version="1.0" encoding="utf-8"?>
<p:tagLst xmlns:p="http://schemas.openxmlformats.org/presentationml/2006/main">
  <p:tag name="KSO_WM_UNIT_ISCONTENTSTITLE" val="0"/>
  <p:tag name="KSO_WM_UNIT_PRESET_TEXT" val="01"/>
  <p:tag name="KSO_WM_UNIT_NOCLEAR" val="0"/>
  <p:tag name="KSO_WM_UNIT_VALUE" val="9"/>
  <p:tag name="KSO_WM_UNIT_HIGHLIGHT" val="0"/>
  <p:tag name="KSO_WM_UNIT_COMPATIBLE" val="0"/>
  <p:tag name="KSO_WM_UNIT_DIAGRAM_ISNUMVISUAL" val="0"/>
  <p:tag name="KSO_WM_UNIT_DIAGRAM_ISREFERUNIT" val="0"/>
  <p:tag name="KSO_WM_UNIT_TYPE" val="e"/>
  <p:tag name="KSO_WM_UNIT_INDEX" val="1"/>
  <p:tag name="KSO_WM_UNIT_ID" val="custom20193327_7*e*1"/>
  <p:tag name="KSO_WM_TEMPLATE_CATEGORY" val="custom"/>
  <p:tag name="KSO_WM_TEMPLATE_INDEX" val="20193327"/>
  <p:tag name="KSO_WM_UNIT_LAYERLEVEL" val="1"/>
  <p:tag name="KSO_WM_TAG_VERSION" val="1.0"/>
  <p:tag name="KSO_WM_BEAUTIFY_FLAG" val="#wm#"/>
</p:tagLst>
</file>

<file path=ppt/tags/tag473.xml><?xml version="1.0" encoding="utf-8"?>
<p:tagLst xmlns:p="http://schemas.openxmlformats.org/presentationml/2006/main">
  <p:tag name="KSO_WM_SLIDE_ID" val="custom20193327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475.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476.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477.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91995_1*i*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91995_1*r_i*1_1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91995_1*r_i*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91995_1*i*2"/>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91995_1*r_i*1_10"/>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91995_1*r_i*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3"/>
  <p:tag name="KSO_WM_UNIT_ID" val="diagram20191995_1*i*3"/>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91995_1*r_i*1_9"/>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91995_1*r_i*1_3"/>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91995_1*r_i*1_4"/>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USESOURCEFORMAT_APPLY"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91995_1*r_i*1_8"/>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91995_1*r_i*1_5"/>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91995_1*r_i*1_6"/>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91995_1*r_i*1_7"/>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492.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mixed20201883_49*a*1"/>
  <p:tag name="KSO_WM_TEMPLATE_CATEGORY" val="mixed"/>
  <p:tag name="KSO_WM_TEMPLATE_INDEX" val="20201883"/>
  <p:tag name="KSO_WM_UNIT_LAYERLEVEL" val="1"/>
  <p:tag name="KSO_WM_TAG_VERSION" val="1.0"/>
  <p:tag name="KSO_WM_BEAUTIFY_FLAG" val="#wm#"/>
  <p:tag name="KSO_WM_UNIT_PRESET_TEXT" val="单击此处输入正文标题内容"/>
  <p:tag name="KSO_WM_UNIT_TEXTBOXSTYLE_GUID" val="{2f132ac4-30db-4511-888a-8a25ecc2cdae}"/>
  <p:tag name="KSO_WM_UNIT_TEXTBOXSTYLE_TEMPLATEID" val="3131072"/>
  <p:tag name="KSO_WM_UNIT_TEXTBOXSTYLE_TYPE" val="3"/>
</p:tagLst>
</file>

<file path=ppt/tags/tag493.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91995_3*r_t*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9"/>
  <p:tag name="KSO_WM_UNIT_TEXT_FILL_TYPE" val="1"/>
  <p:tag name="KSO_WM_UNIT_USESOURCEFORMAT_APPLY" val="1"/>
</p:tagLst>
</file>

<file path=ppt/tags/tag494.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91995_3*r_v*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95.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91995_3*r_t*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6"/>
  <p:tag name="KSO_WM_UNIT_TEXT_FILL_TYPE" val="1"/>
  <p:tag name="KSO_WM_UNIT_USESOURCEFORMAT_APPLY" val="1"/>
</p:tagLst>
</file>

<file path=ppt/tags/tag496.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91995_3*r_v*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97.xml><?xml version="1.0" encoding="utf-8"?>
<p:tagLst xmlns:p="http://schemas.openxmlformats.org/presentationml/2006/main">
  <p:tag name="KSO_WM_BEAUTIFY_FLAG" val="#wm#"/>
  <p:tag name="KSO_WM_TEMPLATE_CATEGORY" val="custom"/>
  <p:tag name="KSO_WM_TEMPLATE_INDEX" val="20193327"/>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a8bc632b-b202-4450-8de9-3984efc0d878}"/>
</p:tagLst>
</file>

<file path=ppt/tags/tag499.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0.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501.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mixed20201883_49*a*1"/>
  <p:tag name="KSO_WM_TEMPLATE_CATEGORY" val="mixed"/>
  <p:tag name="KSO_WM_TEMPLATE_INDEX" val="20201883"/>
  <p:tag name="KSO_WM_UNIT_LAYERLEVEL" val="1"/>
  <p:tag name="KSO_WM_TAG_VERSION" val="1.0"/>
  <p:tag name="KSO_WM_BEAUTIFY_FLAG" val="#wm#"/>
  <p:tag name="KSO_WM_UNIT_PRESET_TEXT" val="单击此处输入正文标题内容"/>
  <p:tag name="KSO_WM_UNIT_TEXTBOXSTYLE_GUID" val="{a8bc632b-b202-4450-8de9-3984efc0d878}"/>
  <p:tag name="KSO_WM_UNIT_TEXTBOXSTYLE_TEMPLATEID" val="3131072"/>
  <p:tag name="KSO_WM_UNIT_TEXTBOXSTYLE_TYPE" val="3"/>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d*1_1_1"/>
  <p:tag name="KSO_WM_TEMPLATE_CATEGORY" val="diagram"/>
  <p:tag name="KSO_WM_TEMPLATE_INDEX" val="20198850"/>
  <p:tag name="KSO_WM_UNIT_LAYERLEVEL" val="1_1_1"/>
  <p:tag name="KSO_WM_TAG_VERSION" val="1.0"/>
  <p:tag name="KSO_WM_BEAUTIFY_FLAG" val="#wm#"/>
  <p:tag name="KSO_WM_UNIT_VALUE" val="612*612"/>
  <p:tag name="KSO_WM_DIAGRAM_GROUP_CODE" val="l1-1"/>
  <p:tag name="KSO_WM_UNIT_TYPE" val="l_h_d"/>
  <p:tag name="KSO_WM_UNIT_INDEX" val="1_1_1"/>
  <p:tag name="KSO_WM_UNIT_DIAGRAM_MODELTYPE" val="stripeEnum"/>
  <p:tag name="KSO_WM_UNIT_USESOURCEFORMAT_APPLY" val="1"/>
  <p:tag name="KSO_WM_DIAGRAM_VIRTUALLY_FRAME" val="{&quot;height&quot;:386.15,&quot;left&quot;:102.6,&quot;top&quot;:104.7,&quot;width&quot;:774.2}"/>
</p:tagLst>
</file>

<file path=ppt/tags/tag50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198850_3*l_h_a*1_1_1"/>
  <p:tag name="KSO_WM_TEMPLATE_CATEGORY" val="diagram"/>
  <p:tag name="KSO_WM_TEMPLATE_INDEX" val="20198850"/>
  <p:tag name="KSO_WM_UNIT_LAYERLEVEL" val="1_1_1"/>
  <p:tag name="KSO_WM_TAG_VERSION" val="1.0"/>
  <p:tag name="KSO_WM_BEAUTIFY_FLAG" val="#wm#"/>
  <p:tag name="KSO_WM_DIAGRAM_GROUP_CODE" val="l1-1"/>
  <p:tag name="KSO_WM_UNIT_TYPE" val="l_h_a"/>
  <p:tag name="KSO_WM_UNIT_INDEX" val="1_1_1"/>
  <p:tag name="KSO_WM_UNIT_DIAGRAM_MODELTYPE" val="stripeEnum"/>
  <p:tag name="KSO_WM_UNIT_VALUE" val="15"/>
  <p:tag name="KSO_WM_UNIT_PRESET_TEXT" val="添加标题"/>
  <p:tag name="KSO_WM_UNIT_USESOURCEFORMAT_APPLY" val="1"/>
  <p:tag name="KSO_WM_DIAGRAM_VIRTUALLY_FRAME" val="{&quot;height&quot;:386.15,&quot;left&quot;:102.6,&quot;top&quot;:104.7,&quot;width&quot;:774.2}"/>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1_2"/>
  <p:tag name="KSO_WM_TEMPLATE_CATEGORY" val="diagram"/>
  <p:tag name="KSO_WM_TEMPLATE_INDEX" val="20198850"/>
  <p:tag name="KSO_WM_UNIT_LAYERLEVEL" val="1_1_1"/>
  <p:tag name="KSO_WM_TAG_VERSION" val="1.0"/>
  <p:tag name="KSO_WM_BEAUTIFY_FLAG" val="#wm#"/>
  <p:tag name="KSO_WM_UNIT_SUBTYPE" val="d"/>
  <p:tag name="KSO_WM_DIAGRAM_GROUP_CODE" val="l1-1"/>
  <p:tag name="KSO_WM_UNIT_TYPE" val="l_h_i"/>
  <p:tag name="KSO_WM_UNIT_INDEX" val="1_1_2"/>
  <p:tag name="KSO_WM_UNIT_DIAGRAM_MODELTYPE" val="stripeEnum"/>
  <p:tag name="KSO_WM_UNIT_USESOURCEFORMAT_APPLY" val="1"/>
  <p:tag name="KSO_WM_DIAGRAM_VIRTUALLY_FRAME" val="{&quot;height&quot;:386.15,&quot;left&quot;:102.6,&quot;top&quot;:104.7,&quot;width&quot;:774.2}"/>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1_1"/>
  <p:tag name="KSO_WM_TEMPLATE_CATEGORY" val="diagram"/>
  <p:tag name="KSO_WM_TEMPLATE_INDEX" val="20198850"/>
  <p:tag name="KSO_WM_UNIT_LAYERLEVEL" val="1_1_1"/>
  <p:tag name="KSO_WM_TAG_VERSION" val="1.0"/>
  <p:tag name="KSO_WM_BEAUTIFY_FLAG" val="#wm#"/>
  <p:tag name="KSO_WM_DIAGRAM_GROUP_CODE" val="l1-1"/>
  <p:tag name="KSO_WM_UNIT_TYPE" val="l_h_i"/>
  <p:tag name="KSO_WM_UNIT_INDEX" val="1_1_1"/>
  <p:tag name="KSO_WM_UNIT_DIAGRAM_MODELTYPE" val="stripeEnum"/>
  <p:tag name="KSO_WM_UNIT_LINE_FORE_SCHEMECOLOR_INDEX" val="14"/>
  <p:tag name="KSO_WM_UNIT_LINE_FILL_TYPE" val="2"/>
  <p:tag name="KSO_WM_UNIT_USESOURCEFORMAT_APPLY" val="1"/>
  <p:tag name="KSO_WM_DIAGRAM_VIRTUALLY_FRAME" val="{&quot;height&quot;:386.15,&quot;left&quot;:102.6,&quot;top&quot;:104.7,&quot;width&quot;:774.2}"/>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d*1_2_1"/>
  <p:tag name="KSO_WM_TEMPLATE_CATEGORY" val="diagram"/>
  <p:tag name="KSO_WM_TEMPLATE_INDEX" val="20198850"/>
  <p:tag name="KSO_WM_UNIT_LAYERLEVEL" val="1_1_1"/>
  <p:tag name="KSO_WM_TAG_VERSION" val="1.0"/>
  <p:tag name="KSO_WM_BEAUTIFY_FLAG" val="#wm#"/>
  <p:tag name="KSO_WM_UNIT_VALUE" val="614*614"/>
  <p:tag name="KSO_WM_DIAGRAM_GROUP_CODE" val="l1-1"/>
  <p:tag name="KSO_WM_UNIT_TYPE" val="l_h_d"/>
  <p:tag name="KSO_WM_UNIT_INDEX" val="1_2_1"/>
  <p:tag name="KSO_WM_UNIT_DIAGRAM_MODELTYPE" val="stripeEnum"/>
  <p:tag name="KSO_WM_UNIT_USESOURCEFORMAT_APPLY" val="1"/>
  <p:tag name="KSO_WM_DIAGRAM_VIRTUALLY_FRAME" val="{&quot;height&quot;:386.15,&quot;left&quot;:102.6,&quot;top&quot;:104.7,&quot;width&quot;:774.2}"/>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2_2"/>
  <p:tag name="KSO_WM_TEMPLATE_CATEGORY" val="diagram"/>
  <p:tag name="KSO_WM_TEMPLATE_INDEX" val="20198850"/>
  <p:tag name="KSO_WM_UNIT_LAYERLEVEL" val="1_1_1"/>
  <p:tag name="KSO_WM_TAG_VERSION" val="1.0"/>
  <p:tag name="KSO_WM_BEAUTIFY_FLAG" val="#wm#"/>
  <p:tag name="KSO_WM_UNIT_SUBTYPE" val="d"/>
  <p:tag name="KSO_WM_DIAGRAM_GROUP_CODE" val="l1-1"/>
  <p:tag name="KSO_WM_UNIT_TYPE" val="l_h_i"/>
  <p:tag name="KSO_WM_UNIT_INDEX" val="1_2_2"/>
  <p:tag name="KSO_WM_UNIT_DIAGRAM_MODELTYPE" val="stripeEnum"/>
  <p:tag name="KSO_WM_UNIT_USESOURCEFORMAT_APPLY" val="1"/>
  <p:tag name="KSO_WM_DIAGRAM_VIRTUALLY_FRAME" val="{&quot;height&quot;:386.15,&quot;left&quot;:102.6,&quot;top&quot;:104.7,&quot;width&quot;:774.2}"/>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2_1"/>
  <p:tag name="KSO_WM_TEMPLATE_CATEGORY" val="diagram"/>
  <p:tag name="KSO_WM_TEMPLATE_INDEX" val="20198850"/>
  <p:tag name="KSO_WM_UNIT_LAYERLEVEL" val="1_1_1"/>
  <p:tag name="KSO_WM_TAG_VERSION" val="1.0"/>
  <p:tag name="KSO_WM_BEAUTIFY_FLAG" val="#wm#"/>
  <p:tag name="KSO_WM_DIAGRAM_GROUP_CODE" val="l1-1"/>
  <p:tag name="KSO_WM_UNIT_TYPE" val="l_h_i"/>
  <p:tag name="KSO_WM_UNIT_INDEX" val="1_2_1"/>
  <p:tag name="KSO_WM_UNIT_DIAGRAM_MODELTYPE" val="stripeEnum"/>
  <p:tag name="KSO_WM_UNIT_LINE_FORE_SCHEMECOLOR_INDEX" val="14"/>
  <p:tag name="KSO_WM_UNIT_LINE_FILL_TYPE" val="2"/>
  <p:tag name="KSO_WM_UNIT_USESOURCEFORMAT_APPLY" val="1"/>
  <p:tag name="KSO_WM_DIAGRAM_VIRTUALLY_FRAME" val="{&quot;height&quot;:386.15,&quot;left&quot;:102.6,&quot;top&quot;:104.7,&quot;width&quot;:774.2}"/>
</p:tagLst>
</file>

<file path=ppt/tags/tag50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198850_3*l_h_a*1_2_1"/>
  <p:tag name="KSO_WM_TEMPLATE_CATEGORY" val="diagram"/>
  <p:tag name="KSO_WM_TEMPLATE_INDEX" val="20198850"/>
  <p:tag name="KSO_WM_UNIT_LAYERLEVEL" val="1_1_1"/>
  <p:tag name="KSO_WM_TAG_VERSION" val="1.0"/>
  <p:tag name="KSO_WM_BEAUTIFY_FLAG" val="#wm#"/>
  <p:tag name="KSO_WM_UNIT_VALUE" val="15"/>
  <p:tag name="KSO_WM_DIAGRAM_GROUP_CODE" val="l1-1"/>
  <p:tag name="KSO_WM_UNIT_TYPE" val="l_h_a"/>
  <p:tag name="KSO_WM_UNIT_INDEX" val="1_2_1"/>
  <p:tag name="KSO_WM_UNIT_DIAGRAM_MODELTYPE" val="stripeEnum"/>
  <p:tag name="KSO_WM_UNIT_PRESET_TEXT" val="添加标题"/>
  <p:tag name="KSO_WM_UNIT_USESOURCEFORMAT_APPLY" val="1"/>
  <p:tag name="KSO_WM_DIAGRAM_VIRTUALLY_FRAME" val="{&quot;height&quot;:386.15,&quot;left&quot;:102.6,&quot;top&quot;:104.7,&quot;width&quot;:774.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d*1_3_1"/>
  <p:tag name="KSO_WM_TEMPLATE_CATEGORY" val="diagram"/>
  <p:tag name="KSO_WM_TEMPLATE_INDEX" val="20198850"/>
  <p:tag name="KSO_WM_UNIT_LAYERLEVEL" val="1_1_1"/>
  <p:tag name="KSO_WM_TAG_VERSION" val="1.0"/>
  <p:tag name="KSO_WM_BEAUTIFY_FLAG" val="#wm#"/>
  <p:tag name="KSO_WM_UNIT_VALUE" val="611*611"/>
  <p:tag name="KSO_WM_DIAGRAM_GROUP_CODE" val="l1-1"/>
  <p:tag name="KSO_WM_UNIT_TYPE" val="l_h_d"/>
  <p:tag name="KSO_WM_UNIT_INDEX" val="1_3_1"/>
  <p:tag name="KSO_WM_UNIT_DIAGRAM_MODELTYPE" val="stripeEnum"/>
  <p:tag name="KSO_WM_UNIT_USESOURCEFORMAT_APPLY" val="1"/>
  <p:tag name="KSO_WM_DIAGRAM_VIRTUALLY_FRAME" val="{&quot;height&quot;:386.15,&quot;left&quot;:102.6,&quot;top&quot;:104.7,&quot;width&quot;:774.2}"/>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3_2"/>
  <p:tag name="KSO_WM_TEMPLATE_CATEGORY" val="diagram"/>
  <p:tag name="KSO_WM_TEMPLATE_INDEX" val="20198850"/>
  <p:tag name="KSO_WM_UNIT_LAYERLEVEL" val="1_1_1"/>
  <p:tag name="KSO_WM_TAG_VERSION" val="1.0"/>
  <p:tag name="KSO_WM_BEAUTIFY_FLAG" val="#wm#"/>
  <p:tag name="KSO_WM_UNIT_SUBTYPE" val="d"/>
  <p:tag name="KSO_WM_DIAGRAM_GROUP_CODE" val="l1-1"/>
  <p:tag name="KSO_WM_UNIT_TYPE" val="l_h_i"/>
  <p:tag name="KSO_WM_UNIT_INDEX" val="1_3_2"/>
  <p:tag name="KSO_WM_UNIT_DIAGRAM_MODELTYPE" val="stripeEnum"/>
  <p:tag name="KSO_WM_UNIT_USESOURCEFORMAT_APPLY" val="1"/>
  <p:tag name="KSO_WM_DIAGRAM_VIRTUALLY_FRAME" val="{&quot;height&quot;:386.15,&quot;left&quot;:102.6,&quot;top&quot;:104.7,&quot;width&quot;:774.2}"/>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3_1"/>
  <p:tag name="KSO_WM_TEMPLATE_CATEGORY" val="diagram"/>
  <p:tag name="KSO_WM_TEMPLATE_INDEX" val="20198850"/>
  <p:tag name="KSO_WM_UNIT_LAYERLEVEL" val="1_1_1"/>
  <p:tag name="KSO_WM_TAG_VERSION" val="1.0"/>
  <p:tag name="KSO_WM_BEAUTIFY_FLAG" val="#wm#"/>
  <p:tag name="KSO_WM_DIAGRAM_GROUP_CODE" val="l1-1"/>
  <p:tag name="KSO_WM_UNIT_TYPE" val="l_h_i"/>
  <p:tag name="KSO_WM_UNIT_INDEX" val="1_3_1"/>
  <p:tag name="KSO_WM_UNIT_DIAGRAM_MODELTYPE" val="stripeEnum"/>
  <p:tag name="KSO_WM_UNIT_LINE_FORE_SCHEMECOLOR_INDEX" val="14"/>
  <p:tag name="KSO_WM_UNIT_LINE_FILL_TYPE" val="2"/>
  <p:tag name="KSO_WM_UNIT_USESOURCEFORMAT_APPLY" val="1"/>
  <p:tag name="KSO_WM_DIAGRAM_VIRTUALLY_FRAME" val="{&quot;height&quot;:386.15,&quot;left&quot;:102.6,&quot;top&quot;:104.7,&quot;width&quot;:774.2}"/>
</p:tagLst>
</file>

<file path=ppt/tags/tag51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198850_3*l_h_a*1_3_1"/>
  <p:tag name="KSO_WM_TEMPLATE_CATEGORY" val="diagram"/>
  <p:tag name="KSO_WM_TEMPLATE_INDEX" val="20198850"/>
  <p:tag name="KSO_WM_UNIT_LAYERLEVEL" val="1_1_1"/>
  <p:tag name="KSO_WM_TAG_VERSION" val="1.0"/>
  <p:tag name="KSO_WM_BEAUTIFY_FLAG" val="#wm#"/>
  <p:tag name="KSO_WM_DIAGRAM_GROUP_CODE" val="l1-1"/>
  <p:tag name="KSO_WM_UNIT_TYPE" val="l_h_a"/>
  <p:tag name="KSO_WM_UNIT_INDEX" val="1_3_1"/>
  <p:tag name="KSO_WM_UNIT_VALUE" val="15"/>
  <p:tag name="KSO_WM_UNIT_DIAGRAM_MODELTYPE" val="stripeEnum"/>
  <p:tag name="KSO_WM_UNIT_PRESET_TEXT" val="添加标题"/>
  <p:tag name="KSO_WM_UNIT_USESOURCEFORMAT_APPLY" val="1"/>
  <p:tag name="KSO_WM_DIAGRAM_VIRTUALLY_FRAME" val="{&quot;height&quot;:386.15,&quot;left&quot;:102.6,&quot;top&quot;:104.7,&quot;width&quot;:774.2}"/>
</p:tagLst>
</file>

<file path=ppt/tags/tag514.xml><?xml version="1.0" encoding="utf-8"?>
<p:tagLst xmlns:p="http://schemas.openxmlformats.org/presentationml/2006/main">
  <p:tag name="KSO_WM_BEAUTIFY_FLAG" val="#wm#"/>
  <p:tag name="KSO_WM_TEMPLATE_CATEGORY" val="custom"/>
  <p:tag name="KSO_WM_TEMPLATE_INDEX" val="20193327"/>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d*1_1_1"/>
  <p:tag name="KSO_WM_TEMPLATE_CATEGORY" val="diagram"/>
  <p:tag name="KSO_WM_TEMPLATE_INDEX" val="20198850"/>
  <p:tag name="KSO_WM_UNIT_LAYERLEVEL" val="1_1_1"/>
  <p:tag name="KSO_WM_TAG_VERSION" val="1.0"/>
  <p:tag name="KSO_WM_BEAUTIFY_FLAG" val="#wm#"/>
  <p:tag name="KSO_WM_UNIT_VALUE" val="612*612"/>
  <p:tag name="KSO_WM_DIAGRAM_GROUP_CODE" val="l1-1"/>
  <p:tag name="KSO_WM_UNIT_TYPE" val="l_h_d"/>
  <p:tag name="KSO_WM_UNIT_INDEX" val="1_1_1"/>
  <p:tag name="KSO_WM_UNIT_DIAGRAM_MODELTYPE" val="stripeEnum"/>
  <p:tag name="KSO_WM_UNIT_USESOURCEFORMAT_APPLY" val="1"/>
</p:tagLst>
</file>

<file path=ppt/tags/tag51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198850_3*l_h_a*1_1_1"/>
  <p:tag name="KSO_WM_TEMPLATE_CATEGORY" val="diagram"/>
  <p:tag name="KSO_WM_TEMPLATE_INDEX" val="20198850"/>
  <p:tag name="KSO_WM_UNIT_LAYERLEVEL" val="1_1_1"/>
  <p:tag name="KSO_WM_TAG_VERSION" val="1.0"/>
  <p:tag name="KSO_WM_BEAUTIFY_FLAG" val="#wm#"/>
  <p:tag name="KSO_WM_DIAGRAM_GROUP_CODE" val="l1-1"/>
  <p:tag name="KSO_WM_UNIT_TYPE" val="l_h_a"/>
  <p:tag name="KSO_WM_UNIT_INDEX" val="1_1_1"/>
  <p:tag name="KSO_WM_UNIT_DIAGRAM_MODELTYPE" val="stripeEnum"/>
  <p:tag name="KSO_WM_UNIT_VALUE" val="15"/>
  <p:tag name="KSO_WM_UNIT_PRESET_TEXT" val="添加标题"/>
  <p:tag name="KSO_WM_UNIT_USESOURCEFORMAT_APPLY"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1_2"/>
  <p:tag name="KSO_WM_TEMPLATE_CATEGORY" val="diagram"/>
  <p:tag name="KSO_WM_TEMPLATE_INDEX" val="20198850"/>
  <p:tag name="KSO_WM_UNIT_LAYERLEVEL" val="1_1_1"/>
  <p:tag name="KSO_WM_TAG_VERSION" val="1.0"/>
  <p:tag name="KSO_WM_BEAUTIFY_FLAG" val="#wm#"/>
  <p:tag name="KSO_WM_UNIT_SUBTYPE" val="d"/>
  <p:tag name="KSO_WM_DIAGRAM_GROUP_CODE" val="l1-1"/>
  <p:tag name="KSO_WM_UNIT_TYPE" val="l_h_i"/>
  <p:tag name="KSO_WM_UNIT_INDEX" val="1_1_2"/>
  <p:tag name="KSO_WM_UNIT_DIAGRAM_MODELTYPE" val="stripeEnum"/>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1_1"/>
  <p:tag name="KSO_WM_TEMPLATE_CATEGORY" val="diagram"/>
  <p:tag name="KSO_WM_TEMPLATE_INDEX" val="20198850"/>
  <p:tag name="KSO_WM_UNIT_LAYERLEVEL" val="1_1_1"/>
  <p:tag name="KSO_WM_TAG_VERSION" val="1.0"/>
  <p:tag name="KSO_WM_BEAUTIFY_FLAG" val="#wm#"/>
  <p:tag name="KSO_WM_DIAGRAM_GROUP_CODE" val="l1-1"/>
  <p:tag name="KSO_WM_UNIT_TYPE" val="l_h_i"/>
  <p:tag name="KSO_WM_UNIT_INDEX" val="1_1_1"/>
  <p:tag name="KSO_WM_UNIT_DIAGRAM_MODELTYPE" val="stripeEnum"/>
  <p:tag name="KSO_WM_UNIT_LINE_FORE_SCHEMECOLOR_INDEX" val="14"/>
  <p:tag name="KSO_WM_UNIT_LINE_FILL_TYPE" val="2"/>
  <p:tag name="KSO_WM_UNIT_USESOURCEFORMAT_APPLY" val="1"/>
</p:tagLst>
</file>

<file path=ppt/tags/tag519.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46_50*f*1"/>
  <p:tag name="KSO_WM_TEMPLATE_CATEGORY" val="mixed"/>
  <p:tag name="KSO_WM_TEMPLATE_INDEX" val="20201946"/>
  <p:tag name="KSO_WM_UNIT_LAYERLEVEL" val="1"/>
  <p:tag name="KSO_WM_TAG_VERSION" val="1.0"/>
  <p:tag name="KSO_WM_BEAUTIFY_FLAG" val="#wm#"/>
  <p:tag name="KSO_WM_UNIT_TEXTBOXSTYLE_GUID" val="{5aaf7513-21f4-4ebb-8e21-ff8454c35ba3}"/>
  <p:tag name="KSO_WM_UNIT_TEXTBOXSTYLE_TEMPLATEID" val="3131864"/>
  <p:tag name="KSO_WM_UNIT_TEXTBOXSTYLE_TYPE" val="9"/>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BEAUTIFY_FLAG" val="#wm#"/>
  <p:tag name="KSO_WM_TEMPLATE_CATEGORY" val="custom"/>
  <p:tag name="KSO_WM_TEMPLATE_INDEX" val="20193327"/>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d*1_2_1"/>
  <p:tag name="KSO_WM_TEMPLATE_CATEGORY" val="diagram"/>
  <p:tag name="KSO_WM_TEMPLATE_INDEX" val="20198850"/>
  <p:tag name="KSO_WM_UNIT_LAYERLEVEL" val="1_1_1"/>
  <p:tag name="KSO_WM_TAG_VERSION" val="1.0"/>
  <p:tag name="KSO_WM_BEAUTIFY_FLAG" val="#wm#"/>
  <p:tag name="KSO_WM_UNIT_VALUE" val="614*614"/>
  <p:tag name="KSO_WM_DIAGRAM_GROUP_CODE" val="l1-1"/>
  <p:tag name="KSO_WM_UNIT_TYPE" val="l_h_d"/>
  <p:tag name="KSO_WM_UNIT_INDEX" val="1_2_1"/>
  <p:tag name="KSO_WM_UNIT_DIAGRAM_MODELTYPE" val="stripeEnum"/>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2_2"/>
  <p:tag name="KSO_WM_TEMPLATE_CATEGORY" val="diagram"/>
  <p:tag name="KSO_WM_TEMPLATE_INDEX" val="20198850"/>
  <p:tag name="KSO_WM_UNIT_LAYERLEVEL" val="1_1_1"/>
  <p:tag name="KSO_WM_TAG_VERSION" val="1.0"/>
  <p:tag name="KSO_WM_BEAUTIFY_FLAG" val="#wm#"/>
  <p:tag name="KSO_WM_UNIT_SUBTYPE" val="d"/>
  <p:tag name="KSO_WM_DIAGRAM_GROUP_CODE" val="l1-1"/>
  <p:tag name="KSO_WM_UNIT_TYPE" val="l_h_i"/>
  <p:tag name="KSO_WM_UNIT_INDEX" val="1_2_2"/>
  <p:tag name="KSO_WM_UNIT_DIAGRAM_MODELTYPE" val="stripeEnum"/>
  <p:tag name="KSO_WM_UNIT_USESOURCEFORMAT_APPLY"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2_1"/>
  <p:tag name="KSO_WM_TEMPLATE_CATEGORY" val="diagram"/>
  <p:tag name="KSO_WM_TEMPLATE_INDEX" val="20198850"/>
  <p:tag name="KSO_WM_UNIT_LAYERLEVEL" val="1_1_1"/>
  <p:tag name="KSO_WM_TAG_VERSION" val="1.0"/>
  <p:tag name="KSO_WM_BEAUTIFY_FLAG" val="#wm#"/>
  <p:tag name="KSO_WM_DIAGRAM_GROUP_CODE" val="l1-1"/>
  <p:tag name="KSO_WM_UNIT_TYPE" val="l_h_i"/>
  <p:tag name="KSO_WM_UNIT_INDEX" val="1_2_1"/>
  <p:tag name="KSO_WM_UNIT_DIAGRAM_MODELTYPE" val="stripeEnum"/>
  <p:tag name="KSO_WM_UNIT_LINE_FORE_SCHEMECOLOR_INDEX" val="14"/>
  <p:tag name="KSO_WM_UNIT_LINE_FILL_TYPE" val="2"/>
  <p:tag name="KSO_WM_UNIT_USESOURCEFORMAT_APPLY" val="1"/>
</p:tagLst>
</file>

<file path=ppt/tags/tag52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198850_3*l_h_a*1_2_1"/>
  <p:tag name="KSO_WM_TEMPLATE_CATEGORY" val="diagram"/>
  <p:tag name="KSO_WM_TEMPLATE_INDEX" val="20198850"/>
  <p:tag name="KSO_WM_UNIT_LAYERLEVEL" val="1_1_1"/>
  <p:tag name="KSO_WM_TAG_VERSION" val="1.0"/>
  <p:tag name="KSO_WM_BEAUTIFY_FLAG" val="#wm#"/>
  <p:tag name="KSO_WM_UNIT_VALUE" val="15"/>
  <p:tag name="KSO_WM_DIAGRAM_GROUP_CODE" val="l1-1"/>
  <p:tag name="KSO_WM_UNIT_TYPE" val="l_h_a"/>
  <p:tag name="KSO_WM_UNIT_INDEX" val="1_2_1"/>
  <p:tag name="KSO_WM_UNIT_DIAGRAM_MODELTYPE" val="stripeEnum"/>
  <p:tag name="KSO_WM_UNIT_PRESET_TEXT" val="添加标题"/>
  <p:tag name="KSO_WM_UNIT_USESOURCEFORMAT_APPLY"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2021_3*l_h_i*1_1_1"/>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2021_3*l_h_i*1_2_1"/>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2021_3*l_h_i*1_3_1"/>
  <p:tag name="KSO_WM_TEMPLATE_CATEGORY" val="diagram"/>
  <p:tag name="KSO_WM_TEMPLATE_INDEX" val="20182021"/>
  <p:tag name="KSO_WM_UNIT_LAYERLEVEL" val="1_1_1"/>
  <p:tag name="KSO_WM_TAG_VERSION" val="1.0"/>
  <p:tag name="KSO_WM_BEAUTIFY_FLAG" val="#wm#"/>
  <p:tag name="KSO_WM_UNIT_FILL_FORE_SCHEMECOLOR_INDEX" val="7"/>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2021_3*l_h_i*1_4_1"/>
  <p:tag name="KSO_WM_TEMPLATE_CATEGORY" val="diagram"/>
  <p:tag name="KSO_WM_TEMPLATE_INDEX" val="20182021"/>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0"/>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82021_3*l_i*1_5"/>
  <p:tag name="KSO_WM_TEMPLATE_CATEGORY" val="diagram"/>
  <p:tag name="KSO_WM_TEMPLATE_INDEX" val="20182021"/>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2021_3*l_h_i*1_1_3"/>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2021_3*l_h_i*1_2_3"/>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2021_3*l_h_i*1_3_3"/>
  <p:tag name="KSO_WM_TEMPLATE_CATEGORY" val="diagram"/>
  <p:tag name="KSO_WM_TEMPLATE_INDEX" val="20182021"/>
  <p:tag name="KSO_WM_UNIT_LAYERLEVEL" val="1_1_1"/>
  <p:tag name="KSO_WM_TAG_VERSION" val="1.0"/>
  <p:tag name="KSO_WM_BEAUTIFY_FLAG" val="#wm#"/>
  <p:tag name="KSO_WM_UNIT_FILL_FORE_SCHEMECOLOR_INDEX" val="7"/>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82021_3*l_h_i*1_4_3"/>
  <p:tag name="KSO_WM_TEMPLATE_CATEGORY" val="diagram"/>
  <p:tag name="KSO_WM_TEMPLATE_INDEX" val="20182021"/>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0"/>
</p:tagLst>
</file>

<file path=ppt/tags/tag534.xml><?xml version="1.0" encoding="utf-8"?>
<p:tagLst xmlns:p="http://schemas.openxmlformats.org/presentationml/2006/main">
  <p:tag name="KSO_WM_UNIT_VALUE" val="99*12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2021_3*l_h_x*1_1_1"/>
  <p:tag name="KSO_WM_TEMPLATE_CATEGORY" val="diagram"/>
  <p:tag name="KSO_WM_TEMPLATE_INDEX" val="20182021"/>
  <p:tag name="KSO_WM_UNIT_LAYERLEVEL" val="1_1_1"/>
  <p:tag name="KSO_WM_TAG_VERSION" val="1.0"/>
  <p:tag name="KSO_WM_BEAUTIFY_FLAG" val="#wm#"/>
  <p:tag name="KSO_WM_UNIT_FILL_FORE_SCHEMECOLOR_INDEX" val="10"/>
  <p:tag name="KSO_WM_UNIT_FILL_TYPE" val="1"/>
  <p:tag name="KSO_WM_UNIT_USESOURCEFORMAT_APPLY" val="1"/>
  <p:tag name="KSO_WM_UNIT_DIAGRAM_SCHEMECOLOR_ID" val="0"/>
</p:tagLst>
</file>

<file path=ppt/tags/tag535.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2021_3*l_h_x*1_2_1"/>
  <p:tag name="KSO_WM_TEMPLATE_CATEGORY" val="diagram"/>
  <p:tag name="KSO_WM_TEMPLATE_INDEX" val="20182021"/>
  <p:tag name="KSO_WM_UNIT_LAYERLEVEL" val="1_1_1"/>
  <p:tag name="KSO_WM_TAG_VERSION" val="1.0"/>
  <p:tag name="KSO_WM_BEAUTIFY_FLAG" val="#wm#"/>
  <p:tag name="KSO_WM_UNIT_FILL_FORE_SCHEMECOLOR_INDEX" val="10"/>
  <p:tag name="KSO_WM_UNIT_FILL_TYPE" val="1"/>
  <p:tag name="KSO_WM_UNIT_USESOURCEFORMAT_APPLY" val="1"/>
  <p:tag name="KSO_WM_UNIT_DIAGRAM_SCHEMECOLOR_ID" val="0"/>
</p:tagLst>
</file>

<file path=ppt/tags/tag536.xml><?xml version="1.0" encoding="utf-8"?>
<p:tagLst xmlns:p="http://schemas.openxmlformats.org/presentationml/2006/main">
  <p:tag name="KSO_WM_UNIT_VALUE" val="127*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2021_3*l_h_x*1_3_1"/>
  <p:tag name="KSO_WM_TEMPLATE_CATEGORY" val="diagram"/>
  <p:tag name="KSO_WM_TEMPLATE_INDEX" val="20182021"/>
  <p:tag name="KSO_WM_UNIT_LAYERLEVEL" val="1_1_1"/>
  <p:tag name="KSO_WM_TAG_VERSION" val="1.0"/>
  <p:tag name="KSO_WM_BEAUTIFY_FLAG" val="#wm#"/>
  <p:tag name="KSO_WM_UNIT_FILL_FORE_SCHEMECOLOR_INDEX" val="10"/>
  <p:tag name="KSO_WM_UNIT_FILL_TYPE" val="1"/>
  <p:tag name="KSO_WM_UNIT_USESOURCEFORMAT_APPLY" val="1"/>
  <p:tag name="KSO_WM_UNIT_DIAGRAM_SCHEMECOLOR_ID" val="0"/>
</p:tagLst>
</file>

<file path=ppt/tags/tag537.xml><?xml version="1.0" encoding="utf-8"?>
<p:tagLst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2021_3*l_h_f*1_1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2"/>
  <p:tag name="KSO_WM_UNIT_TEXT_FILL_TYPE" val="1"/>
  <p:tag name="KSO_WM_UNIT_USESOURCEFORMAT_APPLY" val="1"/>
  <p:tag name="KSO_WM_UNIT_DIAGRAM_SCHEMECOLOR_ID" val="0"/>
</p:tagLst>
</file>

<file path=ppt/tags/tag538.xml><?xml version="1.0" encoding="utf-8"?>
<p:tagLst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2021_3*l_h_f*1_2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2"/>
  <p:tag name="KSO_WM_UNIT_TEXT_FILL_TYPE" val="1"/>
  <p:tag name="KSO_WM_UNIT_USESOURCEFORMAT_APPLY" val="1"/>
  <p:tag name="KSO_WM_UNIT_DIAGRAM_SCHEMECOLOR_ID" val="0"/>
</p:tagLst>
</file>

<file path=ppt/tags/tag539.xml><?xml version="1.0" encoding="utf-8"?>
<p:tagLst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2021_3*l_h_f*1_3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2"/>
  <p:tag name="KSO_WM_UNIT_TEXT_FILL_TYPE" val="1"/>
  <p:tag name="KSO_WM_UNIT_USESOURCEFORMAT_APPLY" val="1"/>
  <p:tag name="KSO_WM_UNIT_DIAGRAM_SCHEMECOLOR_ID" val="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40.xml><?xml version="1.0" encoding="utf-8"?>
<p:tagLst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2021_3*l_h_f*1_4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2"/>
  <p:tag name="KSO_WM_UNIT_TEXT_FILL_TYPE" val="1"/>
  <p:tag name="KSO_WM_UNIT_USESOURCEFORMAT_APPLY" val="1"/>
  <p:tag name="KSO_WM_UNIT_DIAGRAM_SCHEMECOLOR_ID" val="0"/>
</p:tagLst>
</file>

<file path=ppt/tags/tag541.xml><?xml version="1.0" encoding="utf-8"?>
<p:tagLst xmlns:p="http://schemas.openxmlformats.org/presentationml/2006/main">
  <p:tag name="KSO_WM_UNIT_VALUE" val="82*10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2021_3*l_h_x*1_4_1"/>
  <p:tag name="KSO_WM_TEMPLATE_CATEGORY" val="diagram"/>
  <p:tag name="KSO_WM_TEMPLATE_INDEX" val="2018202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542.xml><?xml version="1.0" encoding="utf-8"?>
<p:tagLst xmlns:p="http://schemas.openxmlformats.org/presentationml/2006/main">
  <p:tag name="KSO_WM_BEAUTIFY_FLAG" val="#wm#"/>
  <p:tag name="KSO_WM_TEMPLATE_CATEGORY" val="custom"/>
  <p:tag name="KSO_WM_TEMPLATE_INDEX" val="20193327"/>
</p:tagLst>
</file>

<file path=ppt/tags/tag543.xml><?xml version="1.0" encoding="utf-8"?>
<p:tagLst xmlns:p="http://schemas.openxmlformats.org/presentationml/2006/main">
  <p:tag name="REFSHAPE" val="189295540"/>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d*1_3_1"/>
  <p:tag name="KSO_WM_TEMPLATE_CATEGORY" val="diagram"/>
  <p:tag name="KSO_WM_TEMPLATE_INDEX" val="20198850"/>
  <p:tag name="KSO_WM_UNIT_LAYERLEVEL" val="1_1_1"/>
  <p:tag name="KSO_WM_TAG_VERSION" val="1.0"/>
  <p:tag name="KSO_WM_BEAUTIFY_FLAG" val="#wm#"/>
  <p:tag name="KSO_WM_UNIT_VALUE" val="611*611"/>
  <p:tag name="KSO_WM_DIAGRAM_GROUP_CODE" val="l1-1"/>
  <p:tag name="KSO_WM_UNIT_TYPE" val="l_h_d"/>
  <p:tag name="KSO_WM_UNIT_INDEX" val="1_3_1"/>
  <p:tag name="KSO_WM_UNIT_DIAGRAM_MODELTYPE" val="stripeEnum"/>
  <p:tag name="KSO_WM_UNIT_USESOURCEFORMAT_APPLY"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3_2"/>
  <p:tag name="KSO_WM_TEMPLATE_CATEGORY" val="diagram"/>
  <p:tag name="KSO_WM_TEMPLATE_INDEX" val="20198850"/>
  <p:tag name="KSO_WM_UNIT_LAYERLEVEL" val="1_1_1"/>
  <p:tag name="KSO_WM_TAG_VERSION" val="1.0"/>
  <p:tag name="KSO_WM_BEAUTIFY_FLAG" val="#wm#"/>
  <p:tag name="KSO_WM_UNIT_SUBTYPE" val="d"/>
  <p:tag name="KSO_WM_DIAGRAM_GROUP_CODE" val="l1-1"/>
  <p:tag name="KSO_WM_UNIT_TYPE" val="l_h_i"/>
  <p:tag name="KSO_WM_UNIT_INDEX" val="1_3_2"/>
  <p:tag name="KSO_WM_UNIT_DIAGRAM_MODELTYPE" val="stripeEnum"/>
  <p:tag name="KSO_WM_UNIT_USESOURCEFORMAT_APPLY"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3_1"/>
  <p:tag name="KSO_WM_TEMPLATE_CATEGORY" val="diagram"/>
  <p:tag name="KSO_WM_TEMPLATE_INDEX" val="20198850"/>
  <p:tag name="KSO_WM_UNIT_LAYERLEVEL" val="1_1_1"/>
  <p:tag name="KSO_WM_TAG_VERSION" val="1.0"/>
  <p:tag name="KSO_WM_BEAUTIFY_FLAG" val="#wm#"/>
  <p:tag name="KSO_WM_DIAGRAM_GROUP_CODE" val="l1-1"/>
  <p:tag name="KSO_WM_UNIT_TYPE" val="l_h_i"/>
  <p:tag name="KSO_WM_UNIT_INDEX" val="1_3_1"/>
  <p:tag name="KSO_WM_UNIT_DIAGRAM_MODELTYPE" val="stripeEnum"/>
  <p:tag name="KSO_WM_UNIT_LINE_FORE_SCHEMECOLOR_INDEX" val="14"/>
  <p:tag name="KSO_WM_UNIT_LINE_FILL_TYPE" val="2"/>
  <p:tag name="KSO_WM_UNIT_USESOURCEFORMAT_APPLY" val="1"/>
</p:tagLst>
</file>

<file path=ppt/tags/tag54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198850_3*l_h_a*1_3_1"/>
  <p:tag name="KSO_WM_TEMPLATE_CATEGORY" val="diagram"/>
  <p:tag name="KSO_WM_TEMPLATE_INDEX" val="20198850"/>
  <p:tag name="KSO_WM_UNIT_LAYERLEVEL" val="1_1_1"/>
  <p:tag name="KSO_WM_TAG_VERSION" val="1.0"/>
  <p:tag name="KSO_WM_BEAUTIFY_FLAG" val="#wm#"/>
  <p:tag name="KSO_WM_DIAGRAM_GROUP_CODE" val="l1-1"/>
  <p:tag name="KSO_WM_UNIT_TYPE" val="l_h_a"/>
  <p:tag name="KSO_WM_UNIT_INDEX" val="1_3_1"/>
  <p:tag name="KSO_WM_UNIT_VALUE" val="15"/>
  <p:tag name="KSO_WM_UNIT_DIAGRAM_MODELTYPE" val="stripeEnum"/>
  <p:tag name="KSO_WM_UNIT_PRESET_TEXT" val="添加标题"/>
  <p:tag name="KSO_WM_UNIT_USESOURCEFORMAT_APPLY" val="1"/>
</p:tagLst>
</file>

<file path=ppt/tags/tag548.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i"/>
  <p:tag name="KSO_WM_UNIT_INDEX" val="1_1_2"/>
  <p:tag name="KSO_WM_UNIT_ID" val="diagram160048_2*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5"/>
  <p:tag name="KSO_WM_UNIT_FILL_TYPE" val="1"/>
  <p:tag name="KSO_WM_UNIT_TEXT_FILL_FORE_SCHEMECOLOR_INDEX" val="2"/>
  <p:tag name="KSO_WM_UNIT_TEXT_FILL_TYPE" val="1"/>
  <p:tag name="KSO_WM_UNIT_USESOURCEFORMAT_APPLY" val="1"/>
</p:tagLst>
</file>

<file path=ppt/tags/tag549.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f"/>
  <p:tag name="KSO_WM_UNIT_INDEX" val="1_1_1"/>
  <p:tag name="KSO_WM_UNIT_ID" val="diagram160048_2*l_h_f*1_1_1"/>
  <p:tag name="KSO_WM_UNIT_LAYERLEVEL" val="1_1_1"/>
  <p:tag name="KSO_WM_UNIT_VALUE" val="44"/>
  <p:tag name="KSO_WM_UNIT_HIGHLIGHT" val="0"/>
  <p:tag name="KSO_WM_UNIT_COMPATIBLE" val="0"/>
  <p:tag name="KSO_WM_DIAGRAM_GROUP_CODE" val="l1-1"/>
  <p:tag name="KSO_WM_UNIT_PRESET_TEXT" val="单击此处添加文本具体内容，简明扼要的阐述您的观点。根据需要可酌情增减文字"/>
  <p:tag name="KSO_WM_UNIT_NOCLEAR" val="0"/>
  <p:tag name="KSO_WM_UNIT_DIAGRAM_ISNUMVISUAL" val="0"/>
  <p:tag name="KSO_WM_UNIT_DIAGRAM_ISREFERUNIT" val="0"/>
  <p:tag name="KSO_WM_UNIT_DIAGRAM_MODELTYPE" val="stripeEnum"/>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50.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i"/>
  <p:tag name="KSO_WM_UNIT_INDEX" val="1_1_3"/>
  <p:tag name="KSO_WM_UNIT_ID" val="diagram160048_2*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TEXT_FILL_FORE_SCHEMECOLOR_INDEX" val="5"/>
  <p:tag name="KSO_WM_UNIT_TEXT_FILL_TYPE" val="1"/>
  <p:tag name="KSO_WM_UNIT_USESOURCEFORMAT_APPLY" val="1"/>
</p:tagLst>
</file>

<file path=ppt/tags/tag551.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i"/>
  <p:tag name="KSO_WM_UNIT_INDEX" val="1_2_3"/>
  <p:tag name="KSO_WM_UNIT_ID" val="diagram160048_2*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6"/>
  <p:tag name="KSO_WM_UNIT_FILL_TYPE" val="1"/>
  <p:tag name="KSO_WM_UNIT_TEXT_FILL_FORE_SCHEMECOLOR_INDEX" val="6"/>
  <p:tag name="KSO_WM_UNIT_TEXT_FILL_TYPE" val="1"/>
  <p:tag name="KSO_WM_UNIT_USESOURCEFORMAT_APPLY" val="1"/>
</p:tagLst>
</file>

<file path=ppt/tags/tag552.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f"/>
  <p:tag name="KSO_WM_UNIT_INDEX" val="1_2_1"/>
  <p:tag name="KSO_WM_UNIT_ID" val="diagram160048_2*l_h_f*1_2_1"/>
  <p:tag name="KSO_WM_UNIT_LAYERLEVEL" val="1_1_1"/>
  <p:tag name="KSO_WM_UNIT_VALUE" val="44"/>
  <p:tag name="KSO_WM_UNIT_HIGHLIGHT" val="0"/>
  <p:tag name="KSO_WM_UNIT_COMPATIBLE" val="0"/>
  <p:tag name="KSO_WM_DIAGRAM_GROUP_CODE" val="l1-1"/>
  <p:tag name="KSO_WM_UNIT_PRESET_TEXT" val="单击此处添加文本具体内容，简明扼要的阐述您的观点。根据需要可酌情增减文字"/>
  <p:tag name="KSO_WM_UNIT_NOCLEAR" val="0"/>
  <p:tag name="KSO_WM_UNIT_DIAGRAM_ISNUMVISUAL" val="0"/>
  <p:tag name="KSO_WM_UNIT_DIAGRAM_ISREFERUNIT" val="0"/>
  <p:tag name="KSO_WM_UNIT_DIAGRAM_MODELTYPE" val="stripeEnum"/>
  <p:tag name="KSO_WM_UNIT_TEXT_FILL_FORE_SCHEMECOLOR_INDEX" val="13"/>
  <p:tag name="KSO_WM_UNIT_TEXT_FILL_TYPE" val="1"/>
  <p:tag name="KSO_WM_UNIT_USESOURCEFORMAT_APPLY" val="1"/>
</p:tagLst>
</file>

<file path=ppt/tags/tag553.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i"/>
  <p:tag name="KSO_WM_UNIT_INDEX" val="1_2_1"/>
  <p:tag name="KSO_WM_UNIT_ID" val="diagram160048_2*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TEXT_FILL_FORE_SCHEMECOLOR_INDEX" val="6"/>
  <p:tag name="KSO_WM_UNIT_TEXT_FILL_TYPE" val="1"/>
  <p:tag name="KSO_WM_UNIT_USESOURCEFORMAT_APPLY" val="1"/>
</p:tagLst>
</file>

<file path=ppt/tags/tag554.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i"/>
  <p:tag name="KSO_WM_UNIT_INDEX" val="1_3_2"/>
  <p:tag name="KSO_WM_UNIT_ID" val="diagram160048_2*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7"/>
  <p:tag name="KSO_WM_UNIT_FILL_TYPE" val="1"/>
  <p:tag name="KSO_WM_UNIT_TEXT_FILL_FORE_SCHEMECOLOR_INDEX" val="2"/>
  <p:tag name="KSO_WM_UNIT_TEXT_FILL_TYPE" val="1"/>
  <p:tag name="KSO_WM_UNIT_USESOURCEFORMAT_APPLY" val="1"/>
</p:tagLst>
</file>

<file path=ppt/tags/tag555.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f"/>
  <p:tag name="KSO_WM_UNIT_INDEX" val="1_3_1"/>
  <p:tag name="KSO_WM_UNIT_ID" val="diagram160048_2*l_h_f*1_3_1"/>
  <p:tag name="KSO_WM_UNIT_LAYERLEVEL" val="1_1_1"/>
  <p:tag name="KSO_WM_UNIT_VALUE" val="44"/>
  <p:tag name="KSO_WM_UNIT_HIGHLIGHT" val="0"/>
  <p:tag name="KSO_WM_UNIT_COMPATIBLE" val="0"/>
  <p:tag name="KSO_WM_DIAGRAM_GROUP_CODE" val="l1-1"/>
  <p:tag name="KSO_WM_UNIT_PRESET_TEXT" val="单击此处添加文本具体内容，简明扼要的阐述您的观点。根据需要可酌情增减文字"/>
  <p:tag name="KSO_WM_UNIT_NOCLEAR" val="0"/>
  <p:tag name="KSO_WM_UNIT_DIAGRAM_ISNUMVISUAL" val="0"/>
  <p:tag name="KSO_WM_UNIT_DIAGRAM_ISREFERUNIT" val="0"/>
  <p:tag name="KSO_WM_UNIT_DIAGRAM_MODELTYPE" val="stripeEnum"/>
  <p:tag name="KSO_WM_UNIT_TEXT_FILL_FORE_SCHEMECOLOR_INDEX" val="13"/>
  <p:tag name="KSO_WM_UNIT_TEXT_FILL_TYPE" val="1"/>
  <p:tag name="KSO_WM_UNIT_USESOURCEFORMAT_APPLY" val="1"/>
</p:tagLst>
</file>

<file path=ppt/tags/tag556.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i"/>
  <p:tag name="KSO_WM_UNIT_INDEX" val="1_3_1"/>
  <p:tag name="KSO_WM_UNIT_ID" val="diagram160048_2*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TEXT_FILL_FORE_SCHEMECOLOR_INDEX" val="7"/>
  <p:tag name="KSO_WM_UNIT_TEXT_FILL_TYPE" val="1"/>
  <p:tag name="KSO_WM_UNIT_USESOURCEFORMAT_APPLY" val="1"/>
</p:tagLst>
</file>

<file path=ppt/tags/tag557.xml><?xml version="1.0" encoding="utf-8"?>
<p:tagLst xmlns:p="http://schemas.openxmlformats.org/presentationml/2006/main">
  <p:tag name="REFSHAPE" val="189295540"/>
</p:tagLst>
</file>

<file path=ppt/tags/tag558.xml><?xml version="1.0" encoding="utf-8"?>
<p:tagLst xmlns:p="http://schemas.openxmlformats.org/presentationml/2006/main">
  <p:tag name="REFSHAPE" val="189295540"/>
</p:tagLst>
</file>

<file path=ppt/tags/tag559.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60.xml><?xml version="1.0" encoding="utf-8"?>
<p:tagLst xmlns:p="http://schemas.openxmlformats.org/presentationml/2006/main">
  <p:tag name="KSO_WM_UNIT_TEXTBOXSTYLE_GUID" val="{d06eace2-65e7-4064-9624-ae227ba8c209}"/>
</p:tagLst>
</file>

<file path=ppt/tags/tag561.xml><?xml version="1.0" encoding="utf-8"?>
<p:tagLst xmlns:p="http://schemas.openxmlformats.org/presentationml/2006/main">
  <p:tag name="KSO_WM_UNIT_TEXTBOXSTYLE_SHAPETYPE" val="1"/>
  <p:tag name="KSO_WM_UNIT_TEXTBOXSTYLE_ADJUSTLEFT" val="0_-32.7"/>
  <p:tag name="KSO_WM_UNIT_TEXTBOXSTYLE_ADJUSTTOP" val="100_-22.35"/>
  <p:tag name="KSO_WM_UNIT_HIGHLIGHT" val="0"/>
  <p:tag name="KSO_WM_UNIT_COMPATIBLE" val="0"/>
  <p:tag name="KSO_WM_UNIT_DIAGRAM_ISNUMVISUAL" val="0"/>
  <p:tag name="KSO_WM_UNIT_DIAGRAM_ISREFERUNIT" val="0"/>
  <p:tag name="KSO_WM_UNIT_TYPE" val="i"/>
  <p:tag name="KSO_WM_UNIT_INDEX" val="4"/>
  <p:tag name="KSO_WM_UNIT_ID" val="mixed20201883_62*i*4"/>
  <p:tag name="KSO_WM_TEMPLATE_CATEGORY" val="mixed"/>
  <p:tag name="KSO_WM_TEMPLATE_INDEX" val="20201883"/>
  <p:tag name="KSO_WM_UNIT_LAYERLEVEL" val="1"/>
  <p:tag name="KSO_WM_TAG_VERSION" val="1.0"/>
  <p:tag name="KSO_WM_BEAUTIFY_FLAG" val="#wm#"/>
  <p:tag name="KSO_WM_UNIT_TEXTBOXSTYLE_GUID" val="{d06eace2-65e7-4064-9624-ae227ba8c209}"/>
</p:tagLst>
</file>

<file path=ppt/tags/tag562.xml><?xml version="1.0" encoding="utf-8"?>
<p:tagLst xmlns:p="http://schemas.openxmlformats.org/presentationml/2006/main">
  <p:tag name="KSO_WM_UNIT_TEXTBOXSTYLE_SHAPETYPE" val="1"/>
  <p:tag name="KSO_WM_UNIT_TEXTBOXSTYLE_ADJUSTLEFT" val="0_-32.7"/>
  <p:tag name="KSO_WM_UNIT_TEXTBOXSTYLE_ADJUSTTOP" val="0_6.650002"/>
  <p:tag name="KSO_WM_UNIT_TEXTBOXSTYLE_ADJUSTHEIGTH" val="100_-8.999842"/>
  <p:tag name="KSO_WM_UNIT_HIGHLIGHT" val="0"/>
  <p:tag name="KSO_WM_UNIT_COMPATIBLE" val="0"/>
  <p:tag name="KSO_WM_UNIT_DIAGRAM_ISNUMVISUAL" val="0"/>
  <p:tag name="KSO_WM_UNIT_DIAGRAM_ISREFERUNIT" val="0"/>
  <p:tag name="KSO_WM_UNIT_TYPE" val="i"/>
  <p:tag name="KSO_WM_UNIT_INDEX" val="1"/>
  <p:tag name="KSO_WM_UNIT_ID" val="mixed20201883_62*i*1"/>
  <p:tag name="KSO_WM_TEMPLATE_CATEGORY" val="mixed"/>
  <p:tag name="KSO_WM_TEMPLATE_INDEX" val="20201883"/>
  <p:tag name="KSO_WM_UNIT_LAYERLEVEL" val="1"/>
  <p:tag name="KSO_WM_TAG_VERSION" val="1.0"/>
  <p:tag name="KSO_WM_BEAUTIFY_FLAG" val="#wm#"/>
</p:tagLst>
</file>

<file path=ppt/tags/tag563.xml><?xml version="1.0" encoding="utf-8"?>
<p:tagLst xmlns:p="http://schemas.openxmlformats.org/presentationml/2006/main">
  <p:tag name="KSO_WM_UNIT_TEXTBOXSTYLE_SHAPETYPE" val="1"/>
  <p:tag name="KSO_WM_UNIT_TEXTBOXSTYLE_ADJUSTLEFT" val="0_-19.06827"/>
  <p:tag name="KSO_WM_UNIT_TEXTBOXSTYLE_ADJUSTTOP" val="50_1.059998"/>
  <p:tag name="KSO_WM_UNIT_TEXTBOXSTYLE_ADJUSTHEIGTH" val="100_-14.99992"/>
  <p:tag name="KSO_WM_UNIT_HIGHLIGHT" val="0"/>
  <p:tag name="KSO_WM_UNIT_COMPATIBLE" val="0"/>
  <p:tag name="KSO_WM_UNIT_DIAGRAM_ISNUMVISUAL" val="0"/>
  <p:tag name="KSO_WM_UNIT_DIAGRAM_ISREFERUNIT" val="0"/>
  <p:tag name="KSO_WM_UNIT_TYPE" val="i"/>
  <p:tag name="KSO_WM_UNIT_INDEX" val="2"/>
  <p:tag name="KSO_WM_UNIT_ID" val="mixed20201883_62*i*2"/>
  <p:tag name="KSO_WM_TEMPLATE_CATEGORY" val="mixed"/>
  <p:tag name="KSO_WM_TEMPLATE_INDEX" val="20201883"/>
  <p:tag name="KSO_WM_UNIT_LAYERLEVEL" val="1"/>
  <p:tag name="KSO_WM_TAG_VERSION" val="1.0"/>
  <p:tag name="KSO_WM_BEAUTIFY_FLAG" val="#wm#"/>
</p:tagLst>
</file>

<file path=ppt/tags/tag564.xml><?xml version="1.0" encoding="utf-8"?>
<p:tagLst xmlns:p="http://schemas.openxmlformats.org/presentationml/2006/main">
  <p:tag name="KSO_WM_UNIT_TEXTBOXSTYLE_SHAPETYPE" val="1"/>
  <p:tag name="KSO_WM_UNIT_TEXTBOXSTYLE_ADJUSTLEFT" val="0_0"/>
  <p:tag name="KSO_WM_UNIT_TEXTBOXSTYLE_ADJUSTTOP" val="100_0.5499954"/>
  <p:tag name="KSO_WM_UNIT_TEXTBOXSTYLE_ADJUSTWIDTH" val="100_4.699997"/>
  <p:tag name="KSO_WM_UNIT_HIGHLIGHT" val="0"/>
  <p:tag name="KSO_WM_UNIT_COMPATIBLE" val="0"/>
  <p:tag name="KSO_WM_UNIT_DIAGRAM_ISNUMVISUAL" val="0"/>
  <p:tag name="KSO_WM_UNIT_DIAGRAM_ISREFERUNIT" val="0"/>
  <p:tag name="KSO_WM_UNIT_TYPE" val="i"/>
  <p:tag name="KSO_WM_UNIT_INDEX" val="3"/>
  <p:tag name="KSO_WM_UNIT_ID" val="mixed20201883_62*i*3"/>
  <p:tag name="KSO_WM_TEMPLATE_CATEGORY" val="mixed"/>
  <p:tag name="KSO_WM_TEMPLATE_INDEX" val="20201883"/>
  <p:tag name="KSO_WM_UNIT_LAYERLEVEL" val="1"/>
  <p:tag name="KSO_WM_TAG_VERSION" val="1.0"/>
  <p:tag name="KSO_WM_BEAUTIFY_FLAG" val="#wm#"/>
  <p:tag name="KSO_WM_UNIT_TEXTBOXSTYLE_GUID" val="{d06eace2-65e7-4064-9624-ae227ba8c209}"/>
</p:tagLst>
</file>

<file path=ppt/tags/tag565.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mixed20201883_62*a*1"/>
  <p:tag name="KSO_WM_TEMPLATE_CATEGORY" val="mixed"/>
  <p:tag name="KSO_WM_TEMPLATE_INDEX" val="20201883"/>
  <p:tag name="KSO_WM_UNIT_LAYERLEVEL" val="1"/>
  <p:tag name="KSO_WM_TAG_VERSION" val="1.0"/>
  <p:tag name="KSO_WM_BEAUTIFY_FLAG" val="#wm#"/>
  <p:tag name="KSO_WM_UNIT_TEXTBOXSTYLE_GUID" val="{d06eace2-65e7-4064-9624-ae227ba8c209}"/>
  <p:tag name="KSO_WM_UNIT_TEXTBOXSTYLE_TEMPLATEID" val="3131085"/>
  <p:tag name="KSO_WM_UNIT_TEXTBOXSTYLE_TYPE" val="3"/>
</p:tagLst>
</file>

<file path=ppt/tags/tag567.xml><?xml version="1.0" encoding="utf-8"?>
<p:tagLst xmlns:p="http://schemas.openxmlformats.org/presentationml/2006/main">
  <p:tag name="KSO_WM_UNIT_VALUE" val="783*783"/>
  <p:tag name="KSO_WM_UNIT_HIGHLIGHT" val="0"/>
  <p:tag name="KSO_WM_UNIT_COMPATIBLE" val="0"/>
  <p:tag name="KSO_WM_UNIT_DIAGRAM_ISNUMVISUAL" val="0"/>
  <p:tag name="KSO_WM_UNIT_DIAGRAM_ISREFERUNIT" val="0"/>
  <p:tag name="KSO_WM_DIAGRAM_GROUP_CODE" val="n1-1"/>
  <p:tag name="KSO_WM_UNIT_TYPE" val="n_d"/>
  <p:tag name="KSO_WM_UNIT_INDEX" val="1_1"/>
  <p:tag name="KSO_WM_UNIT_ID" val="diagram20195712_2*n_d*1_1"/>
  <p:tag name="KSO_WM_TEMPLATE_CATEGORY" val="diagram"/>
  <p:tag name="KSO_WM_TEMPLATE_INDEX" val="20195712"/>
  <p:tag name="KSO_WM_UNIT_LAYERLEVEL" val="1_1"/>
  <p:tag name="KSO_WM_TAG_VERSION" val="1.0"/>
  <p:tag name="KSO_WM_BEAUTIFY_FLAG" val="#wm#"/>
  <p:tag name="KSO_WM_UNIT_USESOURCEFORMAT_APPLY"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i*1_1_2"/>
  <p:tag name="KSO_WM_TEMPLATE_CATEGORY" val="diagram"/>
  <p:tag name="KSO_WM_TEMPLATE_INDEX" val="20195712"/>
  <p:tag name="KSO_WM_UNIT_LAYERLEVEL" val="1_1_1"/>
  <p:tag name="KSO_WM_TAG_VERSION" val="1.0"/>
  <p:tag name="KSO_WM_BEAUTIFY_FLAG" val="#wm#"/>
  <p:tag name="KSO_WM_DIAGRAM_GROUP_CODE" val="n1-1"/>
  <p:tag name="KSO_WM_UNIT_TYPE" val="n_h_i"/>
  <p:tag name="KSO_WM_UNIT_INDEX" val="1_1_2"/>
  <p:tag name="KSO_WM_UNIT_FILL_FORE_SCHEMECOLOR_INDEX" val="14"/>
  <p:tag name="KSO_WM_UNIT_FILL_TYPE" val="1"/>
  <p:tag name="KSO_WM_UNIT_USESOURCEFORMAT_APPLY"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i*1_1_3"/>
  <p:tag name="KSO_WM_TEMPLATE_CATEGORY" val="diagram"/>
  <p:tag name="KSO_WM_TEMPLATE_INDEX" val="20195712"/>
  <p:tag name="KSO_WM_UNIT_LAYERLEVEL" val="1_1_1"/>
  <p:tag name="KSO_WM_TAG_VERSION" val="1.0"/>
  <p:tag name="KSO_WM_BEAUTIFY_FLAG" val="#wm#"/>
  <p:tag name="KSO_WM_DIAGRAM_GROUP_CODE" val="n1-1"/>
  <p:tag name="KSO_WM_UNIT_TYPE" val="n_h_i"/>
  <p:tag name="KSO_WM_UNIT_INDEX" val="1_1_3"/>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1_1"/>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1_1"/>
  <p:tag name="KSO_WM_UNIT_LINE_FORE_SCHEMECOLOR_INDEX" val="14"/>
  <p:tag name="KSO_WM_UNIT_LINE_FILL_TYPE" val="2"/>
  <p:tag name="KSO_WM_UNIT_USESOURCEFORMAT_APPLY"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3_1"/>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3_1"/>
  <p:tag name="KSO_WM_UNIT_LINE_FORE_SCHEMECOLOR_INDEX" val="14"/>
  <p:tag name="KSO_WM_UNIT_LINE_FILL_TYPE" val="2"/>
  <p:tag name="KSO_WM_UNIT_USESOURCEFORMAT_APPLY"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2_1"/>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2_1"/>
  <p:tag name="KSO_WM_UNIT_LINE_FORE_SCHEMECOLOR_INDEX" val="14"/>
  <p:tag name="KSO_WM_UNIT_LINE_FILL_TYPE" val="2"/>
  <p:tag name="KSO_WM_UNIT_USESOURCEFORMAT_APPLY"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1_2"/>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1_2"/>
  <p:tag name="KSO_WM_UNIT_FILL_FORE_SCHEMECOLOR_INDEX" val="5"/>
  <p:tag name="KSO_WM_UNIT_FILL_TYPE" val="1"/>
  <p:tag name="KSO_WM_UNIT_LINE_FORE_SCHEMECOLOR_INDEX" val="14"/>
  <p:tag name="KSO_WM_UNIT_LINE_FILL_TYPE" val="2"/>
  <p:tag name="KSO_WM_UNIT_USESOURCEFORMAT_APPLY"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1_3"/>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1_3"/>
  <p:tag name="KSO_WM_UNIT_FILL_FORE_SCHEMECOLOR_INDEX" val="14"/>
  <p:tag name="KSO_WM_UNIT_FILL_TYPE" val="1"/>
  <p:tag name="KSO_WM_UNIT_USESOURCEFORMAT_APPLY"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a*1_2_1_1"/>
  <p:tag name="KSO_WM_TEMPLATE_CATEGORY" val="diagram"/>
  <p:tag name="KSO_WM_TEMPLATE_INDEX" val="20195712"/>
  <p:tag name="KSO_WM_UNIT_LAYERLEVEL" val="1_1_1_1"/>
  <p:tag name="KSO_WM_TAG_VERSION" val="1.0"/>
  <p:tag name="KSO_WM_BEAUTIFY_FLAG" val="#wm#"/>
  <p:tag name="KSO_WM_UNIT_ISCONTENTSTITLE" val="0"/>
  <p:tag name="KSO_WM_UNIT_NOCLEAR" val="0"/>
  <p:tag name="KSO_WM_DIAGRAM_GROUP_CODE" val="n1-1"/>
  <p:tag name="KSO_WM_UNIT_TYPE" val="n_h_h_a"/>
  <p:tag name="KSO_WM_UNIT_INDEX" val="1_2_1_1"/>
  <p:tag name="KSO_WM_UNIT_PRESET_TEXT" val="添加标题"/>
  <p:tag name="KSO_WM_UNIT_VALUE" val="12"/>
  <p:tag name="KSO_WM_UNIT_USESOURCEFORMAT_APPLY"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f*1_2_1_1"/>
  <p:tag name="KSO_WM_TEMPLATE_CATEGORY" val="diagram"/>
  <p:tag name="KSO_WM_TEMPLATE_INDEX" val="20195712"/>
  <p:tag name="KSO_WM_UNIT_LAYERLEVEL" val="1_1_1_1"/>
  <p:tag name="KSO_WM_TAG_VERSION" val="1.0"/>
  <p:tag name="KSO_WM_BEAUTIFY_FLAG" val="#wm#"/>
  <p:tag name="KSO_WM_UNIT_NOCLEAR" val="0"/>
  <p:tag name="KSO_WM_DIAGRAM_GROUP_CODE" val="n1-1"/>
  <p:tag name="KSO_WM_UNIT_TYPE" val="n_h_h_f"/>
  <p:tag name="KSO_WM_UNIT_INDEX" val="1_2_1_1"/>
  <p:tag name="KSO_WM_UNIT_PRESET_TEXT" val="单击此处添加文本具体内容，简明扼要的阐述您的观点。"/>
  <p:tag name="KSO_WM_UNIT_VALUE" val="36"/>
  <p:tag name="KSO_WM_UNIT_USESOURCEFORMAT_APPLY"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2_2"/>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2_2"/>
  <p:tag name="KSO_WM_UNIT_FILL_FORE_SCHEMECOLOR_INDEX" val="6"/>
  <p:tag name="KSO_WM_UNIT_FILL_TYPE" val="1"/>
  <p:tag name="KSO_WM_UNIT_LINE_FORE_SCHEMECOLOR_INDEX" val="14"/>
  <p:tag name="KSO_WM_UNIT_LINE_FILL_TYPE" val="2"/>
  <p:tag name="KSO_WM_UNIT_USESOURCEFORMAT_APPLY"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2_3"/>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2_3"/>
  <p:tag name="KSO_WM_UNIT_FILL_FORE_SCHEMECOLOR_INDEX" val="14"/>
  <p:tag name="KSO_WM_UNIT_FILL_TYPE" val="1"/>
  <p:tag name="KSO_WM_UNIT_USESOURCEFORMAT_APPLY"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a*1_2_2_1"/>
  <p:tag name="KSO_WM_TEMPLATE_CATEGORY" val="diagram"/>
  <p:tag name="KSO_WM_TEMPLATE_INDEX" val="20195712"/>
  <p:tag name="KSO_WM_UNIT_LAYERLEVEL" val="1_1_1_1"/>
  <p:tag name="KSO_WM_TAG_VERSION" val="1.0"/>
  <p:tag name="KSO_WM_BEAUTIFY_FLAG" val="#wm#"/>
  <p:tag name="KSO_WM_UNIT_ISCONTENTSTITLE" val="0"/>
  <p:tag name="KSO_WM_UNIT_NOCLEAR" val="0"/>
  <p:tag name="KSO_WM_DIAGRAM_GROUP_CODE" val="n1-1"/>
  <p:tag name="KSO_WM_UNIT_TYPE" val="n_h_h_a"/>
  <p:tag name="KSO_WM_UNIT_INDEX" val="1_2_2_1"/>
  <p:tag name="KSO_WM_UNIT_PRESET_TEXT" val="添加标题"/>
  <p:tag name="KSO_WM_UNIT_VALUE" val="12"/>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f*1_2_2_1"/>
  <p:tag name="KSO_WM_TEMPLATE_CATEGORY" val="diagram"/>
  <p:tag name="KSO_WM_TEMPLATE_INDEX" val="20195712"/>
  <p:tag name="KSO_WM_UNIT_LAYERLEVEL" val="1_1_1_1"/>
  <p:tag name="KSO_WM_TAG_VERSION" val="1.0"/>
  <p:tag name="KSO_WM_BEAUTIFY_FLAG" val="#wm#"/>
  <p:tag name="KSO_WM_UNIT_NOCLEAR" val="0"/>
  <p:tag name="KSO_WM_DIAGRAM_GROUP_CODE" val="n1-1"/>
  <p:tag name="KSO_WM_UNIT_TYPE" val="n_h_h_f"/>
  <p:tag name="KSO_WM_UNIT_INDEX" val="1_2_2_1"/>
  <p:tag name="KSO_WM_UNIT_PRESET_TEXT" val="单击此处添加文本具体内容，简明扼要的阐述您的观点。"/>
  <p:tag name="KSO_WM_UNIT_VALUE" val="36"/>
  <p:tag name="KSO_WM_UNIT_USESOURCEFORMAT_APPLY"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3_2"/>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3_2"/>
  <p:tag name="KSO_WM_UNIT_FILL_FORE_SCHEMECOLOR_INDEX" val="7"/>
  <p:tag name="KSO_WM_UNIT_FILL_TYPE" val="1"/>
  <p:tag name="KSO_WM_UNIT_LINE_FORE_SCHEMECOLOR_INDEX" val="14"/>
  <p:tag name="KSO_WM_UNIT_LINE_FILL_TYPE" val="2"/>
  <p:tag name="KSO_WM_UNIT_USESOURCEFORMAT_APPLY"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3_3"/>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3_3"/>
  <p:tag name="KSO_WM_UNIT_FILL_FORE_SCHEMECOLOR_INDEX" val="14"/>
  <p:tag name="KSO_WM_UNIT_FILL_TYPE" val="1"/>
  <p:tag name="KSO_WM_UNIT_USESOURCEFORMAT_APPLY"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a*1_2_3_1"/>
  <p:tag name="KSO_WM_TEMPLATE_CATEGORY" val="diagram"/>
  <p:tag name="KSO_WM_TEMPLATE_INDEX" val="20195712"/>
  <p:tag name="KSO_WM_UNIT_LAYERLEVEL" val="1_1_1_1"/>
  <p:tag name="KSO_WM_TAG_VERSION" val="1.0"/>
  <p:tag name="KSO_WM_BEAUTIFY_FLAG" val="#wm#"/>
  <p:tag name="KSO_WM_UNIT_ISCONTENTSTITLE" val="0"/>
  <p:tag name="KSO_WM_UNIT_NOCLEAR" val="0"/>
  <p:tag name="KSO_WM_DIAGRAM_GROUP_CODE" val="n1-1"/>
  <p:tag name="KSO_WM_UNIT_TYPE" val="n_h_h_a"/>
  <p:tag name="KSO_WM_UNIT_INDEX" val="1_2_3_1"/>
  <p:tag name="KSO_WM_UNIT_PRESET_TEXT" val="添加标题"/>
  <p:tag name="KSO_WM_UNIT_VALUE" val="12"/>
  <p:tag name="KSO_WM_UNIT_USESOURCEFORMAT_APPLY"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f*1_2_3_1"/>
  <p:tag name="KSO_WM_TEMPLATE_CATEGORY" val="diagram"/>
  <p:tag name="KSO_WM_TEMPLATE_INDEX" val="20195712"/>
  <p:tag name="KSO_WM_UNIT_LAYERLEVEL" val="1_1_1_1"/>
  <p:tag name="KSO_WM_TAG_VERSION" val="1.0"/>
  <p:tag name="KSO_WM_BEAUTIFY_FLAG" val="#wm#"/>
  <p:tag name="KSO_WM_UNIT_NOCLEAR" val="0"/>
  <p:tag name="KSO_WM_DIAGRAM_GROUP_CODE" val="n1-1"/>
  <p:tag name="KSO_WM_UNIT_TYPE" val="n_h_h_f"/>
  <p:tag name="KSO_WM_UNIT_INDEX" val="1_2_3_1"/>
  <p:tag name="KSO_WM_UNIT_PRESET_TEXT" val="单击此处添加文本具体内容，简明扼要的阐述您的观点。"/>
  <p:tag name="KSO_WM_UNIT_VALUE" val="36"/>
  <p:tag name="KSO_WM_UNIT_USESOURCEFORMAT_APPLY" val="1"/>
</p:tagLst>
</file>

<file path=ppt/tags/tag585.xml><?xml version="1.0" encoding="utf-8"?>
<p:tagLst xmlns:p="http://schemas.openxmlformats.org/presentationml/2006/main">
  <p:tag name="KSO_WM_BEAUTIFY_FLAG" val="#wm#"/>
  <p:tag name="KSO_WM_TEMPLATE_CATEGORY" val="custom"/>
  <p:tag name="KSO_WM_TEMPLATE_INDEX" val="20193327"/>
</p:tagLst>
</file>

<file path=ppt/tags/tag586.xml><?xml version="1.0" encoding="utf-8"?>
<p:tagLst xmlns:p="http://schemas.openxmlformats.org/presentationml/2006/main">
  <p:tag name="KSO_WM_UNIT_TEXTBOXSTYLE_SHAPETYPE" val="1"/>
  <p:tag name="KSO_WM_UNIT_TEXTBOXSTYLE_ADJUSTLEFT" val="0_-32.7"/>
  <p:tag name="KSO_WM_UNIT_TEXTBOXSTYLE_ADJUSTTOP" val="0_6.650002"/>
  <p:tag name="KSO_WM_UNIT_TEXTBOXSTYLE_ADJUSTHEIGTH" val="100_-8.999842"/>
  <p:tag name="KSO_WM_UNIT_HIGHLIGHT" val="0"/>
  <p:tag name="KSO_WM_UNIT_COMPATIBLE" val="0"/>
  <p:tag name="KSO_WM_UNIT_DIAGRAM_ISNUMVISUAL" val="0"/>
  <p:tag name="KSO_WM_UNIT_DIAGRAM_ISREFERUNIT" val="0"/>
  <p:tag name="KSO_WM_UNIT_TYPE" val="i"/>
  <p:tag name="KSO_WM_UNIT_INDEX" val="1"/>
  <p:tag name="KSO_WM_UNIT_ID" val="mixed20201883_62*i*1"/>
  <p:tag name="KSO_WM_TEMPLATE_CATEGORY" val="mixed"/>
  <p:tag name="KSO_WM_TEMPLATE_INDEX" val="20201883"/>
  <p:tag name="KSO_WM_UNIT_LAYERLEVEL" val="1"/>
  <p:tag name="KSO_WM_TAG_VERSION" val="1.0"/>
  <p:tag name="KSO_WM_BEAUTIFY_FLAG" val="#wm#"/>
</p:tagLst>
</file>

<file path=ppt/tags/tag587.xml><?xml version="1.0" encoding="utf-8"?>
<p:tagLst xmlns:p="http://schemas.openxmlformats.org/presentationml/2006/main">
  <p:tag name="KSO_WM_UNIT_TEXTBOXSTYLE_SHAPETYPE" val="1"/>
  <p:tag name="KSO_WM_UNIT_TEXTBOXSTYLE_ADJUSTLEFT" val="0_-19.06827"/>
  <p:tag name="KSO_WM_UNIT_TEXTBOXSTYLE_ADJUSTTOP" val="50_1.059998"/>
  <p:tag name="KSO_WM_UNIT_TEXTBOXSTYLE_ADJUSTHEIGTH" val="100_-14.99992"/>
  <p:tag name="KSO_WM_UNIT_HIGHLIGHT" val="0"/>
  <p:tag name="KSO_WM_UNIT_COMPATIBLE" val="0"/>
  <p:tag name="KSO_WM_UNIT_DIAGRAM_ISNUMVISUAL" val="0"/>
  <p:tag name="KSO_WM_UNIT_DIAGRAM_ISREFERUNIT" val="0"/>
  <p:tag name="KSO_WM_UNIT_TYPE" val="i"/>
  <p:tag name="KSO_WM_UNIT_INDEX" val="2"/>
  <p:tag name="KSO_WM_UNIT_ID" val="mixed20201883_62*i*2"/>
  <p:tag name="KSO_WM_TEMPLATE_CATEGORY" val="mixed"/>
  <p:tag name="KSO_WM_TEMPLATE_INDEX" val="20201883"/>
  <p:tag name="KSO_WM_UNIT_LAYERLEVEL" val="1"/>
  <p:tag name="KSO_WM_TAG_VERSION" val="1.0"/>
  <p:tag name="KSO_WM_BEAUTIFY_FLAG" val="#wm#"/>
</p:tagLst>
</file>

<file path=ppt/tags/tag588.xml><?xml version="1.0" encoding="utf-8"?>
<p:tagLst xmlns:p="http://schemas.openxmlformats.org/presentationml/2006/main">
  <p:tag name="KSO_WM_UNIT_TEXTBOXSTYLE_SHAPETYPE" val="1"/>
  <p:tag name="KSO_WM_UNIT_TEXTBOXSTYLE_ADJUSTLEFT" val="0_0"/>
  <p:tag name="KSO_WM_UNIT_TEXTBOXSTYLE_ADJUSTTOP" val="100_0.5499954"/>
  <p:tag name="KSO_WM_UNIT_TEXTBOXSTYLE_ADJUSTWIDTH" val="100_4.699997"/>
  <p:tag name="KSO_WM_UNIT_HIGHLIGHT" val="0"/>
  <p:tag name="KSO_WM_UNIT_COMPATIBLE" val="0"/>
  <p:tag name="KSO_WM_UNIT_DIAGRAM_ISNUMVISUAL" val="0"/>
  <p:tag name="KSO_WM_UNIT_DIAGRAM_ISREFERUNIT" val="0"/>
  <p:tag name="KSO_WM_UNIT_TYPE" val="i"/>
  <p:tag name="KSO_WM_UNIT_INDEX" val="3"/>
  <p:tag name="KSO_WM_UNIT_ID" val="mixed20201883_62*i*3"/>
  <p:tag name="KSO_WM_TEMPLATE_CATEGORY" val="mixed"/>
  <p:tag name="KSO_WM_TEMPLATE_INDEX" val="20201883"/>
  <p:tag name="KSO_WM_UNIT_LAYERLEVEL" val="1"/>
  <p:tag name="KSO_WM_TAG_VERSION" val="1.0"/>
  <p:tag name="KSO_WM_BEAUTIFY_FLAG" val="#wm#"/>
  <p:tag name="KSO_WM_UNIT_TEXTBOXSTYLE_GUID" val="{50321d95-1d76-48f0-a82b-8915a5827105}"/>
</p:tagLst>
</file>

<file path=ppt/tags/tag5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mixed20201883_62*a*1"/>
  <p:tag name="KSO_WM_TEMPLATE_CATEGORY" val="mixed"/>
  <p:tag name="KSO_WM_TEMPLATE_INDEX" val="20201883"/>
  <p:tag name="KSO_WM_UNIT_LAYERLEVEL" val="1"/>
  <p:tag name="KSO_WM_TAG_VERSION" val="1.0"/>
  <p:tag name="KSO_WM_BEAUTIFY_FLAG" val="#wm#"/>
  <p:tag name="KSO_WM_UNIT_TEXTBOXSTYLE_GUID" val="{50321d95-1d76-48f0-a82b-8915a5827105}"/>
  <p:tag name="KSO_WM_UNIT_TEXTBOXSTYLE_TEMPLATEID" val="3131085"/>
  <p:tag name="KSO_WM_UNIT_TEXTBOXSTYLE_TYPE" val="3"/>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58_2*l_h_i*1_1_1"/>
  <p:tag name="KSO_WM_TEMPLATE_CATEGORY" val="diagram"/>
  <p:tag name="KSO_WM_TEMPLATE_INDEX" val="15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 name="KSO_WM_UNIT_DIAGRAM_SCHEMECOLOR_ID" val="0"/>
</p:tagLst>
</file>

<file path=ppt/tags/tag59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58_2*l_h_f*1_1_1"/>
  <p:tag name="KSO_WM_TEMPLATE_CATEGORY" val="diagram"/>
  <p:tag name="KSO_WM_TEMPLATE_INDEX" val="158"/>
  <p:tag name="KSO_WM_UNIT_LAYERLEVEL" val="1_1_1"/>
  <p:tag name="KSO_WM_TAG_VERSION" val="1.0"/>
  <p:tag name="KSO_WM_BEAUTIFY_FLAG" val="#wm#"/>
  <p:tag name="KSO_WM_UNIT_PRESET_TEXT" val="单击此处添加文本具体内容，简明扼要的阐述您的观点。"/>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59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58_2*l_h_i*1_2_1"/>
  <p:tag name="KSO_WM_TEMPLATE_CATEGORY" val="diagram"/>
  <p:tag name="KSO_WM_TEMPLATE_INDEX" val="15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 name="KSO_WM_UNIT_DIAGRAM_SCHEMECOLOR_ID" val="0"/>
</p:tagLst>
</file>

<file path=ppt/tags/tag59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58_2*l_h_f*1_2_1"/>
  <p:tag name="KSO_WM_TEMPLATE_CATEGORY" val="diagram"/>
  <p:tag name="KSO_WM_TEMPLATE_INDEX" val="158"/>
  <p:tag name="KSO_WM_UNIT_LAYERLEVEL" val="1_1_1"/>
  <p:tag name="KSO_WM_TAG_VERSION" val="1.0"/>
  <p:tag name="KSO_WM_BEAUTIFY_FLAG" val="#wm#"/>
  <p:tag name="KSO_WM_UNIT_PRESET_TEXT" val="单击此处添加文本具体内容，简明扼要的阐述您的观点。"/>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59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2"/>
  <p:tag name="KSO_WM_UNIT_ID" val="diagram158_2*l_h_a*1_1_2"/>
  <p:tag name="KSO_WM_TEMPLATE_CATEGORY" val="diagram"/>
  <p:tag name="KSO_WM_TEMPLATE_INDEX" val="158"/>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59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2"/>
  <p:tag name="KSO_WM_UNIT_ID" val="diagram158_2*l_h_a*1_2_2"/>
  <p:tag name="KSO_WM_TEMPLATE_CATEGORY" val="diagram"/>
  <p:tag name="KSO_WM_TEMPLATE_INDEX" val="158"/>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596.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597.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1"/>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1"/>
  <p:tag name="KSO_WM_UNIT_USESOURCEFORMAT_APPLY" val="1"/>
  <p:tag name="KSO_WM_UNIT_DIAGRAM_SCHEMECOLOR_ID" val="0"/>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2"/>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2"/>
  <p:tag name="KSO_WM_UNIT_FILL_FORE_SCHEMECOLOR_INDEX" val="14"/>
  <p:tag name="KSO_WM_UNIT_FILL_TYPE" val="1"/>
  <p:tag name="KSO_WM_UNIT_USESOURCEFORMAT_APPLY" val="1"/>
  <p:tag name="KSO_WM_UNIT_DIAGRAM_SCHEMECOLOR_ID" val="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3"/>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3"/>
  <p:tag name="KSO_WM_UNIT_LINE_FORE_SCHEMECOLOR_INDEX" val="5"/>
  <p:tag name="KSO_WM_UNIT_LINE_FILL_TYPE" val="2"/>
  <p:tag name="KSO_WM_UNIT_USESOURCEFORMAT_APPLY" val="1"/>
  <p:tag name="KSO_WM_UNIT_DIAGRAM_SCHEMECOLOR_ID" val="0"/>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4"/>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4"/>
  <p:tag name="KSO_WM_UNIT_FILL_FORE_SCHEMECOLOR_INDEX" val="5"/>
  <p:tag name="KSO_WM_UNIT_FILL_TYPE" val="1"/>
  <p:tag name="KSO_WM_UNIT_USESOURCEFORMAT_APPLY" val="1"/>
  <p:tag name="KSO_WM_UNIT_DIAGRAM_SCHEMECOLOR_ID" val="0"/>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1"/>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1"/>
  <p:tag name="KSO_WM_UNIT_USESOURCEFORMAT_APPLY" val="1"/>
  <p:tag name="KSO_WM_UNIT_DIAGRAM_SCHEMECOLOR_ID" val="0"/>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2"/>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2"/>
  <p:tag name="KSO_WM_UNIT_FILL_FORE_SCHEMECOLOR_INDEX" val="14"/>
  <p:tag name="KSO_WM_UNIT_FILL_TYPE" val="1"/>
  <p:tag name="KSO_WM_UNIT_USESOURCEFORMAT_APPLY" val="1"/>
  <p:tag name="KSO_WM_UNIT_DIAGRAM_SCHEMECOLOR_ID" val="0"/>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3"/>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3"/>
  <p:tag name="KSO_WM_UNIT_FILL_FORE_SCHEMECOLOR_INDEX" val="5"/>
  <p:tag name="KSO_WM_UNIT_FILL_TYPE" val="1"/>
  <p:tag name="KSO_WM_UNIT_USESOURCEFORMAT_APPLY" val="1"/>
  <p:tag name="KSO_WM_UNIT_DIAGRAM_SCHEMECOLOR_ID" val="0"/>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4"/>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4"/>
  <p:tag name="KSO_WM_UNIT_LINE_FORE_SCHEMECOLOR_INDEX" val="5"/>
  <p:tag name="KSO_WM_UNIT_LINE_FILL_TYPE" val="2"/>
  <p:tag name="KSO_WM_UNIT_USESOURCEFORMAT_APPLY" val="1"/>
  <p:tag name="KSO_WM_UNIT_DIAGRAM_SCHEMECOLOR_ID" val="0"/>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5"/>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5"/>
  <p:tag name="KSO_WM_UNIT_USESOURCEFORMAT_APPLY" val="1"/>
  <p:tag name="KSO_WM_UNIT_DIAGRAM_SCHEMECOLOR_ID" val="0"/>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5"/>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5"/>
  <p:tag name="KSO_WM_UNIT_USESOURCEFORMAT_APPLY" val="1"/>
  <p:tag name="KSO_WM_UNIT_DIAGRAM_SCHEMECOLOR_ID" val="0"/>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f*1_1_1"/>
  <p:tag name="KSO_WM_TEMPLATE_CATEGORY" val="diagram"/>
  <p:tag name="KSO_WM_TEMPLATE_INDEX" val="20201454"/>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84"/>
  <p:tag name="KSO_WM_DIAGRAM_GROUP_CODE" val="m1-1"/>
  <p:tag name="KSO_WM_UNIT_TYPE" val="m_h_f"/>
  <p:tag name="KSO_WM_UNIT_INDEX" val="1_1_1"/>
  <p:tag name="KSO_WM_UNIT_TEXT_FILL_FORE_SCHEMECOLOR_INDEX" val="13"/>
  <p:tag name="KSO_WM_UNIT_TEXT_FILL_TYPE" val="1"/>
  <p:tag name="KSO_WM_UNIT_USESOURCEFORMAT_APPLY" val="1"/>
  <p:tag name="KSO_WM_UNIT_DIAGRAM_SCHEMECOLOR_ID" val="0"/>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a*1_1_1"/>
  <p:tag name="KSO_WM_TEMPLATE_CATEGORY" val="diagram"/>
  <p:tag name="KSO_WM_TEMPLATE_INDEX" val="20201454"/>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4"/>
  <p:tag name="KSO_WM_DIAGRAM_GROUP_CODE" val="m1-1"/>
  <p:tag name="KSO_WM_UNIT_TYPE" val="m_h_a"/>
  <p:tag name="KSO_WM_UNIT_INDEX" val="1_1_1"/>
  <p:tag name="KSO_WM_UNIT_USESOURCEFORMAT_APPLY" val="1"/>
  <p:tag name="KSO_WM_UNIT_DIAGRAM_SCHEMECOLOR_ID" val="0"/>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f*1_3_1"/>
  <p:tag name="KSO_WM_TEMPLATE_CATEGORY" val="diagram"/>
  <p:tag name="KSO_WM_TEMPLATE_INDEX" val="20201454"/>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84"/>
  <p:tag name="KSO_WM_DIAGRAM_GROUP_CODE" val="m1-1"/>
  <p:tag name="KSO_WM_UNIT_TYPE" val="m_h_f"/>
  <p:tag name="KSO_WM_UNIT_INDEX" val="1_3_1"/>
  <p:tag name="KSO_WM_UNIT_TEXT_FILL_FORE_SCHEMECOLOR_INDEX" val="13"/>
  <p:tag name="KSO_WM_UNIT_TEXT_FILL_TYPE" val="1"/>
  <p:tag name="KSO_WM_UNIT_USESOURCEFORMAT_APPLY" val="1"/>
  <p:tag name="KSO_WM_UNIT_DIAGRAM_SCHEMECOLOR_ID" val="0"/>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a*1_3_1"/>
  <p:tag name="KSO_WM_TEMPLATE_CATEGORY" val="diagram"/>
  <p:tag name="KSO_WM_TEMPLATE_INDEX" val="20201454"/>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4"/>
  <p:tag name="KSO_WM_DIAGRAM_GROUP_CODE" val="m1-1"/>
  <p:tag name="KSO_WM_UNIT_TYPE" val="m_h_a"/>
  <p:tag name="KSO_WM_UNIT_INDEX" val="1_3_1"/>
  <p:tag name="KSO_WM_UNIT_USESOURCEFORMAT_APPLY" val="1"/>
  <p:tag name="KSO_WM_UNIT_DIAGRAM_SCHEMECOLOR_ID" val="0"/>
</p:tagLst>
</file>

<file path=ppt/tags/tag612.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1"/>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1"/>
  <p:tag name="KSO_WM_UNIT_USESOURCEFORMAT_APPLY" val="1"/>
  <p:tag name="KSO_WM_UNIT_DIAGRAM_SCHEMECOLOR_ID" val="0"/>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2"/>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2"/>
  <p:tag name="KSO_WM_UNIT_FILL_FORE_SCHEMECOLOR_INDEX" val="14"/>
  <p:tag name="KSO_WM_UNIT_FILL_TYPE" val="1"/>
  <p:tag name="KSO_WM_UNIT_USESOURCEFORMAT_APPLY" val="1"/>
  <p:tag name="KSO_WM_UNIT_DIAGRAM_SCHEMECOLOR_ID" val="0"/>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3"/>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3"/>
  <p:tag name="KSO_WM_UNIT_LINE_FORE_SCHEMECOLOR_INDEX" val="5"/>
  <p:tag name="KSO_WM_UNIT_LINE_FILL_TYPE" val="2"/>
  <p:tag name="KSO_WM_UNIT_USESOURCEFORMAT_APPLY" val="1"/>
  <p:tag name="KSO_WM_UNIT_DIAGRAM_SCHEMECOLOR_ID" val="0"/>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4"/>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4"/>
  <p:tag name="KSO_WM_UNIT_FILL_FORE_SCHEMECOLOR_INDEX" val="5"/>
  <p:tag name="KSO_WM_UNIT_FILL_TYPE" val="1"/>
  <p:tag name="KSO_WM_UNIT_USESOURCEFORMAT_APPLY" val="1"/>
  <p:tag name="KSO_WM_UNIT_DIAGRAM_SCHEMECOLOR_ID" val="0"/>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1"/>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1"/>
  <p:tag name="KSO_WM_UNIT_USESOURCEFORMAT_APPLY" val="1"/>
  <p:tag name="KSO_WM_UNIT_DIAGRAM_SCHEMECOLOR_ID" val="0"/>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2"/>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2"/>
  <p:tag name="KSO_WM_UNIT_FILL_FORE_SCHEMECOLOR_INDEX" val="14"/>
  <p:tag name="KSO_WM_UNIT_FILL_TYPE" val="1"/>
  <p:tag name="KSO_WM_UNIT_USESOURCEFORMAT_APPLY" val="1"/>
  <p:tag name="KSO_WM_UNIT_DIAGRAM_SCHEMECOLOR_ID" val="0"/>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3"/>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3"/>
  <p:tag name="KSO_WM_UNIT_FILL_FORE_SCHEMECOLOR_INDEX" val="5"/>
  <p:tag name="KSO_WM_UNIT_FILL_TYPE" val="1"/>
  <p:tag name="KSO_WM_UNIT_USESOURCEFORMAT_APPLY" val="1"/>
  <p:tag name="KSO_WM_UNIT_DIAGRAM_SCHEMECOLOR_ID" val="0"/>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4"/>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4"/>
  <p:tag name="KSO_WM_UNIT_LINE_FORE_SCHEMECOLOR_INDEX" val="5"/>
  <p:tag name="KSO_WM_UNIT_LINE_FILL_TYPE" val="2"/>
  <p:tag name="KSO_WM_UNIT_USESOURCEFORMAT_APPLY" val="1"/>
  <p:tag name="KSO_WM_UNIT_DIAGRAM_SCHEMECOLOR_ID" val="0"/>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5"/>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5"/>
  <p:tag name="KSO_WM_UNIT_USESOURCEFORMAT_APPLY" val="1"/>
  <p:tag name="KSO_WM_UNIT_DIAGRAM_SCHEMECOLOR_ID" val="0"/>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5"/>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5"/>
  <p:tag name="KSO_WM_UNIT_USESOURCEFORMAT_APPLY" val="1"/>
  <p:tag name="KSO_WM_UNIT_DIAGRAM_SCHEMECOLOR_ID" val="0"/>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f*1_1_1"/>
  <p:tag name="KSO_WM_TEMPLATE_CATEGORY" val="diagram"/>
  <p:tag name="KSO_WM_TEMPLATE_INDEX" val="20201454"/>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84"/>
  <p:tag name="KSO_WM_DIAGRAM_GROUP_CODE" val="m1-1"/>
  <p:tag name="KSO_WM_UNIT_TYPE" val="m_h_f"/>
  <p:tag name="KSO_WM_UNIT_INDEX" val="1_1_1"/>
  <p:tag name="KSO_WM_UNIT_TEXT_FILL_FORE_SCHEMECOLOR_INDEX" val="13"/>
  <p:tag name="KSO_WM_UNIT_TEXT_FILL_TYPE" val="1"/>
  <p:tag name="KSO_WM_UNIT_USESOURCEFORMAT_APPLY" val="1"/>
  <p:tag name="KSO_WM_UNIT_DIAGRAM_SCHEMECOLOR_ID" val="0"/>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a*1_1_1"/>
  <p:tag name="KSO_WM_TEMPLATE_CATEGORY" val="diagram"/>
  <p:tag name="KSO_WM_TEMPLATE_INDEX" val="20201454"/>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4"/>
  <p:tag name="KSO_WM_DIAGRAM_GROUP_CODE" val="m1-1"/>
  <p:tag name="KSO_WM_UNIT_TYPE" val="m_h_a"/>
  <p:tag name="KSO_WM_UNIT_INDEX" val="1_1_1"/>
  <p:tag name="KSO_WM_UNIT_USESOURCEFORMAT_APPLY" val="1"/>
  <p:tag name="KSO_WM_UNIT_DIAGRAM_SCHEMECOLOR_ID" val="0"/>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a*1_3_1"/>
  <p:tag name="KSO_WM_TEMPLATE_CATEGORY" val="diagram"/>
  <p:tag name="KSO_WM_TEMPLATE_INDEX" val="20201454"/>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4"/>
  <p:tag name="KSO_WM_DIAGRAM_GROUP_CODE" val="m1-1"/>
  <p:tag name="KSO_WM_UNIT_TYPE" val="m_h_a"/>
  <p:tag name="KSO_WM_UNIT_INDEX" val="1_3_1"/>
  <p:tag name="KSO_WM_UNIT_USESOURCEFORMAT_APPLY" val="1"/>
  <p:tag name="KSO_WM_UNIT_DIAGRAM_SCHEMECOLOR_ID" val="0"/>
</p:tagLst>
</file>

<file path=ppt/tags/tag626.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6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mixed20201883_62*a*1"/>
  <p:tag name="KSO_WM_TEMPLATE_CATEGORY" val="mixed"/>
  <p:tag name="KSO_WM_TEMPLATE_INDEX" val="20201883"/>
  <p:tag name="KSO_WM_UNIT_LAYERLEVEL" val="1"/>
  <p:tag name="KSO_WM_TAG_VERSION" val="1.0"/>
  <p:tag name="KSO_WM_BEAUTIFY_FLAG" val="#wm#"/>
  <p:tag name="KSO_WM_UNIT_TEXTBOXSTYLE_GUID" val="{50321d95-1d76-48f0-a82b-8915a5827105}"/>
  <p:tag name="KSO_WM_UNIT_TEXTBOXSTYLE_TEMPLATEID" val="3131085"/>
  <p:tag name="KSO_WM_UNIT_TEXTBOXSTYLE_TYPE" val="3"/>
</p:tagLst>
</file>

<file path=ppt/tags/tag62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76_2*l_h_i*1_1_1"/>
  <p:tag name="KSO_WM_TEMPLATE_CATEGORY" val="diagram"/>
  <p:tag name="KSO_WM_TEMPLATE_INDEX" val="1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629.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76_2*l_h_f*1_1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76_2*l_h_i*1_1_2"/>
  <p:tag name="KSO_WM_TEMPLATE_CATEGORY" val="diagram"/>
  <p:tag name="KSO_WM_TEMPLATE_INDEX" val="1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3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76_2*l_h_i*1_2_1"/>
  <p:tag name="KSO_WM_TEMPLATE_CATEGORY" val="diagram"/>
  <p:tag name="KSO_WM_TEMPLATE_INDEX" val="1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632.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76_2*l_h_f*1_2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76_2*l_h_i*1_2_2"/>
  <p:tag name="KSO_WM_TEMPLATE_CATEGORY" val="diagram"/>
  <p:tag name="KSO_WM_TEMPLATE_INDEX" val="1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3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76_2*l_h_a*1_1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35.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76_2*l_h_a*1_2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36.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270_1*l_i*1_1"/>
  <p:tag name="KSO_WM_TEMPLATE_CATEGORY" val="diagram"/>
  <p:tag name="KSO_WM_TEMPLATE_INDEX" val="20200270"/>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0270_1*l_i*1_2"/>
  <p:tag name="KSO_WM_TEMPLATE_CATEGORY" val="diagram"/>
  <p:tag name="KSO_WM_TEMPLATE_INDEX" val="20200270"/>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270_1*l_h_i*1_1_1"/>
  <p:tag name="KSO_WM_TEMPLATE_CATEGORY" val="diagram"/>
  <p:tag name="KSO_WM_TEMPLATE_INDEX" val="2020027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0270_1*l_h_i*1_4_1"/>
  <p:tag name="KSO_WM_TEMPLATE_CATEGORY" val="diagram"/>
  <p:tag name="KSO_WM_TEMPLATE_INDEX" val="2020027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270_1*l_h_i*1_2_1"/>
  <p:tag name="KSO_WM_TEMPLATE_CATEGORY" val="diagram"/>
  <p:tag name="KSO_WM_TEMPLATE_INDEX" val="20200270"/>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270_1*l_h_i*1_3_1"/>
  <p:tag name="KSO_WM_TEMPLATE_CATEGORY" val="diagram"/>
  <p:tag name="KSO_WM_TEMPLATE_INDEX" val="2020027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43.xml><?xml version="1.0" encoding="utf-8"?>
<p:tagLst xmlns:p="http://schemas.openxmlformats.org/presentationml/2006/main">
  <p:tag name="KSO_WM_UNIT_VALUE" val="89*8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270_1*l_h_x*1_1_1"/>
  <p:tag name="KSO_WM_TEMPLATE_CATEGORY" val="diagram"/>
  <p:tag name="KSO_WM_TEMPLATE_INDEX" val="20200270"/>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644.xml><?xml version="1.0" encoding="utf-8"?>
<p:tagLst xmlns:p="http://schemas.openxmlformats.org/presentationml/2006/main">
  <p:tag name="KSO_WM_UNIT_VALUE" val="89*8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270_1*l_h_x*1_3_1"/>
  <p:tag name="KSO_WM_TEMPLATE_CATEGORY" val="diagram"/>
  <p:tag name="KSO_WM_TEMPLATE_INDEX" val="20200270"/>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645.xml><?xml version="1.0" encoding="utf-8"?>
<p:tagLst xmlns:p="http://schemas.openxmlformats.org/presentationml/2006/main">
  <p:tag name="KSO_WM_UNIT_VALUE" val="94*8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00270_1*l_h_x*1_4_1"/>
  <p:tag name="KSO_WM_TEMPLATE_CATEGORY" val="diagram"/>
  <p:tag name="KSO_WM_TEMPLATE_INDEX" val="20200270"/>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646.xml><?xml version="1.0" encoding="utf-8"?>
<p:tagLst xmlns:p="http://schemas.openxmlformats.org/presentationml/2006/main">
  <p:tag name="KSO_WM_UNIT_VALUE" val="77*8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270_1*l_h_x*1_2_1"/>
  <p:tag name="KSO_WM_TEMPLATE_CATEGORY" val="diagram"/>
  <p:tag name="KSO_WM_TEMPLATE_INDEX" val="2020027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47.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48.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270_1*l_h_f*1_2_1"/>
  <p:tag name="KSO_WM_TEMPLATE_CATEGORY" val="diagram"/>
  <p:tag name="KSO_WM_TEMPLATE_INDEX" val="2020027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649.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270_1*l_h_f*1_3_1"/>
  <p:tag name="KSO_WM_TEMPLATE_CATEGORY" val="diagram"/>
  <p:tag name="KSO_WM_TEMPLATE_INDEX" val="2020027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0.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0270_1*l_h_f*1_4_1"/>
  <p:tag name="KSO_WM_TEMPLATE_CATEGORY" val="diagram"/>
  <p:tag name="KSO_WM_TEMPLATE_INDEX" val="2020027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1.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2.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3.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4.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5.xml><?xml version="1.0" encoding="utf-8"?>
<p:tagLst xmlns:p="http://schemas.openxmlformats.org/presentationml/2006/main">
  <p:tag name="KSO_WM_BEAUTIFY_FLAG" val="#wm#"/>
  <p:tag name="KSO_WM_TEMPLATE_CATEGORY" val="custom"/>
  <p:tag name="KSO_WM_TEMPLATE_INDEX" val="20193327"/>
</p:tagLst>
</file>

<file path=ppt/tags/tag656.xml><?xml version="1.0" encoding="utf-8"?>
<p:tagLst xmlns:p="http://schemas.openxmlformats.org/presentationml/2006/main">
  <p:tag name="KSO_WM_UNIT_TEXTBOXSTYLE_GUID" val="{7de48810-c3fd-4dd4-88e5-1c3056499048}"/>
</p:tagLst>
</file>

<file path=ppt/tags/tag657.xml><?xml version="1.0" encoding="utf-8"?>
<p:tagLst xmlns:p="http://schemas.openxmlformats.org/presentationml/2006/main">
  <p:tag name="KSO_WM_UNIT_TEXTBOXSTYLE_SHAPETYPE" val="1"/>
  <p:tag name="KSO_WM_UNIT_TEXTBOXSTYLE_ADJUSTLEFT" val="0_-6.400002"/>
  <p:tag name="KSO_WM_UNIT_TEXTBOXSTYLE_ADJUSTTOP" val="0_-2.2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1"/>
  <p:tag name="KSO_WM_UNIT_ID" val="mixed20201883_65*i*1"/>
  <p:tag name="KSO_WM_TEMPLATE_CATEGORY" val="mixed"/>
  <p:tag name="KSO_WM_TEMPLATE_INDEX" val="20201883"/>
  <p:tag name="KSO_WM_UNIT_LAYERLEVEL" val="1"/>
  <p:tag name="KSO_WM_TAG_VERSION" val="1.0"/>
  <p:tag name="KSO_WM_BEAUTIFY_FLAG" val="#wm#"/>
  <p:tag name="KSO_WM_UNIT_TEXTBOXSTYLE_GUID" val="{7de48810-c3fd-4dd4-88e5-1c3056499048}"/>
</p:tagLst>
</file>

<file path=ppt/tags/tag658.xml><?xml version="1.0" encoding="utf-8"?>
<p:tagLst xmlns:p="http://schemas.openxmlformats.org/presentationml/2006/main">
  <p:tag name="KSO_WM_UNIT_TEXTBOXSTYLE_SHAPETYPE" val="1"/>
  <p:tag name="KSO_WM_UNIT_TEXTBOXSTYLE_ADJUSTLEFT" val="0_-12.65"/>
  <p:tag name="KSO_WM_UNIT_TEXTBOXSTYLE_ADJUSTTOP" val="0_-10.1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2"/>
  <p:tag name="KSO_WM_UNIT_ID" val="mixed20201883_65*i*2"/>
  <p:tag name="KSO_WM_TEMPLATE_CATEGORY" val="mixed"/>
  <p:tag name="KSO_WM_TEMPLATE_INDEX" val="20201883"/>
  <p:tag name="KSO_WM_UNIT_LAYERLEVEL" val="1"/>
  <p:tag name="KSO_WM_TAG_VERSION" val="1.0"/>
  <p:tag name="KSO_WM_BEAUTIFY_FLAG" val="#wm#"/>
  <p:tag name="KSO_WM_UNIT_TEXTBOXSTYLE_GUID" val="{7de48810-c3fd-4dd4-88e5-1c3056499048}"/>
</p:tagLst>
</file>

<file path=ppt/tags/tag659.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65*a*1"/>
  <p:tag name="KSO_WM_TEMPLATE_CATEGORY" val="mixed"/>
  <p:tag name="KSO_WM_TEMPLATE_INDEX" val="20201883"/>
  <p:tag name="KSO_WM_UNIT_LAYERLEVEL" val="1"/>
  <p:tag name="KSO_WM_TAG_VERSION" val="1.0"/>
  <p:tag name="KSO_WM_BEAUTIFY_FLAG" val="#wm#"/>
  <p:tag name="KSO_WM_UNIT_TEXTBOXSTYLE_GUID" val="{7de48810-c3fd-4dd4-88e5-1c3056499048}"/>
  <p:tag name="KSO_WM_UNIT_TEXTBOXSTYLE_TEMPLATEID" val="3131088"/>
  <p:tag name="KSO_WM_UNIT_TEXTBOXSTYLE_TYPE" val="3"/>
</p:tagLst>
</file>

<file path=ppt/tags/tag661.xml><?xml version="1.0" encoding="utf-8"?>
<p:tagLst xmlns:p="http://schemas.openxmlformats.org/presentationml/2006/main">
  <p:tag name="KSO_WM_TAG_VERSION" val="1.0"/>
  <p:tag name="KSO_WM_BEAUTIFY_FLAG" val="#wm#"/>
  <p:tag name="KSO_WM_UNIT_TYPE" val="i"/>
  <p:tag name="KSO_WM_UNIT_ID" val="diagram160376_1*i*0"/>
  <p:tag name="KSO_WM_TEMPLATE_CATEGORY" val="diagram"/>
  <p:tag name="KSO_WM_TEMPLATE_INDEX" val="160376"/>
  <p:tag name="KSO_WM_UNIT_INDEX" val="0"/>
</p:tagLst>
</file>

<file path=ppt/tags/tag662.xml><?xml version="1.0" encoding="utf-8"?>
<p:tagLst xmlns:p="http://schemas.openxmlformats.org/presentationml/2006/main">
  <p:tag name="KSO_WM_TEMPLATE_CATEGORY" val="diagram"/>
  <p:tag name="KSO_WM_TEMPLATE_INDEX" val="160376"/>
  <p:tag name="KSO_WM_UNIT_TYPE" val="l_i"/>
  <p:tag name="KSO_WM_UNIT_INDEX" val="1_1"/>
  <p:tag name="KSO_WM_UNIT_ID" val="diagram160376_1*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 name="KSO_WM_UNIT_USESOURCEFORMAT_APPLY" val="0"/>
</p:tagLst>
</file>

<file path=ppt/tags/tag663.xml><?xml version="1.0" encoding="utf-8"?>
<p:tagLst xmlns:p="http://schemas.openxmlformats.org/presentationml/2006/main">
  <p:tag name="KSO_WM_TEMPLATE_CATEGORY" val="diagram"/>
  <p:tag name="KSO_WM_TEMPLATE_INDEX" val="160376"/>
  <p:tag name="KSO_WM_UNIT_TYPE" val="l_h_f"/>
  <p:tag name="KSO_WM_UNIT_INDEX" val="1_1_1"/>
  <p:tag name="KSO_WM_UNIT_ID" val="diagram160376_1*l_h_f*1_1_1"/>
  <p:tag name="KSO_WM_UNIT_CLEAR" val="1"/>
  <p:tag name="KSO_WM_UNIT_LAYERLEVEL" val="1_1_1"/>
  <p:tag name="KSO_WM_UNIT_VALUE" val="91"/>
  <p:tag name="KSO_WM_UNIT_HIGHLIGHT" val="0"/>
  <p:tag name="KSO_WM_UNIT_COMPATIBLE" val="0"/>
  <p:tag name="KSO_WM_UNIT_PRESET_TEXT_INDEX" val="4"/>
  <p:tag name="KSO_WM_BEAUTIFY_FLAG" val="#wm#"/>
  <p:tag name="KSO_WM_TAG_VERSION" val="1.0"/>
  <p:tag name="KSO_WM_UNIT_PRESET_TEXT_LEN" val="57"/>
  <p:tag name="KSO_WM_DIAGRAM_GROUP_CODE" val="l1-1"/>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0"/>
</p:tagLst>
</file>

<file path=ppt/tags/tag664.xml><?xml version="1.0" encoding="utf-8"?>
<p:tagLst xmlns:p="http://schemas.openxmlformats.org/presentationml/2006/main">
  <p:tag name="KSO_WM_TEMPLATE_CATEGORY" val="diagram"/>
  <p:tag name="KSO_WM_TEMPLATE_INDEX" val="160376"/>
  <p:tag name="KSO_WM_UNIT_TYPE" val="l_i"/>
  <p:tag name="KSO_WM_UNIT_INDEX" val="1_2"/>
  <p:tag name="KSO_WM_UNIT_ID" val="diagram160376_1*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 name="KSO_WM_UNIT_USESOURCEFORMAT_APPLY" val="0"/>
</p:tagLst>
</file>

<file path=ppt/tags/tag665.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666.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55_4*l_h_x*1_1_1"/>
  <p:tag name="KSO_WM_TEMPLATE_CATEGORY" val="diagram"/>
  <p:tag name="KSO_WM_TEMPLATE_INDEX" val="55"/>
  <p:tag name="KSO_WM_UNIT_LAYERLEVEL" val="1_1_1"/>
  <p:tag name="KSO_WM_TAG_VERSION" val="1.0"/>
  <p:tag name="KSO_WM_BEAUTIFY_FLAG" val="#wm#"/>
  <p:tag name="KSO_WM_UNIT_FILL_FORE_SCHEMECOLOR_INDEX" val="5"/>
  <p:tag name="KSO_WM_UNIT_FILL_TYPE" val="1"/>
  <p:tag name="KSO_WM_UNIT_USESOURCEFORMAT_APPLY" val="1"/>
  <p:tag name="KSO_WM_UNIT_DIAGRAM_SCHEMECOLOR_ID" val="0"/>
</p:tagLst>
</file>

<file path=ppt/tags/tag667.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55_4*l_h_f*1_1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668.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55_4*l_h_x*1_2_1"/>
  <p:tag name="KSO_WM_TEMPLATE_CATEGORY" val="diagram"/>
  <p:tag name="KSO_WM_TEMPLATE_INDEX" val="55"/>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1"/>
  <p:tag name="KSO_WM_UNIT_DIAGRAM_SCHEMECOLOR_ID" val="0"/>
</p:tagLst>
</file>

<file path=ppt/tags/tag669.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55_4*l_h_f*1_2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0.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55_4*l_h_x*1_3_1"/>
  <p:tag name="KSO_WM_TEMPLATE_CATEGORY" val="diagram"/>
  <p:tag name="KSO_WM_TEMPLATE_INDEX" val="55"/>
  <p:tag name="KSO_WM_UNIT_LAYERLEVEL" val="1_1_1"/>
  <p:tag name="KSO_WM_TAG_VERSION" val="1.0"/>
  <p:tag name="KSO_WM_BEAUTIFY_FLAG" val="#wm#"/>
  <p:tag name="KSO_WM_UNIT_FILL_FORE_SCHEMECOLOR_INDEX" val="7"/>
  <p:tag name="KSO_WM_UNIT_FILL_TYPE" val="1"/>
  <p:tag name="KSO_WM_UNIT_USESOURCEFORMAT_APPLY" val="1"/>
  <p:tag name="KSO_WM_UNIT_DIAGRAM_SCHEMECOLOR_ID" val="0"/>
</p:tagLst>
</file>

<file path=ppt/tags/tag671.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55_4*l_h_f*1_3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672.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55_4*l_h_x*1_4_1"/>
  <p:tag name="KSO_WM_TEMPLATE_CATEGORY" val="diagram"/>
  <p:tag name="KSO_WM_TEMPLATE_INDEX" val="55"/>
  <p:tag name="KSO_WM_UNIT_LAYERLEVEL" val="1_1_1"/>
  <p:tag name="KSO_WM_TAG_VERSION" val="1.0"/>
  <p:tag name="KSO_WM_BEAUTIFY_FLAG" val="#wm#"/>
  <p:tag name="KSO_WM_UNIT_FILL_FORE_SCHEMECOLOR_INDEX" val="8"/>
  <p:tag name="KSO_WM_UNIT_FILL_TYPE" val="1"/>
  <p:tag name="KSO_WM_UNIT_USESOURCEFORMAT_APPLY" val="1"/>
  <p:tag name="KSO_WM_UNIT_DIAGRAM_SCHEMECOLOR_ID" val="0"/>
</p:tagLst>
</file>

<file path=ppt/tags/tag673.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55_4*l_h_f*1_4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6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65*a*1"/>
  <p:tag name="KSO_WM_TEMPLATE_CATEGORY" val="mixed"/>
  <p:tag name="KSO_WM_TEMPLATE_INDEX" val="20201883"/>
  <p:tag name="KSO_WM_UNIT_LAYERLEVEL" val="1"/>
  <p:tag name="KSO_WM_TAG_VERSION" val="1.0"/>
  <p:tag name="KSO_WM_BEAUTIFY_FLAG" val="#wm#"/>
  <p:tag name="KSO_WM_UNIT_TEXTBOXSTYLE_GUID" val="{9c8443f3-7826-4ade-89b7-42d7e7e27135}"/>
  <p:tag name="KSO_WM_UNIT_TEXTBOXSTYLE_TEMPLATEID" val="3131088"/>
  <p:tag name="KSO_WM_UNIT_TEXTBOXSTYLE_TYPE" val="3"/>
</p:tagLst>
</file>

<file path=ppt/tags/tag675.xml><?xml version="1.0" encoding="utf-8"?>
<p:tagLst xmlns:p="http://schemas.openxmlformats.org/presentationml/2006/main">
  <p:tag name="KSO_WM_BEAUTIFY_FLAG" val="#wm#"/>
  <p:tag name="KSO_WM_TEMPLATE_CATEGORY" val="custom"/>
  <p:tag name="KSO_WM_TEMPLATE_INDEX" val="20193327"/>
</p:tagLst>
</file>

<file path=ppt/tags/tag676.xml><?xml version="1.0" encoding="utf-8"?>
<p:tagLst xmlns:p="http://schemas.openxmlformats.org/presentationml/2006/main">
  <p:tag name="KSO_WM_TAG_VERSION" val="1.0"/>
  <p:tag name="KSO_WM_BEAUTIFY_FLAG" val="#wm#"/>
  <p:tag name="KSO_WM_TEMPLATE_CATEGORY" val="diagram"/>
  <p:tag name="KSO_WM_TEMPLATE_INDEX" val="20168800"/>
  <p:tag name="KSO_WM_UNIT_TYPE" val="l_h_f"/>
  <p:tag name="KSO_WM_UNIT_INDEX" val="1_1_1"/>
  <p:tag name="KSO_WM_UNIT_LAYERLEVEL" val="1_1_1"/>
  <p:tag name="KSO_WM_UNIT_VALUE" val="130"/>
  <p:tag name="KSO_WM_UNIT_HIGHLIGHT" val="0"/>
  <p:tag name="KSO_WM_UNIT_COMPATIBLE" val="0"/>
  <p:tag name="KSO_WM_UNIT_CLEAR" val="0"/>
  <p:tag name="KSO_WM_UNIT_PRESET_TEXT_INDEX" val="4"/>
  <p:tag name="KSO_WM_UNIT_PRESET_TEXT_LEN" val="26"/>
  <p:tag name="KSO_WM_DIAGRAM_GROUP_CODE" val="l1-1"/>
  <p:tag name="KSO_WM_UNIT_ID" val="diagram20168800_1*l_h_f*1_1_1"/>
  <p:tag name="KSO_WM_UNIT_FILL_FORE_SCHEMECOLOR_INDEX" val="13"/>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0"/>
  <p:tag name="KSO_WM_DIAGRAM_VIRTUALLY_FRAME" val="{&quot;height&quot;:431.1,&quot;left&quot;:69.2,&quot;top&quot;:94.35,&quot;width&quot;:879.75}"/>
</p:tagLst>
</file>

<file path=ppt/tags/tag677.xml><?xml version="1.0" encoding="utf-8"?>
<p:tagLst xmlns:p="http://schemas.openxmlformats.org/presentationml/2006/main">
  <p:tag name="KSO_WM_TAG_VERSION" val="1.0"/>
  <p:tag name="KSO_WM_BEAUTIFY_FLAG" val="#wm#"/>
  <p:tag name="KSO_WM_TEMPLATE_CATEGORY" val="diagram"/>
  <p:tag name="KSO_WM_TEMPLATE_INDEX" val="20168800"/>
  <p:tag name="KSO_WM_UNIT_TYPE" val="l_h_a"/>
  <p:tag name="KSO_WM_UNIT_INDEX" val="1_1_1"/>
  <p:tag name="KSO_WM_UNIT_LAYERLEVEL" val="1_1_1"/>
  <p:tag name="KSO_WM_UNIT_VALUE" val="20"/>
  <p:tag name="KSO_WM_UNIT_HIGHLIGHT" val="0"/>
  <p:tag name="KSO_WM_UNIT_COMPATIBLE" val="0"/>
  <p:tag name="KSO_WM_UNIT_CLEAR" val="0"/>
  <p:tag name="KSO_WM_UNIT_PRESET_TEXT_INDEX" val="3"/>
  <p:tag name="KSO_WM_UNIT_PRESET_TEXT_LEN" val="5"/>
  <p:tag name="KSO_WM_DIAGRAM_GROUP_CODE" val="l1-1"/>
  <p:tag name="KSO_WM_UNIT_ID" val="diagram20168800_1*l_h_a*1_1_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31.1,&quot;left&quot;:69.2,&quot;top&quot;:94.35,&quot;width&quot;:879.75}"/>
</p:tagLst>
</file>

<file path=ppt/tags/tag678.xml><?xml version="1.0" encoding="utf-8"?>
<p:tagLst xmlns:p="http://schemas.openxmlformats.org/presentationml/2006/main">
  <p:tag name="KSO_WM_TAG_VERSION" val="1.0"/>
  <p:tag name="KSO_WM_BEAUTIFY_FLAG" val="#wm#"/>
  <p:tag name="KSO_WM_TEMPLATE_CATEGORY" val="diagram"/>
  <p:tag name="KSO_WM_TEMPLATE_INDEX" val="20168800"/>
  <p:tag name="KSO_WM_UNIT_TYPE" val="l_i"/>
  <p:tag name="KSO_WM_UNIT_INDEX" val="1_1"/>
  <p:tag name="KSO_WM_UNIT_ID" val="diagram20168800_1*l_i*1_1"/>
  <p:tag name="KSO_WM_UNIT_LAYERLEVEL" val="1_1"/>
  <p:tag name="KSO_WM_DIAGRAM_GROUP_CODE" val="l1-1"/>
  <p:tag name="KSO_WM_UNIT_USESOURCEFORMAT_APPLY" val="1"/>
  <p:tag name="KSO_WM_UNIT_DIAGRAM_SCHEMECOLOR_ID" val="0"/>
  <p:tag name="KSO_WM_DIAGRAM_VIRTUALLY_FRAME" val="{&quot;height&quot;:431.1,&quot;left&quot;:69.2,&quot;top&quot;:94.35,&quot;width&quot;:879.75}"/>
</p:tagLst>
</file>

<file path=ppt/tags/tag679.xml><?xml version="1.0" encoding="utf-8"?>
<p:tagLst xmlns:p="http://schemas.openxmlformats.org/presentationml/2006/main">
  <p:tag name="KSO_WM_TAG_VERSION" val="1.0"/>
  <p:tag name="KSO_WM_BEAUTIFY_FLAG" val="#wm#"/>
  <p:tag name="KSO_WM_TEMPLATE_CATEGORY" val="diagram"/>
  <p:tag name="KSO_WM_TEMPLATE_INDEX" val="20168800"/>
  <p:tag name="KSO_WM_UNIT_TYPE" val="l_i"/>
  <p:tag name="KSO_WM_UNIT_INDEX" val="1_2"/>
  <p:tag name="KSO_WM_UNIT_ID" val="diagram20168800_1*l_i*1_2"/>
  <p:tag name="KSO_WM_UNIT_LAYERLEVEL" val="1_1"/>
  <p:tag name="KSO_WM_DIAGRAM_GROUP_CODE" val="l1-1"/>
  <p:tag name="KSO_WM_UNIT_FILL_FORE_SCHEMECOLOR_INDEX" val="6"/>
  <p:tag name="KSO_WM_UNIT_FILL_TYPE" val="1"/>
  <p:tag name="KSO_WM_UNIT_USESOURCEFORMAT_APPLY" val="1"/>
  <p:tag name="KSO_WM_UNIT_DIAGRAM_SCHEMECOLOR_ID" val="0"/>
  <p:tag name="KSO_WM_DIAGRAM_VIRTUALLY_FRAME" val="{&quot;height&quot;:431.1,&quot;left&quot;:69.2,&quot;top&quot;:94.35,&quot;width&quot;:879.75}"/>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680.xml><?xml version="1.0" encoding="utf-8"?>
<p:tagLst xmlns:p="http://schemas.openxmlformats.org/presentationml/2006/main">
  <p:tag name="KSO_WM_TAG_VERSION" val="1.0"/>
  <p:tag name="KSO_WM_BEAUTIFY_FLAG" val="#wm#"/>
  <p:tag name="KSO_WM_TEMPLATE_CATEGORY" val="diagram"/>
  <p:tag name="KSO_WM_TEMPLATE_INDEX" val="20168800"/>
  <p:tag name="KSO_WM_UNIT_TYPE" val="l_i"/>
  <p:tag name="KSO_WM_UNIT_INDEX" val="1_3"/>
  <p:tag name="KSO_WM_UNIT_ID" val="diagram20168800_1*l_i*1_3"/>
  <p:tag name="KSO_WM_UNIT_LAYERLEVEL" val="1_1"/>
  <p:tag name="KSO_WM_DIAGRAM_GROUP_CODE" val="l1-1"/>
  <p:tag name="KSO_WM_UNIT_FILL_FORE_SCHEMECOLOR_INDEX" val="5"/>
  <p:tag name="KSO_WM_UNIT_FILL_TYPE" val="1"/>
  <p:tag name="KSO_WM_UNIT_USESOURCEFORMAT_APPLY" val="1"/>
  <p:tag name="KSO_WM_UNIT_DIAGRAM_SCHEMECOLOR_ID" val="0"/>
  <p:tag name="KSO_WM_DIAGRAM_VIRTUALLY_FRAME" val="{&quot;height&quot;:431.1,&quot;left&quot;:69.2,&quot;top&quot;:94.35,&quot;width&quot;:879.75}"/>
</p:tagLst>
</file>

<file path=ppt/tags/tag681.xml><?xml version="1.0" encoding="utf-8"?>
<p:tagLst xmlns:p="http://schemas.openxmlformats.org/presentationml/2006/main">
  <p:tag name="KSO_WM_TAG_VERSION" val="1.0"/>
  <p:tag name="KSO_WM_BEAUTIFY_FLAG" val="#wm#"/>
  <p:tag name="KSO_WM_TEMPLATE_CATEGORY" val="diagram"/>
  <p:tag name="KSO_WM_TEMPLATE_INDEX" val="20168800"/>
  <p:tag name="KSO_WM_UNIT_TYPE" val="l_i"/>
  <p:tag name="KSO_WM_UNIT_INDEX" val="1_4"/>
  <p:tag name="KSO_WM_UNIT_ID" val="diagram20168800_1*l_i*1_4"/>
  <p:tag name="KSO_WM_UNIT_LAYERLEVEL" val="1_1"/>
  <p:tag name="KSO_WM_DIAGRAM_GROUP_CODE" val="l1-1"/>
  <p:tag name="KSO_WM_UNIT_FILL_FORE_SCHEMECOLOR_INDEX" val="13"/>
  <p:tag name="KSO_WM_UNIT_FILL_TYPE" val="1"/>
  <p:tag name="KSO_WM_UNIT_USESOURCEFORMAT_APPLY" val="1"/>
  <p:tag name="KSO_WM_UNIT_DIAGRAM_SCHEMECOLOR_ID" val="0"/>
  <p:tag name="KSO_WM_DIAGRAM_VIRTUALLY_FRAME" val="{&quot;height&quot;:431.1,&quot;left&quot;:69.2,&quot;top&quot;:94.35,&quot;width&quot;:879.75}"/>
</p:tagLst>
</file>

<file path=ppt/tags/tag6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65*a*1"/>
  <p:tag name="KSO_WM_TEMPLATE_CATEGORY" val="mixed"/>
  <p:tag name="KSO_WM_TEMPLATE_INDEX" val="20201883"/>
  <p:tag name="KSO_WM_UNIT_LAYERLEVEL" val="1"/>
  <p:tag name="KSO_WM_TAG_VERSION" val="1.0"/>
  <p:tag name="KSO_WM_BEAUTIFY_FLAG" val="#wm#"/>
  <p:tag name="KSO_WM_UNIT_TEXTBOXSTYLE_GUID" val="{9c8443f3-7826-4ade-89b7-42d7e7e27135}"/>
  <p:tag name="KSO_WM_UNIT_TEXTBOXSTYLE_TEMPLATEID" val="3131088"/>
  <p:tag name="KSO_WM_UNIT_TEXTBOXSTYLE_TYPE" val="3"/>
</p:tagLst>
</file>

<file path=ppt/tags/tag683.xml><?xml version="1.0" encoding="utf-8"?>
<p:tagLst xmlns:p="http://schemas.openxmlformats.org/presentationml/2006/main">
  <p:tag name="KSO_WM_BEAUTIFY_FLAG" val="#wm#"/>
  <p:tag name="KSO_WM_TEMPLATE_CATEGORY" val="custom"/>
  <p:tag name="KSO_WM_TEMPLATE_INDEX" val="20193327"/>
</p:tagLst>
</file>

<file path=ppt/tags/tag6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65*a*1"/>
  <p:tag name="KSO_WM_TEMPLATE_CATEGORY" val="mixed"/>
  <p:tag name="KSO_WM_TEMPLATE_INDEX" val="20201883"/>
  <p:tag name="KSO_WM_UNIT_LAYERLEVEL" val="1"/>
  <p:tag name="KSO_WM_TAG_VERSION" val="1.0"/>
  <p:tag name="KSO_WM_BEAUTIFY_FLAG" val="#wm#"/>
  <p:tag name="KSO_WM_UNIT_TEXTBOXSTYLE_GUID" val="{9c8443f3-7826-4ade-89b7-42d7e7e27135}"/>
  <p:tag name="KSO_WM_UNIT_TEXTBOXSTYLE_TEMPLATEID" val="3131088"/>
  <p:tag name="KSO_WM_UNIT_TEXTBOXSTYLE_TYPE" val="3"/>
</p:tagLst>
</file>

<file path=ppt/tags/tag685.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i"/>
  <p:tag name="KSO_WM_UNIT_INDEX" val="1_1"/>
  <p:tag name="KSO_WM_UNIT_ID" val="diagram20170352_2*l_i*1_1"/>
  <p:tag name="KSO_WM_UNIT_LAYERLEVEL" val="1_1"/>
  <p:tag name="KSO_WM_DIAGRAM_GROUP_CODE" val="l1-1"/>
  <p:tag name="KSO_WM_UNIT_LINE_FORE_SCHEMECOLOR_INDEX" val="14"/>
  <p:tag name="KSO_WM_UNIT_LINE_FILL_TYPE" val="2"/>
  <p:tag name="KSO_WM_UNIT_USESOURCEFORMAT_APPLY" val="1"/>
</p:tagLst>
</file>

<file path=ppt/tags/tag686.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i"/>
  <p:tag name="KSO_WM_UNIT_INDEX" val="1_2"/>
  <p:tag name="KSO_WM_UNIT_ID" val="diagram20170352_2*l_i*1_2"/>
  <p:tag name="KSO_WM_UNIT_LAYERLEVEL" val="1_1"/>
  <p:tag name="KSO_WM_DIAGRAM_GROUP_CODE" val="l1-1"/>
  <p:tag name="KSO_WM_UNIT_LINE_FORE_SCHEMECOLOR_INDEX" val="14"/>
  <p:tag name="KSO_WM_UNIT_LINE_FILL_TYPE" val="2"/>
  <p:tag name="KSO_WM_UNIT_USESOURCEFORMAT_APPLY" val="1"/>
</p:tagLst>
</file>

<file path=ppt/tags/tag687.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i"/>
  <p:tag name="KSO_WM_UNIT_INDEX" val="1_3_1"/>
  <p:tag name="KSO_WM_UNIT_ID" val="diagram20170352_2*l_h_i*1_3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688.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i"/>
  <p:tag name="KSO_WM_UNIT_INDEX" val="1_3_2"/>
  <p:tag name="KSO_WM_UNIT_ID" val="diagram20170352_2*l_h_i*1_3_2"/>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89.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f"/>
  <p:tag name="KSO_WM_UNIT_INDEX" val="1_3_1"/>
  <p:tag name="KSO_WM_UNIT_LAYERLEVEL" val="1_1_1"/>
  <p:tag name="KSO_WM_UNIT_VALUE" val="45"/>
  <p:tag name="KSO_WM_UNIT_HIGHLIGHT" val="0"/>
  <p:tag name="KSO_WM_UNIT_COMPATIBLE" val="0"/>
  <p:tag name="KSO_WM_UNIT_CLEAR" val="0"/>
  <p:tag name="KSO_WM_UNIT_PRESET_TEXT_INDEX" val="4"/>
  <p:tag name="KSO_WM_UNIT_PRESET_TEXT_LEN" val="57"/>
  <p:tag name="KSO_WM_DIAGRAM_GROUP_CODE" val="l1-1"/>
  <p:tag name="KSO_WM_UNIT_ID" val="diagram20170352_2*l_h_f*1_3_1"/>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690.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i"/>
  <p:tag name="KSO_WM_UNIT_INDEX" val="1_2_1"/>
  <p:tag name="KSO_WM_UNIT_ID" val="diagram20170352_2*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691.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f"/>
  <p:tag name="KSO_WM_UNIT_INDEX" val="1_2_1"/>
  <p:tag name="KSO_WM_UNIT_LAYERLEVEL" val="1_1_1"/>
  <p:tag name="KSO_WM_UNIT_VALUE" val="45"/>
  <p:tag name="KSO_WM_UNIT_HIGHLIGHT" val="0"/>
  <p:tag name="KSO_WM_UNIT_COMPATIBLE" val="0"/>
  <p:tag name="KSO_WM_UNIT_CLEAR" val="0"/>
  <p:tag name="KSO_WM_UNIT_PRESET_TEXT_INDEX" val="4"/>
  <p:tag name="KSO_WM_UNIT_PRESET_TEXT_LEN" val="57"/>
  <p:tag name="KSO_WM_DIAGRAM_GROUP_CODE" val="l1-1"/>
  <p:tag name="KSO_WM_UNIT_ID" val="diagram20170352_2*l_h_f*1_2_1"/>
  <p:tag name="KSO_WM_UNIT_TEXT_FILL_FORE_SCHEMECOLOR_INDEX" val="13"/>
  <p:tag name="KSO_WM_UNIT_TEXT_FILL_TYPE" val="1"/>
  <p:tag name="KSO_WM_UNIT_USESOURCEFORMAT_APPLY" val="1"/>
</p:tagLst>
</file>

<file path=ppt/tags/tag692.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i"/>
  <p:tag name="KSO_WM_UNIT_INDEX" val="1_1_1"/>
  <p:tag name="KSO_WM_UNIT_ID" val="diagram20170352_2*l_h_i*1_1_1"/>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693.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i"/>
  <p:tag name="KSO_WM_UNIT_INDEX" val="1_1_2"/>
  <p:tag name="KSO_WM_UNIT_ID" val="diagram20170352_2*l_h_i*1_1_2"/>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94.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f"/>
  <p:tag name="KSO_WM_UNIT_INDEX" val="1_1_1"/>
  <p:tag name="KSO_WM_UNIT_LAYERLEVEL" val="1_1_1"/>
  <p:tag name="KSO_WM_UNIT_VALUE" val="45"/>
  <p:tag name="KSO_WM_UNIT_HIGHLIGHT" val="0"/>
  <p:tag name="KSO_WM_UNIT_COMPATIBLE" val="0"/>
  <p:tag name="KSO_WM_UNIT_CLEAR" val="0"/>
  <p:tag name="KSO_WM_UNIT_PRESET_TEXT_INDEX" val="4"/>
  <p:tag name="KSO_WM_UNIT_PRESET_TEXT_LEN" val="57"/>
  <p:tag name="KSO_WM_DIAGRAM_GROUP_CODE" val="l1-1"/>
  <p:tag name="KSO_WM_UNIT_ID" val="diagram20170352_2*l_h_f*1_1_1"/>
  <p:tag name="KSO_WM_UNIT_TEXT_FILL_FORE_SCHEMECOLOR_INDEX" val="13"/>
  <p:tag name="KSO_WM_UNIT_TEXT_FILL_TYPE" val="1"/>
  <p:tag name="KSO_WM_UNIT_USESOURCEFORMAT_APPLY" val="1"/>
</p:tagLst>
</file>

<file path=ppt/tags/tag695.xml><?xml version="1.0" encoding="utf-8"?>
<p:tagLst xmlns:p="http://schemas.openxmlformats.org/presentationml/2006/main">
  <p:tag name="KSO_WM_TAG_VERSION" val="1.0"/>
  <p:tag name="KSO_WM_BEAUTIFY_FLAG" val="#wm#"/>
  <p:tag name="KSO_WM_UNIT_TYPE" val="i"/>
  <p:tag name="KSO_WM_UNIT_ID" val="diagram20170352_2*i*10"/>
  <p:tag name="KSO_WM_TEMPLATE_CATEGORY" val="diagram"/>
  <p:tag name="KSO_WM_TEMPLATE_INDEX" val="20170352"/>
  <p:tag name="KSO_WM_UNIT_INDEX" val="10"/>
</p:tagLst>
</file>

<file path=ppt/tags/tag696.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i"/>
  <p:tag name="KSO_WM_UNIT_INDEX" val="1_2_2"/>
  <p:tag name="KSO_WM_UNIT_ID" val="diagram20170352_2*l_h_i*1_2_2"/>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97.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i"/>
  <p:tag name="KSO_WM_UNIT_INDEX" val="1_2_3"/>
  <p:tag name="KSO_WM_UNIT_ID" val="diagram20170352_2*l_h_i*1_2_3"/>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98.xml><?xml version="1.0" encoding="utf-8"?>
<p:tagLst xmlns:p="http://schemas.openxmlformats.org/presentationml/2006/main">
  <p:tag name="KSO_WM_BEAUTIFY_FLAG" val="#wm#"/>
  <p:tag name="KSO_WM_TEMPLATE_CATEGORY" val="custom"/>
  <p:tag name="KSO_WM_TEMPLATE_INDEX" val="20193327"/>
</p:tagLst>
</file>

<file path=ppt/tags/tag699.xml><?xml version="1.0" encoding="utf-8"?>
<p:tagLst xmlns:p="http://schemas.openxmlformats.org/presentationml/2006/main">
  <p:tag name="KSO_WM_UNIT_TEXTBOXSTYLE_SHAPETYPE" val="1"/>
  <p:tag name="KSO_WM_UNIT_TEXTBOXSTYLE_ADJUSTLEFT" val="0_-6.400002"/>
  <p:tag name="KSO_WM_UNIT_TEXTBOXSTYLE_ADJUSTTOP" val="0_-2.2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1"/>
  <p:tag name="KSO_WM_UNIT_ID" val="mixed20201883_65*i*1"/>
  <p:tag name="KSO_WM_TEMPLATE_CATEGORY" val="mixed"/>
  <p:tag name="KSO_WM_TEMPLATE_INDEX" val="20201883"/>
  <p:tag name="KSO_WM_UNIT_LAYERLEVEL" val="1"/>
  <p:tag name="KSO_WM_TAG_VERSION" val="1.0"/>
  <p:tag name="KSO_WM_BEAUTIFY_FLAG" val="#wm#"/>
  <p:tag name="KSO_WM_UNIT_TEXTBOXSTYLE_GUID" val="{7de48810-c3fd-4dd4-88e5-1c305649904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00.xml><?xml version="1.0" encoding="utf-8"?>
<p:tagLst xmlns:p="http://schemas.openxmlformats.org/presentationml/2006/main">
  <p:tag name="KSO_WM_UNIT_TEXTBOXSTYLE_SHAPETYPE" val="1"/>
  <p:tag name="KSO_WM_UNIT_TEXTBOXSTYLE_ADJUSTLEFT" val="0_-12.65"/>
  <p:tag name="KSO_WM_UNIT_TEXTBOXSTYLE_ADJUSTTOP" val="0_-10.1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2"/>
  <p:tag name="KSO_WM_UNIT_ID" val="mixed20201883_65*i*2"/>
  <p:tag name="KSO_WM_TEMPLATE_CATEGORY" val="mixed"/>
  <p:tag name="KSO_WM_TEMPLATE_INDEX" val="20201883"/>
  <p:tag name="KSO_WM_UNIT_LAYERLEVEL" val="1"/>
  <p:tag name="KSO_WM_TAG_VERSION" val="1.0"/>
  <p:tag name="KSO_WM_BEAUTIFY_FLAG" val="#wm#"/>
  <p:tag name="KSO_WM_UNIT_TEXTBOXSTYLE_GUID" val="{7de48810-c3fd-4dd4-88e5-1c3056499048}"/>
</p:tagLst>
</file>

<file path=ppt/tags/tag7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65*a*1"/>
  <p:tag name="KSO_WM_TEMPLATE_CATEGORY" val="mixed"/>
  <p:tag name="KSO_WM_TEMPLATE_INDEX" val="20201883"/>
  <p:tag name="KSO_WM_UNIT_LAYERLEVEL" val="1"/>
  <p:tag name="KSO_WM_TAG_VERSION" val="1.0"/>
  <p:tag name="KSO_WM_BEAUTIFY_FLAG" val="#wm#"/>
  <p:tag name="KSO_WM_UNIT_TEXTBOXSTYLE_GUID" val="{7de48810-c3fd-4dd4-88e5-1c3056499048}"/>
  <p:tag name="KSO_WM_UNIT_TEXTBOXSTYLE_TEMPLATEID" val="3131088"/>
  <p:tag name="KSO_WM_UNIT_TEXTBOXSTYLE_TYPE" val="3"/>
</p:tagLst>
</file>

<file path=ppt/tags/tag70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6_7*l_h_i*1_3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70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6_7*l_h_i*1_3_2"/>
  <p:tag name="KSO_WM_TEMPLATE_CATEGORY" val="diagram"/>
  <p:tag name="KSO_WM_TEMPLATE_INDEX" val="20198936"/>
  <p:tag name="KSO_WM_UNIT_LAYERLEVEL" val="1_1_1"/>
  <p:tag name="KSO_WM_TAG_VERSION" val="1.0"/>
  <p:tag name="KSO_WM_BEAUTIFY_FLAG" val="#wm#"/>
  <p:tag name="PA" val="v5.2.8"/>
  <p:tag name="KSO_WM_UNIT_FILL_FORE_SCHEMECOLOR_INDEX" val="7"/>
  <p:tag name="KSO_WM_UNIT_FILL_TYPE" val="1"/>
  <p:tag name="KSO_WM_UNIT_USESOURCEFORMAT_APPLY" val="0"/>
</p:tagLst>
</file>

<file path=ppt/tags/tag70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6_7*l_h_i*1_5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70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36_7*l_h_i*1_5_2"/>
  <p:tag name="KSO_WM_TEMPLATE_CATEGORY" val="diagram"/>
  <p:tag name="KSO_WM_TEMPLATE_INDEX" val="20198936"/>
  <p:tag name="KSO_WM_UNIT_LAYERLEVEL" val="1_1_1"/>
  <p:tag name="KSO_WM_TAG_VERSION" val="1.0"/>
  <p:tag name="KSO_WM_BEAUTIFY_FLAG" val="#wm#"/>
  <p:tag name="PA" val="v5.2.8"/>
  <p:tag name="KSO_WM_UNIT_FILL_FORE_SCHEMECOLOR_INDEX" val="9"/>
  <p:tag name="KSO_WM_UNIT_FILL_TYPE" val="1"/>
  <p:tag name="KSO_WM_UNIT_USESOURCEFORMAT_APPLY" val="0"/>
</p:tagLst>
</file>

<file path=ppt/tags/tag70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36_7*l_h_i*1_7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70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198936_7*l_h_i*1_7_2"/>
  <p:tag name="KSO_WM_TEMPLATE_CATEGORY" val="diagram"/>
  <p:tag name="KSO_WM_TEMPLATE_INDEX" val="20198936"/>
  <p:tag name="KSO_WM_UNIT_LAYERLEVEL" val="1_1_1"/>
  <p:tag name="KSO_WM_TAG_VERSION" val="1.0"/>
  <p:tag name="KSO_WM_BEAUTIFY_FLAG" val="#wm#"/>
  <p:tag name="PA" val="v5.2.8"/>
  <p:tag name="KSO_WM_UNIT_FILL_FORE_SCHEMECOLOR_INDEX" val="9"/>
  <p:tag name="KSO_WM_UNIT_FILL_TYPE" val="1"/>
  <p:tag name="KSO_WM_UNIT_USESOURCEFORMAT_APPLY" val="0"/>
</p:tagLst>
</file>

<file path=ppt/tags/tag70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6_7*l_h_i*1_4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7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36_7*l_h_i*1_4_2"/>
  <p:tag name="KSO_WM_TEMPLATE_CATEGORY" val="diagram"/>
  <p:tag name="KSO_WM_TEMPLATE_INDEX" val="20198936"/>
  <p:tag name="KSO_WM_UNIT_LAYERLEVEL" val="1_1_1"/>
  <p:tag name="KSO_WM_TAG_VERSION" val="1.0"/>
  <p:tag name="KSO_WM_BEAUTIFY_FLAG" val="#wm#"/>
  <p:tag name="PA" val="v5.2.8"/>
  <p:tag name="KSO_WM_UNIT_FILL_FORE_SCHEMECOLOR_INDEX" val="8"/>
  <p:tag name="KSO_WM_UNIT_FILL_TYPE" val="1"/>
  <p:tag name="KSO_WM_UNIT_USESOURCEFORMAT_APPLY" val="0"/>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71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36_7*l_h_i*1_6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71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98936_7*l_h_i*1_6_2"/>
  <p:tag name="KSO_WM_TEMPLATE_CATEGORY" val="diagram"/>
  <p:tag name="KSO_WM_TEMPLATE_INDEX" val="20198936"/>
  <p:tag name="KSO_WM_UNIT_LAYERLEVEL" val="1_1_1"/>
  <p:tag name="KSO_WM_TAG_VERSION" val="1.0"/>
  <p:tag name="KSO_WM_BEAUTIFY_FLAG" val="#wm#"/>
  <p:tag name="PA" val="v5.2.8"/>
  <p:tag name="KSO_WM_UNIT_FILL_FORE_SCHEMECOLOR_INDEX" val="10"/>
  <p:tag name="KSO_WM_UNIT_FILL_TYPE" val="1"/>
  <p:tag name="KSO_WM_UNIT_USESOURCEFORMAT_APPLY" val="0"/>
</p:tagLst>
</file>

<file path=ppt/tags/tag7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8_1"/>
  <p:tag name="KSO_WM_UNIT_ID" val="diagram20198936_7*l_h_i*1_8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7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8_2"/>
  <p:tag name="KSO_WM_UNIT_ID" val="diagram20198936_7*l_h_i*1_8_2"/>
  <p:tag name="KSO_WM_TEMPLATE_CATEGORY" val="diagram"/>
  <p:tag name="KSO_WM_TEMPLATE_INDEX" val="20198936"/>
  <p:tag name="KSO_WM_UNIT_LAYERLEVEL" val="1_1_1"/>
  <p:tag name="KSO_WM_TAG_VERSION" val="1.0"/>
  <p:tag name="KSO_WM_BEAUTIFY_FLAG" val="#wm#"/>
  <p:tag name="PA" val="v5.2.8"/>
  <p:tag name="KSO_WM_UNIT_FILL_FORE_SCHEMECOLOR_INDEX" val="10"/>
  <p:tag name="KSO_WM_UNIT_FILL_TYPE" val="1"/>
  <p:tag name="KSO_WM_UNIT_USESOURCEFORMAT_APPLY" val="0"/>
</p:tagLst>
</file>

<file path=ppt/tags/tag71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71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6_7*l_h_i*1_1_2"/>
  <p:tag name="KSO_WM_TEMPLATE_CATEGORY" val="diagram"/>
  <p:tag name="KSO_WM_TEMPLATE_INDEX" val="20198936"/>
  <p:tag name="KSO_WM_UNIT_LAYERLEVEL" val="1_1_1"/>
  <p:tag name="KSO_WM_TAG_VERSION" val="1.0"/>
  <p:tag name="KSO_WM_BEAUTIFY_FLAG" val="#wm#"/>
  <p:tag name="PA" val="v5.2.8"/>
  <p:tag name="KSO_WM_UNIT_FILL_FORE_SCHEMECOLOR_INDEX" val="5"/>
  <p:tag name="KSO_WM_UNIT_FILL_TYPE" val="1"/>
  <p:tag name="KSO_WM_UNIT_USESOURCEFORMAT_APPLY" val="0"/>
</p:tagLst>
</file>

<file path=ppt/tags/tag71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6_7*l_h_i*1_2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7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6_7*l_h_i*1_2_2"/>
  <p:tag name="KSO_WM_TEMPLATE_CATEGORY" val="diagram"/>
  <p:tag name="KSO_WM_TEMPLATE_INDEX" val="20198936"/>
  <p:tag name="KSO_WM_UNIT_LAYERLEVEL" val="1_1_1"/>
  <p:tag name="KSO_WM_TAG_VERSION" val="1.0"/>
  <p:tag name="KSO_WM_BEAUTIFY_FLAG" val="#wm#"/>
  <p:tag name="PA" val="v5.2.8"/>
  <p:tag name="KSO_WM_UNIT_FILL_FORE_SCHEMECOLOR_INDEX" val="6"/>
  <p:tag name="KSO_WM_UNIT_FILL_TYPE" val="1"/>
  <p:tag name="KSO_WM_UNIT_USESOURCEFORMAT_APPLY" val="0"/>
</p:tagLst>
</file>

<file path=ppt/tags/tag718.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7*l_h_f*1_1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719.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6_7*l_h_f*1_3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720.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6_7*l_h_f*1_5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721.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36_7*l_h_f*1_7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722.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6_7*l_h_f*1_2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723.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6_7*l_h_f*1_4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724.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36_7*l_h_f*1_6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725.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8_1"/>
  <p:tag name="KSO_WM_UNIT_ID" val="diagram20198936_7*l_h_f*1_8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7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936_7*l_h_x*1_1_1"/>
  <p:tag name="KSO_WM_TEMPLATE_CATEGORY" val="diagram"/>
  <p:tag name="KSO_WM_TEMPLATE_INDEX" val="20198936"/>
  <p:tag name="KSO_WM_UNIT_LAYERLEVEL" val="1_1_1"/>
  <p:tag name="KSO_WM_TAG_VERSION" val="1.0"/>
  <p:tag name="KSO_WM_BEAUTIFY_FLAG" val="#wm#"/>
  <p:tag name="PA" val="v5.2.8"/>
  <p:tag name="KSO_WM_UNIT_VALUE" val="116*100"/>
  <p:tag name="KSO_WM_UNIT_FILL_FORE_SCHEMECOLOR_INDEX" val="14"/>
  <p:tag name="KSO_WM_UNIT_FILL_TYPE" val="1"/>
  <p:tag name="KSO_WM_UNIT_TEXT_FILL_FORE_SCHEMECOLOR_INDEX" val="13"/>
  <p:tag name="KSO_WM_UNIT_TEXT_FILL_TYPE" val="1"/>
  <p:tag name="KSO_WM_UNIT_USESOURCEFORMAT_APPLY" val="0"/>
</p:tagLst>
</file>

<file path=ppt/tags/tag72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98936_7*l_h_x*1_5_1"/>
  <p:tag name="KSO_WM_TEMPLATE_CATEGORY" val="diagram"/>
  <p:tag name="KSO_WM_TEMPLATE_INDEX" val="20198936"/>
  <p:tag name="KSO_WM_UNIT_LAYERLEVEL" val="1_1_1"/>
  <p:tag name="KSO_WM_TAG_VERSION" val="1.0"/>
  <p:tag name="KSO_WM_BEAUTIFY_FLAG" val="#wm#"/>
  <p:tag name="PA" val="v5.2.8"/>
  <p:tag name="KSO_WM_UNIT_VALUE" val="116*116"/>
  <p:tag name="KSO_WM_UNIT_FILL_FORE_SCHEMECOLOR_INDEX" val="14"/>
  <p:tag name="KSO_WM_UNIT_FILL_TYPE" val="1"/>
  <p:tag name="KSO_WM_UNIT_USESOURCEFORMAT_APPLY" val="0"/>
</p:tagLst>
</file>

<file path=ppt/tags/tag7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7_1"/>
  <p:tag name="KSO_WM_UNIT_ID" val="diagram20198936_7*l_h_x*1_7_1"/>
  <p:tag name="KSO_WM_TEMPLATE_CATEGORY" val="diagram"/>
  <p:tag name="KSO_WM_TEMPLATE_INDEX" val="20198936"/>
  <p:tag name="KSO_WM_UNIT_LAYERLEVEL" val="1_1_1"/>
  <p:tag name="KSO_WM_TAG_VERSION" val="1.0"/>
  <p:tag name="KSO_WM_BEAUTIFY_FLAG" val="#wm#"/>
  <p:tag name="PA" val="v5.2.8"/>
  <p:tag name="KSO_WM_UNIT_VALUE" val="116*116"/>
  <p:tag name="KSO_WM_UNIT_FILL_FORE_SCHEMECOLOR_INDEX" val="14"/>
  <p:tag name="KSO_WM_UNIT_FILL_TYPE" val="1"/>
  <p:tag name="KSO_WM_UNIT_TEXT_FILL_FORE_SCHEMECOLOR_INDEX" val="13"/>
  <p:tag name="KSO_WM_UNIT_TEXT_FILL_TYPE" val="1"/>
  <p:tag name="KSO_WM_UNIT_USESOURCEFORMAT_APPLY" val="0"/>
</p:tagLst>
</file>

<file path=ppt/tags/tag7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936_7*l_h_x*1_2_1"/>
  <p:tag name="KSO_WM_TEMPLATE_CATEGORY" val="diagram"/>
  <p:tag name="KSO_WM_TEMPLATE_INDEX" val="20198936"/>
  <p:tag name="KSO_WM_UNIT_LAYERLEVEL" val="1_1_1"/>
  <p:tag name="KSO_WM_TAG_VERSION" val="1.0"/>
  <p:tag name="KSO_WM_BEAUTIFY_FLAG" val="#wm#"/>
  <p:tag name="PA" val="v5.2.8"/>
  <p:tag name="KSO_WM_UNIT_VALUE" val="116*114"/>
  <p:tag name="KSO_WM_UNIT_FILL_FORE_SCHEMECOLOR_INDEX" val="14"/>
  <p:tag name="KSO_WM_UNIT_FILL_TYPE" val="1"/>
  <p:tag name="KSO_WM_UNIT_TEXT_FILL_FORE_SCHEMECOLOR_INDEX" val="13"/>
  <p:tag name="KSO_WM_UNIT_TEXT_FILL_TYPE" val="1"/>
  <p:tag name="KSO_WM_UNIT_USESOURCEFORMAT_APPLY" val="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936_7*l_h_x*1_4_1"/>
  <p:tag name="KSO_WM_TEMPLATE_CATEGORY" val="diagram"/>
  <p:tag name="KSO_WM_TEMPLATE_INDEX" val="20198936"/>
  <p:tag name="KSO_WM_UNIT_LAYERLEVEL" val="1_1_1"/>
  <p:tag name="KSO_WM_TAG_VERSION" val="1.0"/>
  <p:tag name="KSO_WM_BEAUTIFY_FLAG" val="#wm#"/>
  <p:tag name="PA" val="v5.2.8"/>
  <p:tag name="KSO_WM_UNIT_VALUE" val="112*116"/>
  <p:tag name="KSO_WM_UNIT_FILL_FORE_SCHEMECOLOR_INDEX" val="14"/>
  <p:tag name="KSO_WM_UNIT_FILL_TYPE" val="1"/>
  <p:tag name="KSO_WM_UNIT_TEXT_FILL_FORE_SCHEMECOLOR_INDEX" val="13"/>
  <p:tag name="KSO_WM_UNIT_TEXT_FILL_TYPE" val="1"/>
  <p:tag name="KSO_WM_UNIT_USESOURCEFORMAT_APPLY" val="0"/>
</p:tagLst>
</file>

<file path=ppt/tags/tag73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98936_7*l_h_x*1_6_1"/>
  <p:tag name="KSO_WM_TEMPLATE_CATEGORY" val="diagram"/>
  <p:tag name="KSO_WM_TEMPLATE_INDEX" val="20198936"/>
  <p:tag name="KSO_WM_UNIT_LAYERLEVEL" val="1_1_1"/>
  <p:tag name="KSO_WM_TAG_VERSION" val="1.0"/>
  <p:tag name="KSO_WM_BEAUTIFY_FLAG" val="#wm#"/>
  <p:tag name="PA" val="v5.2.8"/>
  <p:tag name="KSO_WM_UNIT_VALUE" val="116*107"/>
  <p:tag name="KSO_WM_UNIT_FILL_FORE_SCHEMECOLOR_INDEX" val="14"/>
  <p:tag name="KSO_WM_UNIT_FILL_TYPE" val="1"/>
  <p:tag name="KSO_WM_UNIT_TEXT_FILL_FORE_SCHEMECOLOR_INDEX" val="13"/>
  <p:tag name="KSO_WM_UNIT_TEXT_FILL_TYPE" val="1"/>
  <p:tag name="KSO_WM_UNIT_USESOURCEFORMAT_APPLY" val="0"/>
</p:tagLst>
</file>

<file path=ppt/tags/tag7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936_7*l_h_x*1_3_1"/>
  <p:tag name="KSO_WM_TEMPLATE_CATEGORY" val="diagram"/>
  <p:tag name="KSO_WM_TEMPLATE_INDEX" val="20198936"/>
  <p:tag name="KSO_WM_UNIT_LAYERLEVEL" val="1_1_1"/>
  <p:tag name="KSO_WM_TAG_VERSION" val="1.0"/>
  <p:tag name="KSO_WM_BEAUTIFY_FLAG" val="#wm#"/>
  <p:tag name="PA" val="v5.2.8"/>
  <p:tag name="KSO_WM_UNIT_VALUE" val="116*84"/>
  <p:tag name="KSO_WM_UNIT_FILL_FORE_SCHEMECOLOR_INDEX" val="14"/>
  <p:tag name="KSO_WM_UNIT_FILL_TYPE" val="1"/>
  <p:tag name="KSO_WM_UNIT_TEXT_FILL_FORE_SCHEMECOLOR_INDEX" val="13"/>
  <p:tag name="KSO_WM_UNIT_TEXT_FILL_TYPE" val="1"/>
  <p:tag name="KSO_WM_UNIT_USESOURCEFORMAT_APPLY" val="0"/>
</p:tagLst>
</file>

<file path=ppt/tags/tag7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8_1"/>
  <p:tag name="KSO_WM_UNIT_ID" val="diagram20198936_7*l_h_x*1_8_1"/>
  <p:tag name="KSO_WM_TEMPLATE_CATEGORY" val="diagram"/>
  <p:tag name="KSO_WM_TEMPLATE_INDEX" val="20198936"/>
  <p:tag name="KSO_WM_UNIT_LAYERLEVEL" val="1_1_1"/>
  <p:tag name="KSO_WM_TAG_VERSION" val="1.0"/>
  <p:tag name="KSO_WM_BEAUTIFY_FLAG" val="#wm#"/>
  <p:tag name="PA" val="v5.2.8"/>
  <p:tag name="KSO_WM_UNIT_VALUE" val="116*116"/>
  <p:tag name="KSO_WM_UNIT_FILL_FORE_SCHEMECOLOR_INDEX" val="14"/>
  <p:tag name="KSO_WM_UNIT_FILL_TYPE" val="1"/>
  <p:tag name="KSO_WM_UNIT_TEXT_FILL_FORE_SCHEMECOLOR_INDEX" val="13"/>
  <p:tag name="KSO_WM_UNIT_TEXT_FILL_TYPE" val="1"/>
  <p:tag name="KSO_WM_UNIT_USESOURCEFORMAT_APPLY" val="0"/>
</p:tagLst>
</file>

<file path=ppt/tags/tag734.xml><?xml version="1.0" encoding="utf-8"?>
<p:tagLst xmlns:p="http://schemas.openxmlformats.org/presentationml/2006/main">
  <p:tag name="KSO_WM_BEAUTIFY_FLAG" val="#wm#"/>
  <p:tag name="KSO_WM_TEMPLATE_CATEGORY" val="custom"/>
  <p:tag name="KSO_WM_TEMPLATE_INDEX" val="20193327"/>
  <p:tag name="KSO_WM_SLIDE_ITEM_CNT" val="8"/>
</p:tagLst>
</file>

<file path=ppt/tags/tag735.xml><?xml version="1.0" encoding="utf-8"?>
<p:tagLst xmlns:p="http://schemas.openxmlformats.org/presentationml/2006/main">
  <p:tag name="KSO_WM_UNIT_TEXTBOXSTYLE_SHAPETYPE" val="1"/>
  <p:tag name="KSO_WM_UNIT_TEXTBOXSTYLE_ADJUSTLEFT" val="0_-6.400002"/>
  <p:tag name="KSO_WM_UNIT_TEXTBOXSTYLE_ADJUSTTOP" val="0_-2.2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1"/>
  <p:tag name="KSO_WM_UNIT_ID" val="mixed20201883_65*i*1"/>
  <p:tag name="KSO_WM_TEMPLATE_CATEGORY" val="mixed"/>
  <p:tag name="KSO_WM_TEMPLATE_INDEX" val="20201883"/>
  <p:tag name="KSO_WM_UNIT_LAYERLEVEL" val="1"/>
  <p:tag name="KSO_WM_TAG_VERSION" val="1.0"/>
  <p:tag name="KSO_WM_BEAUTIFY_FLAG" val="#wm#"/>
  <p:tag name="KSO_WM_UNIT_TEXTBOXSTYLE_GUID" val="{7de48810-c3fd-4dd4-88e5-1c3056499048}"/>
</p:tagLst>
</file>

<file path=ppt/tags/tag736.xml><?xml version="1.0" encoding="utf-8"?>
<p:tagLst xmlns:p="http://schemas.openxmlformats.org/presentationml/2006/main">
  <p:tag name="KSO_WM_UNIT_TEXTBOXSTYLE_SHAPETYPE" val="1"/>
  <p:tag name="KSO_WM_UNIT_TEXTBOXSTYLE_ADJUSTLEFT" val="0_-12.65"/>
  <p:tag name="KSO_WM_UNIT_TEXTBOXSTYLE_ADJUSTTOP" val="0_-10.1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2"/>
  <p:tag name="KSO_WM_UNIT_ID" val="mixed20201883_65*i*2"/>
  <p:tag name="KSO_WM_TEMPLATE_CATEGORY" val="mixed"/>
  <p:tag name="KSO_WM_TEMPLATE_INDEX" val="20201883"/>
  <p:tag name="KSO_WM_UNIT_LAYERLEVEL" val="1"/>
  <p:tag name="KSO_WM_TAG_VERSION" val="1.0"/>
  <p:tag name="KSO_WM_BEAUTIFY_FLAG" val="#wm#"/>
  <p:tag name="KSO_WM_UNIT_TEXTBOXSTYLE_GUID" val="{7de48810-c3fd-4dd4-88e5-1c3056499048}"/>
</p:tagLst>
</file>

<file path=ppt/tags/tag7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65*a*1"/>
  <p:tag name="KSO_WM_TEMPLATE_CATEGORY" val="mixed"/>
  <p:tag name="KSO_WM_TEMPLATE_INDEX" val="20201883"/>
  <p:tag name="KSO_WM_UNIT_LAYERLEVEL" val="1"/>
  <p:tag name="KSO_WM_TAG_VERSION" val="1.0"/>
  <p:tag name="KSO_WM_BEAUTIFY_FLAG" val="#wm#"/>
  <p:tag name="KSO_WM_UNIT_TEXTBOXSTYLE_GUID" val="{7de48810-c3fd-4dd4-88e5-1c3056499048}"/>
  <p:tag name="KSO_WM_UNIT_TEXTBOXSTYLE_TEMPLATEID" val="3131088"/>
  <p:tag name="KSO_WM_UNIT_TEXTBOXSTYLE_TYPE" val="3"/>
</p:tagLst>
</file>

<file path=ppt/tags/tag738.xml><?xml version="1.0" encoding="utf-8"?>
<p:tagLst xmlns:p="http://schemas.openxmlformats.org/presentationml/2006/main">
  <p:tag name="KSO_WM_TAG_VERSION" val="1.0"/>
  <p:tag name="KSO_WM_BEAUTIFY_FLAG" val="#wm#"/>
  <p:tag name="KSO_WM_TEMPLATE_CATEGORY" val="diagram"/>
  <p:tag name="KSO_WM_TEMPLATE_INDEX" val="20170233"/>
  <p:tag name="KSO_WM_UNIT_TYPE" val="l_h_i"/>
  <p:tag name="KSO_WM_UNIT_INDEX" val="1_1_1"/>
  <p:tag name="KSO_WM_UNIT_ID" val="diagram20170233_1*l_h_i*1_1_1"/>
  <p:tag name="KSO_WM_UNIT_LAYERLEVEL" val="1_1_1"/>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0"/>
</p:tagLst>
</file>

<file path=ppt/tags/tag739.xml><?xml version="1.0" encoding="utf-8"?>
<p:tagLst xmlns:p="http://schemas.openxmlformats.org/presentationml/2006/main">
  <p:tag name="KSO_WM_TAG_VERSION" val="1.0"/>
  <p:tag name="KSO_WM_BEAUTIFY_FLAG" val="#wm#"/>
  <p:tag name="KSO_WM_TEMPLATE_CATEGORY" val="diagram"/>
  <p:tag name="KSO_WM_TEMPLATE_INDEX" val="20170233"/>
  <p:tag name="KSO_WM_UNIT_TYPE" val="l_h_i"/>
  <p:tag name="KSO_WM_UNIT_INDEX" val="1_1_2"/>
  <p:tag name="KSO_WM_UNIT_ID" val="diagram20170233_1*l_h_i*1_1_2"/>
  <p:tag name="KSO_WM_UNIT_LAYERLEVEL" val="1_1_1"/>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0"/>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0.xml><?xml version="1.0" encoding="utf-8"?>
<p:tagLst xmlns:p="http://schemas.openxmlformats.org/presentationml/2006/main">
  <p:tag name="KSO_WM_TAG_VERSION" val="1.0"/>
  <p:tag name="KSO_WM_BEAUTIFY_FLAG" val="#wm#"/>
  <p:tag name="KSO_WM_TEMPLATE_CATEGORY" val="diagram"/>
  <p:tag name="KSO_WM_TEMPLATE_INDEX" val="20170233"/>
  <p:tag name="KSO_WM_UNIT_TYPE" val="l_h_i"/>
  <p:tag name="KSO_WM_UNIT_INDEX" val="1_1_3"/>
  <p:tag name="KSO_WM_UNIT_ID" val="diagram20170233_1*l_h_i*1_1_3"/>
  <p:tag name="KSO_WM_UNIT_LAYERLEVEL" val="1_1_1"/>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0"/>
</p:tagLst>
</file>

<file path=ppt/tags/tag741.xml><?xml version="1.0" encoding="utf-8"?>
<p:tagLst xmlns:p="http://schemas.openxmlformats.org/presentationml/2006/main">
  <p:tag name="KSO_WM_TAG_VERSION" val="1.0"/>
  <p:tag name="KSO_WM_BEAUTIFY_FLAG" val="#wm#"/>
  <p:tag name="KSO_WM_TEMPLATE_CATEGORY" val="diagram"/>
  <p:tag name="KSO_WM_TEMPLATE_INDEX" val="20170233"/>
  <p:tag name="KSO_WM_UNIT_TYPE" val="l_h_i"/>
  <p:tag name="KSO_WM_UNIT_INDEX" val="1_1_4"/>
  <p:tag name="KSO_WM_UNIT_ID" val="diagram20170233_1*l_h_i*1_1_4"/>
  <p:tag name="KSO_WM_UNIT_LAYERLEVEL" val="1_1_1"/>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0"/>
</p:tagLst>
</file>

<file path=ppt/tags/tag742.xml><?xml version="1.0" encoding="utf-8"?>
<p:tagLst xmlns:p="http://schemas.openxmlformats.org/presentationml/2006/main">
  <p:tag name="KSO_WM_TAG_VERSION" val="1.0"/>
  <p:tag name="KSO_WM_BEAUTIFY_FLAG" val="#wm#"/>
  <p:tag name="KSO_WM_TEMPLATE_CATEGORY" val="diagram"/>
  <p:tag name="KSO_WM_TEMPLATE_INDEX" val="20170233"/>
  <p:tag name="KSO_WM_UNIT_TYPE" val="l_h_i"/>
  <p:tag name="KSO_WM_UNIT_INDEX" val="1_1_5"/>
  <p:tag name="KSO_WM_UNIT_ID" val="diagram20170233_1*l_h_i*1_1_5"/>
  <p:tag name="KSO_WM_UNIT_LAYERLEVEL" val="1_1_1"/>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0"/>
</p:tagLst>
</file>

<file path=ppt/tags/tag743.xml><?xml version="1.0" encoding="utf-8"?>
<p:tagLst xmlns:p="http://schemas.openxmlformats.org/presentationml/2006/main">
  <p:tag name="KSO_WM_TAG_VERSION" val="1.0"/>
  <p:tag name="KSO_WM_BEAUTIFY_FLAG" val="#wm#"/>
  <p:tag name="KSO_WM_TEMPLATE_CATEGORY" val="diagram"/>
  <p:tag name="KSO_WM_TEMPLATE_INDEX" val="20170233"/>
  <p:tag name="KSO_WM_UNIT_TYPE" val="l_h_f"/>
  <p:tag name="KSO_WM_UNIT_INDEX" val="1_1_1"/>
  <p:tag name="KSO_WM_UNIT_LAYERLEVEL" val="1_1_1"/>
  <p:tag name="KSO_WM_UNIT_VALUE" val="78"/>
  <p:tag name="KSO_WM_UNIT_HIGHLIGHT" val="0"/>
  <p:tag name="KSO_WM_UNIT_COMPATIBLE" val="0"/>
  <p:tag name="KSO_WM_UNIT_CLEAR" val="0"/>
  <p:tag name="KSO_WM_UNIT_PRESET_TEXT_INDEX" val="4"/>
  <p:tag name="KSO_WM_UNIT_PRESET_TEXT_LEN" val="114"/>
  <p:tag name="KSO_WM_DIAGRAM_GROUP_CODE" val="l1-1"/>
  <p:tag name="KSO_WM_UNIT_ID" val="diagram20170233_1*l_h_f*1_1_1"/>
  <p:tag name="KSO_WM_UNIT_TEXT_FILL_FORE_SCHEMECOLOR_INDEX" val="13"/>
  <p:tag name="KSO_WM_UNIT_TEXT_FILL_TYPE" val="1"/>
  <p:tag name="KSO_WM_UNIT_USESOURCEFORMAT_APPLY" val="0"/>
</p:tagLst>
</file>

<file path=ppt/tags/tag744.xml><?xml version="1.0" encoding="utf-8"?>
<p:tagLst xmlns:p="http://schemas.openxmlformats.org/presentationml/2006/main">
  <p:tag name="KSO_WM_TAG_VERSION" val="1.0"/>
  <p:tag name="KSO_WM_BEAUTIFY_FLAG" val="#wm#"/>
  <p:tag name="KSO_WM_UNIT_TYPE" val="i"/>
  <p:tag name="KSO_WM_UNIT_ID" val="diagram782_3*i*0"/>
  <p:tag name="KSO_WM_TEMPLATE_CATEGORY" val="diagram"/>
  <p:tag name="KSO_WM_TEMPLATE_INDEX" val="782"/>
  <p:tag name="KSO_WM_UNIT_INDEX" val="0"/>
</p:tagLst>
</file>

<file path=ppt/tags/tag745.xml><?xml version="1.0" encoding="utf-8"?>
<p:tagLst xmlns:p="http://schemas.openxmlformats.org/presentationml/2006/main">
  <p:tag name="KSO_WM_TAG_VERSION" val="1.0"/>
  <p:tag name="KSO_WM_TEMPLATE_CATEGORY" val="diagram"/>
  <p:tag name="KSO_WM_TEMPLATE_INDEX" val="782"/>
  <p:tag name="KSO_WM_UNIT_TYPE" val="l_i"/>
  <p:tag name="KSO_WM_UNIT_INDEX" val="1_1"/>
  <p:tag name="KSO_WM_UNIT_ID" val="258*l_i*1_1"/>
  <p:tag name="KSO_WM_UNIT_CLEAR" val="1"/>
  <p:tag name="KSO_WM_UNIT_LAYERLEVEL" val="1_1"/>
  <p:tag name="KSO_WM_BEAUTIFY_FLAG" val="#wm#"/>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46.xml><?xml version="1.0" encoding="utf-8"?>
<p:tagLst xmlns:p="http://schemas.openxmlformats.org/presentationml/2006/main">
  <p:tag name="KSO_WM_TAG_VERSION" val="1.0"/>
  <p:tag name="KSO_WM_TEMPLATE_CATEGORY" val="diagram"/>
  <p:tag name="KSO_WM_TEMPLATE_INDEX" val="782"/>
  <p:tag name="KSO_WM_UNIT_TYPE" val="l_i"/>
  <p:tag name="KSO_WM_UNIT_INDEX" val="1_2"/>
  <p:tag name="KSO_WM_UNIT_ID" val="258*l_i*1_2"/>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747.xml><?xml version="1.0" encoding="utf-8"?>
<p:tagLst xmlns:p="http://schemas.openxmlformats.org/presentationml/2006/main">
  <p:tag name="KSO_WM_TAG_VERSION" val="1.0"/>
  <p:tag name="KSO_WM_TEMPLATE_CATEGORY" val="diagram"/>
  <p:tag name="KSO_WM_TEMPLATE_INDEX" val="782"/>
  <p:tag name="KSO_WM_UNIT_TYPE" val="l_i"/>
  <p:tag name="KSO_WM_UNIT_INDEX" val="1_3"/>
  <p:tag name="KSO_WM_UNIT_ID" val="258*l_i*1_3"/>
  <p:tag name="KSO_WM_UNIT_CLEAR" val="1"/>
  <p:tag name="KSO_WM_UNIT_LAYERLEVEL" val="1_1"/>
  <p:tag name="KSO_WM_BEAUTIFY_FLAG" val="#wm#"/>
  <p:tag name="KSO_WM_DIAGRAM_GROUP_CODE" val="l1-1"/>
  <p:tag name="KSO_WM_UNIT_TEXT_FILL_FORE_SCHEMECOLOR_INDEX" val="5"/>
  <p:tag name="KSO_WM_UNIT_TEXT_FILL_TYPE" val="1"/>
  <p:tag name="KSO_WM_UNIT_USESOURCEFORMAT_APPLY" val="1"/>
</p:tagLst>
</file>

<file path=ppt/tags/tag748.xml><?xml version="1.0" encoding="utf-8"?>
<p:tagLst xmlns:p="http://schemas.openxmlformats.org/presentationml/2006/main">
  <p:tag name="KSO_WM_TAG_VERSION" val="1.0"/>
  <p:tag name="KSO_WM_TEMPLATE_CATEGORY" val="diagram"/>
  <p:tag name="KSO_WM_TEMPLATE_INDEX" val="782"/>
  <p:tag name="KSO_WM_UNIT_TYPE" val="l_i"/>
  <p:tag name="KSO_WM_UNIT_INDEX" val="1_4"/>
  <p:tag name="KSO_WM_UNIT_ID" val="258*l_i*1_4"/>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749.xml><?xml version="1.0" encoding="utf-8"?>
<p:tagLst xmlns:p="http://schemas.openxmlformats.org/presentationml/2006/main">
  <p:tag name="KSO_WM_TAG_VERSION" val="1.0"/>
  <p:tag name="KSO_WM_TEMPLATE_CATEGORY" val="diagram"/>
  <p:tag name="KSO_WM_TEMPLATE_INDEX" val="782"/>
  <p:tag name="KSO_WM_UNIT_TYPE" val="l_i"/>
  <p:tag name="KSO_WM_UNIT_INDEX" val="1_5"/>
  <p:tag name="KSO_WM_UNIT_ID" val="258*l_i*1_5"/>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0.xml><?xml version="1.0" encoding="utf-8"?>
<p:tagLst xmlns:p="http://schemas.openxmlformats.org/presentationml/2006/main">
  <p:tag name="KSO_WM_TAG_VERSION" val="1.0"/>
  <p:tag name="KSO_WM_TEMPLATE_CATEGORY" val="diagram"/>
  <p:tag name="KSO_WM_TEMPLATE_INDEX" val="782"/>
  <p:tag name="KSO_WM_UNIT_TYPE" val="l_i"/>
  <p:tag name="KSO_WM_UNIT_INDEX" val="1_6"/>
  <p:tag name="KSO_WM_UNIT_ID" val="258*l_i*1_6"/>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51.xml><?xml version="1.0" encoding="utf-8"?>
<p:tagLst xmlns:p="http://schemas.openxmlformats.org/presentationml/2006/main">
  <p:tag name="KSO_WM_TAG_VERSION" val="1.0"/>
  <p:tag name="KSO_WM_TEMPLATE_CATEGORY" val="diagram"/>
  <p:tag name="KSO_WM_TEMPLATE_INDEX" val="782"/>
  <p:tag name="KSO_WM_UNIT_TYPE" val="l_i"/>
  <p:tag name="KSO_WM_UNIT_INDEX" val="1_7"/>
  <p:tag name="KSO_WM_UNIT_ID" val="258*l_i*1_7"/>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52.xml><?xml version="1.0" encoding="utf-8"?>
<p:tagLst xmlns:p="http://schemas.openxmlformats.org/presentationml/2006/main">
  <p:tag name="KSO_WM_TAG_VERSION" val="1.0"/>
  <p:tag name="KSO_WM_TEMPLATE_CATEGORY" val="diagram"/>
  <p:tag name="KSO_WM_TEMPLATE_INDEX" val="782"/>
  <p:tag name="KSO_WM_UNIT_TYPE" val="l_i"/>
  <p:tag name="KSO_WM_UNIT_INDEX" val="1_8"/>
  <p:tag name="KSO_WM_UNIT_ID" val="258*l_i*1_8"/>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53.xml><?xml version="1.0" encoding="utf-8"?>
<p:tagLst xmlns:p="http://schemas.openxmlformats.org/presentationml/2006/main">
  <p:tag name="KSO_WM_TAG_VERSION" val="1.0"/>
  <p:tag name="KSO_WM_TEMPLATE_CATEGORY" val="diagram"/>
  <p:tag name="KSO_WM_TEMPLATE_INDEX" val="782"/>
  <p:tag name="KSO_WM_UNIT_TYPE" val="l_i"/>
  <p:tag name="KSO_WM_UNIT_INDEX" val="1_9"/>
  <p:tag name="KSO_WM_UNIT_ID" val="258*l_i*1_9"/>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54.xml><?xml version="1.0" encoding="utf-8"?>
<p:tagLst xmlns:p="http://schemas.openxmlformats.org/presentationml/2006/main">
  <p:tag name="KSO_WM_TAG_VERSION" val="1.0"/>
  <p:tag name="KSO_WM_BEAUTIFY_FLAG" val="#wm#"/>
  <p:tag name="KSO_WM_UNIT_TYPE" val="i"/>
  <p:tag name="KSO_WM_UNIT_ID" val="diagram782_3*i*19"/>
  <p:tag name="KSO_WM_TEMPLATE_CATEGORY" val="diagram"/>
  <p:tag name="KSO_WM_TEMPLATE_INDEX" val="782"/>
  <p:tag name="KSO_WM_UNIT_INDEX" val="19"/>
</p:tagLst>
</file>

<file path=ppt/tags/tag755.xml><?xml version="1.0" encoding="utf-8"?>
<p:tagLst xmlns:p="http://schemas.openxmlformats.org/presentationml/2006/main">
  <p:tag name="KSO_WM_TAG_VERSION" val="1.0"/>
  <p:tag name="KSO_WM_TEMPLATE_CATEGORY" val="diagram"/>
  <p:tag name="KSO_WM_TEMPLATE_INDEX" val="782"/>
  <p:tag name="KSO_WM_UNIT_TYPE" val="l_i"/>
  <p:tag name="KSO_WM_UNIT_INDEX" val="1_10"/>
  <p:tag name="KSO_WM_UNIT_ID" val="258*l_i*1_10"/>
  <p:tag name="KSO_WM_UNIT_CLEAR" val="1"/>
  <p:tag name="KSO_WM_UNIT_LAYERLEVEL" val="1_1"/>
  <p:tag name="KSO_WM_BEAUTIFY_FLAG" val="#wm#"/>
  <p:tag name="KSO_WM_DIAGRAM_GROUP_CODE" val="l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56.xml><?xml version="1.0" encoding="utf-8"?>
<p:tagLst xmlns:p="http://schemas.openxmlformats.org/presentationml/2006/main">
  <p:tag name="KSO_WM_TAG_VERSION" val="1.0"/>
  <p:tag name="KSO_WM_TEMPLATE_CATEGORY" val="diagram"/>
  <p:tag name="KSO_WM_TEMPLATE_INDEX" val="782"/>
  <p:tag name="KSO_WM_UNIT_TYPE" val="l_i"/>
  <p:tag name="KSO_WM_UNIT_INDEX" val="1_11"/>
  <p:tag name="KSO_WM_UNIT_ID" val="258*l_i*1_11"/>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757.xml><?xml version="1.0" encoding="utf-8"?>
<p:tagLst xmlns:p="http://schemas.openxmlformats.org/presentationml/2006/main">
  <p:tag name="KSO_WM_TAG_VERSION" val="1.0"/>
  <p:tag name="KSO_WM_TEMPLATE_CATEGORY" val="diagram"/>
  <p:tag name="KSO_WM_TEMPLATE_INDEX" val="782"/>
  <p:tag name="KSO_WM_UNIT_TYPE" val="l_i"/>
  <p:tag name="KSO_WM_UNIT_INDEX" val="1_12"/>
  <p:tag name="KSO_WM_UNIT_ID" val="258*l_i*1_12"/>
  <p:tag name="KSO_WM_UNIT_CLEAR" val="1"/>
  <p:tag name="KSO_WM_UNIT_LAYERLEVEL" val="1_1"/>
  <p:tag name="KSO_WM_BEAUTIFY_FLAG" val="#wm#"/>
  <p:tag name="KSO_WM_DIAGRAM_GROUP_CODE" val="l1-1"/>
  <p:tag name="KSO_WM_UNIT_TEXT_FILL_FORE_SCHEMECOLOR_INDEX" val="6"/>
  <p:tag name="KSO_WM_UNIT_TEXT_FILL_TYPE" val="1"/>
  <p:tag name="KSO_WM_UNIT_USESOURCEFORMAT_APPLY" val="1"/>
</p:tagLst>
</file>

<file path=ppt/tags/tag758.xml><?xml version="1.0" encoding="utf-8"?>
<p:tagLst xmlns:p="http://schemas.openxmlformats.org/presentationml/2006/main">
  <p:tag name="KSO_WM_TAG_VERSION" val="1.0"/>
  <p:tag name="KSO_WM_TEMPLATE_CATEGORY" val="diagram"/>
  <p:tag name="KSO_WM_TEMPLATE_INDEX" val="782"/>
  <p:tag name="KSO_WM_UNIT_TYPE" val="l_i"/>
  <p:tag name="KSO_WM_UNIT_INDEX" val="1_13"/>
  <p:tag name="KSO_WM_UNIT_ID" val="258*l_i*1_13"/>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59.xml><?xml version="1.0" encoding="utf-8"?>
<p:tagLst xmlns:p="http://schemas.openxmlformats.org/presentationml/2006/main">
  <p:tag name="KSO_WM_TAG_VERSION" val="1.0"/>
  <p:tag name="KSO_WM_TEMPLATE_CATEGORY" val="diagram"/>
  <p:tag name="KSO_WM_TEMPLATE_INDEX" val="782"/>
  <p:tag name="KSO_WM_UNIT_TYPE" val="l_i"/>
  <p:tag name="KSO_WM_UNIT_INDEX" val="1_14"/>
  <p:tag name="KSO_WM_UNIT_ID" val="258*l_i*1_14"/>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0.xml><?xml version="1.0" encoding="utf-8"?>
<p:tagLst xmlns:p="http://schemas.openxmlformats.org/presentationml/2006/main">
  <p:tag name="KSO_WM_TAG_VERSION" val="1.0"/>
  <p:tag name="KSO_WM_TEMPLATE_CATEGORY" val="diagram"/>
  <p:tag name="KSO_WM_TEMPLATE_INDEX" val="782"/>
  <p:tag name="KSO_WM_UNIT_TYPE" val="l_i"/>
  <p:tag name="KSO_WM_UNIT_INDEX" val="1_15"/>
  <p:tag name="KSO_WM_UNIT_ID" val="258*l_i*1_15"/>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61.xml><?xml version="1.0" encoding="utf-8"?>
<p:tagLst xmlns:p="http://schemas.openxmlformats.org/presentationml/2006/main">
  <p:tag name="KSO_WM_TAG_VERSION" val="1.0"/>
  <p:tag name="KSO_WM_TEMPLATE_CATEGORY" val="diagram"/>
  <p:tag name="KSO_WM_TEMPLATE_INDEX" val="782"/>
  <p:tag name="KSO_WM_UNIT_TYPE" val="l_i"/>
  <p:tag name="KSO_WM_UNIT_INDEX" val="1_16"/>
  <p:tag name="KSO_WM_UNIT_ID" val="258*l_i*1_16"/>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62.xml><?xml version="1.0" encoding="utf-8"?>
<p:tagLst xmlns:p="http://schemas.openxmlformats.org/presentationml/2006/main">
  <p:tag name="KSO_WM_TAG_VERSION" val="1.0"/>
  <p:tag name="KSO_WM_TEMPLATE_CATEGORY" val="diagram"/>
  <p:tag name="KSO_WM_TEMPLATE_INDEX" val="782"/>
  <p:tag name="KSO_WM_UNIT_TYPE" val="l_i"/>
  <p:tag name="KSO_WM_UNIT_INDEX" val="1_17"/>
  <p:tag name="KSO_WM_UNIT_ID" val="258*l_i*1_17"/>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63.xml><?xml version="1.0" encoding="utf-8"?>
<p:tagLst xmlns:p="http://schemas.openxmlformats.org/presentationml/2006/main">
  <p:tag name="KSO_WM_TAG_VERSION" val="1.0"/>
  <p:tag name="KSO_WM_TEMPLATE_CATEGORY" val="diagram"/>
  <p:tag name="KSO_WM_TEMPLATE_INDEX" val="782"/>
  <p:tag name="KSO_WM_UNIT_TYPE" val="l_i"/>
  <p:tag name="KSO_WM_UNIT_INDEX" val="1_18"/>
  <p:tag name="KSO_WM_UNIT_ID" val="258*l_i*1_18"/>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764.xml><?xml version="1.0" encoding="utf-8"?>
<p:tagLst xmlns:p="http://schemas.openxmlformats.org/presentationml/2006/main">
  <p:tag name="KSO_WM_TAG_VERSION" val="1.0"/>
  <p:tag name="KSO_WM_BEAUTIFY_FLAG" val="#wm#"/>
  <p:tag name="KSO_WM_UNIT_TYPE" val="i"/>
  <p:tag name="KSO_WM_UNIT_ID" val="diagram782_3*i*38"/>
  <p:tag name="KSO_WM_TEMPLATE_CATEGORY" val="diagram"/>
  <p:tag name="KSO_WM_TEMPLATE_INDEX" val="782"/>
  <p:tag name="KSO_WM_UNIT_INDEX" val="38"/>
</p:tagLst>
</file>

<file path=ppt/tags/tag765.xml><?xml version="1.0" encoding="utf-8"?>
<p:tagLst xmlns:p="http://schemas.openxmlformats.org/presentationml/2006/main">
  <p:tag name="KSO_WM_TAG_VERSION" val="1.0"/>
  <p:tag name="KSO_WM_TEMPLATE_CATEGORY" val="diagram"/>
  <p:tag name="KSO_WM_TEMPLATE_INDEX" val="782"/>
  <p:tag name="KSO_WM_UNIT_TYPE" val="l_i"/>
  <p:tag name="KSO_WM_UNIT_INDEX" val="1_19"/>
  <p:tag name="KSO_WM_UNIT_ID" val="258*l_i*1_19"/>
  <p:tag name="KSO_WM_UNIT_CLEAR" val="1"/>
  <p:tag name="KSO_WM_UNIT_LAYERLEVEL" val="1_1"/>
  <p:tag name="KSO_WM_BEAUTIFY_FLAG" val="#wm#"/>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66.xml><?xml version="1.0" encoding="utf-8"?>
<p:tagLst xmlns:p="http://schemas.openxmlformats.org/presentationml/2006/main">
  <p:tag name="KSO_WM_TAG_VERSION" val="1.0"/>
  <p:tag name="KSO_WM_TEMPLATE_CATEGORY" val="diagram"/>
  <p:tag name="KSO_WM_TEMPLATE_INDEX" val="782"/>
  <p:tag name="KSO_WM_UNIT_TYPE" val="l_i"/>
  <p:tag name="KSO_WM_UNIT_INDEX" val="1_20"/>
  <p:tag name="KSO_WM_UNIT_ID" val="258*l_i*1_20"/>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767.xml><?xml version="1.0" encoding="utf-8"?>
<p:tagLst xmlns:p="http://schemas.openxmlformats.org/presentationml/2006/main">
  <p:tag name="KSO_WM_TAG_VERSION" val="1.0"/>
  <p:tag name="KSO_WM_TEMPLATE_CATEGORY" val="diagram"/>
  <p:tag name="KSO_WM_TEMPLATE_INDEX" val="782"/>
  <p:tag name="KSO_WM_UNIT_TYPE" val="l_i"/>
  <p:tag name="KSO_WM_UNIT_INDEX" val="1_21"/>
  <p:tag name="KSO_WM_UNIT_ID" val="258*l_i*1_21"/>
  <p:tag name="KSO_WM_UNIT_CLEAR" val="1"/>
  <p:tag name="KSO_WM_UNIT_LAYERLEVEL" val="1_1"/>
  <p:tag name="KSO_WM_BEAUTIFY_FLAG" val="#wm#"/>
  <p:tag name="KSO_WM_DIAGRAM_GROUP_CODE" val="l1-1"/>
  <p:tag name="KSO_WM_UNIT_TEXT_FILL_FORE_SCHEMECOLOR_INDEX" val="7"/>
  <p:tag name="KSO_WM_UNIT_TEXT_FILL_TYPE" val="1"/>
  <p:tag name="KSO_WM_UNIT_USESOURCEFORMAT_APPLY" val="1"/>
</p:tagLst>
</file>

<file path=ppt/tags/tag768.xml><?xml version="1.0" encoding="utf-8"?>
<p:tagLst xmlns:p="http://schemas.openxmlformats.org/presentationml/2006/main">
  <p:tag name="KSO_WM_TAG_VERSION" val="1.0"/>
  <p:tag name="KSO_WM_TEMPLATE_CATEGORY" val="diagram"/>
  <p:tag name="KSO_WM_TEMPLATE_INDEX" val="782"/>
  <p:tag name="KSO_WM_UNIT_TYPE" val="l_i"/>
  <p:tag name="KSO_WM_UNIT_INDEX" val="1_22"/>
  <p:tag name="KSO_WM_UNIT_ID" val="258*l_i*1_22"/>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69.xml><?xml version="1.0" encoding="utf-8"?>
<p:tagLst xmlns:p="http://schemas.openxmlformats.org/presentationml/2006/main">
  <p:tag name="KSO_WM_TAG_VERSION" val="1.0"/>
  <p:tag name="KSO_WM_TEMPLATE_CATEGORY" val="diagram"/>
  <p:tag name="KSO_WM_TEMPLATE_INDEX" val="782"/>
  <p:tag name="KSO_WM_UNIT_TYPE" val="l_i"/>
  <p:tag name="KSO_WM_UNIT_INDEX" val="1_23"/>
  <p:tag name="KSO_WM_UNIT_ID" val="258*l_i*1_23"/>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0.xml><?xml version="1.0" encoding="utf-8"?>
<p:tagLst xmlns:p="http://schemas.openxmlformats.org/presentationml/2006/main">
  <p:tag name="KSO_WM_TAG_VERSION" val="1.0"/>
  <p:tag name="KSO_WM_TEMPLATE_CATEGORY" val="diagram"/>
  <p:tag name="KSO_WM_TEMPLATE_INDEX" val="782"/>
  <p:tag name="KSO_WM_UNIT_TYPE" val="l_i"/>
  <p:tag name="KSO_WM_UNIT_INDEX" val="1_24"/>
  <p:tag name="KSO_WM_UNIT_ID" val="258*l_i*1_24"/>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71.xml><?xml version="1.0" encoding="utf-8"?>
<p:tagLst xmlns:p="http://schemas.openxmlformats.org/presentationml/2006/main">
  <p:tag name="KSO_WM_TAG_VERSION" val="1.0"/>
  <p:tag name="KSO_WM_TEMPLATE_CATEGORY" val="diagram"/>
  <p:tag name="KSO_WM_TEMPLATE_INDEX" val="782"/>
  <p:tag name="KSO_WM_UNIT_TYPE" val="l_i"/>
  <p:tag name="KSO_WM_UNIT_INDEX" val="1_25"/>
  <p:tag name="KSO_WM_UNIT_ID" val="258*l_i*1_25"/>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72.xml><?xml version="1.0" encoding="utf-8"?>
<p:tagLst xmlns:p="http://schemas.openxmlformats.org/presentationml/2006/main">
  <p:tag name="KSO_WM_TAG_VERSION" val="1.0"/>
  <p:tag name="KSO_WM_TEMPLATE_CATEGORY" val="diagram"/>
  <p:tag name="KSO_WM_TEMPLATE_INDEX" val="782"/>
  <p:tag name="KSO_WM_UNIT_TYPE" val="l_i"/>
  <p:tag name="KSO_WM_UNIT_INDEX" val="1_26"/>
  <p:tag name="KSO_WM_UNIT_ID" val="258*l_i*1_26"/>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73.xml><?xml version="1.0" encoding="utf-8"?>
<p:tagLst xmlns:p="http://schemas.openxmlformats.org/presentationml/2006/main">
  <p:tag name="KSO_WM_TAG_VERSION" val="1.0"/>
  <p:tag name="KSO_WM_TEMPLATE_CATEGORY" val="diagram"/>
  <p:tag name="KSO_WM_TEMPLATE_INDEX" val="782"/>
  <p:tag name="KSO_WM_UNIT_TYPE" val="l_i"/>
  <p:tag name="KSO_WM_UNIT_INDEX" val="1_27"/>
  <p:tag name="KSO_WM_UNIT_ID" val="258*l_i*1_27"/>
  <p:tag name="KSO_WM_UNIT_CLEAR" val="1"/>
  <p:tag name="KSO_WM_UNIT_LAYERLEVEL" val="1_1"/>
  <p:tag name="KSO_WM_BEAUTIFY_FLAG" val="#wm#"/>
  <p:tag name="KSO_WM_DIAGRAM_GROUP_CODE" val="l1-1"/>
  <p:tag name="KSO_WM_UNIT_FILL_FORE_SCHEMECOLOR_INDEX" val="7"/>
  <p:tag name="KSO_WM_UNIT_FILL_TYPE" val="1"/>
  <p:tag name="KSO_WM_UNIT_USESOURCEFORMAT_APPLY" val="1"/>
</p:tagLst>
</file>

<file path=ppt/tags/tag774.xml><?xml version="1.0" encoding="utf-8"?>
<p:tagLst xmlns:p="http://schemas.openxmlformats.org/presentationml/2006/main">
  <p:tag name="KSO_WM_TAG_VERSION" val="1.0"/>
  <p:tag name="KSO_WM_BEAUTIFY_FLAG" val="#wm#"/>
  <p:tag name="KSO_WM_UNIT_TYPE" val="i"/>
  <p:tag name="KSO_WM_UNIT_ID" val="diagram782_3*i*57"/>
  <p:tag name="KSO_WM_TEMPLATE_CATEGORY" val="diagram"/>
  <p:tag name="KSO_WM_TEMPLATE_INDEX" val="782"/>
  <p:tag name="KSO_WM_UNIT_INDEX" val="57"/>
</p:tagLst>
</file>

<file path=ppt/tags/tag775.xml><?xml version="1.0" encoding="utf-8"?>
<p:tagLst xmlns:p="http://schemas.openxmlformats.org/presentationml/2006/main">
  <p:tag name="KSO_WM_TAG_VERSION" val="1.0"/>
  <p:tag name="KSO_WM_TEMPLATE_CATEGORY" val="diagram"/>
  <p:tag name="KSO_WM_TEMPLATE_INDEX" val="782"/>
  <p:tag name="KSO_WM_UNIT_TYPE" val="l_i"/>
  <p:tag name="KSO_WM_UNIT_INDEX" val="1_28"/>
  <p:tag name="KSO_WM_UNIT_ID" val="258*l_i*1_28"/>
  <p:tag name="KSO_WM_UNIT_CLEAR" val="1"/>
  <p:tag name="KSO_WM_UNIT_LAYERLEVEL" val="1_1"/>
  <p:tag name="KSO_WM_BEAUTIFY_FLAG" val="#wm#"/>
  <p:tag name="KSO_WM_DIAGRAM_GROUP_CODE" val="l1-1"/>
  <p:tag name="KSO_WM_UNIT_FILL_FORE_SCHEMECOLOR_INDEX" val="8"/>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Lst>
</file>

<file path=ppt/tags/tag776.xml><?xml version="1.0" encoding="utf-8"?>
<p:tagLst xmlns:p="http://schemas.openxmlformats.org/presentationml/2006/main">
  <p:tag name="KSO_WM_TAG_VERSION" val="1.0"/>
  <p:tag name="KSO_WM_TEMPLATE_CATEGORY" val="diagram"/>
  <p:tag name="KSO_WM_TEMPLATE_INDEX" val="782"/>
  <p:tag name="KSO_WM_UNIT_TYPE" val="l_i"/>
  <p:tag name="KSO_WM_UNIT_INDEX" val="1_29"/>
  <p:tag name="KSO_WM_UNIT_ID" val="258*l_i*1_29"/>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777.xml><?xml version="1.0" encoding="utf-8"?>
<p:tagLst xmlns:p="http://schemas.openxmlformats.org/presentationml/2006/main">
  <p:tag name="KSO_WM_TAG_VERSION" val="1.0"/>
  <p:tag name="KSO_WM_TEMPLATE_CATEGORY" val="diagram"/>
  <p:tag name="KSO_WM_TEMPLATE_INDEX" val="782"/>
  <p:tag name="KSO_WM_UNIT_TYPE" val="l_i"/>
  <p:tag name="KSO_WM_UNIT_INDEX" val="1_30"/>
  <p:tag name="KSO_WM_UNIT_ID" val="258*l_i*1_30"/>
  <p:tag name="KSO_WM_UNIT_CLEAR" val="1"/>
  <p:tag name="KSO_WM_UNIT_LAYERLEVEL" val="1_1"/>
  <p:tag name="KSO_WM_BEAUTIFY_FLAG" val="#wm#"/>
  <p:tag name="KSO_WM_DIAGRAM_GROUP_CODE" val="l1-1"/>
  <p:tag name="KSO_WM_UNIT_TEXT_FILL_FORE_SCHEMECOLOR_INDEX" val="8"/>
  <p:tag name="KSO_WM_UNIT_TEXT_FILL_TYPE" val="1"/>
  <p:tag name="KSO_WM_UNIT_USESOURCEFORMAT_APPLY" val="1"/>
</p:tagLst>
</file>

<file path=ppt/tags/tag778.xml><?xml version="1.0" encoding="utf-8"?>
<p:tagLst xmlns:p="http://schemas.openxmlformats.org/presentationml/2006/main">
  <p:tag name="KSO_WM_TAG_VERSION" val="1.0"/>
  <p:tag name="KSO_WM_TEMPLATE_CATEGORY" val="diagram"/>
  <p:tag name="KSO_WM_TEMPLATE_INDEX" val="782"/>
  <p:tag name="KSO_WM_UNIT_TYPE" val="l_i"/>
  <p:tag name="KSO_WM_UNIT_INDEX" val="1_31"/>
  <p:tag name="KSO_WM_UNIT_ID" val="258*l_i*1_31"/>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79.xml><?xml version="1.0" encoding="utf-8"?>
<p:tagLst xmlns:p="http://schemas.openxmlformats.org/presentationml/2006/main">
  <p:tag name="KSO_WM_TAG_VERSION" val="1.0"/>
  <p:tag name="KSO_WM_TEMPLATE_CATEGORY" val="diagram"/>
  <p:tag name="KSO_WM_TEMPLATE_INDEX" val="782"/>
  <p:tag name="KSO_WM_UNIT_TYPE" val="l_i"/>
  <p:tag name="KSO_WM_UNIT_INDEX" val="1_32"/>
  <p:tag name="KSO_WM_UNIT_ID" val="258*l_i*1_32"/>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0.xml><?xml version="1.0" encoding="utf-8"?>
<p:tagLst xmlns:p="http://schemas.openxmlformats.org/presentationml/2006/main">
  <p:tag name="KSO_WM_TAG_VERSION" val="1.0"/>
  <p:tag name="KSO_WM_TEMPLATE_CATEGORY" val="diagram"/>
  <p:tag name="KSO_WM_TEMPLATE_INDEX" val="782"/>
  <p:tag name="KSO_WM_UNIT_TYPE" val="l_i"/>
  <p:tag name="KSO_WM_UNIT_INDEX" val="1_33"/>
  <p:tag name="KSO_WM_UNIT_ID" val="258*l_i*1_33"/>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81.xml><?xml version="1.0" encoding="utf-8"?>
<p:tagLst xmlns:p="http://schemas.openxmlformats.org/presentationml/2006/main">
  <p:tag name="KSO_WM_TAG_VERSION" val="1.0"/>
  <p:tag name="KSO_WM_TEMPLATE_CATEGORY" val="diagram"/>
  <p:tag name="KSO_WM_TEMPLATE_INDEX" val="782"/>
  <p:tag name="KSO_WM_UNIT_TYPE" val="l_i"/>
  <p:tag name="KSO_WM_UNIT_INDEX" val="1_34"/>
  <p:tag name="KSO_WM_UNIT_ID" val="258*l_i*1_34"/>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82.xml><?xml version="1.0" encoding="utf-8"?>
<p:tagLst xmlns:p="http://schemas.openxmlformats.org/presentationml/2006/main">
  <p:tag name="KSO_WM_TAG_VERSION" val="1.0"/>
  <p:tag name="KSO_WM_TEMPLATE_CATEGORY" val="diagram"/>
  <p:tag name="KSO_WM_TEMPLATE_INDEX" val="782"/>
  <p:tag name="KSO_WM_UNIT_TYPE" val="l_i"/>
  <p:tag name="KSO_WM_UNIT_INDEX" val="1_35"/>
  <p:tag name="KSO_WM_UNIT_ID" val="258*l_i*1_35"/>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83.xml><?xml version="1.0" encoding="utf-8"?>
<p:tagLst xmlns:p="http://schemas.openxmlformats.org/presentationml/2006/main">
  <p:tag name="KSO_WM_TAG_VERSION" val="1.0"/>
  <p:tag name="KSO_WM_TEMPLATE_CATEGORY" val="diagram"/>
  <p:tag name="KSO_WM_TEMPLATE_INDEX" val="782"/>
  <p:tag name="KSO_WM_UNIT_TYPE" val="l_i"/>
  <p:tag name="KSO_WM_UNIT_INDEX" val="1_36"/>
  <p:tag name="KSO_WM_UNIT_ID" val="258*l_i*1_36"/>
  <p:tag name="KSO_WM_UNIT_CLEAR" val="1"/>
  <p:tag name="KSO_WM_UNIT_LAYERLEVEL" val="1_1"/>
  <p:tag name="KSO_WM_BEAUTIFY_FLAG" val="#wm#"/>
  <p:tag name="KSO_WM_DIAGRAM_GROUP_CODE" val="l1-1"/>
  <p:tag name="KSO_WM_UNIT_FILL_FORE_SCHEMECOLOR_INDEX" val="8"/>
  <p:tag name="KSO_WM_UNIT_FILL_TYPE" val="1"/>
  <p:tag name="KSO_WM_UNIT_USESOURCEFORMAT_APPLY" val="1"/>
</p:tagLst>
</file>

<file path=ppt/tags/tag78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785.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786.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787.xml><?xml version="1.0" encoding="utf-8"?>
<p:tagLst xmlns:p="http://schemas.openxmlformats.org/presentationml/2006/main">
  <p:tag name="KSO_WM_TAG_VERSION" val="1.0"/>
  <p:tag name="KSO_WM_TEMPLATE_CATEGORY" val="diagram"/>
  <p:tag name="KSO_WM_TEMPLATE_INDEX" val="782"/>
  <p:tag name="KSO_WM_UNIT_TYPE" val="l_h_f"/>
  <p:tag name="KSO_WM_UNIT_INDEX" val="1_4_1"/>
  <p:tag name="KSO_WM_UNIT_ID" val="258*l_h_f*1_4_1"/>
  <p:tag name="KSO_WM_UNIT_CLEAR" val="1"/>
  <p:tag name="KSO_WM_UNIT_LAYERLEVEL" val="1_1_1"/>
  <p:tag name="KSO_WM_UNIT_VALUE" val="21"/>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788.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5*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5*l_h_i*1_1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791.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5*l_h_f*1_1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5*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5*l_h_i*1_2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794.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5*l_h_f*1_2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5*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5*l_h_i*1_3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797.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5*l_h_f*1_3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849_5*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5*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849_5*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01.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02.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03.xml><?xml version="1.0" encoding="utf-8"?>
<p:tagLst xmlns:p="http://schemas.openxmlformats.org/presentationml/2006/main">
  <p:tag name="KSO_WM_BEAUTIFY_FLAG" val="#wm#"/>
  <p:tag name="KSO_WM_TEMPLATE_CATEGORY" val="custom"/>
  <p:tag name="KSO_WM_TEMPLATE_INDEX" val="20193327"/>
</p:tagLst>
</file>

<file path=ppt/tags/tag804.xml><?xml version="1.0" encoding="utf-8"?>
<p:tagLst xmlns:p="http://schemas.openxmlformats.org/presentationml/2006/main">
  <p:tag name="KSO_WM_UNIT_ISCONTENTSTITLE" val="0"/>
  <p:tag name="KSO_WM_UNIT_PRESET_TEXT" val="Thanks."/>
  <p:tag name="KSO_WM_UNIT_NOCLEAR"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193327_11*a*1"/>
  <p:tag name="KSO_WM_TEMPLATE_CATEGORY" val="custom"/>
  <p:tag name="KSO_WM_TEMPLATE_INDEX" val="20193327"/>
  <p:tag name="KSO_WM_UNIT_LAYERLEVEL" val="1"/>
  <p:tag name="KSO_WM_TAG_VERSION" val="1.0"/>
  <p:tag name="KSO_WM_BEAUTIFY_FLAG" val="#wm#"/>
</p:tagLst>
</file>

<file path=ppt/tags/tag805.xml><?xml version="1.0" encoding="utf-8"?>
<p:tagLst xmlns:p="http://schemas.openxmlformats.org/presentationml/2006/main">
  <p:tag name="KSO_WM_SLIDE_ID" val="custom20193327_11"/>
  <p:tag name="KSO_WM_TEMPLATE_SUBCATEGORY" val="0"/>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193327"/>
  <p:tag name="KSO_WM_SLIDE_LAYOUT" val="a"/>
  <p:tag name="KSO_WM_SLIDE_LAYOUT_CNT" val="1"/>
  <p:tag name="KSO_WM_TEMPLATE_MASTER_TYPE" val="1"/>
  <p:tag name="KSO_WM_TEMPLATE_COLOR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自定义 443">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uja45nf5">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自定义设计方案">
  <a:themeElements>
    <a:clrScheme name="自定义 443">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p2zqkx5d">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2.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docProps/app.xml><?xml version="1.0" encoding="utf-8"?>
<Properties xmlns="http://schemas.openxmlformats.org/officeDocument/2006/extended-properties" xmlns:vt="http://schemas.openxmlformats.org/officeDocument/2006/docPropsVTypes">
  <TotalTime>0</TotalTime>
  <Words>3409</Words>
  <Application>WPS 演示</Application>
  <PresentationFormat>全屏显示(4:3)</PresentationFormat>
  <Paragraphs>308</Paragraphs>
  <Slides>20</Slides>
  <Notes>2</Notes>
  <HiddenSlides>0</HiddenSlides>
  <MMClips>0</MMClips>
  <ScaleCrop>false</ScaleCrop>
  <HeadingPairs>
    <vt:vector size="6" baseType="variant">
      <vt:variant>
        <vt:lpstr>已用的字体</vt:lpstr>
      </vt:variant>
      <vt:variant>
        <vt:i4>13</vt:i4>
      </vt:variant>
      <vt:variant>
        <vt:lpstr>主题</vt:lpstr>
      </vt:variant>
      <vt:variant>
        <vt:i4>6</vt:i4>
      </vt:variant>
      <vt:variant>
        <vt:lpstr>幻灯片标题</vt:lpstr>
      </vt:variant>
      <vt:variant>
        <vt:i4>20</vt:i4>
      </vt:variant>
    </vt:vector>
  </HeadingPairs>
  <TitlesOfParts>
    <vt:vector size="39" baseType="lpstr">
      <vt:lpstr>Arial</vt:lpstr>
      <vt:lpstr>宋体</vt:lpstr>
      <vt:lpstr>Wingdings</vt:lpstr>
      <vt:lpstr>微软雅黑</vt:lpstr>
      <vt:lpstr>汉仪旗黑-85S</vt:lpstr>
      <vt:lpstr>黑体</vt:lpstr>
      <vt:lpstr>Segoe UI</vt:lpstr>
      <vt:lpstr>Helvetica</vt:lpstr>
      <vt:lpstr>Wingdings</vt:lpstr>
      <vt:lpstr>Lato</vt:lpstr>
      <vt:lpstr>Arial Unicode MS</vt:lpstr>
      <vt:lpstr>微软雅黑 Light</vt:lpstr>
      <vt:lpstr>Calibri</vt:lpstr>
      <vt:lpstr>默认设计模板</vt:lpstr>
      <vt:lpstr>1_Office 主题​​</vt:lpstr>
      <vt:lpstr>自定义设计方案</vt:lpstr>
      <vt:lpstr>1_自定义设计方案</vt:lpstr>
      <vt:lpstr>2_自定义设计方案</vt:lpstr>
      <vt:lpstr>2_Office 主题​​</vt:lpstr>
      <vt:lpstr>识别创新创业机会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跨境电商B2B实务</dc:title>
  <dc:creator>Administrator</dc:creator>
  <cp:lastModifiedBy>欢</cp:lastModifiedBy>
  <cp:revision>152</cp:revision>
  <dcterms:created xsi:type="dcterms:W3CDTF">2015-10-18T14:38:00Z</dcterms:created>
  <dcterms:modified xsi:type="dcterms:W3CDTF">2025-07-30T08:04:57Z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ED2C4FEA8DC44266863AC93214F2189C_12</vt:lpwstr>
  </property>
</Properties>
</file>