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6"/>
  </p:notesMasterIdLst>
  <p:sldIdLst>
    <p:sldId id="802" r:id="rId4"/>
    <p:sldId id="803" r:id="rId5"/>
    <p:sldId id="805" r:id="rId7"/>
    <p:sldId id="809" r:id="rId8"/>
    <p:sldId id="829" r:id="rId9"/>
    <p:sldId id="831" r:id="rId10"/>
    <p:sldId id="833" r:id="rId11"/>
    <p:sldId id="836" r:id="rId12"/>
    <p:sldId id="839" r:id="rId13"/>
    <p:sldId id="841" r:id="rId14"/>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userDrawn="1">
          <p15:clr>
            <a:srgbClr val="A4A3A4"/>
          </p15:clr>
        </p15:guide>
        <p15:guide id="2" pos="37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2186"/>
        <p:guide pos="3789"/>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20.xml"/><Relationship Id="rId19" Type="http://schemas.openxmlformats.org/officeDocument/2006/relationships/tags" Target="../tags/tag455.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hemeOverride" Target="../theme/themeOverride2.xml"/><Relationship Id="rId2" Type="http://schemas.openxmlformats.org/officeDocument/2006/relationships/tags" Target="../tags/tag854.xml"/><Relationship Id="rId1" Type="http://schemas.openxmlformats.org/officeDocument/2006/relationships/tags" Target="../tags/tag853.xml"/></Relationships>
</file>

<file path=ppt/slides/_rels/slide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3" Type="http://schemas.openxmlformats.org/officeDocument/2006/relationships/notesSlide" Target="../notesSlides/notesSlide1.xml"/><Relationship Id="rId22" Type="http://schemas.openxmlformats.org/officeDocument/2006/relationships/slideLayout" Target="../slideLayouts/slideLayout17.xml"/><Relationship Id="rId21" Type="http://schemas.openxmlformats.org/officeDocument/2006/relationships/tags" Target="../tags/tag485.xml"/><Relationship Id="rId20" Type="http://schemas.openxmlformats.org/officeDocument/2006/relationships/tags" Target="../tags/tag484.xml"/><Relationship Id="rId2" Type="http://schemas.openxmlformats.org/officeDocument/2006/relationships/tags" Target="../tags/tag466.xml"/><Relationship Id="rId19" Type="http://schemas.openxmlformats.org/officeDocument/2006/relationships/tags" Target="../tags/tag483.xml"/><Relationship Id="rId18" Type="http://schemas.openxmlformats.org/officeDocument/2006/relationships/tags" Target="../tags/tag482.xml"/><Relationship Id="rId17" Type="http://schemas.openxmlformats.org/officeDocument/2006/relationships/tags" Target="../tags/tag48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3.xml.rels><?xml version="1.0" encoding="UTF-8" standalone="yes"?>
<Relationships xmlns="http://schemas.openxmlformats.org/package/2006/relationships"><Relationship Id="rId99" Type="http://schemas.openxmlformats.org/officeDocument/2006/relationships/tags" Target="../tags/tag584.xml"/><Relationship Id="rId98" Type="http://schemas.openxmlformats.org/officeDocument/2006/relationships/tags" Target="../tags/tag583.xml"/><Relationship Id="rId97" Type="http://schemas.openxmlformats.org/officeDocument/2006/relationships/tags" Target="../tags/tag582.xml"/><Relationship Id="rId96" Type="http://schemas.openxmlformats.org/officeDocument/2006/relationships/tags" Target="../tags/tag581.xml"/><Relationship Id="rId95" Type="http://schemas.openxmlformats.org/officeDocument/2006/relationships/tags" Target="../tags/tag580.xml"/><Relationship Id="rId94" Type="http://schemas.openxmlformats.org/officeDocument/2006/relationships/tags" Target="../tags/tag579.xml"/><Relationship Id="rId93" Type="http://schemas.openxmlformats.org/officeDocument/2006/relationships/tags" Target="../tags/tag578.xml"/><Relationship Id="rId92" Type="http://schemas.openxmlformats.org/officeDocument/2006/relationships/tags" Target="../tags/tag577.xml"/><Relationship Id="rId91" Type="http://schemas.openxmlformats.org/officeDocument/2006/relationships/tags" Target="../tags/tag576.xml"/><Relationship Id="rId90" Type="http://schemas.openxmlformats.org/officeDocument/2006/relationships/tags" Target="../tags/tag575.xml"/><Relationship Id="rId9" Type="http://schemas.openxmlformats.org/officeDocument/2006/relationships/tags" Target="../tags/tag494.xml"/><Relationship Id="rId89" Type="http://schemas.openxmlformats.org/officeDocument/2006/relationships/tags" Target="../tags/tag574.xml"/><Relationship Id="rId88" Type="http://schemas.openxmlformats.org/officeDocument/2006/relationships/tags" Target="../tags/tag573.xml"/><Relationship Id="rId87" Type="http://schemas.openxmlformats.org/officeDocument/2006/relationships/tags" Target="../tags/tag572.xml"/><Relationship Id="rId86" Type="http://schemas.openxmlformats.org/officeDocument/2006/relationships/tags" Target="../tags/tag571.xml"/><Relationship Id="rId85" Type="http://schemas.openxmlformats.org/officeDocument/2006/relationships/tags" Target="../tags/tag570.xml"/><Relationship Id="rId84" Type="http://schemas.openxmlformats.org/officeDocument/2006/relationships/tags" Target="../tags/tag569.xml"/><Relationship Id="rId83" Type="http://schemas.openxmlformats.org/officeDocument/2006/relationships/tags" Target="../tags/tag568.xml"/><Relationship Id="rId82" Type="http://schemas.openxmlformats.org/officeDocument/2006/relationships/tags" Target="../tags/tag567.xml"/><Relationship Id="rId81" Type="http://schemas.openxmlformats.org/officeDocument/2006/relationships/tags" Target="../tags/tag566.xml"/><Relationship Id="rId80" Type="http://schemas.openxmlformats.org/officeDocument/2006/relationships/tags" Target="../tags/tag565.xml"/><Relationship Id="rId8" Type="http://schemas.openxmlformats.org/officeDocument/2006/relationships/tags" Target="../tags/tag493.xml"/><Relationship Id="rId79" Type="http://schemas.openxmlformats.org/officeDocument/2006/relationships/tags" Target="../tags/tag564.xml"/><Relationship Id="rId78" Type="http://schemas.openxmlformats.org/officeDocument/2006/relationships/tags" Target="../tags/tag563.xml"/><Relationship Id="rId77" Type="http://schemas.openxmlformats.org/officeDocument/2006/relationships/tags" Target="../tags/tag562.xml"/><Relationship Id="rId76" Type="http://schemas.openxmlformats.org/officeDocument/2006/relationships/tags" Target="../tags/tag561.xml"/><Relationship Id="rId75" Type="http://schemas.openxmlformats.org/officeDocument/2006/relationships/tags" Target="../tags/tag560.xml"/><Relationship Id="rId74" Type="http://schemas.openxmlformats.org/officeDocument/2006/relationships/tags" Target="../tags/tag559.xml"/><Relationship Id="rId73" Type="http://schemas.openxmlformats.org/officeDocument/2006/relationships/tags" Target="../tags/tag558.xml"/><Relationship Id="rId72" Type="http://schemas.openxmlformats.org/officeDocument/2006/relationships/tags" Target="../tags/tag557.xml"/><Relationship Id="rId71" Type="http://schemas.openxmlformats.org/officeDocument/2006/relationships/tags" Target="../tags/tag556.xml"/><Relationship Id="rId70" Type="http://schemas.openxmlformats.org/officeDocument/2006/relationships/tags" Target="../tags/tag555.xml"/><Relationship Id="rId7" Type="http://schemas.openxmlformats.org/officeDocument/2006/relationships/tags" Target="../tags/tag492.xml"/><Relationship Id="rId69" Type="http://schemas.openxmlformats.org/officeDocument/2006/relationships/tags" Target="../tags/tag554.xml"/><Relationship Id="rId68" Type="http://schemas.openxmlformats.org/officeDocument/2006/relationships/tags" Target="../tags/tag553.xml"/><Relationship Id="rId67" Type="http://schemas.openxmlformats.org/officeDocument/2006/relationships/tags" Target="../tags/tag552.xml"/><Relationship Id="rId66" Type="http://schemas.openxmlformats.org/officeDocument/2006/relationships/tags" Target="../tags/tag551.xml"/><Relationship Id="rId65" Type="http://schemas.openxmlformats.org/officeDocument/2006/relationships/tags" Target="../tags/tag550.xml"/><Relationship Id="rId64" Type="http://schemas.openxmlformats.org/officeDocument/2006/relationships/tags" Target="../tags/tag549.xml"/><Relationship Id="rId63" Type="http://schemas.openxmlformats.org/officeDocument/2006/relationships/tags" Target="../tags/tag548.xml"/><Relationship Id="rId62" Type="http://schemas.openxmlformats.org/officeDocument/2006/relationships/tags" Target="../tags/tag547.xml"/><Relationship Id="rId61" Type="http://schemas.openxmlformats.org/officeDocument/2006/relationships/tags" Target="../tags/tag546.xml"/><Relationship Id="rId60" Type="http://schemas.openxmlformats.org/officeDocument/2006/relationships/tags" Target="../tags/tag545.xml"/><Relationship Id="rId6" Type="http://schemas.openxmlformats.org/officeDocument/2006/relationships/tags" Target="../tags/tag491.xml"/><Relationship Id="rId59" Type="http://schemas.openxmlformats.org/officeDocument/2006/relationships/tags" Target="../tags/tag544.xml"/><Relationship Id="rId58" Type="http://schemas.openxmlformats.org/officeDocument/2006/relationships/tags" Target="../tags/tag543.xml"/><Relationship Id="rId57" Type="http://schemas.openxmlformats.org/officeDocument/2006/relationships/tags" Target="../tags/tag542.xml"/><Relationship Id="rId56" Type="http://schemas.openxmlformats.org/officeDocument/2006/relationships/tags" Target="../tags/tag541.xml"/><Relationship Id="rId55" Type="http://schemas.openxmlformats.org/officeDocument/2006/relationships/tags" Target="../tags/tag540.xml"/><Relationship Id="rId54" Type="http://schemas.openxmlformats.org/officeDocument/2006/relationships/tags" Target="../tags/tag539.xml"/><Relationship Id="rId53" Type="http://schemas.openxmlformats.org/officeDocument/2006/relationships/tags" Target="../tags/tag538.xml"/><Relationship Id="rId52" Type="http://schemas.openxmlformats.org/officeDocument/2006/relationships/tags" Target="../tags/tag537.xml"/><Relationship Id="rId51" Type="http://schemas.openxmlformats.org/officeDocument/2006/relationships/tags" Target="../tags/tag536.xml"/><Relationship Id="rId50" Type="http://schemas.openxmlformats.org/officeDocument/2006/relationships/tags" Target="../tags/tag535.xml"/><Relationship Id="rId5" Type="http://schemas.openxmlformats.org/officeDocument/2006/relationships/tags" Target="../tags/tag490.xml"/><Relationship Id="rId49" Type="http://schemas.openxmlformats.org/officeDocument/2006/relationships/tags" Target="../tags/tag534.xml"/><Relationship Id="rId48" Type="http://schemas.openxmlformats.org/officeDocument/2006/relationships/tags" Target="../tags/tag533.xml"/><Relationship Id="rId47" Type="http://schemas.openxmlformats.org/officeDocument/2006/relationships/tags" Target="../tags/tag532.xml"/><Relationship Id="rId46" Type="http://schemas.openxmlformats.org/officeDocument/2006/relationships/tags" Target="../tags/tag531.xml"/><Relationship Id="rId45" Type="http://schemas.openxmlformats.org/officeDocument/2006/relationships/tags" Target="../tags/tag530.xml"/><Relationship Id="rId44" Type="http://schemas.openxmlformats.org/officeDocument/2006/relationships/tags" Target="../tags/tag529.xml"/><Relationship Id="rId43" Type="http://schemas.openxmlformats.org/officeDocument/2006/relationships/tags" Target="../tags/tag528.xml"/><Relationship Id="rId42" Type="http://schemas.openxmlformats.org/officeDocument/2006/relationships/tags" Target="../tags/tag527.xml"/><Relationship Id="rId41" Type="http://schemas.openxmlformats.org/officeDocument/2006/relationships/tags" Target="../tags/tag526.xml"/><Relationship Id="rId40" Type="http://schemas.openxmlformats.org/officeDocument/2006/relationships/tags" Target="../tags/tag525.xml"/><Relationship Id="rId4" Type="http://schemas.openxmlformats.org/officeDocument/2006/relationships/tags" Target="../tags/tag489.xml"/><Relationship Id="rId39" Type="http://schemas.openxmlformats.org/officeDocument/2006/relationships/tags" Target="../tags/tag524.xml"/><Relationship Id="rId38" Type="http://schemas.openxmlformats.org/officeDocument/2006/relationships/tags" Target="../tags/tag523.xml"/><Relationship Id="rId37" Type="http://schemas.openxmlformats.org/officeDocument/2006/relationships/tags" Target="../tags/tag522.xml"/><Relationship Id="rId36" Type="http://schemas.openxmlformats.org/officeDocument/2006/relationships/tags" Target="../tags/tag521.xml"/><Relationship Id="rId35" Type="http://schemas.openxmlformats.org/officeDocument/2006/relationships/tags" Target="../tags/tag520.xml"/><Relationship Id="rId34" Type="http://schemas.openxmlformats.org/officeDocument/2006/relationships/tags" Target="../tags/tag519.xml"/><Relationship Id="rId33" Type="http://schemas.openxmlformats.org/officeDocument/2006/relationships/tags" Target="../tags/tag518.xml"/><Relationship Id="rId32" Type="http://schemas.openxmlformats.org/officeDocument/2006/relationships/tags" Target="../tags/tag517.xml"/><Relationship Id="rId31" Type="http://schemas.openxmlformats.org/officeDocument/2006/relationships/tags" Target="../tags/tag516.xml"/><Relationship Id="rId30" Type="http://schemas.openxmlformats.org/officeDocument/2006/relationships/tags" Target="../tags/tag515.xml"/><Relationship Id="rId3" Type="http://schemas.openxmlformats.org/officeDocument/2006/relationships/tags" Target="../tags/tag488.xml"/><Relationship Id="rId29" Type="http://schemas.openxmlformats.org/officeDocument/2006/relationships/tags" Target="../tags/tag514.xml"/><Relationship Id="rId28" Type="http://schemas.openxmlformats.org/officeDocument/2006/relationships/tags" Target="../tags/tag513.xml"/><Relationship Id="rId27" Type="http://schemas.openxmlformats.org/officeDocument/2006/relationships/tags" Target="../tags/tag512.xml"/><Relationship Id="rId26" Type="http://schemas.openxmlformats.org/officeDocument/2006/relationships/tags" Target="../tags/tag511.xml"/><Relationship Id="rId25" Type="http://schemas.openxmlformats.org/officeDocument/2006/relationships/tags" Target="../tags/tag510.xml"/><Relationship Id="rId24" Type="http://schemas.openxmlformats.org/officeDocument/2006/relationships/tags" Target="../tags/tag509.xml"/><Relationship Id="rId23" Type="http://schemas.openxmlformats.org/officeDocument/2006/relationships/tags" Target="../tags/tag508.xml"/><Relationship Id="rId222" Type="http://schemas.openxmlformats.org/officeDocument/2006/relationships/notesSlide" Target="../notesSlides/notesSlide2.xml"/><Relationship Id="rId221" Type="http://schemas.openxmlformats.org/officeDocument/2006/relationships/slideLayout" Target="../slideLayouts/slideLayout4.xml"/><Relationship Id="rId220" Type="http://schemas.openxmlformats.org/officeDocument/2006/relationships/tags" Target="../tags/tag705.xml"/><Relationship Id="rId22" Type="http://schemas.openxmlformats.org/officeDocument/2006/relationships/tags" Target="../tags/tag507.xml"/><Relationship Id="rId219" Type="http://schemas.openxmlformats.org/officeDocument/2006/relationships/tags" Target="../tags/tag704.xml"/><Relationship Id="rId218" Type="http://schemas.openxmlformats.org/officeDocument/2006/relationships/tags" Target="../tags/tag703.xml"/><Relationship Id="rId217" Type="http://schemas.openxmlformats.org/officeDocument/2006/relationships/tags" Target="../tags/tag702.xml"/><Relationship Id="rId216" Type="http://schemas.openxmlformats.org/officeDocument/2006/relationships/tags" Target="../tags/tag701.xml"/><Relationship Id="rId215" Type="http://schemas.openxmlformats.org/officeDocument/2006/relationships/tags" Target="../tags/tag700.xml"/><Relationship Id="rId214" Type="http://schemas.openxmlformats.org/officeDocument/2006/relationships/tags" Target="../tags/tag699.xml"/><Relationship Id="rId213" Type="http://schemas.openxmlformats.org/officeDocument/2006/relationships/tags" Target="../tags/tag698.xml"/><Relationship Id="rId212" Type="http://schemas.openxmlformats.org/officeDocument/2006/relationships/tags" Target="../tags/tag697.xml"/><Relationship Id="rId211" Type="http://schemas.openxmlformats.org/officeDocument/2006/relationships/tags" Target="../tags/tag696.xml"/><Relationship Id="rId210" Type="http://schemas.openxmlformats.org/officeDocument/2006/relationships/tags" Target="../tags/tag695.xml"/><Relationship Id="rId21" Type="http://schemas.openxmlformats.org/officeDocument/2006/relationships/tags" Target="../tags/tag506.xml"/><Relationship Id="rId209" Type="http://schemas.openxmlformats.org/officeDocument/2006/relationships/tags" Target="../tags/tag694.xml"/><Relationship Id="rId208" Type="http://schemas.openxmlformats.org/officeDocument/2006/relationships/tags" Target="../tags/tag693.xml"/><Relationship Id="rId207" Type="http://schemas.openxmlformats.org/officeDocument/2006/relationships/tags" Target="../tags/tag692.xml"/><Relationship Id="rId206" Type="http://schemas.openxmlformats.org/officeDocument/2006/relationships/tags" Target="../tags/tag691.xml"/><Relationship Id="rId205" Type="http://schemas.openxmlformats.org/officeDocument/2006/relationships/tags" Target="../tags/tag690.xml"/><Relationship Id="rId204" Type="http://schemas.openxmlformats.org/officeDocument/2006/relationships/tags" Target="../tags/tag689.xml"/><Relationship Id="rId203" Type="http://schemas.openxmlformats.org/officeDocument/2006/relationships/tags" Target="../tags/tag688.xml"/><Relationship Id="rId202" Type="http://schemas.openxmlformats.org/officeDocument/2006/relationships/tags" Target="../tags/tag687.xml"/><Relationship Id="rId201" Type="http://schemas.openxmlformats.org/officeDocument/2006/relationships/tags" Target="../tags/tag686.xml"/><Relationship Id="rId200" Type="http://schemas.openxmlformats.org/officeDocument/2006/relationships/tags" Target="../tags/tag685.xml"/><Relationship Id="rId20" Type="http://schemas.openxmlformats.org/officeDocument/2006/relationships/tags" Target="../tags/tag505.xml"/><Relationship Id="rId2" Type="http://schemas.openxmlformats.org/officeDocument/2006/relationships/tags" Target="../tags/tag487.xml"/><Relationship Id="rId199" Type="http://schemas.openxmlformats.org/officeDocument/2006/relationships/tags" Target="../tags/tag684.xml"/><Relationship Id="rId198" Type="http://schemas.openxmlformats.org/officeDocument/2006/relationships/tags" Target="../tags/tag683.xml"/><Relationship Id="rId197" Type="http://schemas.openxmlformats.org/officeDocument/2006/relationships/tags" Target="../tags/tag682.xml"/><Relationship Id="rId196" Type="http://schemas.openxmlformats.org/officeDocument/2006/relationships/tags" Target="../tags/tag681.xml"/><Relationship Id="rId195" Type="http://schemas.openxmlformats.org/officeDocument/2006/relationships/tags" Target="../tags/tag680.xml"/><Relationship Id="rId194" Type="http://schemas.openxmlformats.org/officeDocument/2006/relationships/tags" Target="../tags/tag679.xml"/><Relationship Id="rId193" Type="http://schemas.openxmlformats.org/officeDocument/2006/relationships/tags" Target="../tags/tag678.xml"/><Relationship Id="rId192" Type="http://schemas.openxmlformats.org/officeDocument/2006/relationships/tags" Target="../tags/tag677.xml"/><Relationship Id="rId191" Type="http://schemas.openxmlformats.org/officeDocument/2006/relationships/tags" Target="../tags/tag676.xml"/><Relationship Id="rId190" Type="http://schemas.openxmlformats.org/officeDocument/2006/relationships/tags" Target="../tags/tag675.xml"/><Relationship Id="rId19" Type="http://schemas.openxmlformats.org/officeDocument/2006/relationships/tags" Target="../tags/tag504.xml"/><Relationship Id="rId189" Type="http://schemas.openxmlformats.org/officeDocument/2006/relationships/tags" Target="../tags/tag674.xml"/><Relationship Id="rId188" Type="http://schemas.openxmlformats.org/officeDocument/2006/relationships/tags" Target="../tags/tag673.xml"/><Relationship Id="rId187" Type="http://schemas.openxmlformats.org/officeDocument/2006/relationships/tags" Target="../tags/tag672.xml"/><Relationship Id="rId186" Type="http://schemas.openxmlformats.org/officeDocument/2006/relationships/tags" Target="../tags/tag671.xml"/><Relationship Id="rId185" Type="http://schemas.openxmlformats.org/officeDocument/2006/relationships/tags" Target="../tags/tag670.xml"/><Relationship Id="rId184" Type="http://schemas.openxmlformats.org/officeDocument/2006/relationships/tags" Target="../tags/tag669.xml"/><Relationship Id="rId183" Type="http://schemas.openxmlformats.org/officeDocument/2006/relationships/tags" Target="../tags/tag668.xml"/><Relationship Id="rId182" Type="http://schemas.openxmlformats.org/officeDocument/2006/relationships/tags" Target="../tags/tag667.xml"/><Relationship Id="rId181" Type="http://schemas.openxmlformats.org/officeDocument/2006/relationships/tags" Target="../tags/tag666.xml"/><Relationship Id="rId180" Type="http://schemas.openxmlformats.org/officeDocument/2006/relationships/tags" Target="../tags/tag665.xml"/><Relationship Id="rId18" Type="http://schemas.openxmlformats.org/officeDocument/2006/relationships/tags" Target="../tags/tag503.xml"/><Relationship Id="rId179" Type="http://schemas.openxmlformats.org/officeDocument/2006/relationships/tags" Target="../tags/tag664.xml"/><Relationship Id="rId178" Type="http://schemas.openxmlformats.org/officeDocument/2006/relationships/tags" Target="../tags/tag663.xml"/><Relationship Id="rId177" Type="http://schemas.openxmlformats.org/officeDocument/2006/relationships/tags" Target="../tags/tag662.xml"/><Relationship Id="rId176" Type="http://schemas.openxmlformats.org/officeDocument/2006/relationships/tags" Target="../tags/tag661.xml"/><Relationship Id="rId175" Type="http://schemas.openxmlformats.org/officeDocument/2006/relationships/tags" Target="../tags/tag660.xml"/><Relationship Id="rId174" Type="http://schemas.openxmlformats.org/officeDocument/2006/relationships/tags" Target="../tags/tag659.xml"/><Relationship Id="rId173" Type="http://schemas.openxmlformats.org/officeDocument/2006/relationships/tags" Target="../tags/tag658.xml"/><Relationship Id="rId172" Type="http://schemas.openxmlformats.org/officeDocument/2006/relationships/tags" Target="../tags/tag657.xml"/><Relationship Id="rId171" Type="http://schemas.openxmlformats.org/officeDocument/2006/relationships/tags" Target="../tags/tag656.xml"/><Relationship Id="rId170" Type="http://schemas.openxmlformats.org/officeDocument/2006/relationships/tags" Target="../tags/tag655.xml"/><Relationship Id="rId17" Type="http://schemas.openxmlformats.org/officeDocument/2006/relationships/tags" Target="../tags/tag502.xml"/><Relationship Id="rId169" Type="http://schemas.openxmlformats.org/officeDocument/2006/relationships/tags" Target="../tags/tag654.xml"/><Relationship Id="rId168" Type="http://schemas.openxmlformats.org/officeDocument/2006/relationships/tags" Target="../tags/tag653.xml"/><Relationship Id="rId167" Type="http://schemas.openxmlformats.org/officeDocument/2006/relationships/tags" Target="../tags/tag652.xml"/><Relationship Id="rId166" Type="http://schemas.openxmlformats.org/officeDocument/2006/relationships/tags" Target="../tags/tag651.xml"/><Relationship Id="rId165" Type="http://schemas.openxmlformats.org/officeDocument/2006/relationships/tags" Target="../tags/tag650.xml"/><Relationship Id="rId164" Type="http://schemas.openxmlformats.org/officeDocument/2006/relationships/tags" Target="../tags/tag649.xml"/><Relationship Id="rId163" Type="http://schemas.openxmlformats.org/officeDocument/2006/relationships/tags" Target="../tags/tag648.xml"/><Relationship Id="rId162" Type="http://schemas.openxmlformats.org/officeDocument/2006/relationships/tags" Target="../tags/tag647.xml"/><Relationship Id="rId161" Type="http://schemas.openxmlformats.org/officeDocument/2006/relationships/tags" Target="../tags/tag646.xml"/><Relationship Id="rId160" Type="http://schemas.openxmlformats.org/officeDocument/2006/relationships/tags" Target="../tags/tag645.xml"/><Relationship Id="rId16" Type="http://schemas.openxmlformats.org/officeDocument/2006/relationships/tags" Target="../tags/tag501.xml"/><Relationship Id="rId159" Type="http://schemas.openxmlformats.org/officeDocument/2006/relationships/tags" Target="../tags/tag644.xml"/><Relationship Id="rId158" Type="http://schemas.openxmlformats.org/officeDocument/2006/relationships/tags" Target="../tags/tag643.xml"/><Relationship Id="rId157" Type="http://schemas.openxmlformats.org/officeDocument/2006/relationships/tags" Target="../tags/tag642.xml"/><Relationship Id="rId156" Type="http://schemas.openxmlformats.org/officeDocument/2006/relationships/tags" Target="../tags/tag641.xml"/><Relationship Id="rId155" Type="http://schemas.openxmlformats.org/officeDocument/2006/relationships/tags" Target="../tags/tag640.xml"/><Relationship Id="rId154" Type="http://schemas.openxmlformats.org/officeDocument/2006/relationships/tags" Target="../tags/tag639.xml"/><Relationship Id="rId153" Type="http://schemas.openxmlformats.org/officeDocument/2006/relationships/tags" Target="../tags/tag638.xml"/><Relationship Id="rId152" Type="http://schemas.openxmlformats.org/officeDocument/2006/relationships/tags" Target="../tags/tag637.xml"/><Relationship Id="rId151" Type="http://schemas.openxmlformats.org/officeDocument/2006/relationships/tags" Target="../tags/tag636.xml"/><Relationship Id="rId150" Type="http://schemas.openxmlformats.org/officeDocument/2006/relationships/tags" Target="../tags/tag635.xml"/><Relationship Id="rId15" Type="http://schemas.openxmlformats.org/officeDocument/2006/relationships/tags" Target="../tags/tag500.xml"/><Relationship Id="rId149" Type="http://schemas.openxmlformats.org/officeDocument/2006/relationships/tags" Target="../tags/tag634.xml"/><Relationship Id="rId148" Type="http://schemas.openxmlformats.org/officeDocument/2006/relationships/tags" Target="../tags/tag633.xml"/><Relationship Id="rId147" Type="http://schemas.openxmlformats.org/officeDocument/2006/relationships/tags" Target="../tags/tag632.xml"/><Relationship Id="rId146" Type="http://schemas.openxmlformats.org/officeDocument/2006/relationships/tags" Target="../tags/tag631.xml"/><Relationship Id="rId145" Type="http://schemas.openxmlformats.org/officeDocument/2006/relationships/tags" Target="../tags/tag630.xml"/><Relationship Id="rId144" Type="http://schemas.openxmlformats.org/officeDocument/2006/relationships/tags" Target="../tags/tag629.xml"/><Relationship Id="rId143" Type="http://schemas.openxmlformats.org/officeDocument/2006/relationships/tags" Target="../tags/tag628.xml"/><Relationship Id="rId142" Type="http://schemas.openxmlformats.org/officeDocument/2006/relationships/tags" Target="../tags/tag627.xml"/><Relationship Id="rId141" Type="http://schemas.openxmlformats.org/officeDocument/2006/relationships/tags" Target="../tags/tag626.xml"/><Relationship Id="rId140" Type="http://schemas.openxmlformats.org/officeDocument/2006/relationships/tags" Target="../tags/tag625.xml"/><Relationship Id="rId14" Type="http://schemas.openxmlformats.org/officeDocument/2006/relationships/tags" Target="../tags/tag499.xml"/><Relationship Id="rId139" Type="http://schemas.openxmlformats.org/officeDocument/2006/relationships/tags" Target="../tags/tag624.xml"/><Relationship Id="rId138" Type="http://schemas.openxmlformats.org/officeDocument/2006/relationships/tags" Target="../tags/tag623.xml"/><Relationship Id="rId137" Type="http://schemas.openxmlformats.org/officeDocument/2006/relationships/tags" Target="../tags/tag622.xml"/><Relationship Id="rId136" Type="http://schemas.openxmlformats.org/officeDocument/2006/relationships/tags" Target="../tags/tag621.xml"/><Relationship Id="rId135" Type="http://schemas.openxmlformats.org/officeDocument/2006/relationships/tags" Target="../tags/tag620.xml"/><Relationship Id="rId134" Type="http://schemas.openxmlformats.org/officeDocument/2006/relationships/tags" Target="../tags/tag619.xml"/><Relationship Id="rId133" Type="http://schemas.openxmlformats.org/officeDocument/2006/relationships/tags" Target="../tags/tag618.xml"/><Relationship Id="rId132" Type="http://schemas.openxmlformats.org/officeDocument/2006/relationships/tags" Target="../tags/tag617.xml"/><Relationship Id="rId131" Type="http://schemas.openxmlformats.org/officeDocument/2006/relationships/tags" Target="../tags/tag616.xml"/><Relationship Id="rId130" Type="http://schemas.openxmlformats.org/officeDocument/2006/relationships/tags" Target="../tags/tag615.xml"/><Relationship Id="rId13" Type="http://schemas.openxmlformats.org/officeDocument/2006/relationships/tags" Target="../tags/tag498.xml"/><Relationship Id="rId129" Type="http://schemas.openxmlformats.org/officeDocument/2006/relationships/tags" Target="../tags/tag614.xml"/><Relationship Id="rId128" Type="http://schemas.openxmlformats.org/officeDocument/2006/relationships/tags" Target="../tags/tag613.xml"/><Relationship Id="rId127" Type="http://schemas.openxmlformats.org/officeDocument/2006/relationships/tags" Target="../tags/tag612.xml"/><Relationship Id="rId126" Type="http://schemas.openxmlformats.org/officeDocument/2006/relationships/tags" Target="../tags/tag611.xml"/><Relationship Id="rId125" Type="http://schemas.openxmlformats.org/officeDocument/2006/relationships/tags" Target="../tags/tag610.xml"/><Relationship Id="rId124" Type="http://schemas.openxmlformats.org/officeDocument/2006/relationships/tags" Target="../tags/tag609.xml"/><Relationship Id="rId123" Type="http://schemas.openxmlformats.org/officeDocument/2006/relationships/tags" Target="../tags/tag608.xml"/><Relationship Id="rId122" Type="http://schemas.openxmlformats.org/officeDocument/2006/relationships/tags" Target="../tags/tag607.xml"/><Relationship Id="rId121" Type="http://schemas.openxmlformats.org/officeDocument/2006/relationships/tags" Target="../tags/tag606.xml"/><Relationship Id="rId120" Type="http://schemas.openxmlformats.org/officeDocument/2006/relationships/tags" Target="../tags/tag605.xml"/><Relationship Id="rId12" Type="http://schemas.openxmlformats.org/officeDocument/2006/relationships/tags" Target="../tags/tag497.xml"/><Relationship Id="rId119" Type="http://schemas.openxmlformats.org/officeDocument/2006/relationships/tags" Target="../tags/tag604.xml"/><Relationship Id="rId118" Type="http://schemas.openxmlformats.org/officeDocument/2006/relationships/tags" Target="../tags/tag603.xml"/><Relationship Id="rId117" Type="http://schemas.openxmlformats.org/officeDocument/2006/relationships/tags" Target="../tags/tag602.xml"/><Relationship Id="rId116" Type="http://schemas.openxmlformats.org/officeDocument/2006/relationships/tags" Target="../tags/tag601.xml"/><Relationship Id="rId115" Type="http://schemas.openxmlformats.org/officeDocument/2006/relationships/tags" Target="../tags/tag600.xml"/><Relationship Id="rId114" Type="http://schemas.openxmlformats.org/officeDocument/2006/relationships/tags" Target="../tags/tag599.xml"/><Relationship Id="rId113" Type="http://schemas.openxmlformats.org/officeDocument/2006/relationships/tags" Target="../tags/tag598.xml"/><Relationship Id="rId112" Type="http://schemas.openxmlformats.org/officeDocument/2006/relationships/tags" Target="../tags/tag597.xml"/><Relationship Id="rId111" Type="http://schemas.openxmlformats.org/officeDocument/2006/relationships/tags" Target="../tags/tag596.xml"/><Relationship Id="rId110" Type="http://schemas.openxmlformats.org/officeDocument/2006/relationships/tags" Target="../tags/tag595.xml"/><Relationship Id="rId11" Type="http://schemas.openxmlformats.org/officeDocument/2006/relationships/tags" Target="../tags/tag496.xml"/><Relationship Id="rId109" Type="http://schemas.openxmlformats.org/officeDocument/2006/relationships/tags" Target="../tags/tag594.xml"/><Relationship Id="rId108" Type="http://schemas.openxmlformats.org/officeDocument/2006/relationships/tags" Target="../tags/tag593.xml"/><Relationship Id="rId107" Type="http://schemas.openxmlformats.org/officeDocument/2006/relationships/tags" Target="../tags/tag592.xml"/><Relationship Id="rId106" Type="http://schemas.openxmlformats.org/officeDocument/2006/relationships/tags" Target="../tags/tag591.xml"/><Relationship Id="rId105" Type="http://schemas.openxmlformats.org/officeDocument/2006/relationships/tags" Target="../tags/tag590.xml"/><Relationship Id="rId104" Type="http://schemas.openxmlformats.org/officeDocument/2006/relationships/tags" Target="../tags/tag589.xml"/><Relationship Id="rId103" Type="http://schemas.openxmlformats.org/officeDocument/2006/relationships/tags" Target="../tags/tag588.xml"/><Relationship Id="rId102" Type="http://schemas.openxmlformats.org/officeDocument/2006/relationships/tags" Target="../tags/tag587.xml"/><Relationship Id="rId101" Type="http://schemas.openxmlformats.org/officeDocument/2006/relationships/tags" Target="../tags/tag586.xml"/><Relationship Id="rId100" Type="http://schemas.openxmlformats.org/officeDocument/2006/relationships/tags" Target="../tags/tag585.xml"/><Relationship Id="rId10" Type="http://schemas.openxmlformats.org/officeDocument/2006/relationships/tags" Target="../tags/tag495.xml"/><Relationship Id="rId1" Type="http://schemas.openxmlformats.org/officeDocument/2006/relationships/tags" Target="../tags/tag486.xml"/></Relationships>
</file>

<file path=ppt/slides/_rels/slide4.xml.rels><?xml version="1.0" encoding="UTF-8" standalone="yes"?>
<Relationships xmlns="http://schemas.openxmlformats.org/package/2006/relationships"><Relationship Id="rId9" Type="http://schemas.openxmlformats.org/officeDocument/2006/relationships/tags" Target="../tags/tag714.xml"/><Relationship Id="rId8" Type="http://schemas.openxmlformats.org/officeDocument/2006/relationships/tags" Target="../tags/tag713.xml"/><Relationship Id="rId7" Type="http://schemas.openxmlformats.org/officeDocument/2006/relationships/tags" Target="../tags/tag712.xml"/><Relationship Id="rId6" Type="http://schemas.openxmlformats.org/officeDocument/2006/relationships/tags" Target="../tags/tag711.xml"/><Relationship Id="rId5" Type="http://schemas.openxmlformats.org/officeDocument/2006/relationships/tags" Target="../tags/tag710.xml"/><Relationship Id="rId43" Type="http://schemas.openxmlformats.org/officeDocument/2006/relationships/notesSlide" Target="../notesSlides/notesSlide3.xml"/><Relationship Id="rId42" Type="http://schemas.openxmlformats.org/officeDocument/2006/relationships/slideLayout" Target="../slideLayouts/slideLayout17.xml"/><Relationship Id="rId41" Type="http://schemas.openxmlformats.org/officeDocument/2006/relationships/tags" Target="../tags/tag746.xml"/><Relationship Id="rId40" Type="http://schemas.openxmlformats.org/officeDocument/2006/relationships/tags" Target="../tags/tag745.xml"/><Relationship Id="rId4" Type="http://schemas.openxmlformats.org/officeDocument/2006/relationships/tags" Target="../tags/tag709.xml"/><Relationship Id="rId39" Type="http://schemas.openxmlformats.org/officeDocument/2006/relationships/tags" Target="../tags/tag744.xml"/><Relationship Id="rId38" Type="http://schemas.openxmlformats.org/officeDocument/2006/relationships/tags" Target="../tags/tag743.xml"/><Relationship Id="rId37" Type="http://schemas.openxmlformats.org/officeDocument/2006/relationships/tags" Target="../tags/tag742.xml"/><Relationship Id="rId36" Type="http://schemas.openxmlformats.org/officeDocument/2006/relationships/tags" Target="../tags/tag741.xml"/><Relationship Id="rId35" Type="http://schemas.openxmlformats.org/officeDocument/2006/relationships/tags" Target="../tags/tag740.xml"/><Relationship Id="rId34" Type="http://schemas.openxmlformats.org/officeDocument/2006/relationships/tags" Target="../tags/tag739.xml"/><Relationship Id="rId33" Type="http://schemas.openxmlformats.org/officeDocument/2006/relationships/tags" Target="../tags/tag738.xml"/><Relationship Id="rId32" Type="http://schemas.openxmlformats.org/officeDocument/2006/relationships/tags" Target="../tags/tag737.xml"/><Relationship Id="rId31" Type="http://schemas.openxmlformats.org/officeDocument/2006/relationships/tags" Target="../tags/tag736.xml"/><Relationship Id="rId30" Type="http://schemas.openxmlformats.org/officeDocument/2006/relationships/tags" Target="../tags/tag735.xml"/><Relationship Id="rId3" Type="http://schemas.openxmlformats.org/officeDocument/2006/relationships/tags" Target="../tags/tag708.xml"/><Relationship Id="rId29" Type="http://schemas.openxmlformats.org/officeDocument/2006/relationships/tags" Target="../tags/tag734.xml"/><Relationship Id="rId28" Type="http://schemas.openxmlformats.org/officeDocument/2006/relationships/tags" Target="../tags/tag733.xml"/><Relationship Id="rId27" Type="http://schemas.openxmlformats.org/officeDocument/2006/relationships/tags" Target="../tags/tag732.xml"/><Relationship Id="rId26" Type="http://schemas.openxmlformats.org/officeDocument/2006/relationships/tags" Target="../tags/tag731.xml"/><Relationship Id="rId25" Type="http://schemas.openxmlformats.org/officeDocument/2006/relationships/tags" Target="../tags/tag730.xml"/><Relationship Id="rId24" Type="http://schemas.openxmlformats.org/officeDocument/2006/relationships/tags" Target="../tags/tag729.xml"/><Relationship Id="rId23" Type="http://schemas.openxmlformats.org/officeDocument/2006/relationships/tags" Target="../tags/tag728.xml"/><Relationship Id="rId22" Type="http://schemas.openxmlformats.org/officeDocument/2006/relationships/tags" Target="../tags/tag727.xml"/><Relationship Id="rId21" Type="http://schemas.openxmlformats.org/officeDocument/2006/relationships/tags" Target="../tags/tag726.xml"/><Relationship Id="rId20" Type="http://schemas.openxmlformats.org/officeDocument/2006/relationships/tags" Target="../tags/tag725.xml"/><Relationship Id="rId2" Type="http://schemas.openxmlformats.org/officeDocument/2006/relationships/tags" Target="../tags/tag707.xml"/><Relationship Id="rId19" Type="http://schemas.openxmlformats.org/officeDocument/2006/relationships/tags" Target="../tags/tag724.xml"/><Relationship Id="rId18" Type="http://schemas.openxmlformats.org/officeDocument/2006/relationships/tags" Target="../tags/tag723.xml"/><Relationship Id="rId17" Type="http://schemas.openxmlformats.org/officeDocument/2006/relationships/tags" Target="../tags/tag722.xml"/><Relationship Id="rId16" Type="http://schemas.openxmlformats.org/officeDocument/2006/relationships/tags" Target="../tags/tag721.xml"/><Relationship Id="rId15" Type="http://schemas.openxmlformats.org/officeDocument/2006/relationships/tags" Target="../tags/tag720.xml"/><Relationship Id="rId14" Type="http://schemas.openxmlformats.org/officeDocument/2006/relationships/tags" Target="../tags/tag719.xml"/><Relationship Id="rId13" Type="http://schemas.openxmlformats.org/officeDocument/2006/relationships/tags" Target="../tags/tag718.xml"/><Relationship Id="rId12" Type="http://schemas.openxmlformats.org/officeDocument/2006/relationships/tags" Target="../tags/tag717.xml"/><Relationship Id="rId11" Type="http://schemas.openxmlformats.org/officeDocument/2006/relationships/tags" Target="../tags/tag716.xml"/><Relationship Id="rId10" Type="http://schemas.openxmlformats.org/officeDocument/2006/relationships/tags" Target="../tags/tag715.xml"/><Relationship Id="rId1" Type="http://schemas.openxmlformats.org/officeDocument/2006/relationships/tags" Target="../tags/tag706.xml"/></Relationships>
</file>

<file path=ppt/slides/_rels/slide5.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0" Type="http://schemas.openxmlformats.org/officeDocument/2006/relationships/slideLayout" Target="../slideLayouts/slideLayout18.xml"/><Relationship Id="rId2" Type="http://schemas.openxmlformats.org/officeDocument/2006/relationships/tags" Target="../tags/tag748.xml"/><Relationship Id="rId19" Type="http://schemas.openxmlformats.org/officeDocument/2006/relationships/tags" Target="../tags/tag765.xml"/><Relationship Id="rId18" Type="http://schemas.openxmlformats.org/officeDocument/2006/relationships/tags" Target="../tags/tag764.xml"/><Relationship Id="rId17" Type="http://schemas.openxmlformats.org/officeDocument/2006/relationships/tags" Target="../tags/tag763.xml"/><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tags" Target="../tags/tag759.xml"/><Relationship Id="rId12" Type="http://schemas.openxmlformats.org/officeDocument/2006/relationships/tags" Target="../tags/tag758.xml"/><Relationship Id="rId11" Type="http://schemas.openxmlformats.org/officeDocument/2006/relationships/tags" Target="../tags/tag757.xml"/><Relationship Id="rId10" Type="http://schemas.openxmlformats.org/officeDocument/2006/relationships/tags" Target="../tags/tag756.xml"/><Relationship Id="rId1" Type="http://schemas.openxmlformats.org/officeDocument/2006/relationships/tags" Target="../tags/tag747.xml"/></Relationships>
</file>

<file path=ppt/slides/_rels/slide6.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4" Type="http://schemas.openxmlformats.org/officeDocument/2006/relationships/slideLayout" Target="../slideLayouts/slideLayout13.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6.xml"/></Relationships>
</file>

<file path=ppt/slides/_rels/slide7.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tags" Target="../tags/tag78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tags" Target="../tags/tag782.xml"/><Relationship Id="rId34" Type="http://schemas.openxmlformats.org/officeDocument/2006/relationships/slideLayout" Target="../slideLayouts/slideLayout13.xml"/><Relationship Id="rId33" Type="http://schemas.openxmlformats.org/officeDocument/2006/relationships/tags" Target="../tags/tag811.xml"/><Relationship Id="rId32" Type="http://schemas.openxmlformats.org/officeDocument/2006/relationships/tags" Target="../tags/tag810.xml"/><Relationship Id="rId31" Type="http://schemas.openxmlformats.org/officeDocument/2006/relationships/tags" Target="../tags/tag809.xml"/><Relationship Id="rId30" Type="http://schemas.openxmlformats.org/officeDocument/2006/relationships/tags" Target="../tags/tag808.xml"/><Relationship Id="rId3" Type="http://schemas.openxmlformats.org/officeDocument/2006/relationships/tags" Target="../tags/tag781.xml"/><Relationship Id="rId29" Type="http://schemas.openxmlformats.org/officeDocument/2006/relationships/tags" Target="../tags/tag807.xml"/><Relationship Id="rId28" Type="http://schemas.openxmlformats.org/officeDocument/2006/relationships/tags" Target="../tags/tag806.xml"/><Relationship Id="rId27" Type="http://schemas.openxmlformats.org/officeDocument/2006/relationships/tags" Target="../tags/tag805.xml"/><Relationship Id="rId26" Type="http://schemas.openxmlformats.org/officeDocument/2006/relationships/tags" Target="../tags/tag804.xml"/><Relationship Id="rId25" Type="http://schemas.openxmlformats.org/officeDocument/2006/relationships/tags" Target="../tags/tag803.xml"/><Relationship Id="rId24" Type="http://schemas.openxmlformats.org/officeDocument/2006/relationships/tags" Target="../tags/tag802.xml"/><Relationship Id="rId23" Type="http://schemas.openxmlformats.org/officeDocument/2006/relationships/tags" Target="../tags/tag801.xml"/><Relationship Id="rId22" Type="http://schemas.openxmlformats.org/officeDocument/2006/relationships/tags" Target="../tags/tag800.xml"/><Relationship Id="rId21" Type="http://schemas.openxmlformats.org/officeDocument/2006/relationships/tags" Target="../tags/tag799.xml"/><Relationship Id="rId20" Type="http://schemas.openxmlformats.org/officeDocument/2006/relationships/tags" Target="../tags/tag798.xml"/><Relationship Id="rId2" Type="http://schemas.openxmlformats.org/officeDocument/2006/relationships/tags" Target="../tags/tag780.xml"/><Relationship Id="rId19" Type="http://schemas.openxmlformats.org/officeDocument/2006/relationships/tags" Target="../tags/tag797.xml"/><Relationship Id="rId18" Type="http://schemas.openxmlformats.org/officeDocument/2006/relationships/tags" Target="../tags/tag796.xml"/><Relationship Id="rId17" Type="http://schemas.openxmlformats.org/officeDocument/2006/relationships/tags" Target="../tags/tag795.xml"/><Relationship Id="rId16" Type="http://schemas.openxmlformats.org/officeDocument/2006/relationships/tags" Target="../tags/tag794.xml"/><Relationship Id="rId15" Type="http://schemas.openxmlformats.org/officeDocument/2006/relationships/tags" Target="../tags/tag793.xml"/><Relationship Id="rId14" Type="http://schemas.openxmlformats.org/officeDocument/2006/relationships/tags" Target="../tags/tag792.xml"/><Relationship Id="rId13" Type="http://schemas.openxmlformats.org/officeDocument/2006/relationships/tags" Target="../tags/tag791.xml"/><Relationship Id="rId12" Type="http://schemas.openxmlformats.org/officeDocument/2006/relationships/tags" Target="../tags/tag790.xml"/><Relationship Id="rId11" Type="http://schemas.openxmlformats.org/officeDocument/2006/relationships/tags" Target="../tags/tag789.xml"/><Relationship Id="rId10" Type="http://schemas.openxmlformats.org/officeDocument/2006/relationships/tags" Target="../tags/tag788.xml"/><Relationship Id="rId1" Type="http://schemas.openxmlformats.org/officeDocument/2006/relationships/tags" Target="../tags/tag779.xml"/></Relationships>
</file>

<file path=ppt/slides/_rels/slide8.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7" Type="http://schemas.openxmlformats.org/officeDocument/2006/relationships/slideLayout" Target="../slideLayouts/slideLayout18.xml"/><Relationship Id="rId26" Type="http://schemas.openxmlformats.org/officeDocument/2006/relationships/tags" Target="../tags/tag837.xml"/><Relationship Id="rId25" Type="http://schemas.openxmlformats.org/officeDocument/2006/relationships/tags" Target="../tags/tag836.xml"/><Relationship Id="rId24" Type="http://schemas.openxmlformats.org/officeDocument/2006/relationships/tags" Target="../tags/tag835.xml"/><Relationship Id="rId23" Type="http://schemas.openxmlformats.org/officeDocument/2006/relationships/tags" Target="../tags/tag834.xml"/><Relationship Id="rId22" Type="http://schemas.openxmlformats.org/officeDocument/2006/relationships/tags" Target="../tags/tag833.xml"/><Relationship Id="rId21" Type="http://schemas.openxmlformats.org/officeDocument/2006/relationships/tags" Target="../tags/tag832.xml"/><Relationship Id="rId20" Type="http://schemas.openxmlformats.org/officeDocument/2006/relationships/tags" Target="../tags/tag831.xml"/><Relationship Id="rId2" Type="http://schemas.openxmlformats.org/officeDocument/2006/relationships/tags" Target="../tags/tag813.xml"/><Relationship Id="rId19" Type="http://schemas.openxmlformats.org/officeDocument/2006/relationships/tags" Target="../tags/tag830.xml"/><Relationship Id="rId18" Type="http://schemas.openxmlformats.org/officeDocument/2006/relationships/tags" Target="../tags/tag829.xml"/><Relationship Id="rId17" Type="http://schemas.openxmlformats.org/officeDocument/2006/relationships/tags" Target="../tags/tag828.xml"/><Relationship Id="rId16" Type="http://schemas.openxmlformats.org/officeDocument/2006/relationships/tags" Target="../tags/tag827.xml"/><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2.xml"/></Relationships>
</file>

<file path=ppt/slides/_rels/slide9.xml.rels><?xml version="1.0" encoding="UTF-8" standalone="yes"?>
<Relationships xmlns="http://schemas.openxmlformats.org/package/2006/relationships"><Relationship Id="rId9" Type="http://schemas.openxmlformats.org/officeDocument/2006/relationships/tags" Target="../tags/tag844.xml"/><Relationship Id="rId8" Type="http://schemas.openxmlformats.org/officeDocument/2006/relationships/tags" Target="../tags/tag843.xml"/><Relationship Id="rId7" Type="http://schemas.openxmlformats.org/officeDocument/2006/relationships/tags" Target="../tags/tag842.xml"/><Relationship Id="rId6" Type="http://schemas.openxmlformats.org/officeDocument/2006/relationships/tags" Target="../tags/tag841.xml"/><Relationship Id="rId5" Type="http://schemas.openxmlformats.org/officeDocument/2006/relationships/tags" Target="../tags/tag840.xml"/><Relationship Id="rId4" Type="http://schemas.openxmlformats.org/officeDocument/2006/relationships/tags" Target="../tags/tag839.xml"/><Relationship Id="rId3" Type="http://schemas.openxmlformats.org/officeDocument/2006/relationships/tags" Target="../tags/tag838.xml"/><Relationship Id="rId2" Type="http://schemas.openxmlformats.org/officeDocument/2006/relationships/image" Target="../media/image3.svg"/><Relationship Id="rId18" Type="http://schemas.openxmlformats.org/officeDocument/2006/relationships/slideLayout" Target="../slideLayouts/slideLayout14.xml"/><Relationship Id="rId17" Type="http://schemas.openxmlformats.org/officeDocument/2006/relationships/tags" Target="../tags/tag852.xml"/><Relationship Id="rId16" Type="http://schemas.openxmlformats.org/officeDocument/2006/relationships/tags" Target="../tags/tag851.xml"/><Relationship Id="rId15" Type="http://schemas.openxmlformats.org/officeDocument/2006/relationships/tags" Target="../tags/tag850.xml"/><Relationship Id="rId14" Type="http://schemas.openxmlformats.org/officeDocument/2006/relationships/tags" Target="../tags/tag849.xml"/><Relationship Id="rId13" Type="http://schemas.openxmlformats.org/officeDocument/2006/relationships/tags" Target="../tags/tag848.xml"/><Relationship Id="rId12" Type="http://schemas.openxmlformats.org/officeDocument/2006/relationships/tags" Target="../tags/tag847.xml"/><Relationship Id="rId11" Type="http://schemas.openxmlformats.org/officeDocument/2006/relationships/tags" Target="../tags/tag846.xml"/><Relationship Id="rId10" Type="http://schemas.openxmlformats.org/officeDocument/2006/relationships/tags" Target="../tags/tag845.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2932" y="2045335"/>
            <a:ext cx="5419185" cy="895350"/>
          </a:xfrm>
        </p:spPr>
        <p:txBody>
          <a:bodyPr>
            <a:noAutofit/>
          </a:bodyPr>
          <a:p>
            <a:r>
              <a:rPr lang="zh-CN" altLang="en-US" sz="4800" dirty="0">
                <a:solidFill>
                  <a:schemeClr val="bg1"/>
                </a:solidFill>
                <a:latin typeface="+mj-ea"/>
                <a:ea typeface="+mj-ea"/>
                <a:sym typeface="+mn-ea"/>
              </a:rPr>
              <a:t>创业团队的组建</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084830"/>
            <a:ext cx="5419090" cy="2021840"/>
          </a:xfrm>
        </p:spPr>
        <p:txBody>
          <a:bodyPr anchor="ctr" anchorCtr="0">
            <a:noAutofit/>
          </a:bodyPr>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理解创业团队的含义和特点</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理解创业团队组建的基本原则</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了解创业团队的风险控制</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4</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掌握创业团队的角色类型</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en-US" altLang="zh-CN" sz="1800" dirty="0">
                <a:latin typeface="+mn-ea"/>
                <a:ea typeface="+mn-ea"/>
                <a:cs typeface="+mn-ea"/>
                <a:sym typeface="+mn-ea"/>
              </a:rPr>
              <a:t>5.</a:t>
            </a:r>
            <a:r>
              <a:rPr lang="zh-CN" altLang="en-US" sz="1800" dirty="0">
                <a:solidFill>
                  <a:schemeClr val="bg1"/>
                </a:solidFill>
                <a:latin typeface="+mj-ea"/>
                <a:ea typeface="+mj-ea"/>
                <a:cs typeface="+mj-ea"/>
                <a:sym typeface="+mn-ea"/>
              </a:rPr>
              <a:t>理解创业团队的管理方式</a:t>
            </a:r>
            <a:endParaRPr lang="zh-CN" altLang="en-US" sz="1800" dirty="0">
              <a:solidFill>
                <a:schemeClr val="bg1"/>
              </a:solidFill>
              <a:latin typeface="+mj-ea"/>
              <a:ea typeface="+mj-ea"/>
              <a:cs typeface="+mj-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8">
                                            <p:txEl>
                                              <p:pRg st="4" end="4"/>
                                            </p:txEl>
                                          </p:spTgt>
                                        </p:tgtEl>
                                        <p:attrNameLst>
                                          <p:attrName>style.visibility</p:attrName>
                                        </p:attrNameLst>
                                      </p:cBhvr>
                                      <p:to>
                                        <p:strVal val="visible"/>
                                      </p:to>
                                    </p:set>
                                    <p:animEffect transition="in" filter="fade">
                                      <p:cBhvr>
                                        <p:cTn id="48" dur="1000"/>
                                        <p:tgtEl>
                                          <p:spTgt spid="8">
                                            <p:txEl>
                                              <p:pRg st="4" end="4"/>
                                            </p:txEl>
                                          </p:spTgt>
                                        </p:tgtEl>
                                      </p:cBhvr>
                                    </p:animEffect>
                                    <p:anim calcmode="lin" valueType="num">
                                      <p:cBhvr>
                                        <p:cTn id="4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298706" y="26225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创业团队的定义和要素</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6" name="文本框 5"/>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一、创业团队的定义</a:t>
            </a:r>
            <a:endParaRPr lang="zh-CN" altLang="en-US" sz="2400" b="1">
              <a:latin typeface="+mj-ea"/>
              <a:ea typeface="+mj-ea"/>
            </a:endParaRPr>
          </a:p>
        </p:txBody>
      </p:sp>
      <p:sp>
        <p:nvSpPr>
          <p:cNvPr id="24" name="任意多边形: 形状 23"/>
          <p:cNvSpPr/>
          <p:nvPr>
            <p:custDataLst>
              <p:tags r:id="rId2"/>
            </p:custDataLst>
          </p:nvPr>
        </p:nvSpPr>
        <p:spPr>
          <a:xfrm>
            <a:off x="3768372" y="2758690"/>
            <a:ext cx="3980148" cy="1328137"/>
          </a:xfrm>
          <a:custGeom>
            <a:avLst/>
            <a:gdLst>
              <a:gd name="connsiteX0" fmla="*/ 0 w 4363770"/>
              <a:gd name="connsiteY0" fmla="*/ 0 h 1414938"/>
              <a:gd name="connsiteX1" fmla="*/ 4363770 w 4363770"/>
              <a:gd name="connsiteY1" fmla="*/ 0 h 1414938"/>
              <a:gd name="connsiteX2" fmla="*/ 4363770 w 4363770"/>
              <a:gd name="connsiteY2" fmla="*/ 13626 h 1414938"/>
              <a:gd name="connsiteX3" fmla="*/ 3603821 w 4363770"/>
              <a:gd name="connsiteY3" fmla="*/ 690206 h 1414938"/>
              <a:gd name="connsiteX4" fmla="*/ 4363770 w 4363770"/>
              <a:gd name="connsiteY4" fmla="*/ 1366787 h 1414938"/>
              <a:gd name="connsiteX5" fmla="*/ 4363770 w 4363770"/>
              <a:gd name="connsiteY5" fmla="*/ 1414938 h 1414938"/>
              <a:gd name="connsiteX6" fmla="*/ 0 w 4363770"/>
              <a:gd name="connsiteY6" fmla="*/ 1414938 h 1414938"/>
              <a:gd name="connsiteX7" fmla="*/ 0 w 4363770"/>
              <a:gd name="connsiteY7" fmla="*/ 1366658 h 1414938"/>
              <a:gd name="connsiteX8" fmla="*/ 748992 w 4363770"/>
              <a:gd name="connsiteY8" fmla="*/ 699833 h 1414938"/>
              <a:gd name="connsiteX9" fmla="*/ 0 w 4363770"/>
              <a:gd name="connsiteY9" fmla="*/ 33007 h 141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3770" h="1414938">
                <a:moveTo>
                  <a:pt x="0" y="0"/>
                </a:moveTo>
                <a:lnTo>
                  <a:pt x="4363770" y="0"/>
                </a:lnTo>
                <a:lnTo>
                  <a:pt x="4363770" y="13626"/>
                </a:lnTo>
                <a:lnTo>
                  <a:pt x="3603821" y="690206"/>
                </a:lnTo>
                <a:lnTo>
                  <a:pt x="4363770" y="1366787"/>
                </a:lnTo>
                <a:lnTo>
                  <a:pt x="4363770" y="1414938"/>
                </a:lnTo>
                <a:lnTo>
                  <a:pt x="0" y="1414938"/>
                </a:lnTo>
                <a:lnTo>
                  <a:pt x="0" y="1366658"/>
                </a:lnTo>
                <a:lnTo>
                  <a:pt x="748992" y="699833"/>
                </a:lnTo>
                <a:lnTo>
                  <a:pt x="0" y="33007"/>
                </a:lnTo>
                <a:close/>
              </a:path>
            </a:pathLst>
          </a:custGeom>
          <a:solidFill>
            <a:sysClr val="window" lastClr="FFFFFF">
              <a:lumMod val="95000"/>
            </a:sysClr>
          </a:solidFill>
          <a:ln w="12700" cap="flat" cmpd="sng" algn="ctr">
            <a:no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p>
        </p:txBody>
      </p:sp>
      <p:sp>
        <p:nvSpPr>
          <p:cNvPr id="25" name="KSO_Shape"/>
          <p:cNvSpPr/>
          <p:nvPr>
            <p:custDataLst>
              <p:tags r:id="rId3"/>
            </p:custDataLst>
          </p:nvPr>
        </p:nvSpPr>
        <p:spPr>
          <a:xfrm>
            <a:off x="5825324" y="3453523"/>
            <a:ext cx="1237854" cy="12919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69A35B"/>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solidFill>
                <a:srgbClr val="1AA3AA"/>
              </a:solidFill>
            </a:endParaRPr>
          </a:p>
        </p:txBody>
      </p:sp>
      <p:sp>
        <p:nvSpPr>
          <p:cNvPr id="26" name="KSO_Shape"/>
          <p:cNvSpPr/>
          <p:nvPr>
            <p:custDataLst>
              <p:tags r:id="rId4"/>
            </p:custDataLst>
          </p:nvPr>
        </p:nvSpPr>
        <p:spPr>
          <a:xfrm rot="16200000">
            <a:off x="5816079" y="2053105"/>
            <a:ext cx="1273904" cy="125541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3498DB"/>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7" name="KSO_Shape"/>
          <p:cNvSpPr/>
          <p:nvPr>
            <p:custDataLst>
              <p:tags r:id="rId5"/>
            </p:custDataLst>
          </p:nvPr>
        </p:nvSpPr>
        <p:spPr>
          <a:xfrm rot="5400000">
            <a:off x="4426053" y="3458486"/>
            <a:ext cx="1273904" cy="125541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1AA3AA"/>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8" name="KSO_Shape"/>
          <p:cNvSpPr/>
          <p:nvPr>
            <p:custDataLst>
              <p:tags r:id="rId6"/>
            </p:custDataLst>
          </p:nvPr>
        </p:nvSpPr>
        <p:spPr>
          <a:xfrm rot="10800000">
            <a:off x="4452857" y="2034824"/>
            <a:ext cx="1237854" cy="12919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1F74AD"/>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9" name="椭圆 28"/>
          <p:cNvSpPr/>
          <p:nvPr>
            <p:custDataLst>
              <p:tags r:id="rId7"/>
            </p:custDataLst>
          </p:nvPr>
        </p:nvSpPr>
        <p:spPr>
          <a:xfrm>
            <a:off x="4978299" y="2630873"/>
            <a:ext cx="1559433" cy="1582498"/>
          </a:xfrm>
          <a:prstGeom prst="ellipse">
            <a:avLst/>
          </a:prstGeom>
          <a:solidFill>
            <a:sysClr val="window" lastClr="FFFFFF"/>
          </a:solidFill>
          <a:ln w="12700" cap="flat" cmpd="sng" algn="ctr">
            <a:noFill/>
            <a:prstDash val="solid"/>
            <a:miter lim="800000"/>
          </a:ln>
          <a:effectLst/>
        </p:spPr>
        <p:txBody>
          <a:bodyPr lIns="0" tIns="0" rIns="0" bIns="0" rtlCol="0" anchor="ctr">
            <a:noAutofit/>
          </a:bodyPr>
          <a:p>
            <a:pPr algn="ctr">
              <a:lnSpc>
                <a:spcPct val="80000"/>
              </a:lnSpc>
              <a:spcAft>
                <a:spcPts val="0"/>
              </a:spcAft>
            </a:pPr>
            <a:endParaRPr lang="zh-CN" sz="3600" b="1" spc="300" dirty="0">
              <a:solidFill>
                <a:srgbClr val="000000">
                  <a:lumMod val="85000"/>
                  <a:lumOff val="15000"/>
                </a:srgbClr>
              </a:solidFill>
              <a:effectLst/>
              <a:latin typeface="微软雅黑" panose="020B0503020204020204" pitchFamily="34" charset="-122"/>
              <a:ea typeface="微软雅黑" panose="020B0503020204020204" pitchFamily="34" charset="-122"/>
            </a:endParaRPr>
          </a:p>
        </p:txBody>
      </p:sp>
      <p:sp>
        <p:nvSpPr>
          <p:cNvPr id="14" name="矩形 13"/>
          <p:cNvSpPr/>
          <p:nvPr>
            <p:custDataLst>
              <p:tags r:id="rId8"/>
            </p:custDataLst>
          </p:nvPr>
        </p:nvSpPr>
        <p:spPr>
          <a:xfrm>
            <a:off x="4584884" y="238681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sz="4000" b="1" kern="1200" dirty="0">
                <a:solidFill>
                  <a:sysClr val="window" lastClr="FFFFFF"/>
                </a:solidFill>
                <a:effectLst/>
              </a:rPr>
              <a:t>S</a:t>
            </a:r>
            <a:endParaRPr lang="zh-CN" sz="3200" dirty="0">
              <a:solidFill>
                <a:sysClr val="window" lastClr="FFFFFF"/>
              </a:solidFill>
              <a:effectLst/>
            </a:endParaRPr>
          </a:p>
        </p:txBody>
      </p:sp>
      <p:sp>
        <p:nvSpPr>
          <p:cNvPr id="15" name="矩形 14"/>
          <p:cNvSpPr/>
          <p:nvPr>
            <p:custDataLst>
              <p:tags r:id="rId9"/>
            </p:custDataLst>
          </p:nvPr>
        </p:nvSpPr>
        <p:spPr>
          <a:xfrm>
            <a:off x="4584884" y="386099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effectLst/>
              </a:rPr>
              <a:t>O</a:t>
            </a:r>
            <a:endParaRPr lang="zh-CN" sz="4000" b="1">
              <a:solidFill>
                <a:sysClr val="window" lastClr="FFFFFF"/>
              </a:solidFill>
              <a:effectLst/>
            </a:endParaRPr>
          </a:p>
        </p:txBody>
      </p:sp>
      <p:sp>
        <p:nvSpPr>
          <p:cNvPr id="16" name="矩形 15"/>
          <p:cNvSpPr/>
          <p:nvPr>
            <p:custDataLst>
              <p:tags r:id="rId10"/>
            </p:custDataLst>
          </p:nvPr>
        </p:nvSpPr>
        <p:spPr>
          <a:xfrm>
            <a:off x="6118318" y="386099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effectLst/>
              </a:rPr>
              <a:t>T</a:t>
            </a:r>
            <a:endParaRPr lang="zh-CN" sz="4000" b="1">
              <a:solidFill>
                <a:sysClr val="window" lastClr="FFFFFF"/>
              </a:solidFill>
              <a:effectLst/>
            </a:endParaRPr>
          </a:p>
        </p:txBody>
      </p:sp>
      <p:sp>
        <p:nvSpPr>
          <p:cNvPr id="17" name="矩形 16"/>
          <p:cNvSpPr/>
          <p:nvPr>
            <p:custDataLst>
              <p:tags r:id="rId11"/>
            </p:custDataLst>
          </p:nvPr>
        </p:nvSpPr>
        <p:spPr>
          <a:xfrm>
            <a:off x="6118318" y="238681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rPr>
              <a:t>W</a:t>
            </a:r>
            <a:endParaRPr lang="zh-CN" sz="4000" b="1" dirty="0">
              <a:solidFill>
                <a:sysClr val="window" lastClr="FFFFFF"/>
              </a:solidFill>
              <a:effectLst/>
            </a:endParaRPr>
          </a:p>
        </p:txBody>
      </p:sp>
      <p:sp>
        <p:nvSpPr>
          <p:cNvPr id="21" name="矩形 20"/>
          <p:cNvSpPr/>
          <p:nvPr>
            <p:custDataLst>
              <p:tags r:id="rId12"/>
            </p:custDataLst>
          </p:nvPr>
        </p:nvSpPr>
        <p:spPr>
          <a:xfrm>
            <a:off x="6931025" y="1757680"/>
            <a:ext cx="3872230" cy="1000760"/>
          </a:xfrm>
          <a:prstGeom prst="rect">
            <a:avLst/>
          </a:prstGeom>
          <a:noFill/>
          <a:ln w="12700" cap="flat" cmpd="sng" algn="ctr">
            <a:noFill/>
            <a:prstDash val="solid"/>
            <a:miter lim="800000"/>
          </a:ln>
          <a:effectLst/>
        </p:spPr>
        <p:txBody>
          <a:bodyPr tIns="0" bIns="46800" rtlCol="0" anchor="t" anchorCtr="0">
            <a:normAutofit/>
          </a:bodyPr>
          <a:p>
            <a:pPr algn="just">
              <a:lnSpc>
                <a:spcPts val="2400"/>
              </a:lnSpc>
              <a:spcBef>
                <a:spcPts val="0"/>
              </a:spcBef>
              <a:buClr>
                <a:srgbClr val="1486AF"/>
              </a:buClr>
              <a:buSzPct val="100000"/>
            </a:pPr>
            <a:r>
              <a:rPr lang="zh-CN" altLang="en-US" sz="1400" dirty="0">
                <a:latin typeface="+mn-lt"/>
                <a:ea typeface="+mn-ea"/>
                <a:sym typeface="+mn-ea"/>
              </a:rPr>
              <a:t>相对于其他类型的创业团队，大学生创业团队年轻，有活力，更有激情，即使在困境中也不会轻易低头</a:t>
            </a:r>
            <a:r>
              <a:rPr lang="zh-CN" altLang="en-US" sz="1400" b="1" dirty="0">
                <a:latin typeface="+mn-lt"/>
                <a:ea typeface="+mn-ea"/>
                <a:sym typeface="+mn-ea"/>
              </a:rPr>
              <a:t>。</a:t>
            </a:r>
            <a:endParaRPr lang="zh-CN" altLang="en-US" sz="1400" kern="1200" spc="150">
              <a:solidFill>
                <a:srgbClr val="000000">
                  <a:lumMod val="85000"/>
                  <a:lumOff val="15000"/>
                </a:srgbClr>
              </a:solidFill>
              <a:effectLst/>
              <a:latin typeface="+mn-ea"/>
              <a:ea typeface="+mn-ea"/>
            </a:endParaRPr>
          </a:p>
        </p:txBody>
      </p:sp>
      <p:sp>
        <p:nvSpPr>
          <p:cNvPr id="22" name="矩形 21"/>
          <p:cNvSpPr/>
          <p:nvPr>
            <p:custDataLst>
              <p:tags r:id="rId13"/>
            </p:custDataLst>
          </p:nvPr>
        </p:nvSpPr>
        <p:spPr>
          <a:xfrm>
            <a:off x="7090891" y="2823878"/>
            <a:ext cx="3145232" cy="377825"/>
          </a:xfrm>
          <a:prstGeom prst="rect">
            <a:avLst/>
          </a:prstGeom>
          <a:noFill/>
          <a:ln w="12700" cap="flat" cmpd="sng" algn="ctr">
            <a:noFill/>
            <a:prstDash val="solid"/>
            <a:miter lim="800000"/>
          </a:ln>
          <a:effectLst/>
        </p:spPr>
        <p:txBody>
          <a:bodyPr wrap="square" bIns="0" rtlCol="0" anchor="ctr">
            <a:spAutoFit/>
          </a:bodyPr>
          <a:p>
            <a:pPr algn="just">
              <a:lnSpc>
                <a:spcPct val="120000"/>
              </a:lnSpc>
              <a:spcAft>
                <a:spcPts val="0"/>
              </a:spcAft>
            </a:pPr>
            <a:r>
              <a:rPr lang="zh-CN" altLang="en-US" sz="1800" b="1" kern="1200" spc="300">
                <a:solidFill>
                  <a:srgbClr val="3498DB"/>
                </a:solidFill>
                <a:effectLst/>
                <a:latin typeface="+mj-ea"/>
                <a:ea typeface="+mj-ea"/>
                <a:cs typeface="+mj-cs"/>
              </a:rPr>
              <a:t>创业团队的特点</a:t>
            </a:r>
            <a:endParaRPr lang="zh-CN" altLang="en-US" sz="1800" b="1" kern="1200" spc="300">
              <a:solidFill>
                <a:srgbClr val="3498DB"/>
              </a:solidFill>
              <a:effectLst/>
              <a:latin typeface="+mj-ea"/>
              <a:ea typeface="+mj-ea"/>
              <a:cs typeface="+mj-cs"/>
            </a:endParaRPr>
          </a:p>
        </p:txBody>
      </p:sp>
      <p:sp>
        <p:nvSpPr>
          <p:cNvPr id="19" name="矩形 18"/>
          <p:cNvSpPr/>
          <p:nvPr>
            <p:custDataLst>
              <p:tags r:id="rId14"/>
            </p:custDataLst>
          </p:nvPr>
        </p:nvSpPr>
        <p:spPr>
          <a:xfrm>
            <a:off x="6931660" y="4277995"/>
            <a:ext cx="4414520" cy="2415540"/>
          </a:xfrm>
          <a:prstGeom prst="rect">
            <a:avLst/>
          </a:prstGeom>
          <a:noFill/>
          <a:ln w="12700" cap="flat" cmpd="sng" algn="ctr">
            <a:noFill/>
            <a:prstDash val="solid"/>
            <a:miter lim="800000"/>
          </a:ln>
          <a:effectLst/>
        </p:spPr>
        <p:txBody>
          <a:bodyPr tIns="0" bIns="46800" rtlCol="0" anchor="t" anchorCtr="0">
            <a:normAutofit lnSpcReduction="20000"/>
          </a:bodyPr>
          <a:p>
            <a:pPr algn="just">
              <a:lnSpc>
                <a:spcPct val="120000"/>
              </a:lnSpc>
              <a:spcAft>
                <a:spcPts val="0"/>
              </a:spcAft>
            </a:pPr>
            <a:r>
              <a:rPr lang="zh-CN" altLang="en-US" sz="1400" b="1" dirty="0">
                <a:latin typeface="+mj-ea"/>
                <a:ea typeface="+mj-ea"/>
                <a:cs typeface="+mj-ea"/>
                <a:sym typeface="+mn-ea"/>
              </a:rPr>
              <a:t>1</a:t>
            </a:r>
            <a:r>
              <a:rPr lang="en-US" altLang="zh-CN" sz="1400" b="1" dirty="0">
                <a:latin typeface="+mj-ea"/>
                <a:ea typeface="+mj-ea"/>
                <a:cs typeface="+mj-ea"/>
                <a:sym typeface="+mn-ea"/>
              </a:rPr>
              <a:t>.</a:t>
            </a:r>
            <a:r>
              <a:rPr lang="zh-CN" altLang="en-US" sz="1400" b="1" dirty="0">
                <a:latin typeface="+mj-ea"/>
                <a:ea typeface="+mj-ea"/>
                <a:cs typeface="+mj-ea"/>
                <a:sym typeface="+mn-ea"/>
              </a:rPr>
              <a:t>核心主导创业团队</a:t>
            </a:r>
            <a:endParaRPr lang="zh-CN" altLang="en-US" sz="1600" b="1" dirty="0">
              <a:latin typeface="+mn-ea"/>
              <a:ea typeface="+mn-ea"/>
              <a:cs typeface="+mn-ea"/>
              <a:sym typeface="+mn-ea"/>
            </a:endParaRPr>
          </a:p>
          <a:p>
            <a:pPr algn="just">
              <a:lnSpc>
                <a:spcPct val="130000"/>
              </a:lnSpc>
              <a:spcBef>
                <a:spcPts val="0"/>
              </a:spcBef>
              <a:spcAft>
                <a:spcPts val="0"/>
              </a:spcAft>
            </a:pPr>
            <a:r>
              <a:rPr lang="zh-CN" altLang="zh-CN" sz="1400" dirty="0">
                <a:latin typeface="+mn-lt"/>
                <a:ea typeface="+mn-ea"/>
                <a:sym typeface="+mn-ea"/>
              </a:rPr>
              <a:t>核心主导创业团队一般是有一个核心主导人物想到了一个商业创意或有了一个商业机会，然后自己充当领军角色，去物色和招募创业伙伴，组成所需的创业团队。</a:t>
            </a:r>
            <a:endParaRPr lang="zh-CN" altLang="zh-CN" sz="1400" dirty="0">
              <a:latin typeface="+mn-lt"/>
              <a:ea typeface="+mn-ea"/>
              <a:sym typeface="+mn-ea"/>
            </a:endParaRPr>
          </a:p>
          <a:p>
            <a:pPr algn="just">
              <a:lnSpc>
                <a:spcPct val="120000"/>
              </a:lnSpc>
              <a:spcBef>
                <a:spcPts val="0"/>
              </a:spcBef>
              <a:spcAft>
                <a:spcPts val="0"/>
              </a:spcAft>
            </a:pPr>
            <a:r>
              <a:rPr lang="zh-CN" altLang="en-US" sz="1400" b="1" dirty="0">
                <a:latin typeface="+mj-ea"/>
                <a:ea typeface="+mj-ea"/>
                <a:cs typeface="+mj-ea"/>
                <a:sym typeface="+mn-ea"/>
              </a:rPr>
              <a:t>2</a:t>
            </a:r>
            <a:r>
              <a:rPr lang="en-US" altLang="zh-CN" sz="1400" b="1" dirty="0">
                <a:latin typeface="+mj-ea"/>
                <a:ea typeface="+mj-ea"/>
                <a:cs typeface="+mj-ea"/>
                <a:sym typeface="+mn-ea"/>
              </a:rPr>
              <a:t>.</a:t>
            </a:r>
            <a:r>
              <a:rPr lang="zh-CN" altLang="en-US" sz="1400" b="1" dirty="0">
                <a:latin typeface="+mj-ea"/>
                <a:ea typeface="+mj-ea"/>
                <a:cs typeface="+mj-ea"/>
                <a:sym typeface="+mn-ea"/>
              </a:rPr>
              <a:t>群体性创业团队</a:t>
            </a:r>
            <a:endParaRPr lang="zh-CN" altLang="en-US" sz="1600" b="1" dirty="0">
              <a:latin typeface="+mn-ea"/>
              <a:ea typeface="+mn-ea"/>
              <a:cs typeface="+mn-ea"/>
              <a:sym typeface="+mn-ea"/>
            </a:endParaRPr>
          </a:p>
          <a:p>
            <a:pPr algn="just">
              <a:lnSpc>
                <a:spcPct val="130000"/>
              </a:lnSpc>
              <a:spcBef>
                <a:spcPts val="0"/>
              </a:spcBef>
              <a:spcAft>
                <a:spcPts val="0"/>
              </a:spcAft>
            </a:pPr>
            <a:r>
              <a:rPr lang="zh-CN" altLang="zh-CN" sz="1400" dirty="0">
                <a:latin typeface="+mn-lt"/>
                <a:ea typeface="+mn-ea"/>
                <a:sym typeface="+mn-ea"/>
              </a:rPr>
              <a:t>群体性创业团队的建立主要来自于因为经验、友谊和共同兴趣的关系而结缘的伙伴。在交往过程中，一起发现某一商机，共同认可某一创业想法，并就创业达成共识后，开始共同进行创业。</a:t>
            </a:r>
            <a:endParaRPr lang="zh-CN" altLang="zh-CN" sz="1400" b="1" kern="1200" spc="150" dirty="0">
              <a:solidFill>
                <a:srgbClr val="000000">
                  <a:lumMod val="85000"/>
                  <a:lumOff val="15000"/>
                </a:srgbClr>
              </a:solidFill>
              <a:effectLst/>
              <a:latin typeface="+mn-lt"/>
              <a:ea typeface="+mn-ea"/>
              <a:cs typeface="+mn-ea"/>
              <a:sym typeface="+mn-ea"/>
            </a:endParaRPr>
          </a:p>
        </p:txBody>
      </p:sp>
      <p:sp>
        <p:nvSpPr>
          <p:cNvPr id="20" name="矩形 19"/>
          <p:cNvSpPr/>
          <p:nvPr>
            <p:custDataLst>
              <p:tags r:id="rId15"/>
            </p:custDataLst>
          </p:nvPr>
        </p:nvSpPr>
        <p:spPr>
          <a:xfrm>
            <a:off x="7080676" y="3708094"/>
            <a:ext cx="3155096" cy="377825"/>
          </a:xfrm>
          <a:prstGeom prst="rect">
            <a:avLst/>
          </a:prstGeom>
          <a:noFill/>
          <a:ln w="12700" cap="flat" cmpd="sng" algn="ctr">
            <a:noFill/>
            <a:prstDash val="solid"/>
            <a:miter lim="800000"/>
          </a:ln>
          <a:effectLst/>
        </p:spPr>
        <p:txBody>
          <a:bodyPr wrap="square" bIns="0" rtlCol="0" anchor="ctr">
            <a:spAutoFit/>
          </a:bodyPr>
          <a:p>
            <a:pPr algn="just">
              <a:lnSpc>
                <a:spcPct val="120000"/>
              </a:lnSpc>
              <a:spcAft>
                <a:spcPts val="0"/>
              </a:spcAft>
            </a:pPr>
            <a:r>
              <a:rPr lang="zh-CN" altLang="en-US" sz="1800" b="1" kern="1200" spc="300">
                <a:solidFill>
                  <a:srgbClr val="69A35B"/>
                </a:solidFill>
                <a:effectLst/>
                <a:latin typeface="+mj-ea"/>
                <a:ea typeface="+mj-ea"/>
                <a:cs typeface="+mj-cs"/>
              </a:rPr>
              <a:t>创业团队的类型</a:t>
            </a:r>
            <a:endParaRPr lang="zh-CN" altLang="en-US" sz="1800" b="1" kern="1200" spc="300">
              <a:solidFill>
                <a:srgbClr val="69A35B"/>
              </a:solidFill>
              <a:effectLst/>
              <a:latin typeface="+mj-ea"/>
              <a:ea typeface="+mj-ea"/>
              <a:cs typeface="+mj-cs"/>
            </a:endParaRPr>
          </a:p>
        </p:txBody>
      </p:sp>
      <p:sp>
        <p:nvSpPr>
          <p:cNvPr id="18" name="矩形 17"/>
          <p:cNvSpPr/>
          <p:nvPr>
            <p:custDataLst>
              <p:tags r:id="rId16"/>
            </p:custDataLst>
          </p:nvPr>
        </p:nvSpPr>
        <p:spPr>
          <a:xfrm>
            <a:off x="1184910" y="1745615"/>
            <a:ext cx="3419475" cy="1365250"/>
          </a:xfrm>
          <a:prstGeom prst="rect">
            <a:avLst/>
          </a:prstGeom>
          <a:noFill/>
          <a:ln w="12700" cap="flat" cmpd="sng" algn="ctr">
            <a:noFill/>
            <a:prstDash val="solid"/>
            <a:miter lim="800000"/>
          </a:ln>
          <a:effectLst/>
        </p:spPr>
        <p:txBody>
          <a:bodyPr tIns="0" bIns="46800" rtlCol="0" anchor="t" anchorCtr="0">
            <a:normAutofit lnSpcReduction="10000"/>
          </a:bodyPr>
          <a:p>
            <a:pPr algn="just">
              <a:lnSpc>
                <a:spcPct val="120000"/>
              </a:lnSpc>
              <a:spcAft>
                <a:spcPts val="0"/>
              </a:spcAft>
            </a:pPr>
            <a:r>
              <a:rPr lang="zh-CN" altLang="en-US" sz="1400" dirty="0">
                <a:solidFill>
                  <a:schemeClr val="tx1"/>
                </a:solidFill>
                <a:effectLst/>
                <a:latin typeface="+mn-lt"/>
                <a:ea typeface="+mn-ea"/>
                <a:sym typeface="+mn-ea"/>
              </a:rPr>
              <a:t>创业团队是指在创业初期（包括企业成立前和成立早期），由一群才能互补、责任共担、愿为共同的创业目标而奋斗的人所组成的特殊群体</a:t>
            </a:r>
            <a:r>
              <a:rPr lang="zh-CN" altLang="en-US" sz="1400" b="1" dirty="0">
                <a:solidFill>
                  <a:schemeClr val="tx1"/>
                </a:solidFill>
                <a:effectLst/>
                <a:latin typeface="+mn-lt"/>
                <a:ea typeface="+mn-ea"/>
                <a:sym typeface="+mn-ea"/>
              </a:rPr>
              <a:t>。</a:t>
            </a:r>
            <a:endParaRPr lang="zh-CN" altLang="en-US" sz="1400" b="1" kern="1200" spc="150" dirty="0">
              <a:solidFill>
                <a:schemeClr val="tx1"/>
              </a:solidFill>
              <a:effectLst/>
              <a:latin typeface="+mn-lt"/>
              <a:ea typeface="+mn-ea"/>
              <a:sym typeface="+mn-ea"/>
            </a:endParaRPr>
          </a:p>
        </p:txBody>
      </p:sp>
      <p:sp>
        <p:nvSpPr>
          <p:cNvPr id="23" name="矩形 22"/>
          <p:cNvSpPr/>
          <p:nvPr>
            <p:custDataLst>
              <p:tags r:id="rId17"/>
            </p:custDataLst>
          </p:nvPr>
        </p:nvSpPr>
        <p:spPr>
          <a:xfrm>
            <a:off x="1381220" y="2823633"/>
            <a:ext cx="3006820" cy="377825"/>
          </a:xfrm>
          <a:prstGeom prst="rect">
            <a:avLst/>
          </a:prstGeom>
          <a:noFill/>
          <a:ln w="12700" cap="flat" cmpd="sng" algn="ctr">
            <a:noFill/>
            <a:prstDash val="solid"/>
            <a:miter lim="800000"/>
          </a:ln>
          <a:effectLst/>
        </p:spPr>
        <p:txBody>
          <a:bodyPr bIns="0" rtlCol="0" anchor="ctr">
            <a:spAutoFit/>
          </a:bodyPr>
          <a:p>
            <a:pPr algn="r">
              <a:lnSpc>
                <a:spcPct val="120000"/>
              </a:lnSpc>
              <a:spcAft>
                <a:spcPts val="0"/>
              </a:spcAft>
            </a:pPr>
            <a:r>
              <a:rPr lang="zh-CN" altLang="en-US" sz="1800" b="1" kern="1200" spc="300">
                <a:solidFill>
                  <a:srgbClr val="1F74AD"/>
                </a:solidFill>
                <a:effectLst/>
                <a:latin typeface="+mj-ea"/>
                <a:ea typeface="+mj-ea"/>
                <a:cs typeface="+mj-cs"/>
              </a:rPr>
              <a:t>创业团队的含义</a:t>
            </a:r>
            <a:endParaRPr lang="zh-CN" altLang="en-US" sz="1800" b="1" kern="1200" spc="300">
              <a:solidFill>
                <a:srgbClr val="1F74AD"/>
              </a:solidFill>
              <a:effectLst/>
              <a:latin typeface="+mj-ea"/>
              <a:ea typeface="+mj-ea"/>
              <a:cs typeface="+mj-cs"/>
            </a:endParaRPr>
          </a:p>
        </p:txBody>
      </p:sp>
      <p:sp>
        <p:nvSpPr>
          <p:cNvPr id="30" name="矩形 29"/>
          <p:cNvSpPr/>
          <p:nvPr>
            <p:custDataLst>
              <p:tags r:id="rId18"/>
            </p:custDataLst>
          </p:nvPr>
        </p:nvSpPr>
        <p:spPr>
          <a:xfrm>
            <a:off x="1795780" y="4277995"/>
            <a:ext cx="2828925" cy="1620520"/>
          </a:xfrm>
          <a:prstGeom prst="rect">
            <a:avLst/>
          </a:prstGeom>
          <a:noFill/>
          <a:ln w="12700" cap="flat" cmpd="sng" algn="ctr">
            <a:noFill/>
            <a:prstDash val="solid"/>
            <a:miter lim="800000"/>
          </a:ln>
          <a:effectLst/>
        </p:spPr>
        <p:txBody>
          <a:bodyPr tIns="0" bIns="46800" rtlCol="0" anchor="t" anchorCtr="0"/>
          <a:p>
            <a:pPr algn="just">
              <a:lnSpc>
                <a:spcPct val="120000"/>
              </a:lnSpc>
              <a:spcBef>
                <a:spcPts val="0"/>
              </a:spcBef>
              <a:spcAft>
                <a:spcPts val="0"/>
              </a:spcAft>
              <a:buClr>
                <a:srgbClr val="1486AF"/>
              </a:buClr>
              <a:buSzPct val="100000"/>
            </a:pPr>
            <a:r>
              <a:rPr lang="zh-CN" altLang="zh-CN" sz="1400" b="1" dirty="0">
                <a:solidFill>
                  <a:schemeClr val="tx1"/>
                </a:solidFill>
                <a:effectLst/>
                <a:latin typeface="+mj-ea"/>
                <a:ea typeface="+mj-ea"/>
                <a:sym typeface="+mn-ea"/>
              </a:rPr>
              <a:t>一般创业团队由下列人员组成：</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1</a:t>
            </a:r>
            <a:r>
              <a:rPr lang="en-US" altLang="zh-CN" sz="1400" dirty="0">
                <a:latin typeface="+mn-ea"/>
                <a:ea typeface="+mn-ea"/>
                <a:cs typeface="+mn-ea"/>
                <a:sym typeface="+mn-ea"/>
              </a:rPr>
              <a:t>.</a:t>
            </a:r>
            <a:r>
              <a:rPr lang="zh-CN" altLang="zh-CN" sz="1400" dirty="0">
                <a:latin typeface="+mn-ea"/>
                <a:ea typeface="+mn-ea"/>
                <a:sym typeface="+mn-ea"/>
              </a:rPr>
              <a:t>业主或经理，即你本人；</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2</a:t>
            </a:r>
            <a:r>
              <a:rPr lang="en-US" altLang="zh-CN" sz="1400" dirty="0">
                <a:latin typeface="+mn-ea"/>
                <a:ea typeface="+mn-ea"/>
                <a:cs typeface="+mn-ea"/>
                <a:sym typeface="+mn-ea"/>
              </a:rPr>
              <a:t>.</a:t>
            </a:r>
            <a:r>
              <a:rPr lang="zh-CN" altLang="zh-CN" sz="1400" dirty="0">
                <a:latin typeface="+mn-ea"/>
                <a:ea typeface="+mn-ea"/>
                <a:sym typeface="+mn-ea"/>
              </a:rPr>
              <a:t>股东或合伙人；</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3</a:t>
            </a:r>
            <a:r>
              <a:rPr lang="en-US" altLang="zh-CN" sz="1400" dirty="0">
                <a:latin typeface="+mn-ea"/>
                <a:ea typeface="+mn-ea"/>
                <a:cs typeface="+mn-ea"/>
                <a:sym typeface="+mn-ea"/>
              </a:rPr>
              <a:t>.</a:t>
            </a:r>
            <a:r>
              <a:rPr lang="zh-CN" altLang="zh-CN" sz="1400" dirty="0">
                <a:latin typeface="+mn-ea"/>
                <a:ea typeface="+mn-ea"/>
                <a:sym typeface="+mn-ea"/>
              </a:rPr>
              <a:t>员工；</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4</a:t>
            </a:r>
            <a:r>
              <a:rPr lang="en-US" altLang="zh-CN" sz="1400" dirty="0">
                <a:latin typeface="+mn-ea"/>
                <a:ea typeface="+mn-ea"/>
                <a:cs typeface="+mn-ea"/>
                <a:sym typeface="+mn-ea"/>
              </a:rPr>
              <a:t>.</a:t>
            </a:r>
            <a:r>
              <a:rPr lang="zh-CN" altLang="zh-CN" sz="1400" dirty="0">
                <a:latin typeface="+mn-ea"/>
                <a:ea typeface="+mn-ea"/>
                <a:sym typeface="+mn-ea"/>
              </a:rPr>
              <a:t>企业顾问</a:t>
            </a:r>
            <a:r>
              <a:rPr lang="zh-CN" altLang="zh-CN" sz="1400" dirty="0">
                <a:latin typeface="+mn-ea"/>
                <a:ea typeface="+mn-ea"/>
                <a:sym typeface="+mn-ea"/>
              </a:rPr>
              <a:t>；</a:t>
            </a:r>
            <a:endParaRPr lang="zh-CN" altLang="zh-CN" sz="1400" kern="1200" spc="150" dirty="0">
              <a:solidFill>
                <a:srgbClr val="000000">
                  <a:lumMod val="85000"/>
                  <a:lumOff val="15000"/>
                </a:srgbClr>
              </a:solidFill>
              <a:effectLst/>
              <a:latin typeface="+mn-ea"/>
              <a:ea typeface="+mn-ea"/>
              <a:sym typeface="+mn-ea"/>
            </a:endParaRPr>
          </a:p>
        </p:txBody>
      </p:sp>
      <p:sp>
        <p:nvSpPr>
          <p:cNvPr id="31" name="矩形 30"/>
          <p:cNvSpPr/>
          <p:nvPr>
            <p:custDataLst>
              <p:tags r:id="rId19"/>
            </p:custDataLst>
          </p:nvPr>
        </p:nvSpPr>
        <p:spPr>
          <a:xfrm>
            <a:off x="1391306" y="3708193"/>
            <a:ext cx="3006820" cy="377825"/>
          </a:xfrm>
          <a:prstGeom prst="rect">
            <a:avLst/>
          </a:prstGeom>
          <a:noFill/>
          <a:ln w="12700" cap="flat" cmpd="sng" algn="ctr">
            <a:noFill/>
            <a:prstDash val="solid"/>
            <a:miter lim="800000"/>
          </a:ln>
          <a:effectLst/>
        </p:spPr>
        <p:txBody>
          <a:bodyPr bIns="0" rtlCol="0" anchor="ctr">
            <a:spAutoFit/>
          </a:bodyPr>
          <a:p>
            <a:pPr algn="r">
              <a:lnSpc>
                <a:spcPct val="120000"/>
              </a:lnSpc>
              <a:spcAft>
                <a:spcPts val="0"/>
              </a:spcAft>
            </a:pPr>
            <a:r>
              <a:rPr lang="zh-CN" altLang="en-US" sz="1800" b="1" kern="1200" spc="300">
                <a:solidFill>
                  <a:srgbClr val="1AA3AA"/>
                </a:solidFill>
                <a:effectLst/>
                <a:latin typeface="+mj-ea"/>
                <a:ea typeface="+mj-ea"/>
                <a:cs typeface="+mj-cs"/>
              </a:rPr>
              <a:t>创业团队的构成</a:t>
            </a:r>
            <a:endParaRPr lang="zh-CN" altLang="en-US" sz="1800" b="1" kern="1200" spc="300">
              <a:solidFill>
                <a:srgbClr val="1AA3AA"/>
              </a:solidFill>
              <a:effectLst/>
              <a:latin typeface="+mj-ea"/>
              <a:ea typeface="+mj-ea"/>
              <a:cs typeface="+mj-cs"/>
            </a:endParaRPr>
          </a:p>
        </p:txBody>
      </p:sp>
      <p:sp>
        <p:nvSpPr>
          <p:cNvPr id="32" name="文本框 31"/>
          <p:cNvSpPr txBox="1"/>
          <p:nvPr>
            <p:custDataLst>
              <p:tags r:id="rId20"/>
            </p:custDataLst>
          </p:nvPr>
        </p:nvSpPr>
        <p:spPr>
          <a:xfrm>
            <a:off x="4979043" y="2922164"/>
            <a:ext cx="1558401" cy="1000255"/>
          </a:xfrm>
          <a:prstGeom prst="rect">
            <a:avLst/>
          </a:prstGeom>
          <a:noFill/>
        </p:spPr>
        <p:txBody>
          <a:bodyPr wrap="square" rtlCol="0" anchor="ctr" anchorCtr="0"/>
          <a:p>
            <a:pPr algn="ctr">
              <a:lnSpc>
                <a:spcPct val="120000"/>
              </a:lnSpc>
            </a:pPr>
            <a:r>
              <a:rPr lang="zh-CN" altLang="en-US" sz="2400" b="1" spc="300">
                <a:solidFill>
                  <a:srgbClr val="000000">
                    <a:lumMod val="75000"/>
                    <a:lumOff val="25000"/>
                  </a:srgbClr>
                </a:solidFill>
                <a:latin typeface="+mj-ea"/>
                <a:ea typeface="+mj-ea"/>
              </a:rPr>
              <a:t>创业团队的定义</a:t>
            </a:r>
            <a:endParaRPr lang="zh-CN" altLang="en-US" sz="2400" b="1" spc="300">
              <a:solidFill>
                <a:srgbClr val="000000">
                  <a:lumMod val="75000"/>
                  <a:lumOff val="25000"/>
                </a:srgbClr>
              </a:solidFill>
              <a:latin typeface="+mj-ea"/>
              <a:ea typeface="+mj-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3374390" cy="460375"/>
          </a:xfrm>
          <a:prstGeom prst="rect">
            <a:avLst/>
          </a:prstGeom>
          <a:noFill/>
        </p:spPr>
        <p:txBody>
          <a:bodyPr wrap="square" rtlCol="0">
            <a:spAutoFit/>
          </a:bodyPr>
          <a:p>
            <a:r>
              <a:rPr lang="zh-CN" altLang="en-US" sz="2400" b="1">
                <a:latin typeface="+mj-ea"/>
                <a:ea typeface="+mj-ea"/>
              </a:rPr>
              <a:t>二、创业团队的五要素</a:t>
            </a:r>
            <a:endParaRPr lang="zh-CN" altLang="en-US" sz="2400" b="1">
              <a:latin typeface="+mj-ea"/>
              <a:ea typeface="+mj-ea"/>
            </a:endParaRPr>
          </a:p>
        </p:txBody>
      </p:sp>
      <p:sp>
        <p:nvSpPr>
          <p:cNvPr id="428" name="矩形 427"/>
          <p:cNvSpPr/>
          <p:nvPr>
            <p:custDataLst>
              <p:tags r:id="rId1"/>
            </p:custDataLst>
          </p:nvPr>
        </p:nvSpPr>
        <p:spPr bwMode="auto">
          <a:xfrm>
            <a:off x="7437120" y="5765165"/>
            <a:ext cx="231775" cy="231775"/>
          </a:xfrm>
          <a:prstGeom prst="rect">
            <a:avLst/>
          </a:prstGeom>
          <a:solidFill>
            <a:srgbClr val="5268A5"/>
          </a:solidFill>
          <a:ln>
            <a:noFill/>
          </a:ln>
        </p:spPr>
        <p:txBody>
          <a:bodyPr anchor="ctr"/>
          <a:p>
            <a:pPr algn="ctr"/>
            <a:endParaRPr sz="1800"/>
          </a:p>
        </p:txBody>
      </p:sp>
      <p:sp>
        <p:nvSpPr>
          <p:cNvPr id="429" name="矩形 428"/>
          <p:cNvSpPr/>
          <p:nvPr>
            <p:custDataLst>
              <p:tags r:id="rId2"/>
            </p:custDataLst>
          </p:nvPr>
        </p:nvSpPr>
        <p:spPr bwMode="auto">
          <a:xfrm>
            <a:off x="7437120" y="5483860"/>
            <a:ext cx="231775" cy="230505"/>
          </a:xfrm>
          <a:prstGeom prst="rect">
            <a:avLst/>
          </a:prstGeom>
          <a:solidFill>
            <a:srgbClr val="5268A5"/>
          </a:solidFill>
          <a:ln>
            <a:noFill/>
          </a:ln>
        </p:spPr>
        <p:txBody>
          <a:bodyPr anchor="ctr"/>
          <a:p>
            <a:pPr algn="ctr"/>
            <a:endParaRPr sz="1800"/>
          </a:p>
        </p:txBody>
      </p:sp>
      <p:sp>
        <p:nvSpPr>
          <p:cNvPr id="430" name="矩形 429"/>
          <p:cNvSpPr/>
          <p:nvPr>
            <p:custDataLst>
              <p:tags r:id="rId3"/>
            </p:custDataLst>
          </p:nvPr>
        </p:nvSpPr>
        <p:spPr bwMode="auto">
          <a:xfrm>
            <a:off x="7437120" y="5201285"/>
            <a:ext cx="231775" cy="231775"/>
          </a:xfrm>
          <a:prstGeom prst="rect">
            <a:avLst/>
          </a:prstGeom>
          <a:solidFill>
            <a:srgbClr val="5268A5"/>
          </a:solidFill>
          <a:ln>
            <a:noFill/>
          </a:ln>
        </p:spPr>
        <p:txBody>
          <a:bodyPr anchor="ctr"/>
          <a:p>
            <a:pPr algn="ctr"/>
            <a:endParaRPr sz="1800"/>
          </a:p>
        </p:txBody>
      </p:sp>
      <p:sp>
        <p:nvSpPr>
          <p:cNvPr id="431" name="矩形 430"/>
          <p:cNvSpPr/>
          <p:nvPr>
            <p:custDataLst>
              <p:tags r:id="rId4"/>
            </p:custDataLst>
          </p:nvPr>
        </p:nvSpPr>
        <p:spPr bwMode="auto">
          <a:xfrm>
            <a:off x="7437120" y="4918710"/>
            <a:ext cx="231775" cy="231775"/>
          </a:xfrm>
          <a:prstGeom prst="rect">
            <a:avLst/>
          </a:prstGeom>
          <a:solidFill>
            <a:srgbClr val="5268A5"/>
          </a:solidFill>
          <a:ln>
            <a:noFill/>
          </a:ln>
        </p:spPr>
        <p:txBody>
          <a:bodyPr anchor="ctr"/>
          <a:p>
            <a:pPr algn="ctr"/>
            <a:endParaRPr sz="1800"/>
          </a:p>
        </p:txBody>
      </p:sp>
      <p:sp>
        <p:nvSpPr>
          <p:cNvPr id="432" name="矩形 431"/>
          <p:cNvSpPr/>
          <p:nvPr>
            <p:custDataLst>
              <p:tags r:id="rId5"/>
            </p:custDataLst>
          </p:nvPr>
        </p:nvSpPr>
        <p:spPr bwMode="auto">
          <a:xfrm>
            <a:off x="7437120" y="4636135"/>
            <a:ext cx="231775" cy="231775"/>
          </a:xfrm>
          <a:prstGeom prst="rect">
            <a:avLst/>
          </a:prstGeom>
          <a:solidFill>
            <a:srgbClr val="5268A5"/>
          </a:solidFill>
          <a:ln>
            <a:noFill/>
          </a:ln>
        </p:spPr>
        <p:txBody>
          <a:bodyPr anchor="ctr"/>
          <a:p>
            <a:pPr algn="ctr"/>
            <a:endParaRPr sz="1800"/>
          </a:p>
        </p:txBody>
      </p:sp>
      <p:sp>
        <p:nvSpPr>
          <p:cNvPr id="433" name="矩形 432"/>
          <p:cNvSpPr/>
          <p:nvPr>
            <p:custDataLst>
              <p:tags r:id="rId6"/>
            </p:custDataLst>
          </p:nvPr>
        </p:nvSpPr>
        <p:spPr bwMode="auto">
          <a:xfrm>
            <a:off x="7437120" y="4353560"/>
            <a:ext cx="231775" cy="231775"/>
          </a:xfrm>
          <a:prstGeom prst="rect">
            <a:avLst/>
          </a:prstGeom>
          <a:solidFill>
            <a:srgbClr val="5268A5"/>
          </a:solidFill>
          <a:ln>
            <a:noFill/>
          </a:ln>
        </p:spPr>
        <p:txBody>
          <a:bodyPr anchor="ctr"/>
          <a:p>
            <a:pPr algn="ctr"/>
            <a:endParaRPr sz="1800"/>
          </a:p>
        </p:txBody>
      </p:sp>
      <p:sp>
        <p:nvSpPr>
          <p:cNvPr id="434" name="矩形 433"/>
          <p:cNvSpPr/>
          <p:nvPr>
            <p:custDataLst>
              <p:tags r:id="rId7"/>
            </p:custDataLst>
          </p:nvPr>
        </p:nvSpPr>
        <p:spPr bwMode="auto">
          <a:xfrm>
            <a:off x="7726045" y="5765165"/>
            <a:ext cx="231775" cy="231775"/>
          </a:xfrm>
          <a:prstGeom prst="rect">
            <a:avLst/>
          </a:prstGeom>
          <a:solidFill>
            <a:srgbClr val="5268A5"/>
          </a:solidFill>
          <a:ln>
            <a:noFill/>
          </a:ln>
        </p:spPr>
        <p:txBody>
          <a:bodyPr anchor="ctr"/>
          <a:p>
            <a:pPr algn="ctr"/>
            <a:endParaRPr sz="1800"/>
          </a:p>
        </p:txBody>
      </p:sp>
      <p:sp>
        <p:nvSpPr>
          <p:cNvPr id="435" name="矩形 434"/>
          <p:cNvSpPr/>
          <p:nvPr>
            <p:custDataLst>
              <p:tags r:id="rId8"/>
            </p:custDataLst>
          </p:nvPr>
        </p:nvSpPr>
        <p:spPr bwMode="auto">
          <a:xfrm>
            <a:off x="7726045" y="5483860"/>
            <a:ext cx="231775" cy="230505"/>
          </a:xfrm>
          <a:prstGeom prst="rect">
            <a:avLst/>
          </a:prstGeom>
          <a:solidFill>
            <a:srgbClr val="5268A5"/>
          </a:solidFill>
          <a:ln>
            <a:noFill/>
          </a:ln>
        </p:spPr>
        <p:txBody>
          <a:bodyPr anchor="ctr"/>
          <a:p>
            <a:pPr algn="ctr"/>
            <a:endParaRPr sz="1800"/>
          </a:p>
        </p:txBody>
      </p:sp>
      <p:sp>
        <p:nvSpPr>
          <p:cNvPr id="436" name="矩形 435"/>
          <p:cNvSpPr/>
          <p:nvPr>
            <p:custDataLst>
              <p:tags r:id="rId9"/>
            </p:custDataLst>
          </p:nvPr>
        </p:nvSpPr>
        <p:spPr bwMode="auto">
          <a:xfrm>
            <a:off x="7726045" y="5201285"/>
            <a:ext cx="231775" cy="231775"/>
          </a:xfrm>
          <a:prstGeom prst="rect">
            <a:avLst/>
          </a:prstGeom>
          <a:solidFill>
            <a:srgbClr val="5268A5"/>
          </a:solidFill>
          <a:ln>
            <a:noFill/>
          </a:ln>
        </p:spPr>
        <p:txBody>
          <a:bodyPr anchor="ctr"/>
          <a:p>
            <a:pPr algn="ctr"/>
            <a:endParaRPr sz="1800"/>
          </a:p>
        </p:txBody>
      </p:sp>
      <p:sp>
        <p:nvSpPr>
          <p:cNvPr id="437" name="矩形 436"/>
          <p:cNvSpPr/>
          <p:nvPr>
            <p:custDataLst>
              <p:tags r:id="rId10"/>
            </p:custDataLst>
          </p:nvPr>
        </p:nvSpPr>
        <p:spPr bwMode="auto">
          <a:xfrm>
            <a:off x="7726045" y="4918710"/>
            <a:ext cx="231775" cy="231775"/>
          </a:xfrm>
          <a:prstGeom prst="rect">
            <a:avLst/>
          </a:prstGeom>
          <a:solidFill>
            <a:srgbClr val="5268A5"/>
          </a:solidFill>
          <a:ln>
            <a:noFill/>
          </a:ln>
        </p:spPr>
        <p:txBody>
          <a:bodyPr anchor="ctr"/>
          <a:p>
            <a:pPr algn="ctr"/>
            <a:endParaRPr sz="1800"/>
          </a:p>
        </p:txBody>
      </p:sp>
      <p:sp>
        <p:nvSpPr>
          <p:cNvPr id="438" name="矩形 437"/>
          <p:cNvSpPr/>
          <p:nvPr>
            <p:custDataLst>
              <p:tags r:id="rId11"/>
            </p:custDataLst>
          </p:nvPr>
        </p:nvSpPr>
        <p:spPr bwMode="auto">
          <a:xfrm>
            <a:off x="7726045" y="4636135"/>
            <a:ext cx="231775" cy="231775"/>
          </a:xfrm>
          <a:prstGeom prst="rect">
            <a:avLst/>
          </a:prstGeom>
          <a:solidFill>
            <a:srgbClr val="5268A5"/>
          </a:solidFill>
          <a:ln>
            <a:noFill/>
          </a:ln>
        </p:spPr>
        <p:txBody>
          <a:bodyPr anchor="ctr"/>
          <a:p>
            <a:pPr algn="ctr"/>
            <a:endParaRPr sz="1800"/>
          </a:p>
        </p:txBody>
      </p:sp>
      <p:sp>
        <p:nvSpPr>
          <p:cNvPr id="439" name="矩形 438"/>
          <p:cNvSpPr/>
          <p:nvPr>
            <p:custDataLst>
              <p:tags r:id="rId12"/>
            </p:custDataLst>
          </p:nvPr>
        </p:nvSpPr>
        <p:spPr bwMode="auto">
          <a:xfrm>
            <a:off x="7726045" y="4353560"/>
            <a:ext cx="231775" cy="231775"/>
          </a:xfrm>
          <a:prstGeom prst="rect">
            <a:avLst/>
          </a:prstGeom>
          <a:solidFill>
            <a:srgbClr val="5268A5"/>
          </a:solidFill>
          <a:ln>
            <a:noFill/>
          </a:ln>
        </p:spPr>
        <p:txBody>
          <a:bodyPr anchor="ctr"/>
          <a:p>
            <a:pPr algn="ctr"/>
            <a:endParaRPr sz="1800"/>
          </a:p>
        </p:txBody>
      </p:sp>
      <p:sp>
        <p:nvSpPr>
          <p:cNvPr id="440" name="矩形 439"/>
          <p:cNvSpPr/>
          <p:nvPr>
            <p:custDataLst>
              <p:tags r:id="rId13"/>
            </p:custDataLst>
          </p:nvPr>
        </p:nvSpPr>
        <p:spPr bwMode="auto">
          <a:xfrm>
            <a:off x="8014970" y="5765165"/>
            <a:ext cx="231775" cy="231775"/>
          </a:xfrm>
          <a:prstGeom prst="rect">
            <a:avLst/>
          </a:prstGeom>
          <a:solidFill>
            <a:srgbClr val="5268A5"/>
          </a:solidFill>
          <a:ln>
            <a:noFill/>
          </a:ln>
        </p:spPr>
        <p:txBody>
          <a:bodyPr anchor="ctr"/>
          <a:p>
            <a:pPr algn="ctr"/>
            <a:endParaRPr sz="1800"/>
          </a:p>
        </p:txBody>
      </p:sp>
      <p:sp>
        <p:nvSpPr>
          <p:cNvPr id="441" name="矩形 440"/>
          <p:cNvSpPr/>
          <p:nvPr>
            <p:custDataLst>
              <p:tags r:id="rId14"/>
            </p:custDataLst>
          </p:nvPr>
        </p:nvSpPr>
        <p:spPr bwMode="auto">
          <a:xfrm>
            <a:off x="8014970" y="5483860"/>
            <a:ext cx="231775" cy="230505"/>
          </a:xfrm>
          <a:prstGeom prst="rect">
            <a:avLst/>
          </a:prstGeom>
          <a:solidFill>
            <a:srgbClr val="5268A5"/>
          </a:solidFill>
          <a:ln>
            <a:noFill/>
          </a:ln>
        </p:spPr>
        <p:txBody>
          <a:bodyPr anchor="ctr"/>
          <a:p>
            <a:pPr algn="ctr"/>
            <a:endParaRPr sz="1800"/>
          </a:p>
        </p:txBody>
      </p:sp>
      <p:sp>
        <p:nvSpPr>
          <p:cNvPr id="442" name="矩形 441"/>
          <p:cNvSpPr/>
          <p:nvPr>
            <p:custDataLst>
              <p:tags r:id="rId15"/>
            </p:custDataLst>
          </p:nvPr>
        </p:nvSpPr>
        <p:spPr bwMode="auto">
          <a:xfrm>
            <a:off x="8014970" y="5201285"/>
            <a:ext cx="231775" cy="231775"/>
          </a:xfrm>
          <a:prstGeom prst="rect">
            <a:avLst/>
          </a:prstGeom>
          <a:solidFill>
            <a:srgbClr val="5268A5"/>
          </a:solidFill>
          <a:ln>
            <a:noFill/>
          </a:ln>
        </p:spPr>
        <p:txBody>
          <a:bodyPr anchor="ctr"/>
          <a:p>
            <a:pPr algn="ctr"/>
            <a:endParaRPr sz="1800"/>
          </a:p>
        </p:txBody>
      </p:sp>
      <p:sp>
        <p:nvSpPr>
          <p:cNvPr id="443" name="矩形 442"/>
          <p:cNvSpPr/>
          <p:nvPr>
            <p:custDataLst>
              <p:tags r:id="rId16"/>
            </p:custDataLst>
          </p:nvPr>
        </p:nvSpPr>
        <p:spPr bwMode="auto">
          <a:xfrm>
            <a:off x="8014970" y="4918710"/>
            <a:ext cx="231775" cy="231775"/>
          </a:xfrm>
          <a:prstGeom prst="rect">
            <a:avLst/>
          </a:prstGeom>
          <a:solidFill>
            <a:srgbClr val="5268A5"/>
          </a:solidFill>
          <a:ln>
            <a:noFill/>
          </a:ln>
        </p:spPr>
        <p:txBody>
          <a:bodyPr anchor="ctr"/>
          <a:p>
            <a:pPr algn="ctr"/>
            <a:endParaRPr sz="1800"/>
          </a:p>
        </p:txBody>
      </p:sp>
      <p:sp>
        <p:nvSpPr>
          <p:cNvPr id="444" name="矩形 443"/>
          <p:cNvSpPr/>
          <p:nvPr>
            <p:custDataLst>
              <p:tags r:id="rId17"/>
            </p:custDataLst>
          </p:nvPr>
        </p:nvSpPr>
        <p:spPr bwMode="auto">
          <a:xfrm>
            <a:off x="8014970" y="4636135"/>
            <a:ext cx="231775" cy="231775"/>
          </a:xfrm>
          <a:prstGeom prst="rect">
            <a:avLst/>
          </a:prstGeom>
          <a:solidFill>
            <a:srgbClr val="5268A5"/>
          </a:solidFill>
          <a:ln>
            <a:noFill/>
          </a:ln>
        </p:spPr>
        <p:txBody>
          <a:bodyPr anchor="ctr"/>
          <a:p>
            <a:pPr algn="ctr"/>
            <a:endParaRPr sz="1800"/>
          </a:p>
        </p:txBody>
      </p:sp>
      <p:sp>
        <p:nvSpPr>
          <p:cNvPr id="445" name="矩形 444"/>
          <p:cNvSpPr/>
          <p:nvPr>
            <p:custDataLst>
              <p:tags r:id="rId18"/>
            </p:custDataLst>
          </p:nvPr>
        </p:nvSpPr>
        <p:spPr bwMode="auto">
          <a:xfrm>
            <a:off x="8014970" y="4353560"/>
            <a:ext cx="231775" cy="231775"/>
          </a:xfrm>
          <a:prstGeom prst="rect">
            <a:avLst/>
          </a:prstGeom>
          <a:solidFill>
            <a:srgbClr val="5268A5"/>
          </a:solidFill>
          <a:ln>
            <a:noFill/>
          </a:ln>
        </p:spPr>
        <p:txBody>
          <a:bodyPr anchor="ctr"/>
          <a:p>
            <a:pPr algn="ctr"/>
            <a:endParaRPr sz="1800"/>
          </a:p>
        </p:txBody>
      </p:sp>
      <p:sp>
        <p:nvSpPr>
          <p:cNvPr id="446" name="任意多边形 445"/>
          <p:cNvSpPr/>
          <p:nvPr>
            <p:custDataLst>
              <p:tags r:id="rId19"/>
            </p:custDataLst>
          </p:nvPr>
        </p:nvSpPr>
        <p:spPr bwMode="auto">
          <a:xfrm>
            <a:off x="8294370" y="4353560"/>
            <a:ext cx="163830" cy="355600"/>
          </a:xfrm>
          <a:custGeom>
            <a:avLst/>
            <a:gdLst>
              <a:gd name="T0" fmla="*/ 103 w 103"/>
              <a:gd name="T1" fmla="*/ 91 h 224"/>
              <a:gd name="T2" fmla="*/ 0 w 103"/>
              <a:gd name="T3" fmla="*/ 0 h 224"/>
              <a:gd name="T4" fmla="*/ 0 w 103"/>
              <a:gd name="T5" fmla="*/ 146 h 224"/>
              <a:gd name="T6" fmla="*/ 103 w 103"/>
              <a:gd name="T7" fmla="*/ 224 h 224"/>
              <a:gd name="T8" fmla="*/ 103 w 103"/>
              <a:gd name="T9" fmla="*/ 91 h 224"/>
            </a:gdLst>
            <a:ahLst/>
            <a:cxnLst>
              <a:cxn ang="0">
                <a:pos x="T0" y="T1"/>
              </a:cxn>
              <a:cxn ang="0">
                <a:pos x="T2" y="T3"/>
              </a:cxn>
              <a:cxn ang="0">
                <a:pos x="T4" y="T5"/>
              </a:cxn>
              <a:cxn ang="0">
                <a:pos x="T6" y="T7"/>
              </a:cxn>
              <a:cxn ang="0">
                <a:pos x="T8" y="T9"/>
              </a:cxn>
            </a:cxnLst>
            <a:rect l="0" t="0" r="r" b="b"/>
            <a:pathLst>
              <a:path w="103" h="224">
                <a:moveTo>
                  <a:pt x="103" y="91"/>
                </a:moveTo>
                <a:lnTo>
                  <a:pt x="0" y="0"/>
                </a:lnTo>
                <a:lnTo>
                  <a:pt x="0" y="146"/>
                </a:lnTo>
                <a:lnTo>
                  <a:pt x="103" y="224"/>
                </a:lnTo>
                <a:lnTo>
                  <a:pt x="103" y="91"/>
                </a:lnTo>
                <a:close/>
              </a:path>
            </a:pathLst>
          </a:custGeom>
          <a:solidFill>
            <a:srgbClr val="5268A5">
              <a:lumMod val="75000"/>
            </a:srgbClr>
          </a:solidFill>
          <a:ln>
            <a:noFill/>
          </a:ln>
        </p:spPr>
        <p:txBody>
          <a:bodyPr anchor="ctr"/>
          <a:p>
            <a:pPr algn="ctr"/>
            <a:endParaRPr sz="1800"/>
          </a:p>
        </p:txBody>
      </p:sp>
      <p:sp>
        <p:nvSpPr>
          <p:cNvPr id="447" name="任意多边形 446"/>
          <p:cNvSpPr/>
          <p:nvPr>
            <p:custDataLst>
              <p:tags r:id="rId20"/>
            </p:custDataLst>
          </p:nvPr>
        </p:nvSpPr>
        <p:spPr bwMode="auto">
          <a:xfrm>
            <a:off x="8294370" y="4636135"/>
            <a:ext cx="163830" cy="330200"/>
          </a:xfrm>
          <a:custGeom>
            <a:avLst/>
            <a:gdLst>
              <a:gd name="T0" fmla="*/ 103 w 103"/>
              <a:gd name="T1" fmla="*/ 75 h 208"/>
              <a:gd name="T2" fmla="*/ 0 w 103"/>
              <a:gd name="T3" fmla="*/ 0 h 208"/>
              <a:gd name="T4" fmla="*/ 0 w 103"/>
              <a:gd name="T5" fmla="*/ 146 h 208"/>
              <a:gd name="T6" fmla="*/ 103 w 103"/>
              <a:gd name="T7" fmla="*/ 208 h 208"/>
              <a:gd name="T8" fmla="*/ 103 w 103"/>
              <a:gd name="T9" fmla="*/ 75 h 208"/>
            </a:gdLst>
            <a:ahLst/>
            <a:cxnLst>
              <a:cxn ang="0">
                <a:pos x="T0" y="T1"/>
              </a:cxn>
              <a:cxn ang="0">
                <a:pos x="T2" y="T3"/>
              </a:cxn>
              <a:cxn ang="0">
                <a:pos x="T4" y="T5"/>
              </a:cxn>
              <a:cxn ang="0">
                <a:pos x="T6" y="T7"/>
              </a:cxn>
              <a:cxn ang="0">
                <a:pos x="T8" y="T9"/>
              </a:cxn>
            </a:cxnLst>
            <a:rect l="0" t="0" r="r" b="b"/>
            <a:pathLst>
              <a:path w="103" h="208">
                <a:moveTo>
                  <a:pt x="103" y="75"/>
                </a:moveTo>
                <a:lnTo>
                  <a:pt x="0" y="0"/>
                </a:lnTo>
                <a:lnTo>
                  <a:pt x="0" y="146"/>
                </a:lnTo>
                <a:lnTo>
                  <a:pt x="103" y="208"/>
                </a:lnTo>
                <a:lnTo>
                  <a:pt x="103" y="75"/>
                </a:lnTo>
                <a:close/>
              </a:path>
            </a:pathLst>
          </a:custGeom>
          <a:solidFill>
            <a:srgbClr val="5268A5">
              <a:lumMod val="75000"/>
            </a:srgbClr>
          </a:solidFill>
          <a:ln>
            <a:noFill/>
          </a:ln>
        </p:spPr>
        <p:txBody>
          <a:bodyPr anchor="ctr"/>
          <a:p>
            <a:pPr algn="ctr"/>
            <a:endParaRPr sz="1800"/>
          </a:p>
        </p:txBody>
      </p:sp>
      <p:sp>
        <p:nvSpPr>
          <p:cNvPr id="448" name="任意多边形 447"/>
          <p:cNvSpPr/>
          <p:nvPr>
            <p:custDataLst>
              <p:tags r:id="rId21"/>
            </p:custDataLst>
          </p:nvPr>
        </p:nvSpPr>
        <p:spPr bwMode="auto">
          <a:xfrm>
            <a:off x="8294370" y="4918710"/>
            <a:ext cx="163830" cy="306705"/>
          </a:xfrm>
          <a:custGeom>
            <a:avLst/>
            <a:gdLst>
              <a:gd name="T0" fmla="*/ 103 w 103"/>
              <a:gd name="T1" fmla="*/ 59 h 193"/>
              <a:gd name="T2" fmla="*/ 0 w 103"/>
              <a:gd name="T3" fmla="*/ 0 h 193"/>
              <a:gd name="T4" fmla="*/ 0 w 103"/>
              <a:gd name="T5" fmla="*/ 146 h 193"/>
              <a:gd name="T6" fmla="*/ 103 w 103"/>
              <a:gd name="T7" fmla="*/ 193 h 193"/>
              <a:gd name="T8" fmla="*/ 103 w 103"/>
              <a:gd name="T9" fmla="*/ 59 h 193"/>
            </a:gdLst>
            <a:ahLst/>
            <a:cxnLst>
              <a:cxn ang="0">
                <a:pos x="T0" y="T1"/>
              </a:cxn>
              <a:cxn ang="0">
                <a:pos x="T2" y="T3"/>
              </a:cxn>
              <a:cxn ang="0">
                <a:pos x="T4" y="T5"/>
              </a:cxn>
              <a:cxn ang="0">
                <a:pos x="T6" y="T7"/>
              </a:cxn>
              <a:cxn ang="0">
                <a:pos x="T8" y="T9"/>
              </a:cxn>
            </a:cxnLst>
            <a:rect l="0" t="0" r="r" b="b"/>
            <a:pathLst>
              <a:path w="103" h="193">
                <a:moveTo>
                  <a:pt x="103" y="59"/>
                </a:moveTo>
                <a:lnTo>
                  <a:pt x="0" y="0"/>
                </a:lnTo>
                <a:lnTo>
                  <a:pt x="0" y="146"/>
                </a:lnTo>
                <a:lnTo>
                  <a:pt x="103" y="193"/>
                </a:lnTo>
                <a:lnTo>
                  <a:pt x="103" y="59"/>
                </a:lnTo>
                <a:close/>
              </a:path>
            </a:pathLst>
          </a:custGeom>
          <a:solidFill>
            <a:srgbClr val="5268A5">
              <a:lumMod val="75000"/>
            </a:srgbClr>
          </a:solidFill>
          <a:ln>
            <a:noFill/>
          </a:ln>
        </p:spPr>
        <p:txBody>
          <a:bodyPr anchor="ctr"/>
          <a:p>
            <a:pPr algn="ctr"/>
            <a:endParaRPr sz="1800"/>
          </a:p>
        </p:txBody>
      </p:sp>
      <p:sp>
        <p:nvSpPr>
          <p:cNvPr id="449" name="任意多边形 448"/>
          <p:cNvSpPr/>
          <p:nvPr>
            <p:custDataLst>
              <p:tags r:id="rId22"/>
            </p:custDataLst>
          </p:nvPr>
        </p:nvSpPr>
        <p:spPr bwMode="auto">
          <a:xfrm>
            <a:off x="8294370" y="5201285"/>
            <a:ext cx="163830" cy="282575"/>
          </a:xfrm>
          <a:custGeom>
            <a:avLst/>
            <a:gdLst>
              <a:gd name="T0" fmla="*/ 103 w 103"/>
              <a:gd name="T1" fmla="*/ 44 h 178"/>
              <a:gd name="T2" fmla="*/ 0 w 103"/>
              <a:gd name="T3" fmla="*/ 0 h 178"/>
              <a:gd name="T4" fmla="*/ 0 w 103"/>
              <a:gd name="T5" fmla="*/ 146 h 178"/>
              <a:gd name="T6" fmla="*/ 103 w 103"/>
              <a:gd name="T7" fmla="*/ 178 h 178"/>
              <a:gd name="T8" fmla="*/ 103 w 103"/>
              <a:gd name="T9" fmla="*/ 44 h 178"/>
            </a:gdLst>
            <a:ahLst/>
            <a:cxnLst>
              <a:cxn ang="0">
                <a:pos x="T0" y="T1"/>
              </a:cxn>
              <a:cxn ang="0">
                <a:pos x="T2" y="T3"/>
              </a:cxn>
              <a:cxn ang="0">
                <a:pos x="T4" y="T5"/>
              </a:cxn>
              <a:cxn ang="0">
                <a:pos x="T6" y="T7"/>
              </a:cxn>
              <a:cxn ang="0">
                <a:pos x="T8" y="T9"/>
              </a:cxn>
            </a:cxnLst>
            <a:rect l="0" t="0" r="r" b="b"/>
            <a:pathLst>
              <a:path w="103" h="178">
                <a:moveTo>
                  <a:pt x="103" y="44"/>
                </a:moveTo>
                <a:lnTo>
                  <a:pt x="0" y="0"/>
                </a:lnTo>
                <a:lnTo>
                  <a:pt x="0" y="146"/>
                </a:lnTo>
                <a:lnTo>
                  <a:pt x="103" y="178"/>
                </a:lnTo>
                <a:lnTo>
                  <a:pt x="103" y="44"/>
                </a:lnTo>
                <a:close/>
              </a:path>
            </a:pathLst>
          </a:custGeom>
          <a:solidFill>
            <a:srgbClr val="5268A5">
              <a:lumMod val="75000"/>
            </a:srgbClr>
          </a:solidFill>
          <a:ln>
            <a:noFill/>
          </a:ln>
        </p:spPr>
        <p:txBody>
          <a:bodyPr anchor="ctr"/>
          <a:p>
            <a:pPr algn="ctr"/>
            <a:endParaRPr sz="1800"/>
          </a:p>
        </p:txBody>
      </p:sp>
      <p:sp>
        <p:nvSpPr>
          <p:cNvPr id="450" name="任意多边形 449"/>
          <p:cNvSpPr/>
          <p:nvPr>
            <p:custDataLst>
              <p:tags r:id="rId23"/>
            </p:custDataLst>
          </p:nvPr>
        </p:nvSpPr>
        <p:spPr bwMode="auto">
          <a:xfrm>
            <a:off x="8294370" y="5483860"/>
            <a:ext cx="163830" cy="257175"/>
          </a:xfrm>
          <a:custGeom>
            <a:avLst/>
            <a:gdLst>
              <a:gd name="T0" fmla="*/ 103 w 103"/>
              <a:gd name="T1" fmla="*/ 29 h 162"/>
              <a:gd name="T2" fmla="*/ 0 w 103"/>
              <a:gd name="T3" fmla="*/ 0 h 162"/>
              <a:gd name="T4" fmla="*/ 0 w 103"/>
              <a:gd name="T5" fmla="*/ 145 h 162"/>
              <a:gd name="T6" fmla="*/ 103 w 103"/>
              <a:gd name="T7" fmla="*/ 162 h 162"/>
              <a:gd name="T8" fmla="*/ 103 w 103"/>
              <a:gd name="T9" fmla="*/ 29 h 162"/>
            </a:gdLst>
            <a:ahLst/>
            <a:cxnLst>
              <a:cxn ang="0">
                <a:pos x="T0" y="T1"/>
              </a:cxn>
              <a:cxn ang="0">
                <a:pos x="T2" y="T3"/>
              </a:cxn>
              <a:cxn ang="0">
                <a:pos x="T4" y="T5"/>
              </a:cxn>
              <a:cxn ang="0">
                <a:pos x="T6" y="T7"/>
              </a:cxn>
              <a:cxn ang="0">
                <a:pos x="T8" y="T9"/>
              </a:cxn>
            </a:cxnLst>
            <a:rect l="0" t="0" r="r" b="b"/>
            <a:pathLst>
              <a:path w="103" h="162">
                <a:moveTo>
                  <a:pt x="103" y="29"/>
                </a:moveTo>
                <a:lnTo>
                  <a:pt x="0" y="0"/>
                </a:lnTo>
                <a:lnTo>
                  <a:pt x="0" y="145"/>
                </a:lnTo>
                <a:lnTo>
                  <a:pt x="103" y="162"/>
                </a:lnTo>
                <a:lnTo>
                  <a:pt x="103" y="29"/>
                </a:lnTo>
                <a:close/>
              </a:path>
            </a:pathLst>
          </a:custGeom>
          <a:solidFill>
            <a:srgbClr val="5268A5">
              <a:lumMod val="75000"/>
            </a:srgbClr>
          </a:solidFill>
          <a:ln>
            <a:noFill/>
          </a:ln>
        </p:spPr>
        <p:txBody>
          <a:bodyPr anchor="ctr"/>
          <a:p>
            <a:pPr algn="ctr"/>
            <a:endParaRPr sz="1800"/>
          </a:p>
        </p:txBody>
      </p:sp>
      <p:sp>
        <p:nvSpPr>
          <p:cNvPr id="451" name="任意多边形 450"/>
          <p:cNvSpPr/>
          <p:nvPr>
            <p:custDataLst>
              <p:tags r:id="rId24"/>
            </p:custDataLst>
          </p:nvPr>
        </p:nvSpPr>
        <p:spPr bwMode="auto">
          <a:xfrm>
            <a:off x="8294370" y="5765165"/>
            <a:ext cx="163830" cy="233680"/>
          </a:xfrm>
          <a:custGeom>
            <a:avLst/>
            <a:gdLst>
              <a:gd name="T0" fmla="*/ 103 w 103"/>
              <a:gd name="T1" fmla="*/ 14 h 147"/>
              <a:gd name="T2" fmla="*/ 0 w 103"/>
              <a:gd name="T3" fmla="*/ 0 h 147"/>
              <a:gd name="T4" fmla="*/ 0 w 103"/>
              <a:gd name="T5" fmla="*/ 146 h 147"/>
              <a:gd name="T6" fmla="*/ 103 w 103"/>
              <a:gd name="T7" fmla="*/ 147 h 147"/>
              <a:gd name="T8" fmla="*/ 103 w 103"/>
              <a:gd name="T9" fmla="*/ 14 h 147"/>
            </a:gdLst>
            <a:ahLst/>
            <a:cxnLst>
              <a:cxn ang="0">
                <a:pos x="T0" y="T1"/>
              </a:cxn>
              <a:cxn ang="0">
                <a:pos x="T2" y="T3"/>
              </a:cxn>
              <a:cxn ang="0">
                <a:pos x="T4" y="T5"/>
              </a:cxn>
              <a:cxn ang="0">
                <a:pos x="T6" y="T7"/>
              </a:cxn>
              <a:cxn ang="0">
                <a:pos x="T8" y="T9"/>
              </a:cxn>
            </a:cxnLst>
            <a:rect l="0" t="0" r="r" b="b"/>
            <a:pathLst>
              <a:path w="103" h="147">
                <a:moveTo>
                  <a:pt x="103" y="14"/>
                </a:moveTo>
                <a:lnTo>
                  <a:pt x="0" y="0"/>
                </a:lnTo>
                <a:lnTo>
                  <a:pt x="0" y="146"/>
                </a:lnTo>
                <a:lnTo>
                  <a:pt x="103" y="147"/>
                </a:lnTo>
                <a:lnTo>
                  <a:pt x="103" y="14"/>
                </a:lnTo>
                <a:close/>
              </a:path>
            </a:pathLst>
          </a:custGeom>
          <a:solidFill>
            <a:srgbClr val="5268A5">
              <a:lumMod val="75000"/>
            </a:srgbClr>
          </a:solidFill>
          <a:ln>
            <a:noFill/>
          </a:ln>
        </p:spPr>
        <p:txBody>
          <a:bodyPr anchor="ctr"/>
          <a:p>
            <a:pPr algn="ctr"/>
            <a:endParaRPr sz="1800"/>
          </a:p>
        </p:txBody>
      </p:sp>
      <p:sp>
        <p:nvSpPr>
          <p:cNvPr id="452" name="任意多边形 451"/>
          <p:cNvSpPr/>
          <p:nvPr>
            <p:custDataLst>
              <p:tags r:id="rId25"/>
            </p:custDataLst>
          </p:nvPr>
        </p:nvSpPr>
        <p:spPr bwMode="auto">
          <a:xfrm>
            <a:off x="8497570" y="4533265"/>
            <a:ext cx="127000" cy="330200"/>
          </a:xfrm>
          <a:custGeom>
            <a:avLst/>
            <a:gdLst>
              <a:gd name="T0" fmla="*/ 80 w 80"/>
              <a:gd name="T1" fmla="*/ 90 h 208"/>
              <a:gd name="T2" fmla="*/ 0 w 80"/>
              <a:gd name="T3" fmla="*/ 0 h 208"/>
              <a:gd name="T4" fmla="*/ 0 w 80"/>
              <a:gd name="T5" fmla="*/ 130 h 208"/>
              <a:gd name="T6" fmla="*/ 80 w 80"/>
              <a:gd name="T7" fmla="*/ 208 h 208"/>
              <a:gd name="T8" fmla="*/ 80 w 80"/>
              <a:gd name="T9" fmla="*/ 90 h 208"/>
            </a:gdLst>
            <a:ahLst/>
            <a:cxnLst>
              <a:cxn ang="0">
                <a:pos x="T0" y="T1"/>
              </a:cxn>
              <a:cxn ang="0">
                <a:pos x="T2" y="T3"/>
              </a:cxn>
              <a:cxn ang="0">
                <a:pos x="T4" y="T5"/>
              </a:cxn>
              <a:cxn ang="0">
                <a:pos x="T6" y="T7"/>
              </a:cxn>
              <a:cxn ang="0">
                <a:pos x="T8" y="T9"/>
              </a:cxn>
            </a:cxnLst>
            <a:rect l="0" t="0" r="r" b="b"/>
            <a:pathLst>
              <a:path w="80" h="208">
                <a:moveTo>
                  <a:pt x="80" y="90"/>
                </a:moveTo>
                <a:lnTo>
                  <a:pt x="0" y="0"/>
                </a:lnTo>
                <a:lnTo>
                  <a:pt x="0" y="130"/>
                </a:lnTo>
                <a:lnTo>
                  <a:pt x="80" y="208"/>
                </a:lnTo>
                <a:lnTo>
                  <a:pt x="80" y="90"/>
                </a:lnTo>
                <a:close/>
              </a:path>
            </a:pathLst>
          </a:custGeom>
          <a:solidFill>
            <a:srgbClr val="5268A5">
              <a:lumMod val="75000"/>
            </a:srgbClr>
          </a:solidFill>
          <a:ln>
            <a:noFill/>
          </a:ln>
        </p:spPr>
        <p:txBody>
          <a:bodyPr anchor="ctr"/>
          <a:p>
            <a:pPr algn="ctr"/>
            <a:endParaRPr sz="1800"/>
          </a:p>
        </p:txBody>
      </p:sp>
      <p:sp>
        <p:nvSpPr>
          <p:cNvPr id="453" name="任意多边形 452"/>
          <p:cNvSpPr/>
          <p:nvPr>
            <p:custDataLst>
              <p:tags r:id="rId26"/>
            </p:custDataLst>
          </p:nvPr>
        </p:nvSpPr>
        <p:spPr bwMode="auto">
          <a:xfrm>
            <a:off x="8497570" y="4784090"/>
            <a:ext cx="127000" cy="306705"/>
          </a:xfrm>
          <a:custGeom>
            <a:avLst/>
            <a:gdLst>
              <a:gd name="T0" fmla="*/ 80 w 80"/>
              <a:gd name="T1" fmla="*/ 75 h 193"/>
              <a:gd name="T2" fmla="*/ 0 w 80"/>
              <a:gd name="T3" fmla="*/ 0 h 193"/>
              <a:gd name="T4" fmla="*/ 0 w 80"/>
              <a:gd name="T5" fmla="*/ 131 h 193"/>
              <a:gd name="T6" fmla="*/ 80 w 80"/>
              <a:gd name="T7" fmla="*/ 193 h 193"/>
              <a:gd name="T8" fmla="*/ 80 w 80"/>
              <a:gd name="T9" fmla="*/ 75 h 193"/>
            </a:gdLst>
            <a:ahLst/>
            <a:cxnLst>
              <a:cxn ang="0">
                <a:pos x="T0" y="T1"/>
              </a:cxn>
              <a:cxn ang="0">
                <a:pos x="T2" y="T3"/>
              </a:cxn>
              <a:cxn ang="0">
                <a:pos x="T4" y="T5"/>
              </a:cxn>
              <a:cxn ang="0">
                <a:pos x="T6" y="T7"/>
              </a:cxn>
              <a:cxn ang="0">
                <a:pos x="T8" y="T9"/>
              </a:cxn>
            </a:cxnLst>
            <a:rect l="0" t="0" r="r" b="b"/>
            <a:pathLst>
              <a:path w="80" h="193">
                <a:moveTo>
                  <a:pt x="80" y="75"/>
                </a:moveTo>
                <a:lnTo>
                  <a:pt x="0" y="0"/>
                </a:lnTo>
                <a:lnTo>
                  <a:pt x="0" y="131"/>
                </a:lnTo>
                <a:lnTo>
                  <a:pt x="80" y="193"/>
                </a:lnTo>
                <a:lnTo>
                  <a:pt x="80" y="75"/>
                </a:lnTo>
                <a:close/>
              </a:path>
            </a:pathLst>
          </a:custGeom>
          <a:solidFill>
            <a:srgbClr val="5268A5">
              <a:lumMod val="75000"/>
            </a:srgbClr>
          </a:solidFill>
          <a:ln>
            <a:noFill/>
          </a:ln>
        </p:spPr>
        <p:txBody>
          <a:bodyPr anchor="ctr"/>
          <a:p>
            <a:pPr algn="ctr"/>
            <a:endParaRPr sz="1800"/>
          </a:p>
        </p:txBody>
      </p:sp>
      <p:sp>
        <p:nvSpPr>
          <p:cNvPr id="454" name="任意多边形 453"/>
          <p:cNvSpPr/>
          <p:nvPr>
            <p:custDataLst>
              <p:tags r:id="rId27"/>
            </p:custDataLst>
          </p:nvPr>
        </p:nvSpPr>
        <p:spPr bwMode="auto">
          <a:xfrm>
            <a:off x="8497570" y="5036185"/>
            <a:ext cx="127000" cy="282575"/>
          </a:xfrm>
          <a:custGeom>
            <a:avLst/>
            <a:gdLst>
              <a:gd name="T0" fmla="*/ 80 w 80"/>
              <a:gd name="T1" fmla="*/ 60 h 178"/>
              <a:gd name="T2" fmla="*/ 0 w 80"/>
              <a:gd name="T3" fmla="*/ 0 h 178"/>
              <a:gd name="T4" fmla="*/ 0 w 80"/>
              <a:gd name="T5" fmla="*/ 130 h 178"/>
              <a:gd name="T6" fmla="*/ 80 w 80"/>
              <a:gd name="T7" fmla="*/ 178 h 178"/>
              <a:gd name="T8" fmla="*/ 80 w 80"/>
              <a:gd name="T9" fmla="*/ 60 h 178"/>
            </a:gdLst>
            <a:ahLst/>
            <a:cxnLst>
              <a:cxn ang="0">
                <a:pos x="T0" y="T1"/>
              </a:cxn>
              <a:cxn ang="0">
                <a:pos x="T2" y="T3"/>
              </a:cxn>
              <a:cxn ang="0">
                <a:pos x="T4" y="T5"/>
              </a:cxn>
              <a:cxn ang="0">
                <a:pos x="T6" y="T7"/>
              </a:cxn>
              <a:cxn ang="0">
                <a:pos x="T8" y="T9"/>
              </a:cxn>
            </a:cxnLst>
            <a:rect l="0" t="0" r="r" b="b"/>
            <a:pathLst>
              <a:path w="80" h="178">
                <a:moveTo>
                  <a:pt x="80" y="60"/>
                </a:moveTo>
                <a:lnTo>
                  <a:pt x="0" y="0"/>
                </a:lnTo>
                <a:lnTo>
                  <a:pt x="0" y="130"/>
                </a:lnTo>
                <a:lnTo>
                  <a:pt x="80" y="178"/>
                </a:lnTo>
                <a:lnTo>
                  <a:pt x="80" y="60"/>
                </a:lnTo>
                <a:close/>
              </a:path>
            </a:pathLst>
          </a:custGeom>
          <a:solidFill>
            <a:srgbClr val="5268A5">
              <a:lumMod val="75000"/>
            </a:srgbClr>
          </a:solidFill>
          <a:ln>
            <a:noFill/>
          </a:ln>
        </p:spPr>
        <p:txBody>
          <a:bodyPr anchor="ctr"/>
          <a:p>
            <a:pPr algn="ctr"/>
            <a:endParaRPr sz="1800"/>
          </a:p>
        </p:txBody>
      </p:sp>
      <p:sp>
        <p:nvSpPr>
          <p:cNvPr id="455" name="任意多边形 454"/>
          <p:cNvSpPr/>
          <p:nvPr>
            <p:custDataLst>
              <p:tags r:id="rId28"/>
            </p:custDataLst>
          </p:nvPr>
        </p:nvSpPr>
        <p:spPr bwMode="auto">
          <a:xfrm>
            <a:off x="8497570" y="5288915"/>
            <a:ext cx="127000" cy="257175"/>
          </a:xfrm>
          <a:custGeom>
            <a:avLst/>
            <a:gdLst>
              <a:gd name="T0" fmla="*/ 80 w 80"/>
              <a:gd name="T1" fmla="*/ 44 h 162"/>
              <a:gd name="T2" fmla="*/ 0 w 80"/>
              <a:gd name="T3" fmla="*/ 0 h 162"/>
              <a:gd name="T4" fmla="*/ 0 w 80"/>
              <a:gd name="T5" fmla="*/ 130 h 162"/>
              <a:gd name="T6" fmla="*/ 80 w 80"/>
              <a:gd name="T7" fmla="*/ 162 h 162"/>
              <a:gd name="T8" fmla="*/ 80 w 80"/>
              <a:gd name="T9" fmla="*/ 44 h 162"/>
            </a:gdLst>
            <a:ahLst/>
            <a:cxnLst>
              <a:cxn ang="0">
                <a:pos x="T0" y="T1"/>
              </a:cxn>
              <a:cxn ang="0">
                <a:pos x="T2" y="T3"/>
              </a:cxn>
              <a:cxn ang="0">
                <a:pos x="T4" y="T5"/>
              </a:cxn>
              <a:cxn ang="0">
                <a:pos x="T6" y="T7"/>
              </a:cxn>
              <a:cxn ang="0">
                <a:pos x="T8" y="T9"/>
              </a:cxn>
            </a:cxnLst>
            <a:rect l="0" t="0" r="r" b="b"/>
            <a:pathLst>
              <a:path w="80" h="162">
                <a:moveTo>
                  <a:pt x="80" y="44"/>
                </a:moveTo>
                <a:lnTo>
                  <a:pt x="0" y="0"/>
                </a:lnTo>
                <a:lnTo>
                  <a:pt x="0" y="130"/>
                </a:lnTo>
                <a:lnTo>
                  <a:pt x="80" y="162"/>
                </a:lnTo>
                <a:lnTo>
                  <a:pt x="80" y="44"/>
                </a:lnTo>
                <a:close/>
              </a:path>
            </a:pathLst>
          </a:custGeom>
          <a:solidFill>
            <a:srgbClr val="5268A5">
              <a:lumMod val="75000"/>
            </a:srgbClr>
          </a:solidFill>
          <a:ln>
            <a:noFill/>
          </a:ln>
        </p:spPr>
        <p:txBody>
          <a:bodyPr anchor="ctr"/>
          <a:p>
            <a:pPr algn="ctr"/>
            <a:endParaRPr sz="1800"/>
          </a:p>
        </p:txBody>
      </p:sp>
      <p:sp>
        <p:nvSpPr>
          <p:cNvPr id="456" name="任意多边形 455"/>
          <p:cNvSpPr/>
          <p:nvPr>
            <p:custDataLst>
              <p:tags r:id="rId29"/>
            </p:custDataLst>
          </p:nvPr>
        </p:nvSpPr>
        <p:spPr bwMode="auto">
          <a:xfrm>
            <a:off x="8497570" y="5539740"/>
            <a:ext cx="127000" cy="234950"/>
          </a:xfrm>
          <a:custGeom>
            <a:avLst/>
            <a:gdLst>
              <a:gd name="T0" fmla="*/ 80 w 80"/>
              <a:gd name="T1" fmla="*/ 30 h 148"/>
              <a:gd name="T2" fmla="*/ 0 w 80"/>
              <a:gd name="T3" fmla="*/ 0 h 148"/>
              <a:gd name="T4" fmla="*/ 0 w 80"/>
              <a:gd name="T5" fmla="*/ 131 h 148"/>
              <a:gd name="T6" fmla="*/ 80 w 80"/>
              <a:gd name="T7" fmla="*/ 148 h 148"/>
              <a:gd name="T8" fmla="*/ 80 w 80"/>
              <a:gd name="T9" fmla="*/ 30 h 148"/>
            </a:gdLst>
            <a:ahLst/>
            <a:cxnLst>
              <a:cxn ang="0">
                <a:pos x="T0" y="T1"/>
              </a:cxn>
              <a:cxn ang="0">
                <a:pos x="T2" y="T3"/>
              </a:cxn>
              <a:cxn ang="0">
                <a:pos x="T4" y="T5"/>
              </a:cxn>
              <a:cxn ang="0">
                <a:pos x="T6" y="T7"/>
              </a:cxn>
              <a:cxn ang="0">
                <a:pos x="T8" y="T9"/>
              </a:cxn>
            </a:cxnLst>
            <a:rect l="0" t="0" r="r" b="b"/>
            <a:pathLst>
              <a:path w="80" h="148">
                <a:moveTo>
                  <a:pt x="80" y="30"/>
                </a:moveTo>
                <a:lnTo>
                  <a:pt x="0" y="0"/>
                </a:lnTo>
                <a:lnTo>
                  <a:pt x="0" y="131"/>
                </a:lnTo>
                <a:lnTo>
                  <a:pt x="80" y="148"/>
                </a:lnTo>
                <a:lnTo>
                  <a:pt x="80" y="30"/>
                </a:lnTo>
                <a:close/>
              </a:path>
            </a:pathLst>
          </a:custGeom>
          <a:solidFill>
            <a:srgbClr val="5268A5">
              <a:lumMod val="75000"/>
            </a:srgbClr>
          </a:solidFill>
          <a:ln>
            <a:noFill/>
          </a:ln>
        </p:spPr>
        <p:txBody>
          <a:bodyPr anchor="ctr"/>
          <a:p>
            <a:pPr algn="ctr"/>
            <a:endParaRPr sz="1800"/>
          </a:p>
        </p:txBody>
      </p:sp>
      <p:sp>
        <p:nvSpPr>
          <p:cNvPr id="457" name="任意多边形 456"/>
          <p:cNvSpPr/>
          <p:nvPr>
            <p:custDataLst>
              <p:tags r:id="rId30"/>
            </p:custDataLst>
          </p:nvPr>
        </p:nvSpPr>
        <p:spPr bwMode="auto">
          <a:xfrm>
            <a:off x="8497570" y="5791835"/>
            <a:ext cx="127000" cy="209550"/>
          </a:xfrm>
          <a:custGeom>
            <a:avLst/>
            <a:gdLst>
              <a:gd name="T0" fmla="*/ 80 w 80"/>
              <a:gd name="T1" fmla="*/ 14 h 132"/>
              <a:gd name="T2" fmla="*/ 0 w 80"/>
              <a:gd name="T3" fmla="*/ 0 h 132"/>
              <a:gd name="T4" fmla="*/ 0 w 80"/>
              <a:gd name="T5" fmla="*/ 131 h 132"/>
              <a:gd name="T6" fmla="*/ 80 w 80"/>
              <a:gd name="T7" fmla="*/ 132 h 132"/>
              <a:gd name="T8" fmla="*/ 80 w 80"/>
              <a:gd name="T9" fmla="*/ 14 h 132"/>
            </a:gdLst>
            <a:ahLst/>
            <a:cxnLst>
              <a:cxn ang="0">
                <a:pos x="T0" y="T1"/>
              </a:cxn>
              <a:cxn ang="0">
                <a:pos x="T2" y="T3"/>
              </a:cxn>
              <a:cxn ang="0">
                <a:pos x="T4" y="T5"/>
              </a:cxn>
              <a:cxn ang="0">
                <a:pos x="T6" y="T7"/>
              </a:cxn>
              <a:cxn ang="0">
                <a:pos x="T8" y="T9"/>
              </a:cxn>
            </a:cxnLst>
            <a:rect l="0" t="0" r="r" b="b"/>
            <a:pathLst>
              <a:path w="80" h="132">
                <a:moveTo>
                  <a:pt x="80" y="14"/>
                </a:moveTo>
                <a:lnTo>
                  <a:pt x="0" y="0"/>
                </a:lnTo>
                <a:lnTo>
                  <a:pt x="0" y="131"/>
                </a:lnTo>
                <a:lnTo>
                  <a:pt x="80" y="132"/>
                </a:lnTo>
                <a:lnTo>
                  <a:pt x="80" y="14"/>
                </a:lnTo>
                <a:close/>
              </a:path>
            </a:pathLst>
          </a:custGeom>
          <a:solidFill>
            <a:srgbClr val="5268A5">
              <a:lumMod val="75000"/>
            </a:srgbClr>
          </a:solidFill>
          <a:ln>
            <a:noFill/>
          </a:ln>
        </p:spPr>
        <p:txBody>
          <a:bodyPr anchor="ctr"/>
          <a:p>
            <a:pPr algn="ctr"/>
            <a:endParaRPr sz="1800"/>
          </a:p>
        </p:txBody>
      </p:sp>
      <p:sp>
        <p:nvSpPr>
          <p:cNvPr id="458" name="任意多边形 457"/>
          <p:cNvSpPr/>
          <p:nvPr>
            <p:custDataLst>
              <p:tags r:id="rId31"/>
            </p:custDataLst>
          </p:nvPr>
        </p:nvSpPr>
        <p:spPr bwMode="auto">
          <a:xfrm>
            <a:off x="8656320" y="4711065"/>
            <a:ext cx="92075" cy="306705"/>
          </a:xfrm>
          <a:custGeom>
            <a:avLst/>
            <a:gdLst>
              <a:gd name="T0" fmla="*/ 58 w 58"/>
              <a:gd name="T1" fmla="*/ 90 h 193"/>
              <a:gd name="T2" fmla="*/ 0 w 58"/>
              <a:gd name="T3" fmla="*/ 0 h 193"/>
              <a:gd name="T4" fmla="*/ 0 w 58"/>
              <a:gd name="T5" fmla="*/ 115 h 193"/>
              <a:gd name="T6" fmla="*/ 58 w 58"/>
              <a:gd name="T7" fmla="*/ 193 h 193"/>
              <a:gd name="T8" fmla="*/ 58 w 58"/>
              <a:gd name="T9" fmla="*/ 90 h 193"/>
            </a:gdLst>
            <a:ahLst/>
            <a:cxnLst>
              <a:cxn ang="0">
                <a:pos x="T0" y="T1"/>
              </a:cxn>
              <a:cxn ang="0">
                <a:pos x="T2" y="T3"/>
              </a:cxn>
              <a:cxn ang="0">
                <a:pos x="T4" y="T5"/>
              </a:cxn>
              <a:cxn ang="0">
                <a:pos x="T6" y="T7"/>
              </a:cxn>
              <a:cxn ang="0">
                <a:pos x="T8" y="T9"/>
              </a:cxn>
            </a:cxnLst>
            <a:rect l="0" t="0" r="r" b="b"/>
            <a:pathLst>
              <a:path w="58" h="193">
                <a:moveTo>
                  <a:pt x="58" y="90"/>
                </a:moveTo>
                <a:lnTo>
                  <a:pt x="0" y="0"/>
                </a:lnTo>
                <a:lnTo>
                  <a:pt x="0" y="115"/>
                </a:lnTo>
                <a:lnTo>
                  <a:pt x="58" y="193"/>
                </a:lnTo>
                <a:lnTo>
                  <a:pt x="58" y="90"/>
                </a:lnTo>
                <a:close/>
              </a:path>
            </a:pathLst>
          </a:custGeom>
          <a:solidFill>
            <a:srgbClr val="5268A5">
              <a:lumMod val="75000"/>
            </a:srgbClr>
          </a:solidFill>
          <a:ln>
            <a:noFill/>
          </a:ln>
        </p:spPr>
        <p:txBody>
          <a:bodyPr anchor="ctr"/>
          <a:p>
            <a:pPr algn="ctr"/>
            <a:endParaRPr sz="1800"/>
          </a:p>
        </p:txBody>
      </p:sp>
      <p:sp>
        <p:nvSpPr>
          <p:cNvPr id="459" name="任意多边形 458"/>
          <p:cNvSpPr/>
          <p:nvPr>
            <p:custDataLst>
              <p:tags r:id="rId32"/>
            </p:custDataLst>
          </p:nvPr>
        </p:nvSpPr>
        <p:spPr bwMode="auto">
          <a:xfrm>
            <a:off x="8656320" y="4933315"/>
            <a:ext cx="92075" cy="281305"/>
          </a:xfrm>
          <a:custGeom>
            <a:avLst/>
            <a:gdLst>
              <a:gd name="T0" fmla="*/ 58 w 58"/>
              <a:gd name="T1" fmla="*/ 75 h 177"/>
              <a:gd name="T2" fmla="*/ 0 w 58"/>
              <a:gd name="T3" fmla="*/ 0 h 177"/>
              <a:gd name="T4" fmla="*/ 0 w 58"/>
              <a:gd name="T5" fmla="*/ 115 h 177"/>
              <a:gd name="T6" fmla="*/ 58 w 58"/>
              <a:gd name="T7" fmla="*/ 177 h 177"/>
              <a:gd name="T8" fmla="*/ 58 w 58"/>
              <a:gd name="T9" fmla="*/ 75 h 177"/>
            </a:gdLst>
            <a:ahLst/>
            <a:cxnLst>
              <a:cxn ang="0">
                <a:pos x="T0" y="T1"/>
              </a:cxn>
              <a:cxn ang="0">
                <a:pos x="T2" y="T3"/>
              </a:cxn>
              <a:cxn ang="0">
                <a:pos x="T4" y="T5"/>
              </a:cxn>
              <a:cxn ang="0">
                <a:pos x="T6" y="T7"/>
              </a:cxn>
              <a:cxn ang="0">
                <a:pos x="T8" y="T9"/>
              </a:cxn>
            </a:cxnLst>
            <a:rect l="0" t="0" r="r" b="b"/>
            <a:pathLst>
              <a:path w="58" h="177">
                <a:moveTo>
                  <a:pt x="58" y="75"/>
                </a:moveTo>
                <a:lnTo>
                  <a:pt x="0" y="0"/>
                </a:lnTo>
                <a:lnTo>
                  <a:pt x="0" y="115"/>
                </a:lnTo>
                <a:lnTo>
                  <a:pt x="58" y="177"/>
                </a:lnTo>
                <a:lnTo>
                  <a:pt x="58" y="75"/>
                </a:lnTo>
                <a:close/>
              </a:path>
            </a:pathLst>
          </a:custGeom>
          <a:solidFill>
            <a:srgbClr val="5268A5">
              <a:lumMod val="75000"/>
            </a:srgbClr>
          </a:solidFill>
          <a:ln>
            <a:noFill/>
          </a:ln>
        </p:spPr>
        <p:txBody>
          <a:bodyPr anchor="ctr"/>
          <a:p>
            <a:pPr algn="ctr"/>
            <a:endParaRPr sz="1800"/>
          </a:p>
        </p:txBody>
      </p:sp>
      <p:sp>
        <p:nvSpPr>
          <p:cNvPr id="460" name="任意多边形 459"/>
          <p:cNvSpPr/>
          <p:nvPr>
            <p:custDataLst>
              <p:tags r:id="rId33"/>
            </p:custDataLst>
          </p:nvPr>
        </p:nvSpPr>
        <p:spPr bwMode="auto">
          <a:xfrm>
            <a:off x="8656320" y="5155565"/>
            <a:ext cx="92075" cy="257175"/>
          </a:xfrm>
          <a:custGeom>
            <a:avLst/>
            <a:gdLst>
              <a:gd name="T0" fmla="*/ 58 w 58"/>
              <a:gd name="T1" fmla="*/ 59 h 162"/>
              <a:gd name="T2" fmla="*/ 0 w 58"/>
              <a:gd name="T3" fmla="*/ 0 h 162"/>
              <a:gd name="T4" fmla="*/ 0 w 58"/>
              <a:gd name="T5" fmla="*/ 114 h 162"/>
              <a:gd name="T6" fmla="*/ 58 w 58"/>
              <a:gd name="T7" fmla="*/ 162 h 162"/>
              <a:gd name="T8" fmla="*/ 58 w 58"/>
              <a:gd name="T9" fmla="*/ 59 h 162"/>
            </a:gdLst>
            <a:ahLst/>
            <a:cxnLst>
              <a:cxn ang="0">
                <a:pos x="T0" y="T1"/>
              </a:cxn>
              <a:cxn ang="0">
                <a:pos x="T2" y="T3"/>
              </a:cxn>
              <a:cxn ang="0">
                <a:pos x="T4" y="T5"/>
              </a:cxn>
              <a:cxn ang="0">
                <a:pos x="T6" y="T7"/>
              </a:cxn>
              <a:cxn ang="0">
                <a:pos x="T8" y="T9"/>
              </a:cxn>
            </a:cxnLst>
            <a:rect l="0" t="0" r="r" b="b"/>
            <a:pathLst>
              <a:path w="58" h="162">
                <a:moveTo>
                  <a:pt x="58" y="59"/>
                </a:moveTo>
                <a:lnTo>
                  <a:pt x="0" y="0"/>
                </a:lnTo>
                <a:lnTo>
                  <a:pt x="0" y="114"/>
                </a:lnTo>
                <a:lnTo>
                  <a:pt x="58" y="162"/>
                </a:lnTo>
                <a:lnTo>
                  <a:pt x="58" y="59"/>
                </a:lnTo>
                <a:close/>
              </a:path>
            </a:pathLst>
          </a:custGeom>
          <a:solidFill>
            <a:srgbClr val="5268A5">
              <a:lumMod val="75000"/>
            </a:srgbClr>
          </a:solidFill>
          <a:ln>
            <a:noFill/>
          </a:ln>
        </p:spPr>
        <p:txBody>
          <a:bodyPr anchor="ctr"/>
          <a:p>
            <a:pPr algn="ctr"/>
            <a:endParaRPr sz="1800"/>
          </a:p>
        </p:txBody>
      </p:sp>
      <p:sp>
        <p:nvSpPr>
          <p:cNvPr id="461" name="任意多边形 460"/>
          <p:cNvSpPr/>
          <p:nvPr>
            <p:custDataLst>
              <p:tags r:id="rId34"/>
            </p:custDataLst>
          </p:nvPr>
        </p:nvSpPr>
        <p:spPr bwMode="auto">
          <a:xfrm>
            <a:off x="8656320" y="5375910"/>
            <a:ext cx="92075" cy="233680"/>
          </a:xfrm>
          <a:custGeom>
            <a:avLst/>
            <a:gdLst>
              <a:gd name="T0" fmla="*/ 58 w 58"/>
              <a:gd name="T1" fmla="*/ 45 h 147"/>
              <a:gd name="T2" fmla="*/ 0 w 58"/>
              <a:gd name="T3" fmla="*/ 0 h 147"/>
              <a:gd name="T4" fmla="*/ 0 w 58"/>
              <a:gd name="T5" fmla="*/ 115 h 147"/>
              <a:gd name="T6" fmla="*/ 58 w 58"/>
              <a:gd name="T7" fmla="*/ 147 h 147"/>
              <a:gd name="T8" fmla="*/ 58 w 58"/>
              <a:gd name="T9" fmla="*/ 45 h 147"/>
            </a:gdLst>
            <a:ahLst/>
            <a:cxnLst>
              <a:cxn ang="0">
                <a:pos x="T0" y="T1"/>
              </a:cxn>
              <a:cxn ang="0">
                <a:pos x="T2" y="T3"/>
              </a:cxn>
              <a:cxn ang="0">
                <a:pos x="T4" y="T5"/>
              </a:cxn>
              <a:cxn ang="0">
                <a:pos x="T6" y="T7"/>
              </a:cxn>
              <a:cxn ang="0">
                <a:pos x="T8" y="T9"/>
              </a:cxn>
            </a:cxnLst>
            <a:rect l="0" t="0" r="r" b="b"/>
            <a:pathLst>
              <a:path w="58" h="147">
                <a:moveTo>
                  <a:pt x="58" y="45"/>
                </a:moveTo>
                <a:lnTo>
                  <a:pt x="0" y="0"/>
                </a:lnTo>
                <a:lnTo>
                  <a:pt x="0" y="115"/>
                </a:lnTo>
                <a:lnTo>
                  <a:pt x="58" y="147"/>
                </a:lnTo>
                <a:lnTo>
                  <a:pt x="58" y="45"/>
                </a:lnTo>
                <a:close/>
              </a:path>
            </a:pathLst>
          </a:custGeom>
          <a:solidFill>
            <a:srgbClr val="5268A5">
              <a:lumMod val="75000"/>
            </a:srgbClr>
          </a:solidFill>
          <a:ln>
            <a:noFill/>
          </a:ln>
        </p:spPr>
        <p:txBody>
          <a:bodyPr anchor="ctr"/>
          <a:p>
            <a:pPr algn="ctr"/>
            <a:endParaRPr sz="1800"/>
          </a:p>
        </p:txBody>
      </p:sp>
      <p:sp>
        <p:nvSpPr>
          <p:cNvPr id="462" name="任意多边形 461"/>
          <p:cNvSpPr/>
          <p:nvPr>
            <p:custDataLst>
              <p:tags r:id="rId35"/>
            </p:custDataLst>
          </p:nvPr>
        </p:nvSpPr>
        <p:spPr bwMode="auto">
          <a:xfrm>
            <a:off x="8656320" y="5598160"/>
            <a:ext cx="92075" cy="208280"/>
          </a:xfrm>
          <a:custGeom>
            <a:avLst/>
            <a:gdLst>
              <a:gd name="T0" fmla="*/ 58 w 58"/>
              <a:gd name="T1" fmla="*/ 29 h 131"/>
              <a:gd name="T2" fmla="*/ 0 w 58"/>
              <a:gd name="T3" fmla="*/ 0 h 131"/>
              <a:gd name="T4" fmla="*/ 0 w 58"/>
              <a:gd name="T5" fmla="*/ 115 h 131"/>
              <a:gd name="T6" fmla="*/ 58 w 58"/>
              <a:gd name="T7" fmla="*/ 131 h 131"/>
              <a:gd name="T8" fmla="*/ 58 w 58"/>
              <a:gd name="T9" fmla="*/ 29 h 131"/>
            </a:gdLst>
            <a:ahLst/>
            <a:cxnLst>
              <a:cxn ang="0">
                <a:pos x="T0" y="T1"/>
              </a:cxn>
              <a:cxn ang="0">
                <a:pos x="T2" y="T3"/>
              </a:cxn>
              <a:cxn ang="0">
                <a:pos x="T4" y="T5"/>
              </a:cxn>
              <a:cxn ang="0">
                <a:pos x="T6" y="T7"/>
              </a:cxn>
              <a:cxn ang="0">
                <a:pos x="T8" y="T9"/>
              </a:cxn>
            </a:cxnLst>
            <a:rect l="0" t="0" r="r" b="b"/>
            <a:pathLst>
              <a:path w="58" h="131">
                <a:moveTo>
                  <a:pt x="58" y="29"/>
                </a:moveTo>
                <a:lnTo>
                  <a:pt x="0" y="0"/>
                </a:lnTo>
                <a:lnTo>
                  <a:pt x="0" y="115"/>
                </a:lnTo>
                <a:lnTo>
                  <a:pt x="58" y="131"/>
                </a:lnTo>
                <a:lnTo>
                  <a:pt x="58" y="29"/>
                </a:lnTo>
                <a:close/>
              </a:path>
            </a:pathLst>
          </a:custGeom>
          <a:solidFill>
            <a:srgbClr val="5268A5">
              <a:lumMod val="75000"/>
            </a:srgbClr>
          </a:solidFill>
          <a:ln>
            <a:noFill/>
          </a:ln>
        </p:spPr>
        <p:txBody>
          <a:bodyPr anchor="ctr"/>
          <a:p>
            <a:pPr algn="ctr"/>
            <a:endParaRPr sz="1800"/>
          </a:p>
        </p:txBody>
      </p:sp>
      <p:sp>
        <p:nvSpPr>
          <p:cNvPr id="463" name="任意多边形 462"/>
          <p:cNvSpPr/>
          <p:nvPr>
            <p:custDataLst>
              <p:tags r:id="rId36"/>
            </p:custDataLst>
          </p:nvPr>
        </p:nvSpPr>
        <p:spPr bwMode="auto">
          <a:xfrm>
            <a:off x="8656320" y="5820410"/>
            <a:ext cx="92075" cy="184150"/>
          </a:xfrm>
          <a:custGeom>
            <a:avLst/>
            <a:gdLst>
              <a:gd name="T0" fmla="*/ 58 w 58"/>
              <a:gd name="T1" fmla="*/ 13 h 116"/>
              <a:gd name="T2" fmla="*/ 0 w 58"/>
              <a:gd name="T3" fmla="*/ 0 h 116"/>
              <a:gd name="T4" fmla="*/ 0 w 58"/>
              <a:gd name="T5" fmla="*/ 114 h 116"/>
              <a:gd name="T6" fmla="*/ 58 w 58"/>
              <a:gd name="T7" fmla="*/ 116 h 116"/>
              <a:gd name="T8" fmla="*/ 58 w 58"/>
              <a:gd name="T9" fmla="*/ 13 h 116"/>
            </a:gdLst>
            <a:ahLst/>
            <a:cxnLst>
              <a:cxn ang="0">
                <a:pos x="T0" y="T1"/>
              </a:cxn>
              <a:cxn ang="0">
                <a:pos x="T2" y="T3"/>
              </a:cxn>
              <a:cxn ang="0">
                <a:pos x="T4" y="T5"/>
              </a:cxn>
              <a:cxn ang="0">
                <a:pos x="T6" y="T7"/>
              </a:cxn>
              <a:cxn ang="0">
                <a:pos x="T8" y="T9"/>
              </a:cxn>
            </a:cxnLst>
            <a:rect l="0" t="0" r="r" b="b"/>
            <a:pathLst>
              <a:path w="58" h="116">
                <a:moveTo>
                  <a:pt x="58" y="13"/>
                </a:moveTo>
                <a:lnTo>
                  <a:pt x="0" y="0"/>
                </a:lnTo>
                <a:lnTo>
                  <a:pt x="0" y="114"/>
                </a:lnTo>
                <a:lnTo>
                  <a:pt x="58" y="116"/>
                </a:lnTo>
                <a:lnTo>
                  <a:pt x="58" y="13"/>
                </a:lnTo>
                <a:close/>
              </a:path>
            </a:pathLst>
          </a:custGeom>
          <a:solidFill>
            <a:srgbClr val="5268A5">
              <a:lumMod val="75000"/>
            </a:srgbClr>
          </a:solidFill>
          <a:ln>
            <a:noFill/>
          </a:ln>
        </p:spPr>
        <p:txBody>
          <a:bodyPr anchor="ctr"/>
          <a:p>
            <a:pPr algn="ctr"/>
            <a:endParaRPr sz="1800"/>
          </a:p>
        </p:txBody>
      </p:sp>
      <p:sp>
        <p:nvSpPr>
          <p:cNvPr id="464" name="矩形 463"/>
          <p:cNvSpPr/>
          <p:nvPr>
            <p:custDataLst>
              <p:tags r:id="rId37"/>
            </p:custDataLst>
          </p:nvPr>
        </p:nvSpPr>
        <p:spPr bwMode="auto">
          <a:xfrm>
            <a:off x="8781415" y="5841365"/>
            <a:ext cx="163830" cy="163830"/>
          </a:xfrm>
          <a:prstGeom prst="rect">
            <a:avLst/>
          </a:prstGeom>
          <a:solidFill>
            <a:srgbClr val="5E5CA2"/>
          </a:solidFill>
          <a:ln>
            <a:noFill/>
          </a:ln>
        </p:spPr>
        <p:txBody>
          <a:bodyPr anchor="ctr"/>
          <a:p>
            <a:pPr algn="ctr"/>
            <a:endParaRPr sz="1800"/>
          </a:p>
        </p:txBody>
      </p:sp>
      <p:sp>
        <p:nvSpPr>
          <p:cNvPr id="465" name="矩形 464"/>
          <p:cNvSpPr/>
          <p:nvPr>
            <p:custDataLst>
              <p:tags r:id="rId38"/>
            </p:custDataLst>
          </p:nvPr>
        </p:nvSpPr>
        <p:spPr bwMode="auto">
          <a:xfrm>
            <a:off x="8781415" y="5642610"/>
            <a:ext cx="163830" cy="163830"/>
          </a:xfrm>
          <a:prstGeom prst="rect">
            <a:avLst/>
          </a:prstGeom>
          <a:solidFill>
            <a:srgbClr val="5E5CA2"/>
          </a:solidFill>
          <a:ln>
            <a:noFill/>
          </a:ln>
        </p:spPr>
        <p:txBody>
          <a:bodyPr anchor="ctr"/>
          <a:p>
            <a:pPr algn="ctr"/>
            <a:endParaRPr sz="1800"/>
          </a:p>
        </p:txBody>
      </p:sp>
      <p:sp>
        <p:nvSpPr>
          <p:cNvPr id="466" name="矩形 465"/>
          <p:cNvSpPr/>
          <p:nvPr>
            <p:custDataLst>
              <p:tags r:id="rId39"/>
            </p:custDataLst>
          </p:nvPr>
        </p:nvSpPr>
        <p:spPr bwMode="auto">
          <a:xfrm>
            <a:off x="8781415" y="5445760"/>
            <a:ext cx="163830" cy="161925"/>
          </a:xfrm>
          <a:prstGeom prst="rect">
            <a:avLst/>
          </a:prstGeom>
          <a:solidFill>
            <a:srgbClr val="5E5CA2"/>
          </a:solidFill>
          <a:ln>
            <a:noFill/>
          </a:ln>
        </p:spPr>
        <p:txBody>
          <a:bodyPr anchor="ctr"/>
          <a:p>
            <a:pPr algn="ctr"/>
            <a:endParaRPr sz="1800"/>
          </a:p>
        </p:txBody>
      </p:sp>
      <p:sp>
        <p:nvSpPr>
          <p:cNvPr id="467" name="矩形 466"/>
          <p:cNvSpPr/>
          <p:nvPr>
            <p:custDataLst>
              <p:tags r:id="rId40"/>
            </p:custDataLst>
          </p:nvPr>
        </p:nvSpPr>
        <p:spPr bwMode="auto">
          <a:xfrm>
            <a:off x="8781415" y="5247640"/>
            <a:ext cx="163830" cy="161925"/>
          </a:xfrm>
          <a:prstGeom prst="rect">
            <a:avLst/>
          </a:prstGeom>
          <a:solidFill>
            <a:srgbClr val="5E5CA2"/>
          </a:solidFill>
          <a:ln>
            <a:noFill/>
          </a:ln>
        </p:spPr>
        <p:txBody>
          <a:bodyPr anchor="ctr"/>
          <a:p>
            <a:pPr algn="ctr"/>
            <a:endParaRPr sz="1800"/>
          </a:p>
        </p:txBody>
      </p:sp>
      <p:sp>
        <p:nvSpPr>
          <p:cNvPr id="468" name="矩形 467"/>
          <p:cNvSpPr/>
          <p:nvPr>
            <p:custDataLst>
              <p:tags r:id="rId41"/>
            </p:custDataLst>
          </p:nvPr>
        </p:nvSpPr>
        <p:spPr bwMode="auto">
          <a:xfrm>
            <a:off x="8781415" y="5048885"/>
            <a:ext cx="163830" cy="163830"/>
          </a:xfrm>
          <a:prstGeom prst="rect">
            <a:avLst/>
          </a:prstGeom>
          <a:solidFill>
            <a:srgbClr val="5E5CA2"/>
          </a:solidFill>
          <a:ln>
            <a:noFill/>
          </a:ln>
        </p:spPr>
        <p:txBody>
          <a:bodyPr anchor="ctr"/>
          <a:p>
            <a:pPr algn="ctr"/>
            <a:endParaRPr sz="1800"/>
          </a:p>
        </p:txBody>
      </p:sp>
      <p:sp>
        <p:nvSpPr>
          <p:cNvPr id="469" name="矩形 468"/>
          <p:cNvSpPr/>
          <p:nvPr>
            <p:custDataLst>
              <p:tags r:id="rId42"/>
            </p:custDataLst>
          </p:nvPr>
        </p:nvSpPr>
        <p:spPr bwMode="auto">
          <a:xfrm>
            <a:off x="8781415" y="4850765"/>
            <a:ext cx="163830" cy="163830"/>
          </a:xfrm>
          <a:prstGeom prst="rect">
            <a:avLst/>
          </a:prstGeom>
          <a:solidFill>
            <a:srgbClr val="5E5CA2"/>
          </a:solidFill>
          <a:ln>
            <a:noFill/>
          </a:ln>
        </p:spPr>
        <p:txBody>
          <a:bodyPr anchor="ctr"/>
          <a:p>
            <a:pPr algn="ctr"/>
            <a:endParaRPr sz="1800"/>
          </a:p>
        </p:txBody>
      </p:sp>
      <p:sp>
        <p:nvSpPr>
          <p:cNvPr id="470" name="矩形 469"/>
          <p:cNvSpPr/>
          <p:nvPr>
            <p:custDataLst>
              <p:tags r:id="rId43"/>
            </p:custDataLst>
          </p:nvPr>
        </p:nvSpPr>
        <p:spPr bwMode="auto">
          <a:xfrm>
            <a:off x="8984615" y="5841365"/>
            <a:ext cx="161925" cy="163830"/>
          </a:xfrm>
          <a:prstGeom prst="rect">
            <a:avLst/>
          </a:prstGeom>
          <a:solidFill>
            <a:srgbClr val="5E5CA2"/>
          </a:solidFill>
          <a:ln>
            <a:noFill/>
          </a:ln>
        </p:spPr>
        <p:txBody>
          <a:bodyPr anchor="ctr"/>
          <a:p>
            <a:pPr algn="ctr"/>
            <a:endParaRPr sz="1800"/>
          </a:p>
        </p:txBody>
      </p:sp>
      <p:sp>
        <p:nvSpPr>
          <p:cNvPr id="471" name="矩形 470"/>
          <p:cNvSpPr/>
          <p:nvPr>
            <p:custDataLst>
              <p:tags r:id="rId44"/>
            </p:custDataLst>
          </p:nvPr>
        </p:nvSpPr>
        <p:spPr bwMode="auto">
          <a:xfrm>
            <a:off x="8984615" y="5642610"/>
            <a:ext cx="161925" cy="163830"/>
          </a:xfrm>
          <a:prstGeom prst="rect">
            <a:avLst/>
          </a:prstGeom>
          <a:solidFill>
            <a:srgbClr val="5E5CA2"/>
          </a:solidFill>
          <a:ln>
            <a:noFill/>
          </a:ln>
        </p:spPr>
        <p:txBody>
          <a:bodyPr anchor="ctr"/>
          <a:p>
            <a:pPr algn="ctr"/>
            <a:endParaRPr sz="1800"/>
          </a:p>
        </p:txBody>
      </p:sp>
      <p:sp>
        <p:nvSpPr>
          <p:cNvPr id="472" name="矩形 471"/>
          <p:cNvSpPr/>
          <p:nvPr>
            <p:custDataLst>
              <p:tags r:id="rId45"/>
            </p:custDataLst>
          </p:nvPr>
        </p:nvSpPr>
        <p:spPr bwMode="auto">
          <a:xfrm>
            <a:off x="8984615" y="5445760"/>
            <a:ext cx="161925" cy="161925"/>
          </a:xfrm>
          <a:prstGeom prst="rect">
            <a:avLst/>
          </a:prstGeom>
          <a:solidFill>
            <a:srgbClr val="5E5CA2"/>
          </a:solidFill>
          <a:ln>
            <a:noFill/>
          </a:ln>
        </p:spPr>
        <p:txBody>
          <a:bodyPr anchor="ctr"/>
          <a:p>
            <a:pPr algn="ctr"/>
            <a:endParaRPr sz="1800"/>
          </a:p>
        </p:txBody>
      </p:sp>
      <p:sp>
        <p:nvSpPr>
          <p:cNvPr id="473" name="矩形 472"/>
          <p:cNvSpPr/>
          <p:nvPr>
            <p:custDataLst>
              <p:tags r:id="rId46"/>
            </p:custDataLst>
          </p:nvPr>
        </p:nvSpPr>
        <p:spPr bwMode="auto">
          <a:xfrm>
            <a:off x="8984615" y="5247640"/>
            <a:ext cx="161925" cy="161925"/>
          </a:xfrm>
          <a:prstGeom prst="rect">
            <a:avLst/>
          </a:prstGeom>
          <a:solidFill>
            <a:srgbClr val="5E5CA2"/>
          </a:solidFill>
          <a:ln>
            <a:noFill/>
          </a:ln>
        </p:spPr>
        <p:txBody>
          <a:bodyPr anchor="ctr"/>
          <a:p>
            <a:pPr algn="ctr"/>
            <a:endParaRPr sz="1800"/>
          </a:p>
        </p:txBody>
      </p:sp>
      <p:sp>
        <p:nvSpPr>
          <p:cNvPr id="474" name="矩形 473"/>
          <p:cNvSpPr/>
          <p:nvPr>
            <p:custDataLst>
              <p:tags r:id="rId47"/>
            </p:custDataLst>
          </p:nvPr>
        </p:nvSpPr>
        <p:spPr bwMode="auto">
          <a:xfrm>
            <a:off x="8984615" y="5048885"/>
            <a:ext cx="161925" cy="163830"/>
          </a:xfrm>
          <a:prstGeom prst="rect">
            <a:avLst/>
          </a:prstGeom>
          <a:solidFill>
            <a:srgbClr val="5E5CA2"/>
          </a:solidFill>
          <a:ln>
            <a:noFill/>
          </a:ln>
        </p:spPr>
        <p:txBody>
          <a:bodyPr anchor="ctr"/>
          <a:p>
            <a:pPr algn="ctr"/>
            <a:endParaRPr sz="1800"/>
          </a:p>
        </p:txBody>
      </p:sp>
      <p:sp>
        <p:nvSpPr>
          <p:cNvPr id="475" name="矩形 474"/>
          <p:cNvSpPr/>
          <p:nvPr>
            <p:custDataLst>
              <p:tags r:id="rId48"/>
            </p:custDataLst>
          </p:nvPr>
        </p:nvSpPr>
        <p:spPr bwMode="auto">
          <a:xfrm>
            <a:off x="8984615" y="4850765"/>
            <a:ext cx="161925" cy="163830"/>
          </a:xfrm>
          <a:prstGeom prst="rect">
            <a:avLst/>
          </a:prstGeom>
          <a:solidFill>
            <a:srgbClr val="5E5CA2"/>
          </a:solidFill>
          <a:ln>
            <a:noFill/>
          </a:ln>
        </p:spPr>
        <p:txBody>
          <a:bodyPr anchor="ctr"/>
          <a:p>
            <a:pPr algn="ctr"/>
            <a:endParaRPr sz="1800"/>
          </a:p>
        </p:txBody>
      </p:sp>
      <p:sp>
        <p:nvSpPr>
          <p:cNvPr id="476" name="矩形 475"/>
          <p:cNvSpPr/>
          <p:nvPr>
            <p:custDataLst>
              <p:tags r:id="rId49"/>
            </p:custDataLst>
          </p:nvPr>
        </p:nvSpPr>
        <p:spPr bwMode="auto">
          <a:xfrm>
            <a:off x="9187815" y="5841365"/>
            <a:ext cx="161925" cy="163830"/>
          </a:xfrm>
          <a:prstGeom prst="rect">
            <a:avLst/>
          </a:prstGeom>
          <a:solidFill>
            <a:srgbClr val="5E5CA2"/>
          </a:solidFill>
          <a:ln>
            <a:noFill/>
          </a:ln>
        </p:spPr>
        <p:txBody>
          <a:bodyPr anchor="ctr"/>
          <a:p>
            <a:pPr algn="ctr"/>
            <a:endParaRPr sz="1800"/>
          </a:p>
        </p:txBody>
      </p:sp>
      <p:sp>
        <p:nvSpPr>
          <p:cNvPr id="477" name="矩形 476"/>
          <p:cNvSpPr/>
          <p:nvPr>
            <p:custDataLst>
              <p:tags r:id="rId50"/>
            </p:custDataLst>
          </p:nvPr>
        </p:nvSpPr>
        <p:spPr bwMode="auto">
          <a:xfrm>
            <a:off x="9187815" y="5642610"/>
            <a:ext cx="161925" cy="163830"/>
          </a:xfrm>
          <a:prstGeom prst="rect">
            <a:avLst/>
          </a:prstGeom>
          <a:solidFill>
            <a:srgbClr val="5E5CA2"/>
          </a:solidFill>
          <a:ln>
            <a:noFill/>
          </a:ln>
        </p:spPr>
        <p:txBody>
          <a:bodyPr anchor="ctr"/>
          <a:p>
            <a:pPr algn="ctr"/>
            <a:endParaRPr sz="1800"/>
          </a:p>
        </p:txBody>
      </p:sp>
      <p:sp>
        <p:nvSpPr>
          <p:cNvPr id="478" name="矩形 477"/>
          <p:cNvSpPr/>
          <p:nvPr>
            <p:custDataLst>
              <p:tags r:id="rId51"/>
            </p:custDataLst>
          </p:nvPr>
        </p:nvSpPr>
        <p:spPr bwMode="auto">
          <a:xfrm>
            <a:off x="9187815" y="5445760"/>
            <a:ext cx="161925" cy="161925"/>
          </a:xfrm>
          <a:prstGeom prst="rect">
            <a:avLst/>
          </a:prstGeom>
          <a:solidFill>
            <a:srgbClr val="5E5CA2"/>
          </a:solidFill>
          <a:ln>
            <a:noFill/>
          </a:ln>
        </p:spPr>
        <p:txBody>
          <a:bodyPr anchor="ctr"/>
          <a:p>
            <a:pPr algn="ctr"/>
            <a:endParaRPr sz="1800"/>
          </a:p>
        </p:txBody>
      </p:sp>
      <p:sp>
        <p:nvSpPr>
          <p:cNvPr id="479" name="矩形 478"/>
          <p:cNvSpPr/>
          <p:nvPr>
            <p:custDataLst>
              <p:tags r:id="rId52"/>
            </p:custDataLst>
          </p:nvPr>
        </p:nvSpPr>
        <p:spPr bwMode="auto">
          <a:xfrm>
            <a:off x="9187815" y="5247640"/>
            <a:ext cx="161925" cy="161925"/>
          </a:xfrm>
          <a:prstGeom prst="rect">
            <a:avLst/>
          </a:prstGeom>
          <a:solidFill>
            <a:srgbClr val="5E5CA2"/>
          </a:solidFill>
          <a:ln>
            <a:noFill/>
          </a:ln>
        </p:spPr>
        <p:txBody>
          <a:bodyPr anchor="ctr"/>
          <a:p>
            <a:pPr algn="ctr"/>
            <a:endParaRPr sz="1800"/>
          </a:p>
        </p:txBody>
      </p:sp>
      <p:sp>
        <p:nvSpPr>
          <p:cNvPr id="480" name="矩形 479"/>
          <p:cNvSpPr/>
          <p:nvPr>
            <p:custDataLst>
              <p:tags r:id="rId53"/>
            </p:custDataLst>
          </p:nvPr>
        </p:nvSpPr>
        <p:spPr bwMode="auto">
          <a:xfrm>
            <a:off x="9187815" y="5048885"/>
            <a:ext cx="161925" cy="163830"/>
          </a:xfrm>
          <a:prstGeom prst="rect">
            <a:avLst/>
          </a:prstGeom>
          <a:solidFill>
            <a:srgbClr val="5E5CA2"/>
          </a:solidFill>
          <a:ln>
            <a:noFill/>
          </a:ln>
        </p:spPr>
        <p:txBody>
          <a:bodyPr anchor="ctr"/>
          <a:p>
            <a:pPr algn="ctr"/>
            <a:endParaRPr sz="1800"/>
          </a:p>
        </p:txBody>
      </p:sp>
      <p:sp>
        <p:nvSpPr>
          <p:cNvPr id="481" name="矩形 480"/>
          <p:cNvSpPr/>
          <p:nvPr>
            <p:custDataLst>
              <p:tags r:id="rId54"/>
            </p:custDataLst>
          </p:nvPr>
        </p:nvSpPr>
        <p:spPr bwMode="auto">
          <a:xfrm>
            <a:off x="9187815" y="4850765"/>
            <a:ext cx="161925" cy="163830"/>
          </a:xfrm>
          <a:prstGeom prst="rect">
            <a:avLst/>
          </a:prstGeom>
          <a:solidFill>
            <a:srgbClr val="5E5CA2"/>
          </a:solidFill>
          <a:ln>
            <a:noFill/>
          </a:ln>
        </p:spPr>
        <p:txBody>
          <a:bodyPr anchor="ctr"/>
          <a:p>
            <a:pPr algn="ctr"/>
            <a:endParaRPr sz="1800"/>
          </a:p>
        </p:txBody>
      </p:sp>
      <p:sp>
        <p:nvSpPr>
          <p:cNvPr id="482" name="任意多边形 481"/>
          <p:cNvSpPr/>
          <p:nvPr>
            <p:custDataLst>
              <p:tags r:id="rId55"/>
            </p:custDataLst>
          </p:nvPr>
        </p:nvSpPr>
        <p:spPr bwMode="auto">
          <a:xfrm>
            <a:off x="9384665" y="4850765"/>
            <a:ext cx="114300" cy="249555"/>
          </a:xfrm>
          <a:custGeom>
            <a:avLst/>
            <a:gdLst>
              <a:gd name="T0" fmla="*/ 72 w 72"/>
              <a:gd name="T1" fmla="*/ 63 h 157"/>
              <a:gd name="T2" fmla="*/ 0 w 72"/>
              <a:gd name="T3" fmla="*/ 0 h 157"/>
              <a:gd name="T4" fmla="*/ 0 w 72"/>
              <a:gd name="T5" fmla="*/ 103 h 157"/>
              <a:gd name="T6" fmla="*/ 72 w 72"/>
              <a:gd name="T7" fmla="*/ 157 h 157"/>
              <a:gd name="T8" fmla="*/ 72 w 72"/>
              <a:gd name="T9" fmla="*/ 63 h 157"/>
            </a:gdLst>
            <a:ahLst/>
            <a:cxnLst>
              <a:cxn ang="0">
                <a:pos x="T0" y="T1"/>
              </a:cxn>
              <a:cxn ang="0">
                <a:pos x="T2" y="T3"/>
              </a:cxn>
              <a:cxn ang="0">
                <a:pos x="T4" y="T5"/>
              </a:cxn>
              <a:cxn ang="0">
                <a:pos x="T6" y="T7"/>
              </a:cxn>
              <a:cxn ang="0">
                <a:pos x="T8" y="T9"/>
              </a:cxn>
            </a:cxnLst>
            <a:rect l="0" t="0" r="r" b="b"/>
            <a:pathLst>
              <a:path w="72" h="157">
                <a:moveTo>
                  <a:pt x="72" y="63"/>
                </a:moveTo>
                <a:lnTo>
                  <a:pt x="0" y="0"/>
                </a:lnTo>
                <a:lnTo>
                  <a:pt x="0" y="103"/>
                </a:lnTo>
                <a:lnTo>
                  <a:pt x="72" y="157"/>
                </a:lnTo>
                <a:lnTo>
                  <a:pt x="72" y="63"/>
                </a:lnTo>
                <a:close/>
              </a:path>
            </a:pathLst>
          </a:custGeom>
          <a:solidFill>
            <a:srgbClr val="5E5CA2">
              <a:lumMod val="75000"/>
            </a:srgbClr>
          </a:solidFill>
          <a:ln>
            <a:noFill/>
          </a:ln>
        </p:spPr>
        <p:txBody>
          <a:bodyPr anchor="ctr"/>
          <a:p>
            <a:pPr algn="ctr"/>
            <a:endParaRPr sz="1800"/>
          </a:p>
        </p:txBody>
      </p:sp>
      <p:sp>
        <p:nvSpPr>
          <p:cNvPr id="483" name="任意多边形 482"/>
          <p:cNvSpPr/>
          <p:nvPr>
            <p:custDataLst>
              <p:tags r:id="rId56"/>
            </p:custDataLst>
          </p:nvPr>
        </p:nvSpPr>
        <p:spPr bwMode="auto">
          <a:xfrm>
            <a:off x="9384665" y="5048885"/>
            <a:ext cx="114300" cy="231775"/>
          </a:xfrm>
          <a:custGeom>
            <a:avLst/>
            <a:gdLst>
              <a:gd name="T0" fmla="*/ 72 w 72"/>
              <a:gd name="T1" fmla="*/ 53 h 146"/>
              <a:gd name="T2" fmla="*/ 0 w 72"/>
              <a:gd name="T3" fmla="*/ 0 h 146"/>
              <a:gd name="T4" fmla="*/ 0 w 72"/>
              <a:gd name="T5" fmla="*/ 103 h 146"/>
              <a:gd name="T6" fmla="*/ 72 w 72"/>
              <a:gd name="T7" fmla="*/ 146 h 146"/>
              <a:gd name="T8" fmla="*/ 72 w 72"/>
              <a:gd name="T9" fmla="*/ 53 h 146"/>
            </a:gdLst>
            <a:ahLst/>
            <a:cxnLst>
              <a:cxn ang="0">
                <a:pos x="T0" y="T1"/>
              </a:cxn>
              <a:cxn ang="0">
                <a:pos x="T2" y="T3"/>
              </a:cxn>
              <a:cxn ang="0">
                <a:pos x="T4" y="T5"/>
              </a:cxn>
              <a:cxn ang="0">
                <a:pos x="T6" y="T7"/>
              </a:cxn>
              <a:cxn ang="0">
                <a:pos x="T8" y="T9"/>
              </a:cxn>
            </a:cxnLst>
            <a:rect l="0" t="0" r="r" b="b"/>
            <a:pathLst>
              <a:path w="72" h="146">
                <a:moveTo>
                  <a:pt x="72" y="53"/>
                </a:moveTo>
                <a:lnTo>
                  <a:pt x="0" y="0"/>
                </a:lnTo>
                <a:lnTo>
                  <a:pt x="0" y="103"/>
                </a:lnTo>
                <a:lnTo>
                  <a:pt x="72" y="146"/>
                </a:lnTo>
                <a:lnTo>
                  <a:pt x="72" y="53"/>
                </a:lnTo>
                <a:close/>
              </a:path>
            </a:pathLst>
          </a:custGeom>
          <a:solidFill>
            <a:srgbClr val="5E5CA2">
              <a:lumMod val="75000"/>
            </a:srgbClr>
          </a:solidFill>
          <a:ln>
            <a:noFill/>
          </a:ln>
        </p:spPr>
        <p:txBody>
          <a:bodyPr anchor="ctr"/>
          <a:p>
            <a:pPr algn="ctr"/>
            <a:endParaRPr sz="1800"/>
          </a:p>
        </p:txBody>
      </p:sp>
      <p:sp>
        <p:nvSpPr>
          <p:cNvPr id="484" name="任意多边形 483"/>
          <p:cNvSpPr/>
          <p:nvPr>
            <p:custDataLst>
              <p:tags r:id="rId57"/>
            </p:custDataLst>
          </p:nvPr>
        </p:nvSpPr>
        <p:spPr bwMode="auto">
          <a:xfrm>
            <a:off x="9384665" y="5247640"/>
            <a:ext cx="114300" cy="215900"/>
          </a:xfrm>
          <a:custGeom>
            <a:avLst/>
            <a:gdLst>
              <a:gd name="T0" fmla="*/ 72 w 72"/>
              <a:gd name="T1" fmla="*/ 42 h 136"/>
              <a:gd name="T2" fmla="*/ 0 w 72"/>
              <a:gd name="T3" fmla="*/ 0 h 136"/>
              <a:gd name="T4" fmla="*/ 0 w 72"/>
              <a:gd name="T5" fmla="*/ 102 h 136"/>
              <a:gd name="T6" fmla="*/ 72 w 72"/>
              <a:gd name="T7" fmla="*/ 136 h 136"/>
              <a:gd name="T8" fmla="*/ 72 w 72"/>
              <a:gd name="T9" fmla="*/ 42 h 136"/>
            </a:gdLst>
            <a:ahLst/>
            <a:cxnLst>
              <a:cxn ang="0">
                <a:pos x="T0" y="T1"/>
              </a:cxn>
              <a:cxn ang="0">
                <a:pos x="T2" y="T3"/>
              </a:cxn>
              <a:cxn ang="0">
                <a:pos x="T4" y="T5"/>
              </a:cxn>
              <a:cxn ang="0">
                <a:pos x="T6" y="T7"/>
              </a:cxn>
              <a:cxn ang="0">
                <a:pos x="T8" y="T9"/>
              </a:cxn>
            </a:cxnLst>
            <a:rect l="0" t="0" r="r" b="b"/>
            <a:pathLst>
              <a:path w="72" h="136">
                <a:moveTo>
                  <a:pt x="72" y="42"/>
                </a:moveTo>
                <a:lnTo>
                  <a:pt x="0" y="0"/>
                </a:lnTo>
                <a:lnTo>
                  <a:pt x="0" y="102"/>
                </a:lnTo>
                <a:lnTo>
                  <a:pt x="72" y="136"/>
                </a:lnTo>
                <a:lnTo>
                  <a:pt x="72" y="42"/>
                </a:lnTo>
                <a:close/>
              </a:path>
            </a:pathLst>
          </a:custGeom>
          <a:solidFill>
            <a:srgbClr val="5E5CA2">
              <a:lumMod val="75000"/>
            </a:srgbClr>
          </a:solidFill>
          <a:ln>
            <a:noFill/>
          </a:ln>
        </p:spPr>
        <p:txBody>
          <a:bodyPr anchor="ctr"/>
          <a:p>
            <a:pPr algn="ctr"/>
            <a:endParaRPr sz="1800"/>
          </a:p>
        </p:txBody>
      </p:sp>
      <p:sp>
        <p:nvSpPr>
          <p:cNvPr id="485" name="任意多边形 484"/>
          <p:cNvSpPr/>
          <p:nvPr>
            <p:custDataLst>
              <p:tags r:id="rId58"/>
            </p:custDataLst>
          </p:nvPr>
        </p:nvSpPr>
        <p:spPr bwMode="auto">
          <a:xfrm>
            <a:off x="9384665" y="5445760"/>
            <a:ext cx="114300" cy="196850"/>
          </a:xfrm>
          <a:custGeom>
            <a:avLst/>
            <a:gdLst>
              <a:gd name="T0" fmla="*/ 72 w 72"/>
              <a:gd name="T1" fmla="*/ 31 h 124"/>
              <a:gd name="T2" fmla="*/ 0 w 72"/>
              <a:gd name="T3" fmla="*/ 0 h 124"/>
              <a:gd name="T4" fmla="*/ 0 w 72"/>
              <a:gd name="T5" fmla="*/ 102 h 124"/>
              <a:gd name="T6" fmla="*/ 72 w 72"/>
              <a:gd name="T7" fmla="*/ 124 h 124"/>
              <a:gd name="T8" fmla="*/ 72 w 72"/>
              <a:gd name="T9" fmla="*/ 31 h 124"/>
            </a:gdLst>
            <a:ahLst/>
            <a:cxnLst>
              <a:cxn ang="0">
                <a:pos x="T0" y="T1"/>
              </a:cxn>
              <a:cxn ang="0">
                <a:pos x="T2" y="T3"/>
              </a:cxn>
              <a:cxn ang="0">
                <a:pos x="T4" y="T5"/>
              </a:cxn>
              <a:cxn ang="0">
                <a:pos x="T6" y="T7"/>
              </a:cxn>
              <a:cxn ang="0">
                <a:pos x="T8" y="T9"/>
              </a:cxn>
            </a:cxnLst>
            <a:rect l="0" t="0" r="r" b="b"/>
            <a:pathLst>
              <a:path w="72" h="124">
                <a:moveTo>
                  <a:pt x="72" y="31"/>
                </a:moveTo>
                <a:lnTo>
                  <a:pt x="0" y="0"/>
                </a:lnTo>
                <a:lnTo>
                  <a:pt x="0" y="102"/>
                </a:lnTo>
                <a:lnTo>
                  <a:pt x="72" y="124"/>
                </a:lnTo>
                <a:lnTo>
                  <a:pt x="72" y="31"/>
                </a:lnTo>
                <a:close/>
              </a:path>
            </a:pathLst>
          </a:custGeom>
          <a:solidFill>
            <a:srgbClr val="5E5CA2">
              <a:lumMod val="75000"/>
            </a:srgbClr>
          </a:solidFill>
          <a:ln>
            <a:noFill/>
          </a:ln>
        </p:spPr>
        <p:txBody>
          <a:bodyPr anchor="ctr"/>
          <a:p>
            <a:pPr algn="ctr"/>
            <a:endParaRPr sz="1800"/>
          </a:p>
        </p:txBody>
      </p:sp>
      <p:sp>
        <p:nvSpPr>
          <p:cNvPr id="486" name="任意多边形 485"/>
          <p:cNvSpPr/>
          <p:nvPr>
            <p:custDataLst>
              <p:tags r:id="rId59"/>
            </p:custDataLst>
          </p:nvPr>
        </p:nvSpPr>
        <p:spPr bwMode="auto">
          <a:xfrm>
            <a:off x="9384665" y="5642610"/>
            <a:ext cx="114300" cy="182880"/>
          </a:xfrm>
          <a:custGeom>
            <a:avLst/>
            <a:gdLst>
              <a:gd name="T0" fmla="*/ 72 w 72"/>
              <a:gd name="T1" fmla="*/ 21 h 115"/>
              <a:gd name="T2" fmla="*/ 0 w 72"/>
              <a:gd name="T3" fmla="*/ 0 h 115"/>
              <a:gd name="T4" fmla="*/ 0 w 72"/>
              <a:gd name="T5" fmla="*/ 103 h 115"/>
              <a:gd name="T6" fmla="*/ 72 w 72"/>
              <a:gd name="T7" fmla="*/ 115 h 115"/>
              <a:gd name="T8" fmla="*/ 72 w 72"/>
              <a:gd name="T9" fmla="*/ 21 h 115"/>
            </a:gdLst>
            <a:ahLst/>
            <a:cxnLst>
              <a:cxn ang="0">
                <a:pos x="T0" y="T1"/>
              </a:cxn>
              <a:cxn ang="0">
                <a:pos x="T2" y="T3"/>
              </a:cxn>
              <a:cxn ang="0">
                <a:pos x="T4" y="T5"/>
              </a:cxn>
              <a:cxn ang="0">
                <a:pos x="T6" y="T7"/>
              </a:cxn>
              <a:cxn ang="0">
                <a:pos x="T8" y="T9"/>
              </a:cxn>
            </a:cxnLst>
            <a:rect l="0" t="0" r="r" b="b"/>
            <a:pathLst>
              <a:path w="72" h="115">
                <a:moveTo>
                  <a:pt x="72" y="21"/>
                </a:moveTo>
                <a:lnTo>
                  <a:pt x="0" y="0"/>
                </a:lnTo>
                <a:lnTo>
                  <a:pt x="0" y="103"/>
                </a:lnTo>
                <a:lnTo>
                  <a:pt x="72" y="115"/>
                </a:lnTo>
                <a:lnTo>
                  <a:pt x="72" y="21"/>
                </a:lnTo>
                <a:close/>
              </a:path>
            </a:pathLst>
          </a:custGeom>
          <a:solidFill>
            <a:srgbClr val="5E5CA2">
              <a:lumMod val="75000"/>
            </a:srgbClr>
          </a:solidFill>
          <a:ln>
            <a:noFill/>
          </a:ln>
        </p:spPr>
        <p:txBody>
          <a:bodyPr anchor="ctr"/>
          <a:p>
            <a:pPr algn="ctr"/>
            <a:endParaRPr sz="1800"/>
          </a:p>
        </p:txBody>
      </p:sp>
      <p:sp>
        <p:nvSpPr>
          <p:cNvPr id="487" name="任意多边形 486"/>
          <p:cNvSpPr/>
          <p:nvPr>
            <p:custDataLst>
              <p:tags r:id="rId60"/>
            </p:custDataLst>
          </p:nvPr>
        </p:nvSpPr>
        <p:spPr bwMode="auto">
          <a:xfrm>
            <a:off x="9384665" y="5841365"/>
            <a:ext cx="114300" cy="165100"/>
          </a:xfrm>
          <a:custGeom>
            <a:avLst/>
            <a:gdLst>
              <a:gd name="T0" fmla="*/ 72 w 72"/>
              <a:gd name="T1" fmla="*/ 10 h 104"/>
              <a:gd name="T2" fmla="*/ 0 w 72"/>
              <a:gd name="T3" fmla="*/ 0 h 104"/>
              <a:gd name="T4" fmla="*/ 0 w 72"/>
              <a:gd name="T5" fmla="*/ 103 h 104"/>
              <a:gd name="T6" fmla="*/ 72 w 72"/>
              <a:gd name="T7" fmla="*/ 104 h 104"/>
              <a:gd name="T8" fmla="*/ 72 w 72"/>
              <a:gd name="T9" fmla="*/ 10 h 104"/>
            </a:gdLst>
            <a:ahLst/>
            <a:cxnLst>
              <a:cxn ang="0">
                <a:pos x="T0" y="T1"/>
              </a:cxn>
              <a:cxn ang="0">
                <a:pos x="T2" y="T3"/>
              </a:cxn>
              <a:cxn ang="0">
                <a:pos x="T4" y="T5"/>
              </a:cxn>
              <a:cxn ang="0">
                <a:pos x="T6" y="T7"/>
              </a:cxn>
              <a:cxn ang="0">
                <a:pos x="T8" y="T9"/>
              </a:cxn>
            </a:cxnLst>
            <a:rect l="0" t="0" r="r" b="b"/>
            <a:pathLst>
              <a:path w="72" h="104">
                <a:moveTo>
                  <a:pt x="72" y="10"/>
                </a:moveTo>
                <a:lnTo>
                  <a:pt x="0" y="0"/>
                </a:lnTo>
                <a:lnTo>
                  <a:pt x="0" y="103"/>
                </a:lnTo>
                <a:lnTo>
                  <a:pt x="72" y="104"/>
                </a:lnTo>
                <a:lnTo>
                  <a:pt x="72" y="10"/>
                </a:lnTo>
                <a:close/>
              </a:path>
            </a:pathLst>
          </a:custGeom>
          <a:solidFill>
            <a:srgbClr val="5E5CA2">
              <a:lumMod val="75000"/>
            </a:srgbClr>
          </a:solidFill>
          <a:ln>
            <a:noFill/>
          </a:ln>
        </p:spPr>
        <p:txBody>
          <a:bodyPr anchor="ctr"/>
          <a:p>
            <a:pPr algn="ctr"/>
            <a:endParaRPr sz="1800"/>
          </a:p>
        </p:txBody>
      </p:sp>
      <p:sp>
        <p:nvSpPr>
          <p:cNvPr id="488" name="任意多边形 487"/>
          <p:cNvSpPr/>
          <p:nvPr>
            <p:custDataLst>
              <p:tags r:id="rId61"/>
            </p:custDataLst>
          </p:nvPr>
        </p:nvSpPr>
        <p:spPr bwMode="auto">
          <a:xfrm>
            <a:off x="9527540" y="4975860"/>
            <a:ext cx="88900" cy="231775"/>
          </a:xfrm>
          <a:custGeom>
            <a:avLst/>
            <a:gdLst>
              <a:gd name="T0" fmla="*/ 56 w 56"/>
              <a:gd name="T1" fmla="*/ 64 h 146"/>
              <a:gd name="T2" fmla="*/ 0 w 56"/>
              <a:gd name="T3" fmla="*/ 0 h 146"/>
              <a:gd name="T4" fmla="*/ 0 w 56"/>
              <a:gd name="T5" fmla="*/ 92 h 146"/>
              <a:gd name="T6" fmla="*/ 56 w 56"/>
              <a:gd name="T7" fmla="*/ 146 h 146"/>
              <a:gd name="T8" fmla="*/ 56 w 56"/>
              <a:gd name="T9" fmla="*/ 64 h 146"/>
            </a:gdLst>
            <a:ahLst/>
            <a:cxnLst>
              <a:cxn ang="0">
                <a:pos x="T0" y="T1"/>
              </a:cxn>
              <a:cxn ang="0">
                <a:pos x="T2" y="T3"/>
              </a:cxn>
              <a:cxn ang="0">
                <a:pos x="T4" y="T5"/>
              </a:cxn>
              <a:cxn ang="0">
                <a:pos x="T6" y="T7"/>
              </a:cxn>
              <a:cxn ang="0">
                <a:pos x="T8" y="T9"/>
              </a:cxn>
            </a:cxnLst>
            <a:rect l="0" t="0" r="r" b="b"/>
            <a:pathLst>
              <a:path w="56" h="146">
                <a:moveTo>
                  <a:pt x="56" y="64"/>
                </a:moveTo>
                <a:lnTo>
                  <a:pt x="0" y="0"/>
                </a:lnTo>
                <a:lnTo>
                  <a:pt x="0" y="92"/>
                </a:lnTo>
                <a:lnTo>
                  <a:pt x="56" y="146"/>
                </a:lnTo>
                <a:lnTo>
                  <a:pt x="56" y="64"/>
                </a:lnTo>
                <a:close/>
              </a:path>
            </a:pathLst>
          </a:custGeom>
          <a:solidFill>
            <a:srgbClr val="5E5CA2">
              <a:lumMod val="75000"/>
            </a:srgbClr>
          </a:solidFill>
          <a:ln>
            <a:noFill/>
          </a:ln>
        </p:spPr>
        <p:txBody>
          <a:bodyPr anchor="ctr"/>
          <a:p>
            <a:pPr algn="ctr"/>
            <a:endParaRPr sz="1800"/>
          </a:p>
        </p:txBody>
      </p:sp>
      <p:sp>
        <p:nvSpPr>
          <p:cNvPr id="489" name="任意多边形 488"/>
          <p:cNvSpPr/>
          <p:nvPr>
            <p:custDataLst>
              <p:tags r:id="rId62"/>
            </p:custDataLst>
          </p:nvPr>
        </p:nvSpPr>
        <p:spPr bwMode="auto">
          <a:xfrm>
            <a:off x="9527540" y="5153660"/>
            <a:ext cx="88900" cy="214630"/>
          </a:xfrm>
          <a:custGeom>
            <a:avLst/>
            <a:gdLst>
              <a:gd name="T0" fmla="*/ 56 w 56"/>
              <a:gd name="T1" fmla="*/ 52 h 135"/>
              <a:gd name="T2" fmla="*/ 0 w 56"/>
              <a:gd name="T3" fmla="*/ 0 h 135"/>
              <a:gd name="T4" fmla="*/ 0 w 56"/>
              <a:gd name="T5" fmla="*/ 91 h 135"/>
              <a:gd name="T6" fmla="*/ 56 w 56"/>
              <a:gd name="T7" fmla="*/ 135 h 135"/>
              <a:gd name="T8" fmla="*/ 56 w 56"/>
              <a:gd name="T9" fmla="*/ 52 h 135"/>
            </a:gdLst>
            <a:ahLst/>
            <a:cxnLst>
              <a:cxn ang="0">
                <a:pos x="T0" y="T1"/>
              </a:cxn>
              <a:cxn ang="0">
                <a:pos x="T2" y="T3"/>
              </a:cxn>
              <a:cxn ang="0">
                <a:pos x="T4" y="T5"/>
              </a:cxn>
              <a:cxn ang="0">
                <a:pos x="T6" y="T7"/>
              </a:cxn>
              <a:cxn ang="0">
                <a:pos x="T8" y="T9"/>
              </a:cxn>
            </a:cxnLst>
            <a:rect l="0" t="0" r="r" b="b"/>
            <a:pathLst>
              <a:path w="56" h="135">
                <a:moveTo>
                  <a:pt x="56" y="52"/>
                </a:moveTo>
                <a:lnTo>
                  <a:pt x="0" y="0"/>
                </a:lnTo>
                <a:lnTo>
                  <a:pt x="0" y="91"/>
                </a:lnTo>
                <a:lnTo>
                  <a:pt x="56" y="135"/>
                </a:lnTo>
                <a:lnTo>
                  <a:pt x="56" y="52"/>
                </a:lnTo>
                <a:close/>
              </a:path>
            </a:pathLst>
          </a:custGeom>
          <a:solidFill>
            <a:srgbClr val="5E5CA2">
              <a:lumMod val="75000"/>
            </a:srgbClr>
          </a:solidFill>
          <a:ln>
            <a:noFill/>
          </a:ln>
        </p:spPr>
        <p:txBody>
          <a:bodyPr anchor="ctr"/>
          <a:p>
            <a:pPr algn="ctr"/>
            <a:endParaRPr sz="1800"/>
          </a:p>
        </p:txBody>
      </p:sp>
      <p:sp>
        <p:nvSpPr>
          <p:cNvPr id="490" name="任意多边形 489"/>
          <p:cNvSpPr/>
          <p:nvPr>
            <p:custDataLst>
              <p:tags r:id="rId63"/>
            </p:custDataLst>
          </p:nvPr>
        </p:nvSpPr>
        <p:spPr bwMode="auto">
          <a:xfrm>
            <a:off x="9527540" y="5330190"/>
            <a:ext cx="88900" cy="198755"/>
          </a:xfrm>
          <a:custGeom>
            <a:avLst/>
            <a:gdLst>
              <a:gd name="T0" fmla="*/ 56 w 56"/>
              <a:gd name="T1" fmla="*/ 42 h 125"/>
              <a:gd name="T2" fmla="*/ 0 w 56"/>
              <a:gd name="T3" fmla="*/ 0 h 125"/>
              <a:gd name="T4" fmla="*/ 0 w 56"/>
              <a:gd name="T5" fmla="*/ 91 h 125"/>
              <a:gd name="T6" fmla="*/ 56 w 56"/>
              <a:gd name="T7" fmla="*/ 125 h 125"/>
              <a:gd name="T8" fmla="*/ 56 w 56"/>
              <a:gd name="T9" fmla="*/ 42 h 125"/>
            </a:gdLst>
            <a:ahLst/>
            <a:cxnLst>
              <a:cxn ang="0">
                <a:pos x="T0" y="T1"/>
              </a:cxn>
              <a:cxn ang="0">
                <a:pos x="T2" y="T3"/>
              </a:cxn>
              <a:cxn ang="0">
                <a:pos x="T4" y="T5"/>
              </a:cxn>
              <a:cxn ang="0">
                <a:pos x="T6" y="T7"/>
              </a:cxn>
              <a:cxn ang="0">
                <a:pos x="T8" y="T9"/>
              </a:cxn>
            </a:cxnLst>
            <a:rect l="0" t="0" r="r" b="b"/>
            <a:pathLst>
              <a:path w="56" h="125">
                <a:moveTo>
                  <a:pt x="56" y="42"/>
                </a:moveTo>
                <a:lnTo>
                  <a:pt x="0" y="0"/>
                </a:lnTo>
                <a:lnTo>
                  <a:pt x="0" y="91"/>
                </a:lnTo>
                <a:lnTo>
                  <a:pt x="56" y="125"/>
                </a:lnTo>
                <a:lnTo>
                  <a:pt x="56" y="42"/>
                </a:lnTo>
                <a:close/>
              </a:path>
            </a:pathLst>
          </a:custGeom>
          <a:solidFill>
            <a:srgbClr val="5E5CA2">
              <a:lumMod val="75000"/>
            </a:srgbClr>
          </a:solidFill>
          <a:ln>
            <a:noFill/>
          </a:ln>
        </p:spPr>
        <p:txBody>
          <a:bodyPr anchor="ctr"/>
          <a:p>
            <a:pPr algn="ctr"/>
            <a:endParaRPr sz="1800"/>
          </a:p>
        </p:txBody>
      </p:sp>
      <p:sp>
        <p:nvSpPr>
          <p:cNvPr id="491" name="任意多边形 490"/>
          <p:cNvSpPr/>
          <p:nvPr>
            <p:custDataLst>
              <p:tags r:id="rId64"/>
            </p:custDataLst>
          </p:nvPr>
        </p:nvSpPr>
        <p:spPr bwMode="auto">
          <a:xfrm>
            <a:off x="9527540" y="5507990"/>
            <a:ext cx="88900" cy="180975"/>
          </a:xfrm>
          <a:custGeom>
            <a:avLst/>
            <a:gdLst>
              <a:gd name="T0" fmla="*/ 56 w 56"/>
              <a:gd name="T1" fmla="*/ 31 h 114"/>
              <a:gd name="T2" fmla="*/ 0 w 56"/>
              <a:gd name="T3" fmla="*/ 0 h 114"/>
              <a:gd name="T4" fmla="*/ 0 w 56"/>
              <a:gd name="T5" fmla="*/ 91 h 114"/>
              <a:gd name="T6" fmla="*/ 56 w 56"/>
              <a:gd name="T7" fmla="*/ 114 h 114"/>
              <a:gd name="T8" fmla="*/ 56 w 56"/>
              <a:gd name="T9" fmla="*/ 31 h 114"/>
            </a:gdLst>
            <a:ahLst/>
            <a:cxnLst>
              <a:cxn ang="0">
                <a:pos x="T0" y="T1"/>
              </a:cxn>
              <a:cxn ang="0">
                <a:pos x="T2" y="T3"/>
              </a:cxn>
              <a:cxn ang="0">
                <a:pos x="T4" y="T5"/>
              </a:cxn>
              <a:cxn ang="0">
                <a:pos x="T6" y="T7"/>
              </a:cxn>
              <a:cxn ang="0">
                <a:pos x="T8" y="T9"/>
              </a:cxn>
            </a:cxnLst>
            <a:rect l="0" t="0" r="r" b="b"/>
            <a:pathLst>
              <a:path w="56" h="114">
                <a:moveTo>
                  <a:pt x="56" y="31"/>
                </a:moveTo>
                <a:lnTo>
                  <a:pt x="0" y="0"/>
                </a:lnTo>
                <a:lnTo>
                  <a:pt x="0" y="91"/>
                </a:lnTo>
                <a:lnTo>
                  <a:pt x="56" y="114"/>
                </a:lnTo>
                <a:lnTo>
                  <a:pt x="56" y="31"/>
                </a:lnTo>
                <a:close/>
              </a:path>
            </a:pathLst>
          </a:custGeom>
          <a:solidFill>
            <a:srgbClr val="5E5CA2">
              <a:lumMod val="75000"/>
            </a:srgbClr>
          </a:solidFill>
          <a:ln>
            <a:noFill/>
          </a:ln>
        </p:spPr>
        <p:txBody>
          <a:bodyPr anchor="ctr"/>
          <a:p>
            <a:pPr algn="ctr"/>
            <a:endParaRPr sz="1800"/>
          </a:p>
        </p:txBody>
      </p:sp>
      <p:sp>
        <p:nvSpPr>
          <p:cNvPr id="492" name="任意多边形 491"/>
          <p:cNvSpPr/>
          <p:nvPr>
            <p:custDataLst>
              <p:tags r:id="rId65"/>
            </p:custDataLst>
          </p:nvPr>
        </p:nvSpPr>
        <p:spPr bwMode="auto">
          <a:xfrm>
            <a:off x="9527540" y="5683885"/>
            <a:ext cx="88900" cy="163830"/>
          </a:xfrm>
          <a:custGeom>
            <a:avLst/>
            <a:gdLst>
              <a:gd name="T0" fmla="*/ 56 w 56"/>
              <a:gd name="T1" fmla="*/ 20 h 103"/>
              <a:gd name="T2" fmla="*/ 0 w 56"/>
              <a:gd name="T3" fmla="*/ 0 h 103"/>
              <a:gd name="T4" fmla="*/ 0 w 56"/>
              <a:gd name="T5" fmla="*/ 91 h 103"/>
              <a:gd name="T6" fmla="*/ 56 w 56"/>
              <a:gd name="T7" fmla="*/ 103 h 103"/>
              <a:gd name="T8" fmla="*/ 56 w 56"/>
              <a:gd name="T9" fmla="*/ 20 h 103"/>
            </a:gdLst>
            <a:ahLst/>
            <a:cxnLst>
              <a:cxn ang="0">
                <a:pos x="T0" y="T1"/>
              </a:cxn>
              <a:cxn ang="0">
                <a:pos x="T2" y="T3"/>
              </a:cxn>
              <a:cxn ang="0">
                <a:pos x="T4" y="T5"/>
              </a:cxn>
              <a:cxn ang="0">
                <a:pos x="T6" y="T7"/>
              </a:cxn>
              <a:cxn ang="0">
                <a:pos x="T8" y="T9"/>
              </a:cxn>
            </a:cxnLst>
            <a:rect l="0" t="0" r="r" b="b"/>
            <a:pathLst>
              <a:path w="56" h="103">
                <a:moveTo>
                  <a:pt x="56" y="20"/>
                </a:moveTo>
                <a:lnTo>
                  <a:pt x="0" y="0"/>
                </a:lnTo>
                <a:lnTo>
                  <a:pt x="0" y="91"/>
                </a:lnTo>
                <a:lnTo>
                  <a:pt x="56" y="103"/>
                </a:lnTo>
                <a:lnTo>
                  <a:pt x="56" y="20"/>
                </a:lnTo>
                <a:close/>
              </a:path>
            </a:pathLst>
          </a:custGeom>
          <a:solidFill>
            <a:srgbClr val="5E5CA2">
              <a:lumMod val="75000"/>
            </a:srgbClr>
          </a:solidFill>
          <a:ln>
            <a:noFill/>
          </a:ln>
        </p:spPr>
        <p:txBody>
          <a:bodyPr anchor="ctr"/>
          <a:p>
            <a:pPr algn="ctr"/>
            <a:endParaRPr sz="1800"/>
          </a:p>
        </p:txBody>
      </p:sp>
      <p:sp>
        <p:nvSpPr>
          <p:cNvPr id="493" name="任意多边形 492"/>
          <p:cNvSpPr/>
          <p:nvPr>
            <p:custDataLst>
              <p:tags r:id="rId66"/>
            </p:custDataLst>
          </p:nvPr>
        </p:nvSpPr>
        <p:spPr bwMode="auto">
          <a:xfrm>
            <a:off x="9527540" y="5861685"/>
            <a:ext cx="88900" cy="146050"/>
          </a:xfrm>
          <a:custGeom>
            <a:avLst/>
            <a:gdLst>
              <a:gd name="T0" fmla="*/ 56 w 56"/>
              <a:gd name="T1" fmla="*/ 9 h 92"/>
              <a:gd name="T2" fmla="*/ 0 w 56"/>
              <a:gd name="T3" fmla="*/ 0 h 92"/>
              <a:gd name="T4" fmla="*/ 0 w 56"/>
              <a:gd name="T5" fmla="*/ 91 h 92"/>
              <a:gd name="T6" fmla="*/ 56 w 56"/>
              <a:gd name="T7" fmla="*/ 92 h 92"/>
              <a:gd name="T8" fmla="*/ 56 w 56"/>
              <a:gd name="T9" fmla="*/ 9 h 92"/>
            </a:gdLst>
            <a:ahLst/>
            <a:cxnLst>
              <a:cxn ang="0">
                <a:pos x="T0" y="T1"/>
              </a:cxn>
              <a:cxn ang="0">
                <a:pos x="T2" y="T3"/>
              </a:cxn>
              <a:cxn ang="0">
                <a:pos x="T4" y="T5"/>
              </a:cxn>
              <a:cxn ang="0">
                <a:pos x="T6" y="T7"/>
              </a:cxn>
              <a:cxn ang="0">
                <a:pos x="T8" y="T9"/>
              </a:cxn>
            </a:cxnLst>
            <a:rect l="0" t="0" r="r" b="b"/>
            <a:pathLst>
              <a:path w="56" h="92">
                <a:moveTo>
                  <a:pt x="56" y="9"/>
                </a:moveTo>
                <a:lnTo>
                  <a:pt x="0" y="0"/>
                </a:lnTo>
                <a:lnTo>
                  <a:pt x="0" y="91"/>
                </a:lnTo>
                <a:lnTo>
                  <a:pt x="56" y="92"/>
                </a:lnTo>
                <a:lnTo>
                  <a:pt x="56" y="9"/>
                </a:lnTo>
                <a:close/>
              </a:path>
            </a:pathLst>
          </a:custGeom>
          <a:solidFill>
            <a:srgbClr val="5E5CA2">
              <a:lumMod val="75000"/>
            </a:srgbClr>
          </a:solidFill>
          <a:ln>
            <a:noFill/>
          </a:ln>
        </p:spPr>
        <p:txBody>
          <a:bodyPr anchor="ctr"/>
          <a:p>
            <a:pPr algn="ctr"/>
            <a:endParaRPr sz="1800"/>
          </a:p>
        </p:txBody>
      </p:sp>
      <p:sp>
        <p:nvSpPr>
          <p:cNvPr id="494" name="任意多边形 493"/>
          <p:cNvSpPr/>
          <p:nvPr>
            <p:custDataLst>
              <p:tags r:id="rId67"/>
            </p:custDataLst>
          </p:nvPr>
        </p:nvSpPr>
        <p:spPr bwMode="auto">
          <a:xfrm>
            <a:off x="9638665" y="5101590"/>
            <a:ext cx="65405" cy="214630"/>
          </a:xfrm>
          <a:custGeom>
            <a:avLst/>
            <a:gdLst>
              <a:gd name="T0" fmla="*/ 41 w 41"/>
              <a:gd name="T1" fmla="*/ 63 h 135"/>
              <a:gd name="T2" fmla="*/ 0 w 41"/>
              <a:gd name="T3" fmla="*/ 0 h 135"/>
              <a:gd name="T4" fmla="*/ 0 w 41"/>
              <a:gd name="T5" fmla="*/ 81 h 135"/>
              <a:gd name="T6" fmla="*/ 41 w 41"/>
              <a:gd name="T7" fmla="*/ 135 h 135"/>
              <a:gd name="T8" fmla="*/ 41 w 41"/>
              <a:gd name="T9" fmla="*/ 63 h 135"/>
            </a:gdLst>
            <a:ahLst/>
            <a:cxnLst>
              <a:cxn ang="0">
                <a:pos x="T0" y="T1"/>
              </a:cxn>
              <a:cxn ang="0">
                <a:pos x="T2" y="T3"/>
              </a:cxn>
              <a:cxn ang="0">
                <a:pos x="T4" y="T5"/>
              </a:cxn>
              <a:cxn ang="0">
                <a:pos x="T6" y="T7"/>
              </a:cxn>
              <a:cxn ang="0">
                <a:pos x="T8" y="T9"/>
              </a:cxn>
            </a:cxnLst>
            <a:rect l="0" t="0" r="r" b="b"/>
            <a:pathLst>
              <a:path w="41" h="135">
                <a:moveTo>
                  <a:pt x="41" y="63"/>
                </a:moveTo>
                <a:lnTo>
                  <a:pt x="0" y="0"/>
                </a:lnTo>
                <a:lnTo>
                  <a:pt x="0" y="81"/>
                </a:lnTo>
                <a:lnTo>
                  <a:pt x="41" y="135"/>
                </a:lnTo>
                <a:lnTo>
                  <a:pt x="41" y="63"/>
                </a:lnTo>
                <a:close/>
              </a:path>
            </a:pathLst>
          </a:custGeom>
          <a:solidFill>
            <a:srgbClr val="5E5CA2">
              <a:lumMod val="75000"/>
            </a:srgbClr>
          </a:solidFill>
          <a:ln>
            <a:noFill/>
          </a:ln>
        </p:spPr>
        <p:txBody>
          <a:bodyPr anchor="ctr"/>
          <a:p>
            <a:pPr algn="ctr"/>
            <a:endParaRPr sz="1800"/>
          </a:p>
        </p:txBody>
      </p:sp>
      <p:sp>
        <p:nvSpPr>
          <p:cNvPr id="495" name="任意多边形 494"/>
          <p:cNvSpPr/>
          <p:nvPr>
            <p:custDataLst>
              <p:tags r:id="rId68"/>
            </p:custDataLst>
          </p:nvPr>
        </p:nvSpPr>
        <p:spPr bwMode="auto">
          <a:xfrm>
            <a:off x="9638665" y="5258435"/>
            <a:ext cx="65405" cy="196850"/>
          </a:xfrm>
          <a:custGeom>
            <a:avLst/>
            <a:gdLst>
              <a:gd name="T0" fmla="*/ 41 w 41"/>
              <a:gd name="T1" fmla="*/ 52 h 124"/>
              <a:gd name="T2" fmla="*/ 0 w 41"/>
              <a:gd name="T3" fmla="*/ 0 h 124"/>
              <a:gd name="T4" fmla="*/ 0 w 41"/>
              <a:gd name="T5" fmla="*/ 80 h 124"/>
              <a:gd name="T6" fmla="*/ 41 w 41"/>
              <a:gd name="T7" fmla="*/ 124 h 124"/>
              <a:gd name="T8" fmla="*/ 41 w 41"/>
              <a:gd name="T9" fmla="*/ 52 h 124"/>
            </a:gdLst>
            <a:ahLst/>
            <a:cxnLst>
              <a:cxn ang="0">
                <a:pos x="T0" y="T1"/>
              </a:cxn>
              <a:cxn ang="0">
                <a:pos x="T2" y="T3"/>
              </a:cxn>
              <a:cxn ang="0">
                <a:pos x="T4" y="T5"/>
              </a:cxn>
              <a:cxn ang="0">
                <a:pos x="T6" y="T7"/>
              </a:cxn>
              <a:cxn ang="0">
                <a:pos x="T8" y="T9"/>
              </a:cxn>
            </a:cxnLst>
            <a:rect l="0" t="0" r="r" b="b"/>
            <a:pathLst>
              <a:path w="41" h="124">
                <a:moveTo>
                  <a:pt x="41" y="52"/>
                </a:moveTo>
                <a:lnTo>
                  <a:pt x="0" y="0"/>
                </a:lnTo>
                <a:lnTo>
                  <a:pt x="0" y="80"/>
                </a:lnTo>
                <a:lnTo>
                  <a:pt x="41" y="124"/>
                </a:lnTo>
                <a:lnTo>
                  <a:pt x="41" y="52"/>
                </a:lnTo>
                <a:close/>
              </a:path>
            </a:pathLst>
          </a:custGeom>
          <a:solidFill>
            <a:srgbClr val="5E5CA2">
              <a:lumMod val="75000"/>
            </a:srgbClr>
          </a:solidFill>
          <a:ln>
            <a:noFill/>
          </a:ln>
        </p:spPr>
        <p:txBody>
          <a:bodyPr anchor="ctr"/>
          <a:p>
            <a:pPr algn="ctr"/>
            <a:endParaRPr sz="1800"/>
          </a:p>
        </p:txBody>
      </p:sp>
      <p:sp>
        <p:nvSpPr>
          <p:cNvPr id="496" name="任意多边形 495"/>
          <p:cNvSpPr/>
          <p:nvPr>
            <p:custDataLst>
              <p:tags r:id="rId69"/>
            </p:custDataLst>
          </p:nvPr>
        </p:nvSpPr>
        <p:spPr bwMode="auto">
          <a:xfrm>
            <a:off x="9638665" y="5412740"/>
            <a:ext cx="65405" cy="180975"/>
          </a:xfrm>
          <a:custGeom>
            <a:avLst/>
            <a:gdLst>
              <a:gd name="T0" fmla="*/ 41 w 41"/>
              <a:gd name="T1" fmla="*/ 42 h 114"/>
              <a:gd name="T2" fmla="*/ 0 w 41"/>
              <a:gd name="T3" fmla="*/ 0 h 114"/>
              <a:gd name="T4" fmla="*/ 0 w 41"/>
              <a:gd name="T5" fmla="*/ 81 h 114"/>
              <a:gd name="T6" fmla="*/ 41 w 41"/>
              <a:gd name="T7" fmla="*/ 114 h 114"/>
              <a:gd name="T8" fmla="*/ 41 w 41"/>
              <a:gd name="T9" fmla="*/ 42 h 114"/>
            </a:gdLst>
            <a:ahLst/>
            <a:cxnLst>
              <a:cxn ang="0">
                <a:pos x="T0" y="T1"/>
              </a:cxn>
              <a:cxn ang="0">
                <a:pos x="T2" y="T3"/>
              </a:cxn>
              <a:cxn ang="0">
                <a:pos x="T4" y="T5"/>
              </a:cxn>
              <a:cxn ang="0">
                <a:pos x="T6" y="T7"/>
              </a:cxn>
              <a:cxn ang="0">
                <a:pos x="T8" y="T9"/>
              </a:cxn>
            </a:cxnLst>
            <a:rect l="0" t="0" r="r" b="b"/>
            <a:pathLst>
              <a:path w="41" h="114">
                <a:moveTo>
                  <a:pt x="41" y="42"/>
                </a:moveTo>
                <a:lnTo>
                  <a:pt x="0" y="0"/>
                </a:lnTo>
                <a:lnTo>
                  <a:pt x="0" y="81"/>
                </a:lnTo>
                <a:lnTo>
                  <a:pt x="41" y="114"/>
                </a:lnTo>
                <a:lnTo>
                  <a:pt x="41" y="42"/>
                </a:lnTo>
                <a:close/>
              </a:path>
            </a:pathLst>
          </a:custGeom>
          <a:solidFill>
            <a:srgbClr val="5E5CA2">
              <a:lumMod val="75000"/>
            </a:srgbClr>
          </a:solidFill>
          <a:ln>
            <a:noFill/>
          </a:ln>
        </p:spPr>
        <p:txBody>
          <a:bodyPr anchor="ctr"/>
          <a:p>
            <a:pPr algn="ctr"/>
            <a:endParaRPr sz="1800"/>
          </a:p>
        </p:txBody>
      </p:sp>
      <p:sp>
        <p:nvSpPr>
          <p:cNvPr id="497" name="任意多边形 496"/>
          <p:cNvSpPr/>
          <p:nvPr>
            <p:custDataLst>
              <p:tags r:id="rId70"/>
            </p:custDataLst>
          </p:nvPr>
        </p:nvSpPr>
        <p:spPr bwMode="auto">
          <a:xfrm>
            <a:off x="9638665" y="5569585"/>
            <a:ext cx="65405" cy="161925"/>
          </a:xfrm>
          <a:custGeom>
            <a:avLst/>
            <a:gdLst>
              <a:gd name="T0" fmla="*/ 41 w 41"/>
              <a:gd name="T1" fmla="*/ 31 h 102"/>
              <a:gd name="T2" fmla="*/ 0 w 41"/>
              <a:gd name="T3" fmla="*/ 0 h 102"/>
              <a:gd name="T4" fmla="*/ 0 w 41"/>
              <a:gd name="T5" fmla="*/ 80 h 102"/>
              <a:gd name="T6" fmla="*/ 41 w 41"/>
              <a:gd name="T7" fmla="*/ 102 h 102"/>
              <a:gd name="T8" fmla="*/ 41 w 41"/>
              <a:gd name="T9" fmla="*/ 31 h 102"/>
            </a:gdLst>
            <a:ahLst/>
            <a:cxnLst>
              <a:cxn ang="0">
                <a:pos x="T0" y="T1"/>
              </a:cxn>
              <a:cxn ang="0">
                <a:pos x="T2" y="T3"/>
              </a:cxn>
              <a:cxn ang="0">
                <a:pos x="T4" y="T5"/>
              </a:cxn>
              <a:cxn ang="0">
                <a:pos x="T6" y="T7"/>
              </a:cxn>
              <a:cxn ang="0">
                <a:pos x="T8" y="T9"/>
              </a:cxn>
            </a:cxnLst>
            <a:rect l="0" t="0" r="r" b="b"/>
            <a:pathLst>
              <a:path w="41" h="102">
                <a:moveTo>
                  <a:pt x="41" y="31"/>
                </a:moveTo>
                <a:lnTo>
                  <a:pt x="0" y="0"/>
                </a:lnTo>
                <a:lnTo>
                  <a:pt x="0" y="80"/>
                </a:lnTo>
                <a:lnTo>
                  <a:pt x="41" y="102"/>
                </a:lnTo>
                <a:lnTo>
                  <a:pt x="41" y="31"/>
                </a:lnTo>
                <a:close/>
              </a:path>
            </a:pathLst>
          </a:custGeom>
          <a:solidFill>
            <a:srgbClr val="5E5CA2">
              <a:lumMod val="75000"/>
            </a:srgbClr>
          </a:solidFill>
          <a:ln>
            <a:noFill/>
          </a:ln>
        </p:spPr>
        <p:txBody>
          <a:bodyPr anchor="ctr"/>
          <a:p>
            <a:pPr algn="ctr"/>
            <a:endParaRPr sz="1800"/>
          </a:p>
        </p:txBody>
      </p:sp>
      <p:sp>
        <p:nvSpPr>
          <p:cNvPr id="498" name="任意多边形 497"/>
          <p:cNvSpPr/>
          <p:nvPr>
            <p:custDataLst>
              <p:tags r:id="rId71"/>
            </p:custDataLst>
          </p:nvPr>
        </p:nvSpPr>
        <p:spPr bwMode="auto">
          <a:xfrm>
            <a:off x="9638665" y="5723890"/>
            <a:ext cx="65405" cy="147955"/>
          </a:xfrm>
          <a:custGeom>
            <a:avLst/>
            <a:gdLst>
              <a:gd name="T0" fmla="*/ 41 w 41"/>
              <a:gd name="T1" fmla="*/ 21 h 93"/>
              <a:gd name="T2" fmla="*/ 0 w 41"/>
              <a:gd name="T3" fmla="*/ 0 h 93"/>
              <a:gd name="T4" fmla="*/ 0 w 41"/>
              <a:gd name="T5" fmla="*/ 81 h 93"/>
              <a:gd name="T6" fmla="*/ 41 w 41"/>
              <a:gd name="T7" fmla="*/ 93 h 93"/>
              <a:gd name="T8" fmla="*/ 41 w 41"/>
              <a:gd name="T9" fmla="*/ 21 h 93"/>
            </a:gdLst>
            <a:ahLst/>
            <a:cxnLst>
              <a:cxn ang="0">
                <a:pos x="T0" y="T1"/>
              </a:cxn>
              <a:cxn ang="0">
                <a:pos x="T2" y="T3"/>
              </a:cxn>
              <a:cxn ang="0">
                <a:pos x="T4" y="T5"/>
              </a:cxn>
              <a:cxn ang="0">
                <a:pos x="T6" y="T7"/>
              </a:cxn>
              <a:cxn ang="0">
                <a:pos x="T8" y="T9"/>
              </a:cxn>
            </a:cxnLst>
            <a:rect l="0" t="0" r="r" b="b"/>
            <a:pathLst>
              <a:path w="41" h="93">
                <a:moveTo>
                  <a:pt x="41" y="21"/>
                </a:moveTo>
                <a:lnTo>
                  <a:pt x="0" y="0"/>
                </a:lnTo>
                <a:lnTo>
                  <a:pt x="0" y="81"/>
                </a:lnTo>
                <a:lnTo>
                  <a:pt x="41" y="93"/>
                </a:lnTo>
                <a:lnTo>
                  <a:pt x="41" y="21"/>
                </a:lnTo>
                <a:close/>
              </a:path>
            </a:pathLst>
          </a:custGeom>
          <a:solidFill>
            <a:srgbClr val="5E5CA2">
              <a:lumMod val="75000"/>
            </a:srgbClr>
          </a:solidFill>
          <a:ln>
            <a:noFill/>
          </a:ln>
        </p:spPr>
        <p:txBody>
          <a:bodyPr anchor="ctr"/>
          <a:p>
            <a:pPr algn="ctr"/>
            <a:endParaRPr sz="1800"/>
          </a:p>
        </p:txBody>
      </p:sp>
      <p:sp>
        <p:nvSpPr>
          <p:cNvPr id="499" name="任意多边形 498"/>
          <p:cNvSpPr/>
          <p:nvPr>
            <p:custDataLst>
              <p:tags r:id="rId72"/>
            </p:custDataLst>
          </p:nvPr>
        </p:nvSpPr>
        <p:spPr bwMode="auto">
          <a:xfrm>
            <a:off x="9638665" y="5880735"/>
            <a:ext cx="65405" cy="128905"/>
          </a:xfrm>
          <a:custGeom>
            <a:avLst/>
            <a:gdLst>
              <a:gd name="T0" fmla="*/ 41 w 41"/>
              <a:gd name="T1" fmla="*/ 9 h 81"/>
              <a:gd name="T2" fmla="*/ 0 w 41"/>
              <a:gd name="T3" fmla="*/ 0 h 81"/>
              <a:gd name="T4" fmla="*/ 0 w 41"/>
              <a:gd name="T5" fmla="*/ 80 h 81"/>
              <a:gd name="T6" fmla="*/ 41 w 41"/>
              <a:gd name="T7" fmla="*/ 81 h 81"/>
              <a:gd name="T8" fmla="*/ 41 w 41"/>
              <a:gd name="T9" fmla="*/ 9 h 81"/>
            </a:gdLst>
            <a:ahLst/>
            <a:cxnLst>
              <a:cxn ang="0">
                <a:pos x="T0" y="T1"/>
              </a:cxn>
              <a:cxn ang="0">
                <a:pos x="T2" y="T3"/>
              </a:cxn>
              <a:cxn ang="0">
                <a:pos x="T4" y="T5"/>
              </a:cxn>
              <a:cxn ang="0">
                <a:pos x="T6" y="T7"/>
              </a:cxn>
              <a:cxn ang="0">
                <a:pos x="T8" y="T9"/>
              </a:cxn>
            </a:cxnLst>
            <a:rect l="0" t="0" r="r" b="b"/>
            <a:pathLst>
              <a:path w="41" h="81">
                <a:moveTo>
                  <a:pt x="41" y="9"/>
                </a:moveTo>
                <a:lnTo>
                  <a:pt x="0" y="0"/>
                </a:lnTo>
                <a:lnTo>
                  <a:pt x="0" y="80"/>
                </a:lnTo>
                <a:lnTo>
                  <a:pt x="41" y="81"/>
                </a:lnTo>
                <a:lnTo>
                  <a:pt x="41" y="9"/>
                </a:lnTo>
                <a:close/>
              </a:path>
            </a:pathLst>
          </a:custGeom>
          <a:solidFill>
            <a:srgbClr val="5E5CA2">
              <a:lumMod val="75000"/>
            </a:srgbClr>
          </a:solidFill>
          <a:ln>
            <a:noFill/>
          </a:ln>
        </p:spPr>
        <p:txBody>
          <a:bodyPr anchor="ctr"/>
          <a:p>
            <a:pPr algn="ctr"/>
            <a:endParaRPr sz="1800"/>
          </a:p>
        </p:txBody>
      </p:sp>
      <p:sp>
        <p:nvSpPr>
          <p:cNvPr id="500" name="矩形 499"/>
          <p:cNvSpPr/>
          <p:nvPr>
            <p:custDataLst>
              <p:tags r:id="rId73"/>
            </p:custDataLst>
          </p:nvPr>
        </p:nvSpPr>
        <p:spPr bwMode="auto">
          <a:xfrm>
            <a:off x="4523740" y="5765165"/>
            <a:ext cx="230505" cy="231775"/>
          </a:xfrm>
          <a:prstGeom prst="rect">
            <a:avLst/>
          </a:prstGeom>
          <a:solidFill>
            <a:srgbClr val="178AA1"/>
          </a:solidFill>
          <a:ln>
            <a:noFill/>
          </a:ln>
        </p:spPr>
        <p:txBody>
          <a:bodyPr anchor="ctr"/>
          <a:p>
            <a:pPr algn="ctr"/>
            <a:endParaRPr sz="1800"/>
          </a:p>
        </p:txBody>
      </p:sp>
      <p:sp>
        <p:nvSpPr>
          <p:cNvPr id="501" name="矩形 500"/>
          <p:cNvSpPr/>
          <p:nvPr>
            <p:custDataLst>
              <p:tags r:id="rId74"/>
            </p:custDataLst>
          </p:nvPr>
        </p:nvSpPr>
        <p:spPr bwMode="auto">
          <a:xfrm>
            <a:off x="4523740" y="5483860"/>
            <a:ext cx="230505" cy="230505"/>
          </a:xfrm>
          <a:prstGeom prst="rect">
            <a:avLst/>
          </a:prstGeom>
          <a:solidFill>
            <a:srgbClr val="178AA1"/>
          </a:solidFill>
          <a:ln>
            <a:noFill/>
          </a:ln>
        </p:spPr>
        <p:txBody>
          <a:bodyPr anchor="ctr"/>
          <a:p>
            <a:pPr algn="ctr"/>
            <a:endParaRPr sz="1800"/>
          </a:p>
        </p:txBody>
      </p:sp>
      <p:sp>
        <p:nvSpPr>
          <p:cNvPr id="502" name="矩形 501"/>
          <p:cNvSpPr/>
          <p:nvPr>
            <p:custDataLst>
              <p:tags r:id="rId75"/>
            </p:custDataLst>
          </p:nvPr>
        </p:nvSpPr>
        <p:spPr bwMode="auto">
          <a:xfrm>
            <a:off x="4523740" y="5201285"/>
            <a:ext cx="230505" cy="231775"/>
          </a:xfrm>
          <a:prstGeom prst="rect">
            <a:avLst/>
          </a:prstGeom>
          <a:solidFill>
            <a:srgbClr val="178AA1"/>
          </a:solidFill>
          <a:ln>
            <a:noFill/>
          </a:ln>
        </p:spPr>
        <p:txBody>
          <a:bodyPr anchor="ctr"/>
          <a:p>
            <a:pPr algn="ctr"/>
            <a:endParaRPr sz="1800"/>
          </a:p>
        </p:txBody>
      </p:sp>
      <p:sp>
        <p:nvSpPr>
          <p:cNvPr id="503" name="矩形 502"/>
          <p:cNvSpPr/>
          <p:nvPr>
            <p:custDataLst>
              <p:tags r:id="rId76"/>
            </p:custDataLst>
          </p:nvPr>
        </p:nvSpPr>
        <p:spPr bwMode="auto">
          <a:xfrm>
            <a:off x="4523740" y="4918710"/>
            <a:ext cx="230505" cy="231775"/>
          </a:xfrm>
          <a:prstGeom prst="rect">
            <a:avLst/>
          </a:prstGeom>
          <a:solidFill>
            <a:srgbClr val="178AA1"/>
          </a:solidFill>
          <a:ln>
            <a:noFill/>
          </a:ln>
        </p:spPr>
        <p:txBody>
          <a:bodyPr anchor="ctr"/>
          <a:p>
            <a:pPr algn="ctr"/>
            <a:endParaRPr sz="1800"/>
          </a:p>
        </p:txBody>
      </p:sp>
      <p:sp>
        <p:nvSpPr>
          <p:cNvPr id="504" name="矩形 503"/>
          <p:cNvSpPr/>
          <p:nvPr>
            <p:custDataLst>
              <p:tags r:id="rId77"/>
            </p:custDataLst>
          </p:nvPr>
        </p:nvSpPr>
        <p:spPr bwMode="auto">
          <a:xfrm>
            <a:off x="4523740" y="4636135"/>
            <a:ext cx="230505" cy="231775"/>
          </a:xfrm>
          <a:prstGeom prst="rect">
            <a:avLst/>
          </a:prstGeom>
          <a:solidFill>
            <a:srgbClr val="178AA1"/>
          </a:solidFill>
          <a:ln>
            <a:noFill/>
          </a:ln>
        </p:spPr>
        <p:txBody>
          <a:bodyPr anchor="ctr"/>
          <a:p>
            <a:pPr algn="ctr"/>
            <a:endParaRPr sz="1800"/>
          </a:p>
        </p:txBody>
      </p:sp>
      <p:sp>
        <p:nvSpPr>
          <p:cNvPr id="505" name="矩形 504"/>
          <p:cNvSpPr/>
          <p:nvPr>
            <p:custDataLst>
              <p:tags r:id="rId78"/>
            </p:custDataLst>
          </p:nvPr>
        </p:nvSpPr>
        <p:spPr bwMode="auto">
          <a:xfrm>
            <a:off x="4523740" y="4353560"/>
            <a:ext cx="230505" cy="231775"/>
          </a:xfrm>
          <a:prstGeom prst="rect">
            <a:avLst/>
          </a:prstGeom>
          <a:solidFill>
            <a:srgbClr val="178AA1"/>
          </a:solidFill>
          <a:ln>
            <a:noFill/>
          </a:ln>
        </p:spPr>
        <p:txBody>
          <a:bodyPr anchor="ctr"/>
          <a:p>
            <a:pPr algn="ctr"/>
            <a:endParaRPr sz="1800"/>
          </a:p>
        </p:txBody>
      </p:sp>
      <p:sp>
        <p:nvSpPr>
          <p:cNvPr id="506" name="矩形 505"/>
          <p:cNvSpPr/>
          <p:nvPr>
            <p:custDataLst>
              <p:tags r:id="rId79"/>
            </p:custDataLst>
          </p:nvPr>
        </p:nvSpPr>
        <p:spPr bwMode="auto">
          <a:xfrm>
            <a:off x="4234815" y="5765165"/>
            <a:ext cx="231775" cy="231775"/>
          </a:xfrm>
          <a:prstGeom prst="rect">
            <a:avLst/>
          </a:prstGeom>
          <a:solidFill>
            <a:srgbClr val="178AA1"/>
          </a:solidFill>
          <a:ln>
            <a:noFill/>
          </a:ln>
        </p:spPr>
        <p:txBody>
          <a:bodyPr anchor="ctr"/>
          <a:p>
            <a:pPr algn="ctr"/>
            <a:endParaRPr sz="1800"/>
          </a:p>
        </p:txBody>
      </p:sp>
      <p:sp>
        <p:nvSpPr>
          <p:cNvPr id="507" name="矩形 506"/>
          <p:cNvSpPr/>
          <p:nvPr>
            <p:custDataLst>
              <p:tags r:id="rId80"/>
            </p:custDataLst>
          </p:nvPr>
        </p:nvSpPr>
        <p:spPr bwMode="auto">
          <a:xfrm>
            <a:off x="4234815" y="5483860"/>
            <a:ext cx="231775" cy="230505"/>
          </a:xfrm>
          <a:prstGeom prst="rect">
            <a:avLst/>
          </a:prstGeom>
          <a:solidFill>
            <a:srgbClr val="178AA1"/>
          </a:solidFill>
          <a:ln>
            <a:noFill/>
          </a:ln>
        </p:spPr>
        <p:txBody>
          <a:bodyPr anchor="ctr"/>
          <a:p>
            <a:pPr algn="ctr"/>
            <a:endParaRPr sz="1800"/>
          </a:p>
        </p:txBody>
      </p:sp>
      <p:sp>
        <p:nvSpPr>
          <p:cNvPr id="508" name="矩形 507"/>
          <p:cNvSpPr/>
          <p:nvPr>
            <p:custDataLst>
              <p:tags r:id="rId81"/>
            </p:custDataLst>
          </p:nvPr>
        </p:nvSpPr>
        <p:spPr bwMode="auto">
          <a:xfrm>
            <a:off x="4234815" y="5201285"/>
            <a:ext cx="231775" cy="231775"/>
          </a:xfrm>
          <a:prstGeom prst="rect">
            <a:avLst/>
          </a:prstGeom>
          <a:solidFill>
            <a:srgbClr val="178AA1"/>
          </a:solidFill>
          <a:ln>
            <a:noFill/>
          </a:ln>
        </p:spPr>
        <p:txBody>
          <a:bodyPr anchor="ctr"/>
          <a:p>
            <a:pPr algn="ctr"/>
            <a:endParaRPr sz="1800"/>
          </a:p>
        </p:txBody>
      </p:sp>
      <p:sp>
        <p:nvSpPr>
          <p:cNvPr id="509" name="矩形 508"/>
          <p:cNvSpPr/>
          <p:nvPr>
            <p:custDataLst>
              <p:tags r:id="rId82"/>
            </p:custDataLst>
          </p:nvPr>
        </p:nvSpPr>
        <p:spPr bwMode="auto">
          <a:xfrm>
            <a:off x="4234815" y="4918710"/>
            <a:ext cx="231775" cy="231775"/>
          </a:xfrm>
          <a:prstGeom prst="rect">
            <a:avLst/>
          </a:prstGeom>
          <a:solidFill>
            <a:srgbClr val="178AA1"/>
          </a:solidFill>
          <a:ln>
            <a:noFill/>
          </a:ln>
        </p:spPr>
        <p:txBody>
          <a:bodyPr anchor="ctr"/>
          <a:p>
            <a:pPr algn="ctr"/>
            <a:endParaRPr sz="1800"/>
          </a:p>
        </p:txBody>
      </p:sp>
      <p:sp>
        <p:nvSpPr>
          <p:cNvPr id="510" name="矩形 509"/>
          <p:cNvSpPr/>
          <p:nvPr>
            <p:custDataLst>
              <p:tags r:id="rId83"/>
            </p:custDataLst>
          </p:nvPr>
        </p:nvSpPr>
        <p:spPr bwMode="auto">
          <a:xfrm>
            <a:off x="4234815" y="4636135"/>
            <a:ext cx="231775" cy="231775"/>
          </a:xfrm>
          <a:prstGeom prst="rect">
            <a:avLst/>
          </a:prstGeom>
          <a:solidFill>
            <a:srgbClr val="178AA1"/>
          </a:solidFill>
          <a:ln>
            <a:noFill/>
          </a:ln>
        </p:spPr>
        <p:txBody>
          <a:bodyPr anchor="ctr"/>
          <a:p>
            <a:pPr algn="ctr"/>
            <a:endParaRPr sz="1800"/>
          </a:p>
        </p:txBody>
      </p:sp>
      <p:sp>
        <p:nvSpPr>
          <p:cNvPr id="511" name="矩形 510"/>
          <p:cNvSpPr/>
          <p:nvPr>
            <p:custDataLst>
              <p:tags r:id="rId84"/>
            </p:custDataLst>
          </p:nvPr>
        </p:nvSpPr>
        <p:spPr bwMode="auto">
          <a:xfrm>
            <a:off x="4234815" y="4353560"/>
            <a:ext cx="231775" cy="231775"/>
          </a:xfrm>
          <a:prstGeom prst="rect">
            <a:avLst/>
          </a:prstGeom>
          <a:solidFill>
            <a:srgbClr val="178AA1"/>
          </a:solidFill>
          <a:ln>
            <a:noFill/>
          </a:ln>
        </p:spPr>
        <p:txBody>
          <a:bodyPr anchor="ctr"/>
          <a:p>
            <a:pPr algn="ctr"/>
            <a:endParaRPr sz="1800"/>
          </a:p>
        </p:txBody>
      </p:sp>
      <p:sp>
        <p:nvSpPr>
          <p:cNvPr id="512" name="矩形 511"/>
          <p:cNvSpPr/>
          <p:nvPr>
            <p:custDataLst>
              <p:tags r:id="rId85"/>
            </p:custDataLst>
          </p:nvPr>
        </p:nvSpPr>
        <p:spPr bwMode="auto">
          <a:xfrm>
            <a:off x="3945890" y="5765165"/>
            <a:ext cx="231775" cy="231775"/>
          </a:xfrm>
          <a:prstGeom prst="rect">
            <a:avLst/>
          </a:prstGeom>
          <a:solidFill>
            <a:srgbClr val="178AA1"/>
          </a:solidFill>
          <a:ln>
            <a:noFill/>
          </a:ln>
        </p:spPr>
        <p:txBody>
          <a:bodyPr anchor="ctr"/>
          <a:p>
            <a:pPr algn="ctr"/>
            <a:endParaRPr sz="1800"/>
          </a:p>
        </p:txBody>
      </p:sp>
      <p:sp>
        <p:nvSpPr>
          <p:cNvPr id="513" name="矩形 512"/>
          <p:cNvSpPr/>
          <p:nvPr>
            <p:custDataLst>
              <p:tags r:id="rId86"/>
            </p:custDataLst>
          </p:nvPr>
        </p:nvSpPr>
        <p:spPr bwMode="auto">
          <a:xfrm>
            <a:off x="3945890" y="5483860"/>
            <a:ext cx="231775" cy="230505"/>
          </a:xfrm>
          <a:prstGeom prst="rect">
            <a:avLst/>
          </a:prstGeom>
          <a:solidFill>
            <a:srgbClr val="178AA1"/>
          </a:solidFill>
          <a:ln>
            <a:noFill/>
          </a:ln>
        </p:spPr>
        <p:txBody>
          <a:bodyPr anchor="ctr"/>
          <a:p>
            <a:pPr algn="ctr"/>
            <a:endParaRPr sz="1800"/>
          </a:p>
        </p:txBody>
      </p:sp>
      <p:sp>
        <p:nvSpPr>
          <p:cNvPr id="514" name="矩形 513"/>
          <p:cNvSpPr/>
          <p:nvPr>
            <p:custDataLst>
              <p:tags r:id="rId87"/>
            </p:custDataLst>
          </p:nvPr>
        </p:nvSpPr>
        <p:spPr bwMode="auto">
          <a:xfrm>
            <a:off x="3945890" y="5201285"/>
            <a:ext cx="231775" cy="231775"/>
          </a:xfrm>
          <a:prstGeom prst="rect">
            <a:avLst/>
          </a:prstGeom>
          <a:solidFill>
            <a:srgbClr val="178AA1"/>
          </a:solidFill>
          <a:ln>
            <a:noFill/>
          </a:ln>
        </p:spPr>
        <p:txBody>
          <a:bodyPr anchor="ctr"/>
          <a:p>
            <a:pPr algn="ctr"/>
            <a:endParaRPr sz="1800"/>
          </a:p>
        </p:txBody>
      </p:sp>
      <p:sp>
        <p:nvSpPr>
          <p:cNvPr id="515" name="矩形 514"/>
          <p:cNvSpPr/>
          <p:nvPr>
            <p:custDataLst>
              <p:tags r:id="rId88"/>
            </p:custDataLst>
          </p:nvPr>
        </p:nvSpPr>
        <p:spPr bwMode="auto">
          <a:xfrm>
            <a:off x="3945890" y="4918710"/>
            <a:ext cx="231775" cy="231775"/>
          </a:xfrm>
          <a:prstGeom prst="rect">
            <a:avLst/>
          </a:prstGeom>
          <a:solidFill>
            <a:srgbClr val="178AA1"/>
          </a:solidFill>
          <a:ln>
            <a:noFill/>
          </a:ln>
        </p:spPr>
        <p:txBody>
          <a:bodyPr anchor="ctr"/>
          <a:p>
            <a:pPr algn="ctr"/>
            <a:endParaRPr sz="1800"/>
          </a:p>
        </p:txBody>
      </p:sp>
      <p:sp>
        <p:nvSpPr>
          <p:cNvPr id="516" name="矩形 515"/>
          <p:cNvSpPr/>
          <p:nvPr>
            <p:custDataLst>
              <p:tags r:id="rId89"/>
            </p:custDataLst>
          </p:nvPr>
        </p:nvSpPr>
        <p:spPr bwMode="auto">
          <a:xfrm>
            <a:off x="3945890" y="4636135"/>
            <a:ext cx="231775" cy="231775"/>
          </a:xfrm>
          <a:prstGeom prst="rect">
            <a:avLst/>
          </a:prstGeom>
          <a:solidFill>
            <a:srgbClr val="178AA1"/>
          </a:solidFill>
          <a:ln>
            <a:noFill/>
          </a:ln>
        </p:spPr>
        <p:txBody>
          <a:bodyPr anchor="ctr"/>
          <a:p>
            <a:pPr algn="ctr"/>
            <a:endParaRPr sz="1800"/>
          </a:p>
        </p:txBody>
      </p:sp>
      <p:sp>
        <p:nvSpPr>
          <p:cNvPr id="517" name="矩形 516"/>
          <p:cNvSpPr/>
          <p:nvPr>
            <p:custDataLst>
              <p:tags r:id="rId90"/>
            </p:custDataLst>
          </p:nvPr>
        </p:nvSpPr>
        <p:spPr bwMode="auto">
          <a:xfrm>
            <a:off x="3945890" y="4353560"/>
            <a:ext cx="231775" cy="231775"/>
          </a:xfrm>
          <a:prstGeom prst="rect">
            <a:avLst/>
          </a:prstGeom>
          <a:solidFill>
            <a:srgbClr val="178AA1"/>
          </a:solidFill>
          <a:ln>
            <a:noFill/>
          </a:ln>
        </p:spPr>
        <p:txBody>
          <a:bodyPr anchor="ctr"/>
          <a:p>
            <a:pPr algn="ctr"/>
            <a:endParaRPr sz="1800"/>
          </a:p>
        </p:txBody>
      </p:sp>
      <p:sp>
        <p:nvSpPr>
          <p:cNvPr id="518" name="任意多边形 517"/>
          <p:cNvSpPr/>
          <p:nvPr>
            <p:custDataLst>
              <p:tags r:id="rId91"/>
            </p:custDataLst>
          </p:nvPr>
        </p:nvSpPr>
        <p:spPr bwMode="auto">
          <a:xfrm>
            <a:off x="3735070" y="4353560"/>
            <a:ext cx="161925" cy="355600"/>
          </a:xfrm>
          <a:custGeom>
            <a:avLst/>
            <a:gdLst>
              <a:gd name="T0" fmla="*/ 0 w 102"/>
              <a:gd name="T1" fmla="*/ 91 h 224"/>
              <a:gd name="T2" fmla="*/ 102 w 102"/>
              <a:gd name="T3" fmla="*/ 0 h 224"/>
              <a:gd name="T4" fmla="*/ 102 w 102"/>
              <a:gd name="T5" fmla="*/ 146 h 224"/>
              <a:gd name="T6" fmla="*/ 0 w 102"/>
              <a:gd name="T7" fmla="*/ 224 h 224"/>
              <a:gd name="T8" fmla="*/ 0 w 102"/>
              <a:gd name="T9" fmla="*/ 91 h 224"/>
            </a:gdLst>
            <a:ahLst/>
            <a:cxnLst>
              <a:cxn ang="0">
                <a:pos x="T0" y="T1"/>
              </a:cxn>
              <a:cxn ang="0">
                <a:pos x="T2" y="T3"/>
              </a:cxn>
              <a:cxn ang="0">
                <a:pos x="T4" y="T5"/>
              </a:cxn>
              <a:cxn ang="0">
                <a:pos x="T6" y="T7"/>
              </a:cxn>
              <a:cxn ang="0">
                <a:pos x="T8" y="T9"/>
              </a:cxn>
            </a:cxnLst>
            <a:rect l="0" t="0" r="r" b="b"/>
            <a:pathLst>
              <a:path w="102" h="224">
                <a:moveTo>
                  <a:pt x="0" y="91"/>
                </a:moveTo>
                <a:lnTo>
                  <a:pt x="102" y="0"/>
                </a:lnTo>
                <a:lnTo>
                  <a:pt x="102" y="146"/>
                </a:lnTo>
                <a:lnTo>
                  <a:pt x="0" y="224"/>
                </a:lnTo>
                <a:lnTo>
                  <a:pt x="0" y="91"/>
                </a:lnTo>
                <a:close/>
              </a:path>
            </a:pathLst>
          </a:custGeom>
          <a:solidFill>
            <a:srgbClr val="178AA1">
              <a:lumMod val="75000"/>
            </a:srgbClr>
          </a:solidFill>
          <a:ln>
            <a:noFill/>
          </a:ln>
        </p:spPr>
        <p:txBody>
          <a:bodyPr anchor="ctr"/>
          <a:p>
            <a:pPr algn="ctr"/>
            <a:endParaRPr sz="1800"/>
          </a:p>
        </p:txBody>
      </p:sp>
      <p:sp>
        <p:nvSpPr>
          <p:cNvPr id="519" name="任意多边形 518"/>
          <p:cNvSpPr/>
          <p:nvPr>
            <p:custDataLst>
              <p:tags r:id="rId92"/>
            </p:custDataLst>
          </p:nvPr>
        </p:nvSpPr>
        <p:spPr bwMode="auto">
          <a:xfrm>
            <a:off x="3735070" y="4636135"/>
            <a:ext cx="161925" cy="330200"/>
          </a:xfrm>
          <a:custGeom>
            <a:avLst/>
            <a:gdLst>
              <a:gd name="T0" fmla="*/ 0 w 102"/>
              <a:gd name="T1" fmla="*/ 75 h 208"/>
              <a:gd name="T2" fmla="*/ 102 w 102"/>
              <a:gd name="T3" fmla="*/ 0 h 208"/>
              <a:gd name="T4" fmla="*/ 102 w 102"/>
              <a:gd name="T5" fmla="*/ 146 h 208"/>
              <a:gd name="T6" fmla="*/ 0 w 102"/>
              <a:gd name="T7" fmla="*/ 208 h 208"/>
              <a:gd name="T8" fmla="*/ 0 w 102"/>
              <a:gd name="T9" fmla="*/ 75 h 208"/>
            </a:gdLst>
            <a:ahLst/>
            <a:cxnLst>
              <a:cxn ang="0">
                <a:pos x="T0" y="T1"/>
              </a:cxn>
              <a:cxn ang="0">
                <a:pos x="T2" y="T3"/>
              </a:cxn>
              <a:cxn ang="0">
                <a:pos x="T4" y="T5"/>
              </a:cxn>
              <a:cxn ang="0">
                <a:pos x="T6" y="T7"/>
              </a:cxn>
              <a:cxn ang="0">
                <a:pos x="T8" y="T9"/>
              </a:cxn>
            </a:cxnLst>
            <a:rect l="0" t="0" r="r" b="b"/>
            <a:pathLst>
              <a:path w="102" h="208">
                <a:moveTo>
                  <a:pt x="0" y="75"/>
                </a:moveTo>
                <a:lnTo>
                  <a:pt x="102" y="0"/>
                </a:lnTo>
                <a:lnTo>
                  <a:pt x="102" y="146"/>
                </a:lnTo>
                <a:lnTo>
                  <a:pt x="0" y="208"/>
                </a:lnTo>
                <a:lnTo>
                  <a:pt x="0" y="75"/>
                </a:lnTo>
                <a:close/>
              </a:path>
            </a:pathLst>
          </a:custGeom>
          <a:solidFill>
            <a:srgbClr val="178AA1">
              <a:lumMod val="75000"/>
            </a:srgbClr>
          </a:solidFill>
          <a:ln>
            <a:noFill/>
          </a:ln>
        </p:spPr>
        <p:txBody>
          <a:bodyPr anchor="ctr"/>
          <a:p>
            <a:pPr algn="ctr"/>
            <a:endParaRPr sz="1800"/>
          </a:p>
        </p:txBody>
      </p:sp>
      <p:sp>
        <p:nvSpPr>
          <p:cNvPr id="520" name="任意多边形 519"/>
          <p:cNvSpPr/>
          <p:nvPr>
            <p:custDataLst>
              <p:tags r:id="rId93"/>
            </p:custDataLst>
          </p:nvPr>
        </p:nvSpPr>
        <p:spPr bwMode="auto">
          <a:xfrm>
            <a:off x="3735070" y="4918710"/>
            <a:ext cx="161925" cy="306705"/>
          </a:xfrm>
          <a:custGeom>
            <a:avLst/>
            <a:gdLst>
              <a:gd name="T0" fmla="*/ 0 w 102"/>
              <a:gd name="T1" fmla="*/ 59 h 193"/>
              <a:gd name="T2" fmla="*/ 102 w 102"/>
              <a:gd name="T3" fmla="*/ 0 h 193"/>
              <a:gd name="T4" fmla="*/ 102 w 102"/>
              <a:gd name="T5" fmla="*/ 146 h 193"/>
              <a:gd name="T6" fmla="*/ 0 w 102"/>
              <a:gd name="T7" fmla="*/ 193 h 193"/>
              <a:gd name="T8" fmla="*/ 0 w 102"/>
              <a:gd name="T9" fmla="*/ 59 h 193"/>
            </a:gdLst>
            <a:ahLst/>
            <a:cxnLst>
              <a:cxn ang="0">
                <a:pos x="T0" y="T1"/>
              </a:cxn>
              <a:cxn ang="0">
                <a:pos x="T2" y="T3"/>
              </a:cxn>
              <a:cxn ang="0">
                <a:pos x="T4" y="T5"/>
              </a:cxn>
              <a:cxn ang="0">
                <a:pos x="T6" y="T7"/>
              </a:cxn>
              <a:cxn ang="0">
                <a:pos x="T8" y="T9"/>
              </a:cxn>
            </a:cxnLst>
            <a:rect l="0" t="0" r="r" b="b"/>
            <a:pathLst>
              <a:path w="102" h="193">
                <a:moveTo>
                  <a:pt x="0" y="59"/>
                </a:moveTo>
                <a:lnTo>
                  <a:pt x="102" y="0"/>
                </a:lnTo>
                <a:lnTo>
                  <a:pt x="102" y="146"/>
                </a:lnTo>
                <a:lnTo>
                  <a:pt x="0" y="193"/>
                </a:lnTo>
                <a:lnTo>
                  <a:pt x="0" y="59"/>
                </a:lnTo>
                <a:close/>
              </a:path>
            </a:pathLst>
          </a:custGeom>
          <a:solidFill>
            <a:srgbClr val="178AA1">
              <a:lumMod val="75000"/>
            </a:srgbClr>
          </a:solidFill>
          <a:ln>
            <a:noFill/>
          </a:ln>
        </p:spPr>
        <p:txBody>
          <a:bodyPr anchor="ctr"/>
          <a:p>
            <a:pPr algn="ctr"/>
            <a:endParaRPr sz="1800"/>
          </a:p>
        </p:txBody>
      </p:sp>
      <p:sp>
        <p:nvSpPr>
          <p:cNvPr id="521" name="任意多边形 520"/>
          <p:cNvSpPr/>
          <p:nvPr>
            <p:custDataLst>
              <p:tags r:id="rId94"/>
            </p:custDataLst>
          </p:nvPr>
        </p:nvSpPr>
        <p:spPr bwMode="auto">
          <a:xfrm>
            <a:off x="3735070" y="5201285"/>
            <a:ext cx="161925" cy="282575"/>
          </a:xfrm>
          <a:custGeom>
            <a:avLst/>
            <a:gdLst>
              <a:gd name="T0" fmla="*/ 0 w 102"/>
              <a:gd name="T1" fmla="*/ 44 h 178"/>
              <a:gd name="T2" fmla="*/ 102 w 102"/>
              <a:gd name="T3" fmla="*/ 0 h 178"/>
              <a:gd name="T4" fmla="*/ 102 w 102"/>
              <a:gd name="T5" fmla="*/ 146 h 178"/>
              <a:gd name="T6" fmla="*/ 0 w 102"/>
              <a:gd name="T7" fmla="*/ 178 h 178"/>
              <a:gd name="T8" fmla="*/ 0 w 102"/>
              <a:gd name="T9" fmla="*/ 44 h 178"/>
            </a:gdLst>
            <a:ahLst/>
            <a:cxnLst>
              <a:cxn ang="0">
                <a:pos x="T0" y="T1"/>
              </a:cxn>
              <a:cxn ang="0">
                <a:pos x="T2" y="T3"/>
              </a:cxn>
              <a:cxn ang="0">
                <a:pos x="T4" y="T5"/>
              </a:cxn>
              <a:cxn ang="0">
                <a:pos x="T6" y="T7"/>
              </a:cxn>
              <a:cxn ang="0">
                <a:pos x="T8" y="T9"/>
              </a:cxn>
            </a:cxnLst>
            <a:rect l="0" t="0" r="r" b="b"/>
            <a:pathLst>
              <a:path w="102" h="178">
                <a:moveTo>
                  <a:pt x="0" y="44"/>
                </a:moveTo>
                <a:lnTo>
                  <a:pt x="102" y="0"/>
                </a:lnTo>
                <a:lnTo>
                  <a:pt x="102" y="146"/>
                </a:lnTo>
                <a:lnTo>
                  <a:pt x="0" y="178"/>
                </a:lnTo>
                <a:lnTo>
                  <a:pt x="0" y="44"/>
                </a:lnTo>
                <a:close/>
              </a:path>
            </a:pathLst>
          </a:custGeom>
          <a:solidFill>
            <a:srgbClr val="178AA1">
              <a:lumMod val="75000"/>
            </a:srgbClr>
          </a:solidFill>
          <a:ln>
            <a:noFill/>
          </a:ln>
        </p:spPr>
        <p:txBody>
          <a:bodyPr anchor="ctr"/>
          <a:p>
            <a:pPr algn="ctr"/>
            <a:endParaRPr sz="1800"/>
          </a:p>
        </p:txBody>
      </p:sp>
      <p:sp>
        <p:nvSpPr>
          <p:cNvPr id="522" name="任意多边形 521"/>
          <p:cNvSpPr/>
          <p:nvPr>
            <p:custDataLst>
              <p:tags r:id="rId95"/>
            </p:custDataLst>
          </p:nvPr>
        </p:nvSpPr>
        <p:spPr bwMode="auto">
          <a:xfrm>
            <a:off x="3735070" y="5483860"/>
            <a:ext cx="161925" cy="257175"/>
          </a:xfrm>
          <a:custGeom>
            <a:avLst/>
            <a:gdLst>
              <a:gd name="T0" fmla="*/ 0 w 102"/>
              <a:gd name="T1" fmla="*/ 29 h 162"/>
              <a:gd name="T2" fmla="*/ 102 w 102"/>
              <a:gd name="T3" fmla="*/ 0 h 162"/>
              <a:gd name="T4" fmla="*/ 102 w 102"/>
              <a:gd name="T5" fmla="*/ 145 h 162"/>
              <a:gd name="T6" fmla="*/ 0 w 102"/>
              <a:gd name="T7" fmla="*/ 162 h 162"/>
              <a:gd name="T8" fmla="*/ 0 w 102"/>
              <a:gd name="T9" fmla="*/ 29 h 162"/>
            </a:gdLst>
            <a:ahLst/>
            <a:cxnLst>
              <a:cxn ang="0">
                <a:pos x="T0" y="T1"/>
              </a:cxn>
              <a:cxn ang="0">
                <a:pos x="T2" y="T3"/>
              </a:cxn>
              <a:cxn ang="0">
                <a:pos x="T4" y="T5"/>
              </a:cxn>
              <a:cxn ang="0">
                <a:pos x="T6" y="T7"/>
              </a:cxn>
              <a:cxn ang="0">
                <a:pos x="T8" y="T9"/>
              </a:cxn>
            </a:cxnLst>
            <a:rect l="0" t="0" r="r" b="b"/>
            <a:pathLst>
              <a:path w="102" h="162">
                <a:moveTo>
                  <a:pt x="0" y="29"/>
                </a:moveTo>
                <a:lnTo>
                  <a:pt x="102" y="0"/>
                </a:lnTo>
                <a:lnTo>
                  <a:pt x="102" y="145"/>
                </a:lnTo>
                <a:lnTo>
                  <a:pt x="0" y="162"/>
                </a:lnTo>
                <a:lnTo>
                  <a:pt x="0" y="29"/>
                </a:lnTo>
                <a:close/>
              </a:path>
            </a:pathLst>
          </a:custGeom>
          <a:solidFill>
            <a:srgbClr val="178AA1">
              <a:lumMod val="75000"/>
            </a:srgbClr>
          </a:solidFill>
          <a:ln>
            <a:noFill/>
          </a:ln>
        </p:spPr>
        <p:txBody>
          <a:bodyPr anchor="ctr"/>
          <a:p>
            <a:pPr algn="ctr"/>
            <a:endParaRPr sz="1800"/>
          </a:p>
        </p:txBody>
      </p:sp>
      <p:sp>
        <p:nvSpPr>
          <p:cNvPr id="523" name="任意多边形 522"/>
          <p:cNvSpPr/>
          <p:nvPr>
            <p:custDataLst>
              <p:tags r:id="rId96"/>
            </p:custDataLst>
          </p:nvPr>
        </p:nvSpPr>
        <p:spPr bwMode="auto">
          <a:xfrm>
            <a:off x="3735070" y="5765165"/>
            <a:ext cx="161925" cy="233680"/>
          </a:xfrm>
          <a:custGeom>
            <a:avLst/>
            <a:gdLst>
              <a:gd name="T0" fmla="*/ 0 w 102"/>
              <a:gd name="T1" fmla="*/ 14 h 147"/>
              <a:gd name="T2" fmla="*/ 102 w 102"/>
              <a:gd name="T3" fmla="*/ 0 h 147"/>
              <a:gd name="T4" fmla="*/ 102 w 102"/>
              <a:gd name="T5" fmla="*/ 146 h 147"/>
              <a:gd name="T6" fmla="*/ 0 w 102"/>
              <a:gd name="T7" fmla="*/ 147 h 147"/>
              <a:gd name="T8" fmla="*/ 0 w 102"/>
              <a:gd name="T9" fmla="*/ 14 h 147"/>
            </a:gdLst>
            <a:ahLst/>
            <a:cxnLst>
              <a:cxn ang="0">
                <a:pos x="T0" y="T1"/>
              </a:cxn>
              <a:cxn ang="0">
                <a:pos x="T2" y="T3"/>
              </a:cxn>
              <a:cxn ang="0">
                <a:pos x="T4" y="T5"/>
              </a:cxn>
              <a:cxn ang="0">
                <a:pos x="T6" y="T7"/>
              </a:cxn>
              <a:cxn ang="0">
                <a:pos x="T8" y="T9"/>
              </a:cxn>
            </a:cxnLst>
            <a:rect l="0" t="0" r="r" b="b"/>
            <a:pathLst>
              <a:path w="102" h="147">
                <a:moveTo>
                  <a:pt x="0" y="14"/>
                </a:moveTo>
                <a:lnTo>
                  <a:pt x="102" y="0"/>
                </a:lnTo>
                <a:lnTo>
                  <a:pt x="102" y="146"/>
                </a:lnTo>
                <a:lnTo>
                  <a:pt x="0" y="147"/>
                </a:lnTo>
                <a:lnTo>
                  <a:pt x="0" y="14"/>
                </a:lnTo>
                <a:close/>
              </a:path>
            </a:pathLst>
          </a:custGeom>
          <a:solidFill>
            <a:srgbClr val="178AA1">
              <a:lumMod val="75000"/>
            </a:srgbClr>
          </a:solidFill>
          <a:ln>
            <a:noFill/>
          </a:ln>
        </p:spPr>
        <p:txBody>
          <a:bodyPr anchor="ctr"/>
          <a:p>
            <a:pPr algn="ctr"/>
            <a:endParaRPr sz="1800"/>
          </a:p>
        </p:txBody>
      </p:sp>
      <p:sp>
        <p:nvSpPr>
          <p:cNvPr id="524" name="任意多边形 523"/>
          <p:cNvSpPr/>
          <p:nvPr>
            <p:custDataLst>
              <p:tags r:id="rId97"/>
            </p:custDataLst>
          </p:nvPr>
        </p:nvSpPr>
        <p:spPr bwMode="auto">
          <a:xfrm>
            <a:off x="3566795" y="4533265"/>
            <a:ext cx="127000" cy="330200"/>
          </a:xfrm>
          <a:custGeom>
            <a:avLst/>
            <a:gdLst>
              <a:gd name="T0" fmla="*/ 0 w 80"/>
              <a:gd name="T1" fmla="*/ 90 h 208"/>
              <a:gd name="T2" fmla="*/ 80 w 80"/>
              <a:gd name="T3" fmla="*/ 0 h 208"/>
              <a:gd name="T4" fmla="*/ 80 w 80"/>
              <a:gd name="T5" fmla="*/ 130 h 208"/>
              <a:gd name="T6" fmla="*/ 0 w 80"/>
              <a:gd name="T7" fmla="*/ 208 h 208"/>
              <a:gd name="T8" fmla="*/ 0 w 80"/>
              <a:gd name="T9" fmla="*/ 90 h 208"/>
            </a:gdLst>
            <a:ahLst/>
            <a:cxnLst>
              <a:cxn ang="0">
                <a:pos x="T0" y="T1"/>
              </a:cxn>
              <a:cxn ang="0">
                <a:pos x="T2" y="T3"/>
              </a:cxn>
              <a:cxn ang="0">
                <a:pos x="T4" y="T5"/>
              </a:cxn>
              <a:cxn ang="0">
                <a:pos x="T6" y="T7"/>
              </a:cxn>
              <a:cxn ang="0">
                <a:pos x="T8" y="T9"/>
              </a:cxn>
            </a:cxnLst>
            <a:rect l="0" t="0" r="r" b="b"/>
            <a:pathLst>
              <a:path w="80" h="208">
                <a:moveTo>
                  <a:pt x="0" y="90"/>
                </a:moveTo>
                <a:lnTo>
                  <a:pt x="80" y="0"/>
                </a:lnTo>
                <a:lnTo>
                  <a:pt x="80" y="130"/>
                </a:lnTo>
                <a:lnTo>
                  <a:pt x="0" y="208"/>
                </a:lnTo>
                <a:lnTo>
                  <a:pt x="0" y="90"/>
                </a:lnTo>
                <a:close/>
              </a:path>
            </a:pathLst>
          </a:custGeom>
          <a:solidFill>
            <a:srgbClr val="178AA1">
              <a:lumMod val="75000"/>
            </a:srgbClr>
          </a:solidFill>
          <a:ln>
            <a:noFill/>
          </a:ln>
        </p:spPr>
        <p:txBody>
          <a:bodyPr anchor="ctr"/>
          <a:p>
            <a:pPr algn="ctr"/>
            <a:endParaRPr sz="1800"/>
          </a:p>
        </p:txBody>
      </p:sp>
      <p:sp>
        <p:nvSpPr>
          <p:cNvPr id="525" name="任意多边形 524"/>
          <p:cNvSpPr/>
          <p:nvPr>
            <p:custDataLst>
              <p:tags r:id="rId98"/>
            </p:custDataLst>
          </p:nvPr>
        </p:nvSpPr>
        <p:spPr bwMode="auto">
          <a:xfrm>
            <a:off x="3566795" y="4784090"/>
            <a:ext cx="127000" cy="306705"/>
          </a:xfrm>
          <a:custGeom>
            <a:avLst/>
            <a:gdLst>
              <a:gd name="T0" fmla="*/ 0 w 80"/>
              <a:gd name="T1" fmla="*/ 75 h 193"/>
              <a:gd name="T2" fmla="*/ 80 w 80"/>
              <a:gd name="T3" fmla="*/ 0 h 193"/>
              <a:gd name="T4" fmla="*/ 80 w 80"/>
              <a:gd name="T5" fmla="*/ 131 h 193"/>
              <a:gd name="T6" fmla="*/ 0 w 80"/>
              <a:gd name="T7" fmla="*/ 193 h 193"/>
              <a:gd name="T8" fmla="*/ 0 w 80"/>
              <a:gd name="T9" fmla="*/ 75 h 193"/>
            </a:gdLst>
            <a:ahLst/>
            <a:cxnLst>
              <a:cxn ang="0">
                <a:pos x="T0" y="T1"/>
              </a:cxn>
              <a:cxn ang="0">
                <a:pos x="T2" y="T3"/>
              </a:cxn>
              <a:cxn ang="0">
                <a:pos x="T4" y="T5"/>
              </a:cxn>
              <a:cxn ang="0">
                <a:pos x="T6" y="T7"/>
              </a:cxn>
              <a:cxn ang="0">
                <a:pos x="T8" y="T9"/>
              </a:cxn>
            </a:cxnLst>
            <a:rect l="0" t="0" r="r" b="b"/>
            <a:pathLst>
              <a:path w="80" h="193">
                <a:moveTo>
                  <a:pt x="0" y="75"/>
                </a:moveTo>
                <a:lnTo>
                  <a:pt x="80" y="0"/>
                </a:lnTo>
                <a:lnTo>
                  <a:pt x="80" y="131"/>
                </a:lnTo>
                <a:lnTo>
                  <a:pt x="0" y="193"/>
                </a:lnTo>
                <a:lnTo>
                  <a:pt x="0" y="75"/>
                </a:lnTo>
                <a:close/>
              </a:path>
            </a:pathLst>
          </a:custGeom>
          <a:solidFill>
            <a:srgbClr val="178AA1">
              <a:lumMod val="75000"/>
            </a:srgbClr>
          </a:solidFill>
          <a:ln>
            <a:noFill/>
          </a:ln>
        </p:spPr>
        <p:txBody>
          <a:bodyPr anchor="ctr"/>
          <a:p>
            <a:pPr algn="ctr"/>
            <a:endParaRPr sz="1800"/>
          </a:p>
        </p:txBody>
      </p:sp>
      <p:sp>
        <p:nvSpPr>
          <p:cNvPr id="526" name="任意多边形 525"/>
          <p:cNvSpPr/>
          <p:nvPr>
            <p:custDataLst>
              <p:tags r:id="rId99"/>
            </p:custDataLst>
          </p:nvPr>
        </p:nvSpPr>
        <p:spPr bwMode="auto">
          <a:xfrm>
            <a:off x="3566795" y="5036185"/>
            <a:ext cx="127000" cy="282575"/>
          </a:xfrm>
          <a:custGeom>
            <a:avLst/>
            <a:gdLst>
              <a:gd name="T0" fmla="*/ 0 w 80"/>
              <a:gd name="T1" fmla="*/ 60 h 178"/>
              <a:gd name="T2" fmla="*/ 80 w 80"/>
              <a:gd name="T3" fmla="*/ 0 h 178"/>
              <a:gd name="T4" fmla="*/ 80 w 80"/>
              <a:gd name="T5" fmla="*/ 130 h 178"/>
              <a:gd name="T6" fmla="*/ 0 w 80"/>
              <a:gd name="T7" fmla="*/ 178 h 178"/>
              <a:gd name="T8" fmla="*/ 0 w 80"/>
              <a:gd name="T9" fmla="*/ 60 h 178"/>
            </a:gdLst>
            <a:ahLst/>
            <a:cxnLst>
              <a:cxn ang="0">
                <a:pos x="T0" y="T1"/>
              </a:cxn>
              <a:cxn ang="0">
                <a:pos x="T2" y="T3"/>
              </a:cxn>
              <a:cxn ang="0">
                <a:pos x="T4" y="T5"/>
              </a:cxn>
              <a:cxn ang="0">
                <a:pos x="T6" y="T7"/>
              </a:cxn>
              <a:cxn ang="0">
                <a:pos x="T8" y="T9"/>
              </a:cxn>
            </a:cxnLst>
            <a:rect l="0" t="0" r="r" b="b"/>
            <a:pathLst>
              <a:path w="80" h="178">
                <a:moveTo>
                  <a:pt x="0" y="60"/>
                </a:moveTo>
                <a:lnTo>
                  <a:pt x="80" y="0"/>
                </a:lnTo>
                <a:lnTo>
                  <a:pt x="80" y="130"/>
                </a:lnTo>
                <a:lnTo>
                  <a:pt x="0" y="178"/>
                </a:lnTo>
                <a:lnTo>
                  <a:pt x="0" y="60"/>
                </a:lnTo>
                <a:close/>
              </a:path>
            </a:pathLst>
          </a:custGeom>
          <a:solidFill>
            <a:srgbClr val="178AA1">
              <a:lumMod val="75000"/>
            </a:srgbClr>
          </a:solidFill>
          <a:ln>
            <a:noFill/>
          </a:ln>
        </p:spPr>
        <p:txBody>
          <a:bodyPr anchor="ctr"/>
          <a:p>
            <a:pPr algn="ctr"/>
            <a:endParaRPr sz="1800"/>
          </a:p>
        </p:txBody>
      </p:sp>
      <p:sp>
        <p:nvSpPr>
          <p:cNvPr id="527" name="任意多边形 526"/>
          <p:cNvSpPr/>
          <p:nvPr>
            <p:custDataLst>
              <p:tags r:id="rId100"/>
            </p:custDataLst>
          </p:nvPr>
        </p:nvSpPr>
        <p:spPr bwMode="auto">
          <a:xfrm>
            <a:off x="3566795" y="5288915"/>
            <a:ext cx="127000" cy="257175"/>
          </a:xfrm>
          <a:custGeom>
            <a:avLst/>
            <a:gdLst>
              <a:gd name="T0" fmla="*/ 0 w 80"/>
              <a:gd name="T1" fmla="*/ 44 h 162"/>
              <a:gd name="T2" fmla="*/ 80 w 80"/>
              <a:gd name="T3" fmla="*/ 0 h 162"/>
              <a:gd name="T4" fmla="*/ 80 w 80"/>
              <a:gd name="T5" fmla="*/ 130 h 162"/>
              <a:gd name="T6" fmla="*/ 0 w 80"/>
              <a:gd name="T7" fmla="*/ 162 h 162"/>
              <a:gd name="T8" fmla="*/ 0 w 80"/>
              <a:gd name="T9" fmla="*/ 44 h 162"/>
            </a:gdLst>
            <a:ahLst/>
            <a:cxnLst>
              <a:cxn ang="0">
                <a:pos x="T0" y="T1"/>
              </a:cxn>
              <a:cxn ang="0">
                <a:pos x="T2" y="T3"/>
              </a:cxn>
              <a:cxn ang="0">
                <a:pos x="T4" y="T5"/>
              </a:cxn>
              <a:cxn ang="0">
                <a:pos x="T6" y="T7"/>
              </a:cxn>
              <a:cxn ang="0">
                <a:pos x="T8" y="T9"/>
              </a:cxn>
            </a:cxnLst>
            <a:rect l="0" t="0" r="r" b="b"/>
            <a:pathLst>
              <a:path w="80" h="162">
                <a:moveTo>
                  <a:pt x="0" y="44"/>
                </a:moveTo>
                <a:lnTo>
                  <a:pt x="80" y="0"/>
                </a:lnTo>
                <a:lnTo>
                  <a:pt x="80" y="130"/>
                </a:lnTo>
                <a:lnTo>
                  <a:pt x="0" y="162"/>
                </a:lnTo>
                <a:lnTo>
                  <a:pt x="0" y="44"/>
                </a:lnTo>
                <a:close/>
              </a:path>
            </a:pathLst>
          </a:custGeom>
          <a:solidFill>
            <a:srgbClr val="178AA1">
              <a:lumMod val="75000"/>
            </a:srgbClr>
          </a:solidFill>
          <a:ln>
            <a:noFill/>
          </a:ln>
        </p:spPr>
        <p:txBody>
          <a:bodyPr anchor="ctr"/>
          <a:p>
            <a:pPr algn="ctr"/>
            <a:endParaRPr sz="1800"/>
          </a:p>
        </p:txBody>
      </p:sp>
      <p:sp>
        <p:nvSpPr>
          <p:cNvPr id="528" name="任意多边形 527"/>
          <p:cNvSpPr/>
          <p:nvPr>
            <p:custDataLst>
              <p:tags r:id="rId101"/>
            </p:custDataLst>
          </p:nvPr>
        </p:nvSpPr>
        <p:spPr bwMode="auto">
          <a:xfrm>
            <a:off x="3566795" y="5539740"/>
            <a:ext cx="127000" cy="234950"/>
          </a:xfrm>
          <a:custGeom>
            <a:avLst/>
            <a:gdLst>
              <a:gd name="T0" fmla="*/ 0 w 80"/>
              <a:gd name="T1" fmla="*/ 30 h 148"/>
              <a:gd name="T2" fmla="*/ 80 w 80"/>
              <a:gd name="T3" fmla="*/ 0 h 148"/>
              <a:gd name="T4" fmla="*/ 80 w 80"/>
              <a:gd name="T5" fmla="*/ 131 h 148"/>
              <a:gd name="T6" fmla="*/ 0 w 80"/>
              <a:gd name="T7" fmla="*/ 148 h 148"/>
              <a:gd name="T8" fmla="*/ 0 w 80"/>
              <a:gd name="T9" fmla="*/ 30 h 148"/>
            </a:gdLst>
            <a:ahLst/>
            <a:cxnLst>
              <a:cxn ang="0">
                <a:pos x="T0" y="T1"/>
              </a:cxn>
              <a:cxn ang="0">
                <a:pos x="T2" y="T3"/>
              </a:cxn>
              <a:cxn ang="0">
                <a:pos x="T4" y="T5"/>
              </a:cxn>
              <a:cxn ang="0">
                <a:pos x="T6" y="T7"/>
              </a:cxn>
              <a:cxn ang="0">
                <a:pos x="T8" y="T9"/>
              </a:cxn>
            </a:cxnLst>
            <a:rect l="0" t="0" r="r" b="b"/>
            <a:pathLst>
              <a:path w="80" h="148">
                <a:moveTo>
                  <a:pt x="0" y="30"/>
                </a:moveTo>
                <a:lnTo>
                  <a:pt x="80" y="0"/>
                </a:lnTo>
                <a:lnTo>
                  <a:pt x="80" y="131"/>
                </a:lnTo>
                <a:lnTo>
                  <a:pt x="0" y="148"/>
                </a:lnTo>
                <a:lnTo>
                  <a:pt x="0" y="30"/>
                </a:lnTo>
                <a:close/>
              </a:path>
            </a:pathLst>
          </a:custGeom>
          <a:solidFill>
            <a:srgbClr val="178AA1">
              <a:lumMod val="75000"/>
            </a:srgbClr>
          </a:solidFill>
          <a:ln>
            <a:noFill/>
          </a:ln>
        </p:spPr>
        <p:txBody>
          <a:bodyPr anchor="ctr"/>
          <a:p>
            <a:pPr algn="ctr"/>
            <a:endParaRPr sz="1800"/>
          </a:p>
        </p:txBody>
      </p:sp>
      <p:sp>
        <p:nvSpPr>
          <p:cNvPr id="529" name="任意多边形 528"/>
          <p:cNvSpPr/>
          <p:nvPr>
            <p:custDataLst>
              <p:tags r:id="rId102"/>
            </p:custDataLst>
          </p:nvPr>
        </p:nvSpPr>
        <p:spPr bwMode="auto">
          <a:xfrm>
            <a:off x="3566795" y="5791835"/>
            <a:ext cx="127000" cy="209550"/>
          </a:xfrm>
          <a:custGeom>
            <a:avLst/>
            <a:gdLst>
              <a:gd name="T0" fmla="*/ 0 w 80"/>
              <a:gd name="T1" fmla="*/ 14 h 132"/>
              <a:gd name="T2" fmla="*/ 80 w 80"/>
              <a:gd name="T3" fmla="*/ 0 h 132"/>
              <a:gd name="T4" fmla="*/ 80 w 80"/>
              <a:gd name="T5" fmla="*/ 131 h 132"/>
              <a:gd name="T6" fmla="*/ 0 w 80"/>
              <a:gd name="T7" fmla="*/ 132 h 132"/>
              <a:gd name="T8" fmla="*/ 0 w 80"/>
              <a:gd name="T9" fmla="*/ 14 h 132"/>
            </a:gdLst>
            <a:ahLst/>
            <a:cxnLst>
              <a:cxn ang="0">
                <a:pos x="T0" y="T1"/>
              </a:cxn>
              <a:cxn ang="0">
                <a:pos x="T2" y="T3"/>
              </a:cxn>
              <a:cxn ang="0">
                <a:pos x="T4" y="T5"/>
              </a:cxn>
              <a:cxn ang="0">
                <a:pos x="T6" y="T7"/>
              </a:cxn>
              <a:cxn ang="0">
                <a:pos x="T8" y="T9"/>
              </a:cxn>
            </a:cxnLst>
            <a:rect l="0" t="0" r="r" b="b"/>
            <a:pathLst>
              <a:path w="80" h="132">
                <a:moveTo>
                  <a:pt x="0" y="14"/>
                </a:moveTo>
                <a:lnTo>
                  <a:pt x="80" y="0"/>
                </a:lnTo>
                <a:lnTo>
                  <a:pt x="80" y="131"/>
                </a:lnTo>
                <a:lnTo>
                  <a:pt x="0" y="132"/>
                </a:lnTo>
                <a:lnTo>
                  <a:pt x="0" y="14"/>
                </a:lnTo>
                <a:close/>
              </a:path>
            </a:pathLst>
          </a:custGeom>
          <a:solidFill>
            <a:srgbClr val="178AA1">
              <a:lumMod val="75000"/>
            </a:srgbClr>
          </a:solidFill>
          <a:ln>
            <a:noFill/>
          </a:ln>
        </p:spPr>
        <p:txBody>
          <a:bodyPr anchor="ctr"/>
          <a:p>
            <a:pPr algn="ctr"/>
            <a:endParaRPr sz="1800"/>
          </a:p>
        </p:txBody>
      </p:sp>
      <p:sp>
        <p:nvSpPr>
          <p:cNvPr id="530" name="任意多边形 529"/>
          <p:cNvSpPr/>
          <p:nvPr>
            <p:custDataLst>
              <p:tags r:id="rId103"/>
            </p:custDataLst>
          </p:nvPr>
        </p:nvSpPr>
        <p:spPr bwMode="auto">
          <a:xfrm>
            <a:off x="3444240" y="4711065"/>
            <a:ext cx="90805" cy="306705"/>
          </a:xfrm>
          <a:custGeom>
            <a:avLst/>
            <a:gdLst>
              <a:gd name="T0" fmla="*/ 0 w 57"/>
              <a:gd name="T1" fmla="*/ 90 h 193"/>
              <a:gd name="T2" fmla="*/ 57 w 57"/>
              <a:gd name="T3" fmla="*/ 0 h 193"/>
              <a:gd name="T4" fmla="*/ 57 w 57"/>
              <a:gd name="T5" fmla="*/ 115 h 193"/>
              <a:gd name="T6" fmla="*/ 0 w 57"/>
              <a:gd name="T7" fmla="*/ 193 h 193"/>
              <a:gd name="T8" fmla="*/ 0 w 57"/>
              <a:gd name="T9" fmla="*/ 90 h 193"/>
            </a:gdLst>
            <a:ahLst/>
            <a:cxnLst>
              <a:cxn ang="0">
                <a:pos x="T0" y="T1"/>
              </a:cxn>
              <a:cxn ang="0">
                <a:pos x="T2" y="T3"/>
              </a:cxn>
              <a:cxn ang="0">
                <a:pos x="T4" y="T5"/>
              </a:cxn>
              <a:cxn ang="0">
                <a:pos x="T6" y="T7"/>
              </a:cxn>
              <a:cxn ang="0">
                <a:pos x="T8" y="T9"/>
              </a:cxn>
            </a:cxnLst>
            <a:rect l="0" t="0" r="r" b="b"/>
            <a:pathLst>
              <a:path w="57" h="193">
                <a:moveTo>
                  <a:pt x="0" y="90"/>
                </a:moveTo>
                <a:lnTo>
                  <a:pt x="57" y="0"/>
                </a:lnTo>
                <a:lnTo>
                  <a:pt x="57" y="115"/>
                </a:lnTo>
                <a:lnTo>
                  <a:pt x="0" y="193"/>
                </a:lnTo>
                <a:lnTo>
                  <a:pt x="0" y="90"/>
                </a:lnTo>
                <a:close/>
              </a:path>
            </a:pathLst>
          </a:custGeom>
          <a:solidFill>
            <a:srgbClr val="178AA1">
              <a:lumMod val="75000"/>
            </a:srgbClr>
          </a:solidFill>
          <a:ln>
            <a:noFill/>
          </a:ln>
        </p:spPr>
        <p:txBody>
          <a:bodyPr anchor="ctr"/>
          <a:p>
            <a:pPr algn="ctr"/>
            <a:endParaRPr sz="1800"/>
          </a:p>
        </p:txBody>
      </p:sp>
      <p:sp>
        <p:nvSpPr>
          <p:cNvPr id="531" name="任意多边形 530"/>
          <p:cNvSpPr/>
          <p:nvPr>
            <p:custDataLst>
              <p:tags r:id="rId104"/>
            </p:custDataLst>
          </p:nvPr>
        </p:nvSpPr>
        <p:spPr bwMode="auto">
          <a:xfrm>
            <a:off x="3444240" y="4933315"/>
            <a:ext cx="90805" cy="281305"/>
          </a:xfrm>
          <a:custGeom>
            <a:avLst/>
            <a:gdLst>
              <a:gd name="T0" fmla="*/ 0 w 57"/>
              <a:gd name="T1" fmla="*/ 75 h 177"/>
              <a:gd name="T2" fmla="*/ 57 w 57"/>
              <a:gd name="T3" fmla="*/ 0 h 177"/>
              <a:gd name="T4" fmla="*/ 57 w 57"/>
              <a:gd name="T5" fmla="*/ 115 h 177"/>
              <a:gd name="T6" fmla="*/ 0 w 57"/>
              <a:gd name="T7" fmla="*/ 177 h 177"/>
              <a:gd name="T8" fmla="*/ 0 w 57"/>
              <a:gd name="T9" fmla="*/ 75 h 177"/>
            </a:gdLst>
            <a:ahLst/>
            <a:cxnLst>
              <a:cxn ang="0">
                <a:pos x="T0" y="T1"/>
              </a:cxn>
              <a:cxn ang="0">
                <a:pos x="T2" y="T3"/>
              </a:cxn>
              <a:cxn ang="0">
                <a:pos x="T4" y="T5"/>
              </a:cxn>
              <a:cxn ang="0">
                <a:pos x="T6" y="T7"/>
              </a:cxn>
              <a:cxn ang="0">
                <a:pos x="T8" y="T9"/>
              </a:cxn>
            </a:cxnLst>
            <a:rect l="0" t="0" r="r" b="b"/>
            <a:pathLst>
              <a:path w="57" h="177">
                <a:moveTo>
                  <a:pt x="0" y="75"/>
                </a:moveTo>
                <a:lnTo>
                  <a:pt x="57" y="0"/>
                </a:lnTo>
                <a:lnTo>
                  <a:pt x="57" y="115"/>
                </a:lnTo>
                <a:lnTo>
                  <a:pt x="0" y="177"/>
                </a:lnTo>
                <a:lnTo>
                  <a:pt x="0" y="75"/>
                </a:lnTo>
                <a:close/>
              </a:path>
            </a:pathLst>
          </a:custGeom>
          <a:solidFill>
            <a:srgbClr val="178AA1">
              <a:lumMod val="75000"/>
            </a:srgbClr>
          </a:solidFill>
          <a:ln>
            <a:noFill/>
          </a:ln>
        </p:spPr>
        <p:txBody>
          <a:bodyPr anchor="ctr"/>
          <a:p>
            <a:pPr algn="ctr"/>
            <a:endParaRPr sz="1800"/>
          </a:p>
        </p:txBody>
      </p:sp>
      <p:sp>
        <p:nvSpPr>
          <p:cNvPr id="532" name="任意多边形 531"/>
          <p:cNvSpPr/>
          <p:nvPr>
            <p:custDataLst>
              <p:tags r:id="rId105"/>
            </p:custDataLst>
          </p:nvPr>
        </p:nvSpPr>
        <p:spPr bwMode="auto">
          <a:xfrm>
            <a:off x="3444240" y="5155565"/>
            <a:ext cx="90805" cy="257175"/>
          </a:xfrm>
          <a:custGeom>
            <a:avLst/>
            <a:gdLst>
              <a:gd name="T0" fmla="*/ 0 w 57"/>
              <a:gd name="T1" fmla="*/ 59 h 162"/>
              <a:gd name="T2" fmla="*/ 57 w 57"/>
              <a:gd name="T3" fmla="*/ 0 h 162"/>
              <a:gd name="T4" fmla="*/ 57 w 57"/>
              <a:gd name="T5" fmla="*/ 114 h 162"/>
              <a:gd name="T6" fmla="*/ 0 w 57"/>
              <a:gd name="T7" fmla="*/ 162 h 162"/>
              <a:gd name="T8" fmla="*/ 0 w 57"/>
              <a:gd name="T9" fmla="*/ 59 h 162"/>
            </a:gdLst>
            <a:ahLst/>
            <a:cxnLst>
              <a:cxn ang="0">
                <a:pos x="T0" y="T1"/>
              </a:cxn>
              <a:cxn ang="0">
                <a:pos x="T2" y="T3"/>
              </a:cxn>
              <a:cxn ang="0">
                <a:pos x="T4" y="T5"/>
              </a:cxn>
              <a:cxn ang="0">
                <a:pos x="T6" y="T7"/>
              </a:cxn>
              <a:cxn ang="0">
                <a:pos x="T8" y="T9"/>
              </a:cxn>
            </a:cxnLst>
            <a:rect l="0" t="0" r="r" b="b"/>
            <a:pathLst>
              <a:path w="57" h="162">
                <a:moveTo>
                  <a:pt x="0" y="59"/>
                </a:moveTo>
                <a:lnTo>
                  <a:pt x="57" y="0"/>
                </a:lnTo>
                <a:lnTo>
                  <a:pt x="57" y="114"/>
                </a:lnTo>
                <a:lnTo>
                  <a:pt x="0" y="162"/>
                </a:lnTo>
                <a:lnTo>
                  <a:pt x="0" y="59"/>
                </a:lnTo>
                <a:close/>
              </a:path>
            </a:pathLst>
          </a:custGeom>
          <a:solidFill>
            <a:srgbClr val="178AA1">
              <a:lumMod val="75000"/>
            </a:srgbClr>
          </a:solidFill>
          <a:ln>
            <a:noFill/>
          </a:ln>
        </p:spPr>
        <p:txBody>
          <a:bodyPr anchor="ctr"/>
          <a:p>
            <a:pPr algn="ctr"/>
            <a:endParaRPr sz="1800"/>
          </a:p>
        </p:txBody>
      </p:sp>
      <p:sp>
        <p:nvSpPr>
          <p:cNvPr id="533" name="任意多边形 532"/>
          <p:cNvSpPr/>
          <p:nvPr>
            <p:custDataLst>
              <p:tags r:id="rId106"/>
            </p:custDataLst>
          </p:nvPr>
        </p:nvSpPr>
        <p:spPr bwMode="auto">
          <a:xfrm>
            <a:off x="3444240" y="5375910"/>
            <a:ext cx="90805" cy="233680"/>
          </a:xfrm>
          <a:custGeom>
            <a:avLst/>
            <a:gdLst>
              <a:gd name="T0" fmla="*/ 0 w 57"/>
              <a:gd name="T1" fmla="*/ 45 h 147"/>
              <a:gd name="T2" fmla="*/ 57 w 57"/>
              <a:gd name="T3" fmla="*/ 0 h 147"/>
              <a:gd name="T4" fmla="*/ 57 w 57"/>
              <a:gd name="T5" fmla="*/ 115 h 147"/>
              <a:gd name="T6" fmla="*/ 0 w 57"/>
              <a:gd name="T7" fmla="*/ 147 h 147"/>
              <a:gd name="T8" fmla="*/ 0 w 57"/>
              <a:gd name="T9" fmla="*/ 45 h 147"/>
            </a:gdLst>
            <a:ahLst/>
            <a:cxnLst>
              <a:cxn ang="0">
                <a:pos x="T0" y="T1"/>
              </a:cxn>
              <a:cxn ang="0">
                <a:pos x="T2" y="T3"/>
              </a:cxn>
              <a:cxn ang="0">
                <a:pos x="T4" y="T5"/>
              </a:cxn>
              <a:cxn ang="0">
                <a:pos x="T6" y="T7"/>
              </a:cxn>
              <a:cxn ang="0">
                <a:pos x="T8" y="T9"/>
              </a:cxn>
            </a:cxnLst>
            <a:rect l="0" t="0" r="r" b="b"/>
            <a:pathLst>
              <a:path w="57" h="147">
                <a:moveTo>
                  <a:pt x="0" y="45"/>
                </a:moveTo>
                <a:lnTo>
                  <a:pt x="57" y="0"/>
                </a:lnTo>
                <a:lnTo>
                  <a:pt x="57" y="115"/>
                </a:lnTo>
                <a:lnTo>
                  <a:pt x="0" y="147"/>
                </a:lnTo>
                <a:lnTo>
                  <a:pt x="0" y="45"/>
                </a:lnTo>
                <a:close/>
              </a:path>
            </a:pathLst>
          </a:custGeom>
          <a:solidFill>
            <a:srgbClr val="178AA1">
              <a:lumMod val="75000"/>
            </a:srgbClr>
          </a:solidFill>
          <a:ln>
            <a:noFill/>
          </a:ln>
        </p:spPr>
        <p:txBody>
          <a:bodyPr anchor="ctr"/>
          <a:p>
            <a:pPr algn="ctr"/>
            <a:endParaRPr sz="1800"/>
          </a:p>
        </p:txBody>
      </p:sp>
      <p:sp>
        <p:nvSpPr>
          <p:cNvPr id="534" name="任意多边形 533"/>
          <p:cNvSpPr/>
          <p:nvPr>
            <p:custDataLst>
              <p:tags r:id="rId107"/>
            </p:custDataLst>
          </p:nvPr>
        </p:nvSpPr>
        <p:spPr bwMode="auto">
          <a:xfrm>
            <a:off x="3444240" y="5598160"/>
            <a:ext cx="90805" cy="208280"/>
          </a:xfrm>
          <a:custGeom>
            <a:avLst/>
            <a:gdLst>
              <a:gd name="T0" fmla="*/ 0 w 57"/>
              <a:gd name="T1" fmla="*/ 29 h 131"/>
              <a:gd name="T2" fmla="*/ 57 w 57"/>
              <a:gd name="T3" fmla="*/ 0 h 131"/>
              <a:gd name="T4" fmla="*/ 57 w 57"/>
              <a:gd name="T5" fmla="*/ 115 h 131"/>
              <a:gd name="T6" fmla="*/ 0 w 57"/>
              <a:gd name="T7" fmla="*/ 131 h 131"/>
              <a:gd name="T8" fmla="*/ 0 w 57"/>
              <a:gd name="T9" fmla="*/ 29 h 131"/>
            </a:gdLst>
            <a:ahLst/>
            <a:cxnLst>
              <a:cxn ang="0">
                <a:pos x="T0" y="T1"/>
              </a:cxn>
              <a:cxn ang="0">
                <a:pos x="T2" y="T3"/>
              </a:cxn>
              <a:cxn ang="0">
                <a:pos x="T4" y="T5"/>
              </a:cxn>
              <a:cxn ang="0">
                <a:pos x="T6" y="T7"/>
              </a:cxn>
              <a:cxn ang="0">
                <a:pos x="T8" y="T9"/>
              </a:cxn>
            </a:cxnLst>
            <a:rect l="0" t="0" r="r" b="b"/>
            <a:pathLst>
              <a:path w="57" h="131">
                <a:moveTo>
                  <a:pt x="0" y="29"/>
                </a:moveTo>
                <a:lnTo>
                  <a:pt x="57" y="0"/>
                </a:lnTo>
                <a:lnTo>
                  <a:pt x="57" y="115"/>
                </a:lnTo>
                <a:lnTo>
                  <a:pt x="0" y="131"/>
                </a:lnTo>
                <a:lnTo>
                  <a:pt x="0" y="29"/>
                </a:lnTo>
                <a:close/>
              </a:path>
            </a:pathLst>
          </a:custGeom>
          <a:solidFill>
            <a:srgbClr val="178AA1">
              <a:lumMod val="75000"/>
            </a:srgbClr>
          </a:solidFill>
          <a:ln>
            <a:noFill/>
          </a:ln>
        </p:spPr>
        <p:txBody>
          <a:bodyPr anchor="ctr"/>
          <a:p>
            <a:pPr algn="ctr"/>
            <a:endParaRPr sz="1800"/>
          </a:p>
        </p:txBody>
      </p:sp>
      <p:sp>
        <p:nvSpPr>
          <p:cNvPr id="535" name="任意多边形 534"/>
          <p:cNvSpPr/>
          <p:nvPr>
            <p:custDataLst>
              <p:tags r:id="rId108"/>
            </p:custDataLst>
          </p:nvPr>
        </p:nvSpPr>
        <p:spPr bwMode="auto">
          <a:xfrm>
            <a:off x="3444240" y="5820410"/>
            <a:ext cx="90805" cy="184150"/>
          </a:xfrm>
          <a:custGeom>
            <a:avLst/>
            <a:gdLst>
              <a:gd name="T0" fmla="*/ 0 w 57"/>
              <a:gd name="T1" fmla="*/ 13 h 116"/>
              <a:gd name="T2" fmla="*/ 57 w 57"/>
              <a:gd name="T3" fmla="*/ 0 h 116"/>
              <a:gd name="T4" fmla="*/ 57 w 57"/>
              <a:gd name="T5" fmla="*/ 114 h 116"/>
              <a:gd name="T6" fmla="*/ 0 w 57"/>
              <a:gd name="T7" fmla="*/ 116 h 116"/>
              <a:gd name="T8" fmla="*/ 0 w 57"/>
              <a:gd name="T9" fmla="*/ 13 h 116"/>
            </a:gdLst>
            <a:ahLst/>
            <a:cxnLst>
              <a:cxn ang="0">
                <a:pos x="T0" y="T1"/>
              </a:cxn>
              <a:cxn ang="0">
                <a:pos x="T2" y="T3"/>
              </a:cxn>
              <a:cxn ang="0">
                <a:pos x="T4" y="T5"/>
              </a:cxn>
              <a:cxn ang="0">
                <a:pos x="T6" y="T7"/>
              </a:cxn>
              <a:cxn ang="0">
                <a:pos x="T8" y="T9"/>
              </a:cxn>
            </a:cxnLst>
            <a:rect l="0" t="0" r="r" b="b"/>
            <a:pathLst>
              <a:path w="57" h="116">
                <a:moveTo>
                  <a:pt x="0" y="13"/>
                </a:moveTo>
                <a:lnTo>
                  <a:pt x="57" y="0"/>
                </a:lnTo>
                <a:lnTo>
                  <a:pt x="57" y="114"/>
                </a:lnTo>
                <a:lnTo>
                  <a:pt x="0" y="116"/>
                </a:lnTo>
                <a:lnTo>
                  <a:pt x="0" y="13"/>
                </a:lnTo>
                <a:close/>
              </a:path>
            </a:pathLst>
          </a:custGeom>
          <a:solidFill>
            <a:srgbClr val="178AA1">
              <a:lumMod val="75000"/>
            </a:srgbClr>
          </a:solidFill>
          <a:ln>
            <a:noFill/>
          </a:ln>
        </p:spPr>
        <p:txBody>
          <a:bodyPr anchor="ctr"/>
          <a:p>
            <a:pPr algn="ctr"/>
            <a:endParaRPr sz="1800"/>
          </a:p>
        </p:txBody>
      </p:sp>
      <p:sp>
        <p:nvSpPr>
          <p:cNvPr id="536" name="矩形 535"/>
          <p:cNvSpPr/>
          <p:nvPr>
            <p:custDataLst>
              <p:tags r:id="rId109"/>
            </p:custDataLst>
          </p:nvPr>
        </p:nvSpPr>
        <p:spPr bwMode="auto">
          <a:xfrm>
            <a:off x="3247390" y="5841365"/>
            <a:ext cx="161925" cy="163830"/>
          </a:xfrm>
          <a:prstGeom prst="rect">
            <a:avLst/>
          </a:prstGeom>
          <a:solidFill>
            <a:srgbClr val="40A693"/>
          </a:solidFill>
          <a:ln>
            <a:noFill/>
          </a:ln>
        </p:spPr>
        <p:txBody>
          <a:bodyPr anchor="ctr"/>
          <a:p>
            <a:pPr algn="ctr"/>
            <a:endParaRPr sz="1800"/>
          </a:p>
        </p:txBody>
      </p:sp>
      <p:sp>
        <p:nvSpPr>
          <p:cNvPr id="537" name="矩形 536"/>
          <p:cNvSpPr/>
          <p:nvPr>
            <p:custDataLst>
              <p:tags r:id="rId110"/>
            </p:custDataLst>
          </p:nvPr>
        </p:nvSpPr>
        <p:spPr bwMode="auto">
          <a:xfrm>
            <a:off x="3247390" y="5642610"/>
            <a:ext cx="161925" cy="163830"/>
          </a:xfrm>
          <a:prstGeom prst="rect">
            <a:avLst/>
          </a:prstGeom>
          <a:solidFill>
            <a:srgbClr val="40A693"/>
          </a:solidFill>
          <a:ln>
            <a:noFill/>
          </a:ln>
        </p:spPr>
        <p:txBody>
          <a:bodyPr anchor="ctr"/>
          <a:p>
            <a:pPr algn="ctr"/>
            <a:endParaRPr sz="1800"/>
          </a:p>
        </p:txBody>
      </p:sp>
      <p:sp>
        <p:nvSpPr>
          <p:cNvPr id="538" name="矩形 537"/>
          <p:cNvSpPr/>
          <p:nvPr>
            <p:custDataLst>
              <p:tags r:id="rId111"/>
            </p:custDataLst>
          </p:nvPr>
        </p:nvSpPr>
        <p:spPr bwMode="auto">
          <a:xfrm>
            <a:off x="3247390" y="5445760"/>
            <a:ext cx="161925" cy="161925"/>
          </a:xfrm>
          <a:prstGeom prst="rect">
            <a:avLst/>
          </a:prstGeom>
          <a:solidFill>
            <a:srgbClr val="40A693"/>
          </a:solidFill>
          <a:ln>
            <a:noFill/>
          </a:ln>
        </p:spPr>
        <p:txBody>
          <a:bodyPr anchor="ctr"/>
          <a:p>
            <a:pPr algn="ctr"/>
            <a:endParaRPr sz="1800"/>
          </a:p>
        </p:txBody>
      </p:sp>
      <p:sp>
        <p:nvSpPr>
          <p:cNvPr id="539" name="矩形 538"/>
          <p:cNvSpPr/>
          <p:nvPr>
            <p:custDataLst>
              <p:tags r:id="rId112"/>
            </p:custDataLst>
          </p:nvPr>
        </p:nvSpPr>
        <p:spPr bwMode="auto">
          <a:xfrm>
            <a:off x="3247390" y="5247640"/>
            <a:ext cx="161925" cy="161925"/>
          </a:xfrm>
          <a:prstGeom prst="rect">
            <a:avLst/>
          </a:prstGeom>
          <a:solidFill>
            <a:srgbClr val="40A693"/>
          </a:solidFill>
          <a:ln>
            <a:noFill/>
          </a:ln>
        </p:spPr>
        <p:txBody>
          <a:bodyPr anchor="ctr"/>
          <a:p>
            <a:pPr algn="ctr"/>
            <a:endParaRPr sz="1800"/>
          </a:p>
        </p:txBody>
      </p:sp>
      <p:sp>
        <p:nvSpPr>
          <p:cNvPr id="540" name="矩形 539"/>
          <p:cNvSpPr/>
          <p:nvPr>
            <p:custDataLst>
              <p:tags r:id="rId113"/>
            </p:custDataLst>
          </p:nvPr>
        </p:nvSpPr>
        <p:spPr bwMode="auto">
          <a:xfrm>
            <a:off x="3247390" y="5048885"/>
            <a:ext cx="161925" cy="163830"/>
          </a:xfrm>
          <a:prstGeom prst="rect">
            <a:avLst/>
          </a:prstGeom>
          <a:solidFill>
            <a:srgbClr val="40A693"/>
          </a:solidFill>
          <a:ln>
            <a:noFill/>
          </a:ln>
        </p:spPr>
        <p:txBody>
          <a:bodyPr anchor="ctr"/>
          <a:p>
            <a:pPr algn="ctr"/>
            <a:endParaRPr sz="1800"/>
          </a:p>
        </p:txBody>
      </p:sp>
      <p:sp>
        <p:nvSpPr>
          <p:cNvPr id="541" name="矩形 540"/>
          <p:cNvSpPr/>
          <p:nvPr>
            <p:custDataLst>
              <p:tags r:id="rId114"/>
            </p:custDataLst>
          </p:nvPr>
        </p:nvSpPr>
        <p:spPr bwMode="auto">
          <a:xfrm>
            <a:off x="3247390" y="4850765"/>
            <a:ext cx="161925" cy="163830"/>
          </a:xfrm>
          <a:prstGeom prst="rect">
            <a:avLst/>
          </a:prstGeom>
          <a:solidFill>
            <a:srgbClr val="40A693"/>
          </a:solidFill>
          <a:ln>
            <a:noFill/>
          </a:ln>
        </p:spPr>
        <p:txBody>
          <a:bodyPr anchor="ctr"/>
          <a:p>
            <a:pPr algn="ctr"/>
            <a:endParaRPr sz="1800"/>
          </a:p>
        </p:txBody>
      </p:sp>
      <p:sp>
        <p:nvSpPr>
          <p:cNvPr id="542" name="矩形 541"/>
          <p:cNvSpPr/>
          <p:nvPr>
            <p:custDataLst>
              <p:tags r:id="rId115"/>
            </p:custDataLst>
          </p:nvPr>
        </p:nvSpPr>
        <p:spPr bwMode="auto">
          <a:xfrm>
            <a:off x="3046095" y="5841365"/>
            <a:ext cx="161925" cy="163830"/>
          </a:xfrm>
          <a:prstGeom prst="rect">
            <a:avLst/>
          </a:prstGeom>
          <a:solidFill>
            <a:srgbClr val="40A693"/>
          </a:solidFill>
          <a:ln>
            <a:noFill/>
          </a:ln>
        </p:spPr>
        <p:txBody>
          <a:bodyPr anchor="ctr"/>
          <a:p>
            <a:pPr algn="ctr"/>
            <a:endParaRPr sz="1800"/>
          </a:p>
        </p:txBody>
      </p:sp>
      <p:sp>
        <p:nvSpPr>
          <p:cNvPr id="543" name="矩形 542"/>
          <p:cNvSpPr/>
          <p:nvPr>
            <p:custDataLst>
              <p:tags r:id="rId116"/>
            </p:custDataLst>
          </p:nvPr>
        </p:nvSpPr>
        <p:spPr bwMode="auto">
          <a:xfrm>
            <a:off x="3046095" y="5642610"/>
            <a:ext cx="161925" cy="163830"/>
          </a:xfrm>
          <a:prstGeom prst="rect">
            <a:avLst/>
          </a:prstGeom>
          <a:solidFill>
            <a:srgbClr val="40A693"/>
          </a:solidFill>
          <a:ln>
            <a:noFill/>
          </a:ln>
        </p:spPr>
        <p:txBody>
          <a:bodyPr anchor="ctr"/>
          <a:p>
            <a:pPr algn="ctr"/>
            <a:endParaRPr sz="1800"/>
          </a:p>
        </p:txBody>
      </p:sp>
      <p:sp>
        <p:nvSpPr>
          <p:cNvPr id="544" name="矩形 543"/>
          <p:cNvSpPr/>
          <p:nvPr>
            <p:custDataLst>
              <p:tags r:id="rId117"/>
            </p:custDataLst>
          </p:nvPr>
        </p:nvSpPr>
        <p:spPr bwMode="auto">
          <a:xfrm>
            <a:off x="3046095" y="5445760"/>
            <a:ext cx="161925" cy="161925"/>
          </a:xfrm>
          <a:prstGeom prst="rect">
            <a:avLst/>
          </a:prstGeom>
          <a:solidFill>
            <a:srgbClr val="40A693"/>
          </a:solidFill>
          <a:ln>
            <a:noFill/>
          </a:ln>
        </p:spPr>
        <p:txBody>
          <a:bodyPr anchor="ctr"/>
          <a:p>
            <a:pPr algn="ctr"/>
            <a:endParaRPr sz="1800"/>
          </a:p>
        </p:txBody>
      </p:sp>
      <p:sp>
        <p:nvSpPr>
          <p:cNvPr id="545" name="矩形 544"/>
          <p:cNvSpPr/>
          <p:nvPr>
            <p:custDataLst>
              <p:tags r:id="rId118"/>
            </p:custDataLst>
          </p:nvPr>
        </p:nvSpPr>
        <p:spPr bwMode="auto">
          <a:xfrm>
            <a:off x="3046095" y="5247640"/>
            <a:ext cx="161925" cy="161925"/>
          </a:xfrm>
          <a:prstGeom prst="rect">
            <a:avLst/>
          </a:prstGeom>
          <a:solidFill>
            <a:srgbClr val="40A693"/>
          </a:solidFill>
          <a:ln>
            <a:noFill/>
          </a:ln>
        </p:spPr>
        <p:txBody>
          <a:bodyPr anchor="ctr"/>
          <a:p>
            <a:pPr algn="ctr"/>
            <a:endParaRPr sz="1800"/>
          </a:p>
        </p:txBody>
      </p:sp>
      <p:sp>
        <p:nvSpPr>
          <p:cNvPr id="546" name="矩形 545"/>
          <p:cNvSpPr/>
          <p:nvPr>
            <p:custDataLst>
              <p:tags r:id="rId119"/>
            </p:custDataLst>
          </p:nvPr>
        </p:nvSpPr>
        <p:spPr bwMode="auto">
          <a:xfrm>
            <a:off x="3046095" y="5048885"/>
            <a:ext cx="161925" cy="163830"/>
          </a:xfrm>
          <a:prstGeom prst="rect">
            <a:avLst/>
          </a:prstGeom>
          <a:solidFill>
            <a:srgbClr val="40A693"/>
          </a:solidFill>
          <a:ln>
            <a:noFill/>
          </a:ln>
        </p:spPr>
        <p:txBody>
          <a:bodyPr anchor="ctr"/>
          <a:p>
            <a:pPr algn="ctr"/>
            <a:endParaRPr sz="1800"/>
          </a:p>
        </p:txBody>
      </p:sp>
      <p:sp>
        <p:nvSpPr>
          <p:cNvPr id="547" name="矩形 546"/>
          <p:cNvSpPr/>
          <p:nvPr>
            <p:custDataLst>
              <p:tags r:id="rId120"/>
            </p:custDataLst>
          </p:nvPr>
        </p:nvSpPr>
        <p:spPr bwMode="auto">
          <a:xfrm>
            <a:off x="3046095" y="4850765"/>
            <a:ext cx="161925" cy="163830"/>
          </a:xfrm>
          <a:prstGeom prst="rect">
            <a:avLst/>
          </a:prstGeom>
          <a:solidFill>
            <a:srgbClr val="40A693"/>
          </a:solidFill>
          <a:ln>
            <a:noFill/>
          </a:ln>
        </p:spPr>
        <p:txBody>
          <a:bodyPr anchor="ctr"/>
          <a:p>
            <a:pPr algn="ctr"/>
            <a:endParaRPr sz="1800"/>
          </a:p>
        </p:txBody>
      </p:sp>
      <p:sp>
        <p:nvSpPr>
          <p:cNvPr id="548" name="矩形 547"/>
          <p:cNvSpPr/>
          <p:nvPr>
            <p:custDataLst>
              <p:tags r:id="rId121"/>
            </p:custDataLst>
          </p:nvPr>
        </p:nvSpPr>
        <p:spPr bwMode="auto">
          <a:xfrm>
            <a:off x="2842895" y="5841365"/>
            <a:ext cx="161925" cy="163830"/>
          </a:xfrm>
          <a:prstGeom prst="rect">
            <a:avLst/>
          </a:prstGeom>
          <a:solidFill>
            <a:srgbClr val="40A693"/>
          </a:solidFill>
          <a:ln>
            <a:noFill/>
          </a:ln>
        </p:spPr>
        <p:txBody>
          <a:bodyPr anchor="ctr"/>
          <a:p>
            <a:pPr algn="ctr"/>
            <a:endParaRPr sz="1800"/>
          </a:p>
        </p:txBody>
      </p:sp>
      <p:sp>
        <p:nvSpPr>
          <p:cNvPr id="549" name="矩形 548"/>
          <p:cNvSpPr/>
          <p:nvPr>
            <p:custDataLst>
              <p:tags r:id="rId122"/>
            </p:custDataLst>
          </p:nvPr>
        </p:nvSpPr>
        <p:spPr bwMode="auto">
          <a:xfrm>
            <a:off x="2842895" y="5642610"/>
            <a:ext cx="161925" cy="163830"/>
          </a:xfrm>
          <a:prstGeom prst="rect">
            <a:avLst/>
          </a:prstGeom>
          <a:solidFill>
            <a:srgbClr val="40A693"/>
          </a:solidFill>
          <a:ln>
            <a:noFill/>
          </a:ln>
        </p:spPr>
        <p:txBody>
          <a:bodyPr anchor="ctr"/>
          <a:p>
            <a:pPr algn="ctr"/>
            <a:endParaRPr sz="1800"/>
          </a:p>
        </p:txBody>
      </p:sp>
      <p:sp>
        <p:nvSpPr>
          <p:cNvPr id="550" name="矩形 549"/>
          <p:cNvSpPr/>
          <p:nvPr>
            <p:custDataLst>
              <p:tags r:id="rId123"/>
            </p:custDataLst>
          </p:nvPr>
        </p:nvSpPr>
        <p:spPr bwMode="auto">
          <a:xfrm>
            <a:off x="2842895" y="5445760"/>
            <a:ext cx="161925" cy="161925"/>
          </a:xfrm>
          <a:prstGeom prst="rect">
            <a:avLst/>
          </a:prstGeom>
          <a:solidFill>
            <a:srgbClr val="40A693"/>
          </a:solidFill>
          <a:ln>
            <a:noFill/>
          </a:ln>
        </p:spPr>
        <p:txBody>
          <a:bodyPr anchor="ctr"/>
          <a:p>
            <a:pPr algn="ctr"/>
            <a:endParaRPr sz="1800"/>
          </a:p>
        </p:txBody>
      </p:sp>
      <p:sp>
        <p:nvSpPr>
          <p:cNvPr id="551" name="矩形 550"/>
          <p:cNvSpPr/>
          <p:nvPr>
            <p:custDataLst>
              <p:tags r:id="rId124"/>
            </p:custDataLst>
          </p:nvPr>
        </p:nvSpPr>
        <p:spPr bwMode="auto">
          <a:xfrm>
            <a:off x="2842895" y="5247640"/>
            <a:ext cx="161925" cy="161925"/>
          </a:xfrm>
          <a:prstGeom prst="rect">
            <a:avLst/>
          </a:prstGeom>
          <a:solidFill>
            <a:srgbClr val="40A693"/>
          </a:solidFill>
          <a:ln>
            <a:noFill/>
          </a:ln>
        </p:spPr>
        <p:txBody>
          <a:bodyPr anchor="ctr"/>
          <a:p>
            <a:pPr algn="ctr"/>
            <a:endParaRPr sz="1800"/>
          </a:p>
        </p:txBody>
      </p:sp>
      <p:sp>
        <p:nvSpPr>
          <p:cNvPr id="552" name="矩形 551"/>
          <p:cNvSpPr/>
          <p:nvPr>
            <p:custDataLst>
              <p:tags r:id="rId125"/>
            </p:custDataLst>
          </p:nvPr>
        </p:nvSpPr>
        <p:spPr bwMode="auto">
          <a:xfrm>
            <a:off x="2842895" y="5048885"/>
            <a:ext cx="161925" cy="163830"/>
          </a:xfrm>
          <a:prstGeom prst="rect">
            <a:avLst/>
          </a:prstGeom>
          <a:solidFill>
            <a:srgbClr val="40A693"/>
          </a:solidFill>
          <a:ln>
            <a:noFill/>
          </a:ln>
        </p:spPr>
        <p:txBody>
          <a:bodyPr anchor="ctr"/>
          <a:p>
            <a:pPr algn="ctr"/>
            <a:endParaRPr sz="1800"/>
          </a:p>
        </p:txBody>
      </p:sp>
      <p:sp>
        <p:nvSpPr>
          <p:cNvPr id="553" name="矩形 552"/>
          <p:cNvSpPr/>
          <p:nvPr>
            <p:custDataLst>
              <p:tags r:id="rId126"/>
            </p:custDataLst>
          </p:nvPr>
        </p:nvSpPr>
        <p:spPr bwMode="auto">
          <a:xfrm>
            <a:off x="2842895" y="4850765"/>
            <a:ext cx="161925" cy="163830"/>
          </a:xfrm>
          <a:prstGeom prst="rect">
            <a:avLst/>
          </a:prstGeom>
          <a:solidFill>
            <a:srgbClr val="40A693"/>
          </a:solidFill>
          <a:ln>
            <a:noFill/>
          </a:ln>
        </p:spPr>
        <p:txBody>
          <a:bodyPr anchor="ctr"/>
          <a:p>
            <a:pPr algn="ctr"/>
            <a:endParaRPr sz="1800"/>
          </a:p>
        </p:txBody>
      </p:sp>
      <p:sp>
        <p:nvSpPr>
          <p:cNvPr id="554" name="任意多边形 553"/>
          <p:cNvSpPr/>
          <p:nvPr>
            <p:custDataLst>
              <p:tags r:id="rId127"/>
            </p:custDataLst>
          </p:nvPr>
        </p:nvSpPr>
        <p:spPr bwMode="auto">
          <a:xfrm>
            <a:off x="2693670" y="4850765"/>
            <a:ext cx="114300" cy="249555"/>
          </a:xfrm>
          <a:custGeom>
            <a:avLst/>
            <a:gdLst>
              <a:gd name="T0" fmla="*/ 0 w 72"/>
              <a:gd name="T1" fmla="*/ 63 h 157"/>
              <a:gd name="T2" fmla="*/ 72 w 72"/>
              <a:gd name="T3" fmla="*/ 0 h 157"/>
              <a:gd name="T4" fmla="*/ 72 w 72"/>
              <a:gd name="T5" fmla="*/ 103 h 157"/>
              <a:gd name="T6" fmla="*/ 0 w 72"/>
              <a:gd name="T7" fmla="*/ 157 h 157"/>
              <a:gd name="T8" fmla="*/ 0 w 72"/>
              <a:gd name="T9" fmla="*/ 63 h 157"/>
            </a:gdLst>
            <a:ahLst/>
            <a:cxnLst>
              <a:cxn ang="0">
                <a:pos x="T0" y="T1"/>
              </a:cxn>
              <a:cxn ang="0">
                <a:pos x="T2" y="T3"/>
              </a:cxn>
              <a:cxn ang="0">
                <a:pos x="T4" y="T5"/>
              </a:cxn>
              <a:cxn ang="0">
                <a:pos x="T6" y="T7"/>
              </a:cxn>
              <a:cxn ang="0">
                <a:pos x="T8" y="T9"/>
              </a:cxn>
            </a:cxnLst>
            <a:rect l="0" t="0" r="r" b="b"/>
            <a:pathLst>
              <a:path w="72" h="157">
                <a:moveTo>
                  <a:pt x="0" y="63"/>
                </a:moveTo>
                <a:lnTo>
                  <a:pt x="72" y="0"/>
                </a:lnTo>
                <a:lnTo>
                  <a:pt x="72" y="103"/>
                </a:lnTo>
                <a:lnTo>
                  <a:pt x="0" y="157"/>
                </a:lnTo>
                <a:lnTo>
                  <a:pt x="0" y="63"/>
                </a:lnTo>
                <a:close/>
              </a:path>
            </a:pathLst>
          </a:custGeom>
          <a:solidFill>
            <a:srgbClr val="40A693">
              <a:lumMod val="75000"/>
            </a:srgbClr>
          </a:solidFill>
          <a:ln>
            <a:noFill/>
          </a:ln>
        </p:spPr>
        <p:txBody>
          <a:bodyPr anchor="ctr"/>
          <a:p>
            <a:pPr algn="ctr"/>
            <a:endParaRPr sz="1800"/>
          </a:p>
        </p:txBody>
      </p:sp>
      <p:sp>
        <p:nvSpPr>
          <p:cNvPr id="555" name="任意多边形 554"/>
          <p:cNvSpPr/>
          <p:nvPr>
            <p:custDataLst>
              <p:tags r:id="rId128"/>
            </p:custDataLst>
          </p:nvPr>
        </p:nvSpPr>
        <p:spPr bwMode="auto">
          <a:xfrm>
            <a:off x="2693670" y="5048885"/>
            <a:ext cx="114300" cy="231775"/>
          </a:xfrm>
          <a:custGeom>
            <a:avLst/>
            <a:gdLst>
              <a:gd name="T0" fmla="*/ 0 w 72"/>
              <a:gd name="T1" fmla="*/ 53 h 146"/>
              <a:gd name="T2" fmla="*/ 72 w 72"/>
              <a:gd name="T3" fmla="*/ 0 h 146"/>
              <a:gd name="T4" fmla="*/ 72 w 72"/>
              <a:gd name="T5" fmla="*/ 103 h 146"/>
              <a:gd name="T6" fmla="*/ 0 w 72"/>
              <a:gd name="T7" fmla="*/ 146 h 146"/>
              <a:gd name="T8" fmla="*/ 0 w 72"/>
              <a:gd name="T9" fmla="*/ 53 h 146"/>
            </a:gdLst>
            <a:ahLst/>
            <a:cxnLst>
              <a:cxn ang="0">
                <a:pos x="T0" y="T1"/>
              </a:cxn>
              <a:cxn ang="0">
                <a:pos x="T2" y="T3"/>
              </a:cxn>
              <a:cxn ang="0">
                <a:pos x="T4" y="T5"/>
              </a:cxn>
              <a:cxn ang="0">
                <a:pos x="T6" y="T7"/>
              </a:cxn>
              <a:cxn ang="0">
                <a:pos x="T8" y="T9"/>
              </a:cxn>
            </a:cxnLst>
            <a:rect l="0" t="0" r="r" b="b"/>
            <a:pathLst>
              <a:path w="72" h="146">
                <a:moveTo>
                  <a:pt x="0" y="53"/>
                </a:moveTo>
                <a:lnTo>
                  <a:pt x="72" y="0"/>
                </a:lnTo>
                <a:lnTo>
                  <a:pt x="72" y="103"/>
                </a:lnTo>
                <a:lnTo>
                  <a:pt x="0" y="146"/>
                </a:lnTo>
                <a:lnTo>
                  <a:pt x="0" y="53"/>
                </a:lnTo>
                <a:close/>
              </a:path>
            </a:pathLst>
          </a:custGeom>
          <a:solidFill>
            <a:srgbClr val="40A693">
              <a:lumMod val="75000"/>
            </a:srgbClr>
          </a:solidFill>
          <a:ln>
            <a:noFill/>
          </a:ln>
        </p:spPr>
        <p:txBody>
          <a:bodyPr anchor="ctr"/>
          <a:p>
            <a:pPr algn="ctr"/>
            <a:endParaRPr sz="1800"/>
          </a:p>
        </p:txBody>
      </p:sp>
      <p:sp>
        <p:nvSpPr>
          <p:cNvPr id="556" name="任意多边形 555"/>
          <p:cNvSpPr/>
          <p:nvPr>
            <p:custDataLst>
              <p:tags r:id="rId129"/>
            </p:custDataLst>
          </p:nvPr>
        </p:nvSpPr>
        <p:spPr bwMode="auto">
          <a:xfrm>
            <a:off x="2693670" y="5247640"/>
            <a:ext cx="114300" cy="215900"/>
          </a:xfrm>
          <a:custGeom>
            <a:avLst/>
            <a:gdLst>
              <a:gd name="T0" fmla="*/ 0 w 72"/>
              <a:gd name="T1" fmla="*/ 42 h 136"/>
              <a:gd name="T2" fmla="*/ 72 w 72"/>
              <a:gd name="T3" fmla="*/ 0 h 136"/>
              <a:gd name="T4" fmla="*/ 72 w 72"/>
              <a:gd name="T5" fmla="*/ 102 h 136"/>
              <a:gd name="T6" fmla="*/ 0 w 72"/>
              <a:gd name="T7" fmla="*/ 136 h 136"/>
              <a:gd name="T8" fmla="*/ 0 w 72"/>
              <a:gd name="T9" fmla="*/ 42 h 136"/>
            </a:gdLst>
            <a:ahLst/>
            <a:cxnLst>
              <a:cxn ang="0">
                <a:pos x="T0" y="T1"/>
              </a:cxn>
              <a:cxn ang="0">
                <a:pos x="T2" y="T3"/>
              </a:cxn>
              <a:cxn ang="0">
                <a:pos x="T4" y="T5"/>
              </a:cxn>
              <a:cxn ang="0">
                <a:pos x="T6" y="T7"/>
              </a:cxn>
              <a:cxn ang="0">
                <a:pos x="T8" y="T9"/>
              </a:cxn>
            </a:cxnLst>
            <a:rect l="0" t="0" r="r" b="b"/>
            <a:pathLst>
              <a:path w="72" h="136">
                <a:moveTo>
                  <a:pt x="0" y="42"/>
                </a:moveTo>
                <a:lnTo>
                  <a:pt x="72" y="0"/>
                </a:lnTo>
                <a:lnTo>
                  <a:pt x="72" y="102"/>
                </a:lnTo>
                <a:lnTo>
                  <a:pt x="0" y="136"/>
                </a:lnTo>
                <a:lnTo>
                  <a:pt x="0" y="42"/>
                </a:lnTo>
                <a:close/>
              </a:path>
            </a:pathLst>
          </a:custGeom>
          <a:solidFill>
            <a:srgbClr val="40A693">
              <a:lumMod val="75000"/>
            </a:srgbClr>
          </a:solidFill>
          <a:ln>
            <a:noFill/>
          </a:ln>
        </p:spPr>
        <p:txBody>
          <a:bodyPr anchor="ctr"/>
          <a:p>
            <a:pPr algn="ctr"/>
            <a:endParaRPr sz="1800"/>
          </a:p>
        </p:txBody>
      </p:sp>
      <p:sp>
        <p:nvSpPr>
          <p:cNvPr id="557" name="任意多边形 556"/>
          <p:cNvSpPr/>
          <p:nvPr>
            <p:custDataLst>
              <p:tags r:id="rId130"/>
            </p:custDataLst>
          </p:nvPr>
        </p:nvSpPr>
        <p:spPr bwMode="auto">
          <a:xfrm>
            <a:off x="2693670" y="5445760"/>
            <a:ext cx="114300" cy="196850"/>
          </a:xfrm>
          <a:custGeom>
            <a:avLst/>
            <a:gdLst>
              <a:gd name="T0" fmla="*/ 0 w 72"/>
              <a:gd name="T1" fmla="*/ 31 h 124"/>
              <a:gd name="T2" fmla="*/ 72 w 72"/>
              <a:gd name="T3" fmla="*/ 0 h 124"/>
              <a:gd name="T4" fmla="*/ 72 w 72"/>
              <a:gd name="T5" fmla="*/ 102 h 124"/>
              <a:gd name="T6" fmla="*/ 0 w 72"/>
              <a:gd name="T7" fmla="*/ 124 h 124"/>
              <a:gd name="T8" fmla="*/ 0 w 72"/>
              <a:gd name="T9" fmla="*/ 31 h 124"/>
            </a:gdLst>
            <a:ahLst/>
            <a:cxnLst>
              <a:cxn ang="0">
                <a:pos x="T0" y="T1"/>
              </a:cxn>
              <a:cxn ang="0">
                <a:pos x="T2" y="T3"/>
              </a:cxn>
              <a:cxn ang="0">
                <a:pos x="T4" y="T5"/>
              </a:cxn>
              <a:cxn ang="0">
                <a:pos x="T6" y="T7"/>
              </a:cxn>
              <a:cxn ang="0">
                <a:pos x="T8" y="T9"/>
              </a:cxn>
            </a:cxnLst>
            <a:rect l="0" t="0" r="r" b="b"/>
            <a:pathLst>
              <a:path w="72" h="124">
                <a:moveTo>
                  <a:pt x="0" y="31"/>
                </a:moveTo>
                <a:lnTo>
                  <a:pt x="72" y="0"/>
                </a:lnTo>
                <a:lnTo>
                  <a:pt x="72" y="102"/>
                </a:lnTo>
                <a:lnTo>
                  <a:pt x="0" y="124"/>
                </a:lnTo>
                <a:lnTo>
                  <a:pt x="0" y="31"/>
                </a:lnTo>
                <a:close/>
              </a:path>
            </a:pathLst>
          </a:custGeom>
          <a:solidFill>
            <a:srgbClr val="40A693">
              <a:lumMod val="75000"/>
            </a:srgbClr>
          </a:solidFill>
          <a:ln>
            <a:noFill/>
          </a:ln>
        </p:spPr>
        <p:txBody>
          <a:bodyPr anchor="ctr"/>
          <a:p>
            <a:pPr algn="ctr"/>
            <a:endParaRPr sz="1800"/>
          </a:p>
        </p:txBody>
      </p:sp>
      <p:sp>
        <p:nvSpPr>
          <p:cNvPr id="558" name="任意多边形 557"/>
          <p:cNvSpPr/>
          <p:nvPr>
            <p:custDataLst>
              <p:tags r:id="rId131"/>
            </p:custDataLst>
          </p:nvPr>
        </p:nvSpPr>
        <p:spPr bwMode="auto">
          <a:xfrm>
            <a:off x="2693670" y="5642610"/>
            <a:ext cx="114300" cy="182880"/>
          </a:xfrm>
          <a:custGeom>
            <a:avLst/>
            <a:gdLst>
              <a:gd name="T0" fmla="*/ 0 w 72"/>
              <a:gd name="T1" fmla="*/ 21 h 115"/>
              <a:gd name="T2" fmla="*/ 72 w 72"/>
              <a:gd name="T3" fmla="*/ 0 h 115"/>
              <a:gd name="T4" fmla="*/ 72 w 72"/>
              <a:gd name="T5" fmla="*/ 103 h 115"/>
              <a:gd name="T6" fmla="*/ 0 w 72"/>
              <a:gd name="T7" fmla="*/ 115 h 115"/>
              <a:gd name="T8" fmla="*/ 0 w 72"/>
              <a:gd name="T9" fmla="*/ 21 h 115"/>
            </a:gdLst>
            <a:ahLst/>
            <a:cxnLst>
              <a:cxn ang="0">
                <a:pos x="T0" y="T1"/>
              </a:cxn>
              <a:cxn ang="0">
                <a:pos x="T2" y="T3"/>
              </a:cxn>
              <a:cxn ang="0">
                <a:pos x="T4" y="T5"/>
              </a:cxn>
              <a:cxn ang="0">
                <a:pos x="T6" y="T7"/>
              </a:cxn>
              <a:cxn ang="0">
                <a:pos x="T8" y="T9"/>
              </a:cxn>
            </a:cxnLst>
            <a:rect l="0" t="0" r="r" b="b"/>
            <a:pathLst>
              <a:path w="72" h="115">
                <a:moveTo>
                  <a:pt x="0" y="21"/>
                </a:moveTo>
                <a:lnTo>
                  <a:pt x="72" y="0"/>
                </a:lnTo>
                <a:lnTo>
                  <a:pt x="72" y="103"/>
                </a:lnTo>
                <a:lnTo>
                  <a:pt x="0" y="115"/>
                </a:lnTo>
                <a:lnTo>
                  <a:pt x="0" y="21"/>
                </a:lnTo>
                <a:close/>
              </a:path>
            </a:pathLst>
          </a:custGeom>
          <a:solidFill>
            <a:srgbClr val="40A693">
              <a:lumMod val="75000"/>
            </a:srgbClr>
          </a:solidFill>
          <a:ln>
            <a:noFill/>
          </a:ln>
        </p:spPr>
        <p:txBody>
          <a:bodyPr anchor="ctr"/>
          <a:p>
            <a:pPr algn="ctr"/>
            <a:endParaRPr sz="1800"/>
          </a:p>
        </p:txBody>
      </p:sp>
      <p:sp>
        <p:nvSpPr>
          <p:cNvPr id="559" name="任意多边形 558"/>
          <p:cNvSpPr/>
          <p:nvPr>
            <p:custDataLst>
              <p:tags r:id="rId132"/>
            </p:custDataLst>
          </p:nvPr>
        </p:nvSpPr>
        <p:spPr bwMode="auto">
          <a:xfrm>
            <a:off x="2693670" y="5841365"/>
            <a:ext cx="114300" cy="165100"/>
          </a:xfrm>
          <a:custGeom>
            <a:avLst/>
            <a:gdLst>
              <a:gd name="T0" fmla="*/ 0 w 72"/>
              <a:gd name="T1" fmla="*/ 10 h 104"/>
              <a:gd name="T2" fmla="*/ 72 w 72"/>
              <a:gd name="T3" fmla="*/ 0 h 104"/>
              <a:gd name="T4" fmla="*/ 72 w 72"/>
              <a:gd name="T5" fmla="*/ 103 h 104"/>
              <a:gd name="T6" fmla="*/ 0 w 72"/>
              <a:gd name="T7" fmla="*/ 104 h 104"/>
              <a:gd name="T8" fmla="*/ 0 w 72"/>
              <a:gd name="T9" fmla="*/ 10 h 104"/>
            </a:gdLst>
            <a:ahLst/>
            <a:cxnLst>
              <a:cxn ang="0">
                <a:pos x="T0" y="T1"/>
              </a:cxn>
              <a:cxn ang="0">
                <a:pos x="T2" y="T3"/>
              </a:cxn>
              <a:cxn ang="0">
                <a:pos x="T4" y="T5"/>
              </a:cxn>
              <a:cxn ang="0">
                <a:pos x="T6" y="T7"/>
              </a:cxn>
              <a:cxn ang="0">
                <a:pos x="T8" y="T9"/>
              </a:cxn>
            </a:cxnLst>
            <a:rect l="0" t="0" r="r" b="b"/>
            <a:pathLst>
              <a:path w="72" h="104">
                <a:moveTo>
                  <a:pt x="0" y="10"/>
                </a:moveTo>
                <a:lnTo>
                  <a:pt x="72" y="0"/>
                </a:lnTo>
                <a:lnTo>
                  <a:pt x="72" y="103"/>
                </a:lnTo>
                <a:lnTo>
                  <a:pt x="0" y="104"/>
                </a:lnTo>
                <a:lnTo>
                  <a:pt x="0" y="10"/>
                </a:lnTo>
                <a:close/>
              </a:path>
            </a:pathLst>
          </a:custGeom>
          <a:solidFill>
            <a:srgbClr val="40A693">
              <a:lumMod val="75000"/>
            </a:srgbClr>
          </a:solidFill>
          <a:ln>
            <a:noFill/>
          </a:ln>
        </p:spPr>
        <p:txBody>
          <a:bodyPr anchor="ctr"/>
          <a:p>
            <a:pPr algn="ctr"/>
            <a:endParaRPr sz="1800"/>
          </a:p>
        </p:txBody>
      </p:sp>
      <p:sp>
        <p:nvSpPr>
          <p:cNvPr id="560" name="任意多边形 559"/>
          <p:cNvSpPr/>
          <p:nvPr>
            <p:custDataLst>
              <p:tags r:id="rId133"/>
            </p:custDataLst>
          </p:nvPr>
        </p:nvSpPr>
        <p:spPr bwMode="auto">
          <a:xfrm>
            <a:off x="2576195" y="4975860"/>
            <a:ext cx="88900" cy="231775"/>
          </a:xfrm>
          <a:custGeom>
            <a:avLst/>
            <a:gdLst>
              <a:gd name="T0" fmla="*/ 0 w 56"/>
              <a:gd name="T1" fmla="*/ 64 h 146"/>
              <a:gd name="T2" fmla="*/ 56 w 56"/>
              <a:gd name="T3" fmla="*/ 0 h 146"/>
              <a:gd name="T4" fmla="*/ 56 w 56"/>
              <a:gd name="T5" fmla="*/ 92 h 146"/>
              <a:gd name="T6" fmla="*/ 0 w 56"/>
              <a:gd name="T7" fmla="*/ 146 h 146"/>
              <a:gd name="T8" fmla="*/ 0 w 56"/>
              <a:gd name="T9" fmla="*/ 64 h 146"/>
            </a:gdLst>
            <a:ahLst/>
            <a:cxnLst>
              <a:cxn ang="0">
                <a:pos x="T0" y="T1"/>
              </a:cxn>
              <a:cxn ang="0">
                <a:pos x="T2" y="T3"/>
              </a:cxn>
              <a:cxn ang="0">
                <a:pos x="T4" y="T5"/>
              </a:cxn>
              <a:cxn ang="0">
                <a:pos x="T6" y="T7"/>
              </a:cxn>
              <a:cxn ang="0">
                <a:pos x="T8" y="T9"/>
              </a:cxn>
            </a:cxnLst>
            <a:rect l="0" t="0" r="r" b="b"/>
            <a:pathLst>
              <a:path w="56" h="146">
                <a:moveTo>
                  <a:pt x="0" y="64"/>
                </a:moveTo>
                <a:lnTo>
                  <a:pt x="56" y="0"/>
                </a:lnTo>
                <a:lnTo>
                  <a:pt x="56" y="92"/>
                </a:lnTo>
                <a:lnTo>
                  <a:pt x="0" y="146"/>
                </a:lnTo>
                <a:lnTo>
                  <a:pt x="0" y="64"/>
                </a:lnTo>
                <a:close/>
              </a:path>
            </a:pathLst>
          </a:custGeom>
          <a:solidFill>
            <a:srgbClr val="40A693">
              <a:lumMod val="75000"/>
            </a:srgbClr>
          </a:solidFill>
          <a:ln>
            <a:noFill/>
          </a:ln>
        </p:spPr>
        <p:txBody>
          <a:bodyPr anchor="ctr"/>
          <a:p>
            <a:pPr algn="ctr"/>
            <a:endParaRPr sz="1800"/>
          </a:p>
        </p:txBody>
      </p:sp>
      <p:sp>
        <p:nvSpPr>
          <p:cNvPr id="561" name="任意多边形 560"/>
          <p:cNvSpPr/>
          <p:nvPr>
            <p:custDataLst>
              <p:tags r:id="rId134"/>
            </p:custDataLst>
          </p:nvPr>
        </p:nvSpPr>
        <p:spPr bwMode="auto">
          <a:xfrm>
            <a:off x="2576195" y="5153660"/>
            <a:ext cx="88900" cy="214630"/>
          </a:xfrm>
          <a:custGeom>
            <a:avLst/>
            <a:gdLst>
              <a:gd name="T0" fmla="*/ 0 w 56"/>
              <a:gd name="T1" fmla="*/ 52 h 135"/>
              <a:gd name="T2" fmla="*/ 56 w 56"/>
              <a:gd name="T3" fmla="*/ 0 h 135"/>
              <a:gd name="T4" fmla="*/ 56 w 56"/>
              <a:gd name="T5" fmla="*/ 91 h 135"/>
              <a:gd name="T6" fmla="*/ 0 w 56"/>
              <a:gd name="T7" fmla="*/ 135 h 135"/>
              <a:gd name="T8" fmla="*/ 0 w 56"/>
              <a:gd name="T9" fmla="*/ 52 h 135"/>
            </a:gdLst>
            <a:ahLst/>
            <a:cxnLst>
              <a:cxn ang="0">
                <a:pos x="T0" y="T1"/>
              </a:cxn>
              <a:cxn ang="0">
                <a:pos x="T2" y="T3"/>
              </a:cxn>
              <a:cxn ang="0">
                <a:pos x="T4" y="T5"/>
              </a:cxn>
              <a:cxn ang="0">
                <a:pos x="T6" y="T7"/>
              </a:cxn>
              <a:cxn ang="0">
                <a:pos x="T8" y="T9"/>
              </a:cxn>
            </a:cxnLst>
            <a:rect l="0" t="0" r="r" b="b"/>
            <a:pathLst>
              <a:path w="56" h="135">
                <a:moveTo>
                  <a:pt x="0" y="52"/>
                </a:moveTo>
                <a:lnTo>
                  <a:pt x="56" y="0"/>
                </a:lnTo>
                <a:lnTo>
                  <a:pt x="56" y="91"/>
                </a:lnTo>
                <a:lnTo>
                  <a:pt x="0" y="135"/>
                </a:lnTo>
                <a:lnTo>
                  <a:pt x="0" y="52"/>
                </a:lnTo>
                <a:close/>
              </a:path>
            </a:pathLst>
          </a:custGeom>
          <a:solidFill>
            <a:srgbClr val="40A693">
              <a:lumMod val="75000"/>
            </a:srgbClr>
          </a:solidFill>
          <a:ln>
            <a:noFill/>
          </a:ln>
        </p:spPr>
        <p:txBody>
          <a:bodyPr anchor="ctr"/>
          <a:p>
            <a:pPr algn="ctr"/>
            <a:endParaRPr sz="1800"/>
          </a:p>
        </p:txBody>
      </p:sp>
      <p:sp>
        <p:nvSpPr>
          <p:cNvPr id="562" name="任意多边形 561"/>
          <p:cNvSpPr/>
          <p:nvPr>
            <p:custDataLst>
              <p:tags r:id="rId135"/>
            </p:custDataLst>
          </p:nvPr>
        </p:nvSpPr>
        <p:spPr bwMode="auto">
          <a:xfrm>
            <a:off x="2576195" y="5330190"/>
            <a:ext cx="88900" cy="198755"/>
          </a:xfrm>
          <a:custGeom>
            <a:avLst/>
            <a:gdLst>
              <a:gd name="T0" fmla="*/ 0 w 56"/>
              <a:gd name="T1" fmla="*/ 42 h 125"/>
              <a:gd name="T2" fmla="*/ 56 w 56"/>
              <a:gd name="T3" fmla="*/ 0 h 125"/>
              <a:gd name="T4" fmla="*/ 56 w 56"/>
              <a:gd name="T5" fmla="*/ 91 h 125"/>
              <a:gd name="T6" fmla="*/ 0 w 56"/>
              <a:gd name="T7" fmla="*/ 125 h 125"/>
              <a:gd name="T8" fmla="*/ 0 w 56"/>
              <a:gd name="T9" fmla="*/ 42 h 125"/>
            </a:gdLst>
            <a:ahLst/>
            <a:cxnLst>
              <a:cxn ang="0">
                <a:pos x="T0" y="T1"/>
              </a:cxn>
              <a:cxn ang="0">
                <a:pos x="T2" y="T3"/>
              </a:cxn>
              <a:cxn ang="0">
                <a:pos x="T4" y="T5"/>
              </a:cxn>
              <a:cxn ang="0">
                <a:pos x="T6" y="T7"/>
              </a:cxn>
              <a:cxn ang="0">
                <a:pos x="T8" y="T9"/>
              </a:cxn>
            </a:cxnLst>
            <a:rect l="0" t="0" r="r" b="b"/>
            <a:pathLst>
              <a:path w="56" h="125">
                <a:moveTo>
                  <a:pt x="0" y="42"/>
                </a:moveTo>
                <a:lnTo>
                  <a:pt x="56" y="0"/>
                </a:lnTo>
                <a:lnTo>
                  <a:pt x="56" y="91"/>
                </a:lnTo>
                <a:lnTo>
                  <a:pt x="0" y="125"/>
                </a:lnTo>
                <a:lnTo>
                  <a:pt x="0" y="42"/>
                </a:lnTo>
                <a:close/>
              </a:path>
            </a:pathLst>
          </a:custGeom>
          <a:solidFill>
            <a:srgbClr val="40A693">
              <a:lumMod val="75000"/>
            </a:srgbClr>
          </a:solidFill>
          <a:ln>
            <a:noFill/>
          </a:ln>
        </p:spPr>
        <p:txBody>
          <a:bodyPr anchor="ctr"/>
          <a:p>
            <a:pPr algn="ctr"/>
            <a:endParaRPr sz="1800"/>
          </a:p>
        </p:txBody>
      </p:sp>
      <p:sp>
        <p:nvSpPr>
          <p:cNvPr id="563" name="任意多边形 562"/>
          <p:cNvSpPr/>
          <p:nvPr>
            <p:custDataLst>
              <p:tags r:id="rId136"/>
            </p:custDataLst>
          </p:nvPr>
        </p:nvSpPr>
        <p:spPr bwMode="auto">
          <a:xfrm>
            <a:off x="2576195" y="5507990"/>
            <a:ext cx="88900" cy="180975"/>
          </a:xfrm>
          <a:custGeom>
            <a:avLst/>
            <a:gdLst>
              <a:gd name="T0" fmla="*/ 0 w 56"/>
              <a:gd name="T1" fmla="*/ 31 h 114"/>
              <a:gd name="T2" fmla="*/ 56 w 56"/>
              <a:gd name="T3" fmla="*/ 0 h 114"/>
              <a:gd name="T4" fmla="*/ 56 w 56"/>
              <a:gd name="T5" fmla="*/ 91 h 114"/>
              <a:gd name="T6" fmla="*/ 0 w 56"/>
              <a:gd name="T7" fmla="*/ 114 h 114"/>
              <a:gd name="T8" fmla="*/ 0 w 56"/>
              <a:gd name="T9" fmla="*/ 31 h 114"/>
            </a:gdLst>
            <a:ahLst/>
            <a:cxnLst>
              <a:cxn ang="0">
                <a:pos x="T0" y="T1"/>
              </a:cxn>
              <a:cxn ang="0">
                <a:pos x="T2" y="T3"/>
              </a:cxn>
              <a:cxn ang="0">
                <a:pos x="T4" y="T5"/>
              </a:cxn>
              <a:cxn ang="0">
                <a:pos x="T6" y="T7"/>
              </a:cxn>
              <a:cxn ang="0">
                <a:pos x="T8" y="T9"/>
              </a:cxn>
            </a:cxnLst>
            <a:rect l="0" t="0" r="r" b="b"/>
            <a:pathLst>
              <a:path w="56" h="114">
                <a:moveTo>
                  <a:pt x="0" y="31"/>
                </a:moveTo>
                <a:lnTo>
                  <a:pt x="56" y="0"/>
                </a:lnTo>
                <a:lnTo>
                  <a:pt x="56" y="91"/>
                </a:lnTo>
                <a:lnTo>
                  <a:pt x="0" y="114"/>
                </a:lnTo>
                <a:lnTo>
                  <a:pt x="0" y="31"/>
                </a:lnTo>
                <a:close/>
              </a:path>
            </a:pathLst>
          </a:custGeom>
          <a:solidFill>
            <a:srgbClr val="40A693">
              <a:lumMod val="75000"/>
            </a:srgbClr>
          </a:solidFill>
          <a:ln>
            <a:noFill/>
          </a:ln>
        </p:spPr>
        <p:txBody>
          <a:bodyPr anchor="ctr"/>
          <a:p>
            <a:pPr algn="ctr"/>
            <a:endParaRPr sz="1800"/>
          </a:p>
        </p:txBody>
      </p:sp>
      <p:sp>
        <p:nvSpPr>
          <p:cNvPr id="564" name="任意多边形 563"/>
          <p:cNvSpPr/>
          <p:nvPr>
            <p:custDataLst>
              <p:tags r:id="rId137"/>
            </p:custDataLst>
          </p:nvPr>
        </p:nvSpPr>
        <p:spPr bwMode="auto">
          <a:xfrm>
            <a:off x="2576195" y="5683885"/>
            <a:ext cx="88900" cy="163830"/>
          </a:xfrm>
          <a:custGeom>
            <a:avLst/>
            <a:gdLst>
              <a:gd name="T0" fmla="*/ 0 w 56"/>
              <a:gd name="T1" fmla="*/ 20 h 103"/>
              <a:gd name="T2" fmla="*/ 56 w 56"/>
              <a:gd name="T3" fmla="*/ 0 h 103"/>
              <a:gd name="T4" fmla="*/ 56 w 56"/>
              <a:gd name="T5" fmla="*/ 91 h 103"/>
              <a:gd name="T6" fmla="*/ 0 w 56"/>
              <a:gd name="T7" fmla="*/ 103 h 103"/>
              <a:gd name="T8" fmla="*/ 0 w 56"/>
              <a:gd name="T9" fmla="*/ 20 h 103"/>
            </a:gdLst>
            <a:ahLst/>
            <a:cxnLst>
              <a:cxn ang="0">
                <a:pos x="T0" y="T1"/>
              </a:cxn>
              <a:cxn ang="0">
                <a:pos x="T2" y="T3"/>
              </a:cxn>
              <a:cxn ang="0">
                <a:pos x="T4" y="T5"/>
              </a:cxn>
              <a:cxn ang="0">
                <a:pos x="T6" y="T7"/>
              </a:cxn>
              <a:cxn ang="0">
                <a:pos x="T8" y="T9"/>
              </a:cxn>
            </a:cxnLst>
            <a:rect l="0" t="0" r="r" b="b"/>
            <a:pathLst>
              <a:path w="56" h="103">
                <a:moveTo>
                  <a:pt x="0" y="20"/>
                </a:moveTo>
                <a:lnTo>
                  <a:pt x="56" y="0"/>
                </a:lnTo>
                <a:lnTo>
                  <a:pt x="56" y="91"/>
                </a:lnTo>
                <a:lnTo>
                  <a:pt x="0" y="103"/>
                </a:lnTo>
                <a:lnTo>
                  <a:pt x="0" y="20"/>
                </a:lnTo>
                <a:close/>
              </a:path>
            </a:pathLst>
          </a:custGeom>
          <a:solidFill>
            <a:srgbClr val="40A693">
              <a:lumMod val="75000"/>
            </a:srgbClr>
          </a:solidFill>
          <a:ln>
            <a:noFill/>
          </a:ln>
        </p:spPr>
        <p:txBody>
          <a:bodyPr anchor="ctr"/>
          <a:p>
            <a:pPr algn="ctr"/>
            <a:endParaRPr sz="1800"/>
          </a:p>
        </p:txBody>
      </p:sp>
      <p:sp>
        <p:nvSpPr>
          <p:cNvPr id="565" name="任意多边形 564"/>
          <p:cNvSpPr/>
          <p:nvPr>
            <p:custDataLst>
              <p:tags r:id="rId138"/>
            </p:custDataLst>
          </p:nvPr>
        </p:nvSpPr>
        <p:spPr bwMode="auto">
          <a:xfrm>
            <a:off x="2576195" y="5861685"/>
            <a:ext cx="88900" cy="146050"/>
          </a:xfrm>
          <a:custGeom>
            <a:avLst/>
            <a:gdLst>
              <a:gd name="T0" fmla="*/ 0 w 56"/>
              <a:gd name="T1" fmla="*/ 9 h 92"/>
              <a:gd name="T2" fmla="*/ 56 w 56"/>
              <a:gd name="T3" fmla="*/ 0 h 92"/>
              <a:gd name="T4" fmla="*/ 56 w 56"/>
              <a:gd name="T5" fmla="*/ 91 h 92"/>
              <a:gd name="T6" fmla="*/ 0 w 56"/>
              <a:gd name="T7" fmla="*/ 92 h 92"/>
              <a:gd name="T8" fmla="*/ 0 w 56"/>
              <a:gd name="T9" fmla="*/ 9 h 92"/>
            </a:gdLst>
            <a:ahLst/>
            <a:cxnLst>
              <a:cxn ang="0">
                <a:pos x="T0" y="T1"/>
              </a:cxn>
              <a:cxn ang="0">
                <a:pos x="T2" y="T3"/>
              </a:cxn>
              <a:cxn ang="0">
                <a:pos x="T4" y="T5"/>
              </a:cxn>
              <a:cxn ang="0">
                <a:pos x="T6" y="T7"/>
              </a:cxn>
              <a:cxn ang="0">
                <a:pos x="T8" y="T9"/>
              </a:cxn>
            </a:cxnLst>
            <a:rect l="0" t="0" r="r" b="b"/>
            <a:pathLst>
              <a:path w="56" h="92">
                <a:moveTo>
                  <a:pt x="0" y="9"/>
                </a:moveTo>
                <a:lnTo>
                  <a:pt x="56" y="0"/>
                </a:lnTo>
                <a:lnTo>
                  <a:pt x="56" y="91"/>
                </a:lnTo>
                <a:lnTo>
                  <a:pt x="0" y="92"/>
                </a:lnTo>
                <a:lnTo>
                  <a:pt x="0" y="9"/>
                </a:lnTo>
                <a:close/>
              </a:path>
            </a:pathLst>
          </a:custGeom>
          <a:solidFill>
            <a:srgbClr val="40A693">
              <a:lumMod val="75000"/>
            </a:srgbClr>
          </a:solidFill>
          <a:ln>
            <a:noFill/>
          </a:ln>
        </p:spPr>
        <p:txBody>
          <a:bodyPr anchor="ctr"/>
          <a:p>
            <a:pPr algn="ctr"/>
            <a:endParaRPr sz="1800"/>
          </a:p>
        </p:txBody>
      </p:sp>
      <p:sp>
        <p:nvSpPr>
          <p:cNvPr id="566" name="任意多边形 565"/>
          <p:cNvSpPr/>
          <p:nvPr>
            <p:custDataLst>
              <p:tags r:id="rId139"/>
            </p:custDataLst>
          </p:nvPr>
        </p:nvSpPr>
        <p:spPr bwMode="auto">
          <a:xfrm>
            <a:off x="2488565" y="5101590"/>
            <a:ext cx="65405" cy="214630"/>
          </a:xfrm>
          <a:custGeom>
            <a:avLst/>
            <a:gdLst>
              <a:gd name="T0" fmla="*/ 0 w 41"/>
              <a:gd name="T1" fmla="*/ 63 h 135"/>
              <a:gd name="T2" fmla="*/ 41 w 41"/>
              <a:gd name="T3" fmla="*/ 0 h 135"/>
              <a:gd name="T4" fmla="*/ 41 w 41"/>
              <a:gd name="T5" fmla="*/ 81 h 135"/>
              <a:gd name="T6" fmla="*/ 0 w 41"/>
              <a:gd name="T7" fmla="*/ 135 h 135"/>
              <a:gd name="T8" fmla="*/ 0 w 41"/>
              <a:gd name="T9" fmla="*/ 63 h 135"/>
            </a:gdLst>
            <a:ahLst/>
            <a:cxnLst>
              <a:cxn ang="0">
                <a:pos x="T0" y="T1"/>
              </a:cxn>
              <a:cxn ang="0">
                <a:pos x="T2" y="T3"/>
              </a:cxn>
              <a:cxn ang="0">
                <a:pos x="T4" y="T5"/>
              </a:cxn>
              <a:cxn ang="0">
                <a:pos x="T6" y="T7"/>
              </a:cxn>
              <a:cxn ang="0">
                <a:pos x="T8" y="T9"/>
              </a:cxn>
            </a:cxnLst>
            <a:rect l="0" t="0" r="r" b="b"/>
            <a:pathLst>
              <a:path w="41" h="135">
                <a:moveTo>
                  <a:pt x="0" y="63"/>
                </a:moveTo>
                <a:lnTo>
                  <a:pt x="41" y="0"/>
                </a:lnTo>
                <a:lnTo>
                  <a:pt x="41" y="81"/>
                </a:lnTo>
                <a:lnTo>
                  <a:pt x="0" y="135"/>
                </a:lnTo>
                <a:lnTo>
                  <a:pt x="0" y="63"/>
                </a:lnTo>
                <a:close/>
              </a:path>
            </a:pathLst>
          </a:custGeom>
          <a:solidFill>
            <a:srgbClr val="40A693">
              <a:lumMod val="75000"/>
            </a:srgbClr>
          </a:solidFill>
          <a:ln>
            <a:noFill/>
          </a:ln>
        </p:spPr>
        <p:txBody>
          <a:bodyPr anchor="ctr"/>
          <a:p>
            <a:pPr algn="ctr"/>
            <a:endParaRPr sz="1800"/>
          </a:p>
        </p:txBody>
      </p:sp>
      <p:sp>
        <p:nvSpPr>
          <p:cNvPr id="567" name="任意多边形 566"/>
          <p:cNvSpPr/>
          <p:nvPr>
            <p:custDataLst>
              <p:tags r:id="rId140"/>
            </p:custDataLst>
          </p:nvPr>
        </p:nvSpPr>
        <p:spPr bwMode="auto">
          <a:xfrm>
            <a:off x="2488565" y="5258435"/>
            <a:ext cx="65405" cy="196850"/>
          </a:xfrm>
          <a:custGeom>
            <a:avLst/>
            <a:gdLst>
              <a:gd name="T0" fmla="*/ 0 w 41"/>
              <a:gd name="T1" fmla="*/ 52 h 124"/>
              <a:gd name="T2" fmla="*/ 41 w 41"/>
              <a:gd name="T3" fmla="*/ 0 h 124"/>
              <a:gd name="T4" fmla="*/ 41 w 41"/>
              <a:gd name="T5" fmla="*/ 80 h 124"/>
              <a:gd name="T6" fmla="*/ 0 w 41"/>
              <a:gd name="T7" fmla="*/ 124 h 124"/>
              <a:gd name="T8" fmla="*/ 0 w 41"/>
              <a:gd name="T9" fmla="*/ 52 h 124"/>
            </a:gdLst>
            <a:ahLst/>
            <a:cxnLst>
              <a:cxn ang="0">
                <a:pos x="T0" y="T1"/>
              </a:cxn>
              <a:cxn ang="0">
                <a:pos x="T2" y="T3"/>
              </a:cxn>
              <a:cxn ang="0">
                <a:pos x="T4" y="T5"/>
              </a:cxn>
              <a:cxn ang="0">
                <a:pos x="T6" y="T7"/>
              </a:cxn>
              <a:cxn ang="0">
                <a:pos x="T8" y="T9"/>
              </a:cxn>
            </a:cxnLst>
            <a:rect l="0" t="0" r="r" b="b"/>
            <a:pathLst>
              <a:path w="41" h="124">
                <a:moveTo>
                  <a:pt x="0" y="52"/>
                </a:moveTo>
                <a:lnTo>
                  <a:pt x="41" y="0"/>
                </a:lnTo>
                <a:lnTo>
                  <a:pt x="41" y="80"/>
                </a:lnTo>
                <a:lnTo>
                  <a:pt x="0" y="124"/>
                </a:lnTo>
                <a:lnTo>
                  <a:pt x="0" y="52"/>
                </a:lnTo>
                <a:close/>
              </a:path>
            </a:pathLst>
          </a:custGeom>
          <a:solidFill>
            <a:srgbClr val="40A693">
              <a:lumMod val="75000"/>
            </a:srgbClr>
          </a:solidFill>
          <a:ln>
            <a:noFill/>
          </a:ln>
        </p:spPr>
        <p:txBody>
          <a:bodyPr anchor="ctr"/>
          <a:p>
            <a:pPr algn="ctr"/>
            <a:endParaRPr sz="1800"/>
          </a:p>
        </p:txBody>
      </p:sp>
      <p:sp>
        <p:nvSpPr>
          <p:cNvPr id="568" name="任意多边形 567"/>
          <p:cNvSpPr/>
          <p:nvPr>
            <p:custDataLst>
              <p:tags r:id="rId141"/>
            </p:custDataLst>
          </p:nvPr>
        </p:nvSpPr>
        <p:spPr bwMode="auto">
          <a:xfrm>
            <a:off x="2488565" y="5412740"/>
            <a:ext cx="65405" cy="180975"/>
          </a:xfrm>
          <a:custGeom>
            <a:avLst/>
            <a:gdLst>
              <a:gd name="T0" fmla="*/ 0 w 41"/>
              <a:gd name="T1" fmla="*/ 42 h 114"/>
              <a:gd name="T2" fmla="*/ 41 w 41"/>
              <a:gd name="T3" fmla="*/ 0 h 114"/>
              <a:gd name="T4" fmla="*/ 41 w 41"/>
              <a:gd name="T5" fmla="*/ 81 h 114"/>
              <a:gd name="T6" fmla="*/ 0 w 41"/>
              <a:gd name="T7" fmla="*/ 114 h 114"/>
              <a:gd name="T8" fmla="*/ 0 w 41"/>
              <a:gd name="T9" fmla="*/ 42 h 114"/>
            </a:gdLst>
            <a:ahLst/>
            <a:cxnLst>
              <a:cxn ang="0">
                <a:pos x="T0" y="T1"/>
              </a:cxn>
              <a:cxn ang="0">
                <a:pos x="T2" y="T3"/>
              </a:cxn>
              <a:cxn ang="0">
                <a:pos x="T4" y="T5"/>
              </a:cxn>
              <a:cxn ang="0">
                <a:pos x="T6" y="T7"/>
              </a:cxn>
              <a:cxn ang="0">
                <a:pos x="T8" y="T9"/>
              </a:cxn>
            </a:cxnLst>
            <a:rect l="0" t="0" r="r" b="b"/>
            <a:pathLst>
              <a:path w="41" h="114">
                <a:moveTo>
                  <a:pt x="0" y="42"/>
                </a:moveTo>
                <a:lnTo>
                  <a:pt x="41" y="0"/>
                </a:lnTo>
                <a:lnTo>
                  <a:pt x="41" y="81"/>
                </a:lnTo>
                <a:lnTo>
                  <a:pt x="0" y="114"/>
                </a:lnTo>
                <a:lnTo>
                  <a:pt x="0" y="42"/>
                </a:lnTo>
                <a:close/>
              </a:path>
            </a:pathLst>
          </a:custGeom>
          <a:solidFill>
            <a:srgbClr val="40A693">
              <a:lumMod val="75000"/>
            </a:srgbClr>
          </a:solidFill>
          <a:ln>
            <a:noFill/>
          </a:ln>
        </p:spPr>
        <p:txBody>
          <a:bodyPr anchor="ctr"/>
          <a:p>
            <a:pPr algn="ctr"/>
            <a:endParaRPr sz="1800"/>
          </a:p>
        </p:txBody>
      </p:sp>
      <p:sp>
        <p:nvSpPr>
          <p:cNvPr id="569" name="任意多边形 568"/>
          <p:cNvSpPr/>
          <p:nvPr>
            <p:custDataLst>
              <p:tags r:id="rId142"/>
            </p:custDataLst>
          </p:nvPr>
        </p:nvSpPr>
        <p:spPr bwMode="auto">
          <a:xfrm>
            <a:off x="2488565" y="5569585"/>
            <a:ext cx="65405" cy="161925"/>
          </a:xfrm>
          <a:custGeom>
            <a:avLst/>
            <a:gdLst>
              <a:gd name="T0" fmla="*/ 0 w 41"/>
              <a:gd name="T1" fmla="*/ 31 h 102"/>
              <a:gd name="T2" fmla="*/ 41 w 41"/>
              <a:gd name="T3" fmla="*/ 0 h 102"/>
              <a:gd name="T4" fmla="*/ 41 w 41"/>
              <a:gd name="T5" fmla="*/ 80 h 102"/>
              <a:gd name="T6" fmla="*/ 0 w 41"/>
              <a:gd name="T7" fmla="*/ 102 h 102"/>
              <a:gd name="T8" fmla="*/ 0 w 41"/>
              <a:gd name="T9" fmla="*/ 31 h 102"/>
            </a:gdLst>
            <a:ahLst/>
            <a:cxnLst>
              <a:cxn ang="0">
                <a:pos x="T0" y="T1"/>
              </a:cxn>
              <a:cxn ang="0">
                <a:pos x="T2" y="T3"/>
              </a:cxn>
              <a:cxn ang="0">
                <a:pos x="T4" y="T5"/>
              </a:cxn>
              <a:cxn ang="0">
                <a:pos x="T6" y="T7"/>
              </a:cxn>
              <a:cxn ang="0">
                <a:pos x="T8" y="T9"/>
              </a:cxn>
            </a:cxnLst>
            <a:rect l="0" t="0" r="r" b="b"/>
            <a:pathLst>
              <a:path w="41" h="102">
                <a:moveTo>
                  <a:pt x="0" y="31"/>
                </a:moveTo>
                <a:lnTo>
                  <a:pt x="41" y="0"/>
                </a:lnTo>
                <a:lnTo>
                  <a:pt x="41" y="80"/>
                </a:lnTo>
                <a:lnTo>
                  <a:pt x="0" y="102"/>
                </a:lnTo>
                <a:lnTo>
                  <a:pt x="0" y="31"/>
                </a:lnTo>
                <a:close/>
              </a:path>
            </a:pathLst>
          </a:custGeom>
          <a:solidFill>
            <a:srgbClr val="40A693">
              <a:lumMod val="75000"/>
            </a:srgbClr>
          </a:solidFill>
          <a:ln>
            <a:noFill/>
          </a:ln>
        </p:spPr>
        <p:txBody>
          <a:bodyPr anchor="ctr"/>
          <a:p>
            <a:pPr algn="ctr"/>
            <a:endParaRPr sz="1800"/>
          </a:p>
        </p:txBody>
      </p:sp>
      <p:sp>
        <p:nvSpPr>
          <p:cNvPr id="570" name="任意多边形 569"/>
          <p:cNvSpPr/>
          <p:nvPr>
            <p:custDataLst>
              <p:tags r:id="rId143"/>
            </p:custDataLst>
          </p:nvPr>
        </p:nvSpPr>
        <p:spPr bwMode="auto">
          <a:xfrm>
            <a:off x="2488565" y="5723890"/>
            <a:ext cx="65405" cy="147955"/>
          </a:xfrm>
          <a:custGeom>
            <a:avLst/>
            <a:gdLst>
              <a:gd name="T0" fmla="*/ 0 w 41"/>
              <a:gd name="T1" fmla="*/ 21 h 93"/>
              <a:gd name="T2" fmla="*/ 41 w 41"/>
              <a:gd name="T3" fmla="*/ 0 h 93"/>
              <a:gd name="T4" fmla="*/ 41 w 41"/>
              <a:gd name="T5" fmla="*/ 81 h 93"/>
              <a:gd name="T6" fmla="*/ 0 w 41"/>
              <a:gd name="T7" fmla="*/ 93 h 93"/>
              <a:gd name="T8" fmla="*/ 0 w 41"/>
              <a:gd name="T9" fmla="*/ 21 h 93"/>
            </a:gdLst>
            <a:ahLst/>
            <a:cxnLst>
              <a:cxn ang="0">
                <a:pos x="T0" y="T1"/>
              </a:cxn>
              <a:cxn ang="0">
                <a:pos x="T2" y="T3"/>
              </a:cxn>
              <a:cxn ang="0">
                <a:pos x="T4" y="T5"/>
              </a:cxn>
              <a:cxn ang="0">
                <a:pos x="T6" y="T7"/>
              </a:cxn>
              <a:cxn ang="0">
                <a:pos x="T8" y="T9"/>
              </a:cxn>
            </a:cxnLst>
            <a:rect l="0" t="0" r="r" b="b"/>
            <a:pathLst>
              <a:path w="41" h="93">
                <a:moveTo>
                  <a:pt x="0" y="21"/>
                </a:moveTo>
                <a:lnTo>
                  <a:pt x="41" y="0"/>
                </a:lnTo>
                <a:lnTo>
                  <a:pt x="41" y="81"/>
                </a:lnTo>
                <a:lnTo>
                  <a:pt x="0" y="93"/>
                </a:lnTo>
                <a:lnTo>
                  <a:pt x="0" y="21"/>
                </a:lnTo>
                <a:close/>
              </a:path>
            </a:pathLst>
          </a:custGeom>
          <a:solidFill>
            <a:srgbClr val="40A693">
              <a:lumMod val="75000"/>
            </a:srgbClr>
          </a:solidFill>
          <a:ln>
            <a:noFill/>
          </a:ln>
        </p:spPr>
        <p:txBody>
          <a:bodyPr anchor="ctr"/>
          <a:p>
            <a:pPr algn="ctr"/>
            <a:endParaRPr sz="1800"/>
          </a:p>
        </p:txBody>
      </p:sp>
      <p:sp>
        <p:nvSpPr>
          <p:cNvPr id="571" name="任意多边形 570"/>
          <p:cNvSpPr/>
          <p:nvPr>
            <p:custDataLst>
              <p:tags r:id="rId144"/>
            </p:custDataLst>
          </p:nvPr>
        </p:nvSpPr>
        <p:spPr bwMode="auto">
          <a:xfrm>
            <a:off x="2488565" y="5880735"/>
            <a:ext cx="65405" cy="128905"/>
          </a:xfrm>
          <a:custGeom>
            <a:avLst/>
            <a:gdLst>
              <a:gd name="T0" fmla="*/ 0 w 41"/>
              <a:gd name="T1" fmla="*/ 9 h 81"/>
              <a:gd name="T2" fmla="*/ 41 w 41"/>
              <a:gd name="T3" fmla="*/ 0 h 81"/>
              <a:gd name="T4" fmla="*/ 41 w 41"/>
              <a:gd name="T5" fmla="*/ 80 h 81"/>
              <a:gd name="T6" fmla="*/ 0 w 41"/>
              <a:gd name="T7" fmla="*/ 81 h 81"/>
              <a:gd name="T8" fmla="*/ 0 w 41"/>
              <a:gd name="T9" fmla="*/ 9 h 81"/>
            </a:gdLst>
            <a:ahLst/>
            <a:cxnLst>
              <a:cxn ang="0">
                <a:pos x="T0" y="T1"/>
              </a:cxn>
              <a:cxn ang="0">
                <a:pos x="T2" y="T3"/>
              </a:cxn>
              <a:cxn ang="0">
                <a:pos x="T4" y="T5"/>
              </a:cxn>
              <a:cxn ang="0">
                <a:pos x="T6" y="T7"/>
              </a:cxn>
              <a:cxn ang="0">
                <a:pos x="T8" y="T9"/>
              </a:cxn>
            </a:cxnLst>
            <a:rect l="0" t="0" r="r" b="b"/>
            <a:pathLst>
              <a:path w="41" h="81">
                <a:moveTo>
                  <a:pt x="0" y="9"/>
                </a:moveTo>
                <a:lnTo>
                  <a:pt x="41" y="0"/>
                </a:lnTo>
                <a:lnTo>
                  <a:pt x="41" y="80"/>
                </a:lnTo>
                <a:lnTo>
                  <a:pt x="0" y="81"/>
                </a:lnTo>
                <a:lnTo>
                  <a:pt x="0" y="9"/>
                </a:lnTo>
                <a:close/>
              </a:path>
            </a:pathLst>
          </a:custGeom>
          <a:solidFill>
            <a:srgbClr val="40A693">
              <a:lumMod val="75000"/>
            </a:srgbClr>
          </a:solidFill>
          <a:ln>
            <a:noFill/>
          </a:ln>
        </p:spPr>
        <p:txBody>
          <a:bodyPr anchor="ctr"/>
          <a:p>
            <a:pPr algn="ctr"/>
            <a:endParaRPr sz="1800"/>
          </a:p>
        </p:txBody>
      </p:sp>
      <p:sp>
        <p:nvSpPr>
          <p:cNvPr id="572" name="矩形 571"/>
          <p:cNvSpPr/>
          <p:nvPr>
            <p:custDataLst>
              <p:tags r:id="rId145"/>
            </p:custDataLst>
          </p:nvPr>
        </p:nvSpPr>
        <p:spPr bwMode="auto">
          <a:xfrm>
            <a:off x="5514340" y="5652135"/>
            <a:ext cx="333375" cy="333375"/>
          </a:xfrm>
          <a:prstGeom prst="rect">
            <a:avLst/>
          </a:prstGeom>
          <a:solidFill>
            <a:srgbClr val="4276AA"/>
          </a:solidFill>
          <a:ln>
            <a:noFill/>
          </a:ln>
        </p:spPr>
        <p:txBody>
          <a:bodyPr anchor="ctr"/>
          <a:p>
            <a:pPr algn="ctr"/>
            <a:endParaRPr sz="1800"/>
          </a:p>
        </p:txBody>
      </p:sp>
      <p:sp>
        <p:nvSpPr>
          <p:cNvPr id="573" name="矩形 572"/>
          <p:cNvSpPr/>
          <p:nvPr>
            <p:custDataLst>
              <p:tags r:id="rId146"/>
            </p:custDataLst>
          </p:nvPr>
        </p:nvSpPr>
        <p:spPr bwMode="auto">
          <a:xfrm>
            <a:off x="5514340" y="5244465"/>
            <a:ext cx="333375" cy="333375"/>
          </a:xfrm>
          <a:prstGeom prst="rect">
            <a:avLst/>
          </a:prstGeom>
          <a:solidFill>
            <a:srgbClr val="4276AA"/>
          </a:solidFill>
          <a:ln>
            <a:noFill/>
          </a:ln>
        </p:spPr>
        <p:txBody>
          <a:bodyPr anchor="ctr"/>
          <a:p>
            <a:pPr algn="ctr"/>
            <a:endParaRPr sz="1800"/>
          </a:p>
        </p:txBody>
      </p:sp>
      <p:sp>
        <p:nvSpPr>
          <p:cNvPr id="574" name="矩形 573"/>
          <p:cNvSpPr/>
          <p:nvPr>
            <p:custDataLst>
              <p:tags r:id="rId147"/>
            </p:custDataLst>
          </p:nvPr>
        </p:nvSpPr>
        <p:spPr bwMode="auto">
          <a:xfrm>
            <a:off x="5514340" y="4838065"/>
            <a:ext cx="333375" cy="333375"/>
          </a:xfrm>
          <a:prstGeom prst="rect">
            <a:avLst/>
          </a:prstGeom>
          <a:solidFill>
            <a:srgbClr val="4276AA"/>
          </a:solidFill>
          <a:ln>
            <a:noFill/>
          </a:ln>
        </p:spPr>
        <p:txBody>
          <a:bodyPr anchor="ctr"/>
          <a:p>
            <a:pPr algn="ctr"/>
            <a:endParaRPr sz="1800"/>
          </a:p>
        </p:txBody>
      </p:sp>
      <p:sp>
        <p:nvSpPr>
          <p:cNvPr id="575" name="矩形 574"/>
          <p:cNvSpPr/>
          <p:nvPr>
            <p:custDataLst>
              <p:tags r:id="rId148"/>
            </p:custDataLst>
          </p:nvPr>
        </p:nvSpPr>
        <p:spPr bwMode="auto">
          <a:xfrm>
            <a:off x="5514340" y="4429760"/>
            <a:ext cx="333375" cy="335280"/>
          </a:xfrm>
          <a:prstGeom prst="rect">
            <a:avLst/>
          </a:prstGeom>
          <a:solidFill>
            <a:srgbClr val="4276AA"/>
          </a:solidFill>
          <a:ln>
            <a:noFill/>
          </a:ln>
        </p:spPr>
        <p:txBody>
          <a:bodyPr anchor="ctr"/>
          <a:p>
            <a:pPr algn="ctr"/>
            <a:endParaRPr sz="1800"/>
          </a:p>
        </p:txBody>
      </p:sp>
      <p:sp>
        <p:nvSpPr>
          <p:cNvPr id="576" name="矩形 575"/>
          <p:cNvSpPr/>
          <p:nvPr>
            <p:custDataLst>
              <p:tags r:id="rId149"/>
            </p:custDataLst>
          </p:nvPr>
        </p:nvSpPr>
        <p:spPr bwMode="auto">
          <a:xfrm>
            <a:off x="5514340" y="4023360"/>
            <a:ext cx="333375" cy="333375"/>
          </a:xfrm>
          <a:prstGeom prst="rect">
            <a:avLst/>
          </a:prstGeom>
          <a:solidFill>
            <a:srgbClr val="4276AA"/>
          </a:solidFill>
          <a:ln>
            <a:noFill/>
          </a:ln>
        </p:spPr>
        <p:txBody>
          <a:bodyPr anchor="ctr"/>
          <a:p>
            <a:pPr algn="ctr"/>
            <a:endParaRPr sz="1800"/>
          </a:p>
        </p:txBody>
      </p:sp>
      <p:sp>
        <p:nvSpPr>
          <p:cNvPr id="577" name="矩形 576"/>
          <p:cNvSpPr/>
          <p:nvPr>
            <p:custDataLst>
              <p:tags r:id="rId150"/>
            </p:custDataLst>
          </p:nvPr>
        </p:nvSpPr>
        <p:spPr bwMode="auto">
          <a:xfrm>
            <a:off x="5514340" y="3615690"/>
            <a:ext cx="333375" cy="335280"/>
          </a:xfrm>
          <a:prstGeom prst="rect">
            <a:avLst/>
          </a:prstGeom>
          <a:solidFill>
            <a:srgbClr val="4276AA"/>
          </a:solidFill>
          <a:ln>
            <a:noFill/>
          </a:ln>
        </p:spPr>
        <p:txBody>
          <a:bodyPr anchor="ctr"/>
          <a:p>
            <a:pPr algn="ctr"/>
            <a:endParaRPr sz="1800"/>
          </a:p>
        </p:txBody>
      </p:sp>
      <p:sp>
        <p:nvSpPr>
          <p:cNvPr id="578" name="矩形 577"/>
          <p:cNvSpPr/>
          <p:nvPr>
            <p:custDataLst>
              <p:tags r:id="rId151"/>
            </p:custDataLst>
          </p:nvPr>
        </p:nvSpPr>
        <p:spPr bwMode="auto">
          <a:xfrm>
            <a:off x="5928995" y="5652135"/>
            <a:ext cx="335280" cy="333375"/>
          </a:xfrm>
          <a:prstGeom prst="rect">
            <a:avLst/>
          </a:prstGeom>
          <a:solidFill>
            <a:srgbClr val="4276AA"/>
          </a:solidFill>
          <a:ln>
            <a:noFill/>
          </a:ln>
        </p:spPr>
        <p:txBody>
          <a:bodyPr anchor="ctr"/>
          <a:p>
            <a:pPr algn="ctr"/>
            <a:endParaRPr sz="1800"/>
          </a:p>
        </p:txBody>
      </p:sp>
      <p:sp>
        <p:nvSpPr>
          <p:cNvPr id="579" name="矩形 578"/>
          <p:cNvSpPr/>
          <p:nvPr>
            <p:custDataLst>
              <p:tags r:id="rId152"/>
            </p:custDataLst>
          </p:nvPr>
        </p:nvSpPr>
        <p:spPr bwMode="auto">
          <a:xfrm>
            <a:off x="5928995" y="5244465"/>
            <a:ext cx="335280" cy="333375"/>
          </a:xfrm>
          <a:prstGeom prst="rect">
            <a:avLst/>
          </a:prstGeom>
          <a:solidFill>
            <a:srgbClr val="4276AA"/>
          </a:solidFill>
          <a:ln>
            <a:noFill/>
          </a:ln>
        </p:spPr>
        <p:txBody>
          <a:bodyPr anchor="ctr"/>
          <a:p>
            <a:pPr algn="ctr"/>
            <a:endParaRPr sz="1800"/>
          </a:p>
        </p:txBody>
      </p:sp>
      <p:sp>
        <p:nvSpPr>
          <p:cNvPr id="580" name="矩形 579"/>
          <p:cNvSpPr/>
          <p:nvPr>
            <p:custDataLst>
              <p:tags r:id="rId153"/>
            </p:custDataLst>
          </p:nvPr>
        </p:nvSpPr>
        <p:spPr bwMode="auto">
          <a:xfrm>
            <a:off x="5928995" y="4838065"/>
            <a:ext cx="335280" cy="333375"/>
          </a:xfrm>
          <a:prstGeom prst="rect">
            <a:avLst/>
          </a:prstGeom>
          <a:solidFill>
            <a:srgbClr val="4276AA"/>
          </a:solidFill>
          <a:ln>
            <a:noFill/>
          </a:ln>
        </p:spPr>
        <p:txBody>
          <a:bodyPr anchor="ctr"/>
          <a:p>
            <a:pPr algn="ctr"/>
            <a:endParaRPr sz="1800"/>
          </a:p>
        </p:txBody>
      </p:sp>
      <p:sp>
        <p:nvSpPr>
          <p:cNvPr id="581" name="矩形 580"/>
          <p:cNvSpPr/>
          <p:nvPr>
            <p:custDataLst>
              <p:tags r:id="rId154"/>
            </p:custDataLst>
          </p:nvPr>
        </p:nvSpPr>
        <p:spPr bwMode="auto">
          <a:xfrm>
            <a:off x="5928995" y="4429760"/>
            <a:ext cx="335280" cy="335280"/>
          </a:xfrm>
          <a:prstGeom prst="rect">
            <a:avLst/>
          </a:prstGeom>
          <a:solidFill>
            <a:srgbClr val="4276AA"/>
          </a:solidFill>
          <a:ln>
            <a:noFill/>
          </a:ln>
        </p:spPr>
        <p:txBody>
          <a:bodyPr anchor="ctr"/>
          <a:p>
            <a:pPr algn="ctr"/>
            <a:endParaRPr sz="1800"/>
          </a:p>
        </p:txBody>
      </p:sp>
      <p:sp>
        <p:nvSpPr>
          <p:cNvPr id="582" name="矩形 581"/>
          <p:cNvSpPr/>
          <p:nvPr>
            <p:custDataLst>
              <p:tags r:id="rId155"/>
            </p:custDataLst>
          </p:nvPr>
        </p:nvSpPr>
        <p:spPr bwMode="auto">
          <a:xfrm>
            <a:off x="5928995" y="4023360"/>
            <a:ext cx="335280" cy="333375"/>
          </a:xfrm>
          <a:prstGeom prst="rect">
            <a:avLst/>
          </a:prstGeom>
          <a:solidFill>
            <a:srgbClr val="4276AA"/>
          </a:solidFill>
          <a:ln>
            <a:noFill/>
          </a:ln>
        </p:spPr>
        <p:txBody>
          <a:bodyPr anchor="ctr"/>
          <a:p>
            <a:pPr algn="ctr"/>
            <a:endParaRPr sz="1800"/>
          </a:p>
        </p:txBody>
      </p:sp>
      <p:sp>
        <p:nvSpPr>
          <p:cNvPr id="583" name="矩形 582"/>
          <p:cNvSpPr/>
          <p:nvPr>
            <p:custDataLst>
              <p:tags r:id="rId156"/>
            </p:custDataLst>
          </p:nvPr>
        </p:nvSpPr>
        <p:spPr bwMode="auto">
          <a:xfrm>
            <a:off x="5928995" y="3615690"/>
            <a:ext cx="335280" cy="335280"/>
          </a:xfrm>
          <a:prstGeom prst="rect">
            <a:avLst/>
          </a:prstGeom>
          <a:solidFill>
            <a:srgbClr val="4276AA"/>
          </a:solidFill>
          <a:ln>
            <a:noFill/>
          </a:ln>
        </p:spPr>
        <p:txBody>
          <a:bodyPr anchor="ctr"/>
          <a:p>
            <a:pPr algn="ctr"/>
            <a:endParaRPr sz="1800"/>
          </a:p>
        </p:txBody>
      </p:sp>
      <p:sp>
        <p:nvSpPr>
          <p:cNvPr id="584" name="矩形 583"/>
          <p:cNvSpPr/>
          <p:nvPr>
            <p:custDataLst>
              <p:tags r:id="rId157"/>
            </p:custDataLst>
          </p:nvPr>
        </p:nvSpPr>
        <p:spPr bwMode="auto">
          <a:xfrm>
            <a:off x="6346190" y="5652135"/>
            <a:ext cx="333375" cy="333375"/>
          </a:xfrm>
          <a:prstGeom prst="rect">
            <a:avLst/>
          </a:prstGeom>
          <a:solidFill>
            <a:srgbClr val="4276AA"/>
          </a:solidFill>
          <a:ln>
            <a:noFill/>
          </a:ln>
        </p:spPr>
        <p:txBody>
          <a:bodyPr anchor="ctr"/>
          <a:p>
            <a:pPr algn="ctr"/>
            <a:endParaRPr sz="1800"/>
          </a:p>
        </p:txBody>
      </p:sp>
      <p:sp>
        <p:nvSpPr>
          <p:cNvPr id="585" name="矩形 584"/>
          <p:cNvSpPr/>
          <p:nvPr>
            <p:custDataLst>
              <p:tags r:id="rId158"/>
            </p:custDataLst>
          </p:nvPr>
        </p:nvSpPr>
        <p:spPr bwMode="auto">
          <a:xfrm>
            <a:off x="6346190" y="5244465"/>
            <a:ext cx="333375" cy="333375"/>
          </a:xfrm>
          <a:prstGeom prst="rect">
            <a:avLst/>
          </a:prstGeom>
          <a:solidFill>
            <a:srgbClr val="4276AA"/>
          </a:solidFill>
          <a:ln>
            <a:noFill/>
          </a:ln>
        </p:spPr>
        <p:txBody>
          <a:bodyPr anchor="ctr"/>
          <a:p>
            <a:pPr algn="ctr"/>
            <a:endParaRPr sz="1800"/>
          </a:p>
        </p:txBody>
      </p:sp>
      <p:sp>
        <p:nvSpPr>
          <p:cNvPr id="586" name="矩形 585"/>
          <p:cNvSpPr/>
          <p:nvPr>
            <p:custDataLst>
              <p:tags r:id="rId159"/>
            </p:custDataLst>
          </p:nvPr>
        </p:nvSpPr>
        <p:spPr bwMode="auto">
          <a:xfrm>
            <a:off x="6346190" y="4838065"/>
            <a:ext cx="333375" cy="333375"/>
          </a:xfrm>
          <a:prstGeom prst="rect">
            <a:avLst/>
          </a:prstGeom>
          <a:solidFill>
            <a:srgbClr val="4276AA"/>
          </a:solidFill>
          <a:ln>
            <a:noFill/>
          </a:ln>
        </p:spPr>
        <p:txBody>
          <a:bodyPr anchor="ctr"/>
          <a:p>
            <a:pPr algn="ctr"/>
            <a:endParaRPr sz="1800"/>
          </a:p>
        </p:txBody>
      </p:sp>
      <p:sp>
        <p:nvSpPr>
          <p:cNvPr id="587" name="矩形 586"/>
          <p:cNvSpPr/>
          <p:nvPr>
            <p:custDataLst>
              <p:tags r:id="rId160"/>
            </p:custDataLst>
          </p:nvPr>
        </p:nvSpPr>
        <p:spPr bwMode="auto">
          <a:xfrm>
            <a:off x="6346190" y="4429760"/>
            <a:ext cx="333375" cy="335280"/>
          </a:xfrm>
          <a:prstGeom prst="rect">
            <a:avLst/>
          </a:prstGeom>
          <a:solidFill>
            <a:srgbClr val="4276AA"/>
          </a:solidFill>
          <a:ln>
            <a:noFill/>
          </a:ln>
        </p:spPr>
        <p:txBody>
          <a:bodyPr anchor="ctr"/>
          <a:p>
            <a:pPr algn="ctr"/>
            <a:endParaRPr sz="1800"/>
          </a:p>
        </p:txBody>
      </p:sp>
      <p:sp>
        <p:nvSpPr>
          <p:cNvPr id="588" name="矩形 587"/>
          <p:cNvSpPr/>
          <p:nvPr>
            <p:custDataLst>
              <p:tags r:id="rId161"/>
            </p:custDataLst>
          </p:nvPr>
        </p:nvSpPr>
        <p:spPr bwMode="auto">
          <a:xfrm>
            <a:off x="6346190" y="4023360"/>
            <a:ext cx="333375" cy="333375"/>
          </a:xfrm>
          <a:prstGeom prst="rect">
            <a:avLst/>
          </a:prstGeom>
          <a:solidFill>
            <a:srgbClr val="4276AA"/>
          </a:solidFill>
          <a:ln>
            <a:noFill/>
          </a:ln>
        </p:spPr>
        <p:txBody>
          <a:bodyPr anchor="ctr"/>
          <a:p>
            <a:pPr algn="ctr"/>
            <a:endParaRPr sz="1800"/>
          </a:p>
        </p:txBody>
      </p:sp>
      <p:sp>
        <p:nvSpPr>
          <p:cNvPr id="589" name="矩形 588"/>
          <p:cNvSpPr/>
          <p:nvPr>
            <p:custDataLst>
              <p:tags r:id="rId162"/>
            </p:custDataLst>
          </p:nvPr>
        </p:nvSpPr>
        <p:spPr bwMode="auto">
          <a:xfrm>
            <a:off x="6346190" y="3615690"/>
            <a:ext cx="333375" cy="335280"/>
          </a:xfrm>
          <a:prstGeom prst="rect">
            <a:avLst/>
          </a:prstGeom>
          <a:solidFill>
            <a:srgbClr val="4276AA"/>
          </a:solidFill>
          <a:ln>
            <a:noFill/>
          </a:ln>
        </p:spPr>
        <p:txBody>
          <a:bodyPr anchor="ctr"/>
          <a:p>
            <a:pPr algn="ctr"/>
            <a:endParaRPr sz="1800"/>
          </a:p>
        </p:txBody>
      </p:sp>
      <p:sp>
        <p:nvSpPr>
          <p:cNvPr id="590" name="任意多边形 589"/>
          <p:cNvSpPr/>
          <p:nvPr>
            <p:custDataLst>
              <p:tags r:id="rId163"/>
            </p:custDataLst>
          </p:nvPr>
        </p:nvSpPr>
        <p:spPr bwMode="auto">
          <a:xfrm>
            <a:off x="6749415" y="3615690"/>
            <a:ext cx="236855" cy="513080"/>
          </a:xfrm>
          <a:custGeom>
            <a:avLst/>
            <a:gdLst>
              <a:gd name="T0" fmla="*/ 149 w 149"/>
              <a:gd name="T1" fmla="*/ 131 h 323"/>
              <a:gd name="T2" fmla="*/ 0 w 149"/>
              <a:gd name="T3" fmla="*/ 0 h 323"/>
              <a:gd name="T4" fmla="*/ 0 w 149"/>
              <a:gd name="T5" fmla="*/ 211 h 323"/>
              <a:gd name="T6" fmla="*/ 149 w 149"/>
              <a:gd name="T7" fmla="*/ 323 h 323"/>
              <a:gd name="T8" fmla="*/ 149 w 149"/>
              <a:gd name="T9" fmla="*/ 131 h 323"/>
            </a:gdLst>
            <a:ahLst/>
            <a:cxnLst>
              <a:cxn ang="0">
                <a:pos x="T0" y="T1"/>
              </a:cxn>
              <a:cxn ang="0">
                <a:pos x="T2" y="T3"/>
              </a:cxn>
              <a:cxn ang="0">
                <a:pos x="T4" y="T5"/>
              </a:cxn>
              <a:cxn ang="0">
                <a:pos x="T6" y="T7"/>
              </a:cxn>
              <a:cxn ang="0">
                <a:pos x="T8" y="T9"/>
              </a:cxn>
            </a:cxnLst>
            <a:rect l="0" t="0" r="r" b="b"/>
            <a:pathLst>
              <a:path w="149" h="323">
                <a:moveTo>
                  <a:pt x="149" y="131"/>
                </a:moveTo>
                <a:lnTo>
                  <a:pt x="0" y="0"/>
                </a:lnTo>
                <a:lnTo>
                  <a:pt x="0" y="211"/>
                </a:lnTo>
                <a:lnTo>
                  <a:pt x="149" y="323"/>
                </a:lnTo>
                <a:lnTo>
                  <a:pt x="149" y="131"/>
                </a:lnTo>
                <a:close/>
              </a:path>
            </a:pathLst>
          </a:custGeom>
          <a:solidFill>
            <a:srgbClr val="4276AA">
              <a:lumMod val="75000"/>
            </a:srgbClr>
          </a:solidFill>
          <a:ln>
            <a:noFill/>
          </a:ln>
        </p:spPr>
        <p:txBody>
          <a:bodyPr anchor="ctr"/>
          <a:p>
            <a:pPr algn="ctr"/>
            <a:endParaRPr sz="1800"/>
          </a:p>
        </p:txBody>
      </p:sp>
      <p:sp>
        <p:nvSpPr>
          <p:cNvPr id="591" name="任意多边形 590"/>
          <p:cNvSpPr/>
          <p:nvPr>
            <p:custDataLst>
              <p:tags r:id="rId164"/>
            </p:custDataLst>
          </p:nvPr>
        </p:nvSpPr>
        <p:spPr bwMode="auto">
          <a:xfrm>
            <a:off x="6749415" y="4023360"/>
            <a:ext cx="236855" cy="478155"/>
          </a:xfrm>
          <a:custGeom>
            <a:avLst/>
            <a:gdLst>
              <a:gd name="T0" fmla="*/ 149 w 149"/>
              <a:gd name="T1" fmla="*/ 108 h 301"/>
              <a:gd name="T2" fmla="*/ 0 w 149"/>
              <a:gd name="T3" fmla="*/ 0 h 301"/>
              <a:gd name="T4" fmla="*/ 0 w 149"/>
              <a:gd name="T5" fmla="*/ 210 h 301"/>
              <a:gd name="T6" fmla="*/ 149 w 149"/>
              <a:gd name="T7" fmla="*/ 301 h 301"/>
              <a:gd name="T8" fmla="*/ 149 w 149"/>
              <a:gd name="T9" fmla="*/ 108 h 301"/>
            </a:gdLst>
            <a:ahLst/>
            <a:cxnLst>
              <a:cxn ang="0">
                <a:pos x="T0" y="T1"/>
              </a:cxn>
              <a:cxn ang="0">
                <a:pos x="T2" y="T3"/>
              </a:cxn>
              <a:cxn ang="0">
                <a:pos x="T4" y="T5"/>
              </a:cxn>
              <a:cxn ang="0">
                <a:pos x="T6" y="T7"/>
              </a:cxn>
              <a:cxn ang="0">
                <a:pos x="T8" y="T9"/>
              </a:cxn>
            </a:cxnLst>
            <a:rect l="0" t="0" r="r" b="b"/>
            <a:pathLst>
              <a:path w="149" h="301">
                <a:moveTo>
                  <a:pt x="149" y="108"/>
                </a:moveTo>
                <a:lnTo>
                  <a:pt x="0" y="0"/>
                </a:lnTo>
                <a:lnTo>
                  <a:pt x="0" y="210"/>
                </a:lnTo>
                <a:lnTo>
                  <a:pt x="149" y="301"/>
                </a:lnTo>
                <a:lnTo>
                  <a:pt x="149" y="108"/>
                </a:lnTo>
                <a:close/>
              </a:path>
            </a:pathLst>
          </a:custGeom>
          <a:solidFill>
            <a:srgbClr val="4276AA">
              <a:lumMod val="75000"/>
            </a:srgbClr>
          </a:solidFill>
          <a:ln>
            <a:noFill/>
          </a:ln>
        </p:spPr>
        <p:txBody>
          <a:bodyPr anchor="ctr"/>
          <a:p>
            <a:pPr algn="ctr"/>
            <a:endParaRPr sz="1800"/>
          </a:p>
        </p:txBody>
      </p:sp>
      <p:sp>
        <p:nvSpPr>
          <p:cNvPr id="592" name="任意多边形 591"/>
          <p:cNvSpPr/>
          <p:nvPr>
            <p:custDataLst>
              <p:tags r:id="rId165"/>
            </p:custDataLst>
          </p:nvPr>
        </p:nvSpPr>
        <p:spPr bwMode="auto">
          <a:xfrm>
            <a:off x="6749415" y="4429760"/>
            <a:ext cx="236855" cy="443230"/>
          </a:xfrm>
          <a:custGeom>
            <a:avLst/>
            <a:gdLst>
              <a:gd name="T0" fmla="*/ 149 w 149"/>
              <a:gd name="T1" fmla="*/ 87 h 279"/>
              <a:gd name="T2" fmla="*/ 0 w 149"/>
              <a:gd name="T3" fmla="*/ 0 h 279"/>
              <a:gd name="T4" fmla="*/ 0 w 149"/>
              <a:gd name="T5" fmla="*/ 211 h 279"/>
              <a:gd name="T6" fmla="*/ 149 w 149"/>
              <a:gd name="T7" fmla="*/ 279 h 279"/>
              <a:gd name="T8" fmla="*/ 149 w 149"/>
              <a:gd name="T9" fmla="*/ 87 h 279"/>
            </a:gdLst>
            <a:ahLst/>
            <a:cxnLst>
              <a:cxn ang="0">
                <a:pos x="T0" y="T1"/>
              </a:cxn>
              <a:cxn ang="0">
                <a:pos x="T2" y="T3"/>
              </a:cxn>
              <a:cxn ang="0">
                <a:pos x="T4" y="T5"/>
              </a:cxn>
              <a:cxn ang="0">
                <a:pos x="T6" y="T7"/>
              </a:cxn>
              <a:cxn ang="0">
                <a:pos x="T8" y="T9"/>
              </a:cxn>
            </a:cxnLst>
            <a:rect l="0" t="0" r="r" b="b"/>
            <a:pathLst>
              <a:path w="149" h="279">
                <a:moveTo>
                  <a:pt x="149" y="87"/>
                </a:moveTo>
                <a:lnTo>
                  <a:pt x="0" y="0"/>
                </a:lnTo>
                <a:lnTo>
                  <a:pt x="0" y="211"/>
                </a:lnTo>
                <a:lnTo>
                  <a:pt x="149" y="279"/>
                </a:lnTo>
                <a:lnTo>
                  <a:pt x="149" y="87"/>
                </a:lnTo>
                <a:close/>
              </a:path>
            </a:pathLst>
          </a:custGeom>
          <a:solidFill>
            <a:srgbClr val="4276AA">
              <a:lumMod val="75000"/>
            </a:srgbClr>
          </a:solidFill>
          <a:ln>
            <a:noFill/>
          </a:ln>
        </p:spPr>
        <p:txBody>
          <a:bodyPr anchor="ctr"/>
          <a:p>
            <a:pPr algn="ctr"/>
            <a:endParaRPr sz="1800"/>
          </a:p>
        </p:txBody>
      </p:sp>
      <p:sp>
        <p:nvSpPr>
          <p:cNvPr id="593" name="任意多边形 592"/>
          <p:cNvSpPr/>
          <p:nvPr>
            <p:custDataLst>
              <p:tags r:id="rId166"/>
            </p:custDataLst>
          </p:nvPr>
        </p:nvSpPr>
        <p:spPr bwMode="auto">
          <a:xfrm>
            <a:off x="6749415" y="4838065"/>
            <a:ext cx="236855" cy="406400"/>
          </a:xfrm>
          <a:custGeom>
            <a:avLst/>
            <a:gdLst>
              <a:gd name="T0" fmla="*/ 149 w 149"/>
              <a:gd name="T1" fmla="*/ 64 h 256"/>
              <a:gd name="T2" fmla="*/ 0 w 149"/>
              <a:gd name="T3" fmla="*/ 0 h 256"/>
              <a:gd name="T4" fmla="*/ 0 w 149"/>
              <a:gd name="T5" fmla="*/ 210 h 256"/>
              <a:gd name="T6" fmla="*/ 149 w 149"/>
              <a:gd name="T7" fmla="*/ 256 h 256"/>
              <a:gd name="T8" fmla="*/ 149 w 149"/>
              <a:gd name="T9" fmla="*/ 64 h 256"/>
            </a:gdLst>
            <a:ahLst/>
            <a:cxnLst>
              <a:cxn ang="0">
                <a:pos x="T0" y="T1"/>
              </a:cxn>
              <a:cxn ang="0">
                <a:pos x="T2" y="T3"/>
              </a:cxn>
              <a:cxn ang="0">
                <a:pos x="T4" y="T5"/>
              </a:cxn>
              <a:cxn ang="0">
                <a:pos x="T6" y="T7"/>
              </a:cxn>
              <a:cxn ang="0">
                <a:pos x="T8" y="T9"/>
              </a:cxn>
            </a:cxnLst>
            <a:rect l="0" t="0" r="r" b="b"/>
            <a:pathLst>
              <a:path w="149" h="256">
                <a:moveTo>
                  <a:pt x="149" y="64"/>
                </a:moveTo>
                <a:lnTo>
                  <a:pt x="0" y="0"/>
                </a:lnTo>
                <a:lnTo>
                  <a:pt x="0" y="210"/>
                </a:lnTo>
                <a:lnTo>
                  <a:pt x="149" y="256"/>
                </a:lnTo>
                <a:lnTo>
                  <a:pt x="149" y="64"/>
                </a:lnTo>
                <a:close/>
              </a:path>
            </a:pathLst>
          </a:custGeom>
          <a:solidFill>
            <a:srgbClr val="4276AA">
              <a:lumMod val="75000"/>
            </a:srgbClr>
          </a:solidFill>
          <a:ln>
            <a:noFill/>
          </a:ln>
        </p:spPr>
        <p:txBody>
          <a:bodyPr anchor="ctr"/>
          <a:p>
            <a:pPr algn="ctr"/>
            <a:endParaRPr sz="1800"/>
          </a:p>
        </p:txBody>
      </p:sp>
      <p:sp>
        <p:nvSpPr>
          <p:cNvPr id="594" name="任意多边形 593"/>
          <p:cNvSpPr/>
          <p:nvPr>
            <p:custDataLst>
              <p:tags r:id="rId167"/>
            </p:custDataLst>
          </p:nvPr>
        </p:nvSpPr>
        <p:spPr bwMode="auto">
          <a:xfrm>
            <a:off x="6749415" y="5244465"/>
            <a:ext cx="236855" cy="373380"/>
          </a:xfrm>
          <a:custGeom>
            <a:avLst/>
            <a:gdLst>
              <a:gd name="T0" fmla="*/ 149 w 149"/>
              <a:gd name="T1" fmla="*/ 42 h 235"/>
              <a:gd name="T2" fmla="*/ 0 w 149"/>
              <a:gd name="T3" fmla="*/ 0 h 235"/>
              <a:gd name="T4" fmla="*/ 0 w 149"/>
              <a:gd name="T5" fmla="*/ 210 h 235"/>
              <a:gd name="T6" fmla="*/ 149 w 149"/>
              <a:gd name="T7" fmla="*/ 235 h 235"/>
              <a:gd name="T8" fmla="*/ 149 w 149"/>
              <a:gd name="T9" fmla="*/ 42 h 235"/>
            </a:gdLst>
            <a:ahLst/>
            <a:cxnLst>
              <a:cxn ang="0">
                <a:pos x="T0" y="T1"/>
              </a:cxn>
              <a:cxn ang="0">
                <a:pos x="T2" y="T3"/>
              </a:cxn>
              <a:cxn ang="0">
                <a:pos x="T4" y="T5"/>
              </a:cxn>
              <a:cxn ang="0">
                <a:pos x="T6" y="T7"/>
              </a:cxn>
              <a:cxn ang="0">
                <a:pos x="T8" y="T9"/>
              </a:cxn>
            </a:cxnLst>
            <a:rect l="0" t="0" r="r" b="b"/>
            <a:pathLst>
              <a:path w="149" h="235">
                <a:moveTo>
                  <a:pt x="149" y="42"/>
                </a:moveTo>
                <a:lnTo>
                  <a:pt x="0" y="0"/>
                </a:lnTo>
                <a:lnTo>
                  <a:pt x="0" y="210"/>
                </a:lnTo>
                <a:lnTo>
                  <a:pt x="149" y="235"/>
                </a:lnTo>
                <a:lnTo>
                  <a:pt x="149" y="42"/>
                </a:lnTo>
                <a:close/>
              </a:path>
            </a:pathLst>
          </a:custGeom>
          <a:solidFill>
            <a:srgbClr val="4276AA">
              <a:lumMod val="75000"/>
            </a:srgbClr>
          </a:solidFill>
          <a:ln>
            <a:noFill/>
          </a:ln>
        </p:spPr>
        <p:txBody>
          <a:bodyPr anchor="ctr"/>
          <a:p>
            <a:pPr algn="ctr"/>
            <a:endParaRPr sz="1800"/>
          </a:p>
        </p:txBody>
      </p:sp>
      <p:sp>
        <p:nvSpPr>
          <p:cNvPr id="595" name="任意多边形 594"/>
          <p:cNvSpPr/>
          <p:nvPr>
            <p:custDataLst>
              <p:tags r:id="rId168"/>
            </p:custDataLst>
          </p:nvPr>
        </p:nvSpPr>
        <p:spPr bwMode="auto">
          <a:xfrm>
            <a:off x="6749415" y="5652135"/>
            <a:ext cx="236855" cy="336550"/>
          </a:xfrm>
          <a:custGeom>
            <a:avLst/>
            <a:gdLst>
              <a:gd name="T0" fmla="*/ 149 w 149"/>
              <a:gd name="T1" fmla="*/ 19 h 212"/>
              <a:gd name="T2" fmla="*/ 0 w 149"/>
              <a:gd name="T3" fmla="*/ 0 h 212"/>
              <a:gd name="T4" fmla="*/ 0 w 149"/>
              <a:gd name="T5" fmla="*/ 210 h 212"/>
              <a:gd name="T6" fmla="*/ 149 w 149"/>
              <a:gd name="T7" fmla="*/ 212 h 212"/>
              <a:gd name="T8" fmla="*/ 149 w 149"/>
              <a:gd name="T9" fmla="*/ 19 h 212"/>
            </a:gdLst>
            <a:ahLst/>
            <a:cxnLst>
              <a:cxn ang="0">
                <a:pos x="T0" y="T1"/>
              </a:cxn>
              <a:cxn ang="0">
                <a:pos x="T2" y="T3"/>
              </a:cxn>
              <a:cxn ang="0">
                <a:pos x="T4" y="T5"/>
              </a:cxn>
              <a:cxn ang="0">
                <a:pos x="T6" y="T7"/>
              </a:cxn>
              <a:cxn ang="0">
                <a:pos x="T8" y="T9"/>
              </a:cxn>
            </a:cxnLst>
            <a:rect l="0" t="0" r="r" b="b"/>
            <a:pathLst>
              <a:path w="149" h="212">
                <a:moveTo>
                  <a:pt x="149" y="19"/>
                </a:moveTo>
                <a:lnTo>
                  <a:pt x="0" y="0"/>
                </a:lnTo>
                <a:lnTo>
                  <a:pt x="0" y="210"/>
                </a:lnTo>
                <a:lnTo>
                  <a:pt x="149" y="212"/>
                </a:lnTo>
                <a:lnTo>
                  <a:pt x="149" y="19"/>
                </a:lnTo>
                <a:close/>
              </a:path>
            </a:pathLst>
          </a:custGeom>
          <a:solidFill>
            <a:srgbClr val="4276AA">
              <a:lumMod val="75000"/>
            </a:srgbClr>
          </a:solidFill>
          <a:ln>
            <a:noFill/>
          </a:ln>
        </p:spPr>
        <p:txBody>
          <a:bodyPr anchor="ctr"/>
          <a:p>
            <a:pPr algn="ctr"/>
            <a:endParaRPr sz="1800"/>
          </a:p>
        </p:txBody>
      </p:sp>
      <p:sp>
        <p:nvSpPr>
          <p:cNvPr id="596" name="任意多边形 595"/>
          <p:cNvSpPr/>
          <p:nvPr>
            <p:custDataLst>
              <p:tags r:id="rId169"/>
            </p:custDataLst>
          </p:nvPr>
        </p:nvSpPr>
        <p:spPr bwMode="auto">
          <a:xfrm>
            <a:off x="7043420" y="3874135"/>
            <a:ext cx="184150" cy="474980"/>
          </a:xfrm>
          <a:custGeom>
            <a:avLst/>
            <a:gdLst>
              <a:gd name="T0" fmla="*/ 116 w 116"/>
              <a:gd name="T1" fmla="*/ 130 h 299"/>
              <a:gd name="T2" fmla="*/ 0 w 116"/>
              <a:gd name="T3" fmla="*/ 0 h 299"/>
              <a:gd name="T4" fmla="*/ 0 w 116"/>
              <a:gd name="T5" fmla="*/ 188 h 299"/>
              <a:gd name="T6" fmla="*/ 116 w 116"/>
              <a:gd name="T7" fmla="*/ 299 h 299"/>
              <a:gd name="T8" fmla="*/ 116 w 116"/>
              <a:gd name="T9" fmla="*/ 130 h 299"/>
            </a:gdLst>
            <a:ahLst/>
            <a:cxnLst>
              <a:cxn ang="0">
                <a:pos x="T0" y="T1"/>
              </a:cxn>
              <a:cxn ang="0">
                <a:pos x="T2" y="T3"/>
              </a:cxn>
              <a:cxn ang="0">
                <a:pos x="T4" y="T5"/>
              </a:cxn>
              <a:cxn ang="0">
                <a:pos x="T6" y="T7"/>
              </a:cxn>
              <a:cxn ang="0">
                <a:pos x="T8" y="T9"/>
              </a:cxn>
            </a:cxnLst>
            <a:rect l="0" t="0" r="r" b="b"/>
            <a:pathLst>
              <a:path w="116" h="299">
                <a:moveTo>
                  <a:pt x="116" y="130"/>
                </a:moveTo>
                <a:lnTo>
                  <a:pt x="0" y="0"/>
                </a:lnTo>
                <a:lnTo>
                  <a:pt x="0" y="188"/>
                </a:lnTo>
                <a:lnTo>
                  <a:pt x="116" y="299"/>
                </a:lnTo>
                <a:lnTo>
                  <a:pt x="116" y="130"/>
                </a:lnTo>
                <a:close/>
              </a:path>
            </a:pathLst>
          </a:custGeom>
          <a:solidFill>
            <a:srgbClr val="4276AA">
              <a:lumMod val="75000"/>
            </a:srgbClr>
          </a:solidFill>
          <a:ln>
            <a:noFill/>
          </a:ln>
        </p:spPr>
        <p:txBody>
          <a:bodyPr anchor="ctr"/>
          <a:p>
            <a:pPr algn="ctr"/>
            <a:endParaRPr sz="1800"/>
          </a:p>
        </p:txBody>
      </p:sp>
      <p:sp>
        <p:nvSpPr>
          <p:cNvPr id="597" name="任意多边形 596"/>
          <p:cNvSpPr/>
          <p:nvPr>
            <p:custDataLst>
              <p:tags r:id="rId170"/>
            </p:custDataLst>
          </p:nvPr>
        </p:nvSpPr>
        <p:spPr bwMode="auto">
          <a:xfrm>
            <a:off x="7043420" y="4237990"/>
            <a:ext cx="184150" cy="440055"/>
          </a:xfrm>
          <a:custGeom>
            <a:avLst/>
            <a:gdLst>
              <a:gd name="T0" fmla="*/ 116 w 116"/>
              <a:gd name="T1" fmla="*/ 108 h 277"/>
              <a:gd name="T2" fmla="*/ 0 w 116"/>
              <a:gd name="T3" fmla="*/ 0 h 277"/>
              <a:gd name="T4" fmla="*/ 0 w 116"/>
              <a:gd name="T5" fmla="*/ 188 h 277"/>
              <a:gd name="T6" fmla="*/ 116 w 116"/>
              <a:gd name="T7" fmla="*/ 277 h 277"/>
              <a:gd name="T8" fmla="*/ 116 w 116"/>
              <a:gd name="T9" fmla="*/ 108 h 277"/>
            </a:gdLst>
            <a:ahLst/>
            <a:cxnLst>
              <a:cxn ang="0">
                <a:pos x="T0" y="T1"/>
              </a:cxn>
              <a:cxn ang="0">
                <a:pos x="T2" y="T3"/>
              </a:cxn>
              <a:cxn ang="0">
                <a:pos x="T4" y="T5"/>
              </a:cxn>
              <a:cxn ang="0">
                <a:pos x="T6" y="T7"/>
              </a:cxn>
              <a:cxn ang="0">
                <a:pos x="T8" y="T9"/>
              </a:cxn>
            </a:cxnLst>
            <a:rect l="0" t="0" r="r" b="b"/>
            <a:pathLst>
              <a:path w="116" h="277">
                <a:moveTo>
                  <a:pt x="116" y="108"/>
                </a:moveTo>
                <a:lnTo>
                  <a:pt x="0" y="0"/>
                </a:lnTo>
                <a:lnTo>
                  <a:pt x="0" y="188"/>
                </a:lnTo>
                <a:lnTo>
                  <a:pt x="116" y="277"/>
                </a:lnTo>
                <a:lnTo>
                  <a:pt x="116" y="108"/>
                </a:lnTo>
                <a:close/>
              </a:path>
            </a:pathLst>
          </a:custGeom>
          <a:solidFill>
            <a:srgbClr val="4276AA">
              <a:lumMod val="75000"/>
            </a:srgbClr>
          </a:solidFill>
          <a:ln>
            <a:noFill/>
          </a:ln>
        </p:spPr>
        <p:txBody>
          <a:bodyPr anchor="ctr"/>
          <a:p>
            <a:pPr algn="ctr"/>
            <a:endParaRPr sz="1800"/>
          </a:p>
        </p:txBody>
      </p:sp>
      <p:sp>
        <p:nvSpPr>
          <p:cNvPr id="598" name="任意多边形 597"/>
          <p:cNvSpPr/>
          <p:nvPr>
            <p:custDataLst>
              <p:tags r:id="rId171"/>
            </p:custDataLst>
          </p:nvPr>
        </p:nvSpPr>
        <p:spPr bwMode="auto">
          <a:xfrm>
            <a:off x="7043420" y="4601210"/>
            <a:ext cx="184150" cy="406400"/>
          </a:xfrm>
          <a:custGeom>
            <a:avLst/>
            <a:gdLst>
              <a:gd name="T0" fmla="*/ 116 w 116"/>
              <a:gd name="T1" fmla="*/ 85 h 256"/>
              <a:gd name="T2" fmla="*/ 0 w 116"/>
              <a:gd name="T3" fmla="*/ 0 h 256"/>
              <a:gd name="T4" fmla="*/ 0 w 116"/>
              <a:gd name="T5" fmla="*/ 188 h 256"/>
              <a:gd name="T6" fmla="*/ 116 w 116"/>
              <a:gd name="T7" fmla="*/ 256 h 256"/>
              <a:gd name="T8" fmla="*/ 116 w 116"/>
              <a:gd name="T9" fmla="*/ 85 h 256"/>
            </a:gdLst>
            <a:ahLst/>
            <a:cxnLst>
              <a:cxn ang="0">
                <a:pos x="T0" y="T1"/>
              </a:cxn>
              <a:cxn ang="0">
                <a:pos x="T2" y="T3"/>
              </a:cxn>
              <a:cxn ang="0">
                <a:pos x="T4" y="T5"/>
              </a:cxn>
              <a:cxn ang="0">
                <a:pos x="T6" y="T7"/>
              </a:cxn>
              <a:cxn ang="0">
                <a:pos x="T8" y="T9"/>
              </a:cxn>
            </a:cxnLst>
            <a:rect l="0" t="0" r="r" b="b"/>
            <a:pathLst>
              <a:path w="116" h="256">
                <a:moveTo>
                  <a:pt x="116" y="85"/>
                </a:moveTo>
                <a:lnTo>
                  <a:pt x="0" y="0"/>
                </a:lnTo>
                <a:lnTo>
                  <a:pt x="0" y="188"/>
                </a:lnTo>
                <a:lnTo>
                  <a:pt x="116" y="256"/>
                </a:lnTo>
                <a:lnTo>
                  <a:pt x="116" y="85"/>
                </a:lnTo>
                <a:close/>
              </a:path>
            </a:pathLst>
          </a:custGeom>
          <a:solidFill>
            <a:srgbClr val="4276AA">
              <a:lumMod val="75000"/>
            </a:srgbClr>
          </a:solidFill>
          <a:ln>
            <a:noFill/>
          </a:ln>
        </p:spPr>
        <p:txBody>
          <a:bodyPr anchor="ctr"/>
          <a:p>
            <a:pPr algn="ctr"/>
            <a:endParaRPr sz="1800"/>
          </a:p>
        </p:txBody>
      </p:sp>
      <p:sp>
        <p:nvSpPr>
          <p:cNvPr id="599" name="任意多边形 598"/>
          <p:cNvSpPr/>
          <p:nvPr>
            <p:custDataLst>
              <p:tags r:id="rId172"/>
            </p:custDataLst>
          </p:nvPr>
        </p:nvSpPr>
        <p:spPr bwMode="auto">
          <a:xfrm>
            <a:off x="7043420" y="4963160"/>
            <a:ext cx="184150" cy="371475"/>
          </a:xfrm>
          <a:custGeom>
            <a:avLst/>
            <a:gdLst>
              <a:gd name="T0" fmla="*/ 116 w 116"/>
              <a:gd name="T1" fmla="*/ 64 h 234"/>
              <a:gd name="T2" fmla="*/ 0 w 116"/>
              <a:gd name="T3" fmla="*/ 0 h 234"/>
              <a:gd name="T4" fmla="*/ 0 w 116"/>
              <a:gd name="T5" fmla="*/ 188 h 234"/>
              <a:gd name="T6" fmla="*/ 116 w 116"/>
              <a:gd name="T7" fmla="*/ 234 h 234"/>
              <a:gd name="T8" fmla="*/ 116 w 116"/>
              <a:gd name="T9" fmla="*/ 64 h 234"/>
            </a:gdLst>
            <a:ahLst/>
            <a:cxnLst>
              <a:cxn ang="0">
                <a:pos x="T0" y="T1"/>
              </a:cxn>
              <a:cxn ang="0">
                <a:pos x="T2" y="T3"/>
              </a:cxn>
              <a:cxn ang="0">
                <a:pos x="T4" y="T5"/>
              </a:cxn>
              <a:cxn ang="0">
                <a:pos x="T6" y="T7"/>
              </a:cxn>
              <a:cxn ang="0">
                <a:pos x="T8" y="T9"/>
              </a:cxn>
            </a:cxnLst>
            <a:rect l="0" t="0" r="r" b="b"/>
            <a:pathLst>
              <a:path w="116" h="234">
                <a:moveTo>
                  <a:pt x="116" y="64"/>
                </a:moveTo>
                <a:lnTo>
                  <a:pt x="0" y="0"/>
                </a:lnTo>
                <a:lnTo>
                  <a:pt x="0" y="188"/>
                </a:lnTo>
                <a:lnTo>
                  <a:pt x="116" y="234"/>
                </a:lnTo>
                <a:lnTo>
                  <a:pt x="116" y="64"/>
                </a:lnTo>
                <a:close/>
              </a:path>
            </a:pathLst>
          </a:custGeom>
          <a:solidFill>
            <a:srgbClr val="4276AA">
              <a:lumMod val="75000"/>
            </a:srgbClr>
          </a:solidFill>
          <a:ln>
            <a:noFill/>
          </a:ln>
        </p:spPr>
        <p:txBody>
          <a:bodyPr anchor="ctr"/>
          <a:p>
            <a:pPr algn="ctr"/>
            <a:endParaRPr sz="1800"/>
          </a:p>
        </p:txBody>
      </p:sp>
      <p:sp>
        <p:nvSpPr>
          <p:cNvPr id="600" name="任意多边形 599"/>
          <p:cNvSpPr/>
          <p:nvPr>
            <p:custDataLst>
              <p:tags r:id="rId173"/>
            </p:custDataLst>
          </p:nvPr>
        </p:nvSpPr>
        <p:spPr bwMode="auto">
          <a:xfrm>
            <a:off x="7043420" y="5327015"/>
            <a:ext cx="184150" cy="336550"/>
          </a:xfrm>
          <a:custGeom>
            <a:avLst/>
            <a:gdLst>
              <a:gd name="T0" fmla="*/ 116 w 116"/>
              <a:gd name="T1" fmla="*/ 43 h 212"/>
              <a:gd name="T2" fmla="*/ 0 w 116"/>
              <a:gd name="T3" fmla="*/ 0 h 212"/>
              <a:gd name="T4" fmla="*/ 0 w 116"/>
              <a:gd name="T5" fmla="*/ 188 h 212"/>
              <a:gd name="T6" fmla="*/ 116 w 116"/>
              <a:gd name="T7" fmla="*/ 212 h 212"/>
              <a:gd name="T8" fmla="*/ 116 w 116"/>
              <a:gd name="T9" fmla="*/ 43 h 212"/>
            </a:gdLst>
            <a:ahLst/>
            <a:cxnLst>
              <a:cxn ang="0">
                <a:pos x="T0" y="T1"/>
              </a:cxn>
              <a:cxn ang="0">
                <a:pos x="T2" y="T3"/>
              </a:cxn>
              <a:cxn ang="0">
                <a:pos x="T4" y="T5"/>
              </a:cxn>
              <a:cxn ang="0">
                <a:pos x="T6" y="T7"/>
              </a:cxn>
              <a:cxn ang="0">
                <a:pos x="T8" y="T9"/>
              </a:cxn>
            </a:cxnLst>
            <a:rect l="0" t="0" r="r" b="b"/>
            <a:pathLst>
              <a:path w="116" h="212">
                <a:moveTo>
                  <a:pt x="116" y="43"/>
                </a:moveTo>
                <a:lnTo>
                  <a:pt x="0" y="0"/>
                </a:lnTo>
                <a:lnTo>
                  <a:pt x="0" y="188"/>
                </a:lnTo>
                <a:lnTo>
                  <a:pt x="116" y="212"/>
                </a:lnTo>
                <a:lnTo>
                  <a:pt x="116" y="43"/>
                </a:lnTo>
                <a:close/>
              </a:path>
            </a:pathLst>
          </a:custGeom>
          <a:solidFill>
            <a:srgbClr val="4276AA">
              <a:lumMod val="75000"/>
            </a:srgbClr>
          </a:solidFill>
          <a:ln>
            <a:noFill/>
          </a:ln>
        </p:spPr>
        <p:txBody>
          <a:bodyPr anchor="ctr"/>
          <a:p>
            <a:pPr algn="ctr"/>
            <a:endParaRPr sz="1800"/>
          </a:p>
        </p:txBody>
      </p:sp>
      <p:sp>
        <p:nvSpPr>
          <p:cNvPr id="601" name="任意多边形 600"/>
          <p:cNvSpPr/>
          <p:nvPr>
            <p:custDataLst>
              <p:tags r:id="rId174"/>
            </p:custDataLst>
          </p:nvPr>
        </p:nvSpPr>
        <p:spPr bwMode="auto">
          <a:xfrm>
            <a:off x="7043420" y="5690235"/>
            <a:ext cx="184150" cy="301625"/>
          </a:xfrm>
          <a:custGeom>
            <a:avLst/>
            <a:gdLst>
              <a:gd name="T0" fmla="*/ 116 w 116"/>
              <a:gd name="T1" fmla="*/ 21 h 190"/>
              <a:gd name="T2" fmla="*/ 0 w 116"/>
              <a:gd name="T3" fmla="*/ 0 h 190"/>
              <a:gd name="T4" fmla="*/ 0 w 116"/>
              <a:gd name="T5" fmla="*/ 188 h 190"/>
              <a:gd name="T6" fmla="*/ 116 w 116"/>
              <a:gd name="T7" fmla="*/ 190 h 190"/>
              <a:gd name="T8" fmla="*/ 116 w 116"/>
              <a:gd name="T9" fmla="*/ 21 h 190"/>
            </a:gdLst>
            <a:ahLst/>
            <a:cxnLst>
              <a:cxn ang="0">
                <a:pos x="T0" y="T1"/>
              </a:cxn>
              <a:cxn ang="0">
                <a:pos x="T2" y="T3"/>
              </a:cxn>
              <a:cxn ang="0">
                <a:pos x="T4" y="T5"/>
              </a:cxn>
              <a:cxn ang="0">
                <a:pos x="T6" y="T7"/>
              </a:cxn>
              <a:cxn ang="0">
                <a:pos x="T8" y="T9"/>
              </a:cxn>
            </a:cxnLst>
            <a:rect l="0" t="0" r="r" b="b"/>
            <a:pathLst>
              <a:path w="116" h="190">
                <a:moveTo>
                  <a:pt x="116" y="21"/>
                </a:moveTo>
                <a:lnTo>
                  <a:pt x="0" y="0"/>
                </a:lnTo>
                <a:lnTo>
                  <a:pt x="0" y="188"/>
                </a:lnTo>
                <a:lnTo>
                  <a:pt x="116" y="190"/>
                </a:lnTo>
                <a:lnTo>
                  <a:pt x="116" y="21"/>
                </a:lnTo>
                <a:close/>
              </a:path>
            </a:pathLst>
          </a:custGeom>
          <a:solidFill>
            <a:srgbClr val="4276AA">
              <a:lumMod val="75000"/>
            </a:srgbClr>
          </a:solidFill>
          <a:ln>
            <a:noFill/>
          </a:ln>
        </p:spPr>
        <p:txBody>
          <a:bodyPr anchor="ctr"/>
          <a:p>
            <a:pPr algn="ctr"/>
            <a:endParaRPr sz="1800"/>
          </a:p>
        </p:txBody>
      </p:sp>
      <p:sp>
        <p:nvSpPr>
          <p:cNvPr id="602" name="任意多边形 601"/>
          <p:cNvSpPr/>
          <p:nvPr>
            <p:custDataLst>
              <p:tags r:id="rId175"/>
            </p:custDataLst>
          </p:nvPr>
        </p:nvSpPr>
        <p:spPr bwMode="auto">
          <a:xfrm>
            <a:off x="7273290" y="4131310"/>
            <a:ext cx="132080" cy="441325"/>
          </a:xfrm>
          <a:custGeom>
            <a:avLst/>
            <a:gdLst>
              <a:gd name="T0" fmla="*/ 83 w 83"/>
              <a:gd name="T1" fmla="*/ 130 h 278"/>
              <a:gd name="T2" fmla="*/ 0 w 83"/>
              <a:gd name="T3" fmla="*/ 0 h 278"/>
              <a:gd name="T4" fmla="*/ 0 w 83"/>
              <a:gd name="T5" fmla="*/ 165 h 278"/>
              <a:gd name="T6" fmla="*/ 83 w 83"/>
              <a:gd name="T7" fmla="*/ 278 h 278"/>
              <a:gd name="T8" fmla="*/ 83 w 83"/>
              <a:gd name="T9" fmla="*/ 130 h 278"/>
            </a:gdLst>
            <a:ahLst/>
            <a:cxnLst>
              <a:cxn ang="0">
                <a:pos x="T0" y="T1"/>
              </a:cxn>
              <a:cxn ang="0">
                <a:pos x="T2" y="T3"/>
              </a:cxn>
              <a:cxn ang="0">
                <a:pos x="T4" y="T5"/>
              </a:cxn>
              <a:cxn ang="0">
                <a:pos x="T6" y="T7"/>
              </a:cxn>
              <a:cxn ang="0">
                <a:pos x="T8" y="T9"/>
              </a:cxn>
            </a:cxnLst>
            <a:rect l="0" t="0" r="r" b="b"/>
            <a:pathLst>
              <a:path w="83" h="278">
                <a:moveTo>
                  <a:pt x="83" y="130"/>
                </a:moveTo>
                <a:lnTo>
                  <a:pt x="0" y="0"/>
                </a:lnTo>
                <a:lnTo>
                  <a:pt x="0" y="165"/>
                </a:lnTo>
                <a:lnTo>
                  <a:pt x="83" y="278"/>
                </a:lnTo>
                <a:lnTo>
                  <a:pt x="83" y="130"/>
                </a:lnTo>
                <a:close/>
              </a:path>
            </a:pathLst>
          </a:custGeom>
          <a:solidFill>
            <a:srgbClr val="4276AA">
              <a:lumMod val="75000"/>
            </a:srgbClr>
          </a:solidFill>
          <a:ln>
            <a:noFill/>
          </a:ln>
        </p:spPr>
        <p:txBody>
          <a:bodyPr anchor="ctr"/>
          <a:p>
            <a:pPr algn="ctr"/>
            <a:endParaRPr sz="1800"/>
          </a:p>
        </p:txBody>
      </p:sp>
      <p:sp>
        <p:nvSpPr>
          <p:cNvPr id="603" name="任意多边形 602"/>
          <p:cNvSpPr/>
          <p:nvPr>
            <p:custDataLst>
              <p:tags r:id="rId176"/>
            </p:custDataLst>
          </p:nvPr>
        </p:nvSpPr>
        <p:spPr bwMode="auto">
          <a:xfrm>
            <a:off x="7273290" y="4451985"/>
            <a:ext cx="132080" cy="405130"/>
          </a:xfrm>
          <a:custGeom>
            <a:avLst/>
            <a:gdLst>
              <a:gd name="T0" fmla="*/ 83 w 83"/>
              <a:gd name="T1" fmla="*/ 108 h 255"/>
              <a:gd name="T2" fmla="*/ 0 w 83"/>
              <a:gd name="T3" fmla="*/ 0 h 255"/>
              <a:gd name="T4" fmla="*/ 0 w 83"/>
              <a:gd name="T5" fmla="*/ 165 h 255"/>
              <a:gd name="T6" fmla="*/ 83 w 83"/>
              <a:gd name="T7" fmla="*/ 255 h 255"/>
              <a:gd name="T8" fmla="*/ 83 w 83"/>
              <a:gd name="T9" fmla="*/ 108 h 255"/>
            </a:gdLst>
            <a:ahLst/>
            <a:cxnLst>
              <a:cxn ang="0">
                <a:pos x="T0" y="T1"/>
              </a:cxn>
              <a:cxn ang="0">
                <a:pos x="T2" y="T3"/>
              </a:cxn>
              <a:cxn ang="0">
                <a:pos x="T4" y="T5"/>
              </a:cxn>
              <a:cxn ang="0">
                <a:pos x="T6" y="T7"/>
              </a:cxn>
              <a:cxn ang="0">
                <a:pos x="T8" y="T9"/>
              </a:cxn>
            </a:cxnLst>
            <a:rect l="0" t="0" r="r" b="b"/>
            <a:pathLst>
              <a:path w="83" h="255">
                <a:moveTo>
                  <a:pt x="83" y="108"/>
                </a:moveTo>
                <a:lnTo>
                  <a:pt x="0" y="0"/>
                </a:lnTo>
                <a:lnTo>
                  <a:pt x="0" y="165"/>
                </a:lnTo>
                <a:lnTo>
                  <a:pt x="83" y="255"/>
                </a:lnTo>
                <a:lnTo>
                  <a:pt x="83" y="108"/>
                </a:lnTo>
                <a:close/>
              </a:path>
            </a:pathLst>
          </a:custGeom>
          <a:solidFill>
            <a:srgbClr val="4276AA">
              <a:lumMod val="75000"/>
            </a:srgbClr>
          </a:solidFill>
          <a:ln>
            <a:noFill/>
          </a:ln>
        </p:spPr>
        <p:txBody>
          <a:bodyPr anchor="ctr"/>
          <a:p>
            <a:pPr algn="ctr"/>
            <a:endParaRPr sz="1800"/>
          </a:p>
        </p:txBody>
      </p:sp>
      <p:sp>
        <p:nvSpPr>
          <p:cNvPr id="604" name="任意多边形 603"/>
          <p:cNvSpPr/>
          <p:nvPr>
            <p:custDataLst>
              <p:tags r:id="rId177"/>
            </p:custDataLst>
          </p:nvPr>
        </p:nvSpPr>
        <p:spPr bwMode="auto">
          <a:xfrm>
            <a:off x="7273290" y="4771390"/>
            <a:ext cx="132080" cy="370205"/>
          </a:xfrm>
          <a:custGeom>
            <a:avLst/>
            <a:gdLst>
              <a:gd name="T0" fmla="*/ 83 w 83"/>
              <a:gd name="T1" fmla="*/ 86 h 233"/>
              <a:gd name="T2" fmla="*/ 0 w 83"/>
              <a:gd name="T3" fmla="*/ 0 h 233"/>
              <a:gd name="T4" fmla="*/ 0 w 83"/>
              <a:gd name="T5" fmla="*/ 165 h 233"/>
              <a:gd name="T6" fmla="*/ 83 w 83"/>
              <a:gd name="T7" fmla="*/ 233 h 233"/>
              <a:gd name="T8" fmla="*/ 83 w 83"/>
              <a:gd name="T9" fmla="*/ 86 h 233"/>
            </a:gdLst>
            <a:ahLst/>
            <a:cxnLst>
              <a:cxn ang="0">
                <a:pos x="T0" y="T1"/>
              </a:cxn>
              <a:cxn ang="0">
                <a:pos x="T2" y="T3"/>
              </a:cxn>
              <a:cxn ang="0">
                <a:pos x="T4" y="T5"/>
              </a:cxn>
              <a:cxn ang="0">
                <a:pos x="T6" y="T7"/>
              </a:cxn>
              <a:cxn ang="0">
                <a:pos x="T8" y="T9"/>
              </a:cxn>
            </a:cxnLst>
            <a:rect l="0" t="0" r="r" b="b"/>
            <a:pathLst>
              <a:path w="83" h="233">
                <a:moveTo>
                  <a:pt x="83" y="86"/>
                </a:moveTo>
                <a:lnTo>
                  <a:pt x="0" y="0"/>
                </a:lnTo>
                <a:lnTo>
                  <a:pt x="0" y="165"/>
                </a:lnTo>
                <a:lnTo>
                  <a:pt x="83" y="233"/>
                </a:lnTo>
                <a:lnTo>
                  <a:pt x="83" y="86"/>
                </a:lnTo>
                <a:close/>
              </a:path>
            </a:pathLst>
          </a:custGeom>
          <a:solidFill>
            <a:srgbClr val="4276AA">
              <a:lumMod val="75000"/>
            </a:srgbClr>
          </a:solidFill>
          <a:ln>
            <a:noFill/>
          </a:ln>
        </p:spPr>
        <p:txBody>
          <a:bodyPr anchor="ctr"/>
          <a:p>
            <a:pPr algn="ctr"/>
            <a:endParaRPr sz="1800"/>
          </a:p>
        </p:txBody>
      </p:sp>
      <p:sp>
        <p:nvSpPr>
          <p:cNvPr id="605" name="任意多边形 604"/>
          <p:cNvSpPr/>
          <p:nvPr>
            <p:custDataLst>
              <p:tags r:id="rId178"/>
            </p:custDataLst>
          </p:nvPr>
        </p:nvSpPr>
        <p:spPr bwMode="auto">
          <a:xfrm>
            <a:off x="7273290" y="5090160"/>
            <a:ext cx="132080" cy="336550"/>
          </a:xfrm>
          <a:custGeom>
            <a:avLst/>
            <a:gdLst>
              <a:gd name="T0" fmla="*/ 83 w 83"/>
              <a:gd name="T1" fmla="*/ 64 h 212"/>
              <a:gd name="T2" fmla="*/ 0 w 83"/>
              <a:gd name="T3" fmla="*/ 0 h 212"/>
              <a:gd name="T4" fmla="*/ 0 w 83"/>
              <a:gd name="T5" fmla="*/ 166 h 212"/>
              <a:gd name="T6" fmla="*/ 83 w 83"/>
              <a:gd name="T7" fmla="*/ 212 h 212"/>
              <a:gd name="T8" fmla="*/ 83 w 83"/>
              <a:gd name="T9" fmla="*/ 64 h 212"/>
            </a:gdLst>
            <a:ahLst/>
            <a:cxnLst>
              <a:cxn ang="0">
                <a:pos x="T0" y="T1"/>
              </a:cxn>
              <a:cxn ang="0">
                <a:pos x="T2" y="T3"/>
              </a:cxn>
              <a:cxn ang="0">
                <a:pos x="T4" y="T5"/>
              </a:cxn>
              <a:cxn ang="0">
                <a:pos x="T6" y="T7"/>
              </a:cxn>
              <a:cxn ang="0">
                <a:pos x="T8" y="T9"/>
              </a:cxn>
            </a:cxnLst>
            <a:rect l="0" t="0" r="r" b="b"/>
            <a:pathLst>
              <a:path w="83" h="212">
                <a:moveTo>
                  <a:pt x="83" y="64"/>
                </a:moveTo>
                <a:lnTo>
                  <a:pt x="0" y="0"/>
                </a:lnTo>
                <a:lnTo>
                  <a:pt x="0" y="166"/>
                </a:lnTo>
                <a:lnTo>
                  <a:pt x="83" y="212"/>
                </a:lnTo>
                <a:lnTo>
                  <a:pt x="83" y="64"/>
                </a:lnTo>
                <a:close/>
              </a:path>
            </a:pathLst>
          </a:custGeom>
          <a:solidFill>
            <a:srgbClr val="4276AA">
              <a:lumMod val="75000"/>
            </a:srgbClr>
          </a:solidFill>
          <a:ln>
            <a:noFill/>
          </a:ln>
        </p:spPr>
        <p:txBody>
          <a:bodyPr anchor="ctr"/>
          <a:p>
            <a:pPr algn="ctr"/>
            <a:endParaRPr sz="1800"/>
          </a:p>
        </p:txBody>
      </p:sp>
      <p:sp>
        <p:nvSpPr>
          <p:cNvPr id="606" name="任意多边形 605"/>
          <p:cNvSpPr/>
          <p:nvPr>
            <p:custDataLst>
              <p:tags r:id="rId179"/>
            </p:custDataLst>
          </p:nvPr>
        </p:nvSpPr>
        <p:spPr bwMode="auto">
          <a:xfrm>
            <a:off x="7273290" y="5410835"/>
            <a:ext cx="132080" cy="300355"/>
          </a:xfrm>
          <a:custGeom>
            <a:avLst/>
            <a:gdLst>
              <a:gd name="T0" fmla="*/ 83 w 83"/>
              <a:gd name="T1" fmla="*/ 42 h 189"/>
              <a:gd name="T2" fmla="*/ 0 w 83"/>
              <a:gd name="T3" fmla="*/ 0 h 189"/>
              <a:gd name="T4" fmla="*/ 0 w 83"/>
              <a:gd name="T5" fmla="*/ 165 h 189"/>
              <a:gd name="T6" fmla="*/ 83 w 83"/>
              <a:gd name="T7" fmla="*/ 189 h 189"/>
              <a:gd name="T8" fmla="*/ 83 w 83"/>
              <a:gd name="T9" fmla="*/ 42 h 189"/>
            </a:gdLst>
            <a:ahLst/>
            <a:cxnLst>
              <a:cxn ang="0">
                <a:pos x="T0" y="T1"/>
              </a:cxn>
              <a:cxn ang="0">
                <a:pos x="T2" y="T3"/>
              </a:cxn>
              <a:cxn ang="0">
                <a:pos x="T4" y="T5"/>
              </a:cxn>
              <a:cxn ang="0">
                <a:pos x="T6" y="T7"/>
              </a:cxn>
              <a:cxn ang="0">
                <a:pos x="T8" y="T9"/>
              </a:cxn>
            </a:cxnLst>
            <a:rect l="0" t="0" r="r" b="b"/>
            <a:pathLst>
              <a:path w="83" h="189">
                <a:moveTo>
                  <a:pt x="83" y="42"/>
                </a:moveTo>
                <a:lnTo>
                  <a:pt x="0" y="0"/>
                </a:lnTo>
                <a:lnTo>
                  <a:pt x="0" y="165"/>
                </a:lnTo>
                <a:lnTo>
                  <a:pt x="83" y="189"/>
                </a:lnTo>
                <a:lnTo>
                  <a:pt x="83" y="42"/>
                </a:lnTo>
                <a:close/>
              </a:path>
            </a:pathLst>
          </a:custGeom>
          <a:solidFill>
            <a:srgbClr val="4276AA">
              <a:lumMod val="75000"/>
            </a:srgbClr>
          </a:solidFill>
          <a:ln>
            <a:noFill/>
          </a:ln>
        </p:spPr>
        <p:txBody>
          <a:bodyPr anchor="ctr"/>
          <a:p>
            <a:pPr algn="ctr"/>
            <a:endParaRPr sz="1800"/>
          </a:p>
        </p:txBody>
      </p:sp>
      <p:sp>
        <p:nvSpPr>
          <p:cNvPr id="607" name="任意多边形 606"/>
          <p:cNvSpPr/>
          <p:nvPr>
            <p:custDataLst>
              <p:tags r:id="rId180"/>
            </p:custDataLst>
          </p:nvPr>
        </p:nvSpPr>
        <p:spPr bwMode="auto">
          <a:xfrm>
            <a:off x="7273290" y="5730240"/>
            <a:ext cx="132080" cy="266700"/>
          </a:xfrm>
          <a:custGeom>
            <a:avLst/>
            <a:gdLst>
              <a:gd name="T0" fmla="*/ 83 w 83"/>
              <a:gd name="T1" fmla="*/ 20 h 168"/>
              <a:gd name="T2" fmla="*/ 0 w 83"/>
              <a:gd name="T3" fmla="*/ 0 h 168"/>
              <a:gd name="T4" fmla="*/ 0 w 83"/>
              <a:gd name="T5" fmla="*/ 166 h 168"/>
              <a:gd name="T6" fmla="*/ 83 w 83"/>
              <a:gd name="T7" fmla="*/ 168 h 168"/>
              <a:gd name="T8" fmla="*/ 83 w 83"/>
              <a:gd name="T9" fmla="*/ 20 h 168"/>
            </a:gdLst>
            <a:ahLst/>
            <a:cxnLst>
              <a:cxn ang="0">
                <a:pos x="T0" y="T1"/>
              </a:cxn>
              <a:cxn ang="0">
                <a:pos x="T2" y="T3"/>
              </a:cxn>
              <a:cxn ang="0">
                <a:pos x="T4" y="T5"/>
              </a:cxn>
              <a:cxn ang="0">
                <a:pos x="T6" y="T7"/>
              </a:cxn>
              <a:cxn ang="0">
                <a:pos x="T8" y="T9"/>
              </a:cxn>
            </a:cxnLst>
            <a:rect l="0" t="0" r="r" b="b"/>
            <a:pathLst>
              <a:path w="83" h="168">
                <a:moveTo>
                  <a:pt x="83" y="20"/>
                </a:moveTo>
                <a:lnTo>
                  <a:pt x="0" y="0"/>
                </a:lnTo>
                <a:lnTo>
                  <a:pt x="0" y="166"/>
                </a:lnTo>
                <a:lnTo>
                  <a:pt x="83" y="168"/>
                </a:lnTo>
                <a:lnTo>
                  <a:pt x="83" y="20"/>
                </a:lnTo>
                <a:close/>
              </a:path>
            </a:pathLst>
          </a:custGeom>
          <a:solidFill>
            <a:srgbClr val="4276AA">
              <a:lumMod val="75000"/>
            </a:srgbClr>
          </a:solidFill>
          <a:ln>
            <a:noFill/>
          </a:ln>
        </p:spPr>
        <p:txBody>
          <a:bodyPr anchor="ctr"/>
          <a:p>
            <a:pPr algn="ctr"/>
            <a:endParaRPr sz="1800"/>
          </a:p>
        </p:txBody>
      </p:sp>
      <p:sp>
        <p:nvSpPr>
          <p:cNvPr id="608" name="任意多边形 607"/>
          <p:cNvSpPr/>
          <p:nvPr>
            <p:custDataLst>
              <p:tags r:id="rId181"/>
            </p:custDataLst>
          </p:nvPr>
        </p:nvSpPr>
        <p:spPr bwMode="auto">
          <a:xfrm>
            <a:off x="5206365" y="3615690"/>
            <a:ext cx="236855" cy="513080"/>
          </a:xfrm>
          <a:custGeom>
            <a:avLst/>
            <a:gdLst>
              <a:gd name="T0" fmla="*/ 0 w 149"/>
              <a:gd name="T1" fmla="*/ 131 h 323"/>
              <a:gd name="T2" fmla="*/ 149 w 149"/>
              <a:gd name="T3" fmla="*/ 0 h 323"/>
              <a:gd name="T4" fmla="*/ 149 w 149"/>
              <a:gd name="T5" fmla="*/ 211 h 323"/>
              <a:gd name="T6" fmla="*/ 0 w 149"/>
              <a:gd name="T7" fmla="*/ 323 h 323"/>
              <a:gd name="T8" fmla="*/ 0 w 149"/>
              <a:gd name="T9" fmla="*/ 131 h 323"/>
            </a:gdLst>
            <a:ahLst/>
            <a:cxnLst>
              <a:cxn ang="0">
                <a:pos x="T0" y="T1"/>
              </a:cxn>
              <a:cxn ang="0">
                <a:pos x="T2" y="T3"/>
              </a:cxn>
              <a:cxn ang="0">
                <a:pos x="T4" y="T5"/>
              </a:cxn>
              <a:cxn ang="0">
                <a:pos x="T6" y="T7"/>
              </a:cxn>
              <a:cxn ang="0">
                <a:pos x="T8" y="T9"/>
              </a:cxn>
            </a:cxnLst>
            <a:rect l="0" t="0" r="r" b="b"/>
            <a:pathLst>
              <a:path w="149" h="323">
                <a:moveTo>
                  <a:pt x="0" y="131"/>
                </a:moveTo>
                <a:lnTo>
                  <a:pt x="149" y="0"/>
                </a:lnTo>
                <a:lnTo>
                  <a:pt x="149" y="211"/>
                </a:lnTo>
                <a:lnTo>
                  <a:pt x="0" y="323"/>
                </a:lnTo>
                <a:lnTo>
                  <a:pt x="0" y="131"/>
                </a:lnTo>
                <a:close/>
              </a:path>
            </a:pathLst>
          </a:custGeom>
          <a:solidFill>
            <a:srgbClr val="4276AA">
              <a:lumMod val="75000"/>
            </a:srgbClr>
          </a:solidFill>
          <a:ln>
            <a:noFill/>
          </a:ln>
        </p:spPr>
        <p:txBody>
          <a:bodyPr anchor="ctr"/>
          <a:p>
            <a:pPr algn="ctr"/>
            <a:endParaRPr sz="1800"/>
          </a:p>
        </p:txBody>
      </p:sp>
      <p:sp>
        <p:nvSpPr>
          <p:cNvPr id="609" name="任意多边形 608"/>
          <p:cNvSpPr/>
          <p:nvPr>
            <p:custDataLst>
              <p:tags r:id="rId182"/>
            </p:custDataLst>
          </p:nvPr>
        </p:nvSpPr>
        <p:spPr bwMode="auto">
          <a:xfrm>
            <a:off x="5206365" y="4023360"/>
            <a:ext cx="236855" cy="478155"/>
          </a:xfrm>
          <a:custGeom>
            <a:avLst/>
            <a:gdLst>
              <a:gd name="T0" fmla="*/ 0 w 149"/>
              <a:gd name="T1" fmla="*/ 108 h 301"/>
              <a:gd name="T2" fmla="*/ 149 w 149"/>
              <a:gd name="T3" fmla="*/ 0 h 301"/>
              <a:gd name="T4" fmla="*/ 149 w 149"/>
              <a:gd name="T5" fmla="*/ 210 h 301"/>
              <a:gd name="T6" fmla="*/ 0 w 149"/>
              <a:gd name="T7" fmla="*/ 301 h 301"/>
              <a:gd name="T8" fmla="*/ 0 w 149"/>
              <a:gd name="T9" fmla="*/ 108 h 301"/>
            </a:gdLst>
            <a:ahLst/>
            <a:cxnLst>
              <a:cxn ang="0">
                <a:pos x="T0" y="T1"/>
              </a:cxn>
              <a:cxn ang="0">
                <a:pos x="T2" y="T3"/>
              </a:cxn>
              <a:cxn ang="0">
                <a:pos x="T4" y="T5"/>
              </a:cxn>
              <a:cxn ang="0">
                <a:pos x="T6" y="T7"/>
              </a:cxn>
              <a:cxn ang="0">
                <a:pos x="T8" y="T9"/>
              </a:cxn>
            </a:cxnLst>
            <a:rect l="0" t="0" r="r" b="b"/>
            <a:pathLst>
              <a:path w="149" h="301">
                <a:moveTo>
                  <a:pt x="0" y="108"/>
                </a:moveTo>
                <a:lnTo>
                  <a:pt x="149" y="0"/>
                </a:lnTo>
                <a:lnTo>
                  <a:pt x="149" y="210"/>
                </a:lnTo>
                <a:lnTo>
                  <a:pt x="0" y="301"/>
                </a:lnTo>
                <a:lnTo>
                  <a:pt x="0" y="108"/>
                </a:lnTo>
                <a:close/>
              </a:path>
            </a:pathLst>
          </a:custGeom>
          <a:solidFill>
            <a:srgbClr val="4276AA">
              <a:lumMod val="75000"/>
            </a:srgbClr>
          </a:solidFill>
          <a:ln>
            <a:noFill/>
          </a:ln>
        </p:spPr>
        <p:txBody>
          <a:bodyPr anchor="ctr"/>
          <a:p>
            <a:pPr algn="ctr"/>
            <a:endParaRPr sz="1800"/>
          </a:p>
        </p:txBody>
      </p:sp>
      <p:sp>
        <p:nvSpPr>
          <p:cNvPr id="610" name="任意多边形 609"/>
          <p:cNvSpPr/>
          <p:nvPr>
            <p:custDataLst>
              <p:tags r:id="rId183"/>
            </p:custDataLst>
          </p:nvPr>
        </p:nvSpPr>
        <p:spPr bwMode="auto">
          <a:xfrm>
            <a:off x="5206365" y="4429760"/>
            <a:ext cx="236855" cy="443230"/>
          </a:xfrm>
          <a:custGeom>
            <a:avLst/>
            <a:gdLst>
              <a:gd name="T0" fmla="*/ 0 w 149"/>
              <a:gd name="T1" fmla="*/ 87 h 279"/>
              <a:gd name="T2" fmla="*/ 149 w 149"/>
              <a:gd name="T3" fmla="*/ 0 h 279"/>
              <a:gd name="T4" fmla="*/ 149 w 149"/>
              <a:gd name="T5" fmla="*/ 211 h 279"/>
              <a:gd name="T6" fmla="*/ 0 w 149"/>
              <a:gd name="T7" fmla="*/ 279 h 279"/>
              <a:gd name="T8" fmla="*/ 0 w 149"/>
              <a:gd name="T9" fmla="*/ 87 h 279"/>
            </a:gdLst>
            <a:ahLst/>
            <a:cxnLst>
              <a:cxn ang="0">
                <a:pos x="T0" y="T1"/>
              </a:cxn>
              <a:cxn ang="0">
                <a:pos x="T2" y="T3"/>
              </a:cxn>
              <a:cxn ang="0">
                <a:pos x="T4" y="T5"/>
              </a:cxn>
              <a:cxn ang="0">
                <a:pos x="T6" y="T7"/>
              </a:cxn>
              <a:cxn ang="0">
                <a:pos x="T8" y="T9"/>
              </a:cxn>
            </a:cxnLst>
            <a:rect l="0" t="0" r="r" b="b"/>
            <a:pathLst>
              <a:path w="149" h="279">
                <a:moveTo>
                  <a:pt x="0" y="87"/>
                </a:moveTo>
                <a:lnTo>
                  <a:pt x="149" y="0"/>
                </a:lnTo>
                <a:lnTo>
                  <a:pt x="149" y="211"/>
                </a:lnTo>
                <a:lnTo>
                  <a:pt x="0" y="279"/>
                </a:lnTo>
                <a:lnTo>
                  <a:pt x="0" y="87"/>
                </a:lnTo>
                <a:close/>
              </a:path>
            </a:pathLst>
          </a:custGeom>
          <a:solidFill>
            <a:srgbClr val="4276AA">
              <a:lumMod val="75000"/>
            </a:srgbClr>
          </a:solidFill>
          <a:ln>
            <a:noFill/>
          </a:ln>
        </p:spPr>
        <p:txBody>
          <a:bodyPr anchor="ctr"/>
          <a:p>
            <a:pPr algn="ctr"/>
            <a:endParaRPr sz="1800"/>
          </a:p>
        </p:txBody>
      </p:sp>
      <p:sp>
        <p:nvSpPr>
          <p:cNvPr id="611" name="任意多边形 610"/>
          <p:cNvSpPr/>
          <p:nvPr>
            <p:custDataLst>
              <p:tags r:id="rId184"/>
            </p:custDataLst>
          </p:nvPr>
        </p:nvSpPr>
        <p:spPr bwMode="auto">
          <a:xfrm>
            <a:off x="5206365" y="4838065"/>
            <a:ext cx="236855" cy="406400"/>
          </a:xfrm>
          <a:custGeom>
            <a:avLst/>
            <a:gdLst>
              <a:gd name="T0" fmla="*/ 0 w 149"/>
              <a:gd name="T1" fmla="*/ 64 h 256"/>
              <a:gd name="T2" fmla="*/ 149 w 149"/>
              <a:gd name="T3" fmla="*/ 0 h 256"/>
              <a:gd name="T4" fmla="*/ 149 w 149"/>
              <a:gd name="T5" fmla="*/ 210 h 256"/>
              <a:gd name="T6" fmla="*/ 0 w 149"/>
              <a:gd name="T7" fmla="*/ 256 h 256"/>
              <a:gd name="T8" fmla="*/ 0 w 149"/>
              <a:gd name="T9" fmla="*/ 64 h 256"/>
            </a:gdLst>
            <a:ahLst/>
            <a:cxnLst>
              <a:cxn ang="0">
                <a:pos x="T0" y="T1"/>
              </a:cxn>
              <a:cxn ang="0">
                <a:pos x="T2" y="T3"/>
              </a:cxn>
              <a:cxn ang="0">
                <a:pos x="T4" y="T5"/>
              </a:cxn>
              <a:cxn ang="0">
                <a:pos x="T6" y="T7"/>
              </a:cxn>
              <a:cxn ang="0">
                <a:pos x="T8" y="T9"/>
              </a:cxn>
            </a:cxnLst>
            <a:rect l="0" t="0" r="r" b="b"/>
            <a:pathLst>
              <a:path w="149" h="256">
                <a:moveTo>
                  <a:pt x="0" y="64"/>
                </a:moveTo>
                <a:lnTo>
                  <a:pt x="149" y="0"/>
                </a:lnTo>
                <a:lnTo>
                  <a:pt x="149" y="210"/>
                </a:lnTo>
                <a:lnTo>
                  <a:pt x="0" y="256"/>
                </a:lnTo>
                <a:lnTo>
                  <a:pt x="0" y="64"/>
                </a:lnTo>
                <a:close/>
              </a:path>
            </a:pathLst>
          </a:custGeom>
          <a:solidFill>
            <a:srgbClr val="4276AA">
              <a:lumMod val="75000"/>
            </a:srgbClr>
          </a:solidFill>
          <a:ln>
            <a:noFill/>
          </a:ln>
        </p:spPr>
        <p:txBody>
          <a:bodyPr anchor="ctr"/>
          <a:p>
            <a:pPr algn="ctr"/>
            <a:endParaRPr sz="1800"/>
          </a:p>
        </p:txBody>
      </p:sp>
      <p:sp>
        <p:nvSpPr>
          <p:cNvPr id="612" name="任意多边形 611"/>
          <p:cNvSpPr/>
          <p:nvPr>
            <p:custDataLst>
              <p:tags r:id="rId185"/>
            </p:custDataLst>
          </p:nvPr>
        </p:nvSpPr>
        <p:spPr bwMode="auto">
          <a:xfrm>
            <a:off x="5206365" y="5244465"/>
            <a:ext cx="236855" cy="373380"/>
          </a:xfrm>
          <a:custGeom>
            <a:avLst/>
            <a:gdLst>
              <a:gd name="T0" fmla="*/ 0 w 149"/>
              <a:gd name="T1" fmla="*/ 42 h 235"/>
              <a:gd name="T2" fmla="*/ 149 w 149"/>
              <a:gd name="T3" fmla="*/ 0 h 235"/>
              <a:gd name="T4" fmla="*/ 149 w 149"/>
              <a:gd name="T5" fmla="*/ 210 h 235"/>
              <a:gd name="T6" fmla="*/ 0 w 149"/>
              <a:gd name="T7" fmla="*/ 235 h 235"/>
              <a:gd name="T8" fmla="*/ 0 w 149"/>
              <a:gd name="T9" fmla="*/ 42 h 235"/>
            </a:gdLst>
            <a:ahLst/>
            <a:cxnLst>
              <a:cxn ang="0">
                <a:pos x="T0" y="T1"/>
              </a:cxn>
              <a:cxn ang="0">
                <a:pos x="T2" y="T3"/>
              </a:cxn>
              <a:cxn ang="0">
                <a:pos x="T4" y="T5"/>
              </a:cxn>
              <a:cxn ang="0">
                <a:pos x="T6" y="T7"/>
              </a:cxn>
              <a:cxn ang="0">
                <a:pos x="T8" y="T9"/>
              </a:cxn>
            </a:cxnLst>
            <a:rect l="0" t="0" r="r" b="b"/>
            <a:pathLst>
              <a:path w="149" h="235">
                <a:moveTo>
                  <a:pt x="0" y="42"/>
                </a:moveTo>
                <a:lnTo>
                  <a:pt x="149" y="0"/>
                </a:lnTo>
                <a:lnTo>
                  <a:pt x="149" y="210"/>
                </a:lnTo>
                <a:lnTo>
                  <a:pt x="0" y="235"/>
                </a:lnTo>
                <a:lnTo>
                  <a:pt x="0" y="42"/>
                </a:lnTo>
                <a:close/>
              </a:path>
            </a:pathLst>
          </a:custGeom>
          <a:solidFill>
            <a:srgbClr val="4276AA">
              <a:lumMod val="75000"/>
            </a:srgbClr>
          </a:solidFill>
          <a:ln>
            <a:noFill/>
          </a:ln>
        </p:spPr>
        <p:txBody>
          <a:bodyPr anchor="ctr"/>
          <a:p>
            <a:pPr algn="ctr"/>
            <a:endParaRPr sz="1800"/>
          </a:p>
        </p:txBody>
      </p:sp>
      <p:sp>
        <p:nvSpPr>
          <p:cNvPr id="613" name="任意多边形 612"/>
          <p:cNvSpPr/>
          <p:nvPr>
            <p:custDataLst>
              <p:tags r:id="rId186"/>
            </p:custDataLst>
          </p:nvPr>
        </p:nvSpPr>
        <p:spPr bwMode="auto">
          <a:xfrm>
            <a:off x="5206365" y="5652135"/>
            <a:ext cx="236855" cy="336550"/>
          </a:xfrm>
          <a:custGeom>
            <a:avLst/>
            <a:gdLst>
              <a:gd name="T0" fmla="*/ 0 w 149"/>
              <a:gd name="T1" fmla="*/ 19 h 212"/>
              <a:gd name="T2" fmla="*/ 149 w 149"/>
              <a:gd name="T3" fmla="*/ 0 h 212"/>
              <a:gd name="T4" fmla="*/ 149 w 149"/>
              <a:gd name="T5" fmla="*/ 210 h 212"/>
              <a:gd name="T6" fmla="*/ 0 w 149"/>
              <a:gd name="T7" fmla="*/ 212 h 212"/>
              <a:gd name="T8" fmla="*/ 0 w 149"/>
              <a:gd name="T9" fmla="*/ 19 h 212"/>
            </a:gdLst>
            <a:ahLst/>
            <a:cxnLst>
              <a:cxn ang="0">
                <a:pos x="T0" y="T1"/>
              </a:cxn>
              <a:cxn ang="0">
                <a:pos x="T2" y="T3"/>
              </a:cxn>
              <a:cxn ang="0">
                <a:pos x="T4" y="T5"/>
              </a:cxn>
              <a:cxn ang="0">
                <a:pos x="T6" y="T7"/>
              </a:cxn>
              <a:cxn ang="0">
                <a:pos x="T8" y="T9"/>
              </a:cxn>
            </a:cxnLst>
            <a:rect l="0" t="0" r="r" b="b"/>
            <a:pathLst>
              <a:path w="149" h="212">
                <a:moveTo>
                  <a:pt x="0" y="19"/>
                </a:moveTo>
                <a:lnTo>
                  <a:pt x="149" y="0"/>
                </a:lnTo>
                <a:lnTo>
                  <a:pt x="149" y="210"/>
                </a:lnTo>
                <a:lnTo>
                  <a:pt x="0" y="212"/>
                </a:lnTo>
                <a:lnTo>
                  <a:pt x="0" y="19"/>
                </a:lnTo>
                <a:close/>
              </a:path>
            </a:pathLst>
          </a:custGeom>
          <a:solidFill>
            <a:srgbClr val="4276AA">
              <a:lumMod val="75000"/>
            </a:srgbClr>
          </a:solidFill>
          <a:ln>
            <a:noFill/>
          </a:ln>
        </p:spPr>
        <p:txBody>
          <a:bodyPr anchor="ctr"/>
          <a:p>
            <a:pPr algn="ctr"/>
            <a:endParaRPr sz="1800"/>
          </a:p>
        </p:txBody>
      </p:sp>
      <p:sp>
        <p:nvSpPr>
          <p:cNvPr id="614" name="任意多边形 613"/>
          <p:cNvSpPr/>
          <p:nvPr>
            <p:custDataLst>
              <p:tags r:id="rId187"/>
            </p:custDataLst>
          </p:nvPr>
        </p:nvSpPr>
        <p:spPr bwMode="auto">
          <a:xfrm>
            <a:off x="4965065" y="3874135"/>
            <a:ext cx="184150" cy="474980"/>
          </a:xfrm>
          <a:custGeom>
            <a:avLst/>
            <a:gdLst>
              <a:gd name="T0" fmla="*/ 0 w 116"/>
              <a:gd name="T1" fmla="*/ 130 h 299"/>
              <a:gd name="T2" fmla="*/ 116 w 116"/>
              <a:gd name="T3" fmla="*/ 0 h 299"/>
              <a:gd name="T4" fmla="*/ 116 w 116"/>
              <a:gd name="T5" fmla="*/ 188 h 299"/>
              <a:gd name="T6" fmla="*/ 0 w 116"/>
              <a:gd name="T7" fmla="*/ 299 h 299"/>
              <a:gd name="T8" fmla="*/ 0 w 116"/>
              <a:gd name="T9" fmla="*/ 130 h 299"/>
            </a:gdLst>
            <a:ahLst/>
            <a:cxnLst>
              <a:cxn ang="0">
                <a:pos x="T0" y="T1"/>
              </a:cxn>
              <a:cxn ang="0">
                <a:pos x="T2" y="T3"/>
              </a:cxn>
              <a:cxn ang="0">
                <a:pos x="T4" y="T5"/>
              </a:cxn>
              <a:cxn ang="0">
                <a:pos x="T6" y="T7"/>
              </a:cxn>
              <a:cxn ang="0">
                <a:pos x="T8" y="T9"/>
              </a:cxn>
            </a:cxnLst>
            <a:rect l="0" t="0" r="r" b="b"/>
            <a:pathLst>
              <a:path w="116" h="299">
                <a:moveTo>
                  <a:pt x="0" y="130"/>
                </a:moveTo>
                <a:lnTo>
                  <a:pt x="116" y="0"/>
                </a:lnTo>
                <a:lnTo>
                  <a:pt x="116" y="188"/>
                </a:lnTo>
                <a:lnTo>
                  <a:pt x="0" y="299"/>
                </a:lnTo>
                <a:lnTo>
                  <a:pt x="0" y="130"/>
                </a:lnTo>
                <a:close/>
              </a:path>
            </a:pathLst>
          </a:custGeom>
          <a:solidFill>
            <a:srgbClr val="4276AA">
              <a:lumMod val="75000"/>
            </a:srgbClr>
          </a:solidFill>
          <a:ln>
            <a:noFill/>
          </a:ln>
        </p:spPr>
        <p:txBody>
          <a:bodyPr anchor="ctr"/>
          <a:p>
            <a:pPr algn="ctr"/>
            <a:endParaRPr sz="1800"/>
          </a:p>
        </p:txBody>
      </p:sp>
      <p:sp>
        <p:nvSpPr>
          <p:cNvPr id="615" name="任意多边形 614"/>
          <p:cNvSpPr/>
          <p:nvPr>
            <p:custDataLst>
              <p:tags r:id="rId188"/>
            </p:custDataLst>
          </p:nvPr>
        </p:nvSpPr>
        <p:spPr bwMode="auto">
          <a:xfrm>
            <a:off x="4965065" y="4237990"/>
            <a:ext cx="184150" cy="440055"/>
          </a:xfrm>
          <a:custGeom>
            <a:avLst/>
            <a:gdLst>
              <a:gd name="T0" fmla="*/ 0 w 116"/>
              <a:gd name="T1" fmla="*/ 108 h 277"/>
              <a:gd name="T2" fmla="*/ 116 w 116"/>
              <a:gd name="T3" fmla="*/ 0 h 277"/>
              <a:gd name="T4" fmla="*/ 116 w 116"/>
              <a:gd name="T5" fmla="*/ 188 h 277"/>
              <a:gd name="T6" fmla="*/ 0 w 116"/>
              <a:gd name="T7" fmla="*/ 277 h 277"/>
              <a:gd name="T8" fmla="*/ 0 w 116"/>
              <a:gd name="T9" fmla="*/ 108 h 277"/>
            </a:gdLst>
            <a:ahLst/>
            <a:cxnLst>
              <a:cxn ang="0">
                <a:pos x="T0" y="T1"/>
              </a:cxn>
              <a:cxn ang="0">
                <a:pos x="T2" y="T3"/>
              </a:cxn>
              <a:cxn ang="0">
                <a:pos x="T4" y="T5"/>
              </a:cxn>
              <a:cxn ang="0">
                <a:pos x="T6" y="T7"/>
              </a:cxn>
              <a:cxn ang="0">
                <a:pos x="T8" y="T9"/>
              </a:cxn>
            </a:cxnLst>
            <a:rect l="0" t="0" r="r" b="b"/>
            <a:pathLst>
              <a:path w="116" h="277">
                <a:moveTo>
                  <a:pt x="0" y="108"/>
                </a:moveTo>
                <a:lnTo>
                  <a:pt x="116" y="0"/>
                </a:lnTo>
                <a:lnTo>
                  <a:pt x="116" y="188"/>
                </a:lnTo>
                <a:lnTo>
                  <a:pt x="0" y="277"/>
                </a:lnTo>
                <a:lnTo>
                  <a:pt x="0" y="108"/>
                </a:lnTo>
                <a:close/>
              </a:path>
            </a:pathLst>
          </a:custGeom>
          <a:solidFill>
            <a:srgbClr val="4276AA">
              <a:lumMod val="75000"/>
            </a:srgbClr>
          </a:solidFill>
          <a:ln>
            <a:noFill/>
          </a:ln>
        </p:spPr>
        <p:txBody>
          <a:bodyPr anchor="ctr"/>
          <a:p>
            <a:pPr algn="ctr"/>
            <a:endParaRPr sz="1800"/>
          </a:p>
        </p:txBody>
      </p:sp>
      <p:sp>
        <p:nvSpPr>
          <p:cNvPr id="616" name="任意多边形 615"/>
          <p:cNvSpPr/>
          <p:nvPr>
            <p:custDataLst>
              <p:tags r:id="rId189"/>
            </p:custDataLst>
          </p:nvPr>
        </p:nvSpPr>
        <p:spPr bwMode="auto">
          <a:xfrm>
            <a:off x="4965065" y="4601210"/>
            <a:ext cx="184150" cy="406400"/>
          </a:xfrm>
          <a:custGeom>
            <a:avLst/>
            <a:gdLst>
              <a:gd name="T0" fmla="*/ 0 w 116"/>
              <a:gd name="T1" fmla="*/ 85 h 256"/>
              <a:gd name="T2" fmla="*/ 116 w 116"/>
              <a:gd name="T3" fmla="*/ 0 h 256"/>
              <a:gd name="T4" fmla="*/ 116 w 116"/>
              <a:gd name="T5" fmla="*/ 188 h 256"/>
              <a:gd name="T6" fmla="*/ 0 w 116"/>
              <a:gd name="T7" fmla="*/ 256 h 256"/>
              <a:gd name="T8" fmla="*/ 0 w 116"/>
              <a:gd name="T9" fmla="*/ 85 h 256"/>
            </a:gdLst>
            <a:ahLst/>
            <a:cxnLst>
              <a:cxn ang="0">
                <a:pos x="T0" y="T1"/>
              </a:cxn>
              <a:cxn ang="0">
                <a:pos x="T2" y="T3"/>
              </a:cxn>
              <a:cxn ang="0">
                <a:pos x="T4" y="T5"/>
              </a:cxn>
              <a:cxn ang="0">
                <a:pos x="T6" y="T7"/>
              </a:cxn>
              <a:cxn ang="0">
                <a:pos x="T8" y="T9"/>
              </a:cxn>
            </a:cxnLst>
            <a:rect l="0" t="0" r="r" b="b"/>
            <a:pathLst>
              <a:path w="116" h="256">
                <a:moveTo>
                  <a:pt x="0" y="85"/>
                </a:moveTo>
                <a:lnTo>
                  <a:pt x="116" y="0"/>
                </a:lnTo>
                <a:lnTo>
                  <a:pt x="116" y="188"/>
                </a:lnTo>
                <a:lnTo>
                  <a:pt x="0" y="256"/>
                </a:lnTo>
                <a:lnTo>
                  <a:pt x="0" y="85"/>
                </a:lnTo>
                <a:close/>
              </a:path>
            </a:pathLst>
          </a:custGeom>
          <a:solidFill>
            <a:srgbClr val="4276AA">
              <a:lumMod val="75000"/>
            </a:srgbClr>
          </a:solidFill>
          <a:ln>
            <a:noFill/>
          </a:ln>
        </p:spPr>
        <p:txBody>
          <a:bodyPr anchor="ctr"/>
          <a:p>
            <a:pPr algn="ctr"/>
            <a:endParaRPr sz="1800"/>
          </a:p>
        </p:txBody>
      </p:sp>
      <p:sp>
        <p:nvSpPr>
          <p:cNvPr id="617" name="任意多边形 616"/>
          <p:cNvSpPr/>
          <p:nvPr>
            <p:custDataLst>
              <p:tags r:id="rId190"/>
            </p:custDataLst>
          </p:nvPr>
        </p:nvSpPr>
        <p:spPr bwMode="auto">
          <a:xfrm>
            <a:off x="4965065" y="4963160"/>
            <a:ext cx="184150" cy="371475"/>
          </a:xfrm>
          <a:custGeom>
            <a:avLst/>
            <a:gdLst>
              <a:gd name="T0" fmla="*/ 0 w 116"/>
              <a:gd name="T1" fmla="*/ 64 h 234"/>
              <a:gd name="T2" fmla="*/ 116 w 116"/>
              <a:gd name="T3" fmla="*/ 0 h 234"/>
              <a:gd name="T4" fmla="*/ 116 w 116"/>
              <a:gd name="T5" fmla="*/ 188 h 234"/>
              <a:gd name="T6" fmla="*/ 0 w 116"/>
              <a:gd name="T7" fmla="*/ 234 h 234"/>
              <a:gd name="T8" fmla="*/ 0 w 116"/>
              <a:gd name="T9" fmla="*/ 64 h 234"/>
            </a:gdLst>
            <a:ahLst/>
            <a:cxnLst>
              <a:cxn ang="0">
                <a:pos x="T0" y="T1"/>
              </a:cxn>
              <a:cxn ang="0">
                <a:pos x="T2" y="T3"/>
              </a:cxn>
              <a:cxn ang="0">
                <a:pos x="T4" y="T5"/>
              </a:cxn>
              <a:cxn ang="0">
                <a:pos x="T6" y="T7"/>
              </a:cxn>
              <a:cxn ang="0">
                <a:pos x="T8" y="T9"/>
              </a:cxn>
            </a:cxnLst>
            <a:rect l="0" t="0" r="r" b="b"/>
            <a:pathLst>
              <a:path w="116" h="234">
                <a:moveTo>
                  <a:pt x="0" y="64"/>
                </a:moveTo>
                <a:lnTo>
                  <a:pt x="116" y="0"/>
                </a:lnTo>
                <a:lnTo>
                  <a:pt x="116" y="188"/>
                </a:lnTo>
                <a:lnTo>
                  <a:pt x="0" y="234"/>
                </a:lnTo>
                <a:lnTo>
                  <a:pt x="0" y="64"/>
                </a:lnTo>
                <a:close/>
              </a:path>
            </a:pathLst>
          </a:custGeom>
          <a:solidFill>
            <a:srgbClr val="4276AA">
              <a:lumMod val="75000"/>
            </a:srgbClr>
          </a:solidFill>
          <a:ln>
            <a:noFill/>
          </a:ln>
        </p:spPr>
        <p:txBody>
          <a:bodyPr anchor="ctr"/>
          <a:p>
            <a:pPr algn="ctr"/>
            <a:endParaRPr sz="1800"/>
          </a:p>
        </p:txBody>
      </p:sp>
      <p:sp>
        <p:nvSpPr>
          <p:cNvPr id="618" name="任意多边形 617"/>
          <p:cNvSpPr/>
          <p:nvPr>
            <p:custDataLst>
              <p:tags r:id="rId191"/>
            </p:custDataLst>
          </p:nvPr>
        </p:nvSpPr>
        <p:spPr bwMode="auto">
          <a:xfrm>
            <a:off x="4965065" y="5327015"/>
            <a:ext cx="184150" cy="336550"/>
          </a:xfrm>
          <a:custGeom>
            <a:avLst/>
            <a:gdLst>
              <a:gd name="T0" fmla="*/ 0 w 116"/>
              <a:gd name="T1" fmla="*/ 43 h 212"/>
              <a:gd name="T2" fmla="*/ 116 w 116"/>
              <a:gd name="T3" fmla="*/ 0 h 212"/>
              <a:gd name="T4" fmla="*/ 116 w 116"/>
              <a:gd name="T5" fmla="*/ 188 h 212"/>
              <a:gd name="T6" fmla="*/ 0 w 116"/>
              <a:gd name="T7" fmla="*/ 212 h 212"/>
              <a:gd name="T8" fmla="*/ 0 w 116"/>
              <a:gd name="T9" fmla="*/ 43 h 212"/>
            </a:gdLst>
            <a:ahLst/>
            <a:cxnLst>
              <a:cxn ang="0">
                <a:pos x="T0" y="T1"/>
              </a:cxn>
              <a:cxn ang="0">
                <a:pos x="T2" y="T3"/>
              </a:cxn>
              <a:cxn ang="0">
                <a:pos x="T4" y="T5"/>
              </a:cxn>
              <a:cxn ang="0">
                <a:pos x="T6" y="T7"/>
              </a:cxn>
              <a:cxn ang="0">
                <a:pos x="T8" y="T9"/>
              </a:cxn>
            </a:cxnLst>
            <a:rect l="0" t="0" r="r" b="b"/>
            <a:pathLst>
              <a:path w="116" h="212">
                <a:moveTo>
                  <a:pt x="0" y="43"/>
                </a:moveTo>
                <a:lnTo>
                  <a:pt x="116" y="0"/>
                </a:lnTo>
                <a:lnTo>
                  <a:pt x="116" y="188"/>
                </a:lnTo>
                <a:lnTo>
                  <a:pt x="0" y="212"/>
                </a:lnTo>
                <a:lnTo>
                  <a:pt x="0" y="43"/>
                </a:lnTo>
                <a:close/>
              </a:path>
            </a:pathLst>
          </a:custGeom>
          <a:solidFill>
            <a:srgbClr val="4276AA">
              <a:lumMod val="75000"/>
            </a:srgbClr>
          </a:solidFill>
          <a:ln>
            <a:noFill/>
          </a:ln>
        </p:spPr>
        <p:txBody>
          <a:bodyPr anchor="ctr"/>
          <a:p>
            <a:pPr algn="ctr"/>
            <a:endParaRPr sz="1800"/>
          </a:p>
        </p:txBody>
      </p:sp>
      <p:sp>
        <p:nvSpPr>
          <p:cNvPr id="619" name="任意多边形 618"/>
          <p:cNvSpPr/>
          <p:nvPr>
            <p:custDataLst>
              <p:tags r:id="rId192"/>
            </p:custDataLst>
          </p:nvPr>
        </p:nvSpPr>
        <p:spPr bwMode="auto">
          <a:xfrm>
            <a:off x="4965065" y="5690235"/>
            <a:ext cx="184150" cy="301625"/>
          </a:xfrm>
          <a:custGeom>
            <a:avLst/>
            <a:gdLst>
              <a:gd name="T0" fmla="*/ 0 w 116"/>
              <a:gd name="T1" fmla="*/ 21 h 190"/>
              <a:gd name="T2" fmla="*/ 116 w 116"/>
              <a:gd name="T3" fmla="*/ 0 h 190"/>
              <a:gd name="T4" fmla="*/ 116 w 116"/>
              <a:gd name="T5" fmla="*/ 188 h 190"/>
              <a:gd name="T6" fmla="*/ 0 w 116"/>
              <a:gd name="T7" fmla="*/ 190 h 190"/>
              <a:gd name="T8" fmla="*/ 0 w 116"/>
              <a:gd name="T9" fmla="*/ 21 h 190"/>
            </a:gdLst>
            <a:ahLst/>
            <a:cxnLst>
              <a:cxn ang="0">
                <a:pos x="T0" y="T1"/>
              </a:cxn>
              <a:cxn ang="0">
                <a:pos x="T2" y="T3"/>
              </a:cxn>
              <a:cxn ang="0">
                <a:pos x="T4" y="T5"/>
              </a:cxn>
              <a:cxn ang="0">
                <a:pos x="T6" y="T7"/>
              </a:cxn>
              <a:cxn ang="0">
                <a:pos x="T8" y="T9"/>
              </a:cxn>
            </a:cxnLst>
            <a:rect l="0" t="0" r="r" b="b"/>
            <a:pathLst>
              <a:path w="116" h="190">
                <a:moveTo>
                  <a:pt x="0" y="21"/>
                </a:moveTo>
                <a:lnTo>
                  <a:pt x="116" y="0"/>
                </a:lnTo>
                <a:lnTo>
                  <a:pt x="116" y="188"/>
                </a:lnTo>
                <a:lnTo>
                  <a:pt x="0" y="190"/>
                </a:lnTo>
                <a:lnTo>
                  <a:pt x="0" y="21"/>
                </a:lnTo>
                <a:close/>
              </a:path>
            </a:pathLst>
          </a:custGeom>
          <a:solidFill>
            <a:srgbClr val="4276AA">
              <a:lumMod val="75000"/>
            </a:srgbClr>
          </a:solidFill>
          <a:ln>
            <a:noFill/>
          </a:ln>
        </p:spPr>
        <p:txBody>
          <a:bodyPr anchor="ctr"/>
          <a:p>
            <a:pPr algn="ctr"/>
            <a:endParaRPr sz="1800"/>
          </a:p>
        </p:txBody>
      </p:sp>
      <p:sp>
        <p:nvSpPr>
          <p:cNvPr id="620" name="任意多边形 619"/>
          <p:cNvSpPr/>
          <p:nvPr>
            <p:custDataLst>
              <p:tags r:id="rId193"/>
            </p:custDataLst>
          </p:nvPr>
        </p:nvSpPr>
        <p:spPr bwMode="auto">
          <a:xfrm>
            <a:off x="4787265" y="4131310"/>
            <a:ext cx="132080" cy="441325"/>
          </a:xfrm>
          <a:custGeom>
            <a:avLst/>
            <a:gdLst>
              <a:gd name="T0" fmla="*/ 0 w 83"/>
              <a:gd name="T1" fmla="*/ 130 h 278"/>
              <a:gd name="T2" fmla="*/ 83 w 83"/>
              <a:gd name="T3" fmla="*/ 0 h 278"/>
              <a:gd name="T4" fmla="*/ 83 w 83"/>
              <a:gd name="T5" fmla="*/ 165 h 278"/>
              <a:gd name="T6" fmla="*/ 0 w 83"/>
              <a:gd name="T7" fmla="*/ 278 h 278"/>
              <a:gd name="T8" fmla="*/ 0 w 83"/>
              <a:gd name="T9" fmla="*/ 130 h 278"/>
            </a:gdLst>
            <a:ahLst/>
            <a:cxnLst>
              <a:cxn ang="0">
                <a:pos x="T0" y="T1"/>
              </a:cxn>
              <a:cxn ang="0">
                <a:pos x="T2" y="T3"/>
              </a:cxn>
              <a:cxn ang="0">
                <a:pos x="T4" y="T5"/>
              </a:cxn>
              <a:cxn ang="0">
                <a:pos x="T6" y="T7"/>
              </a:cxn>
              <a:cxn ang="0">
                <a:pos x="T8" y="T9"/>
              </a:cxn>
            </a:cxnLst>
            <a:rect l="0" t="0" r="r" b="b"/>
            <a:pathLst>
              <a:path w="83" h="278">
                <a:moveTo>
                  <a:pt x="0" y="130"/>
                </a:moveTo>
                <a:lnTo>
                  <a:pt x="83" y="0"/>
                </a:lnTo>
                <a:lnTo>
                  <a:pt x="83" y="165"/>
                </a:lnTo>
                <a:lnTo>
                  <a:pt x="0" y="278"/>
                </a:lnTo>
                <a:lnTo>
                  <a:pt x="0" y="130"/>
                </a:lnTo>
                <a:close/>
              </a:path>
            </a:pathLst>
          </a:custGeom>
          <a:solidFill>
            <a:srgbClr val="4276AA">
              <a:lumMod val="75000"/>
            </a:srgbClr>
          </a:solidFill>
          <a:ln>
            <a:noFill/>
          </a:ln>
        </p:spPr>
        <p:txBody>
          <a:bodyPr anchor="ctr"/>
          <a:p>
            <a:pPr algn="ctr"/>
            <a:endParaRPr sz="1800"/>
          </a:p>
        </p:txBody>
      </p:sp>
      <p:sp>
        <p:nvSpPr>
          <p:cNvPr id="621" name="任意多边形 620"/>
          <p:cNvSpPr/>
          <p:nvPr>
            <p:custDataLst>
              <p:tags r:id="rId194"/>
            </p:custDataLst>
          </p:nvPr>
        </p:nvSpPr>
        <p:spPr bwMode="auto">
          <a:xfrm>
            <a:off x="4787265" y="4451985"/>
            <a:ext cx="132080" cy="405130"/>
          </a:xfrm>
          <a:custGeom>
            <a:avLst/>
            <a:gdLst>
              <a:gd name="T0" fmla="*/ 0 w 83"/>
              <a:gd name="T1" fmla="*/ 108 h 255"/>
              <a:gd name="T2" fmla="*/ 83 w 83"/>
              <a:gd name="T3" fmla="*/ 0 h 255"/>
              <a:gd name="T4" fmla="*/ 83 w 83"/>
              <a:gd name="T5" fmla="*/ 165 h 255"/>
              <a:gd name="T6" fmla="*/ 0 w 83"/>
              <a:gd name="T7" fmla="*/ 255 h 255"/>
              <a:gd name="T8" fmla="*/ 0 w 83"/>
              <a:gd name="T9" fmla="*/ 108 h 255"/>
            </a:gdLst>
            <a:ahLst/>
            <a:cxnLst>
              <a:cxn ang="0">
                <a:pos x="T0" y="T1"/>
              </a:cxn>
              <a:cxn ang="0">
                <a:pos x="T2" y="T3"/>
              </a:cxn>
              <a:cxn ang="0">
                <a:pos x="T4" y="T5"/>
              </a:cxn>
              <a:cxn ang="0">
                <a:pos x="T6" y="T7"/>
              </a:cxn>
              <a:cxn ang="0">
                <a:pos x="T8" y="T9"/>
              </a:cxn>
            </a:cxnLst>
            <a:rect l="0" t="0" r="r" b="b"/>
            <a:pathLst>
              <a:path w="83" h="255">
                <a:moveTo>
                  <a:pt x="0" y="108"/>
                </a:moveTo>
                <a:lnTo>
                  <a:pt x="83" y="0"/>
                </a:lnTo>
                <a:lnTo>
                  <a:pt x="83" y="165"/>
                </a:lnTo>
                <a:lnTo>
                  <a:pt x="0" y="255"/>
                </a:lnTo>
                <a:lnTo>
                  <a:pt x="0" y="108"/>
                </a:lnTo>
                <a:close/>
              </a:path>
            </a:pathLst>
          </a:custGeom>
          <a:solidFill>
            <a:srgbClr val="4276AA">
              <a:lumMod val="75000"/>
            </a:srgbClr>
          </a:solidFill>
          <a:ln>
            <a:noFill/>
          </a:ln>
        </p:spPr>
        <p:txBody>
          <a:bodyPr anchor="ctr"/>
          <a:p>
            <a:pPr algn="ctr"/>
            <a:endParaRPr sz="1800"/>
          </a:p>
        </p:txBody>
      </p:sp>
      <p:sp>
        <p:nvSpPr>
          <p:cNvPr id="622" name="任意多边形 621"/>
          <p:cNvSpPr/>
          <p:nvPr>
            <p:custDataLst>
              <p:tags r:id="rId195"/>
            </p:custDataLst>
          </p:nvPr>
        </p:nvSpPr>
        <p:spPr bwMode="auto">
          <a:xfrm>
            <a:off x="4787265" y="4771390"/>
            <a:ext cx="132080" cy="370205"/>
          </a:xfrm>
          <a:custGeom>
            <a:avLst/>
            <a:gdLst>
              <a:gd name="T0" fmla="*/ 0 w 83"/>
              <a:gd name="T1" fmla="*/ 86 h 233"/>
              <a:gd name="T2" fmla="*/ 83 w 83"/>
              <a:gd name="T3" fmla="*/ 0 h 233"/>
              <a:gd name="T4" fmla="*/ 83 w 83"/>
              <a:gd name="T5" fmla="*/ 165 h 233"/>
              <a:gd name="T6" fmla="*/ 0 w 83"/>
              <a:gd name="T7" fmla="*/ 233 h 233"/>
              <a:gd name="T8" fmla="*/ 0 w 83"/>
              <a:gd name="T9" fmla="*/ 86 h 233"/>
            </a:gdLst>
            <a:ahLst/>
            <a:cxnLst>
              <a:cxn ang="0">
                <a:pos x="T0" y="T1"/>
              </a:cxn>
              <a:cxn ang="0">
                <a:pos x="T2" y="T3"/>
              </a:cxn>
              <a:cxn ang="0">
                <a:pos x="T4" y="T5"/>
              </a:cxn>
              <a:cxn ang="0">
                <a:pos x="T6" y="T7"/>
              </a:cxn>
              <a:cxn ang="0">
                <a:pos x="T8" y="T9"/>
              </a:cxn>
            </a:cxnLst>
            <a:rect l="0" t="0" r="r" b="b"/>
            <a:pathLst>
              <a:path w="83" h="233">
                <a:moveTo>
                  <a:pt x="0" y="86"/>
                </a:moveTo>
                <a:lnTo>
                  <a:pt x="83" y="0"/>
                </a:lnTo>
                <a:lnTo>
                  <a:pt x="83" y="165"/>
                </a:lnTo>
                <a:lnTo>
                  <a:pt x="0" y="233"/>
                </a:lnTo>
                <a:lnTo>
                  <a:pt x="0" y="86"/>
                </a:lnTo>
                <a:close/>
              </a:path>
            </a:pathLst>
          </a:custGeom>
          <a:solidFill>
            <a:srgbClr val="4276AA">
              <a:lumMod val="75000"/>
            </a:srgbClr>
          </a:solidFill>
          <a:ln>
            <a:noFill/>
          </a:ln>
        </p:spPr>
        <p:txBody>
          <a:bodyPr anchor="ctr"/>
          <a:p>
            <a:pPr algn="ctr"/>
            <a:endParaRPr sz="1800"/>
          </a:p>
        </p:txBody>
      </p:sp>
      <p:sp>
        <p:nvSpPr>
          <p:cNvPr id="623" name="任意多边形 622"/>
          <p:cNvSpPr/>
          <p:nvPr>
            <p:custDataLst>
              <p:tags r:id="rId196"/>
            </p:custDataLst>
          </p:nvPr>
        </p:nvSpPr>
        <p:spPr bwMode="auto">
          <a:xfrm>
            <a:off x="4787265" y="5090160"/>
            <a:ext cx="132080" cy="336550"/>
          </a:xfrm>
          <a:custGeom>
            <a:avLst/>
            <a:gdLst>
              <a:gd name="T0" fmla="*/ 0 w 83"/>
              <a:gd name="T1" fmla="*/ 64 h 212"/>
              <a:gd name="T2" fmla="*/ 83 w 83"/>
              <a:gd name="T3" fmla="*/ 0 h 212"/>
              <a:gd name="T4" fmla="*/ 83 w 83"/>
              <a:gd name="T5" fmla="*/ 166 h 212"/>
              <a:gd name="T6" fmla="*/ 0 w 83"/>
              <a:gd name="T7" fmla="*/ 212 h 212"/>
              <a:gd name="T8" fmla="*/ 0 w 83"/>
              <a:gd name="T9" fmla="*/ 64 h 212"/>
            </a:gdLst>
            <a:ahLst/>
            <a:cxnLst>
              <a:cxn ang="0">
                <a:pos x="T0" y="T1"/>
              </a:cxn>
              <a:cxn ang="0">
                <a:pos x="T2" y="T3"/>
              </a:cxn>
              <a:cxn ang="0">
                <a:pos x="T4" y="T5"/>
              </a:cxn>
              <a:cxn ang="0">
                <a:pos x="T6" y="T7"/>
              </a:cxn>
              <a:cxn ang="0">
                <a:pos x="T8" y="T9"/>
              </a:cxn>
            </a:cxnLst>
            <a:rect l="0" t="0" r="r" b="b"/>
            <a:pathLst>
              <a:path w="83" h="212">
                <a:moveTo>
                  <a:pt x="0" y="64"/>
                </a:moveTo>
                <a:lnTo>
                  <a:pt x="83" y="0"/>
                </a:lnTo>
                <a:lnTo>
                  <a:pt x="83" y="166"/>
                </a:lnTo>
                <a:lnTo>
                  <a:pt x="0" y="212"/>
                </a:lnTo>
                <a:lnTo>
                  <a:pt x="0" y="64"/>
                </a:lnTo>
                <a:close/>
              </a:path>
            </a:pathLst>
          </a:custGeom>
          <a:solidFill>
            <a:srgbClr val="4276AA">
              <a:lumMod val="75000"/>
            </a:srgbClr>
          </a:solidFill>
          <a:ln>
            <a:noFill/>
          </a:ln>
        </p:spPr>
        <p:txBody>
          <a:bodyPr anchor="ctr"/>
          <a:p>
            <a:pPr algn="ctr"/>
            <a:endParaRPr sz="1800"/>
          </a:p>
        </p:txBody>
      </p:sp>
      <p:sp>
        <p:nvSpPr>
          <p:cNvPr id="624" name="任意多边形 623"/>
          <p:cNvSpPr/>
          <p:nvPr>
            <p:custDataLst>
              <p:tags r:id="rId197"/>
            </p:custDataLst>
          </p:nvPr>
        </p:nvSpPr>
        <p:spPr bwMode="auto">
          <a:xfrm>
            <a:off x="4787265" y="5410835"/>
            <a:ext cx="132080" cy="300355"/>
          </a:xfrm>
          <a:custGeom>
            <a:avLst/>
            <a:gdLst>
              <a:gd name="T0" fmla="*/ 0 w 83"/>
              <a:gd name="T1" fmla="*/ 42 h 189"/>
              <a:gd name="T2" fmla="*/ 83 w 83"/>
              <a:gd name="T3" fmla="*/ 0 h 189"/>
              <a:gd name="T4" fmla="*/ 83 w 83"/>
              <a:gd name="T5" fmla="*/ 165 h 189"/>
              <a:gd name="T6" fmla="*/ 0 w 83"/>
              <a:gd name="T7" fmla="*/ 189 h 189"/>
              <a:gd name="T8" fmla="*/ 0 w 83"/>
              <a:gd name="T9" fmla="*/ 42 h 189"/>
            </a:gdLst>
            <a:ahLst/>
            <a:cxnLst>
              <a:cxn ang="0">
                <a:pos x="T0" y="T1"/>
              </a:cxn>
              <a:cxn ang="0">
                <a:pos x="T2" y="T3"/>
              </a:cxn>
              <a:cxn ang="0">
                <a:pos x="T4" y="T5"/>
              </a:cxn>
              <a:cxn ang="0">
                <a:pos x="T6" y="T7"/>
              </a:cxn>
              <a:cxn ang="0">
                <a:pos x="T8" y="T9"/>
              </a:cxn>
            </a:cxnLst>
            <a:rect l="0" t="0" r="r" b="b"/>
            <a:pathLst>
              <a:path w="83" h="189">
                <a:moveTo>
                  <a:pt x="0" y="42"/>
                </a:moveTo>
                <a:lnTo>
                  <a:pt x="83" y="0"/>
                </a:lnTo>
                <a:lnTo>
                  <a:pt x="83" y="165"/>
                </a:lnTo>
                <a:lnTo>
                  <a:pt x="0" y="189"/>
                </a:lnTo>
                <a:lnTo>
                  <a:pt x="0" y="42"/>
                </a:lnTo>
                <a:close/>
              </a:path>
            </a:pathLst>
          </a:custGeom>
          <a:solidFill>
            <a:srgbClr val="4276AA">
              <a:lumMod val="75000"/>
            </a:srgbClr>
          </a:solidFill>
          <a:ln>
            <a:noFill/>
          </a:ln>
        </p:spPr>
        <p:txBody>
          <a:bodyPr anchor="ctr"/>
          <a:p>
            <a:pPr algn="ctr"/>
            <a:endParaRPr sz="1800"/>
          </a:p>
        </p:txBody>
      </p:sp>
      <p:sp>
        <p:nvSpPr>
          <p:cNvPr id="625" name="任意多边形 624"/>
          <p:cNvSpPr/>
          <p:nvPr>
            <p:custDataLst>
              <p:tags r:id="rId198"/>
            </p:custDataLst>
          </p:nvPr>
        </p:nvSpPr>
        <p:spPr bwMode="auto">
          <a:xfrm>
            <a:off x="4787265" y="5730240"/>
            <a:ext cx="132080" cy="266700"/>
          </a:xfrm>
          <a:custGeom>
            <a:avLst/>
            <a:gdLst>
              <a:gd name="T0" fmla="*/ 0 w 83"/>
              <a:gd name="T1" fmla="*/ 20 h 168"/>
              <a:gd name="T2" fmla="*/ 83 w 83"/>
              <a:gd name="T3" fmla="*/ 0 h 168"/>
              <a:gd name="T4" fmla="*/ 83 w 83"/>
              <a:gd name="T5" fmla="*/ 166 h 168"/>
              <a:gd name="T6" fmla="*/ 0 w 83"/>
              <a:gd name="T7" fmla="*/ 168 h 168"/>
              <a:gd name="T8" fmla="*/ 0 w 83"/>
              <a:gd name="T9" fmla="*/ 20 h 168"/>
            </a:gdLst>
            <a:ahLst/>
            <a:cxnLst>
              <a:cxn ang="0">
                <a:pos x="T0" y="T1"/>
              </a:cxn>
              <a:cxn ang="0">
                <a:pos x="T2" y="T3"/>
              </a:cxn>
              <a:cxn ang="0">
                <a:pos x="T4" y="T5"/>
              </a:cxn>
              <a:cxn ang="0">
                <a:pos x="T6" y="T7"/>
              </a:cxn>
              <a:cxn ang="0">
                <a:pos x="T8" y="T9"/>
              </a:cxn>
            </a:cxnLst>
            <a:rect l="0" t="0" r="r" b="b"/>
            <a:pathLst>
              <a:path w="83" h="168">
                <a:moveTo>
                  <a:pt x="0" y="20"/>
                </a:moveTo>
                <a:lnTo>
                  <a:pt x="83" y="0"/>
                </a:lnTo>
                <a:lnTo>
                  <a:pt x="83" y="166"/>
                </a:lnTo>
                <a:lnTo>
                  <a:pt x="0" y="168"/>
                </a:lnTo>
                <a:lnTo>
                  <a:pt x="0" y="20"/>
                </a:lnTo>
                <a:close/>
              </a:path>
            </a:pathLst>
          </a:custGeom>
          <a:solidFill>
            <a:srgbClr val="4276AA">
              <a:lumMod val="75000"/>
            </a:srgbClr>
          </a:solidFill>
          <a:ln>
            <a:noFill/>
          </a:ln>
        </p:spPr>
        <p:txBody>
          <a:bodyPr anchor="ctr"/>
          <a:p>
            <a:pPr algn="ctr"/>
            <a:endParaRPr sz="1800"/>
          </a:p>
        </p:txBody>
      </p:sp>
      <p:sp>
        <p:nvSpPr>
          <p:cNvPr id="626" name="任意多边形 625"/>
          <p:cNvSpPr/>
          <p:nvPr>
            <p:custDataLst>
              <p:tags r:id="rId199"/>
            </p:custDataLst>
          </p:nvPr>
        </p:nvSpPr>
        <p:spPr bwMode="auto">
          <a:xfrm>
            <a:off x="373380" y="5996940"/>
            <a:ext cx="11445875" cy="111125"/>
          </a:xfrm>
          <a:custGeom>
            <a:avLst/>
            <a:gdLst>
              <a:gd name="T0" fmla="*/ 0 w 16666"/>
              <a:gd name="T1" fmla="*/ 81 h 161"/>
              <a:gd name="T2" fmla="*/ 1041 w 16666"/>
              <a:gd name="T3" fmla="*/ 58 h 161"/>
              <a:gd name="T4" fmla="*/ 2083 w 16666"/>
              <a:gd name="T5" fmla="*/ 41 h 161"/>
              <a:gd name="T6" fmla="*/ 4166 w 16666"/>
              <a:gd name="T7" fmla="*/ 18 h 161"/>
              <a:gd name="T8" fmla="*/ 8333 w 16666"/>
              <a:gd name="T9" fmla="*/ 1 h 161"/>
              <a:gd name="T10" fmla="*/ 12500 w 16666"/>
              <a:gd name="T11" fmla="*/ 18 h 161"/>
              <a:gd name="T12" fmla="*/ 14583 w 16666"/>
              <a:gd name="T13" fmla="*/ 41 h 161"/>
              <a:gd name="T14" fmla="*/ 15625 w 16666"/>
              <a:gd name="T15" fmla="*/ 58 h 161"/>
              <a:gd name="T16" fmla="*/ 16666 w 16666"/>
              <a:gd name="T17" fmla="*/ 81 h 161"/>
              <a:gd name="T18" fmla="*/ 15625 w 16666"/>
              <a:gd name="T19" fmla="*/ 103 h 161"/>
              <a:gd name="T20" fmla="*/ 14583 w 16666"/>
              <a:gd name="T21" fmla="*/ 120 h 161"/>
              <a:gd name="T22" fmla="*/ 12500 w 16666"/>
              <a:gd name="T23" fmla="*/ 143 h 161"/>
              <a:gd name="T24" fmla="*/ 8333 w 16666"/>
              <a:gd name="T25" fmla="*/ 160 h 161"/>
              <a:gd name="T26" fmla="*/ 4166 w 16666"/>
              <a:gd name="T27" fmla="*/ 143 h 161"/>
              <a:gd name="T28" fmla="*/ 2083 w 16666"/>
              <a:gd name="T29" fmla="*/ 120 h 161"/>
              <a:gd name="T30" fmla="*/ 1041 w 16666"/>
              <a:gd name="T31" fmla="*/ 103 h 161"/>
              <a:gd name="T32" fmla="*/ 0 w 16666"/>
              <a:gd name="T3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66" h="161">
                <a:moveTo>
                  <a:pt x="0" y="81"/>
                </a:moveTo>
                <a:cubicBezTo>
                  <a:pt x="347" y="72"/>
                  <a:pt x="694" y="65"/>
                  <a:pt x="1041" y="58"/>
                </a:cubicBezTo>
                <a:cubicBezTo>
                  <a:pt x="1389" y="52"/>
                  <a:pt x="1736" y="47"/>
                  <a:pt x="2083" y="41"/>
                </a:cubicBezTo>
                <a:cubicBezTo>
                  <a:pt x="2777" y="31"/>
                  <a:pt x="3472" y="24"/>
                  <a:pt x="4166" y="18"/>
                </a:cubicBezTo>
                <a:cubicBezTo>
                  <a:pt x="5555" y="6"/>
                  <a:pt x="6944" y="1"/>
                  <a:pt x="8333" y="1"/>
                </a:cubicBezTo>
                <a:cubicBezTo>
                  <a:pt x="9722" y="0"/>
                  <a:pt x="11111" y="6"/>
                  <a:pt x="12500" y="18"/>
                </a:cubicBezTo>
                <a:cubicBezTo>
                  <a:pt x="13194" y="24"/>
                  <a:pt x="13889" y="31"/>
                  <a:pt x="14583" y="41"/>
                </a:cubicBezTo>
                <a:cubicBezTo>
                  <a:pt x="14930" y="46"/>
                  <a:pt x="15277" y="52"/>
                  <a:pt x="15625" y="58"/>
                </a:cubicBezTo>
                <a:cubicBezTo>
                  <a:pt x="15972" y="65"/>
                  <a:pt x="16319" y="72"/>
                  <a:pt x="16666" y="81"/>
                </a:cubicBezTo>
                <a:cubicBezTo>
                  <a:pt x="16319" y="89"/>
                  <a:pt x="15972" y="96"/>
                  <a:pt x="15625" y="103"/>
                </a:cubicBezTo>
                <a:cubicBezTo>
                  <a:pt x="15277" y="109"/>
                  <a:pt x="14930" y="115"/>
                  <a:pt x="14583" y="120"/>
                </a:cubicBezTo>
                <a:cubicBezTo>
                  <a:pt x="13889" y="130"/>
                  <a:pt x="13194" y="137"/>
                  <a:pt x="12500" y="143"/>
                </a:cubicBezTo>
                <a:cubicBezTo>
                  <a:pt x="11111" y="155"/>
                  <a:pt x="9722" y="161"/>
                  <a:pt x="8333" y="160"/>
                </a:cubicBezTo>
                <a:cubicBezTo>
                  <a:pt x="6944" y="160"/>
                  <a:pt x="5555" y="155"/>
                  <a:pt x="4166" y="143"/>
                </a:cubicBezTo>
                <a:cubicBezTo>
                  <a:pt x="3472" y="137"/>
                  <a:pt x="2777" y="130"/>
                  <a:pt x="2083" y="120"/>
                </a:cubicBezTo>
                <a:cubicBezTo>
                  <a:pt x="1736" y="115"/>
                  <a:pt x="1389" y="109"/>
                  <a:pt x="1041" y="103"/>
                </a:cubicBezTo>
                <a:cubicBezTo>
                  <a:pt x="694" y="96"/>
                  <a:pt x="347" y="89"/>
                  <a:pt x="0" y="81"/>
                </a:cubicBezTo>
                <a:close/>
              </a:path>
            </a:pathLst>
          </a:custGeom>
          <a:solidFill>
            <a:srgbClr val="778495"/>
          </a:solidFill>
          <a:ln>
            <a:noFill/>
          </a:ln>
        </p:spPr>
        <p:txBody>
          <a:bodyPr anchor="ctr"/>
          <a:p>
            <a:pPr algn="ctr"/>
            <a:endParaRPr sz="1800"/>
          </a:p>
        </p:txBody>
      </p:sp>
      <p:sp>
        <p:nvSpPr>
          <p:cNvPr id="627" name="矩形 626"/>
          <p:cNvSpPr/>
          <p:nvPr>
            <p:custDataLst>
              <p:tags r:id="rId200"/>
            </p:custDataLst>
          </p:nvPr>
        </p:nvSpPr>
        <p:spPr>
          <a:xfrm flipH="1">
            <a:off x="3739515" y="1784985"/>
            <a:ext cx="469900" cy="469900"/>
          </a:xfrm>
          <a:prstGeom prst="rect">
            <a:avLst/>
          </a:prstGeom>
          <a:solidFill>
            <a:srgbClr val="178AA1"/>
          </a:solidFill>
          <a:ln>
            <a:solidFill>
              <a:srgbClr val="178AA1">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28" name="任意多边形 627"/>
          <p:cNvSpPr/>
          <p:nvPr>
            <p:custDataLst>
              <p:tags r:id="rId201"/>
            </p:custDataLst>
          </p:nvPr>
        </p:nvSpPr>
        <p:spPr bwMode="auto">
          <a:xfrm>
            <a:off x="3824605" y="1899920"/>
            <a:ext cx="299720" cy="239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p:spPr>
        <p:txBody>
          <a:bodyPr anchor="ctr"/>
          <a:p>
            <a:pPr algn="ctr"/>
            <a:endParaRPr sz="1800"/>
          </a:p>
        </p:txBody>
      </p:sp>
      <p:sp>
        <p:nvSpPr>
          <p:cNvPr id="629" name="矩形 628"/>
          <p:cNvSpPr/>
          <p:nvPr>
            <p:custDataLst>
              <p:tags r:id="rId202"/>
            </p:custDataLst>
          </p:nvPr>
        </p:nvSpPr>
        <p:spPr>
          <a:xfrm>
            <a:off x="8027670" y="1784985"/>
            <a:ext cx="469900" cy="469900"/>
          </a:xfrm>
          <a:prstGeom prst="rect">
            <a:avLst/>
          </a:prstGeom>
          <a:solidFill>
            <a:srgbClr val="5268A5"/>
          </a:solidFill>
          <a:ln>
            <a:solidFill>
              <a:srgbClr val="5268A5">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0" name="任意多边形 629"/>
          <p:cNvSpPr/>
          <p:nvPr>
            <p:custDataLst>
              <p:tags r:id="rId203"/>
            </p:custDataLst>
          </p:nvPr>
        </p:nvSpPr>
        <p:spPr bwMode="auto">
          <a:xfrm>
            <a:off x="8131175" y="1894205"/>
            <a:ext cx="263525" cy="2520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rgbClr val="FFFFFF"/>
          </a:solidFill>
          <a:ln>
            <a:noFill/>
          </a:ln>
          <a:effectLst/>
        </p:spPr>
        <p:txBody>
          <a:bodyPr anchor="ctr"/>
          <a:p>
            <a:pPr algn="ctr"/>
            <a:endParaRPr sz="1800"/>
          </a:p>
        </p:txBody>
      </p:sp>
      <p:sp>
        <p:nvSpPr>
          <p:cNvPr id="631" name="矩形 630"/>
          <p:cNvSpPr/>
          <p:nvPr>
            <p:custDataLst>
              <p:tags r:id="rId204"/>
            </p:custDataLst>
          </p:nvPr>
        </p:nvSpPr>
        <p:spPr>
          <a:xfrm>
            <a:off x="5861685" y="1353185"/>
            <a:ext cx="469900" cy="469900"/>
          </a:xfrm>
          <a:prstGeom prst="rect">
            <a:avLst/>
          </a:prstGeom>
          <a:ln>
            <a:solidFill>
              <a:srgbClr val="4276AA">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2" name="任意多边形 631"/>
          <p:cNvSpPr/>
          <p:nvPr>
            <p:custDataLst>
              <p:tags r:id="rId205"/>
            </p:custDataLst>
          </p:nvPr>
        </p:nvSpPr>
        <p:spPr bwMode="auto">
          <a:xfrm>
            <a:off x="5968365" y="1435100"/>
            <a:ext cx="255270" cy="30543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rgbClr val="FFFFFF"/>
          </a:solidFill>
          <a:ln>
            <a:noFill/>
          </a:ln>
          <a:effectLst/>
        </p:spPr>
        <p:txBody>
          <a:bodyPr anchor="ctr"/>
          <a:p>
            <a:pPr algn="ctr"/>
            <a:endParaRPr sz="1800"/>
          </a:p>
        </p:txBody>
      </p:sp>
      <p:sp>
        <p:nvSpPr>
          <p:cNvPr id="633" name="矩形 632"/>
          <p:cNvSpPr/>
          <p:nvPr>
            <p:custDataLst>
              <p:tags r:id="rId206"/>
            </p:custDataLst>
          </p:nvPr>
        </p:nvSpPr>
        <p:spPr>
          <a:xfrm flipH="1">
            <a:off x="1646555" y="2771775"/>
            <a:ext cx="469900" cy="469900"/>
          </a:xfrm>
          <a:prstGeom prst="rect">
            <a:avLst/>
          </a:prstGeom>
          <a:solidFill>
            <a:srgbClr val="40A693"/>
          </a:solidFill>
          <a:ln>
            <a:solidFill>
              <a:srgbClr val="40A693">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4" name="任意多边形 633"/>
          <p:cNvSpPr/>
          <p:nvPr>
            <p:custDataLst>
              <p:tags r:id="rId207"/>
            </p:custDataLst>
          </p:nvPr>
        </p:nvSpPr>
        <p:spPr bwMode="auto">
          <a:xfrm>
            <a:off x="1725295" y="2850515"/>
            <a:ext cx="311785" cy="312420"/>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FFFFFF"/>
          </a:solidFill>
          <a:ln>
            <a:noFill/>
          </a:ln>
          <a:effectLst/>
        </p:spPr>
        <p:txBody>
          <a:bodyPr anchor="ctr"/>
          <a:p>
            <a:pPr algn="ctr"/>
            <a:endParaRPr sz="1800"/>
          </a:p>
        </p:txBody>
      </p:sp>
      <p:sp>
        <p:nvSpPr>
          <p:cNvPr id="635" name="矩形 634"/>
          <p:cNvSpPr/>
          <p:nvPr>
            <p:custDataLst>
              <p:tags r:id="rId208"/>
            </p:custDataLst>
          </p:nvPr>
        </p:nvSpPr>
        <p:spPr>
          <a:xfrm>
            <a:off x="10121265" y="2771775"/>
            <a:ext cx="469900" cy="469900"/>
          </a:xfrm>
          <a:prstGeom prst="rect">
            <a:avLst/>
          </a:prstGeom>
          <a:solidFill>
            <a:srgbClr val="5E5CA2"/>
          </a:solidFill>
          <a:ln>
            <a:solidFill>
              <a:srgbClr val="5E5CA2">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6" name="任意多边形 635"/>
          <p:cNvSpPr/>
          <p:nvPr>
            <p:custDataLst>
              <p:tags r:id="rId209"/>
            </p:custDataLst>
          </p:nvPr>
        </p:nvSpPr>
        <p:spPr bwMode="auto">
          <a:xfrm>
            <a:off x="10216515" y="2867025"/>
            <a:ext cx="278130" cy="2781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FFFFF"/>
          </a:solidFill>
          <a:ln>
            <a:noFill/>
          </a:ln>
          <a:effectLst/>
        </p:spPr>
        <p:txBody>
          <a:bodyPr anchor="ctr"/>
          <a:p>
            <a:pPr algn="ctr"/>
            <a:endParaRPr sz="1800"/>
          </a:p>
        </p:txBody>
      </p:sp>
      <p:sp>
        <p:nvSpPr>
          <p:cNvPr id="637" name="文本框 636"/>
          <p:cNvSpPr txBox="1"/>
          <p:nvPr>
            <p:custDataLst>
              <p:tags r:id="rId210"/>
            </p:custDataLst>
          </p:nvPr>
        </p:nvSpPr>
        <p:spPr>
          <a:xfrm>
            <a:off x="868045" y="324104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40A693">
                    <a:lumMod val="100000"/>
                  </a:srgbClr>
                </a:solidFill>
                <a:latin typeface="+mj-ea"/>
                <a:ea typeface="+mj-ea"/>
                <a:cs typeface="+mn-ea"/>
                <a:sym typeface="微软雅黑" panose="020B0503020204020204" pitchFamily="34" charset="-122"/>
              </a:rPr>
              <a:t>（一）目标</a:t>
            </a:r>
            <a:endParaRPr lang="zh-CN" altLang="zh-CN" sz="1800" b="1" dirty="0">
              <a:solidFill>
                <a:srgbClr val="40A693">
                  <a:lumMod val="100000"/>
                </a:srgbClr>
              </a:solidFill>
              <a:latin typeface="+mj-ea"/>
              <a:ea typeface="+mj-ea"/>
              <a:cs typeface="+mn-ea"/>
              <a:sym typeface="微软雅黑" panose="020B0503020204020204" pitchFamily="34" charset="-122"/>
            </a:endParaRPr>
          </a:p>
        </p:txBody>
      </p:sp>
      <p:sp>
        <p:nvSpPr>
          <p:cNvPr id="638" name="文本框 637"/>
          <p:cNvSpPr txBox="1"/>
          <p:nvPr>
            <p:custDataLst>
              <p:tags r:id="rId211"/>
            </p:custDataLst>
          </p:nvPr>
        </p:nvSpPr>
        <p:spPr>
          <a:xfrm>
            <a:off x="868045" y="3617595"/>
            <a:ext cx="1974215" cy="1165860"/>
          </a:xfrm>
          <a:prstGeom prst="rect">
            <a:avLst/>
          </a:prstGeom>
        </p:spPr>
        <p:txBody>
          <a:bodyPr vert="horz" wrap="square" lIns="0" tIns="72000" rIns="0" bIns="0" anchor="t" anchorCtr="1">
            <a:noAutofit/>
          </a:bodyPr>
          <a:p>
            <a:pPr algn="just">
              <a:lnSpc>
                <a:spcPct val="120000"/>
              </a:lnSpc>
            </a:pPr>
            <a:r>
              <a:rPr lang="zh-CN" altLang="zh-CN" sz="1400" dirty="0">
                <a:solidFill>
                  <a:srgbClr val="000000">
                    <a:lumMod val="100000"/>
                  </a:srgbClr>
                </a:solidFill>
                <a:latin typeface="+mn-ea"/>
                <a:ea typeface="+mn-ea"/>
                <a:sym typeface="微软雅黑" panose="020B0503020204020204" pitchFamily="34" charset="-122"/>
              </a:rPr>
              <a:t>目标是将人们的努力凝聚起来的重要要素，从本质上来说创业团队的根本目标都在于创造新价值。</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39" name="文本框 638"/>
          <p:cNvSpPr txBox="1"/>
          <p:nvPr>
            <p:custDataLst>
              <p:tags r:id="rId212"/>
            </p:custDataLst>
          </p:nvPr>
        </p:nvSpPr>
        <p:spPr>
          <a:xfrm>
            <a:off x="2990850" y="2254885"/>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178AA1">
                    <a:lumMod val="100000"/>
                  </a:srgbClr>
                </a:solidFill>
                <a:latin typeface="+mj-ea"/>
                <a:ea typeface="+mj-ea"/>
                <a:cs typeface="+mn-ea"/>
                <a:sym typeface="微软雅黑" panose="020B0503020204020204" pitchFamily="34" charset="-122"/>
              </a:rPr>
              <a:t>（二）人员</a:t>
            </a:r>
            <a:endParaRPr lang="zh-CN" altLang="zh-CN" sz="1800" b="1" dirty="0">
              <a:solidFill>
                <a:srgbClr val="178AA1">
                  <a:lumMod val="100000"/>
                </a:srgbClr>
              </a:solidFill>
              <a:latin typeface="+mj-ea"/>
              <a:ea typeface="+mj-ea"/>
              <a:cs typeface="+mn-ea"/>
              <a:sym typeface="微软雅黑" panose="020B0503020204020204" pitchFamily="34" charset="-122"/>
            </a:endParaRPr>
          </a:p>
        </p:txBody>
      </p:sp>
      <p:sp>
        <p:nvSpPr>
          <p:cNvPr id="640" name="文本框 639"/>
          <p:cNvSpPr txBox="1"/>
          <p:nvPr>
            <p:custDataLst>
              <p:tags r:id="rId213"/>
            </p:custDataLst>
          </p:nvPr>
        </p:nvSpPr>
        <p:spPr>
          <a:xfrm>
            <a:off x="2990850" y="2631440"/>
            <a:ext cx="1974215" cy="1607185"/>
          </a:xfrm>
          <a:prstGeom prst="rect">
            <a:avLst/>
          </a:prstGeom>
        </p:spPr>
        <p:txBody>
          <a:bodyPr vert="horz" wrap="square" lIns="0" tIns="72000" rIns="0" bIns="0" anchor="t" anchorCtr="1">
            <a:noAutofit/>
          </a:bodyPr>
          <a:p>
            <a:pPr algn="just">
              <a:lnSpc>
                <a:spcPct val="120000"/>
              </a:lnSpc>
            </a:pPr>
            <a:r>
              <a:rPr lang="zh-CN" altLang="zh-CN" sz="1400" dirty="0">
                <a:solidFill>
                  <a:srgbClr val="000000">
                    <a:lumMod val="100000"/>
                  </a:srgbClr>
                </a:solidFill>
                <a:latin typeface="+mn-ea"/>
                <a:ea typeface="+mn-ea"/>
                <a:sym typeface="微软雅黑" panose="020B0503020204020204" pitchFamily="34" charset="-122"/>
              </a:rPr>
              <a:t>任何计划的实施最终还是要落实到人的身上去。人作为知识的载体，所拥有的知识对创业团队的贡献程度将决定企业在市场中的命运。</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1" name="文本框 640"/>
          <p:cNvSpPr txBox="1"/>
          <p:nvPr>
            <p:custDataLst>
              <p:tags r:id="rId214"/>
            </p:custDataLst>
          </p:nvPr>
        </p:nvSpPr>
        <p:spPr>
          <a:xfrm>
            <a:off x="7294245" y="2254885"/>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5268A5">
                    <a:lumMod val="100000"/>
                  </a:srgbClr>
                </a:solidFill>
                <a:latin typeface="+mj-ea"/>
                <a:ea typeface="+mj-ea"/>
                <a:cs typeface="+mn-ea"/>
                <a:sym typeface="微软雅黑" panose="020B0503020204020204" pitchFamily="34" charset="-122"/>
              </a:rPr>
              <a:t>（四）权限</a:t>
            </a:r>
            <a:endParaRPr lang="zh-CN" altLang="zh-CN" sz="1800" b="1" dirty="0">
              <a:solidFill>
                <a:srgbClr val="5268A5">
                  <a:lumMod val="100000"/>
                </a:srgbClr>
              </a:solidFill>
              <a:latin typeface="+mj-ea"/>
              <a:ea typeface="+mj-ea"/>
              <a:cs typeface="+mn-ea"/>
              <a:sym typeface="微软雅黑" panose="020B0503020204020204" pitchFamily="34" charset="-122"/>
            </a:endParaRPr>
          </a:p>
        </p:txBody>
      </p:sp>
      <p:sp>
        <p:nvSpPr>
          <p:cNvPr id="642" name="文本框 641"/>
          <p:cNvSpPr txBox="1"/>
          <p:nvPr>
            <p:custDataLst>
              <p:tags r:id="rId215"/>
            </p:custDataLst>
          </p:nvPr>
        </p:nvSpPr>
        <p:spPr>
          <a:xfrm>
            <a:off x="7294245" y="2631440"/>
            <a:ext cx="1974215" cy="1047115"/>
          </a:xfrm>
          <a:prstGeom prst="rect">
            <a:avLst/>
          </a:prstGeom>
        </p:spPr>
        <p:txBody>
          <a:bodyPr vert="horz" wrap="square" lIns="0" tIns="72000" rIns="0" bIns="0" anchor="t" anchorCtr="1">
            <a:noAutofit/>
          </a:bodyPr>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为了保证团队成员执行创业计划、顺利开展各项工作，必须预先在团队内部进行职权的划分。</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3" name="文本框 642"/>
          <p:cNvSpPr txBox="1"/>
          <p:nvPr>
            <p:custDataLst>
              <p:tags r:id="rId216"/>
            </p:custDataLst>
          </p:nvPr>
        </p:nvSpPr>
        <p:spPr>
          <a:xfrm>
            <a:off x="9368790" y="324104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en-US" sz="1800" b="1" dirty="0">
                <a:solidFill>
                  <a:srgbClr val="5E5CA2">
                    <a:lumMod val="100000"/>
                  </a:srgbClr>
                </a:solidFill>
                <a:latin typeface="+mj-ea"/>
                <a:ea typeface="+mj-ea"/>
                <a:cs typeface="+mn-ea"/>
                <a:sym typeface="微软雅黑" panose="020B0503020204020204" pitchFamily="34" charset="-122"/>
              </a:rPr>
              <a:t>（五）计划</a:t>
            </a:r>
            <a:endParaRPr lang="zh-CN" altLang="en-US" sz="1800" b="1" dirty="0">
              <a:solidFill>
                <a:srgbClr val="5E5CA2">
                  <a:lumMod val="100000"/>
                </a:srgbClr>
              </a:solidFill>
              <a:latin typeface="+mj-ea"/>
              <a:ea typeface="+mj-ea"/>
              <a:cs typeface="+mn-ea"/>
              <a:sym typeface="微软雅黑" panose="020B0503020204020204" pitchFamily="34" charset="-122"/>
            </a:endParaRPr>
          </a:p>
        </p:txBody>
      </p:sp>
      <p:sp>
        <p:nvSpPr>
          <p:cNvPr id="644" name="文本框 643"/>
          <p:cNvSpPr txBox="1"/>
          <p:nvPr>
            <p:custDataLst>
              <p:tags r:id="rId217"/>
            </p:custDataLst>
          </p:nvPr>
        </p:nvSpPr>
        <p:spPr>
          <a:xfrm>
            <a:off x="9368790" y="3617595"/>
            <a:ext cx="1974215" cy="1047115"/>
          </a:xfrm>
          <a:prstGeom prst="rect">
            <a:avLst/>
          </a:prstGeom>
        </p:spPr>
        <p:txBody>
          <a:bodyPr vert="horz" wrap="square" lIns="0" tIns="72000" rIns="0" bIns="0" anchor="t" anchorCtr="1">
            <a:noAutofit/>
          </a:bodyPr>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即制定成员在不同阶段分别要做哪些工作以及怎样做的指导计划。</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5" name="文本框 644"/>
          <p:cNvSpPr txBox="1"/>
          <p:nvPr>
            <p:custDataLst>
              <p:tags r:id="rId218"/>
            </p:custDataLst>
          </p:nvPr>
        </p:nvSpPr>
        <p:spPr>
          <a:xfrm>
            <a:off x="5080000" y="182245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4276AA">
                    <a:lumMod val="100000"/>
                  </a:srgbClr>
                </a:solidFill>
                <a:latin typeface="+mj-ea"/>
                <a:ea typeface="+mj-ea"/>
                <a:cs typeface="+mn-ea"/>
                <a:sym typeface="微软雅黑" panose="020B0503020204020204" pitchFamily="34" charset="-122"/>
              </a:rPr>
              <a:t>（三）定位</a:t>
            </a:r>
            <a:endParaRPr lang="zh-CN" altLang="zh-CN" sz="1800" b="1" dirty="0">
              <a:solidFill>
                <a:srgbClr val="4276AA">
                  <a:lumMod val="100000"/>
                </a:srgbClr>
              </a:solidFill>
              <a:latin typeface="+mj-ea"/>
              <a:ea typeface="+mj-ea"/>
              <a:cs typeface="+mn-ea"/>
              <a:sym typeface="微软雅黑" panose="020B0503020204020204" pitchFamily="34" charset="-122"/>
            </a:endParaRPr>
          </a:p>
        </p:txBody>
      </p:sp>
      <p:sp>
        <p:nvSpPr>
          <p:cNvPr id="646" name="文本框 645"/>
          <p:cNvSpPr txBox="1"/>
          <p:nvPr>
            <p:custDataLst>
              <p:tags r:id="rId219"/>
            </p:custDataLst>
          </p:nvPr>
        </p:nvSpPr>
        <p:spPr>
          <a:xfrm>
            <a:off x="5080000" y="2199640"/>
            <a:ext cx="1974215" cy="783590"/>
          </a:xfrm>
          <a:prstGeom prst="rect">
            <a:avLst/>
          </a:prstGeom>
        </p:spPr>
        <p:txBody>
          <a:bodyPr vert="horz" wrap="square" lIns="0" tIns="72000" rIns="0" bIns="0" anchor="t" anchorCtr="1">
            <a:noAutofit/>
          </a:bodyPr>
          <a:p>
            <a:pPr algn="ctr">
              <a:lnSpc>
                <a:spcPct val="120000"/>
              </a:lnSpc>
            </a:pPr>
            <a:endParaRPr lang="zh-CN" altLang="en-US" sz="1200">
              <a:solidFill>
                <a:srgbClr val="000000">
                  <a:lumMod val="100000"/>
                </a:srgbClr>
              </a:solidFill>
            </a:endParaRPr>
          </a:p>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团队成员的角色分配</a:t>
            </a:r>
            <a:endParaRPr lang="zh-CN" altLang="zh-CN" sz="1400" dirty="0">
              <a:solidFill>
                <a:srgbClr val="000000">
                  <a:lumMod val="100000"/>
                </a:srgbClr>
              </a:solidFill>
              <a:latin typeface="+mn-ea"/>
              <a:ea typeface="+mn-ea"/>
              <a:sym typeface="微软雅黑" panose="020B0503020204020204" pitchFamily="34" charset="-122"/>
            </a:endParaRPr>
          </a:p>
        </p:txBody>
      </p:sp>
    </p:spTree>
    <p:custDataLst>
      <p:tags r:id="rId22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8"/>
                                        </p:tgtEl>
                                        <p:attrNameLst>
                                          <p:attrName>style.visibility</p:attrName>
                                        </p:attrNameLst>
                                      </p:cBhvr>
                                      <p:to>
                                        <p:strVal val="visible"/>
                                      </p:to>
                                    </p:set>
                                    <p:animEffect transition="in" filter="blinds(horizontal)">
                                      <p:cBhvr>
                                        <p:cTn id="7" dur="500"/>
                                        <p:tgtEl>
                                          <p:spTgt spid="4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29"/>
                                        </p:tgtEl>
                                        <p:attrNameLst>
                                          <p:attrName>style.visibility</p:attrName>
                                        </p:attrNameLst>
                                      </p:cBhvr>
                                      <p:to>
                                        <p:strVal val="visible"/>
                                      </p:to>
                                    </p:set>
                                    <p:animEffect transition="in" filter="blinds(horizontal)">
                                      <p:cBhvr>
                                        <p:cTn id="10" dur="500"/>
                                        <p:tgtEl>
                                          <p:spTgt spid="4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30"/>
                                        </p:tgtEl>
                                        <p:attrNameLst>
                                          <p:attrName>style.visibility</p:attrName>
                                        </p:attrNameLst>
                                      </p:cBhvr>
                                      <p:to>
                                        <p:strVal val="visible"/>
                                      </p:to>
                                    </p:set>
                                    <p:animEffect transition="in" filter="blinds(horizontal)">
                                      <p:cBhvr>
                                        <p:cTn id="13" dur="500"/>
                                        <p:tgtEl>
                                          <p:spTgt spid="43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31"/>
                                        </p:tgtEl>
                                        <p:attrNameLst>
                                          <p:attrName>style.visibility</p:attrName>
                                        </p:attrNameLst>
                                      </p:cBhvr>
                                      <p:to>
                                        <p:strVal val="visible"/>
                                      </p:to>
                                    </p:set>
                                    <p:animEffect transition="in" filter="blinds(horizontal)">
                                      <p:cBhvr>
                                        <p:cTn id="16" dur="500"/>
                                        <p:tgtEl>
                                          <p:spTgt spid="43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32"/>
                                        </p:tgtEl>
                                        <p:attrNameLst>
                                          <p:attrName>style.visibility</p:attrName>
                                        </p:attrNameLst>
                                      </p:cBhvr>
                                      <p:to>
                                        <p:strVal val="visible"/>
                                      </p:to>
                                    </p:set>
                                    <p:animEffect transition="in" filter="blinds(horizontal)">
                                      <p:cBhvr>
                                        <p:cTn id="19" dur="500"/>
                                        <p:tgtEl>
                                          <p:spTgt spid="4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33"/>
                                        </p:tgtEl>
                                        <p:attrNameLst>
                                          <p:attrName>style.visibility</p:attrName>
                                        </p:attrNameLst>
                                      </p:cBhvr>
                                      <p:to>
                                        <p:strVal val="visible"/>
                                      </p:to>
                                    </p:set>
                                    <p:animEffect transition="in" filter="blinds(horizontal)">
                                      <p:cBhvr>
                                        <p:cTn id="22" dur="500"/>
                                        <p:tgtEl>
                                          <p:spTgt spid="43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34"/>
                                        </p:tgtEl>
                                        <p:attrNameLst>
                                          <p:attrName>style.visibility</p:attrName>
                                        </p:attrNameLst>
                                      </p:cBhvr>
                                      <p:to>
                                        <p:strVal val="visible"/>
                                      </p:to>
                                    </p:set>
                                    <p:animEffect transition="in" filter="blinds(horizontal)">
                                      <p:cBhvr>
                                        <p:cTn id="25" dur="500"/>
                                        <p:tgtEl>
                                          <p:spTgt spid="43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35"/>
                                        </p:tgtEl>
                                        <p:attrNameLst>
                                          <p:attrName>style.visibility</p:attrName>
                                        </p:attrNameLst>
                                      </p:cBhvr>
                                      <p:to>
                                        <p:strVal val="visible"/>
                                      </p:to>
                                    </p:set>
                                    <p:animEffect transition="in" filter="blinds(horizontal)">
                                      <p:cBhvr>
                                        <p:cTn id="28" dur="500"/>
                                        <p:tgtEl>
                                          <p:spTgt spid="43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36"/>
                                        </p:tgtEl>
                                        <p:attrNameLst>
                                          <p:attrName>style.visibility</p:attrName>
                                        </p:attrNameLst>
                                      </p:cBhvr>
                                      <p:to>
                                        <p:strVal val="visible"/>
                                      </p:to>
                                    </p:set>
                                    <p:animEffect transition="in" filter="blinds(horizontal)">
                                      <p:cBhvr>
                                        <p:cTn id="31" dur="500"/>
                                        <p:tgtEl>
                                          <p:spTgt spid="43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37"/>
                                        </p:tgtEl>
                                        <p:attrNameLst>
                                          <p:attrName>style.visibility</p:attrName>
                                        </p:attrNameLst>
                                      </p:cBhvr>
                                      <p:to>
                                        <p:strVal val="visible"/>
                                      </p:to>
                                    </p:set>
                                    <p:animEffect transition="in" filter="blinds(horizontal)">
                                      <p:cBhvr>
                                        <p:cTn id="34" dur="500"/>
                                        <p:tgtEl>
                                          <p:spTgt spid="43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38"/>
                                        </p:tgtEl>
                                        <p:attrNameLst>
                                          <p:attrName>style.visibility</p:attrName>
                                        </p:attrNameLst>
                                      </p:cBhvr>
                                      <p:to>
                                        <p:strVal val="visible"/>
                                      </p:to>
                                    </p:set>
                                    <p:animEffect transition="in" filter="blinds(horizontal)">
                                      <p:cBhvr>
                                        <p:cTn id="37" dur="500"/>
                                        <p:tgtEl>
                                          <p:spTgt spid="43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39"/>
                                        </p:tgtEl>
                                        <p:attrNameLst>
                                          <p:attrName>style.visibility</p:attrName>
                                        </p:attrNameLst>
                                      </p:cBhvr>
                                      <p:to>
                                        <p:strVal val="visible"/>
                                      </p:to>
                                    </p:set>
                                    <p:animEffect transition="in" filter="blinds(horizontal)">
                                      <p:cBhvr>
                                        <p:cTn id="40" dur="500"/>
                                        <p:tgtEl>
                                          <p:spTgt spid="43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40"/>
                                        </p:tgtEl>
                                        <p:attrNameLst>
                                          <p:attrName>style.visibility</p:attrName>
                                        </p:attrNameLst>
                                      </p:cBhvr>
                                      <p:to>
                                        <p:strVal val="visible"/>
                                      </p:to>
                                    </p:set>
                                    <p:animEffect transition="in" filter="blinds(horizontal)">
                                      <p:cBhvr>
                                        <p:cTn id="43" dur="500"/>
                                        <p:tgtEl>
                                          <p:spTgt spid="44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441"/>
                                        </p:tgtEl>
                                        <p:attrNameLst>
                                          <p:attrName>style.visibility</p:attrName>
                                        </p:attrNameLst>
                                      </p:cBhvr>
                                      <p:to>
                                        <p:strVal val="visible"/>
                                      </p:to>
                                    </p:set>
                                    <p:animEffect transition="in" filter="blinds(horizontal)">
                                      <p:cBhvr>
                                        <p:cTn id="46" dur="500"/>
                                        <p:tgtEl>
                                          <p:spTgt spid="44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42"/>
                                        </p:tgtEl>
                                        <p:attrNameLst>
                                          <p:attrName>style.visibility</p:attrName>
                                        </p:attrNameLst>
                                      </p:cBhvr>
                                      <p:to>
                                        <p:strVal val="visible"/>
                                      </p:to>
                                    </p:set>
                                    <p:animEffect transition="in" filter="blinds(horizontal)">
                                      <p:cBhvr>
                                        <p:cTn id="49" dur="500"/>
                                        <p:tgtEl>
                                          <p:spTgt spid="44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443"/>
                                        </p:tgtEl>
                                        <p:attrNameLst>
                                          <p:attrName>style.visibility</p:attrName>
                                        </p:attrNameLst>
                                      </p:cBhvr>
                                      <p:to>
                                        <p:strVal val="visible"/>
                                      </p:to>
                                    </p:set>
                                    <p:animEffect transition="in" filter="blinds(horizontal)">
                                      <p:cBhvr>
                                        <p:cTn id="52" dur="500"/>
                                        <p:tgtEl>
                                          <p:spTgt spid="44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44"/>
                                        </p:tgtEl>
                                        <p:attrNameLst>
                                          <p:attrName>style.visibility</p:attrName>
                                        </p:attrNameLst>
                                      </p:cBhvr>
                                      <p:to>
                                        <p:strVal val="visible"/>
                                      </p:to>
                                    </p:set>
                                    <p:animEffect transition="in" filter="blinds(horizontal)">
                                      <p:cBhvr>
                                        <p:cTn id="55" dur="500"/>
                                        <p:tgtEl>
                                          <p:spTgt spid="44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45"/>
                                        </p:tgtEl>
                                        <p:attrNameLst>
                                          <p:attrName>style.visibility</p:attrName>
                                        </p:attrNameLst>
                                      </p:cBhvr>
                                      <p:to>
                                        <p:strVal val="visible"/>
                                      </p:to>
                                    </p:set>
                                    <p:animEffect transition="in" filter="blinds(horizontal)">
                                      <p:cBhvr>
                                        <p:cTn id="58" dur="500"/>
                                        <p:tgtEl>
                                          <p:spTgt spid="445"/>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46"/>
                                        </p:tgtEl>
                                        <p:attrNameLst>
                                          <p:attrName>style.visibility</p:attrName>
                                        </p:attrNameLst>
                                      </p:cBhvr>
                                      <p:to>
                                        <p:strVal val="visible"/>
                                      </p:to>
                                    </p:set>
                                    <p:animEffect transition="in" filter="blinds(horizontal)">
                                      <p:cBhvr>
                                        <p:cTn id="61" dur="500"/>
                                        <p:tgtEl>
                                          <p:spTgt spid="446"/>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blinds(horizontal)">
                                      <p:cBhvr>
                                        <p:cTn id="64" dur="500"/>
                                        <p:tgtEl>
                                          <p:spTgt spid="447"/>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48"/>
                                        </p:tgtEl>
                                        <p:attrNameLst>
                                          <p:attrName>style.visibility</p:attrName>
                                        </p:attrNameLst>
                                      </p:cBhvr>
                                      <p:to>
                                        <p:strVal val="visible"/>
                                      </p:to>
                                    </p:set>
                                    <p:animEffect transition="in" filter="blinds(horizontal)">
                                      <p:cBhvr>
                                        <p:cTn id="67" dur="500"/>
                                        <p:tgtEl>
                                          <p:spTgt spid="448"/>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449"/>
                                        </p:tgtEl>
                                        <p:attrNameLst>
                                          <p:attrName>style.visibility</p:attrName>
                                        </p:attrNameLst>
                                      </p:cBhvr>
                                      <p:to>
                                        <p:strVal val="visible"/>
                                      </p:to>
                                    </p:set>
                                    <p:animEffect transition="in" filter="blinds(horizontal)">
                                      <p:cBhvr>
                                        <p:cTn id="70" dur="500"/>
                                        <p:tgtEl>
                                          <p:spTgt spid="449"/>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450"/>
                                        </p:tgtEl>
                                        <p:attrNameLst>
                                          <p:attrName>style.visibility</p:attrName>
                                        </p:attrNameLst>
                                      </p:cBhvr>
                                      <p:to>
                                        <p:strVal val="visible"/>
                                      </p:to>
                                    </p:set>
                                    <p:animEffect transition="in" filter="blinds(horizontal)">
                                      <p:cBhvr>
                                        <p:cTn id="73" dur="500"/>
                                        <p:tgtEl>
                                          <p:spTgt spid="45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451"/>
                                        </p:tgtEl>
                                        <p:attrNameLst>
                                          <p:attrName>style.visibility</p:attrName>
                                        </p:attrNameLst>
                                      </p:cBhvr>
                                      <p:to>
                                        <p:strVal val="visible"/>
                                      </p:to>
                                    </p:set>
                                    <p:animEffect transition="in" filter="blinds(horizontal)">
                                      <p:cBhvr>
                                        <p:cTn id="76" dur="500"/>
                                        <p:tgtEl>
                                          <p:spTgt spid="451"/>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452"/>
                                        </p:tgtEl>
                                        <p:attrNameLst>
                                          <p:attrName>style.visibility</p:attrName>
                                        </p:attrNameLst>
                                      </p:cBhvr>
                                      <p:to>
                                        <p:strVal val="visible"/>
                                      </p:to>
                                    </p:set>
                                    <p:animEffect transition="in" filter="blinds(horizontal)">
                                      <p:cBhvr>
                                        <p:cTn id="79" dur="500"/>
                                        <p:tgtEl>
                                          <p:spTgt spid="45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453"/>
                                        </p:tgtEl>
                                        <p:attrNameLst>
                                          <p:attrName>style.visibility</p:attrName>
                                        </p:attrNameLst>
                                      </p:cBhvr>
                                      <p:to>
                                        <p:strVal val="visible"/>
                                      </p:to>
                                    </p:set>
                                    <p:animEffect transition="in" filter="blinds(horizontal)">
                                      <p:cBhvr>
                                        <p:cTn id="82" dur="500"/>
                                        <p:tgtEl>
                                          <p:spTgt spid="45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454"/>
                                        </p:tgtEl>
                                        <p:attrNameLst>
                                          <p:attrName>style.visibility</p:attrName>
                                        </p:attrNameLst>
                                      </p:cBhvr>
                                      <p:to>
                                        <p:strVal val="visible"/>
                                      </p:to>
                                    </p:set>
                                    <p:animEffect transition="in" filter="blinds(horizontal)">
                                      <p:cBhvr>
                                        <p:cTn id="85" dur="500"/>
                                        <p:tgtEl>
                                          <p:spTgt spid="454"/>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455"/>
                                        </p:tgtEl>
                                        <p:attrNameLst>
                                          <p:attrName>style.visibility</p:attrName>
                                        </p:attrNameLst>
                                      </p:cBhvr>
                                      <p:to>
                                        <p:strVal val="visible"/>
                                      </p:to>
                                    </p:set>
                                    <p:animEffect transition="in" filter="blinds(horizontal)">
                                      <p:cBhvr>
                                        <p:cTn id="88" dur="500"/>
                                        <p:tgtEl>
                                          <p:spTgt spid="455"/>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456"/>
                                        </p:tgtEl>
                                        <p:attrNameLst>
                                          <p:attrName>style.visibility</p:attrName>
                                        </p:attrNameLst>
                                      </p:cBhvr>
                                      <p:to>
                                        <p:strVal val="visible"/>
                                      </p:to>
                                    </p:set>
                                    <p:animEffect transition="in" filter="blinds(horizontal)">
                                      <p:cBhvr>
                                        <p:cTn id="91" dur="500"/>
                                        <p:tgtEl>
                                          <p:spTgt spid="456"/>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457"/>
                                        </p:tgtEl>
                                        <p:attrNameLst>
                                          <p:attrName>style.visibility</p:attrName>
                                        </p:attrNameLst>
                                      </p:cBhvr>
                                      <p:to>
                                        <p:strVal val="visible"/>
                                      </p:to>
                                    </p:set>
                                    <p:animEffect transition="in" filter="blinds(horizontal)">
                                      <p:cBhvr>
                                        <p:cTn id="94" dur="500"/>
                                        <p:tgtEl>
                                          <p:spTgt spid="457"/>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458"/>
                                        </p:tgtEl>
                                        <p:attrNameLst>
                                          <p:attrName>style.visibility</p:attrName>
                                        </p:attrNameLst>
                                      </p:cBhvr>
                                      <p:to>
                                        <p:strVal val="visible"/>
                                      </p:to>
                                    </p:set>
                                    <p:animEffect transition="in" filter="blinds(horizontal)">
                                      <p:cBhvr>
                                        <p:cTn id="97" dur="500"/>
                                        <p:tgtEl>
                                          <p:spTgt spid="458"/>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459"/>
                                        </p:tgtEl>
                                        <p:attrNameLst>
                                          <p:attrName>style.visibility</p:attrName>
                                        </p:attrNameLst>
                                      </p:cBhvr>
                                      <p:to>
                                        <p:strVal val="visible"/>
                                      </p:to>
                                    </p:set>
                                    <p:animEffect transition="in" filter="blinds(horizontal)">
                                      <p:cBhvr>
                                        <p:cTn id="100" dur="500"/>
                                        <p:tgtEl>
                                          <p:spTgt spid="459"/>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460"/>
                                        </p:tgtEl>
                                        <p:attrNameLst>
                                          <p:attrName>style.visibility</p:attrName>
                                        </p:attrNameLst>
                                      </p:cBhvr>
                                      <p:to>
                                        <p:strVal val="visible"/>
                                      </p:to>
                                    </p:set>
                                    <p:animEffect transition="in" filter="blinds(horizontal)">
                                      <p:cBhvr>
                                        <p:cTn id="103" dur="500"/>
                                        <p:tgtEl>
                                          <p:spTgt spid="460"/>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461"/>
                                        </p:tgtEl>
                                        <p:attrNameLst>
                                          <p:attrName>style.visibility</p:attrName>
                                        </p:attrNameLst>
                                      </p:cBhvr>
                                      <p:to>
                                        <p:strVal val="visible"/>
                                      </p:to>
                                    </p:set>
                                    <p:animEffect transition="in" filter="blinds(horizontal)">
                                      <p:cBhvr>
                                        <p:cTn id="106" dur="500"/>
                                        <p:tgtEl>
                                          <p:spTgt spid="461"/>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462"/>
                                        </p:tgtEl>
                                        <p:attrNameLst>
                                          <p:attrName>style.visibility</p:attrName>
                                        </p:attrNameLst>
                                      </p:cBhvr>
                                      <p:to>
                                        <p:strVal val="visible"/>
                                      </p:to>
                                    </p:set>
                                    <p:animEffect transition="in" filter="blinds(horizontal)">
                                      <p:cBhvr>
                                        <p:cTn id="109" dur="500"/>
                                        <p:tgtEl>
                                          <p:spTgt spid="462"/>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63"/>
                                        </p:tgtEl>
                                        <p:attrNameLst>
                                          <p:attrName>style.visibility</p:attrName>
                                        </p:attrNameLst>
                                      </p:cBhvr>
                                      <p:to>
                                        <p:strVal val="visible"/>
                                      </p:to>
                                    </p:set>
                                    <p:animEffect transition="in" filter="blinds(horizontal)">
                                      <p:cBhvr>
                                        <p:cTn id="112" dur="500"/>
                                        <p:tgtEl>
                                          <p:spTgt spid="463"/>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464"/>
                                        </p:tgtEl>
                                        <p:attrNameLst>
                                          <p:attrName>style.visibility</p:attrName>
                                        </p:attrNameLst>
                                      </p:cBhvr>
                                      <p:to>
                                        <p:strVal val="visible"/>
                                      </p:to>
                                    </p:set>
                                    <p:animEffect transition="in" filter="blinds(horizontal)">
                                      <p:cBhvr>
                                        <p:cTn id="115" dur="500"/>
                                        <p:tgtEl>
                                          <p:spTgt spid="464"/>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465"/>
                                        </p:tgtEl>
                                        <p:attrNameLst>
                                          <p:attrName>style.visibility</p:attrName>
                                        </p:attrNameLst>
                                      </p:cBhvr>
                                      <p:to>
                                        <p:strVal val="visible"/>
                                      </p:to>
                                    </p:set>
                                    <p:animEffect transition="in" filter="blinds(horizontal)">
                                      <p:cBhvr>
                                        <p:cTn id="118" dur="500"/>
                                        <p:tgtEl>
                                          <p:spTgt spid="465"/>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466"/>
                                        </p:tgtEl>
                                        <p:attrNameLst>
                                          <p:attrName>style.visibility</p:attrName>
                                        </p:attrNameLst>
                                      </p:cBhvr>
                                      <p:to>
                                        <p:strVal val="visible"/>
                                      </p:to>
                                    </p:set>
                                    <p:animEffect transition="in" filter="blinds(horizontal)">
                                      <p:cBhvr>
                                        <p:cTn id="121" dur="500"/>
                                        <p:tgtEl>
                                          <p:spTgt spid="466"/>
                                        </p:tgtEl>
                                      </p:cBhvr>
                                    </p:animEffect>
                                  </p:childTnLst>
                                </p:cTn>
                              </p:par>
                              <p:par>
                                <p:cTn id="122" presetID="3" presetClass="entr" presetSubtype="10" fill="hold" grpId="0" nodeType="withEffect">
                                  <p:stCondLst>
                                    <p:cond delay="0"/>
                                  </p:stCondLst>
                                  <p:childTnLst>
                                    <p:set>
                                      <p:cBhvr>
                                        <p:cTn id="123" dur="1" fill="hold">
                                          <p:stCondLst>
                                            <p:cond delay="0"/>
                                          </p:stCondLst>
                                        </p:cTn>
                                        <p:tgtEl>
                                          <p:spTgt spid="467"/>
                                        </p:tgtEl>
                                        <p:attrNameLst>
                                          <p:attrName>style.visibility</p:attrName>
                                        </p:attrNameLst>
                                      </p:cBhvr>
                                      <p:to>
                                        <p:strVal val="visible"/>
                                      </p:to>
                                    </p:set>
                                    <p:animEffect transition="in" filter="blinds(horizontal)">
                                      <p:cBhvr>
                                        <p:cTn id="124" dur="500"/>
                                        <p:tgtEl>
                                          <p:spTgt spid="467"/>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468"/>
                                        </p:tgtEl>
                                        <p:attrNameLst>
                                          <p:attrName>style.visibility</p:attrName>
                                        </p:attrNameLst>
                                      </p:cBhvr>
                                      <p:to>
                                        <p:strVal val="visible"/>
                                      </p:to>
                                    </p:set>
                                    <p:animEffect transition="in" filter="blinds(horizontal)">
                                      <p:cBhvr>
                                        <p:cTn id="127" dur="500"/>
                                        <p:tgtEl>
                                          <p:spTgt spid="468"/>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469"/>
                                        </p:tgtEl>
                                        <p:attrNameLst>
                                          <p:attrName>style.visibility</p:attrName>
                                        </p:attrNameLst>
                                      </p:cBhvr>
                                      <p:to>
                                        <p:strVal val="visible"/>
                                      </p:to>
                                    </p:set>
                                    <p:animEffect transition="in" filter="blinds(horizontal)">
                                      <p:cBhvr>
                                        <p:cTn id="130" dur="500"/>
                                        <p:tgtEl>
                                          <p:spTgt spid="469"/>
                                        </p:tgtEl>
                                      </p:cBhvr>
                                    </p:animEffect>
                                  </p:childTnLst>
                                </p:cTn>
                              </p:par>
                              <p:par>
                                <p:cTn id="131" presetID="3" presetClass="entr" presetSubtype="10" fill="hold" grpId="0" nodeType="withEffect">
                                  <p:stCondLst>
                                    <p:cond delay="0"/>
                                  </p:stCondLst>
                                  <p:childTnLst>
                                    <p:set>
                                      <p:cBhvr>
                                        <p:cTn id="132" dur="1" fill="hold">
                                          <p:stCondLst>
                                            <p:cond delay="0"/>
                                          </p:stCondLst>
                                        </p:cTn>
                                        <p:tgtEl>
                                          <p:spTgt spid="470"/>
                                        </p:tgtEl>
                                        <p:attrNameLst>
                                          <p:attrName>style.visibility</p:attrName>
                                        </p:attrNameLst>
                                      </p:cBhvr>
                                      <p:to>
                                        <p:strVal val="visible"/>
                                      </p:to>
                                    </p:set>
                                    <p:animEffect transition="in" filter="blinds(horizontal)">
                                      <p:cBhvr>
                                        <p:cTn id="133" dur="500"/>
                                        <p:tgtEl>
                                          <p:spTgt spid="470"/>
                                        </p:tgtEl>
                                      </p:cBhvr>
                                    </p:animEffect>
                                  </p:childTnLst>
                                </p:cTn>
                              </p:par>
                              <p:par>
                                <p:cTn id="134" presetID="3" presetClass="entr" presetSubtype="10" fill="hold" grpId="0" nodeType="withEffect">
                                  <p:stCondLst>
                                    <p:cond delay="0"/>
                                  </p:stCondLst>
                                  <p:childTnLst>
                                    <p:set>
                                      <p:cBhvr>
                                        <p:cTn id="135" dur="1" fill="hold">
                                          <p:stCondLst>
                                            <p:cond delay="0"/>
                                          </p:stCondLst>
                                        </p:cTn>
                                        <p:tgtEl>
                                          <p:spTgt spid="471"/>
                                        </p:tgtEl>
                                        <p:attrNameLst>
                                          <p:attrName>style.visibility</p:attrName>
                                        </p:attrNameLst>
                                      </p:cBhvr>
                                      <p:to>
                                        <p:strVal val="visible"/>
                                      </p:to>
                                    </p:set>
                                    <p:animEffect transition="in" filter="blinds(horizontal)">
                                      <p:cBhvr>
                                        <p:cTn id="136" dur="500"/>
                                        <p:tgtEl>
                                          <p:spTgt spid="471"/>
                                        </p:tgtEl>
                                      </p:cBhvr>
                                    </p:animEffect>
                                  </p:childTnLst>
                                </p:cTn>
                              </p:par>
                              <p:par>
                                <p:cTn id="137" presetID="3" presetClass="entr" presetSubtype="10" fill="hold" grpId="0" nodeType="withEffect">
                                  <p:stCondLst>
                                    <p:cond delay="0"/>
                                  </p:stCondLst>
                                  <p:childTnLst>
                                    <p:set>
                                      <p:cBhvr>
                                        <p:cTn id="138" dur="1" fill="hold">
                                          <p:stCondLst>
                                            <p:cond delay="0"/>
                                          </p:stCondLst>
                                        </p:cTn>
                                        <p:tgtEl>
                                          <p:spTgt spid="472"/>
                                        </p:tgtEl>
                                        <p:attrNameLst>
                                          <p:attrName>style.visibility</p:attrName>
                                        </p:attrNameLst>
                                      </p:cBhvr>
                                      <p:to>
                                        <p:strVal val="visible"/>
                                      </p:to>
                                    </p:set>
                                    <p:animEffect transition="in" filter="blinds(horizontal)">
                                      <p:cBhvr>
                                        <p:cTn id="139" dur="500"/>
                                        <p:tgtEl>
                                          <p:spTgt spid="472"/>
                                        </p:tgtEl>
                                      </p:cBhvr>
                                    </p:animEffect>
                                  </p:childTnLst>
                                </p:cTn>
                              </p:par>
                              <p:par>
                                <p:cTn id="140" presetID="3" presetClass="entr" presetSubtype="10" fill="hold" grpId="0" nodeType="withEffect">
                                  <p:stCondLst>
                                    <p:cond delay="0"/>
                                  </p:stCondLst>
                                  <p:childTnLst>
                                    <p:set>
                                      <p:cBhvr>
                                        <p:cTn id="141" dur="1" fill="hold">
                                          <p:stCondLst>
                                            <p:cond delay="0"/>
                                          </p:stCondLst>
                                        </p:cTn>
                                        <p:tgtEl>
                                          <p:spTgt spid="473"/>
                                        </p:tgtEl>
                                        <p:attrNameLst>
                                          <p:attrName>style.visibility</p:attrName>
                                        </p:attrNameLst>
                                      </p:cBhvr>
                                      <p:to>
                                        <p:strVal val="visible"/>
                                      </p:to>
                                    </p:set>
                                    <p:animEffect transition="in" filter="blinds(horizontal)">
                                      <p:cBhvr>
                                        <p:cTn id="142" dur="500"/>
                                        <p:tgtEl>
                                          <p:spTgt spid="473"/>
                                        </p:tgtEl>
                                      </p:cBhvr>
                                    </p:animEffect>
                                  </p:childTnLst>
                                </p:cTn>
                              </p:par>
                              <p:par>
                                <p:cTn id="143" presetID="3" presetClass="entr" presetSubtype="10" fill="hold" grpId="0" nodeType="withEffect">
                                  <p:stCondLst>
                                    <p:cond delay="0"/>
                                  </p:stCondLst>
                                  <p:childTnLst>
                                    <p:set>
                                      <p:cBhvr>
                                        <p:cTn id="144" dur="1" fill="hold">
                                          <p:stCondLst>
                                            <p:cond delay="0"/>
                                          </p:stCondLst>
                                        </p:cTn>
                                        <p:tgtEl>
                                          <p:spTgt spid="474"/>
                                        </p:tgtEl>
                                        <p:attrNameLst>
                                          <p:attrName>style.visibility</p:attrName>
                                        </p:attrNameLst>
                                      </p:cBhvr>
                                      <p:to>
                                        <p:strVal val="visible"/>
                                      </p:to>
                                    </p:set>
                                    <p:animEffect transition="in" filter="blinds(horizontal)">
                                      <p:cBhvr>
                                        <p:cTn id="145" dur="500"/>
                                        <p:tgtEl>
                                          <p:spTgt spid="474"/>
                                        </p:tgtEl>
                                      </p:cBhvr>
                                    </p:animEffect>
                                  </p:childTnLst>
                                </p:cTn>
                              </p:par>
                              <p:par>
                                <p:cTn id="146" presetID="3" presetClass="entr" presetSubtype="10" fill="hold" grpId="0" nodeType="withEffect">
                                  <p:stCondLst>
                                    <p:cond delay="0"/>
                                  </p:stCondLst>
                                  <p:childTnLst>
                                    <p:set>
                                      <p:cBhvr>
                                        <p:cTn id="147" dur="1" fill="hold">
                                          <p:stCondLst>
                                            <p:cond delay="0"/>
                                          </p:stCondLst>
                                        </p:cTn>
                                        <p:tgtEl>
                                          <p:spTgt spid="475"/>
                                        </p:tgtEl>
                                        <p:attrNameLst>
                                          <p:attrName>style.visibility</p:attrName>
                                        </p:attrNameLst>
                                      </p:cBhvr>
                                      <p:to>
                                        <p:strVal val="visible"/>
                                      </p:to>
                                    </p:set>
                                    <p:animEffect transition="in" filter="blinds(horizontal)">
                                      <p:cBhvr>
                                        <p:cTn id="148" dur="500"/>
                                        <p:tgtEl>
                                          <p:spTgt spid="475"/>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476"/>
                                        </p:tgtEl>
                                        <p:attrNameLst>
                                          <p:attrName>style.visibility</p:attrName>
                                        </p:attrNameLst>
                                      </p:cBhvr>
                                      <p:to>
                                        <p:strVal val="visible"/>
                                      </p:to>
                                    </p:set>
                                    <p:animEffect transition="in" filter="blinds(horizontal)">
                                      <p:cBhvr>
                                        <p:cTn id="151" dur="500"/>
                                        <p:tgtEl>
                                          <p:spTgt spid="476"/>
                                        </p:tgtEl>
                                      </p:cBhvr>
                                    </p:animEffect>
                                  </p:childTnLst>
                                </p:cTn>
                              </p:par>
                              <p:par>
                                <p:cTn id="152" presetID="3" presetClass="entr" presetSubtype="10" fill="hold" grpId="0" nodeType="withEffect">
                                  <p:stCondLst>
                                    <p:cond delay="0"/>
                                  </p:stCondLst>
                                  <p:childTnLst>
                                    <p:set>
                                      <p:cBhvr>
                                        <p:cTn id="153" dur="1" fill="hold">
                                          <p:stCondLst>
                                            <p:cond delay="0"/>
                                          </p:stCondLst>
                                        </p:cTn>
                                        <p:tgtEl>
                                          <p:spTgt spid="477"/>
                                        </p:tgtEl>
                                        <p:attrNameLst>
                                          <p:attrName>style.visibility</p:attrName>
                                        </p:attrNameLst>
                                      </p:cBhvr>
                                      <p:to>
                                        <p:strVal val="visible"/>
                                      </p:to>
                                    </p:set>
                                    <p:animEffect transition="in" filter="blinds(horizontal)">
                                      <p:cBhvr>
                                        <p:cTn id="154" dur="500"/>
                                        <p:tgtEl>
                                          <p:spTgt spid="477"/>
                                        </p:tgtEl>
                                      </p:cBhvr>
                                    </p:animEffect>
                                  </p:childTnLst>
                                </p:cTn>
                              </p:par>
                              <p:par>
                                <p:cTn id="155" presetID="3" presetClass="entr" presetSubtype="10" fill="hold" grpId="0" nodeType="withEffect">
                                  <p:stCondLst>
                                    <p:cond delay="0"/>
                                  </p:stCondLst>
                                  <p:childTnLst>
                                    <p:set>
                                      <p:cBhvr>
                                        <p:cTn id="156" dur="1" fill="hold">
                                          <p:stCondLst>
                                            <p:cond delay="0"/>
                                          </p:stCondLst>
                                        </p:cTn>
                                        <p:tgtEl>
                                          <p:spTgt spid="478"/>
                                        </p:tgtEl>
                                        <p:attrNameLst>
                                          <p:attrName>style.visibility</p:attrName>
                                        </p:attrNameLst>
                                      </p:cBhvr>
                                      <p:to>
                                        <p:strVal val="visible"/>
                                      </p:to>
                                    </p:set>
                                    <p:animEffect transition="in" filter="blinds(horizontal)">
                                      <p:cBhvr>
                                        <p:cTn id="157" dur="500"/>
                                        <p:tgtEl>
                                          <p:spTgt spid="478"/>
                                        </p:tgtEl>
                                      </p:cBhvr>
                                    </p:animEffect>
                                  </p:childTnLst>
                                </p:cTn>
                              </p:par>
                              <p:par>
                                <p:cTn id="158" presetID="3" presetClass="entr" presetSubtype="10" fill="hold" grpId="0" nodeType="withEffect">
                                  <p:stCondLst>
                                    <p:cond delay="0"/>
                                  </p:stCondLst>
                                  <p:childTnLst>
                                    <p:set>
                                      <p:cBhvr>
                                        <p:cTn id="159" dur="1" fill="hold">
                                          <p:stCondLst>
                                            <p:cond delay="0"/>
                                          </p:stCondLst>
                                        </p:cTn>
                                        <p:tgtEl>
                                          <p:spTgt spid="479"/>
                                        </p:tgtEl>
                                        <p:attrNameLst>
                                          <p:attrName>style.visibility</p:attrName>
                                        </p:attrNameLst>
                                      </p:cBhvr>
                                      <p:to>
                                        <p:strVal val="visible"/>
                                      </p:to>
                                    </p:set>
                                    <p:animEffect transition="in" filter="blinds(horizontal)">
                                      <p:cBhvr>
                                        <p:cTn id="160" dur="500"/>
                                        <p:tgtEl>
                                          <p:spTgt spid="479"/>
                                        </p:tgtEl>
                                      </p:cBhvr>
                                    </p:animEffect>
                                  </p:childTnLst>
                                </p:cTn>
                              </p:par>
                              <p:par>
                                <p:cTn id="161" presetID="3" presetClass="entr" presetSubtype="10" fill="hold" grpId="0" nodeType="withEffect">
                                  <p:stCondLst>
                                    <p:cond delay="0"/>
                                  </p:stCondLst>
                                  <p:childTnLst>
                                    <p:set>
                                      <p:cBhvr>
                                        <p:cTn id="162" dur="1" fill="hold">
                                          <p:stCondLst>
                                            <p:cond delay="0"/>
                                          </p:stCondLst>
                                        </p:cTn>
                                        <p:tgtEl>
                                          <p:spTgt spid="480"/>
                                        </p:tgtEl>
                                        <p:attrNameLst>
                                          <p:attrName>style.visibility</p:attrName>
                                        </p:attrNameLst>
                                      </p:cBhvr>
                                      <p:to>
                                        <p:strVal val="visible"/>
                                      </p:to>
                                    </p:set>
                                    <p:animEffect transition="in" filter="blinds(horizontal)">
                                      <p:cBhvr>
                                        <p:cTn id="163" dur="500"/>
                                        <p:tgtEl>
                                          <p:spTgt spid="480"/>
                                        </p:tgtEl>
                                      </p:cBhvr>
                                    </p:animEffect>
                                  </p:childTnLst>
                                </p:cTn>
                              </p:par>
                              <p:par>
                                <p:cTn id="164" presetID="3" presetClass="entr" presetSubtype="10" fill="hold" grpId="0" nodeType="withEffect">
                                  <p:stCondLst>
                                    <p:cond delay="0"/>
                                  </p:stCondLst>
                                  <p:childTnLst>
                                    <p:set>
                                      <p:cBhvr>
                                        <p:cTn id="165" dur="1" fill="hold">
                                          <p:stCondLst>
                                            <p:cond delay="0"/>
                                          </p:stCondLst>
                                        </p:cTn>
                                        <p:tgtEl>
                                          <p:spTgt spid="481"/>
                                        </p:tgtEl>
                                        <p:attrNameLst>
                                          <p:attrName>style.visibility</p:attrName>
                                        </p:attrNameLst>
                                      </p:cBhvr>
                                      <p:to>
                                        <p:strVal val="visible"/>
                                      </p:to>
                                    </p:set>
                                    <p:animEffect transition="in" filter="blinds(horizontal)">
                                      <p:cBhvr>
                                        <p:cTn id="166" dur="500"/>
                                        <p:tgtEl>
                                          <p:spTgt spid="481"/>
                                        </p:tgtEl>
                                      </p:cBhvr>
                                    </p:animEffect>
                                  </p:childTnLst>
                                </p:cTn>
                              </p:par>
                              <p:par>
                                <p:cTn id="167" presetID="3" presetClass="entr" presetSubtype="10" fill="hold" grpId="0" nodeType="withEffect">
                                  <p:stCondLst>
                                    <p:cond delay="0"/>
                                  </p:stCondLst>
                                  <p:childTnLst>
                                    <p:set>
                                      <p:cBhvr>
                                        <p:cTn id="168" dur="1" fill="hold">
                                          <p:stCondLst>
                                            <p:cond delay="0"/>
                                          </p:stCondLst>
                                        </p:cTn>
                                        <p:tgtEl>
                                          <p:spTgt spid="482"/>
                                        </p:tgtEl>
                                        <p:attrNameLst>
                                          <p:attrName>style.visibility</p:attrName>
                                        </p:attrNameLst>
                                      </p:cBhvr>
                                      <p:to>
                                        <p:strVal val="visible"/>
                                      </p:to>
                                    </p:set>
                                    <p:animEffect transition="in" filter="blinds(horizontal)">
                                      <p:cBhvr>
                                        <p:cTn id="169" dur="500"/>
                                        <p:tgtEl>
                                          <p:spTgt spid="482"/>
                                        </p:tgtEl>
                                      </p:cBhvr>
                                    </p:animEffect>
                                  </p:childTnLst>
                                </p:cTn>
                              </p:par>
                              <p:par>
                                <p:cTn id="170" presetID="3" presetClass="entr" presetSubtype="10" fill="hold" grpId="0" nodeType="withEffect">
                                  <p:stCondLst>
                                    <p:cond delay="0"/>
                                  </p:stCondLst>
                                  <p:childTnLst>
                                    <p:set>
                                      <p:cBhvr>
                                        <p:cTn id="171" dur="1" fill="hold">
                                          <p:stCondLst>
                                            <p:cond delay="0"/>
                                          </p:stCondLst>
                                        </p:cTn>
                                        <p:tgtEl>
                                          <p:spTgt spid="483"/>
                                        </p:tgtEl>
                                        <p:attrNameLst>
                                          <p:attrName>style.visibility</p:attrName>
                                        </p:attrNameLst>
                                      </p:cBhvr>
                                      <p:to>
                                        <p:strVal val="visible"/>
                                      </p:to>
                                    </p:set>
                                    <p:animEffect transition="in" filter="blinds(horizontal)">
                                      <p:cBhvr>
                                        <p:cTn id="172" dur="500"/>
                                        <p:tgtEl>
                                          <p:spTgt spid="483"/>
                                        </p:tgtEl>
                                      </p:cBhvr>
                                    </p:animEffect>
                                  </p:childTnLst>
                                </p:cTn>
                              </p:par>
                              <p:par>
                                <p:cTn id="173" presetID="3" presetClass="entr" presetSubtype="10" fill="hold" grpId="0" nodeType="withEffect">
                                  <p:stCondLst>
                                    <p:cond delay="0"/>
                                  </p:stCondLst>
                                  <p:childTnLst>
                                    <p:set>
                                      <p:cBhvr>
                                        <p:cTn id="174" dur="1" fill="hold">
                                          <p:stCondLst>
                                            <p:cond delay="0"/>
                                          </p:stCondLst>
                                        </p:cTn>
                                        <p:tgtEl>
                                          <p:spTgt spid="484"/>
                                        </p:tgtEl>
                                        <p:attrNameLst>
                                          <p:attrName>style.visibility</p:attrName>
                                        </p:attrNameLst>
                                      </p:cBhvr>
                                      <p:to>
                                        <p:strVal val="visible"/>
                                      </p:to>
                                    </p:set>
                                    <p:animEffect transition="in" filter="blinds(horizontal)">
                                      <p:cBhvr>
                                        <p:cTn id="175" dur="500"/>
                                        <p:tgtEl>
                                          <p:spTgt spid="484"/>
                                        </p:tgtEl>
                                      </p:cBhvr>
                                    </p:animEffect>
                                  </p:childTnLst>
                                </p:cTn>
                              </p:par>
                              <p:par>
                                <p:cTn id="176" presetID="3" presetClass="entr" presetSubtype="10" fill="hold" grpId="0" nodeType="withEffect">
                                  <p:stCondLst>
                                    <p:cond delay="0"/>
                                  </p:stCondLst>
                                  <p:childTnLst>
                                    <p:set>
                                      <p:cBhvr>
                                        <p:cTn id="177" dur="1" fill="hold">
                                          <p:stCondLst>
                                            <p:cond delay="0"/>
                                          </p:stCondLst>
                                        </p:cTn>
                                        <p:tgtEl>
                                          <p:spTgt spid="485"/>
                                        </p:tgtEl>
                                        <p:attrNameLst>
                                          <p:attrName>style.visibility</p:attrName>
                                        </p:attrNameLst>
                                      </p:cBhvr>
                                      <p:to>
                                        <p:strVal val="visible"/>
                                      </p:to>
                                    </p:set>
                                    <p:animEffect transition="in" filter="blinds(horizontal)">
                                      <p:cBhvr>
                                        <p:cTn id="178" dur="500"/>
                                        <p:tgtEl>
                                          <p:spTgt spid="485"/>
                                        </p:tgtEl>
                                      </p:cBhvr>
                                    </p:animEffect>
                                  </p:childTnLst>
                                </p:cTn>
                              </p:par>
                              <p:par>
                                <p:cTn id="179" presetID="3" presetClass="entr" presetSubtype="10" fill="hold" grpId="0" nodeType="withEffect">
                                  <p:stCondLst>
                                    <p:cond delay="0"/>
                                  </p:stCondLst>
                                  <p:childTnLst>
                                    <p:set>
                                      <p:cBhvr>
                                        <p:cTn id="180" dur="1" fill="hold">
                                          <p:stCondLst>
                                            <p:cond delay="0"/>
                                          </p:stCondLst>
                                        </p:cTn>
                                        <p:tgtEl>
                                          <p:spTgt spid="486"/>
                                        </p:tgtEl>
                                        <p:attrNameLst>
                                          <p:attrName>style.visibility</p:attrName>
                                        </p:attrNameLst>
                                      </p:cBhvr>
                                      <p:to>
                                        <p:strVal val="visible"/>
                                      </p:to>
                                    </p:set>
                                    <p:animEffect transition="in" filter="blinds(horizontal)">
                                      <p:cBhvr>
                                        <p:cTn id="181" dur="500"/>
                                        <p:tgtEl>
                                          <p:spTgt spid="486"/>
                                        </p:tgtEl>
                                      </p:cBhvr>
                                    </p:animEffect>
                                  </p:childTnLst>
                                </p:cTn>
                              </p:par>
                              <p:par>
                                <p:cTn id="182" presetID="3" presetClass="entr" presetSubtype="10" fill="hold" grpId="0" nodeType="withEffect">
                                  <p:stCondLst>
                                    <p:cond delay="0"/>
                                  </p:stCondLst>
                                  <p:childTnLst>
                                    <p:set>
                                      <p:cBhvr>
                                        <p:cTn id="183" dur="1" fill="hold">
                                          <p:stCondLst>
                                            <p:cond delay="0"/>
                                          </p:stCondLst>
                                        </p:cTn>
                                        <p:tgtEl>
                                          <p:spTgt spid="487"/>
                                        </p:tgtEl>
                                        <p:attrNameLst>
                                          <p:attrName>style.visibility</p:attrName>
                                        </p:attrNameLst>
                                      </p:cBhvr>
                                      <p:to>
                                        <p:strVal val="visible"/>
                                      </p:to>
                                    </p:set>
                                    <p:animEffect transition="in" filter="blinds(horizontal)">
                                      <p:cBhvr>
                                        <p:cTn id="184" dur="500"/>
                                        <p:tgtEl>
                                          <p:spTgt spid="487"/>
                                        </p:tgtEl>
                                      </p:cBhvr>
                                    </p:animEffect>
                                  </p:childTnLst>
                                </p:cTn>
                              </p:par>
                              <p:par>
                                <p:cTn id="185" presetID="3" presetClass="entr" presetSubtype="10" fill="hold" grpId="0" nodeType="withEffect">
                                  <p:stCondLst>
                                    <p:cond delay="0"/>
                                  </p:stCondLst>
                                  <p:childTnLst>
                                    <p:set>
                                      <p:cBhvr>
                                        <p:cTn id="186" dur="1" fill="hold">
                                          <p:stCondLst>
                                            <p:cond delay="0"/>
                                          </p:stCondLst>
                                        </p:cTn>
                                        <p:tgtEl>
                                          <p:spTgt spid="488"/>
                                        </p:tgtEl>
                                        <p:attrNameLst>
                                          <p:attrName>style.visibility</p:attrName>
                                        </p:attrNameLst>
                                      </p:cBhvr>
                                      <p:to>
                                        <p:strVal val="visible"/>
                                      </p:to>
                                    </p:set>
                                    <p:animEffect transition="in" filter="blinds(horizontal)">
                                      <p:cBhvr>
                                        <p:cTn id="187" dur="500"/>
                                        <p:tgtEl>
                                          <p:spTgt spid="488"/>
                                        </p:tgtEl>
                                      </p:cBhvr>
                                    </p:animEffect>
                                  </p:childTnLst>
                                </p:cTn>
                              </p:par>
                              <p:par>
                                <p:cTn id="188" presetID="3" presetClass="entr" presetSubtype="10" fill="hold" grpId="0" nodeType="withEffect">
                                  <p:stCondLst>
                                    <p:cond delay="0"/>
                                  </p:stCondLst>
                                  <p:childTnLst>
                                    <p:set>
                                      <p:cBhvr>
                                        <p:cTn id="189" dur="1" fill="hold">
                                          <p:stCondLst>
                                            <p:cond delay="0"/>
                                          </p:stCondLst>
                                        </p:cTn>
                                        <p:tgtEl>
                                          <p:spTgt spid="489"/>
                                        </p:tgtEl>
                                        <p:attrNameLst>
                                          <p:attrName>style.visibility</p:attrName>
                                        </p:attrNameLst>
                                      </p:cBhvr>
                                      <p:to>
                                        <p:strVal val="visible"/>
                                      </p:to>
                                    </p:set>
                                    <p:animEffect transition="in" filter="blinds(horizontal)">
                                      <p:cBhvr>
                                        <p:cTn id="190" dur="500"/>
                                        <p:tgtEl>
                                          <p:spTgt spid="489"/>
                                        </p:tgtEl>
                                      </p:cBhvr>
                                    </p:animEffect>
                                  </p:childTnLst>
                                </p:cTn>
                              </p:par>
                              <p:par>
                                <p:cTn id="191" presetID="3" presetClass="entr" presetSubtype="10" fill="hold" grpId="0" nodeType="withEffect">
                                  <p:stCondLst>
                                    <p:cond delay="0"/>
                                  </p:stCondLst>
                                  <p:childTnLst>
                                    <p:set>
                                      <p:cBhvr>
                                        <p:cTn id="192" dur="1" fill="hold">
                                          <p:stCondLst>
                                            <p:cond delay="0"/>
                                          </p:stCondLst>
                                        </p:cTn>
                                        <p:tgtEl>
                                          <p:spTgt spid="490"/>
                                        </p:tgtEl>
                                        <p:attrNameLst>
                                          <p:attrName>style.visibility</p:attrName>
                                        </p:attrNameLst>
                                      </p:cBhvr>
                                      <p:to>
                                        <p:strVal val="visible"/>
                                      </p:to>
                                    </p:set>
                                    <p:animEffect transition="in" filter="blinds(horizontal)">
                                      <p:cBhvr>
                                        <p:cTn id="193" dur="500"/>
                                        <p:tgtEl>
                                          <p:spTgt spid="490"/>
                                        </p:tgtEl>
                                      </p:cBhvr>
                                    </p:animEffect>
                                  </p:childTnLst>
                                </p:cTn>
                              </p:par>
                              <p:par>
                                <p:cTn id="194" presetID="3" presetClass="entr" presetSubtype="10" fill="hold" grpId="0" nodeType="withEffect">
                                  <p:stCondLst>
                                    <p:cond delay="0"/>
                                  </p:stCondLst>
                                  <p:childTnLst>
                                    <p:set>
                                      <p:cBhvr>
                                        <p:cTn id="195" dur="1" fill="hold">
                                          <p:stCondLst>
                                            <p:cond delay="0"/>
                                          </p:stCondLst>
                                        </p:cTn>
                                        <p:tgtEl>
                                          <p:spTgt spid="491"/>
                                        </p:tgtEl>
                                        <p:attrNameLst>
                                          <p:attrName>style.visibility</p:attrName>
                                        </p:attrNameLst>
                                      </p:cBhvr>
                                      <p:to>
                                        <p:strVal val="visible"/>
                                      </p:to>
                                    </p:set>
                                    <p:animEffect transition="in" filter="blinds(horizontal)">
                                      <p:cBhvr>
                                        <p:cTn id="196" dur="500"/>
                                        <p:tgtEl>
                                          <p:spTgt spid="491"/>
                                        </p:tgtEl>
                                      </p:cBhvr>
                                    </p:animEffect>
                                  </p:childTnLst>
                                </p:cTn>
                              </p:par>
                              <p:par>
                                <p:cTn id="197" presetID="3" presetClass="entr" presetSubtype="10" fill="hold" grpId="0" nodeType="withEffect">
                                  <p:stCondLst>
                                    <p:cond delay="0"/>
                                  </p:stCondLst>
                                  <p:childTnLst>
                                    <p:set>
                                      <p:cBhvr>
                                        <p:cTn id="198" dur="1" fill="hold">
                                          <p:stCondLst>
                                            <p:cond delay="0"/>
                                          </p:stCondLst>
                                        </p:cTn>
                                        <p:tgtEl>
                                          <p:spTgt spid="492"/>
                                        </p:tgtEl>
                                        <p:attrNameLst>
                                          <p:attrName>style.visibility</p:attrName>
                                        </p:attrNameLst>
                                      </p:cBhvr>
                                      <p:to>
                                        <p:strVal val="visible"/>
                                      </p:to>
                                    </p:set>
                                    <p:animEffect transition="in" filter="blinds(horizontal)">
                                      <p:cBhvr>
                                        <p:cTn id="199" dur="500"/>
                                        <p:tgtEl>
                                          <p:spTgt spid="492"/>
                                        </p:tgtEl>
                                      </p:cBhvr>
                                    </p:animEffect>
                                  </p:childTnLst>
                                </p:cTn>
                              </p:par>
                              <p:par>
                                <p:cTn id="200" presetID="3" presetClass="entr" presetSubtype="10" fill="hold" grpId="0" nodeType="withEffect">
                                  <p:stCondLst>
                                    <p:cond delay="0"/>
                                  </p:stCondLst>
                                  <p:childTnLst>
                                    <p:set>
                                      <p:cBhvr>
                                        <p:cTn id="201" dur="1" fill="hold">
                                          <p:stCondLst>
                                            <p:cond delay="0"/>
                                          </p:stCondLst>
                                        </p:cTn>
                                        <p:tgtEl>
                                          <p:spTgt spid="493"/>
                                        </p:tgtEl>
                                        <p:attrNameLst>
                                          <p:attrName>style.visibility</p:attrName>
                                        </p:attrNameLst>
                                      </p:cBhvr>
                                      <p:to>
                                        <p:strVal val="visible"/>
                                      </p:to>
                                    </p:set>
                                    <p:animEffect transition="in" filter="blinds(horizontal)">
                                      <p:cBhvr>
                                        <p:cTn id="202" dur="500"/>
                                        <p:tgtEl>
                                          <p:spTgt spid="493"/>
                                        </p:tgtEl>
                                      </p:cBhvr>
                                    </p:animEffect>
                                  </p:childTnLst>
                                </p:cTn>
                              </p:par>
                              <p:par>
                                <p:cTn id="203" presetID="3" presetClass="entr" presetSubtype="10" fill="hold" grpId="0" nodeType="withEffect">
                                  <p:stCondLst>
                                    <p:cond delay="0"/>
                                  </p:stCondLst>
                                  <p:childTnLst>
                                    <p:set>
                                      <p:cBhvr>
                                        <p:cTn id="204" dur="1" fill="hold">
                                          <p:stCondLst>
                                            <p:cond delay="0"/>
                                          </p:stCondLst>
                                        </p:cTn>
                                        <p:tgtEl>
                                          <p:spTgt spid="494"/>
                                        </p:tgtEl>
                                        <p:attrNameLst>
                                          <p:attrName>style.visibility</p:attrName>
                                        </p:attrNameLst>
                                      </p:cBhvr>
                                      <p:to>
                                        <p:strVal val="visible"/>
                                      </p:to>
                                    </p:set>
                                    <p:animEffect transition="in" filter="blinds(horizontal)">
                                      <p:cBhvr>
                                        <p:cTn id="205" dur="500"/>
                                        <p:tgtEl>
                                          <p:spTgt spid="494"/>
                                        </p:tgtEl>
                                      </p:cBhvr>
                                    </p:animEffect>
                                  </p:childTnLst>
                                </p:cTn>
                              </p:par>
                              <p:par>
                                <p:cTn id="206" presetID="3" presetClass="entr" presetSubtype="10" fill="hold" grpId="0" nodeType="withEffect">
                                  <p:stCondLst>
                                    <p:cond delay="0"/>
                                  </p:stCondLst>
                                  <p:childTnLst>
                                    <p:set>
                                      <p:cBhvr>
                                        <p:cTn id="207" dur="1" fill="hold">
                                          <p:stCondLst>
                                            <p:cond delay="0"/>
                                          </p:stCondLst>
                                        </p:cTn>
                                        <p:tgtEl>
                                          <p:spTgt spid="495"/>
                                        </p:tgtEl>
                                        <p:attrNameLst>
                                          <p:attrName>style.visibility</p:attrName>
                                        </p:attrNameLst>
                                      </p:cBhvr>
                                      <p:to>
                                        <p:strVal val="visible"/>
                                      </p:to>
                                    </p:set>
                                    <p:animEffect transition="in" filter="blinds(horizontal)">
                                      <p:cBhvr>
                                        <p:cTn id="208" dur="500"/>
                                        <p:tgtEl>
                                          <p:spTgt spid="495"/>
                                        </p:tgtEl>
                                      </p:cBhvr>
                                    </p:animEffect>
                                  </p:childTnLst>
                                </p:cTn>
                              </p:par>
                              <p:par>
                                <p:cTn id="209" presetID="3" presetClass="entr" presetSubtype="10" fill="hold" grpId="0" nodeType="withEffect">
                                  <p:stCondLst>
                                    <p:cond delay="0"/>
                                  </p:stCondLst>
                                  <p:childTnLst>
                                    <p:set>
                                      <p:cBhvr>
                                        <p:cTn id="210" dur="1" fill="hold">
                                          <p:stCondLst>
                                            <p:cond delay="0"/>
                                          </p:stCondLst>
                                        </p:cTn>
                                        <p:tgtEl>
                                          <p:spTgt spid="496"/>
                                        </p:tgtEl>
                                        <p:attrNameLst>
                                          <p:attrName>style.visibility</p:attrName>
                                        </p:attrNameLst>
                                      </p:cBhvr>
                                      <p:to>
                                        <p:strVal val="visible"/>
                                      </p:to>
                                    </p:set>
                                    <p:animEffect transition="in" filter="blinds(horizontal)">
                                      <p:cBhvr>
                                        <p:cTn id="211" dur="500"/>
                                        <p:tgtEl>
                                          <p:spTgt spid="496"/>
                                        </p:tgtEl>
                                      </p:cBhvr>
                                    </p:animEffect>
                                  </p:childTnLst>
                                </p:cTn>
                              </p:par>
                              <p:par>
                                <p:cTn id="212" presetID="3" presetClass="entr" presetSubtype="10" fill="hold" grpId="0" nodeType="withEffect">
                                  <p:stCondLst>
                                    <p:cond delay="0"/>
                                  </p:stCondLst>
                                  <p:childTnLst>
                                    <p:set>
                                      <p:cBhvr>
                                        <p:cTn id="213" dur="1" fill="hold">
                                          <p:stCondLst>
                                            <p:cond delay="0"/>
                                          </p:stCondLst>
                                        </p:cTn>
                                        <p:tgtEl>
                                          <p:spTgt spid="497"/>
                                        </p:tgtEl>
                                        <p:attrNameLst>
                                          <p:attrName>style.visibility</p:attrName>
                                        </p:attrNameLst>
                                      </p:cBhvr>
                                      <p:to>
                                        <p:strVal val="visible"/>
                                      </p:to>
                                    </p:set>
                                    <p:animEffect transition="in" filter="blinds(horizontal)">
                                      <p:cBhvr>
                                        <p:cTn id="214" dur="500"/>
                                        <p:tgtEl>
                                          <p:spTgt spid="497"/>
                                        </p:tgtEl>
                                      </p:cBhvr>
                                    </p:animEffect>
                                  </p:childTnLst>
                                </p:cTn>
                              </p:par>
                              <p:par>
                                <p:cTn id="215" presetID="3" presetClass="entr" presetSubtype="10" fill="hold" grpId="0" nodeType="withEffect">
                                  <p:stCondLst>
                                    <p:cond delay="0"/>
                                  </p:stCondLst>
                                  <p:childTnLst>
                                    <p:set>
                                      <p:cBhvr>
                                        <p:cTn id="216" dur="1" fill="hold">
                                          <p:stCondLst>
                                            <p:cond delay="0"/>
                                          </p:stCondLst>
                                        </p:cTn>
                                        <p:tgtEl>
                                          <p:spTgt spid="498"/>
                                        </p:tgtEl>
                                        <p:attrNameLst>
                                          <p:attrName>style.visibility</p:attrName>
                                        </p:attrNameLst>
                                      </p:cBhvr>
                                      <p:to>
                                        <p:strVal val="visible"/>
                                      </p:to>
                                    </p:set>
                                    <p:animEffect transition="in" filter="blinds(horizontal)">
                                      <p:cBhvr>
                                        <p:cTn id="217" dur="500"/>
                                        <p:tgtEl>
                                          <p:spTgt spid="498"/>
                                        </p:tgtEl>
                                      </p:cBhvr>
                                    </p:animEffect>
                                  </p:childTnLst>
                                </p:cTn>
                              </p:par>
                              <p:par>
                                <p:cTn id="218" presetID="3" presetClass="entr" presetSubtype="10" fill="hold" grpId="0" nodeType="withEffect">
                                  <p:stCondLst>
                                    <p:cond delay="0"/>
                                  </p:stCondLst>
                                  <p:childTnLst>
                                    <p:set>
                                      <p:cBhvr>
                                        <p:cTn id="219" dur="1" fill="hold">
                                          <p:stCondLst>
                                            <p:cond delay="0"/>
                                          </p:stCondLst>
                                        </p:cTn>
                                        <p:tgtEl>
                                          <p:spTgt spid="499"/>
                                        </p:tgtEl>
                                        <p:attrNameLst>
                                          <p:attrName>style.visibility</p:attrName>
                                        </p:attrNameLst>
                                      </p:cBhvr>
                                      <p:to>
                                        <p:strVal val="visible"/>
                                      </p:to>
                                    </p:set>
                                    <p:animEffect transition="in" filter="blinds(horizontal)">
                                      <p:cBhvr>
                                        <p:cTn id="220" dur="500"/>
                                        <p:tgtEl>
                                          <p:spTgt spid="499"/>
                                        </p:tgtEl>
                                      </p:cBhvr>
                                    </p:animEffect>
                                  </p:childTnLst>
                                </p:cTn>
                              </p:par>
                              <p:par>
                                <p:cTn id="221" presetID="3" presetClass="entr" presetSubtype="10" fill="hold" grpId="0" nodeType="withEffect">
                                  <p:stCondLst>
                                    <p:cond delay="0"/>
                                  </p:stCondLst>
                                  <p:childTnLst>
                                    <p:set>
                                      <p:cBhvr>
                                        <p:cTn id="222" dur="1" fill="hold">
                                          <p:stCondLst>
                                            <p:cond delay="0"/>
                                          </p:stCondLst>
                                        </p:cTn>
                                        <p:tgtEl>
                                          <p:spTgt spid="500"/>
                                        </p:tgtEl>
                                        <p:attrNameLst>
                                          <p:attrName>style.visibility</p:attrName>
                                        </p:attrNameLst>
                                      </p:cBhvr>
                                      <p:to>
                                        <p:strVal val="visible"/>
                                      </p:to>
                                    </p:set>
                                    <p:animEffect transition="in" filter="blinds(horizontal)">
                                      <p:cBhvr>
                                        <p:cTn id="223" dur="500"/>
                                        <p:tgtEl>
                                          <p:spTgt spid="500"/>
                                        </p:tgtEl>
                                      </p:cBhvr>
                                    </p:animEffect>
                                  </p:childTnLst>
                                </p:cTn>
                              </p:par>
                              <p:par>
                                <p:cTn id="224" presetID="3" presetClass="entr" presetSubtype="10" fill="hold" grpId="0" nodeType="withEffect">
                                  <p:stCondLst>
                                    <p:cond delay="0"/>
                                  </p:stCondLst>
                                  <p:childTnLst>
                                    <p:set>
                                      <p:cBhvr>
                                        <p:cTn id="225" dur="1" fill="hold">
                                          <p:stCondLst>
                                            <p:cond delay="0"/>
                                          </p:stCondLst>
                                        </p:cTn>
                                        <p:tgtEl>
                                          <p:spTgt spid="501"/>
                                        </p:tgtEl>
                                        <p:attrNameLst>
                                          <p:attrName>style.visibility</p:attrName>
                                        </p:attrNameLst>
                                      </p:cBhvr>
                                      <p:to>
                                        <p:strVal val="visible"/>
                                      </p:to>
                                    </p:set>
                                    <p:animEffect transition="in" filter="blinds(horizontal)">
                                      <p:cBhvr>
                                        <p:cTn id="226" dur="500"/>
                                        <p:tgtEl>
                                          <p:spTgt spid="501"/>
                                        </p:tgtEl>
                                      </p:cBhvr>
                                    </p:animEffect>
                                  </p:childTnLst>
                                </p:cTn>
                              </p:par>
                              <p:par>
                                <p:cTn id="227" presetID="3" presetClass="entr" presetSubtype="10" fill="hold" grpId="0" nodeType="withEffect">
                                  <p:stCondLst>
                                    <p:cond delay="0"/>
                                  </p:stCondLst>
                                  <p:childTnLst>
                                    <p:set>
                                      <p:cBhvr>
                                        <p:cTn id="228" dur="1" fill="hold">
                                          <p:stCondLst>
                                            <p:cond delay="0"/>
                                          </p:stCondLst>
                                        </p:cTn>
                                        <p:tgtEl>
                                          <p:spTgt spid="502"/>
                                        </p:tgtEl>
                                        <p:attrNameLst>
                                          <p:attrName>style.visibility</p:attrName>
                                        </p:attrNameLst>
                                      </p:cBhvr>
                                      <p:to>
                                        <p:strVal val="visible"/>
                                      </p:to>
                                    </p:set>
                                    <p:animEffect transition="in" filter="blinds(horizontal)">
                                      <p:cBhvr>
                                        <p:cTn id="229" dur="500"/>
                                        <p:tgtEl>
                                          <p:spTgt spid="502"/>
                                        </p:tgtEl>
                                      </p:cBhvr>
                                    </p:animEffect>
                                  </p:childTnLst>
                                </p:cTn>
                              </p:par>
                              <p:par>
                                <p:cTn id="230" presetID="3" presetClass="entr" presetSubtype="10" fill="hold" grpId="0" nodeType="withEffect">
                                  <p:stCondLst>
                                    <p:cond delay="0"/>
                                  </p:stCondLst>
                                  <p:childTnLst>
                                    <p:set>
                                      <p:cBhvr>
                                        <p:cTn id="231" dur="1" fill="hold">
                                          <p:stCondLst>
                                            <p:cond delay="0"/>
                                          </p:stCondLst>
                                        </p:cTn>
                                        <p:tgtEl>
                                          <p:spTgt spid="503"/>
                                        </p:tgtEl>
                                        <p:attrNameLst>
                                          <p:attrName>style.visibility</p:attrName>
                                        </p:attrNameLst>
                                      </p:cBhvr>
                                      <p:to>
                                        <p:strVal val="visible"/>
                                      </p:to>
                                    </p:set>
                                    <p:animEffect transition="in" filter="blinds(horizontal)">
                                      <p:cBhvr>
                                        <p:cTn id="232" dur="500"/>
                                        <p:tgtEl>
                                          <p:spTgt spid="503"/>
                                        </p:tgtEl>
                                      </p:cBhvr>
                                    </p:animEffect>
                                  </p:childTnLst>
                                </p:cTn>
                              </p:par>
                              <p:par>
                                <p:cTn id="233" presetID="3" presetClass="entr" presetSubtype="10" fill="hold" grpId="0" nodeType="withEffect">
                                  <p:stCondLst>
                                    <p:cond delay="0"/>
                                  </p:stCondLst>
                                  <p:childTnLst>
                                    <p:set>
                                      <p:cBhvr>
                                        <p:cTn id="234" dur="1" fill="hold">
                                          <p:stCondLst>
                                            <p:cond delay="0"/>
                                          </p:stCondLst>
                                        </p:cTn>
                                        <p:tgtEl>
                                          <p:spTgt spid="504"/>
                                        </p:tgtEl>
                                        <p:attrNameLst>
                                          <p:attrName>style.visibility</p:attrName>
                                        </p:attrNameLst>
                                      </p:cBhvr>
                                      <p:to>
                                        <p:strVal val="visible"/>
                                      </p:to>
                                    </p:set>
                                    <p:animEffect transition="in" filter="blinds(horizontal)">
                                      <p:cBhvr>
                                        <p:cTn id="235" dur="500"/>
                                        <p:tgtEl>
                                          <p:spTgt spid="504"/>
                                        </p:tgtEl>
                                      </p:cBhvr>
                                    </p:animEffect>
                                  </p:childTnLst>
                                </p:cTn>
                              </p:par>
                              <p:par>
                                <p:cTn id="236" presetID="3" presetClass="entr" presetSubtype="10" fill="hold" grpId="0" nodeType="withEffect">
                                  <p:stCondLst>
                                    <p:cond delay="0"/>
                                  </p:stCondLst>
                                  <p:childTnLst>
                                    <p:set>
                                      <p:cBhvr>
                                        <p:cTn id="237" dur="1" fill="hold">
                                          <p:stCondLst>
                                            <p:cond delay="0"/>
                                          </p:stCondLst>
                                        </p:cTn>
                                        <p:tgtEl>
                                          <p:spTgt spid="505"/>
                                        </p:tgtEl>
                                        <p:attrNameLst>
                                          <p:attrName>style.visibility</p:attrName>
                                        </p:attrNameLst>
                                      </p:cBhvr>
                                      <p:to>
                                        <p:strVal val="visible"/>
                                      </p:to>
                                    </p:set>
                                    <p:animEffect transition="in" filter="blinds(horizontal)">
                                      <p:cBhvr>
                                        <p:cTn id="238" dur="500"/>
                                        <p:tgtEl>
                                          <p:spTgt spid="505"/>
                                        </p:tgtEl>
                                      </p:cBhvr>
                                    </p:animEffect>
                                  </p:childTnLst>
                                </p:cTn>
                              </p:par>
                              <p:par>
                                <p:cTn id="239" presetID="3" presetClass="entr" presetSubtype="10" fill="hold" grpId="0" nodeType="withEffect">
                                  <p:stCondLst>
                                    <p:cond delay="0"/>
                                  </p:stCondLst>
                                  <p:childTnLst>
                                    <p:set>
                                      <p:cBhvr>
                                        <p:cTn id="240" dur="1" fill="hold">
                                          <p:stCondLst>
                                            <p:cond delay="0"/>
                                          </p:stCondLst>
                                        </p:cTn>
                                        <p:tgtEl>
                                          <p:spTgt spid="506"/>
                                        </p:tgtEl>
                                        <p:attrNameLst>
                                          <p:attrName>style.visibility</p:attrName>
                                        </p:attrNameLst>
                                      </p:cBhvr>
                                      <p:to>
                                        <p:strVal val="visible"/>
                                      </p:to>
                                    </p:set>
                                    <p:animEffect transition="in" filter="blinds(horizontal)">
                                      <p:cBhvr>
                                        <p:cTn id="241" dur="500"/>
                                        <p:tgtEl>
                                          <p:spTgt spid="506"/>
                                        </p:tgtEl>
                                      </p:cBhvr>
                                    </p:animEffect>
                                  </p:childTnLst>
                                </p:cTn>
                              </p:par>
                              <p:par>
                                <p:cTn id="242" presetID="3" presetClass="entr" presetSubtype="10" fill="hold" grpId="0" nodeType="withEffect">
                                  <p:stCondLst>
                                    <p:cond delay="0"/>
                                  </p:stCondLst>
                                  <p:childTnLst>
                                    <p:set>
                                      <p:cBhvr>
                                        <p:cTn id="243" dur="1" fill="hold">
                                          <p:stCondLst>
                                            <p:cond delay="0"/>
                                          </p:stCondLst>
                                        </p:cTn>
                                        <p:tgtEl>
                                          <p:spTgt spid="507"/>
                                        </p:tgtEl>
                                        <p:attrNameLst>
                                          <p:attrName>style.visibility</p:attrName>
                                        </p:attrNameLst>
                                      </p:cBhvr>
                                      <p:to>
                                        <p:strVal val="visible"/>
                                      </p:to>
                                    </p:set>
                                    <p:animEffect transition="in" filter="blinds(horizontal)">
                                      <p:cBhvr>
                                        <p:cTn id="244" dur="500"/>
                                        <p:tgtEl>
                                          <p:spTgt spid="507"/>
                                        </p:tgtEl>
                                      </p:cBhvr>
                                    </p:animEffect>
                                  </p:childTnLst>
                                </p:cTn>
                              </p:par>
                              <p:par>
                                <p:cTn id="245" presetID="3" presetClass="entr" presetSubtype="10" fill="hold" grpId="0" nodeType="withEffect">
                                  <p:stCondLst>
                                    <p:cond delay="0"/>
                                  </p:stCondLst>
                                  <p:childTnLst>
                                    <p:set>
                                      <p:cBhvr>
                                        <p:cTn id="246" dur="1" fill="hold">
                                          <p:stCondLst>
                                            <p:cond delay="0"/>
                                          </p:stCondLst>
                                        </p:cTn>
                                        <p:tgtEl>
                                          <p:spTgt spid="508"/>
                                        </p:tgtEl>
                                        <p:attrNameLst>
                                          <p:attrName>style.visibility</p:attrName>
                                        </p:attrNameLst>
                                      </p:cBhvr>
                                      <p:to>
                                        <p:strVal val="visible"/>
                                      </p:to>
                                    </p:set>
                                    <p:animEffect transition="in" filter="blinds(horizontal)">
                                      <p:cBhvr>
                                        <p:cTn id="247" dur="500"/>
                                        <p:tgtEl>
                                          <p:spTgt spid="508"/>
                                        </p:tgtEl>
                                      </p:cBhvr>
                                    </p:animEffect>
                                  </p:childTnLst>
                                </p:cTn>
                              </p:par>
                              <p:par>
                                <p:cTn id="248" presetID="3" presetClass="entr" presetSubtype="10" fill="hold" grpId="0" nodeType="withEffect">
                                  <p:stCondLst>
                                    <p:cond delay="0"/>
                                  </p:stCondLst>
                                  <p:childTnLst>
                                    <p:set>
                                      <p:cBhvr>
                                        <p:cTn id="249" dur="1" fill="hold">
                                          <p:stCondLst>
                                            <p:cond delay="0"/>
                                          </p:stCondLst>
                                        </p:cTn>
                                        <p:tgtEl>
                                          <p:spTgt spid="509"/>
                                        </p:tgtEl>
                                        <p:attrNameLst>
                                          <p:attrName>style.visibility</p:attrName>
                                        </p:attrNameLst>
                                      </p:cBhvr>
                                      <p:to>
                                        <p:strVal val="visible"/>
                                      </p:to>
                                    </p:set>
                                    <p:animEffect transition="in" filter="blinds(horizontal)">
                                      <p:cBhvr>
                                        <p:cTn id="250" dur="500"/>
                                        <p:tgtEl>
                                          <p:spTgt spid="509"/>
                                        </p:tgtEl>
                                      </p:cBhvr>
                                    </p:animEffect>
                                  </p:childTnLst>
                                </p:cTn>
                              </p:par>
                              <p:par>
                                <p:cTn id="251" presetID="3" presetClass="entr" presetSubtype="10" fill="hold" grpId="0" nodeType="withEffect">
                                  <p:stCondLst>
                                    <p:cond delay="0"/>
                                  </p:stCondLst>
                                  <p:childTnLst>
                                    <p:set>
                                      <p:cBhvr>
                                        <p:cTn id="252" dur="1" fill="hold">
                                          <p:stCondLst>
                                            <p:cond delay="0"/>
                                          </p:stCondLst>
                                        </p:cTn>
                                        <p:tgtEl>
                                          <p:spTgt spid="510"/>
                                        </p:tgtEl>
                                        <p:attrNameLst>
                                          <p:attrName>style.visibility</p:attrName>
                                        </p:attrNameLst>
                                      </p:cBhvr>
                                      <p:to>
                                        <p:strVal val="visible"/>
                                      </p:to>
                                    </p:set>
                                    <p:animEffect transition="in" filter="blinds(horizontal)">
                                      <p:cBhvr>
                                        <p:cTn id="253" dur="500"/>
                                        <p:tgtEl>
                                          <p:spTgt spid="510"/>
                                        </p:tgtEl>
                                      </p:cBhvr>
                                    </p:animEffect>
                                  </p:childTnLst>
                                </p:cTn>
                              </p:par>
                              <p:par>
                                <p:cTn id="254" presetID="3" presetClass="entr" presetSubtype="10" fill="hold" grpId="0" nodeType="withEffect">
                                  <p:stCondLst>
                                    <p:cond delay="0"/>
                                  </p:stCondLst>
                                  <p:childTnLst>
                                    <p:set>
                                      <p:cBhvr>
                                        <p:cTn id="255" dur="1" fill="hold">
                                          <p:stCondLst>
                                            <p:cond delay="0"/>
                                          </p:stCondLst>
                                        </p:cTn>
                                        <p:tgtEl>
                                          <p:spTgt spid="511"/>
                                        </p:tgtEl>
                                        <p:attrNameLst>
                                          <p:attrName>style.visibility</p:attrName>
                                        </p:attrNameLst>
                                      </p:cBhvr>
                                      <p:to>
                                        <p:strVal val="visible"/>
                                      </p:to>
                                    </p:set>
                                    <p:animEffect transition="in" filter="blinds(horizontal)">
                                      <p:cBhvr>
                                        <p:cTn id="256" dur="500"/>
                                        <p:tgtEl>
                                          <p:spTgt spid="511"/>
                                        </p:tgtEl>
                                      </p:cBhvr>
                                    </p:animEffect>
                                  </p:childTnLst>
                                </p:cTn>
                              </p:par>
                              <p:par>
                                <p:cTn id="257" presetID="3" presetClass="entr" presetSubtype="10" fill="hold" grpId="0" nodeType="withEffect">
                                  <p:stCondLst>
                                    <p:cond delay="0"/>
                                  </p:stCondLst>
                                  <p:childTnLst>
                                    <p:set>
                                      <p:cBhvr>
                                        <p:cTn id="258" dur="1" fill="hold">
                                          <p:stCondLst>
                                            <p:cond delay="0"/>
                                          </p:stCondLst>
                                        </p:cTn>
                                        <p:tgtEl>
                                          <p:spTgt spid="512"/>
                                        </p:tgtEl>
                                        <p:attrNameLst>
                                          <p:attrName>style.visibility</p:attrName>
                                        </p:attrNameLst>
                                      </p:cBhvr>
                                      <p:to>
                                        <p:strVal val="visible"/>
                                      </p:to>
                                    </p:set>
                                    <p:animEffect transition="in" filter="blinds(horizontal)">
                                      <p:cBhvr>
                                        <p:cTn id="259" dur="500"/>
                                        <p:tgtEl>
                                          <p:spTgt spid="512"/>
                                        </p:tgtEl>
                                      </p:cBhvr>
                                    </p:animEffect>
                                  </p:childTnLst>
                                </p:cTn>
                              </p:par>
                              <p:par>
                                <p:cTn id="260" presetID="3" presetClass="entr" presetSubtype="10" fill="hold" grpId="0" nodeType="withEffect">
                                  <p:stCondLst>
                                    <p:cond delay="0"/>
                                  </p:stCondLst>
                                  <p:childTnLst>
                                    <p:set>
                                      <p:cBhvr>
                                        <p:cTn id="261" dur="1" fill="hold">
                                          <p:stCondLst>
                                            <p:cond delay="0"/>
                                          </p:stCondLst>
                                        </p:cTn>
                                        <p:tgtEl>
                                          <p:spTgt spid="513"/>
                                        </p:tgtEl>
                                        <p:attrNameLst>
                                          <p:attrName>style.visibility</p:attrName>
                                        </p:attrNameLst>
                                      </p:cBhvr>
                                      <p:to>
                                        <p:strVal val="visible"/>
                                      </p:to>
                                    </p:set>
                                    <p:animEffect transition="in" filter="blinds(horizontal)">
                                      <p:cBhvr>
                                        <p:cTn id="262" dur="500"/>
                                        <p:tgtEl>
                                          <p:spTgt spid="513"/>
                                        </p:tgtEl>
                                      </p:cBhvr>
                                    </p:animEffect>
                                  </p:childTnLst>
                                </p:cTn>
                              </p:par>
                              <p:par>
                                <p:cTn id="263" presetID="3" presetClass="entr" presetSubtype="10" fill="hold" grpId="0" nodeType="withEffect">
                                  <p:stCondLst>
                                    <p:cond delay="0"/>
                                  </p:stCondLst>
                                  <p:childTnLst>
                                    <p:set>
                                      <p:cBhvr>
                                        <p:cTn id="264" dur="1" fill="hold">
                                          <p:stCondLst>
                                            <p:cond delay="0"/>
                                          </p:stCondLst>
                                        </p:cTn>
                                        <p:tgtEl>
                                          <p:spTgt spid="514"/>
                                        </p:tgtEl>
                                        <p:attrNameLst>
                                          <p:attrName>style.visibility</p:attrName>
                                        </p:attrNameLst>
                                      </p:cBhvr>
                                      <p:to>
                                        <p:strVal val="visible"/>
                                      </p:to>
                                    </p:set>
                                    <p:animEffect transition="in" filter="blinds(horizontal)">
                                      <p:cBhvr>
                                        <p:cTn id="265" dur="500"/>
                                        <p:tgtEl>
                                          <p:spTgt spid="514"/>
                                        </p:tgtEl>
                                      </p:cBhvr>
                                    </p:animEffect>
                                  </p:childTnLst>
                                </p:cTn>
                              </p:par>
                              <p:par>
                                <p:cTn id="266" presetID="3" presetClass="entr" presetSubtype="10" fill="hold" grpId="0" nodeType="withEffect">
                                  <p:stCondLst>
                                    <p:cond delay="0"/>
                                  </p:stCondLst>
                                  <p:childTnLst>
                                    <p:set>
                                      <p:cBhvr>
                                        <p:cTn id="267" dur="1" fill="hold">
                                          <p:stCondLst>
                                            <p:cond delay="0"/>
                                          </p:stCondLst>
                                        </p:cTn>
                                        <p:tgtEl>
                                          <p:spTgt spid="515"/>
                                        </p:tgtEl>
                                        <p:attrNameLst>
                                          <p:attrName>style.visibility</p:attrName>
                                        </p:attrNameLst>
                                      </p:cBhvr>
                                      <p:to>
                                        <p:strVal val="visible"/>
                                      </p:to>
                                    </p:set>
                                    <p:animEffect transition="in" filter="blinds(horizontal)">
                                      <p:cBhvr>
                                        <p:cTn id="268" dur="500"/>
                                        <p:tgtEl>
                                          <p:spTgt spid="515"/>
                                        </p:tgtEl>
                                      </p:cBhvr>
                                    </p:animEffect>
                                  </p:childTnLst>
                                </p:cTn>
                              </p:par>
                              <p:par>
                                <p:cTn id="269" presetID="3" presetClass="entr" presetSubtype="10" fill="hold" grpId="0" nodeType="withEffect">
                                  <p:stCondLst>
                                    <p:cond delay="0"/>
                                  </p:stCondLst>
                                  <p:childTnLst>
                                    <p:set>
                                      <p:cBhvr>
                                        <p:cTn id="270" dur="1" fill="hold">
                                          <p:stCondLst>
                                            <p:cond delay="0"/>
                                          </p:stCondLst>
                                        </p:cTn>
                                        <p:tgtEl>
                                          <p:spTgt spid="516"/>
                                        </p:tgtEl>
                                        <p:attrNameLst>
                                          <p:attrName>style.visibility</p:attrName>
                                        </p:attrNameLst>
                                      </p:cBhvr>
                                      <p:to>
                                        <p:strVal val="visible"/>
                                      </p:to>
                                    </p:set>
                                    <p:animEffect transition="in" filter="blinds(horizontal)">
                                      <p:cBhvr>
                                        <p:cTn id="271" dur="500"/>
                                        <p:tgtEl>
                                          <p:spTgt spid="516"/>
                                        </p:tgtEl>
                                      </p:cBhvr>
                                    </p:animEffect>
                                  </p:childTnLst>
                                </p:cTn>
                              </p:par>
                              <p:par>
                                <p:cTn id="272" presetID="3" presetClass="entr" presetSubtype="10" fill="hold" grpId="0" nodeType="withEffect">
                                  <p:stCondLst>
                                    <p:cond delay="0"/>
                                  </p:stCondLst>
                                  <p:childTnLst>
                                    <p:set>
                                      <p:cBhvr>
                                        <p:cTn id="273" dur="1" fill="hold">
                                          <p:stCondLst>
                                            <p:cond delay="0"/>
                                          </p:stCondLst>
                                        </p:cTn>
                                        <p:tgtEl>
                                          <p:spTgt spid="517"/>
                                        </p:tgtEl>
                                        <p:attrNameLst>
                                          <p:attrName>style.visibility</p:attrName>
                                        </p:attrNameLst>
                                      </p:cBhvr>
                                      <p:to>
                                        <p:strVal val="visible"/>
                                      </p:to>
                                    </p:set>
                                    <p:animEffect transition="in" filter="blinds(horizontal)">
                                      <p:cBhvr>
                                        <p:cTn id="274" dur="500"/>
                                        <p:tgtEl>
                                          <p:spTgt spid="517"/>
                                        </p:tgtEl>
                                      </p:cBhvr>
                                    </p:animEffect>
                                  </p:childTnLst>
                                </p:cTn>
                              </p:par>
                              <p:par>
                                <p:cTn id="275" presetID="3" presetClass="entr" presetSubtype="10" fill="hold" grpId="0" nodeType="withEffect">
                                  <p:stCondLst>
                                    <p:cond delay="0"/>
                                  </p:stCondLst>
                                  <p:childTnLst>
                                    <p:set>
                                      <p:cBhvr>
                                        <p:cTn id="276" dur="1" fill="hold">
                                          <p:stCondLst>
                                            <p:cond delay="0"/>
                                          </p:stCondLst>
                                        </p:cTn>
                                        <p:tgtEl>
                                          <p:spTgt spid="518"/>
                                        </p:tgtEl>
                                        <p:attrNameLst>
                                          <p:attrName>style.visibility</p:attrName>
                                        </p:attrNameLst>
                                      </p:cBhvr>
                                      <p:to>
                                        <p:strVal val="visible"/>
                                      </p:to>
                                    </p:set>
                                    <p:animEffect transition="in" filter="blinds(horizontal)">
                                      <p:cBhvr>
                                        <p:cTn id="277" dur="500"/>
                                        <p:tgtEl>
                                          <p:spTgt spid="518"/>
                                        </p:tgtEl>
                                      </p:cBhvr>
                                    </p:animEffect>
                                  </p:childTnLst>
                                </p:cTn>
                              </p:par>
                              <p:par>
                                <p:cTn id="278" presetID="3" presetClass="entr" presetSubtype="10" fill="hold" grpId="0" nodeType="withEffect">
                                  <p:stCondLst>
                                    <p:cond delay="0"/>
                                  </p:stCondLst>
                                  <p:childTnLst>
                                    <p:set>
                                      <p:cBhvr>
                                        <p:cTn id="279" dur="1" fill="hold">
                                          <p:stCondLst>
                                            <p:cond delay="0"/>
                                          </p:stCondLst>
                                        </p:cTn>
                                        <p:tgtEl>
                                          <p:spTgt spid="519"/>
                                        </p:tgtEl>
                                        <p:attrNameLst>
                                          <p:attrName>style.visibility</p:attrName>
                                        </p:attrNameLst>
                                      </p:cBhvr>
                                      <p:to>
                                        <p:strVal val="visible"/>
                                      </p:to>
                                    </p:set>
                                    <p:animEffect transition="in" filter="blinds(horizontal)">
                                      <p:cBhvr>
                                        <p:cTn id="280" dur="500"/>
                                        <p:tgtEl>
                                          <p:spTgt spid="519"/>
                                        </p:tgtEl>
                                      </p:cBhvr>
                                    </p:animEffect>
                                  </p:childTnLst>
                                </p:cTn>
                              </p:par>
                              <p:par>
                                <p:cTn id="281" presetID="3" presetClass="entr" presetSubtype="10" fill="hold" grpId="0" nodeType="withEffect">
                                  <p:stCondLst>
                                    <p:cond delay="0"/>
                                  </p:stCondLst>
                                  <p:childTnLst>
                                    <p:set>
                                      <p:cBhvr>
                                        <p:cTn id="282" dur="1" fill="hold">
                                          <p:stCondLst>
                                            <p:cond delay="0"/>
                                          </p:stCondLst>
                                        </p:cTn>
                                        <p:tgtEl>
                                          <p:spTgt spid="520"/>
                                        </p:tgtEl>
                                        <p:attrNameLst>
                                          <p:attrName>style.visibility</p:attrName>
                                        </p:attrNameLst>
                                      </p:cBhvr>
                                      <p:to>
                                        <p:strVal val="visible"/>
                                      </p:to>
                                    </p:set>
                                    <p:animEffect transition="in" filter="blinds(horizontal)">
                                      <p:cBhvr>
                                        <p:cTn id="283" dur="500"/>
                                        <p:tgtEl>
                                          <p:spTgt spid="520"/>
                                        </p:tgtEl>
                                      </p:cBhvr>
                                    </p:animEffect>
                                  </p:childTnLst>
                                </p:cTn>
                              </p:par>
                              <p:par>
                                <p:cTn id="284" presetID="3" presetClass="entr" presetSubtype="10" fill="hold" grpId="0" nodeType="withEffect">
                                  <p:stCondLst>
                                    <p:cond delay="0"/>
                                  </p:stCondLst>
                                  <p:childTnLst>
                                    <p:set>
                                      <p:cBhvr>
                                        <p:cTn id="285" dur="1" fill="hold">
                                          <p:stCondLst>
                                            <p:cond delay="0"/>
                                          </p:stCondLst>
                                        </p:cTn>
                                        <p:tgtEl>
                                          <p:spTgt spid="521"/>
                                        </p:tgtEl>
                                        <p:attrNameLst>
                                          <p:attrName>style.visibility</p:attrName>
                                        </p:attrNameLst>
                                      </p:cBhvr>
                                      <p:to>
                                        <p:strVal val="visible"/>
                                      </p:to>
                                    </p:set>
                                    <p:animEffect transition="in" filter="blinds(horizontal)">
                                      <p:cBhvr>
                                        <p:cTn id="286" dur="500"/>
                                        <p:tgtEl>
                                          <p:spTgt spid="521"/>
                                        </p:tgtEl>
                                      </p:cBhvr>
                                    </p:animEffect>
                                  </p:childTnLst>
                                </p:cTn>
                              </p:par>
                              <p:par>
                                <p:cTn id="287" presetID="3" presetClass="entr" presetSubtype="10" fill="hold" grpId="0" nodeType="withEffect">
                                  <p:stCondLst>
                                    <p:cond delay="0"/>
                                  </p:stCondLst>
                                  <p:childTnLst>
                                    <p:set>
                                      <p:cBhvr>
                                        <p:cTn id="288" dur="1" fill="hold">
                                          <p:stCondLst>
                                            <p:cond delay="0"/>
                                          </p:stCondLst>
                                        </p:cTn>
                                        <p:tgtEl>
                                          <p:spTgt spid="522"/>
                                        </p:tgtEl>
                                        <p:attrNameLst>
                                          <p:attrName>style.visibility</p:attrName>
                                        </p:attrNameLst>
                                      </p:cBhvr>
                                      <p:to>
                                        <p:strVal val="visible"/>
                                      </p:to>
                                    </p:set>
                                    <p:animEffect transition="in" filter="blinds(horizontal)">
                                      <p:cBhvr>
                                        <p:cTn id="289" dur="500"/>
                                        <p:tgtEl>
                                          <p:spTgt spid="522"/>
                                        </p:tgtEl>
                                      </p:cBhvr>
                                    </p:animEffect>
                                  </p:childTnLst>
                                </p:cTn>
                              </p:par>
                              <p:par>
                                <p:cTn id="290" presetID="3" presetClass="entr" presetSubtype="10" fill="hold" grpId="0" nodeType="withEffect">
                                  <p:stCondLst>
                                    <p:cond delay="0"/>
                                  </p:stCondLst>
                                  <p:childTnLst>
                                    <p:set>
                                      <p:cBhvr>
                                        <p:cTn id="291" dur="1" fill="hold">
                                          <p:stCondLst>
                                            <p:cond delay="0"/>
                                          </p:stCondLst>
                                        </p:cTn>
                                        <p:tgtEl>
                                          <p:spTgt spid="523"/>
                                        </p:tgtEl>
                                        <p:attrNameLst>
                                          <p:attrName>style.visibility</p:attrName>
                                        </p:attrNameLst>
                                      </p:cBhvr>
                                      <p:to>
                                        <p:strVal val="visible"/>
                                      </p:to>
                                    </p:set>
                                    <p:animEffect transition="in" filter="blinds(horizontal)">
                                      <p:cBhvr>
                                        <p:cTn id="292" dur="500"/>
                                        <p:tgtEl>
                                          <p:spTgt spid="523"/>
                                        </p:tgtEl>
                                      </p:cBhvr>
                                    </p:animEffect>
                                  </p:childTnLst>
                                </p:cTn>
                              </p:par>
                              <p:par>
                                <p:cTn id="293" presetID="3" presetClass="entr" presetSubtype="10" fill="hold" grpId="0" nodeType="withEffect">
                                  <p:stCondLst>
                                    <p:cond delay="0"/>
                                  </p:stCondLst>
                                  <p:childTnLst>
                                    <p:set>
                                      <p:cBhvr>
                                        <p:cTn id="294" dur="1" fill="hold">
                                          <p:stCondLst>
                                            <p:cond delay="0"/>
                                          </p:stCondLst>
                                        </p:cTn>
                                        <p:tgtEl>
                                          <p:spTgt spid="524"/>
                                        </p:tgtEl>
                                        <p:attrNameLst>
                                          <p:attrName>style.visibility</p:attrName>
                                        </p:attrNameLst>
                                      </p:cBhvr>
                                      <p:to>
                                        <p:strVal val="visible"/>
                                      </p:to>
                                    </p:set>
                                    <p:animEffect transition="in" filter="blinds(horizontal)">
                                      <p:cBhvr>
                                        <p:cTn id="295" dur="500"/>
                                        <p:tgtEl>
                                          <p:spTgt spid="524"/>
                                        </p:tgtEl>
                                      </p:cBhvr>
                                    </p:animEffect>
                                  </p:childTnLst>
                                </p:cTn>
                              </p:par>
                              <p:par>
                                <p:cTn id="296" presetID="3" presetClass="entr" presetSubtype="10" fill="hold" grpId="0" nodeType="withEffect">
                                  <p:stCondLst>
                                    <p:cond delay="0"/>
                                  </p:stCondLst>
                                  <p:childTnLst>
                                    <p:set>
                                      <p:cBhvr>
                                        <p:cTn id="297" dur="1" fill="hold">
                                          <p:stCondLst>
                                            <p:cond delay="0"/>
                                          </p:stCondLst>
                                        </p:cTn>
                                        <p:tgtEl>
                                          <p:spTgt spid="525"/>
                                        </p:tgtEl>
                                        <p:attrNameLst>
                                          <p:attrName>style.visibility</p:attrName>
                                        </p:attrNameLst>
                                      </p:cBhvr>
                                      <p:to>
                                        <p:strVal val="visible"/>
                                      </p:to>
                                    </p:set>
                                    <p:animEffect transition="in" filter="blinds(horizontal)">
                                      <p:cBhvr>
                                        <p:cTn id="298" dur="500"/>
                                        <p:tgtEl>
                                          <p:spTgt spid="525"/>
                                        </p:tgtEl>
                                      </p:cBhvr>
                                    </p:animEffect>
                                  </p:childTnLst>
                                </p:cTn>
                              </p:par>
                              <p:par>
                                <p:cTn id="299" presetID="3" presetClass="entr" presetSubtype="10" fill="hold" grpId="0" nodeType="withEffect">
                                  <p:stCondLst>
                                    <p:cond delay="0"/>
                                  </p:stCondLst>
                                  <p:childTnLst>
                                    <p:set>
                                      <p:cBhvr>
                                        <p:cTn id="300" dur="1" fill="hold">
                                          <p:stCondLst>
                                            <p:cond delay="0"/>
                                          </p:stCondLst>
                                        </p:cTn>
                                        <p:tgtEl>
                                          <p:spTgt spid="526"/>
                                        </p:tgtEl>
                                        <p:attrNameLst>
                                          <p:attrName>style.visibility</p:attrName>
                                        </p:attrNameLst>
                                      </p:cBhvr>
                                      <p:to>
                                        <p:strVal val="visible"/>
                                      </p:to>
                                    </p:set>
                                    <p:animEffect transition="in" filter="blinds(horizontal)">
                                      <p:cBhvr>
                                        <p:cTn id="301" dur="500"/>
                                        <p:tgtEl>
                                          <p:spTgt spid="526"/>
                                        </p:tgtEl>
                                      </p:cBhvr>
                                    </p:animEffect>
                                  </p:childTnLst>
                                </p:cTn>
                              </p:par>
                              <p:par>
                                <p:cTn id="302" presetID="3" presetClass="entr" presetSubtype="10" fill="hold" grpId="0" nodeType="withEffect">
                                  <p:stCondLst>
                                    <p:cond delay="0"/>
                                  </p:stCondLst>
                                  <p:childTnLst>
                                    <p:set>
                                      <p:cBhvr>
                                        <p:cTn id="303" dur="1" fill="hold">
                                          <p:stCondLst>
                                            <p:cond delay="0"/>
                                          </p:stCondLst>
                                        </p:cTn>
                                        <p:tgtEl>
                                          <p:spTgt spid="527"/>
                                        </p:tgtEl>
                                        <p:attrNameLst>
                                          <p:attrName>style.visibility</p:attrName>
                                        </p:attrNameLst>
                                      </p:cBhvr>
                                      <p:to>
                                        <p:strVal val="visible"/>
                                      </p:to>
                                    </p:set>
                                    <p:animEffect transition="in" filter="blinds(horizontal)">
                                      <p:cBhvr>
                                        <p:cTn id="304" dur="500"/>
                                        <p:tgtEl>
                                          <p:spTgt spid="527"/>
                                        </p:tgtEl>
                                      </p:cBhvr>
                                    </p:animEffect>
                                  </p:childTnLst>
                                </p:cTn>
                              </p:par>
                              <p:par>
                                <p:cTn id="305" presetID="3" presetClass="entr" presetSubtype="10" fill="hold" grpId="0" nodeType="withEffect">
                                  <p:stCondLst>
                                    <p:cond delay="0"/>
                                  </p:stCondLst>
                                  <p:childTnLst>
                                    <p:set>
                                      <p:cBhvr>
                                        <p:cTn id="306" dur="1" fill="hold">
                                          <p:stCondLst>
                                            <p:cond delay="0"/>
                                          </p:stCondLst>
                                        </p:cTn>
                                        <p:tgtEl>
                                          <p:spTgt spid="528"/>
                                        </p:tgtEl>
                                        <p:attrNameLst>
                                          <p:attrName>style.visibility</p:attrName>
                                        </p:attrNameLst>
                                      </p:cBhvr>
                                      <p:to>
                                        <p:strVal val="visible"/>
                                      </p:to>
                                    </p:set>
                                    <p:animEffect transition="in" filter="blinds(horizontal)">
                                      <p:cBhvr>
                                        <p:cTn id="307" dur="500"/>
                                        <p:tgtEl>
                                          <p:spTgt spid="528"/>
                                        </p:tgtEl>
                                      </p:cBhvr>
                                    </p:animEffect>
                                  </p:childTnLst>
                                </p:cTn>
                              </p:par>
                              <p:par>
                                <p:cTn id="308" presetID="3" presetClass="entr" presetSubtype="10" fill="hold" grpId="0" nodeType="withEffect">
                                  <p:stCondLst>
                                    <p:cond delay="0"/>
                                  </p:stCondLst>
                                  <p:childTnLst>
                                    <p:set>
                                      <p:cBhvr>
                                        <p:cTn id="309" dur="1" fill="hold">
                                          <p:stCondLst>
                                            <p:cond delay="0"/>
                                          </p:stCondLst>
                                        </p:cTn>
                                        <p:tgtEl>
                                          <p:spTgt spid="529"/>
                                        </p:tgtEl>
                                        <p:attrNameLst>
                                          <p:attrName>style.visibility</p:attrName>
                                        </p:attrNameLst>
                                      </p:cBhvr>
                                      <p:to>
                                        <p:strVal val="visible"/>
                                      </p:to>
                                    </p:set>
                                    <p:animEffect transition="in" filter="blinds(horizontal)">
                                      <p:cBhvr>
                                        <p:cTn id="310" dur="500"/>
                                        <p:tgtEl>
                                          <p:spTgt spid="529"/>
                                        </p:tgtEl>
                                      </p:cBhvr>
                                    </p:animEffect>
                                  </p:childTnLst>
                                </p:cTn>
                              </p:par>
                              <p:par>
                                <p:cTn id="311" presetID="3" presetClass="entr" presetSubtype="10" fill="hold" grpId="0" nodeType="withEffect">
                                  <p:stCondLst>
                                    <p:cond delay="0"/>
                                  </p:stCondLst>
                                  <p:childTnLst>
                                    <p:set>
                                      <p:cBhvr>
                                        <p:cTn id="312" dur="1" fill="hold">
                                          <p:stCondLst>
                                            <p:cond delay="0"/>
                                          </p:stCondLst>
                                        </p:cTn>
                                        <p:tgtEl>
                                          <p:spTgt spid="530"/>
                                        </p:tgtEl>
                                        <p:attrNameLst>
                                          <p:attrName>style.visibility</p:attrName>
                                        </p:attrNameLst>
                                      </p:cBhvr>
                                      <p:to>
                                        <p:strVal val="visible"/>
                                      </p:to>
                                    </p:set>
                                    <p:animEffect transition="in" filter="blinds(horizontal)">
                                      <p:cBhvr>
                                        <p:cTn id="313" dur="500"/>
                                        <p:tgtEl>
                                          <p:spTgt spid="530"/>
                                        </p:tgtEl>
                                      </p:cBhvr>
                                    </p:animEffect>
                                  </p:childTnLst>
                                </p:cTn>
                              </p:par>
                              <p:par>
                                <p:cTn id="314" presetID="3" presetClass="entr" presetSubtype="10" fill="hold" grpId="0" nodeType="withEffect">
                                  <p:stCondLst>
                                    <p:cond delay="0"/>
                                  </p:stCondLst>
                                  <p:childTnLst>
                                    <p:set>
                                      <p:cBhvr>
                                        <p:cTn id="315" dur="1" fill="hold">
                                          <p:stCondLst>
                                            <p:cond delay="0"/>
                                          </p:stCondLst>
                                        </p:cTn>
                                        <p:tgtEl>
                                          <p:spTgt spid="531"/>
                                        </p:tgtEl>
                                        <p:attrNameLst>
                                          <p:attrName>style.visibility</p:attrName>
                                        </p:attrNameLst>
                                      </p:cBhvr>
                                      <p:to>
                                        <p:strVal val="visible"/>
                                      </p:to>
                                    </p:set>
                                    <p:animEffect transition="in" filter="blinds(horizontal)">
                                      <p:cBhvr>
                                        <p:cTn id="316" dur="500"/>
                                        <p:tgtEl>
                                          <p:spTgt spid="531"/>
                                        </p:tgtEl>
                                      </p:cBhvr>
                                    </p:animEffect>
                                  </p:childTnLst>
                                </p:cTn>
                              </p:par>
                              <p:par>
                                <p:cTn id="317" presetID="3" presetClass="entr" presetSubtype="10" fill="hold" grpId="0" nodeType="withEffect">
                                  <p:stCondLst>
                                    <p:cond delay="0"/>
                                  </p:stCondLst>
                                  <p:childTnLst>
                                    <p:set>
                                      <p:cBhvr>
                                        <p:cTn id="318" dur="1" fill="hold">
                                          <p:stCondLst>
                                            <p:cond delay="0"/>
                                          </p:stCondLst>
                                        </p:cTn>
                                        <p:tgtEl>
                                          <p:spTgt spid="532"/>
                                        </p:tgtEl>
                                        <p:attrNameLst>
                                          <p:attrName>style.visibility</p:attrName>
                                        </p:attrNameLst>
                                      </p:cBhvr>
                                      <p:to>
                                        <p:strVal val="visible"/>
                                      </p:to>
                                    </p:set>
                                    <p:animEffect transition="in" filter="blinds(horizontal)">
                                      <p:cBhvr>
                                        <p:cTn id="319" dur="500"/>
                                        <p:tgtEl>
                                          <p:spTgt spid="532"/>
                                        </p:tgtEl>
                                      </p:cBhvr>
                                    </p:animEffect>
                                  </p:childTnLst>
                                </p:cTn>
                              </p:par>
                              <p:par>
                                <p:cTn id="320" presetID="3" presetClass="entr" presetSubtype="10" fill="hold" grpId="0" nodeType="withEffect">
                                  <p:stCondLst>
                                    <p:cond delay="0"/>
                                  </p:stCondLst>
                                  <p:childTnLst>
                                    <p:set>
                                      <p:cBhvr>
                                        <p:cTn id="321" dur="1" fill="hold">
                                          <p:stCondLst>
                                            <p:cond delay="0"/>
                                          </p:stCondLst>
                                        </p:cTn>
                                        <p:tgtEl>
                                          <p:spTgt spid="533"/>
                                        </p:tgtEl>
                                        <p:attrNameLst>
                                          <p:attrName>style.visibility</p:attrName>
                                        </p:attrNameLst>
                                      </p:cBhvr>
                                      <p:to>
                                        <p:strVal val="visible"/>
                                      </p:to>
                                    </p:set>
                                    <p:animEffect transition="in" filter="blinds(horizontal)">
                                      <p:cBhvr>
                                        <p:cTn id="322" dur="500"/>
                                        <p:tgtEl>
                                          <p:spTgt spid="533"/>
                                        </p:tgtEl>
                                      </p:cBhvr>
                                    </p:animEffect>
                                  </p:childTnLst>
                                </p:cTn>
                              </p:par>
                              <p:par>
                                <p:cTn id="323" presetID="3" presetClass="entr" presetSubtype="10" fill="hold" grpId="0" nodeType="withEffect">
                                  <p:stCondLst>
                                    <p:cond delay="0"/>
                                  </p:stCondLst>
                                  <p:childTnLst>
                                    <p:set>
                                      <p:cBhvr>
                                        <p:cTn id="324" dur="1" fill="hold">
                                          <p:stCondLst>
                                            <p:cond delay="0"/>
                                          </p:stCondLst>
                                        </p:cTn>
                                        <p:tgtEl>
                                          <p:spTgt spid="534"/>
                                        </p:tgtEl>
                                        <p:attrNameLst>
                                          <p:attrName>style.visibility</p:attrName>
                                        </p:attrNameLst>
                                      </p:cBhvr>
                                      <p:to>
                                        <p:strVal val="visible"/>
                                      </p:to>
                                    </p:set>
                                    <p:animEffect transition="in" filter="blinds(horizontal)">
                                      <p:cBhvr>
                                        <p:cTn id="325" dur="500"/>
                                        <p:tgtEl>
                                          <p:spTgt spid="534"/>
                                        </p:tgtEl>
                                      </p:cBhvr>
                                    </p:animEffect>
                                  </p:childTnLst>
                                </p:cTn>
                              </p:par>
                              <p:par>
                                <p:cTn id="326" presetID="3" presetClass="entr" presetSubtype="10" fill="hold" grpId="0" nodeType="withEffect">
                                  <p:stCondLst>
                                    <p:cond delay="0"/>
                                  </p:stCondLst>
                                  <p:childTnLst>
                                    <p:set>
                                      <p:cBhvr>
                                        <p:cTn id="327" dur="1" fill="hold">
                                          <p:stCondLst>
                                            <p:cond delay="0"/>
                                          </p:stCondLst>
                                        </p:cTn>
                                        <p:tgtEl>
                                          <p:spTgt spid="535"/>
                                        </p:tgtEl>
                                        <p:attrNameLst>
                                          <p:attrName>style.visibility</p:attrName>
                                        </p:attrNameLst>
                                      </p:cBhvr>
                                      <p:to>
                                        <p:strVal val="visible"/>
                                      </p:to>
                                    </p:set>
                                    <p:animEffect transition="in" filter="blinds(horizontal)">
                                      <p:cBhvr>
                                        <p:cTn id="328" dur="500"/>
                                        <p:tgtEl>
                                          <p:spTgt spid="535"/>
                                        </p:tgtEl>
                                      </p:cBhvr>
                                    </p:animEffect>
                                  </p:childTnLst>
                                </p:cTn>
                              </p:par>
                              <p:par>
                                <p:cTn id="329" presetID="3" presetClass="entr" presetSubtype="10" fill="hold" grpId="0" nodeType="withEffect">
                                  <p:stCondLst>
                                    <p:cond delay="0"/>
                                  </p:stCondLst>
                                  <p:childTnLst>
                                    <p:set>
                                      <p:cBhvr>
                                        <p:cTn id="330" dur="1" fill="hold">
                                          <p:stCondLst>
                                            <p:cond delay="0"/>
                                          </p:stCondLst>
                                        </p:cTn>
                                        <p:tgtEl>
                                          <p:spTgt spid="536"/>
                                        </p:tgtEl>
                                        <p:attrNameLst>
                                          <p:attrName>style.visibility</p:attrName>
                                        </p:attrNameLst>
                                      </p:cBhvr>
                                      <p:to>
                                        <p:strVal val="visible"/>
                                      </p:to>
                                    </p:set>
                                    <p:animEffect transition="in" filter="blinds(horizontal)">
                                      <p:cBhvr>
                                        <p:cTn id="331" dur="500"/>
                                        <p:tgtEl>
                                          <p:spTgt spid="536"/>
                                        </p:tgtEl>
                                      </p:cBhvr>
                                    </p:animEffect>
                                  </p:childTnLst>
                                </p:cTn>
                              </p:par>
                              <p:par>
                                <p:cTn id="332" presetID="3" presetClass="entr" presetSubtype="10" fill="hold" grpId="0" nodeType="withEffect">
                                  <p:stCondLst>
                                    <p:cond delay="0"/>
                                  </p:stCondLst>
                                  <p:childTnLst>
                                    <p:set>
                                      <p:cBhvr>
                                        <p:cTn id="333" dur="1" fill="hold">
                                          <p:stCondLst>
                                            <p:cond delay="0"/>
                                          </p:stCondLst>
                                        </p:cTn>
                                        <p:tgtEl>
                                          <p:spTgt spid="537"/>
                                        </p:tgtEl>
                                        <p:attrNameLst>
                                          <p:attrName>style.visibility</p:attrName>
                                        </p:attrNameLst>
                                      </p:cBhvr>
                                      <p:to>
                                        <p:strVal val="visible"/>
                                      </p:to>
                                    </p:set>
                                    <p:animEffect transition="in" filter="blinds(horizontal)">
                                      <p:cBhvr>
                                        <p:cTn id="334" dur="500"/>
                                        <p:tgtEl>
                                          <p:spTgt spid="537"/>
                                        </p:tgtEl>
                                      </p:cBhvr>
                                    </p:animEffect>
                                  </p:childTnLst>
                                </p:cTn>
                              </p:par>
                              <p:par>
                                <p:cTn id="335" presetID="3" presetClass="entr" presetSubtype="10" fill="hold" grpId="0" nodeType="withEffect">
                                  <p:stCondLst>
                                    <p:cond delay="0"/>
                                  </p:stCondLst>
                                  <p:childTnLst>
                                    <p:set>
                                      <p:cBhvr>
                                        <p:cTn id="336" dur="1" fill="hold">
                                          <p:stCondLst>
                                            <p:cond delay="0"/>
                                          </p:stCondLst>
                                        </p:cTn>
                                        <p:tgtEl>
                                          <p:spTgt spid="538"/>
                                        </p:tgtEl>
                                        <p:attrNameLst>
                                          <p:attrName>style.visibility</p:attrName>
                                        </p:attrNameLst>
                                      </p:cBhvr>
                                      <p:to>
                                        <p:strVal val="visible"/>
                                      </p:to>
                                    </p:set>
                                    <p:animEffect transition="in" filter="blinds(horizontal)">
                                      <p:cBhvr>
                                        <p:cTn id="337" dur="500"/>
                                        <p:tgtEl>
                                          <p:spTgt spid="538"/>
                                        </p:tgtEl>
                                      </p:cBhvr>
                                    </p:animEffect>
                                  </p:childTnLst>
                                </p:cTn>
                              </p:par>
                              <p:par>
                                <p:cTn id="338" presetID="3" presetClass="entr" presetSubtype="10" fill="hold" grpId="0" nodeType="withEffect">
                                  <p:stCondLst>
                                    <p:cond delay="0"/>
                                  </p:stCondLst>
                                  <p:childTnLst>
                                    <p:set>
                                      <p:cBhvr>
                                        <p:cTn id="339" dur="1" fill="hold">
                                          <p:stCondLst>
                                            <p:cond delay="0"/>
                                          </p:stCondLst>
                                        </p:cTn>
                                        <p:tgtEl>
                                          <p:spTgt spid="539"/>
                                        </p:tgtEl>
                                        <p:attrNameLst>
                                          <p:attrName>style.visibility</p:attrName>
                                        </p:attrNameLst>
                                      </p:cBhvr>
                                      <p:to>
                                        <p:strVal val="visible"/>
                                      </p:to>
                                    </p:set>
                                    <p:animEffect transition="in" filter="blinds(horizontal)">
                                      <p:cBhvr>
                                        <p:cTn id="340" dur="500"/>
                                        <p:tgtEl>
                                          <p:spTgt spid="539"/>
                                        </p:tgtEl>
                                      </p:cBhvr>
                                    </p:animEffect>
                                  </p:childTnLst>
                                </p:cTn>
                              </p:par>
                              <p:par>
                                <p:cTn id="341" presetID="3" presetClass="entr" presetSubtype="10" fill="hold" grpId="0" nodeType="withEffect">
                                  <p:stCondLst>
                                    <p:cond delay="0"/>
                                  </p:stCondLst>
                                  <p:childTnLst>
                                    <p:set>
                                      <p:cBhvr>
                                        <p:cTn id="342" dur="1" fill="hold">
                                          <p:stCondLst>
                                            <p:cond delay="0"/>
                                          </p:stCondLst>
                                        </p:cTn>
                                        <p:tgtEl>
                                          <p:spTgt spid="540"/>
                                        </p:tgtEl>
                                        <p:attrNameLst>
                                          <p:attrName>style.visibility</p:attrName>
                                        </p:attrNameLst>
                                      </p:cBhvr>
                                      <p:to>
                                        <p:strVal val="visible"/>
                                      </p:to>
                                    </p:set>
                                    <p:animEffect transition="in" filter="blinds(horizontal)">
                                      <p:cBhvr>
                                        <p:cTn id="343" dur="500"/>
                                        <p:tgtEl>
                                          <p:spTgt spid="540"/>
                                        </p:tgtEl>
                                      </p:cBhvr>
                                    </p:animEffect>
                                  </p:childTnLst>
                                </p:cTn>
                              </p:par>
                              <p:par>
                                <p:cTn id="344" presetID="3" presetClass="entr" presetSubtype="10" fill="hold" grpId="0" nodeType="withEffect">
                                  <p:stCondLst>
                                    <p:cond delay="0"/>
                                  </p:stCondLst>
                                  <p:childTnLst>
                                    <p:set>
                                      <p:cBhvr>
                                        <p:cTn id="345" dur="1" fill="hold">
                                          <p:stCondLst>
                                            <p:cond delay="0"/>
                                          </p:stCondLst>
                                        </p:cTn>
                                        <p:tgtEl>
                                          <p:spTgt spid="541"/>
                                        </p:tgtEl>
                                        <p:attrNameLst>
                                          <p:attrName>style.visibility</p:attrName>
                                        </p:attrNameLst>
                                      </p:cBhvr>
                                      <p:to>
                                        <p:strVal val="visible"/>
                                      </p:to>
                                    </p:set>
                                    <p:animEffect transition="in" filter="blinds(horizontal)">
                                      <p:cBhvr>
                                        <p:cTn id="346" dur="500"/>
                                        <p:tgtEl>
                                          <p:spTgt spid="541"/>
                                        </p:tgtEl>
                                      </p:cBhvr>
                                    </p:animEffect>
                                  </p:childTnLst>
                                </p:cTn>
                              </p:par>
                              <p:par>
                                <p:cTn id="347" presetID="3" presetClass="entr" presetSubtype="10" fill="hold" grpId="0" nodeType="withEffect">
                                  <p:stCondLst>
                                    <p:cond delay="0"/>
                                  </p:stCondLst>
                                  <p:childTnLst>
                                    <p:set>
                                      <p:cBhvr>
                                        <p:cTn id="348" dur="1" fill="hold">
                                          <p:stCondLst>
                                            <p:cond delay="0"/>
                                          </p:stCondLst>
                                        </p:cTn>
                                        <p:tgtEl>
                                          <p:spTgt spid="542"/>
                                        </p:tgtEl>
                                        <p:attrNameLst>
                                          <p:attrName>style.visibility</p:attrName>
                                        </p:attrNameLst>
                                      </p:cBhvr>
                                      <p:to>
                                        <p:strVal val="visible"/>
                                      </p:to>
                                    </p:set>
                                    <p:animEffect transition="in" filter="blinds(horizontal)">
                                      <p:cBhvr>
                                        <p:cTn id="349" dur="500"/>
                                        <p:tgtEl>
                                          <p:spTgt spid="542"/>
                                        </p:tgtEl>
                                      </p:cBhvr>
                                    </p:animEffect>
                                  </p:childTnLst>
                                </p:cTn>
                              </p:par>
                              <p:par>
                                <p:cTn id="350" presetID="3" presetClass="entr" presetSubtype="10" fill="hold" grpId="0" nodeType="withEffect">
                                  <p:stCondLst>
                                    <p:cond delay="0"/>
                                  </p:stCondLst>
                                  <p:childTnLst>
                                    <p:set>
                                      <p:cBhvr>
                                        <p:cTn id="351" dur="1" fill="hold">
                                          <p:stCondLst>
                                            <p:cond delay="0"/>
                                          </p:stCondLst>
                                        </p:cTn>
                                        <p:tgtEl>
                                          <p:spTgt spid="543"/>
                                        </p:tgtEl>
                                        <p:attrNameLst>
                                          <p:attrName>style.visibility</p:attrName>
                                        </p:attrNameLst>
                                      </p:cBhvr>
                                      <p:to>
                                        <p:strVal val="visible"/>
                                      </p:to>
                                    </p:set>
                                    <p:animEffect transition="in" filter="blinds(horizontal)">
                                      <p:cBhvr>
                                        <p:cTn id="352" dur="500"/>
                                        <p:tgtEl>
                                          <p:spTgt spid="543"/>
                                        </p:tgtEl>
                                      </p:cBhvr>
                                    </p:animEffect>
                                  </p:childTnLst>
                                </p:cTn>
                              </p:par>
                              <p:par>
                                <p:cTn id="353" presetID="3" presetClass="entr" presetSubtype="10" fill="hold" grpId="0" nodeType="withEffect">
                                  <p:stCondLst>
                                    <p:cond delay="0"/>
                                  </p:stCondLst>
                                  <p:childTnLst>
                                    <p:set>
                                      <p:cBhvr>
                                        <p:cTn id="354" dur="1" fill="hold">
                                          <p:stCondLst>
                                            <p:cond delay="0"/>
                                          </p:stCondLst>
                                        </p:cTn>
                                        <p:tgtEl>
                                          <p:spTgt spid="544"/>
                                        </p:tgtEl>
                                        <p:attrNameLst>
                                          <p:attrName>style.visibility</p:attrName>
                                        </p:attrNameLst>
                                      </p:cBhvr>
                                      <p:to>
                                        <p:strVal val="visible"/>
                                      </p:to>
                                    </p:set>
                                    <p:animEffect transition="in" filter="blinds(horizontal)">
                                      <p:cBhvr>
                                        <p:cTn id="355" dur="500"/>
                                        <p:tgtEl>
                                          <p:spTgt spid="544"/>
                                        </p:tgtEl>
                                      </p:cBhvr>
                                    </p:animEffect>
                                  </p:childTnLst>
                                </p:cTn>
                              </p:par>
                              <p:par>
                                <p:cTn id="356" presetID="3" presetClass="entr" presetSubtype="10" fill="hold" grpId="0" nodeType="withEffect">
                                  <p:stCondLst>
                                    <p:cond delay="0"/>
                                  </p:stCondLst>
                                  <p:childTnLst>
                                    <p:set>
                                      <p:cBhvr>
                                        <p:cTn id="357" dur="1" fill="hold">
                                          <p:stCondLst>
                                            <p:cond delay="0"/>
                                          </p:stCondLst>
                                        </p:cTn>
                                        <p:tgtEl>
                                          <p:spTgt spid="545"/>
                                        </p:tgtEl>
                                        <p:attrNameLst>
                                          <p:attrName>style.visibility</p:attrName>
                                        </p:attrNameLst>
                                      </p:cBhvr>
                                      <p:to>
                                        <p:strVal val="visible"/>
                                      </p:to>
                                    </p:set>
                                    <p:animEffect transition="in" filter="blinds(horizontal)">
                                      <p:cBhvr>
                                        <p:cTn id="358" dur="500"/>
                                        <p:tgtEl>
                                          <p:spTgt spid="545"/>
                                        </p:tgtEl>
                                      </p:cBhvr>
                                    </p:animEffect>
                                  </p:childTnLst>
                                </p:cTn>
                              </p:par>
                              <p:par>
                                <p:cTn id="359" presetID="3" presetClass="entr" presetSubtype="10" fill="hold" grpId="0" nodeType="withEffect">
                                  <p:stCondLst>
                                    <p:cond delay="0"/>
                                  </p:stCondLst>
                                  <p:childTnLst>
                                    <p:set>
                                      <p:cBhvr>
                                        <p:cTn id="360" dur="1" fill="hold">
                                          <p:stCondLst>
                                            <p:cond delay="0"/>
                                          </p:stCondLst>
                                        </p:cTn>
                                        <p:tgtEl>
                                          <p:spTgt spid="546"/>
                                        </p:tgtEl>
                                        <p:attrNameLst>
                                          <p:attrName>style.visibility</p:attrName>
                                        </p:attrNameLst>
                                      </p:cBhvr>
                                      <p:to>
                                        <p:strVal val="visible"/>
                                      </p:to>
                                    </p:set>
                                    <p:animEffect transition="in" filter="blinds(horizontal)">
                                      <p:cBhvr>
                                        <p:cTn id="361" dur="500"/>
                                        <p:tgtEl>
                                          <p:spTgt spid="546"/>
                                        </p:tgtEl>
                                      </p:cBhvr>
                                    </p:animEffect>
                                  </p:childTnLst>
                                </p:cTn>
                              </p:par>
                              <p:par>
                                <p:cTn id="362" presetID="3" presetClass="entr" presetSubtype="10" fill="hold" grpId="0" nodeType="withEffect">
                                  <p:stCondLst>
                                    <p:cond delay="0"/>
                                  </p:stCondLst>
                                  <p:childTnLst>
                                    <p:set>
                                      <p:cBhvr>
                                        <p:cTn id="363" dur="1" fill="hold">
                                          <p:stCondLst>
                                            <p:cond delay="0"/>
                                          </p:stCondLst>
                                        </p:cTn>
                                        <p:tgtEl>
                                          <p:spTgt spid="547"/>
                                        </p:tgtEl>
                                        <p:attrNameLst>
                                          <p:attrName>style.visibility</p:attrName>
                                        </p:attrNameLst>
                                      </p:cBhvr>
                                      <p:to>
                                        <p:strVal val="visible"/>
                                      </p:to>
                                    </p:set>
                                    <p:animEffect transition="in" filter="blinds(horizontal)">
                                      <p:cBhvr>
                                        <p:cTn id="364" dur="500"/>
                                        <p:tgtEl>
                                          <p:spTgt spid="547"/>
                                        </p:tgtEl>
                                      </p:cBhvr>
                                    </p:animEffect>
                                  </p:childTnLst>
                                </p:cTn>
                              </p:par>
                              <p:par>
                                <p:cTn id="365" presetID="3" presetClass="entr" presetSubtype="10" fill="hold" grpId="0" nodeType="withEffect">
                                  <p:stCondLst>
                                    <p:cond delay="0"/>
                                  </p:stCondLst>
                                  <p:childTnLst>
                                    <p:set>
                                      <p:cBhvr>
                                        <p:cTn id="366" dur="1" fill="hold">
                                          <p:stCondLst>
                                            <p:cond delay="0"/>
                                          </p:stCondLst>
                                        </p:cTn>
                                        <p:tgtEl>
                                          <p:spTgt spid="548"/>
                                        </p:tgtEl>
                                        <p:attrNameLst>
                                          <p:attrName>style.visibility</p:attrName>
                                        </p:attrNameLst>
                                      </p:cBhvr>
                                      <p:to>
                                        <p:strVal val="visible"/>
                                      </p:to>
                                    </p:set>
                                    <p:animEffect transition="in" filter="blinds(horizontal)">
                                      <p:cBhvr>
                                        <p:cTn id="367" dur="500"/>
                                        <p:tgtEl>
                                          <p:spTgt spid="548"/>
                                        </p:tgtEl>
                                      </p:cBhvr>
                                    </p:animEffect>
                                  </p:childTnLst>
                                </p:cTn>
                              </p:par>
                              <p:par>
                                <p:cTn id="368" presetID="3" presetClass="entr" presetSubtype="10" fill="hold" grpId="0" nodeType="withEffect">
                                  <p:stCondLst>
                                    <p:cond delay="0"/>
                                  </p:stCondLst>
                                  <p:childTnLst>
                                    <p:set>
                                      <p:cBhvr>
                                        <p:cTn id="369" dur="1" fill="hold">
                                          <p:stCondLst>
                                            <p:cond delay="0"/>
                                          </p:stCondLst>
                                        </p:cTn>
                                        <p:tgtEl>
                                          <p:spTgt spid="549"/>
                                        </p:tgtEl>
                                        <p:attrNameLst>
                                          <p:attrName>style.visibility</p:attrName>
                                        </p:attrNameLst>
                                      </p:cBhvr>
                                      <p:to>
                                        <p:strVal val="visible"/>
                                      </p:to>
                                    </p:set>
                                    <p:animEffect transition="in" filter="blinds(horizontal)">
                                      <p:cBhvr>
                                        <p:cTn id="370" dur="500"/>
                                        <p:tgtEl>
                                          <p:spTgt spid="549"/>
                                        </p:tgtEl>
                                      </p:cBhvr>
                                    </p:animEffect>
                                  </p:childTnLst>
                                </p:cTn>
                              </p:par>
                              <p:par>
                                <p:cTn id="371" presetID="3" presetClass="entr" presetSubtype="10" fill="hold" grpId="0" nodeType="withEffect">
                                  <p:stCondLst>
                                    <p:cond delay="0"/>
                                  </p:stCondLst>
                                  <p:childTnLst>
                                    <p:set>
                                      <p:cBhvr>
                                        <p:cTn id="372" dur="1" fill="hold">
                                          <p:stCondLst>
                                            <p:cond delay="0"/>
                                          </p:stCondLst>
                                        </p:cTn>
                                        <p:tgtEl>
                                          <p:spTgt spid="550"/>
                                        </p:tgtEl>
                                        <p:attrNameLst>
                                          <p:attrName>style.visibility</p:attrName>
                                        </p:attrNameLst>
                                      </p:cBhvr>
                                      <p:to>
                                        <p:strVal val="visible"/>
                                      </p:to>
                                    </p:set>
                                    <p:animEffect transition="in" filter="blinds(horizontal)">
                                      <p:cBhvr>
                                        <p:cTn id="373" dur="500"/>
                                        <p:tgtEl>
                                          <p:spTgt spid="550"/>
                                        </p:tgtEl>
                                      </p:cBhvr>
                                    </p:animEffect>
                                  </p:childTnLst>
                                </p:cTn>
                              </p:par>
                              <p:par>
                                <p:cTn id="374" presetID="3" presetClass="entr" presetSubtype="10" fill="hold" grpId="0" nodeType="withEffect">
                                  <p:stCondLst>
                                    <p:cond delay="0"/>
                                  </p:stCondLst>
                                  <p:childTnLst>
                                    <p:set>
                                      <p:cBhvr>
                                        <p:cTn id="375" dur="1" fill="hold">
                                          <p:stCondLst>
                                            <p:cond delay="0"/>
                                          </p:stCondLst>
                                        </p:cTn>
                                        <p:tgtEl>
                                          <p:spTgt spid="551"/>
                                        </p:tgtEl>
                                        <p:attrNameLst>
                                          <p:attrName>style.visibility</p:attrName>
                                        </p:attrNameLst>
                                      </p:cBhvr>
                                      <p:to>
                                        <p:strVal val="visible"/>
                                      </p:to>
                                    </p:set>
                                    <p:animEffect transition="in" filter="blinds(horizontal)">
                                      <p:cBhvr>
                                        <p:cTn id="376" dur="500"/>
                                        <p:tgtEl>
                                          <p:spTgt spid="551"/>
                                        </p:tgtEl>
                                      </p:cBhvr>
                                    </p:animEffect>
                                  </p:childTnLst>
                                </p:cTn>
                              </p:par>
                              <p:par>
                                <p:cTn id="377" presetID="3" presetClass="entr" presetSubtype="10" fill="hold" grpId="0" nodeType="withEffect">
                                  <p:stCondLst>
                                    <p:cond delay="0"/>
                                  </p:stCondLst>
                                  <p:childTnLst>
                                    <p:set>
                                      <p:cBhvr>
                                        <p:cTn id="378" dur="1" fill="hold">
                                          <p:stCondLst>
                                            <p:cond delay="0"/>
                                          </p:stCondLst>
                                        </p:cTn>
                                        <p:tgtEl>
                                          <p:spTgt spid="552"/>
                                        </p:tgtEl>
                                        <p:attrNameLst>
                                          <p:attrName>style.visibility</p:attrName>
                                        </p:attrNameLst>
                                      </p:cBhvr>
                                      <p:to>
                                        <p:strVal val="visible"/>
                                      </p:to>
                                    </p:set>
                                    <p:animEffect transition="in" filter="blinds(horizontal)">
                                      <p:cBhvr>
                                        <p:cTn id="379" dur="500"/>
                                        <p:tgtEl>
                                          <p:spTgt spid="552"/>
                                        </p:tgtEl>
                                      </p:cBhvr>
                                    </p:animEffect>
                                  </p:childTnLst>
                                </p:cTn>
                              </p:par>
                              <p:par>
                                <p:cTn id="380" presetID="3" presetClass="entr" presetSubtype="10" fill="hold" grpId="0" nodeType="withEffect">
                                  <p:stCondLst>
                                    <p:cond delay="0"/>
                                  </p:stCondLst>
                                  <p:childTnLst>
                                    <p:set>
                                      <p:cBhvr>
                                        <p:cTn id="381" dur="1" fill="hold">
                                          <p:stCondLst>
                                            <p:cond delay="0"/>
                                          </p:stCondLst>
                                        </p:cTn>
                                        <p:tgtEl>
                                          <p:spTgt spid="553"/>
                                        </p:tgtEl>
                                        <p:attrNameLst>
                                          <p:attrName>style.visibility</p:attrName>
                                        </p:attrNameLst>
                                      </p:cBhvr>
                                      <p:to>
                                        <p:strVal val="visible"/>
                                      </p:to>
                                    </p:set>
                                    <p:animEffect transition="in" filter="blinds(horizontal)">
                                      <p:cBhvr>
                                        <p:cTn id="382" dur="500"/>
                                        <p:tgtEl>
                                          <p:spTgt spid="553"/>
                                        </p:tgtEl>
                                      </p:cBhvr>
                                    </p:animEffect>
                                  </p:childTnLst>
                                </p:cTn>
                              </p:par>
                              <p:par>
                                <p:cTn id="383" presetID="3" presetClass="entr" presetSubtype="10" fill="hold" grpId="0" nodeType="withEffect">
                                  <p:stCondLst>
                                    <p:cond delay="0"/>
                                  </p:stCondLst>
                                  <p:childTnLst>
                                    <p:set>
                                      <p:cBhvr>
                                        <p:cTn id="384" dur="1" fill="hold">
                                          <p:stCondLst>
                                            <p:cond delay="0"/>
                                          </p:stCondLst>
                                        </p:cTn>
                                        <p:tgtEl>
                                          <p:spTgt spid="554"/>
                                        </p:tgtEl>
                                        <p:attrNameLst>
                                          <p:attrName>style.visibility</p:attrName>
                                        </p:attrNameLst>
                                      </p:cBhvr>
                                      <p:to>
                                        <p:strVal val="visible"/>
                                      </p:to>
                                    </p:set>
                                    <p:animEffect transition="in" filter="blinds(horizontal)">
                                      <p:cBhvr>
                                        <p:cTn id="385" dur="500"/>
                                        <p:tgtEl>
                                          <p:spTgt spid="554"/>
                                        </p:tgtEl>
                                      </p:cBhvr>
                                    </p:animEffect>
                                  </p:childTnLst>
                                </p:cTn>
                              </p:par>
                              <p:par>
                                <p:cTn id="386" presetID="3" presetClass="entr" presetSubtype="10" fill="hold" grpId="0" nodeType="withEffect">
                                  <p:stCondLst>
                                    <p:cond delay="0"/>
                                  </p:stCondLst>
                                  <p:childTnLst>
                                    <p:set>
                                      <p:cBhvr>
                                        <p:cTn id="387" dur="1" fill="hold">
                                          <p:stCondLst>
                                            <p:cond delay="0"/>
                                          </p:stCondLst>
                                        </p:cTn>
                                        <p:tgtEl>
                                          <p:spTgt spid="555"/>
                                        </p:tgtEl>
                                        <p:attrNameLst>
                                          <p:attrName>style.visibility</p:attrName>
                                        </p:attrNameLst>
                                      </p:cBhvr>
                                      <p:to>
                                        <p:strVal val="visible"/>
                                      </p:to>
                                    </p:set>
                                    <p:animEffect transition="in" filter="blinds(horizontal)">
                                      <p:cBhvr>
                                        <p:cTn id="388" dur="500"/>
                                        <p:tgtEl>
                                          <p:spTgt spid="555"/>
                                        </p:tgtEl>
                                      </p:cBhvr>
                                    </p:animEffect>
                                  </p:childTnLst>
                                </p:cTn>
                              </p:par>
                              <p:par>
                                <p:cTn id="389" presetID="3" presetClass="entr" presetSubtype="10" fill="hold" grpId="0" nodeType="withEffect">
                                  <p:stCondLst>
                                    <p:cond delay="0"/>
                                  </p:stCondLst>
                                  <p:childTnLst>
                                    <p:set>
                                      <p:cBhvr>
                                        <p:cTn id="390" dur="1" fill="hold">
                                          <p:stCondLst>
                                            <p:cond delay="0"/>
                                          </p:stCondLst>
                                        </p:cTn>
                                        <p:tgtEl>
                                          <p:spTgt spid="556"/>
                                        </p:tgtEl>
                                        <p:attrNameLst>
                                          <p:attrName>style.visibility</p:attrName>
                                        </p:attrNameLst>
                                      </p:cBhvr>
                                      <p:to>
                                        <p:strVal val="visible"/>
                                      </p:to>
                                    </p:set>
                                    <p:animEffect transition="in" filter="blinds(horizontal)">
                                      <p:cBhvr>
                                        <p:cTn id="391" dur="500"/>
                                        <p:tgtEl>
                                          <p:spTgt spid="556"/>
                                        </p:tgtEl>
                                      </p:cBhvr>
                                    </p:animEffect>
                                  </p:childTnLst>
                                </p:cTn>
                              </p:par>
                              <p:par>
                                <p:cTn id="392" presetID="3" presetClass="entr" presetSubtype="10" fill="hold" grpId="0" nodeType="withEffect">
                                  <p:stCondLst>
                                    <p:cond delay="0"/>
                                  </p:stCondLst>
                                  <p:childTnLst>
                                    <p:set>
                                      <p:cBhvr>
                                        <p:cTn id="393" dur="1" fill="hold">
                                          <p:stCondLst>
                                            <p:cond delay="0"/>
                                          </p:stCondLst>
                                        </p:cTn>
                                        <p:tgtEl>
                                          <p:spTgt spid="557"/>
                                        </p:tgtEl>
                                        <p:attrNameLst>
                                          <p:attrName>style.visibility</p:attrName>
                                        </p:attrNameLst>
                                      </p:cBhvr>
                                      <p:to>
                                        <p:strVal val="visible"/>
                                      </p:to>
                                    </p:set>
                                    <p:animEffect transition="in" filter="blinds(horizontal)">
                                      <p:cBhvr>
                                        <p:cTn id="394" dur="500"/>
                                        <p:tgtEl>
                                          <p:spTgt spid="557"/>
                                        </p:tgtEl>
                                      </p:cBhvr>
                                    </p:animEffect>
                                  </p:childTnLst>
                                </p:cTn>
                              </p:par>
                              <p:par>
                                <p:cTn id="395" presetID="3" presetClass="entr" presetSubtype="10" fill="hold" grpId="0" nodeType="withEffect">
                                  <p:stCondLst>
                                    <p:cond delay="0"/>
                                  </p:stCondLst>
                                  <p:childTnLst>
                                    <p:set>
                                      <p:cBhvr>
                                        <p:cTn id="396" dur="1" fill="hold">
                                          <p:stCondLst>
                                            <p:cond delay="0"/>
                                          </p:stCondLst>
                                        </p:cTn>
                                        <p:tgtEl>
                                          <p:spTgt spid="558"/>
                                        </p:tgtEl>
                                        <p:attrNameLst>
                                          <p:attrName>style.visibility</p:attrName>
                                        </p:attrNameLst>
                                      </p:cBhvr>
                                      <p:to>
                                        <p:strVal val="visible"/>
                                      </p:to>
                                    </p:set>
                                    <p:animEffect transition="in" filter="blinds(horizontal)">
                                      <p:cBhvr>
                                        <p:cTn id="397" dur="500"/>
                                        <p:tgtEl>
                                          <p:spTgt spid="558"/>
                                        </p:tgtEl>
                                      </p:cBhvr>
                                    </p:animEffect>
                                  </p:childTnLst>
                                </p:cTn>
                              </p:par>
                              <p:par>
                                <p:cTn id="398" presetID="3" presetClass="entr" presetSubtype="10" fill="hold" grpId="0" nodeType="withEffect">
                                  <p:stCondLst>
                                    <p:cond delay="0"/>
                                  </p:stCondLst>
                                  <p:childTnLst>
                                    <p:set>
                                      <p:cBhvr>
                                        <p:cTn id="399" dur="1" fill="hold">
                                          <p:stCondLst>
                                            <p:cond delay="0"/>
                                          </p:stCondLst>
                                        </p:cTn>
                                        <p:tgtEl>
                                          <p:spTgt spid="559"/>
                                        </p:tgtEl>
                                        <p:attrNameLst>
                                          <p:attrName>style.visibility</p:attrName>
                                        </p:attrNameLst>
                                      </p:cBhvr>
                                      <p:to>
                                        <p:strVal val="visible"/>
                                      </p:to>
                                    </p:set>
                                    <p:animEffect transition="in" filter="blinds(horizontal)">
                                      <p:cBhvr>
                                        <p:cTn id="400" dur="500"/>
                                        <p:tgtEl>
                                          <p:spTgt spid="559"/>
                                        </p:tgtEl>
                                      </p:cBhvr>
                                    </p:animEffect>
                                  </p:childTnLst>
                                </p:cTn>
                              </p:par>
                              <p:par>
                                <p:cTn id="401" presetID="3" presetClass="entr" presetSubtype="10" fill="hold" grpId="0" nodeType="withEffect">
                                  <p:stCondLst>
                                    <p:cond delay="0"/>
                                  </p:stCondLst>
                                  <p:childTnLst>
                                    <p:set>
                                      <p:cBhvr>
                                        <p:cTn id="402" dur="1" fill="hold">
                                          <p:stCondLst>
                                            <p:cond delay="0"/>
                                          </p:stCondLst>
                                        </p:cTn>
                                        <p:tgtEl>
                                          <p:spTgt spid="560"/>
                                        </p:tgtEl>
                                        <p:attrNameLst>
                                          <p:attrName>style.visibility</p:attrName>
                                        </p:attrNameLst>
                                      </p:cBhvr>
                                      <p:to>
                                        <p:strVal val="visible"/>
                                      </p:to>
                                    </p:set>
                                    <p:animEffect transition="in" filter="blinds(horizontal)">
                                      <p:cBhvr>
                                        <p:cTn id="403" dur="500"/>
                                        <p:tgtEl>
                                          <p:spTgt spid="560"/>
                                        </p:tgtEl>
                                      </p:cBhvr>
                                    </p:animEffect>
                                  </p:childTnLst>
                                </p:cTn>
                              </p:par>
                              <p:par>
                                <p:cTn id="404" presetID="3" presetClass="entr" presetSubtype="10" fill="hold" grpId="0" nodeType="withEffect">
                                  <p:stCondLst>
                                    <p:cond delay="0"/>
                                  </p:stCondLst>
                                  <p:childTnLst>
                                    <p:set>
                                      <p:cBhvr>
                                        <p:cTn id="405" dur="1" fill="hold">
                                          <p:stCondLst>
                                            <p:cond delay="0"/>
                                          </p:stCondLst>
                                        </p:cTn>
                                        <p:tgtEl>
                                          <p:spTgt spid="561"/>
                                        </p:tgtEl>
                                        <p:attrNameLst>
                                          <p:attrName>style.visibility</p:attrName>
                                        </p:attrNameLst>
                                      </p:cBhvr>
                                      <p:to>
                                        <p:strVal val="visible"/>
                                      </p:to>
                                    </p:set>
                                    <p:animEffect transition="in" filter="blinds(horizontal)">
                                      <p:cBhvr>
                                        <p:cTn id="406" dur="500"/>
                                        <p:tgtEl>
                                          <p:spTgt spid="561"/>
                                        </p:tgtEl>
                                      </p:cBhvr>
                                    </p:animEffect>
                                  </p:childTnLst>
                                </p:cTn>
                              </p:par>
                              <p:par>
                                <p:cTn id="407" presetID="3" presetClass="entr" presetSubtype="10" fill="hold" grpId="0" nodeType="withEffect">
                                  <p:stCondLst>
                                    <p:cond delay="0"/>
                                  </p:stCondLst>
                                  <p:childTnLst>
                                    <p:set>
                                      <p:cBhvr>
                                        <p:cTn id="408" dur="1" fill="hold">
                                          <p:stCondLst>
                                            <p:cond delay="0"/>
                                          </p:stCondLst>
                                        </p:cTn>
                                        <p:tgtEl>
                                          <p:spTgt spid="562"/>
                                        </p:tgtEl>
                                        <p:attrNameLst>
                                          <p:attrName>style.visibility</p:attrName>
                                        </p:attrNameLst>
                                      </p:cBhvr>
                                      <p:to>
                                        <p:strVal val="visible"/>
                                      </p:to>
                                    </p:set>
                                    <p:animEffect transition="in" filter="blinds(horizontal)">
                                      <p:cBhvr>
                                        <p:cTn id="409" dur="500"/>
                                        <p:tgtEl>
                                          <p:spTgt spid="562"/>
                                        </p:tgtEl>
                                      </p:cBhvr>
                                    </p:animEffect>
                                  </p:childTnLst>
                                </p:cTn>
                              </p:par>
                              <p:par>
                                <p:cTn id="410" presetID="3" presetClass="entr" presetSubtype="10" fill="hold" grpId="0" nodeType="withEffect">
                                  <p:stCondLst>
                                    <p:cond delay="0"/>
                                  </p:stCondLst>
                                  <p:childTnLst>
                                    <p:set>
                                      <p:cBhvr>
                                        <p:cTn id="411" dur="1" fill="hold">
                                          <p:stCondLst>
                                            <p:cond delay="0"/>
                                          </p:stCondLst>
                                        </p:cTn>
                                        <p:tgtEl>
                                          <p:spTgt spid="563"/>
                                        </p:tgtEl>
                                        <p:attrNameLst>
                                          <p:attrName>style.visibility</p:attrName>
                                        </p:attrNameLst>
                                      </p:cBhvr>
                                      <p:to>
                                        <p:strVal val="visible"/>
                                      </p:to>
                                    </p:set>
                                    <p:animEffect transition="in" filter="blinds(horizontal)">
                                      <p:cBhvr>
                                        <p:cTn id="412" dur="500"/>
                                        <p:tgtEl>
                                          <p:spTgt spid="563"/>
                                        </p:tgtEl>
                                      </p:cBhvr>
                                    </p:animEffect>
                                  </p:childTnLst>
                                </p:cTn>
                              </p:par>
                              <p:par>
                                <p:cTn id="413" presetID="3" presetClass="entr" presetSubtype="10" fill="hold" grpId="0" nodeType="withEffect">
                                  <p:stCondLst>
                                    <p:cond delay="0"/>
                                  </p:stCondLst>
                                  <p:childTnLst>
                                    <p:set>
                                      <p:cBhvr>
                                        <p:cTn id="414" dur="1" fill="hold">
                                          <p:stCondLst>
                                            <p:cond delay="0"/>
                                          </p:stCondLst>
                                        </p:cTn>
                                        <p:tgtEl>
                                          <p:spTgt spid="564"/>
                                        </p:tgtEl>
                                        <p:attrNameLst>
                                          <p:attrName>style.visibility</p:attrName>
                                        </p:attrNameLst>
                                      </p:cBhvr>
                                      <p:to>
                                        <p:strVal val="visible"/>
                                      </p:to>
                                    </p:set>
                                    <p:animEffect transition="in" filter="blinds(horizontal)">
                                      <p:cBhvr>
                                        <p:cTn id="415" dur="500"/>
                                        <p:tgtEl>
                                          <p:spTgt spid="564"/>
                                        </p:tgtEl>
                                      </p:cBhvr>
                                    </p:animEffect>
                                  </p:childTnLst>
                                </p:cTn>
                              </p:par>
                              <p:par>
                                <p:cTn id="416" presetID="3" presetClass="entr" presetSubtype="10" fill="hold" grpId="0" nodeType="withEffect">
                                  <p:stCondLst>
                                    <p:cond delay="0"/>
                                  </p:stCondLst>
                                  <p:childTnLst>
                                    <p:set>
                                      <p:cBhvr>
                                        <p:cTn id="417" dur="1" fill="hold">
                                          <p:stCondLst>
                                            <p:cond delay="0"/>
                                          </p:stCondLst>
                                        </p:cTn>
                                        <p:tgtEl>
                                          <p:spTgt spid="565"/>
                                        </p:tgtEl>
                                        <p:attrNameLst>
                                          <p:attrName>style.visibility</p:attrName>
                                        </p:attrNameLst>
                                      </p:cBhvr>
                                      <p:to>
                                        <p:strVal val="visible"/>
                                      </p:to>
                                    </p:set>
                                    <p:animEffect transition="in" filter="blinds(horizontal)">
                                      <p:cBhvr>
                                        <p:cTn id="418" dur="500"/>
                                        <p:tgtEl>
                                          <p:spTgt spid="565"/>
                                        </p:tgtEl>
                                      </p:cBhvr>
                                    </p:animEffect>
                                  </p:childTnLst>
                                </p:cTn>
                              </p:par>
                              <p:par>
                                <p:cTn id="419" presetID="3" presetClass="entr" presetSubtype="10" fill="hold" grpId="0" nodeType="withEffect">
                                  <p:stCondLst>
                                    <p:cond delay="0"/>
                                  </p:stCondLst>
                                  <p:childTnLst>
                                    <p:set>
                                      <p:cBhvr>
                                        <p:cTn id="420" dur="1" fill="hold">
                                          <p:stCondLst>
                                            <p:cond delay="0"/>
                                          </p:stCondLst>
                                        </p:cTn>
                                        <p:tgtEl>
                                          <p:spTgt spid="566"/>
                                        </p:tgtEl>
                                        <p:attrNameLst>
                                          <p:attrName>style.visibility</p:attrName>
                                        </p:attrNameLst>
                                      </p:cBhvr>
                                      <p:to>
                                        <p:strVal val="visible"/>
                                      </p:to>
                                    </p:set>
                                    <p:animEffect transition="in" filter="blinds(horizontal)">
                                      <p:cBhvr>
                                        <p:cTn id="421" dur="500"/>
                                        <p:tgtEl>
                                          <p:spTgt spid="566"/>
                                        </p:tgtEl>
                                      </p:cBhvr>
                                    </p:animEffect>
                                  </p:childTnLst>
                                </p:cTn>
                              </p:par>
                              <p:par>
                                <p:cTn id="422" presetID="3" presetClass="entr" presetSubtype="10" fill="hold" grpId="0" nodeType="withEffect">
                                  <p:stCondLst>
                                    <p:cond delay="0"/>
                                  </p:stCondLst>
                                  <p:childTnLst>
                                    <p:set>
                                      <p:cBhvr>
                                        <p:cTn id="423" dur="1" fill="hold">
                                          <p:stCondLst>
                                            <p:cond delay="0"/>
                                          </p:stCondLst>
                                        </p:cTn>
                                        <p:tgtEl>
                                          <p:spTgt spid="567"/>
                                        </p:tgtEl>
                                        <p:attrNameLst>
                                          <p:attrName>style.visibility</p:attrName>
                                        </p:attrNameLst>
                                      </p:cBhvr>
                                      <p:to>
                                        <p:strVal val="visible"/>
                                      </p:to>
                                    </p:set>
                                    <p:animEffect transition="in" filter="blinds(horizontal)">
                                      <p:cBhvr>
                                        <p:cTn id="424" dur="500"/>
                                        <p:tgtEl>
                                          <p:spTgt spid="567"/>
                                        </p:tgtEl>
                                      </p:cBhvr>
                                    </p:animEffect>
                                  </p:childTnLst>
                                </p:cTn>
                              </p:par>
                              <p:par>
                                <p:cTn id="425" presetID="3" presetClass="entr" presetSubtype="10" fill="hold" grpId="0" nodeType="withEffect">
                                  <p:stCondLst>
                                    <p:cond delay="0"/>
                                  </p:stCondLst>
                                  <p:childTnLst>
                                    <p:set>
                                      <p:cBhvr>
                                        <p:cTn id="426" dur="1" fill="hold">
                                          <p:stCondLst>
                                            <p:cond delay="0"/>
                                          </p:stCondLst>
                                        </p:cTn>
                                        <p:tgtEl>
                                          <p:spTgt spid="568"/>
                                        </p:tgtEl>
                                        <p:attrNameLst>
                                          <p:attrName>style.visibility</p:attrName>
                                        </p:attrNameLst>
                                      </p:cBhvr>
                                      <p:to>
                                        <p:strVal val="visible"/>
                                      </p:to>
                                    </p:set>
                                    <p:animEffect transition="in" filter="blinds(horizontal)">
                                      <p:cBhvr>
                                        <p:cTn id="427" dur="500"/>
                                        <p:tgtEl>
                                          <p:spTgt spid="568"/>
                                        </p:tgtEl>
                                      </p:cBhvr>
                                    </p:animEffect>
                                  </p:childTnLst>
                                </p:cTn>
                              </p:par>
                              <p:par>
                                <p:cTn id="428" presetID="3" presetClass="entr" presetSubtype="10" fill="hold" grpId="0" nodeType="withEffect">
                                  <p:stCondLst>
                                    <p:cond delay="0"/>
                                  </p:stCondLst>
                                  <p:childTnLst>
                                    <p:set>
                                      <p:cBhvr>
                                        <p:cTn id="429" dur="1" fill="hold">
                                          <p:stCondLst>
                                            <p:cond delay="0"/>
                                          </p:stCondLst>
                                        </p:cTn>
                                        <p:tgtEl>
                                          <p:spTgt spid="569"/>
                                        </p:tgtEl>
                                        <p:attrNameLst>
                                          <p:attrName>style.visibility</p:attrName>
                                        </p:attrNameLst>
                                      </p:cBhvr>
                                      <p:to>
                                        <p:strVal val="visible"/>
                                      </p:to>
                                    </p:set>
                                    <p:animEffect transition="in" filter="blinds(horizontal)">
                                      <p:cBhvr>
                                        <p:cTn id="430" dur="500"/>
                                        <p:tgtEl>
                                          <p:spTgt spid="569"/>
                                        </p:tgtEl>
                                      </p:cBhvr>
                                    </p:animEffect>
                                  </p:childTnLst>
                                </p:cTn>
                              </p:par>
                              <p:par>
                                <p:cTn id="431" presetID="3" presetClass="entr" presetSubtype="10" fill="hold" grpId="0" nodeType="withEffect">
                                  <p:stCondLst>
                                    <p:cond delay="0"/>
                                  </p:stCondLst>
                                  <p:childTnLst>
                                    <p:set>
                                      <p:cBhvr>
                                        <p:cTn id="432" dur="1" fill="hold">
                                          <p:stCondLst>
                                            <p:cond delay="0"/>
                                          </p:stCondLst>
                                        </p:cTn>
                                        <p:tgtEl>
                                          <p:spTgt spid="570"/>
                                        </p:tgtEl>
                                        <p:attrNameLst>
                                          <p:attrName>style.visibility</p:attrName>
                                        </p:attrNameLst>
                                      </p:cBhvr>
                                      <p:to>
                                        <p:strVal val="visible"/>
                                      </p:to>
                                    </p:set>
                                    <p:animEffect transition="in" filter="blinds(horizontal)">
                                      <p:cBhvr>
                                        <p:cTn id="433" dur="500"/>
                                        <p:tgtEl>
                                          <p:spTgt spid="570"/>
                                        </p:tgtEl>
                                      </p:cBhvr>
                                    </p:animEffect>
                                  </p:childTnLst>
                                </p:cTn>
                              </p:par>
                              <p:par>
                                <p:cTn id="434" presetID="3" presetClass="entr" presetSubtype="10" fill="hold" grpId="0" nodeType="withEffect">
                                  <p:stCondLst>
                                    <p:cond delay="0"/>
                                  </p:stCondLst>
                                  <p:childTnLst>
                                    <p:set>
                                      <p:cBhvr>
                                        <p:cTn id="435" dur="1" fill="hold">
                                          <p:stCondLst>
                                            <p:cond delay="0"/>
                                          </p:stCondLst>
                                        </p:cTn>
                                        <p:tgtEl>
                                          <p:spTgt spid="571"/>
                                        </p:tgtEl>
                                        <p:attrNameLst>
                                          <p:attrName>style.visibility</p:attrName>
                                        </p:attrNameLst>
                                      </p:cBhvr>
                                      <p:to>
                                        <p:strVal val="visible"/>
                                      </p:to>
                                    </p:set>
                                    <p:animEffect transition="in" filter="blinds(horizontal)">
                                      <p:cBhvr>
                                        <p:cTn id="436" dur="500"/>
                                        <p:tgtEl>
                                          <p:spTgt spid="571"/>
                                        </p:tgtEl>
                                      </p:cBhvr>
                                    </p:animEffect>
                                  </p:childTnLst>
                                </p:cTn>
                              </p:par>
                              <p:par>
                                <p:cTn id="437" presetID="3" presetClass="entr" presetSubtype="10" fill="hold" grpId="0" nodeType="withEffect">
                                  <p:stCondLst>
                                    <p:cond delay="0"/>
                                  </p:stCondLst>
                                  <p:childTnLst>
                                    <p:set>
                                      <p:cBhvr>
                                        <p:cTn id="438" dur="1" fill="hold">
                                          <p:stCondLst>
                                            <p:cond delay="0"/>
                                          </p:stCondLst>
                                        </p:cTn>
                                        <p:tgtEl>
                                          <p:spTgt spid="572"/>
                                        </p:tgtEl>
                                        <p:attrNameLst>
                                          <p:attrName>style.visibility</p:attrName>
                                        </p:attrNameLst>
                                      </p:cBhvr>
                                      <p:to>
                                        <p:strVal val="visible"/>
                                      </p:to>
                                    </p:set>
                                    <p:animEffect transition="in" filter="blinds(horizontal)">
                                      <p:cBhvr>
                                        <p:cTn id="439" dur="500"/>
                                        <p:tgtEl>
                                          <p:spTgt spid="572"/>
                                        </p:tgtEl>
                                      </p:cBhvr>
                                    </p:animEffect>
                                  </p:childTnLst>
                                </p:cTn>
                              </p:par>
                              <p:par>
                                <p:cTn id="440" presetID="3" presetClass="entr" presetSubtype="10" fill="hold" grpId="0" nodeType="withEffect">
                                  <p:stCondLst>
                                    <p:cond delay="0"/>
                                  </p:stCondLst>
                                  <p:childTnLst>
                                    <p:set>
                                      <p:cBhvr>
                                        <p:cTn id="441" dur="1" fill="hold">
                                          <p:stCondLst>
                                            <p:cond delay="0"/>
                                          </p:stCondLst>
                                        </p:cTn>
                                        <p:tgtEl>
                                          <p:spTgt spid="573"/>
                                        </p:tgtEl>
                                        <p:attrNameLst>
                                          <p:attrName>style.visibility</p:attrName>
                                        </p:attrNameLst>
                                      </p:cBhvr>
                                      <p:to>
                                        <p:strVal val="visible"/>
                                      </p:to>
                                    </p:set>
                                    <p:animEffect transition="in" filter="blinds(horizontal)">
                                      <p:cBhvr>
                                        <p:cTn id="442" dur="500"/>
                                        <p:tgtEl>
                                          <p:spTgt spid="573"/>
                                        </p:tgtEl>
                                      </p:cBhvr>
                                    </p:animEffect>
                                  </p:childTnLst>
                                </p:cTn>
                              </p:par>
                              <p:par>
                                <p:cTn id="443" presetID="3" presetClass="entr" presetSubtype="10" fill="hold" grpId="0" nodeType="withEffect">
                                  <p:stCondLst>
                                    <p:cond delay="0"/>
                                  </p:stCondLst>
                                  <p:childTnLst>
                                    <p:set>
                                      <p:cBhvr>
                                        <p:cTn id="444" dur="1" fill="hold">
                                          <p:stCondLst>
                                            <p:cond delay="0"/>
                                          </p:stCondLst>
                                        </p:cTn>
                                        <p:tgtEl>
                                          <p:spTgt spid="574"/>
                                        </p:tgtEl>
                                        <p:attrNameLst>
                                          <p:attrName>style.visibility</p:attrName>
                                        </p:attrNameLst>
                                      </p:cBhvr>
                                      <p:to>
                                        <p:strVal val="visible"/>
                                      </p:to>
                                    </p:set>
                                    <p:animEffect transition="in" filter="blinds(horizontal)">
                                      <p:cBhvr>
                                        <p:cTn id="445" dur="500"/>
                                        <p:tgtEl>
                                          <p:spTgt spid="574"/>
                                        </p:tgtEl>
                                      </p:cBhvr>
                                    </p:animEffect>
                                  </p:childTnLst>
                                </p:cTn>
                              </p:par>
                              <p:par>
                                <p:cTn id="446" presetID="3" presetClass="entr" presetSubtype="10" fill="hold" grpId="0" nodeType="withEffect">
                                  <p:stCondLst>
                                    <p:cond delay="0"/>
                                  </p:stCondLst>
                                  <p:childTnLst>
                                    <p:set>
                                      <p:cBhvr>
                                        <p:cTn id="447" dur="1" fill="hold">
                                          <p:stCondLst>
                                            <p:cond delay="0"/>
                                          </p:stCondLst>
                                        </p:cTn>
                                        <p:tgtEl>
                                          <p:spTgt spid="575"/>
                                        </p:tgtEl>
                                        <p:attrNameLst>
                                          <p:attrName>style.visibility</p:attrName>
                                        </p:attrNameLst>
                                      </p:cBhvr>
                                      <p:to>
                                        <p:strVal val="visible"/>
                                      </p:to>
                                    </p:set>
                                    <p:animEffect transition="in" filter="blinds(horizontal)">
                                      <p:cBhvr>
                                        <p:cTn id="448" dur="500"/>
                                        <p:tgtEl>
                                          <p:spTgt spid="575"/>
                                        </p:tgtEl>
                                      </p:cBhvr>
                                    </p:animEffect>
                                  </p:childTnLst>
                                </p:cTn>
                              </p:par>
                              <p:par>
                                <p:cTn id="449" presetID="3" presetClass="entr" presetSubtype="10" fill="hold" grpId="0" nodeType="withEffect">
                                  <p:stCondLst>
                                    <p:cond delay="0"/>
                                  </p:stCondLst>
                                  <p:childTnLst>
                                    <p:set>
                                      <p:cBhvr>
                                        <p:cTn id="450" dur="1" fill="hold">
                                          <p:stCondLst>
                                            <p:cond delay="0"/>
                                          </p:stCondLst>
                                        </p:cTn>
                                        <p:tgtEl>
                                          <p:spTgt spid="576"/>
                                        </p:tgtEl>
                                        <p:attrNameLst>
                                          <p:attrName>style.visibility</p:attrName>
                                        </p:attrNameLst>
                                      </p:cBhvr>
                                      <p:to>
                                        <p:strVal val="visible"/>
                                      </p:to>
                                    </p:set>
                                    <p:animEffect transition="in" filter="blinds(horizontal)">
                                      <p:cBhvr>
                                        <p:cTn id="451" dur="500"/>
                                        <p:tgtEl>
                                          <p:spTgt spid="576"/>
                                        </p:tgtEl>
                                      </p:cBhvr>
                                    </p:animEffect>
                                  </p:childTnLst>
                                </p:cTn>
                              </p:par>
                              <p:par>
                                <p:cTn id="452" presetID="3" presetClass="entr" presetSubtype="10" fill="hold" grpId="0" nodeType="withEffect">
                                  <p:stCondLst>
                                    <p:cond delay="0"/>
                                  </p:stCondLst>
                                  <p:childTnLst>
                                    <p:set>
                                      <p:cBhvr>
                                        <p:cTn id="453" dur="1" fill="hold">
                                          <p:stCondLst>
                                            <p:cond delay="0"/>
                                          </p:stCondLst>
                                        </p:cTn>
                                        <p:tgtEl>
                                          <p:spTgt spid="577"/>
                                        </p:tgtEl>
                                        <p:attrNameLst>
                                          <p:attrName>style.visibility</p:attrName>
                                        </p:attrNameLst>
                                      </p:cBhvr>
                                      <p:to>
                                        <p:strVal val="visible"/>
                                      </p:to>
                                    </p:set>
                                    <p:animEffect transition="in" filter="blinds(horizontal)">
                                      <p:cBhvr>
                                        <p:cTn id="454" dur="500"/>
                                        <p:tgtEl>
                                          <p:spTgt spid="577"/>
                                        </p:tgtEl>
                                      </p:cBhvr>
                                    </p:animEffect>
                                  </p:childTnLst>
                                </p:cTn>
                              </p:par>
                              <p:par>
                                <p:cTn id="455" presetID="3" presetClass="entr" presetSubtype="10" fill="hold" grpId="0" nodeType="withEffect">
                                  <p:stCondLst>
                                    <p:cond delay="0"/>
                                  </p:stCondLst>
                                  <p:childTnLst>
                                    <p:set>
                                      <p:cBhvr>
                                        <p:cTn id="456" dur="1" fill="hold">
                                          <p:stCondLst>
                                            <p:cond delay="0"/>
                                          </p:stCondLst>
                                        </p:cTn>
                                        <p:tgtEl>
                                          <p:spTgt spid="578"/>
                                        </p:tgtEl>
                                        <p:attrNameLst>
                                          <p:attrName>style.visibility</p:attrName>
                                        </p:attrNameLst>
                                      </p:cBhvr>
                                      <p:to>
                                        <p:strVal val="visible"/>
                                      </p:to>
                                    </p:set>
                                    <p:animEffect transition="in" filter="blinds(horizontal)">
                                      <p:cBhvr>
                                        <p:cTn id="457" dur="500"/>
                                        <p:tgtEl>
                                          <p:spTgt spid="578"/>
                                        </p:tgtEl>
                                      </p:cBhvr>
                                    </p:animEffect>
                                  </p:childTnLst>
                                </p:cTn>
                              </p:par>
                              <p:par>
                                <p:cTn id="458" presetID="3" presetClass="entr" presetSubtype="10" fill="hold" grpId="0" nodeType="withEffect">
                                  <p:stCondLst>
                                    <p:cond delay="0"/>
                                  </p:stCondLst>
                                  <p:childTnLst>
                                    <p:set>
                                      <p:cBhvr>
                                        <p:cTn id="459" dur="1" fill="hold">
                                          <p:stCondLst>
                                            <p:cond delay="0"/>
                                          </p:stCondLst>
                                        </p:cTn>
                                        <p:tgtEl>
                                          <p:spTgt spid="579"/>
                                        </p:tgtEl>
                                        <p:attrNameLst>
                                          <p:attrName>style.visibility</p:attrName>
                                        </p:attrNameLst>
                                      </p:cBhvr>
                                      <p:to>
                                        <p:strVal val="visible"/>
                                      </p:to>
                                    </p:set>
                                    <p:animEffect transition="in" filter="blinds(horizontal)">
                                      <p:cBhvr>
                                        <p:cTn id="460" dur="500"/>
                                        <p:tgtEl>
                                          <p:spTgt spid="579"/>
                                        </p:tgtEl>
                                      </p:cBhvr>
                                    </p:animEffect>
                                  </p:childTnLst>
                                </p:cTn>
                              </p:par>
                              <p:par>
                                <p:cTn id="461" presetID="3" presetClass="entr" presetSubtype="10" fill="hold" grpId="0" nodeType="withEffect">
                                  <p:stCondLst>
                                    <p:cond delay="0"/>
                                  </p:stCondLst>
                                  <p:childTnLst>
                                    <p:set>
                                      <p:cBhvr>
                                        <p:cTn id="462" dur="1" fill="hold">
                                          <p:stCondLst>
                                            <p:cond delay="0"/>
                                          </p:stCondLst>
                                        </p:cTn>
                                        <p:tgtEl>
                                          <p:spTgt spid="580"/>
                                        </p:tgtEl>
                                        <p:attrNameLst>
                                          <p:attrName>style.visibility</p:attrName>
                                        </p:attrNameLst>
                                      </p:cBhvr>
                                      <p:to>
                                        <p:strVal val="visible"/>
                                      </p:to>
                                    </p:set>
                                    <p:animEffect transition="in" filter="blinds(horizontal)">
                                      <p:cBhvr>
                                        <p:cTn id="463" dur="500"/>
                                        <p:tgtEl>
                                          <p:spTgt spid="580"/>
                                        </p:tgtEl>
                                      </p:cBhvr>
                                    </p:animEffect>
                                  </p:childTnLst>
                                </p:cTn>
                              </p:par>
                              <p:par>
                                <p:cTn id="464" presetID="3" presetClass="entr" presetSubtype="10" fill="hold" grpId="0" nodeType="withEffect">
                                  <p:stCondLst>
                                    <p:cond delay="0"/>
                                  </p:stCondLst>
                                  <p:childTnLst>
                                    <p:set>
                                      <p:cBhvr>
                                        <p:cTn id="465" dur="1" fill="hold">
                                          <p:stCondLst>
                                            <p:cond delay="0"/>
                                          </p:stCondLst>
                                        </p:cTn>
                                        <p:tgtEl>
                                          <p:spTgt spid="581"/>
                                        </p:tgtEl>
                                        <p:attrNameLst>
                                          <p:attrName>style.visibility</p:attrName>
                                        </p:attrNameLst>
                                      </p:cBhvr>
                                      <p:to>
                                        <p:strVal val="visible"/>
                                      </p:to>
                                    </p:set>
                                    <p:animEffect transition="in" filter="blinds(horizontal)">
                                      <p:cBhvr>
                                        <p:cTn id="466" dur="500"/>
                                        <p:tgtEl>
                                          <p:spTgt spid="581"/>
                                        </p:tgtEl>
                                      </p:cBhvr>
                                    </p:animEffect>
                                  </p:childTnLst>
                                </p:cTn>
                              </p:par>
                              <p:par>
                                <p:cTn id="467" presetID="3" presetClass="entr" presetSubtype="10" fill="hold" grpId="0" nodeType="withEffect">
                                  <p:stCondLst>
                                    <p:cond delay="0"/>
                                  </p:stCondLst>
                                  <p:childTnLst>
                                    <p:set>
                                      <p:cBhvr>
                                        <p:cTn id="468" dur="1" fill="hold">
                                          <p:stCondLst>
                                            <p:cond delay="0"/>
                                          </p:stCondLst>
                                        </p:cTn>
                                        <p:tgtEl>
                                          <p:spTgt spid="582"/>
                                        </p:tgtEl>
                                        <p:attrNameLst>
                                          <p:attrName>style.visibility</p:attrName>
                                        </p:attrNameLst>
                                      </p:cBhvr>
                                      <p:to>
                                        <p:strVal val="visible"/>
                                      </p:to>
                                    </p:set>
                                    <p:animEffect transition="in" filter="blinds(horizontal)">
                                      <p:cBhvr>
                                        <p:cTn id="469" dur="500"/>
                                        <p:tgtEl>
                                          <p:spTgt spid="582"/>
                                        </p:tgtEl>
                                      </p:cBhvr>
                                    </p:animEffect>
                                  </p:childTnLst>
                                </p:cTn>
                              </p:par>
                              <p:par>
                                <p:cTn id="470" presetID="3" presetClass="entr" presetSubtype="10" fill="hold" grpId="0" nodeType="withEffect">
                                  <p:stCondLst>
                                    <p:cond delay="0"/>
                                  </p:stCondLst>
                                  <p:childTnLst>
                                    <p:set>
                                      <p:cBhvr>
                                        <p:cTn id="471" dur="1" fill="hold">
                                          <p:stCondLst>
                                            <p:cond delay="0"/>
                                          </p:stCondLst>
                                        </p:cTn>
                                        <p:tgtEl>
                                          <p:spTgt spid="583"/>
                                        </p:tgtEl>
                                        <p:attrNameLst>
                                          <p:attrName>style.visibility</p:attrName>
                                        </p:attrNameLst>
                                      </p:cBhvr>
                                      <p:to>
                                        <p:strVal val="visible"/>
                                      </p:to>
                                    </p:set>
                                    <p:animEffect transition="in" filter="blinds(horizontal)">
                                      <p:cBhvr>
                                        <p:cTn id="472" dur="500"/>
                                        <p:tgtEl>
                                          <p:spTgt spid="583"/>
                                        </p:tgtEl>
                                      </p:cBhvr>
                                    </p:animEffect>
                                  </p:childTnLst>
                                </p:cTn>
                              </p:par>
                              <p:par>
                                <p:cTn id="473" presetID="3" presetClass="entr" presetSubtype="10" fill="hold" grpId="0" nodeType="withEffect">
                                  <p:stCondLst>
                                    <p:cond delay="0"/>
                                  </p:stCondLst>
                                  <p:childTnLst>
                                    <p:set>
                                      <p:cBhvr>
                                        <p:cTn id="474" dur="1" fill="hold">
                                          <p:stCondLst>
                                            <p:cond delay="0"/>
                                          </p:stCondLst>
                                        </p:cTn>
                                        <p:tgtEl>
                                          <p:spTgt spid="584"/>
                                        </p:tgtEl>
                                        <p:attrNameLst>
                                          <p:attrName>style.visibility</p:attrName>
                                        </p:attrNameLst>
                                      </p:cBhvr>
                                      <p:to>
                                        <p:strVal val="visible"/>
                                      </p:to>
                                    </p:set>
                                    <p:animEffect transition="in" filter="blinds(horizontal)">
                                      <p:cBhvr>
                                        <p:cTn id="475" dur="500"/>
                                        <p:tgtEl>
                                          <p:spTgt spid="584"/>
                                        </p:tgtEl>
                                      </p:cBhvr>
                                    </p:animEffect>
                                  </p:childTnLst>
                                </p:cTn>
                              </p:par>
                              <p:par>
                                <p:cTn id="476" presetID="3" presetClass="entr" presetSubtype="10" fill="hold" grpId="0" nodeType="withEffect">
                                  <p:stCondLst>
                                    <p:cond delay="0"/>
                                  </p:stCondLst>
                                  <p:childTnLst>
                                    <p:set>
                                      <p:cBhvr>
                                        <p:cTn id="477" dur="1" fill="hold">
                                          <p:stCondLst>
                                            <p:cond delay="0"/>
                                          </p:stCondLst>
                                        </p:cTn>
                                        <p:tgtEl>
                                          <p:spTgt spid="585"/>
                                        </p:tgtEl>
                                        <p:attrNameLst>
                                          <p:attrName>style.visibility</p:attrName>
                                        </p:attrNameLst>
                                      </p:cBhvr>
                                      <p:to>
                                        <p:strVal val="visible"/>
                                      </p:to>
                                    </p:set>
                                    <p:animEffect transition="in" filter="blinds(horizontal)">
                                      <p:cBhvr>
                                        <p:cTn id="478" dur="500"/>
                                        <p:tgtEl>
                                          <p:spTgt spid="585"/>
                                        </p:tgtEl>
                                      </p:cBhvr>
                                    </p:animEffect>
                                  </p:childTnLst>
                                </p:cTn>
                              </p:par>
                              <p:par>
                                <p:cTn id="479" presetID="3" presetClass="entr" presetSubtype="10" fill="hold" grpId="0" nodeType="withEffect">
                                  <p:stCondLst>
                                    <p:cond delay="0"/>
                                  </p:stCondLst>
                                  <p:childTnLst>
                                    <p:set>
                                      <p:cBhvr>
                                        <p:cTn id="480" dur="1" fill="hold">
                                          <p:stCondLst>
                                            <p:cond delay="0"/>
                                          </p:stCondLst>
                                        </p:cTn>
                                        <p:tgtEl>
                                          <p:spTgt spid="586"/>
                                        </p:tgtEl>
                                        <p:attrNameLst>
                                          <p:attrName>style.visibility</p:attrName>
                                        </p:attrNameLst>
                                      </p:cBhvr>
                                      <p:to>
                                        <p:strVal val="visible"/>
                                      </p:to>
                                    </p:set>
                                    <p:animEffect transition="in" filter="blinds(horizontal)">
                                      <p:cBhvr>
                                        <p:cTn id="481" dur="500"/>
                                        <p:tgtEl>
                                          <p:spTgt spid="586"/>
                                        </p:tgtEl>
                                      </p:cBhvr>
                                    </p:animEffect>
                                  </p:childTnLst>
                                </p:cTn>
                              </p:par>
                              <p:par>
                                <p:cTn id="482" presetID="3" presetClass="entr" presetSubtype="10" fill="hold" grpId="0" nodeType="withEffect">
                                  <p:stCondLst>
                                    <p:cond delay="0"/>
                                  </p:stCondLst>
                                  <p:childTnLst>
                                    <p:set>
                                      <p:cBhvr>
                                        <p:cTn id="483" dur="1" fill="hold">
                                          <p:stCondLst>
                                            <p:cond delay="0"/>
                                          </p:stCondLst>
                                        </p:cTn>
                                        <p:tgtEl>
                                          <p:spTgt spid="587"/>
                                        </p:tgtEl>
                                        <p:attrNameLst>
                                          <p:attrName>style.visibility</p:attrName>
                                        </p:attrNameLst>
                                      </p:cBhvr>
                                      <p:to>
                                        <p:strVal val="visible"/>
                                      </p:to>
                                    </p:set>
                                    <p:animEffect transition="in" filter="blinds(horizontal)">
                                      <p:cBhvr>
                                        <p:cTn id="484" dur="500"/>
                                        <p:tgtEl>
                                          <p:spTgt spid="587"/>
                                        </p:tgtEl>
                                      </p:cBhvr>
                                    </p:animEffect>
                                  </p:childTnLst>
                                </p:cTn>
                              </p:par>
                              <p:par>
                                <p:cTn id="485" presetID="3" presetClass="entr" presetSubtype="10" fill="hold" grpId="0" nodeType="withEffect">
                                  <p:stCondLst>
                                    <p:cond delay="0"/>
                                  </p:stCondLst>
                                  <p:childTnLst>
                                    <p:set>
                                      <p:cBhvr>
                                        <p:cTn id="486" dur="1" fill="hold">
                                          <p:stCondLst>
                                            <p:cond delay="0"/>
                                          </p:stCondLst>
                                        </p:cTn>
                                        <p:tgtEl>
                                          <p:spTgt spid="588"/>
                                        </p:tgtEl>
                                        <p:attrNameLst>
                                          <p:attrName>style.visibility</p:attrName>
                                        </p:attrNameLst>
                                      </p:cBhvr>
                                      <p:to>
                                        <p:strVal val="visible"/>
                                      </p:to>
                                    </p:set>
                                    <p:animEffect transition="in" filter="blinds(horizontal)">
                                      <p:cBhvr>
                                        <p:cTn id="487" dur="500"/>
                                        <p:tgtEl>
                                          <p:spTgt spid="588"/>
                                        </p:tgtEl>
                                      </p:cBhvr>
                                    </p:animEffect>
                                  </p:childTnLst>
                                </p:cTn>
                              </p:par>
                              <p:par>
                                <p:cTn id="488" presetID="3" presetClass="entr" presetSubtype="10" fill="hold" grpId="0" nodeType="withEffect">
                                  <p:stCondLst>
                                    <p:cond delay="0"/>
                                  </p:stCondLst>
                                  <p:childTnLst>
                                    <p:set>
                                      <p:cBhvr>
                                        <p:cTn id="489" dur="1" fill="hold">
                                          <p:stCondLst>
                                            <p:cond delay="0"/>
                                          </p:stCondLst>
                                        </p:cTn>
                                        <p:tgtEl>
                                          <p:spTgt spid="589"/>
                                        </p:tgtEl>
                                        <p:attrNameLst>
                                          <p:attrName>style.visibility</p:attrName>
                                        </p:attrNameLst>
                                      </p:cBhvr>
                                      <p:to>
                                        <p:strVal val="visible"/>
                                      </p:to>
                                    </p:set>
                                    <p:animEffect transition="in" filter="blinds(horizontal)">
                                      <p:cBhvr>
                                        <p:cTn id="490" dur="500"/>
                                        <p:tgtEl>
                                          <p:spTgt spid="589"/>
                                        </p:tgtEl>
                                      </p:cBhvr>
                                    </p:animEffect>
                                  </p:childTnLst>
                                </p:cTn>
                              </p:par>
                              <p:par>
                                <p:cTn id="491" presetID="3" presetClass="entr" presetSubtype="10" fill="hold" grpId="0" nodeType="withEffect">
                                  <p:stCondLst>
                                    <p:cond delay="0"/>
                                  </p:stCondLst>
                                  <p:childTnLst>
                                    <p:set>
                                      <p:cBhvr>
                                        <p:cTn id="492" dur="1" fill="hold">
                                          <p:stCondLst>
                                            <p:cond delay="0"/>
                                          </p:stCondLst>
                                        </p:cTn>
                                        <p:tgtEl>
                                          <p:spTgt spid="590"/>
                                        </p:tgtEl>
                                        <p:attrNameLst>
                                          <p:attrName>style.visibility</p:attrName>
                                        </p:attrNameLst>
                                      </p:cBhvr>
                                      <p:to>
                                        <p:strVal val="visible"/>
                                      </p:to>
                                    </p:set>
                                    <p:animEffect transition="in" filter="blinds(horizontal)">
                                      <p:cBhvr>
                                        <p:cTn id="493" dur="500"/>
                                        <p:tgtEl>
                                          <p:spTgt spid="590"/>
                                        </p:tgtEl>
                                      </p:cBhvr>
                                    </p:animEffect>
                                  </p:childTnLst>
                                </p:cTn>
                              </p:par>
                              <p:par>
                                <p:cTn id="494" presetID="3" presetClass="entr" presetSubtype="10" fill="hold" grpId="0" nodeType="withEffect">
                                  <p:stCondLst>
                                    <p:cond delay="0"/>
                                  </p:stCondLst>
                                  <p:childTnLst>
                                    <p:set>
                                      <p:cBhvr>
                                        <p:cTn id="495" dur="1" fill="hold">
                                          <p:stCondLst>
                                            <p:cond delay="0"/>
                                          </p:stCondLst>
                                        </p:cTn>
                                        <p:tgtEl>
                                          <p:spTgt spid="591"/>
                                        </p:tgtEl>
                                        <p:attrNameLst>
                                          <p:attrName>style.visibility</p:attrName>
                                        </p:attrNameLst>
                                      </p:cBhvr>
                                      <p:to>
                                        <p:strVal val="visible"/>
                                      </p:to>
                                    </p:set>
                                    <p:animEffect transition="in" filter="blinds(horizontal)">
                                      <p:cBhvr>
                                        <p:cTn id="496" dur="500"/>
                                        <p:tgtEl>
                                          <p:spTgt spid="591"/>
                                        </p:tgtEl>
                                      </p:cBhvr>
                                    </p:animEffect>
                                  </p:childTnLst>
                                </p:cTn>
                              </p:par>
                              <p:par>
                                <p:cTn id="497" presetID="3" presetClass="entr" presetSubtype="10" fill="hold" grpId="0" nodeType="withEffect">
                                  <p:stCondLst>
                                    <p:cond delay="0"/>
                                  </p:stCondLst>
                                  <p:childTnLst>
                                    <p:set>
                                      <p:cBhvr>
                                        <p:cTn id="498" dur="1" fill="hold">
                                          <p:stCondLst>
                                            <p:cond delay="0"/>
                                          </p:stCondLst>
                                        </p:cTn>
                                        <p:tgtEl>
                                          <p:spTgt spid="592"/>
                                        </p:tgtEl>
                                        <p:attrNameLst>
                                          <p:attrName>style.visibility</p:attrName>
                                        </p:attrNameLst>
                                      </p:cBhvr>
                                      <p:to>
                                        <p:strVal val="visible"/>
                                      </p:to>
                                    </p:set>
                                    <p:animEffect transition="in" filter="blinds(horizontal)">
                                      <p:cBhvr>
                                        <p:cTn id="499" dur="500"/>
                                        <p:tgtEl>
                                          <p:spTgt spid="592"/>
                                        </p:tgtEl>
                                      </p:cBhvr>
                                    </p:animEffect>
                                  </p:childTnLst>
                                </p:cTn>
                              </p:par>
                              <p:par>
                                <p:cTn id="500" presetID="3" presetClass="entr" presetSubtype="10" fill="hold" grpId="0" nodeType="withEffect">
                                  <p:stCondLst>
                                    <p:cond delay="0"/>
                                  </p:stCondLst>
                                  <p:childTnLst>
                                    <p:set>
                                      <p:cBhvr>
                                        <p:cTn id="501" dur="1" fill="hold">
                                          <p:stCondLst>
                                            <p:cond delay="0"/>
                                          </p:stCondLst>
                                        </p:cTn>
                                        <p:tgtEl>
                                          <p:spTgt spid="593"/>
                                        </p:tgtEl>
                                        <p:attrNameLst>
                                          <p:attrName>style.visibility</p:attrName>
                                        </p:attrNameLst>
                                      </p:cBhvr>
                                      <p:to>
                                        <p:strVal val="visible"/>
                                      </p:to>
                                    </p:set>
                                    <p:animEffect transition="in" filter="blinds(horizontal)">
                                      <p:cBhvr>
                                        <p:cTn id="502" dur="500"/>
                                        <p:tgtEl>
                                          <p:spTgt spid="593"/>
                                        </p:tgtEl>
                                      </p:cBhvr>
                                    </p:animEffect>
                                  </p:childTnLst>
                                </p:cTn>
                              </p:par>
                              <p:par>
                                <p:cTn id="503" presetID="3" presetClass="entr" presetSubtype="10" fill="hold" grpId="0" nodeType="withEffect">
                                  <p:stCondLst>
                                    <p:cond delay="0"/>
                                  </p:stCondLst>
                                  <p:childTnLst>
                                    <p:set>
                                      <p:cBhvr>
                                        <p:cTn id="504" dur="1" fill="hold">
                                          <p:stCondLst>
                                            <p:cond delay="0"/>
                                          </p:stCondLst>
                                        </p:cTn>
                                        <p:tgtEl>
                                          <p:spTgt spid="594"/>
                                        </p:tgtEl>
                                        <p:attrNameLst>
                                          <p:attrName>style.visibility</p:attrName>
                                        </p:attrNameLst>
                                      </p:cBhvr>
                                      <p:to>
                                        <p:strVal val="visible"/>
                                      </p:to>
                                    </p:set>
                                    <p:animEffect transition="in" filter="blinds(horizontal)">
                                      <p:cBhvr>
                                        <p:cTn id="505" dur="500"/>
                                        <p:tgtEl>
                                          <p:spTgt spid="594"/>
                                        </p:tgtEl>
                                      </p:cBhvr>
                                    </p:animEffect>
                                  </p:childTnLst>
                                </p:cTn>
                              </p:par>
                              <p:par>
                                <p:cTn id="506" presetID="3" presetClass="entr" presetSubtype="10" fill="hold" grpId="0" nodeType="withEffect">
                                  <p:stCondLst>
                                    <p:cond delay="0"/>
                                  </p:stCondLst>
                                  <p:childTnLst>
                                    <p:set>
                                      <p:cBhvr>
                                        <p:cTn id="507" dur="1" fill="hold">
                                          <p:stCondLst>
                                            <p:cond delay="0"/>
                                          </p:stCondLst>
                                        </p:cTn>
                                        <p:tgtEl>
                                          <p:spTgt spid="595"/>
                                        </p:tgtEl>
                                        <p:attrNameLst>
                                          <p:attrName>style.visibility</p:attrName>
                                        </p:attrNameLst>
                                      </p:cBhvr>
                                      <p:to>
                                        <p:strVal val="visible"/>
                                      </p:to>
                                    </p:set>
                                    <p:animEffect transition="in" filter="blinds(horizontal)">
                                      <p:cBhvr>
                                        <p:cTn id="508" dur="500"/>
                                        <p:tgtEl>
                                          <p:spTgt spid="595"/>
                                        </p:tgtEl>
                                      </p:cBhvr>
                                    </p:animEffect>
                                  </p:childTnLst>
                                </p:cTn>
                              </p:par>
                              <p:par>
                                <p:cTn id="509" presetID="3" presetClass="entr" presetSubtype="10" fill="hold" grpId="0" nodeType="withEffect">
                                  <p:stCondLst>
                                    <p:cond delay="0"/>
                                  </p:stCondLst>
                                  <p:childTnLst>
                                    <p:set>
                                      <p:cBhvr>
                                        <p:cTn id="510" dur="1" fill="hold">
                                          <p:stCondLst>
                                            <p:cond delay="0"/>
                                          </p:stCondLst>
                                        </p:cTn>
                                        <p:tgtEl>
                                          <p:spTgt spid="596"/>
                                        </p:tgtEl>
                                        <p:attrNameLst>
                                          <p:attrName>style.visibility</p:attrName>
                                        </p:attrNameLst>
                                      </p:cBhvr>
                                      <p:to>
                                        <p:strVal val="visible"/>
                                      </p:to>
                                    </p:set>
                                    <p:animEffect transition="in" filter="blinds(horizontal)">
                                      <p:cBhvr>
                                        <p:cTn id="511" dur="500"/>
                                        <p:tgtEl>
                                          <p:spTgt spid="596"/>
                                        </p:tgtEl>
                                      </p:cBhvr>
                                    </p:animEffect>
                                  </p:childTnLst>
                                </p:cTn>
                              </p:par>
                              <p:par>
                                <p:cTn id="512" presetID="3" presetClass="entr" presetSubtype="10" fill="hold" grpId="0" nodeType="withEffect">
                                  <p:stCondLst>
                                    <p:cond delay="0"/>
                                  </p:stCondLst>
                                  <p:childTnLst>
                                    <p:set>
                                      <p:cBhvr>
                                        <p:cTn id="513" dur="1" fill="hold">
                                          <p:stCondLst>
                                            <p:cond delay="0"/>
                                          </p:stCondLst>
                                        </p:cTn>
                                        <p:tgtEl>
                                          <p:spTgt spid="597"/>
                                        </p:tgtEl>
                                        <p:attrNameLst>
                                          <p:attrName>style.visibility</p:attrName>
                                        </p:attrNameLst>
                                      </p:cBhvr>
                                      <p:to>
                                        <p:strVal val="visible"/>
                                      </p:to>
                                    </p:set>
                                    <p:animEffect transition="in" filter="blinds(horizontal)">
                                      <p:cBhvr>
                                        <p:cTn id="514" dur="500"/>
                                        <p:tgtEl>
                                          <p:spTgt spid="597"/>
                                        </p:tgtEl>
                                      </p:cBhvr>
                                    </p:animEffect>
                                  </p:childTnLst>
                                </p:cTn>
                              </p:par>
                              <p:par>
                                <p:cTn id="515" presetID="3" presetClass="entr" presetSubtype="10" fill="hold" grpId="0" nodeType="withEffect">
                                  <p:stCondLst>
                                    <p:cond delay="0"/>
                                  </p:stCondLst>
                                  <p:childTnLst>
                                    <p:set>
                                      <p:cBhvr>
                                        <p:cTn id="516" dur="1" fill="hold">
                                          <p:stCondLst>
                                            <p:cond delay="0"/>
                                          </p:stCondLst>
                                        </p:cTn>
                                        <p:tgtEl>
                                          <p:spTgt spid="598"/>
                                        </p:tgtEl>
                                        <p:attrNameLst>
                                          <p:attrName>style.visibility</p:attrName>
                                        </p:attrNameLst>
                                      </p:cBhvr>
                                      <p:to>
                                        <p:strVal val="visible"/>
                                      </p:to>
                                    </p:set>
                                    <p:animEffect transition="in" filter="blinds(horizontal)">
                                      <p:cBhvr>
                                        <p:cTn id="517" dur="500"/>
                                        <p:tgtEl>
                                          <p:spTgt spid="598"/>
                                        </p:tgtEl>
                                      </p:cBhvr>
                                    </p:animEffect>
                                  </p:childTnLst>
                                </p:cTn>
                              </p:par>
                              <p:par>
                                <p:cTn id="518" presetID="3" presetClass="entr" presetSubtype="10" fill="hold" grpId="0" nodeType="withEffect">
                                  <p:stCondLst>
                                    <p:cond delay="0"/>
                                  </p:stCondLst>
                                  <p:childTnLst>
                                    <p:set>
                                      <p:cBhvr>
                                        <p:cTn id="519" dur="1" fill="hold">
                                          <p:stCondLst>
                                            <p:cond delay="0"/>
                                          </p:stCondLst>
                                        </p:cTn>
                                        <p:tgtEl>
                                          <p:spTgt spid="599"/>
                                        </p:tgtEl>
                                        <p:attrNameLst>
                                          <p:attrName>style.visibility</p:attrName>
                                        </p:attrNameLst>
                                      </p:cBhvr>
                                      <p:to>
                                        <p:strVal val="visible"/>
                                      </p:to>
                                    </p:set>
                                    <p:animEffect transition="in" filter="blinds(horizontal)">
                                      <p:cBhvr>
                                        <p:cTn id="520" dur="500"/>
                                        <p:tgtEl>
                                          <p:spTgt spid="599"/>
                                        </p:tgtEl>
                                      </p:cBhvr>
                                    </p:animEffect>
                                  </p:childTnLst>
                                </p:cTn>
                              </p:par>
                              <p:par>
                                <p:cTn id="521" presetID="3" presetClass="entr" presetSubtype="10" fill="hold" grpId="0" nodeType="withEffect">
                                  <p:stCondLst>
                                    <p:cond delay="0"/>
                                  </p:stCondLst>
                                  <p:childTnLst>
                                    <p:set>
                                      <p:cBhvr>
                                        <p:cTn id="522" dur="1" fill="hold">
                                          <p:stCondLst>
                                            <p:cond delay="0"/>
                                          </p:stCondLst>
                                        </p:cTn>
                                        <p:tgtEl>
                                          <p:spTgt spid="600"/>
                                        </p:tgtEl>
                                        <p:attrNameLst>
                                          <p:attrName>style.visibility</p:attrName>
                                        </p:attrNameLst>
                                      </p:cBhvr>
                                      <p:to>
                                        <p:strVal val="visible"/>
                                      </p:to>
                                    </p:set>
                                    <p:animEffect transition="in" filter="blinds(horizontal)">
                                      <p:cBhvr>
                                        <p:cTn id="523" dur="500"/>
                                        <p:tgtEl>
                                          <p:spTgt spid="600"/>
                                        </p:tgtEl>
                                      </p:cBhvr>
                                    </p:animEffect>
                                  </p:childTnLst>
                                </p:cTn>
                              </p:par>
                              <p:par>
                                <p:cTn id="524" presetID="3" presetClass="entr" presetSubtype="10" fill="hold" grpId="0" nodeType="withEffect">
                                  <p:stCondLst>
                                    <p:cond delay="0"/>
                                  </p:stCondLst>
                                  <p:childTnLst>
                                    <p:set>
                                      <p:cBhvr>
                                        <p:cTn id="525" dur="1" fill="hold">
                                          <p:stCondLst>
                                            <p:cond delay="0"/>
                                          </p:stCondLst>
                                        </p:cTn>
                                        <p:tgtEl>
                                          <p:spTgt spid="601"/>
                                        </p:tgtEl>
                                        <p:attrNameLst>
                                          <p:attrName>style.visibility</p:attrName>
                                        </p:attrNameLst>
                                      </p:cBhvr>
                                      <p:to>
                                        <p:strVal val="visible"/>
                                      </p:to>
                                    </p:set>
                                    <p:animEffect transition="in" filter="blinds(horizontal)">
                                      <p:cBhvr>
                                        <p:cTn id="526" dur="500"/>
                                        <p:tgtEl>
                                          <p:spTgt spid="601"/>
                                        </p:tgtEl>
                                      </p:cBhvr>
                                    </p:animEffect>
                                  </p:childTnLst>
                                </p:cTn>
                              </p:par>
                              <p:par>
                                <p:cTn id="527" presetID="3" presetClass="entr" presetSubtype="10" fill="hold" grpId="0" nodeType="withEffect">
                                  <p:stCondLst>
                                    <p:cond delay="0"/>
                                  </p:stCondLst>
                                  <p:childTnLst>
                                    <p:set>
                                      <p:cBhvr>
                                        <p:cTn id="528" dur="1" fill="hold">
                                          <p:stCondLst>
                                            <p:cond delay="0"/>
                                          </p:stCondLst>
                                        </p:cTn>
                                        <p:tgtEl>
                                          <p:spTgt spid="602"/>
                                        </p:tgtEl>
                                        <p:attrNameLst>
                                          <p:attrName>style.visibility</p:attrName>
                                        </p:attrNameLst>
                                      </p:cBhvr>
                                      <p:to>
                                        <p:strVal val="visible"/>
                                      </p:to>
                                    </p:set>
                                    <p:animEffect transition="in" filter="blinds(horizontal)">
                                      <p:cBhvr>
                                        <p:cTn id="529" dur="500"/>
                                        <p:tgtEl>
                                          <p:spTgt spid="602"/>
                                        </p:tgtEl>
                                      </p:cBhvr>
                                    </p:animEffect>
                                  </p:childTnLst>
                                </p:cTn>
                              </p:par>
                              <p:par>
                                <p:cTn id="530" presetID="3" presetClass="entr" presetSubtype="10" fill="hold" grpId="0" nodeType="withEffect">
                                  <p:stCondLst>
                                    <p:cond delay="0"/>
                                  </p:stCondLst>
                                  <p:childTnLst>
                                    <p:set>
                                      <p:cBhvr>
                                        <p:cTn id="531" dur="1" fill="hold">
                                          <p:stCondLst>
                                            <p:cond delay="0"/>
                                          </p:stCondLst>
                                        </p:cTn>
                                        <p:tgtEl>
                                          <p:spTgt spid="603"/>
                                        </p:tgtEl>
                                        <p:attrNameLst>
                                          <p:attrName>style.visibility</p:attrName>
                                        </p:attrNameLst>
                                      </p:cBhvr>
                                      <p:to>
                                        <p:strVal val="visible"/>
                                      </p:to>
                                    </p:set>
                                    <p:animEffect transition="in" filter="blinds(horizontal)">
                                      <p:cBhvr>
                                        <p:cTn id="532" dur="500"/>
                                        <p:tgtEl>
                                          <p:spTgt spid="603"/>
                                        </p:tgtEl>
                                      </p:cBhvr>
                                    </p:animEffect>
                                  </p:childTnLst>
                                </p:cTn>
                              </p:par>
                              <p:par>
                                <p:cTn id="533" presetID="3" presetClass="entr" presetSubtype="10" fill="hold" grpId="0" nodeType="withEffect">
                                  <p:stCondLst>
                                    <p:cond delay="0"/>
                                  </p:stCondLst>
                                  <p:childTnLst>
                                    <p:set>
                                      <p:cBhvr>
                                        <p:cTn id="534" dur="1" fill="hold">
                                          <p:stCondLst>
                                            <p:cond delay="0"/>
                                          </p:stCondLst>
                                        </p:cTn>
                                        <p:tgtEl>
                                          <p:spTgt spid="604"/>
                                        </p:tgtEl>
                                        <p:attrNameLst>
                                          <p:attrName>style.visibility</p:attrName>
                                        </p:attrNameLst>
                                      </p:cBhvr>
                                      <p:to>
                                        <p:strVal val="visible"/>
                                      </p:to>
                                    </p:set>
                                    <p:animEffect transition="in" filter="blinds(horizontal)">
                                      <p:cBhvr>
                                        <p:cTn id="535" dur="500"/>
                                        <p:tgtEl>
                                          <p:spTgt spid="604"/>
                                        </p:tgtEl>
                                      </p:cBhvr>
                                    </p:animEffect>
                                  </p:childTnLst>
                                </p:cTn>
                              </p:par>
                              <p:par>
                                <p:cTn id="536" presetID="3" presetClass="entr" presetSubtype="10" fill="hold" grpId="0" nodeType="withEffect">
                                  <p:stCondLst>
                                    <p:cond delay="0"/>
                                  </p:stCondLst>
                                  <p:childTnLst>
                                    <p:set>
                                      <p:cBhvr>
                                        <p:cTn id="537" dur="1" fill="hold">
                                          <p:stCondLst>
                                            <p:cond delay="0"/>
                                          </p:stCondLst>
                                        </p:cTn>
                                        <p:tgtEl>
                                          <p:spTgt spid="605"/>
                                        </p:tgtEl>
                                        <p:attrNameLst>
                                          <p:attrName>style.visibility</p:attrName>
                                        </p:attrNameLst>
                                      </p:cBhvr>
                                      <p:to>
                                        <p:strVal val="visible"/>
                                      </p:to>
                                    </p:set>
                                    <p:animEffect transition="in" filter="blinds(horizontal)">
                                      <p:cBhvr>
                                        <p:cTn id="538" dur="500"/>
                                        <p:tgtEl>
                                          <p:spTgt spid="605"/>
                                        </p:tgtEl>
                                      </p:cBhvr>
                                    </p:animEffect>
                                  </p:childTnLst>
                                </p:cTn>
                              </p:par>
                              <p:par>
                                <p:cTn id="539" presetID="3" presetClass="entr" presetSubtype="10" fill="hold" grpId="0" nodeType="withEffect">
                                  <p:stCondLst>
                                    <p:cond delay="0"/>
                                  </p:stCondLst>
                                  <p:childTnLst>
                                    <p:set>
                                      <p:cBhvr>
                                        <p:cTn id="540" dur="1" fill="hold">
                                          <p:stCondLst>
                                            <p:cond delay="0"/>
                                          </p:stCondLst>
                                        </p:cTn>
                                        <p:tgtEl>
                                          <p:spTgt spid="606"/>
                                        </p:tgtEl>
                                        <p:attrNameLst>
                                          <p:attrName>style.visibility</p:attrName>
                                        </p:attrNameLst>
                                      </p:cBhvr>
                                      <p:to>
                                        <p:strVal val="visible"/>
                                      </p:to>
                                    </p:set>
                                    <p:animEffect transition="in" filter="blinds(horizontal)">
                                      <p:cBhvr>
                                        <p:cTn id="541" dur="500"/>
                                        <p:tgtEl>
                                          <p:spTgt spid="606"/>
                                        </p:tgtEl>
                                      </p:cBhvr>
                                    </p:animEffect>
                                  </p:childTnLst>
                                </p:cTn>
                              </p:par>
                              <p:par>
                                <p:cTn id="542" presetID="3" presetClass="entr" presetSubtype="10" fill="hold" grpId="0" nodeType="withEffect">
                                  <p:stCondLst>
                                    <p:cond delay="0"/>
                                  </p:stCondLst>
                                  <p:childTnLst>
                                    <p:set>
                                      <p:cBhvr>
                                        <p:cTn id="543" dur="1" fill="hold">
                                          <p:stCondLst>
                                            <p:cond delay="0"/>
                                          </p:stCondLst>
                                        </p:cTn>
                                        <p:tgtEl>
                                          <p:spTgt spid="607"/>
                                        </p:tgtEl>
                                        <p:attrNameLst>
                                          <p:attrName>style.visibility</p:attrName>
                                        </p:attrNameLst>
                                      </p:cBhvr>
                                      <p:to>
                                        <p:strVal val="visible"/>
                                      </p:to>
                                    </p:set>
                                    <p:animEffect transition="in" filter="blinds(horizontal)">
                                      <p:cBhvr>
                                        <p:cTn id="544" dur="500"/>
                                        <p:tgtEl>
                                          <p:spTgt spid="607"/>
                                        </p:tgtEl>
                                      </p:cBhvr>
                                    </p:animEffect>
                                  </p:childTnLst>
                                </p:cTn>
                              </p:par>
                              <p:par>
                                <p:cTn id="545" presetID="3" presetClass="entr" presetSubtype="10" fill="hold" grpId="0" nodeType="withEffect">
                                  <p:stCondLst>
                                    <p:cond delay="0"/>
                                  </p:stCondLst>
                                  <p:childTnLst>
                                    <p:set>
                                      <p:cBhvr>
                                        <p:cTn id="546" dur="1" fill="hold">
                                          <p:stCondLst>
                                            <p:cond delay="0"/>
                                          </p:stCondLst>
                                        </p:cTn>
                                        <p:tgtEl>
                                          <p:spTgt spid="608"/>
                                        </p:tgtEl>
                                        <p:attrNameLst>
                                          <p:attrName>style.visibility</p:attrName>
                                        </p:attrNameLst>
                                      </p:cBhvr>
                                      <p:to>
                                        <p:strVal val="visible"/>
                                      </p:to>
                                    </p:set>
                                    <p:animEffect transition="in" filter="blinds(horizontal)">
                                      <p:cBhvr>
                                        <p:cTn id="547" dur="500"/>
                                        <p:tgtEl>
                                          <p:spTgt spid="608"/>
                                        </p:tgtEl>
                                      </p:cBhvr>
                                    </p:animEffect>
                                  </p:childTnLst>
                                </p:cTn>
                              </p:par>
                              <p:par>
                                <p:cTn id="548" presetID="3" presetClass="entr" presetSubtype="10" fill="hold" grpId="0" nodeType="withEffect">
                                  <p:stCondLst>
                                    <p:cond delay="0"/>
                                  </p:stCondLst>
                                  <p:childTnLst>
                                    <p:set>
                                      <p:cBhvr>
                                        <p:cTn id="549" dur="1" fill="hold">
                                          <p:stCondLst>
                                            <p:cond delay="0"/>
                                          </p:stCondLst>
                                        </p:cTn>
                                        <p:tgtEl>
                                          <p:spTgt spid="609"/>
                                        </p:tgtEl>
                                        <p:attrNameLst>
                                          <p:attrName>style.visibility</p:attrName>
                                        </p:attrNameLst>
                                      </p:cBhvr>
                                      <p:to>
                                        <p:strVal val="visible"/>
                                      </p:to>
                                    </p:set>
                                    <p:animEffect transition="in" filter="blinds(horizontal)">
                                      <p:cBhvr>
                                        <p:cTn id="550" dur="500"/>
                                        <p:tgtEl>
                                          <p:spTgt spid="609"/>
                                        </p:tgtEl>
                                      </p:cBhvr>
                                    </p:animEffect>
                                  </p:childTnLst>
                                </p:cTn>
                              </p:par>
                              <p:par>
                                <p:cTn id="551" presetID="3" presetClass="entr" presetSubtype="10" fill="hold" grpId="0" nodeType="withEffect">
                                  <p:stCondLst>
                                    <p:cond delay="0"/>
                                  </p:stCondLst>
                                  <p:childTnLst>
                                    <p:set>
                                      <p:cBhvr>
                                        <p:cTn id="552" dur="1" fill="hold">
                                          <p:stCondLst>
                                            <p:cond delay="0"/>
                                          </p:stCondLst>
                                        </p:cTn>
                                        <p:tgtEl>
                                          <p:spTgt spid="610"/>
                                        </p:tgtEl>
                                        <p:attrNameLst>
                                          <p:attrName>style.visibility</p:attrName>
                                        </p:attrNameLst>
                                      </p:cBhvr>
                                      <p:to>
                                        <p:strVal val="visible"/>
                                      </p:to>
                                    </p:set>
                                    <p:animEffect transition="in" filter="blinds(horizontal)">
                                      <p:cBhvr>
                                        <p:cTn id="553" dur="500"/>
                                        <p:tgtEl>
                                          <p:spTgt spid="610"/>
                                        </p:tgtEl>
                                      </p:cBhvr>
                                    </p:animEffect>
                                  </p:childTnLst>
                                </p:cTn>
                              </p:par>
                              <p:par>
                                <p:cTn id="554" presetID="3" presetClass="entr" presetSubtype="10" fill="hold" grpId="0" nodeType="withEffect">
                                  <p:stCondLst>
                                    <p:cond delay="0"/>
                                  </p:stCondLst>
                                  <p:childTnLst>
                                    <p:set>
                                      <p:cBhvr>
                                        <p:cTn id="555" dur="1" fill="hold">
                                          <p:stCondLst>
                                            <p:cond delay="0"/>
                                          </p:stCondLst>
                                        </p:cTn>
                                        <p:tgtEl>
                                          <p:spTgt spid="611"/>
                                        </p:tgtEl>
                                        <p:attrNameLst>
                                          <p:attrName>style.visibility</p:attrName>
                                        </p:attrNameLst>
                                      </p:cBhvr>
                                      <p:to>
                                        <p:strVal val="visible"/>
                                      </p:to>
                                    </p:set>
                                    <p:animEffect transition="in" filter="blinds(horizontal)">
                                      <p:cBhvr>
                                        <p:cTn id="556" dur="500"/>
                                        <p:tgtEl>
                                          <p:spTgt spid="611"/>
                                        </p:tgtEl>
                                      </p:cBhvr>
                                    </p:animEffect>
                                  </p:childTnLst>
                                </p:cTn>
                              </p:par>
                              <p:par>
                                <p:cTn id="557" presetID="3" presetClass="entr" presetSubtype="10" fill="hold" grpId="0" nodeType="withEffect">
                                  <p:stCondLst>
                                    <p:cond delay="0"/>
                                  </p:stCondLst>
                                  <p:childTnLst>
                                    <p:set>
                                      <p:cBhvr>
                                        <p:cTn id="558" dur="1" fill="hold">
                                          <p:stCondLst>
                                            <p:cond delay="0"/>
                                          </p:stCondLst>
                                        </p:cTn>
                                        <p:tgtEl>
                                          <p:spTgt spid="612"/>
                                        </p:tgtEl>
                                        <p:attrNameLst>
                                          <p:attrName>style.visibility</p:attrName>
                                        </p:attrNameLst>
                                      </p:cBhvr>
                                      <p:to>
                                        <p:strVal val="visible"/>
                                      </p:to>
                                    </p:set>
                                    <p:animEffect transition="in" filter="blinds(horizontal)">
                                      <p:cBhvr>
                                        <p:cTn id="559" dur="500"/>
                                        <p:tgtEl>
                                          <p:spTgt spid="612"/>
                                        </p:tgtEl>
                                      </p:cBhvr>
                                    </p:animEffect>
                                  </p:childTnLst>
                                </p:cTn>
                              </p:par>
                              <p:par>
                                <p:cTn id="560" presetID="3" presetClass="entr" presetSubtype="10" fill="hold" grpId="0" nodeType="withEffect">
                                  <p:stCondLst>
                                    <p:cond delay="0"/>
                                  </p:stCondLst>
                                  <p:childTnLst>
                                    <p:set>
                                      <p:cBhvr>
                                        <p:cTn id="561" dur="1" fill="hold">
                                          <p:stCondLst>
                                            <p:cond delay="0"/>
                                          </p:stCondLst>
                                        </p:cTn>
                                        <p:tgtEl>
                                          <p:spTgt spid="613"/>
                                        </p:tgtEl>
                                        <p:attrNameLst>
                                          <p:attrName>style.visibility</p:attrName>
                                        </p:attrNameLst>
                                      </p:cBhvr>
                                      <p:to>
                                        <p:strVal val="visible"/>
                                      </p:to>
                                    </p:set>
                                    <p:animEffect transition="in" filter="blinds(horizontal)">
                                      <p:cBhvr>
                                        <p:cTn id="562" dur="500"/>
                                        <p:tgtEl>
                                          <p:spTgt spid="613"/>
                                        </p:tgtEl>
                                      </p:cBhvr>
                                    </p:animEffect>
                                  </p:childTnLst>
                                </p:cTn>
                              </p:par>
                              <p:par>
                                <p:cTn id="563" presetID="3" presetClass="entr" presetSubtype="10" fill="hold" grpId="0" nodeType="withEffect">
                                  <p:stCondLst>
                                    <p:cond delay="0"/>
                                  </p:stCondLst>
                                  <p:childTnLst>
                                    <p:set>
                                      <p:cBhvr>
                                        <p:cTn id="564" dur="1" fill="hold">
                                          <p:stCondLst>
                                            <p:cond delay="0"/>
                                          </p:stCondLst>
                                        </p:cTn>
                                        <p:tgtEl>
                                          <p:spTgt spid="614"/>
                                        </p:tgtEl>
                                        <p:attrNameLst>
                                          <p:attrName>style.visibility</p:attrName>
                                        </p:attrNameLst>
                                      </p:cBhvr>
                                      <p:to>
                                        <p:strVal val="visible"/>
                                      </p:to>
                                    </p:set>
                                    <p:animEffect transition="in" filter="blinds(horizontal)">
                                      <p:cBhvr>
                                        <p:cTn id="565" dur="500"/>
                                        <p:tgtEl>
                                          <p:spTgt spid="614"/>
                                        </p:tgtEl>
                                      </p:cBhvr>
                                    </p:animEffect>
                                  </p:childTnLst>
                                </p:cTn>
                              </p:par>
                              <p:par>
                                <p:cTn id="566" presetID="3" presetClass="entr" presetSubtype="10" fill="hold" grpId="0" nodeType="withEffect">
                                  <p:stCondLst>
                                    <p:cond delay="0"/>
                                  </p:stCondLst>
                                  <p:childTnLst>
                                    <p:set>
                                      <p:cBhvr>
                                        <p:cTn id="567" dur="1" fill="hold">
                                          <p:stCondLst>
                                            <p:cond delay="0"/>
                                          </p:stCondLst>
                                        </p:cTn>
                                        <p:tgtEl>
                                          <p:spTgt spid="615"/>
                                        </p:tgtEl>
                                        <p:attrNameLst>
                                          <p:attrName>style.visibility</p:attrName>
                                        </p:attrNameLst>
                                      </p:cBhvr>
                                      <p:to>
                                        <p:strVal val="visible"/>
                                      </p:to>
                                    </p:set>
                                    <p:animEffect transition="in" filter="blinds(horizontal)">
                                      <p:cBhvr>
                                        <p:cTn id="568" dur="500"/>
                                        <p:tgtEl>
                                          <p:spTgt spid="615"/>
                                        </p:tgtEl>
                                      </p:cBhvr>
                                    </p:animEffect>
                                  </p:childTnLst>
                                </p:cTn>
                              </p:par>
                              <p:par>
                                <p:cTn id="569" presetID="3" presetClass="entr" presetSubtype="10" fill="hold" grpId="0" nodeType="withEffect">
                                  <p:stCondLst>
                                    <p:cond delay="0"/>
                                  </p:stCondLst>
                                  <p:childTnLst>
                                    <p:set>
                                      <p:cBhvr>
                                        <p:cTn id="570" dur="1" fill="hold">
                                          <p:stCondLst>
                                            <p:cond delay="0"/>
                                          </p:stCondLst>
                                        </p:cTn>
                                        <p:tgtEl>
                                          <p:spTgt spid="616"/>
                                        </p:tgtEl>
                                        <p:attrNameLst>
                                          <p:attrName>style.visibility</p:attrName>
                                        </p:attrNameLst>
                                      </p:cBhvr>
                                      <p:to>
                                        <p:strVal val="visible"/>
                                      </p:to>
                                    </p:set>
                                    <p:animEffect transition="in" filter="blinds(horizontal)">
                                      <p:cBhvr>
                                        <p:cTn id="571" dur="500"/>
                                        <p:tgtEl>
                                          <p:spTgt spid="616"/>
                                        </p:tgtEl>
                                      </p:cBhvr>
                                    </p:animEffect>
                                  </p:childTnLst>
                                </p:cTn>
                              </p:par>
                              <p:par>
                                <p:cTn id="572" presetID="3" presetClass="entr" presetSubtype="10" fill="hold" grpId="0" nodeType="withEffect">
                                  <p:stCondLst>
                                    <p:cond delay="0"/>
                                  </p:stCondLst>
                                  <p:childTnLst>
                                    <p:set>
                                      <p:cBhvr>
                                        <p:cTn id="573" dur="1" fill="hold">
                                          <p:stCondLst>
                                            <p:cond delay="0"/>
                                          </p:stCondLst>
                                        </p:cTn>
                                        <p:tgtEl>
                                          <p:spTgt spid="617"/>
                                        </p:tgtEl>
                                        <p:attrNameLst>
                                          <p:attrName>style.visibility</p:attrName>
                                        </p:attrNameLst>
                                      </p:cBhvr>
                                      <p:to>
                                        <p:strVal val="visible"/>
                                      </p:to>
                                    </p:set>
                                    <p:animEffect transition="in" filter="blinds(horizontal)">
                                      <p:cBhvr>
                                        <p:cTn id="574" dur="500"/>
                                        <p:tgtEl>
                                          <p:spTgt spid="617"/>
                                        </p:tgtEl>
                                      </p:cBhvr>
                                    </p:animEffect>
                                  </p:childTnLst>
                                </p:cTn>
                              </p:par>
                              <p:par>
                                <p:cTn id="575" presetID="3" presetClass="entr" presetSubtype="10" fill="hold" grpId="0" nodeType="withEffect">
                                  <p:stCondLst>
                                    <p:cond delay="0"/>
                                  </p:stCondLst>
                                  <p:childTnLst>
                                    <p:set>
                                      <p:cBhvr>
                                        <p:cTn id="576" dur="1" fill="hold">
                                          <p:stCondLst>
                                            <p:cond delay="0"/>
                                          </p:stCondLst>
                                        </p:cTn>
                                        <p:tgtEl>
                                          <p:spTgt spid="618"/>
                                        </p:tgtEl>
                                        <p:attrNameLst>
                                          <p:attrName>style.visibility</p:attrName>
                                        </p:attrNameLst>
                                      </p:cBhvr>
                                      <p:to>
                                        <p:strVal val="visible"/>
                                      </p:to>
                                    </p:set>
                                    <p:animEffect transition="in" filter="blinds(horizontal)">
                                      <p:cBhvr>
                                        <p:cTn id="577" dur="500"/>
                                        <p:tgtEl>
                                          <p:spTgt spid="618"/>
                                        </p:tgtEl>
                                      </p:cBhvr>
                                    </p:animEffect>
                                  </p:childTnLst>
                                </p:cTn>
                              </p:par>
                              <p:par>
                                <p:cTn id="578" presetID="3" presetClass="entr" presetSubtype="10" fill="hold" grpId="0" nodeType="withEffect">
                                  <p:stCondLst>
                                    <p:cond delay="0"/>
                                  </p:stCondLst>
                                  <p:childTnLst>
                                    <p:set>
                                      <p:cBhvr>
                                        <p:cTn id="579" dur="1" fill="hold">
                                          <p:stCondLst>
                                            <p:cond delay="0"/>
                                          </p:stCondLst>
                                        </p:cTn>
                                        <p:tgtEl>
                                          <p:spTgt spid="619"/>
                                        </p:tgtEl>
                                        <p:attrNameLst>
                                          <p:attrName>style.visibility</p:attrName>
                                        </p:attrNameLst>
                                      </p:cBhvr>
                                      <p:to>
                                        <p:strVal val="visible"/>
                                      </p:to>
                                    </p:set>
                                    <p:animEffect transition="in" filter="blinds(horizontal)">
                                      <p:cBhvr>
                                        <p:cTn id="580" dur="500"/>
                                        <p:tgtEl>
                                          <p:spTgt spid="619"/>
                                        </p:tgtEl>
                                      </p:cBhvr>
                                    </p:animEffect>
                                  </p:childTnLst>
                                </p:cTn>
                              </p:par>
                              <p:par>
                                <p:cTn id="581" presetID="3" presetClass="entr" presetSubtype="10" fill="hold" grpId="0" nodeType="withEffect">
                                  <p:stCondLst>
                                    <p:cond delay="0"/>
                                  </p:stCondLst>
                                  <p:childTnLst>
                                    <p:set>
                                      <p:cBhvr>
                                        <p:cTn id="582" dur="1" fill="hold">
                                          <p:stCondLst>
                                            <p:cond delay="0"/>
                                          </p:stCondLst>
                                        </p:cTn>
                                        <p:tgtEl>
                                          <p:spTgt spid="620"/>
                                        </p:tgtEl>
                                        <p:attrNameLst>
                                          <p:attrName>style.visibility</p:attrName>
                                        </p:attrNameLst>
                                      </p:cBhvr>
                                      <p:to>
                                        <p:strVal val="visible"/>
                                      </p:to>
                                    </p:set>
                                    <p:animEffect transition="in" filter="blinds(horizontal)">
                                      <p:cBhvr>
                                        <p:cTn id="583" dur="500"/>
                                        <p:tgtEl>
                                          <p:spTgt spid="620"/>
                                        </p:tgtEl>
                                      </p:cBhvr>
                                    </p:animEffect>
                                  </p:childTnLst>
                                </p:cTn>
                              </p:par>
                              <p:par>
                                <p:cTn id="584" presetID="3" presetClass="entr" presetSubtype="10" fill="hold" grpId="0" nodeType="withEffect">
                                  <p:stCondLst>
                                    <p:cond delay="0"/>
                                  </p:stCondLst>
                                  <p:childTnLst>
                                    <p:set>
                                      <p:cBhvr>
                                        <p:cTn id="585" dur="1" fill="hold">
                                          <p:stCondLst>
                                            <p:cond delay="0"/>
                                          </p:stCondLst>
                                        </p:cTn>
                                        <p:tgtEl>
                                          <p:spTgt spid="621"/>
                                        </p:tgtEl>
                                        <p:attrNameLst>
                                          <p:attrName>style.visibility</p:attrName>
                                        </p:attrNameLst>
                                      </p:cBhvr>
                                      <p:to>
                                        <p:strVal val="visible"/>
                                      </p:to>
                                    </p:set>
                                    <p:animEffect transition="in" filter="blinds(horizontal)">
                                      <p:cBhvr>
                                        <p:cTn id="586" dur="500"/>
                                        <p:tgtEl>
                                          <p:spTgt spid="621"/>
                                        </p:tgtEl>
                                      </p:cBhvr>
                                    </p:animEffect>
                                  </p:childTnLst>
                                </p:cTn>
                              </p:par>
                              <p:par>
                                <p:cTn id="587" presetID="3" presetClass="entr" presetSubtype="10" fill="hold" grpId="0" nodeType="withEffect">
                                  <p:stCondLst>
                                    <p:cond delay="0"/>
                                  </p:stCondLst>
                                  <p:childTnLst>
                                    <p:set>
                                      <p:cBhvr>
                                        <p:cTn id="588" dur="1" fill="hold">
                                          <p:stCondLst>
                                            <p:cond delay="0"/>
                                          </p:stCondLst>
                                        </p:cTn>
                                        <p:tgtEl>
                                          <p:spTgt spid="622"/>
                                        </p:tgtEl>
                                        <p:attrNameLst>
                                          <p:attrName>style.visibility</p:attrName>
                                        </p:attrNameLst>
                                      </p:cBhvr>
                                      <p:to>
                                        <p:strVal val="visible"/>
                                      </p:to>
                                    </p:set>
                                    <p:animEffect transition="in" filter="blinds(horizontal)">
                                      <p:cBhvr>
                                        <p:cTn id="589" dur="500"/>
                                        <p:tgtEl>
                                          <p:spTgt spid="622"/>
                                        </p:tgtEl>
                                      </p:cBhvr>
                                    </p:animEffect>
                                  </p:childTnLst>
                                </p:cTn>
                              </p:par>
                              <p:par>
                                <p:cTn id="590" presetID="3" presetClass="entr" presetSubtype="10" fill="hold" grpId="0" nodeType="withEffect">
                                  <p:stCondLst>
                                    <p:cond delay="0"/>
                                  </p:stCondLst>
                                  <p:childTnLst>
                                    <p:set>
                                      <p:cBhvr>
                                        <p:cTn id="591" dur="1" fill="hold">
                                          <p:stCondLst>
                                            <p:cond delay="0"/>
                                          </p:stCondLst>
                                        </p:cTn>
                                        <p:tgtEl>
                                          <p:spTgt spid="623"/>
                                        </p:tgtEl>
                                        <p:attrNameLst>
                                          <p:attrName>style.visibility</p:attrName>
                                        </p:attrNameLst>
                                      </p:cBhvr>
                                      <p:to>
                                        <p:strVal val="visible"/>
                                      </p:to>
                                    </p:set>
                                    <p:animEffect transition="in" filter="blinds(horizontal)">
                                      <p:cBhvr>
                                        <p:cTn id="592" dur="500"/>
                                        <p:tgtEl>
                                          <p:spTgt spid="623"/>
                                        </p:tgtEl>
                                      </p:cBhvr>
                                    </p:animEffect>
                                  </p:childTnLst>
                                </p:cTn>
                              </p:par>
                              <p:par>
                                <p:cTn id="593" presetID="3" presetClass="entr" presetSubtype="10" fill="hold" grpId="0" nodeType="withEffect">
                                  <p:stCondLst>
                                    <p:cond delay="0"/>
                                  </p:stCondLst>
                                  <p:childTnLst>
                                    <p:set>
                                      <p:cBhvr>
                                        <p:cTn id="594" dur="1" fill="hold">
                                          <p:stCondLst>
                                            <p:cond delay="0"/>
                                          </p:stCondLst>
                                        </p:cTn>
                                        <p:tgtEl>
                                          <p:spTgt spid="624"/>
                                        </p:tgtEl>
                                        <p:attrNameLst>
                                          <p:attrName>style.visibility</p:attrName>
                                        </p:attrNameLst>
                                      </p:cBhvr>
                                      <p:to>
                                        <p:strVal val="visible"/>
                                      </p:to>
                                    </p:set>
                                    <p:animEffect transition="in" filter="blinds(horizontal)">
                                      <p:cBhvr>
                                        <p:cTn id="595" dur="500"/>
                                        <p:tgtEl>
                                          <p:spTgt spid="624"/>
                                        </p:tgtEl>
                                      </p:cBhvr>
                                    </p:animEffect>
                                  </p:childTnLst>
                                </p:cTn>
                              </p:par>
                              <p:par>
                                <p:cTn id="596" presetID="3" presetClass="entr" presetSubtype="10" fill="hold" grpId="0" nodeType="withEffect">
                                  <p:stCondLst>
                                    <p:cond delay="0"/>
                                  </p:stCondLst>
                                  <p:childTnLst>
                                    <p:set>
                                      <p:cBhvr>
                                        <p:cTn id="597" dur="1" fill="hold">
                                          <p:stCondLst>
                                            <p:cond delay="0"/>
                                          </p:stCondLst>
                                        </p:cTn>
                                        <p:tgtEl>
                                          <p:spTgt spid="625"/>
                                        </p:tgtEl>
                                        <p:attrNameLst>
                                          <p:attrName>style.visibility</p:attrName>
                                        </p:attrNameLst>
                                      </p:cBhvr>
                                      <p:to>
                                        <p:strVal val="visible"/>
                                      </p:to>
                                    </p:set>
                                    <p:animEffect transition="in" filter="blinds(horizontal)">
                                      <p:cBhvr>
                                        <p:cTn id="598" dur="500"/>
                                        <p:tgtEl>
                                          <p:spTgt spid="625"/>
                                        </p:tgtEl>
                                      </p:cBhvr>
                                    </p:animEffect>
                                  </p:childTnLst>
                                </p:cTn>
                              </p:par>
                            </p:childTnLst>
                          </p:cTn>
                        </p:par>
                      </p:childTnLst>
                    </p:cTn>
                  </p:par>
                  <p:par>
                    <p:cTn id="599" fill="hold">
                      <p:stCondLst>
                        <p:cond delay="indefinite"/>
                      </p:stCondLst>
                      <p:childTnLst>
                        <p:par>
                          <p:cTn id="600" fill="hold">
                            <p:stCondLst>
                              <p:cond delay="0"/>
                            </p:stCondLst>
                            <p:childTnLst>
                              <p:par>
                                <p:cTn id="601" presetID="21" presetClass="entr" presetSubtype="1" fill="hold" grpId="0" nodeType="clickEffect">
                                  <p:stCondLst>
                                    <p:cond delay="0"/>
                                  </p:stCondLst>
                                  <p:childTnLst>
                                    <p:set>
                                      <p:cBhvr>
                                        <p:cTn id="602" dur="1" fill="hold">
                                          <p:stCondLst>
                                            <p:cond delay="0"/>
                                          </p:stCondLst>
                                        </p:cTn>
                                        <p:tgtEl>
                                          <p:spTgt spid="633"/>
                                        </p:tgtEl>
                                        <p:attrNameLst>
                                          <p:attrName>style.visibility</p:attrName>
                                        </p:attrNameLst>
                                      </p:cBhvr>
                                      <p:to>
                                        <p:strVal val="visible"/>
                                      </p:to>
                                    </p:set>
                                    <p:animEffect transition="in" filter="wheel(1)">
                                      <p:cBhvr>
                                        <p:cTn id="603" dur="2000"/>
                                        <p:tgtEl>
                                          <p:spTgt spid="633"/>
                                        </p:tgtEl>
                                      </p:cBhvr>
                                    </p:animEffect>
                                  </p:childTnLst>
                                </p:cTn>
                              </p:par>
                              <p:par>
                                <p:cTn id="604" presetID="21" presetClass="entr" presetSubtype="1" fill="hold" grpId="0" nodeType="withEffect">
                                  <p:stCondLst>
                                    <p:cond delay="0"/>
                                  </p:stCondLst>
                                  <p:childTnLst>
                                    <p:set>
                                      <p:cBhvr>
                                        <p:cTn id="605" dur="1" fill="hold">
                                          <p:stCondLst>
                                            <p:cond delay="0"/>
                                          </p:stCondLst>
                                        </p:cTn>
                                        <p:tgtEl>
                                          <p:spTgt spid="634"/>
                                        </p:tgtEl>
                                        <p:attrNameLst>
                                          <p:attrName>style.visibility</p:attrName>
                                        </p:attrNameLst>
                                      </p:cBhvr>
                                      <p:to>
                                        <p:strVal val="visible"/>
                                      </p:to>
                                    </p:set>
                                    <p:animEffect transition="in" filter="wheel(1)">
                                      <p:cBhvr>
                                        <p:cTn id="606" dur="2000"/>
                                        <p:tgtEl>
                                          <p:spTgt spid="634"/>
                                        </p:tgtEl>
                                      </p:cBhvr>
                                    </p:animEffect>
                                  </p:childTnLst>
                                </p:cTn>
                              </p:par>
                              <p:par>
                                <p:cTn id="607" presetID="21" presetClass="entr" presetSubtype="1" fill="hold" grpId="0" nodeType="withEffect">
                                  <p:stCondLst>
                                    <p:cond delay="0"/>
                                  </p:stCondLst>
                                  <p:childTnLst>
                                    <p:set>
                                      <p:cBhvr>
                                        <p:cTn id="608" dur="1" fill="hold">
                                          <p:stCondLst>
                                            <p:cond delay="0"/>
                                          </p:stCondLst>
                                        </p:cTn>
                                        <p:tgtEl>
                                          <p:spTgt spid="637"/>
                                        </p:tgtEl>
                                        <p:attrNameLst>
                                          <p:attrName>style.visibility</p:attrName>
                                        </p:attrNameLst>
                                      </p:cBhvr>
                                      <p:to>
                                        <p:strVal val="visible"/>
                                      </p:to>
                                    </p:set>
                                    <p:animEffect transition="in" filter="wheel(1)">
                                      <p:cBhvr>
                                        <p:cTn id="609" dur="2000"/>
                                        <p:tgtEl>
                                          <p:spTgt spid="637"/>
                                        </p:tgtEl>
                                      </p:cBhvr>
                                    </p:animEffect>
                                  </p:childTnLst>
                                </p:cTn>
                              </p:par>
                              <p:par>
                                <p:cTn id="610" presetID="21" presetClass="entr" presetSubtype="1" fill="hold" grpId="0" nodeType="withEffect">
                                  <p:stCondLst>
                                    <p:cond delay="0"/>
                                  </p:stCondLst>
                                  <p:childTnLst>
                                    <p:set>
                                      <p:cBhvr>
                                        <p:cTn id="611" dur="1" fill="hold">
                                          <p:stCondLst>
                                            <p:cond delay="0"/>
                                          </p:stCondLst>
                                        </p:cTn>
                                        <p:tgtEl>
                                          <p:spTgt spid="638"/>
                                        </p:tgtEl>
                                        <p:attrNameLst>
                                          <p:attrName>style.visibility</p:attrName>
                                        </p:attrNameLst>
                                      </p:cBhvr>
                                      <p:to>
                                        <p:strVal val="visible"/>
                                      </p:to>
                                    </p:set>
                                    <p:animEffect transition="in" filter="wheel(1)">
                                      <p:cBhvr>
                                        <p:cTn id="612" dur="2000"/>
                                        <p:tgtEl>
                                          <p:spTgt spid="638"/>
                                        </p:tgtEl>
                                      </p:cBhvr>
                                    </p:animEffect>
                                  </p:childTnLst>
                                </p:cTn>
                              </p:par>
                            </p:childTnLst>
                          </p:cTn>
                        </p:par>
                      </p:childTnLst>
                    </p:cTn>
                  </p:par>
                  <p:par>
                    <p:cTn id="613" fill="hold">
                      <p:stCondLst>
                        <p:cond delay="indefinite"/>
                      </p:stCondLst>
                      <p:childTnLst>
                        <p:par>
                          <p:cTn id="614" fill="hold">
                            <p:stCondLst>
                              <p:cond delay="0"/>
                            </p:stCondLst>
                            <p:childTnLst>
                              <p:par>
                                <p:cTn id="615" presetID="21" presetClass="entr" presetSubtype="1" fill="hold" grpId="0" nodeType="clickEffect">
                                  <p:stCondLst>
                                    <p:cond delay="0"/>
                                  </p:stCondLst>
                                  <p:childTnLst>
                                    <p:set>
                                      <p:cBhvr>
                                        <p:cTn id="616" dur="1" fill="hold">
                                          <p:stCondLst>
                                            <p:cond delay="0"/>
                                          </p:stCondLst>
                                        </p:cTn>
                                        <p:tgtEl>
                                          <p:spTgt spid="627"/>
                                        </p:tgtEl>
                                        <p:attrNameLst>
                                          <p:attrName>style.visibility</p:attrName>
                                        </p:attrNameLst>
                                      </p:cBhvr>
                                      <p:to>
                                        <p:strVal val="visible"/>
                                      </p:to>
                                    </p:set>
                                    <p:animEffect transition="in" filter="wheel(1)">
                                      <p:cBhvr>
                                        <p:cTn id="617" dur="2000"/>
                                        <p:tgtEl>
                                          <p:spTgt spid="627"/>
                                        </p:tgtEl>
                                      </p:cBhvr>
                                    </p:animEffect>
                                  </p:childTnLst>
                                </p:cTn>
                              </p:par>
                              <p:par>
                                <p:cTn id="618" presetID="21" presetClass="entr" presetSubtype="1" fill="hold" grpId="0" nodeType="withEffect">
                                  <p:stCondLst>
                                    <p:cond delay="0"/>
                                  </p:stCondLst>
                                  <p:childTnLst>
                                    <p:set>
                                      <p:cBhvr>
                                        <p:cTn id="619" dur="1" fill="hold">
                                          <p:stCondLst>
                                            <p:cond delay="0"/>
                                          </p:stCondLst>
                                        </p:cTn>
                                        <p:tgtEl>
                                          <p:spTgt spid="628"/>
                                        </p:tgtEl>
                                        <p:attrNameLst>
                                          <p:attrName>style.visibility</p:attrName>
                                        </p:attrNameLst>
                                      </p:cBhvr>
                                      <p:to>
                                        <p:strVal val="visible"/>
                                      </p:to>
                                    </p:set>
                                    <p:animEffect transition="in" filter="wheel(1)">
                                      <p:cBhvr>
                                        <p:cTn id="620" dur="2000"/>
                                        <p:tgtEl>
                                          <p:spTgt spid="628"/>
                                        </p:tgtEl>
                                      </p:cBhvr>
                                    </p:animEffect>
                                  </p:childTnLst>
                                </p:cTn>
                              </p:par>
                              <p:par>
                                <p:cTn id="621" presetID="21" presetClass="entr" presetSubtype="1" fill="hold" grpId="0" nodeType="withEffect">
                                  <p:stCondLst>
                                    <p:cond delay="0"/>
                                  </p:stCondLst>
                                  <p:childTnLst>
                                    <p:set>
                                      <p:cBhvr>
                                        <p:cTn id="622" dur="1" fill="hold">
                                          <p:stCondLst>
                                            <p:cond delay="0"/>
                                          </p:stCondLst>
                                        </p:cTn>
                                        <p:tgtEl>
                                          <p:spTgt spid="639"/>
                                        </p:tgtEl>
                                        <p:attrNameLst>
                                          <p:attrName>style.visibility</p:attrName>
                                        </p:attrNameLst>
                                      </p:cBhvr>
                                      <p:to>
                                        <p:strVal val="visible"/>
                                      </p:to>
                                    </p:set>
                                    <p:animEffect transition="in" filter="wheel(1)">
                                      <p:cBhvr>
                                        <p:cTn id="623" dur="2000"/>
                                        <p:tgtEl>
                                          <p:spTgt spid="639"/>
                                        </p:tgtEl>
                                      </p:cBhvr>
                                    </p:animEffect>
                                  </p:childTnLst>
                                </p:cTn>
                              </p:par>
                              <p:par>
                                <p:cTn id="624" presetID="21" presetClass="entr" presetSubtype="1" fill="hold" grpId="0" nodeType="withEffect">
                                  <p:stCondLst>
                                    <p:cond delay="0"/>
                                  </p:stCondLst>
                                  <p:childTnLst>
                                    <p:set>
                                      <p:cBhvr>
                                        <p:cTn id="625" dur="1" fill="hold">
                                          <p:stCondLst>
                                            <p:cond delay="0"/>
                                          </p:stCondLst>
                                        </p:cTn>
                                        <p:tgtEl>
                                          <p:spTgt spid="640"/>
                                        </p:tgtEl>
                                        <p:attrNameLst>
                                          <p:attrName>style.visibility</p:attrName>
                                        </p:attrNameLst>
                                      </p:cBhvr>
                                      <p:to>
                                        <p:strVal val="visible"/>
                                      </p:to>
                                    </p:set>
                                    <p:animEffect transition="in" filter="wheel(1)">
                                      <p:cBhvr>
                                        <p:cTn id="626" dur="2000"/>
                                        <p:tgtEl>
                                          <p:spTgt spid="640"/>
                                        </p:tgtEl>
                                      </p:cBhvr>
                                    </p:animEffect>
                                  </p:childTnLst>
                                </p:cTn>
                              </p:par>
                            </p:childTnLst>
                          </p:cTn>
                        </p:par>
                      </p:childTnLst>
                    </p:cTn>
                  </p:par>
                  <p:par>
                    <p:cTn id="627" fill="hold">
                      <p:stCondLst>
                        <p:cond delay="indefinite"/>
                      </p:stCondLst>
                      <p:childTnLst>
                        <p:par>
                          <p:cTn id="628" fill="hold">
                            <p:stCondLst>
                              <p:cond delay="0"/>
                            </p:stCondLst>
                            <p:childTnLst>
                              <p:par>
                                <p:cTn id="629" presetID="21" presetClass="entr" presetSubtype="1" fill="hold" grpId="0" nodeType="clickEffect">
                                  <p:stCondLst>
                                    <p:cond delay="0"/>
                                  </p:stCondLst>
                                  <p:childTnLst>
                                    <p:set>
                                      <p:cBhvr>
                                        <p:cTn id="630" dur="1" fill="hold">
                                          <p:stCondLst>
                                            <p:cond delay="0"/>
                                          </p:stCondLst>
                                        </p:cTn>
                                        <p:tgtEl>
                                          <p:spTgt spid="631"/>
                                        </p:tgtEl>
                                        <p:attrNameLst>
                                          <p:attrName>style.visibility</p:attrName>
                                        </p:attrNameLst>
                                      </p:cBhvr>
                                      <p:to>
                                        <p:strVal val="visible"/>
                                      </p:to>
                                    </p:set>
                                    <p:animEffect transition="in" filter="wheel(1)">
                                      <p:cBhvr>
                                        <p:cTn id="631" dur="2000"/>
                                        <p:tgtEl>
                                          <p:spTgt spid="631"/>
                                        </p:tgtEl>
                                      </p:cBhvr>
                                    </p:animEffect>
                                  </p:childTnLst>
                                </p:cTn>
                              </p:par>
                              <p:par>
                                <p:cTn id="632" presetID="21" presetClass="entr" presetSubtype="1" fill="hold" grpId="0" nodeType="withEffect">
                                  <p:stCondLst>
                                    <p:cond delay="0"/>
                                  </p:stCondLst>
                                  <p:childTnLst>
                                    <p:set>
                                      <p:cBhvr>
                                        <p:cTn id="633" dur="1" fill="hold">
                                          <p:stCondLst>
                                            <p:cond delay="0"/>
                                          </p:stCondLst>
                                        </p:cTn>
                                        <p:tgtEl>
                                          <p:spTgt spid="632"/>
                                        </p:tgtEl>
                                        <p:attrNameLst>
                                          <p:attrName>style.visibility</p:attrName>
                                        </p:attrNameLst>
                                      </p:cBhvr>
                                      <p:to>
                                        <p:strVal val="visible"/>
                                      </p:to>
                                    </p:set>
                                    <p:animEffect transition="in" filter="wheel(1)">
                                      <p:cBhvr>
                                        <p:cTn id="634" dur="2000"/>
                                        <p:tgtEl>
                                          <p:spTgt spid="632"/>
                                        </p:tgtEl>
                                      </p:cBhvr>
                                    </p:animEffect>
                                  </p:childTnLst>
                                </p:cTn>
                              </p:par>
                              <p:par>
                                <p:cTn id="635" presetID="21" presetClass="entr" presetSubtype="1" fill="hold" grpId="0" nodeType="withEffect">
                                  <p:stCondLst>
                                    <p:cond delay="0"/>
                                  </p:stCondLst>
                                  <p:childTnLst>
                                    <p:set>
                                      <p:cBhvr>
                                        <p:cTn id="636" dur="1" fill="hold">
                                          <p:stCondLst>
                                            <p:cond delay="0"/>
                                          </p:stCondLst>
                                        </p:cTn>
                                        <p:tgtEl>
                                          <p:spTgt spid="645"/>
                                        </p:tgtEl>
                                        <p:attrNameLst>
                                          <p:attrName>style.visibility</p:attrName>
                                        </p:attrNameLst>
                                      </p:cBhvr>
                                      <p:to>
                                        <p:strVal val="visible"/>
                                      </p:to>
                                    </p:set>
                                    <p:animEffect transition="in" filter="wheel(1)">
                                      <p:cBhvr>
                                        <p:cTn id="637" dur="2000"/>
                                        <p:tgtEl>
                                          <p:spTgt spid="645"/>
                                        </p:tgtEl>
                                      </p:cBhvr>
                                    </p:animEffect>
                                  </p:childTnLst>
                                </p:cTn>
                              </p:par>
                              <p:par>
                                <p:cTn id="638" presetID="21" presetClass="entr" presetSubtype="1" fill="hold" grpId="0" nodeType="withEffect">
                                  <p:stCondLst>
                                    <p:cond delay="0"/>
                                  </p:stCondLst>
                                  <p:childTnLst>
                                    <p:set>
                                      <p:cBhvr>
                                        <p:cTn id="639" dur="1" fill="hold">
                                          <p:stCondLst>
                                            <p:cond delay="0"/>
                                          </p:stCondLst>
                                        </p:cTn>
                                        <p:tgtEl>
                                          <p:spTgt spid="646"/>
                                        </p:tgtEl>
                                        <p:attrNameLst>
                                          <p:attrName>style.visibility</p:attrName>
                                        </p:attrNameLst>
                                      </p:cBhvr>
                                      <p:to>
                                        <p:strVal val="visible"/>
                                      </p:to>
                                    </p:set>
                                    <p:animEffect transition="in" filter="wheel(1)">
                                      <p:cBhvr>
                                        <p:cTn id="640" dur="2000"/>
                                        <p:tgtEl>
                                          <p:spTgt spid="646"/>
                                        </p:tgtEl>
                                      </p:cBhvr>
                                    </p:animEffect>
                                  </p:childTnLst>
                                </p:cTn>
                              </p:par>
                            </p:childTnLst>
                          </p:cTn>
                        </p:par>
                      </p:childTnLst>
                    </p:cTn>
                  </p:par>
                  <p:par>
                    <p:cTn id="641" fill="hold">
                      <p:stCondLst>
                        <p:cond delay="indefinite"/>
                      </p:stCondLst>
                      <p:childTnLst>
                        <p:par>
                          <p:cTn id="642" fill="hold">
                            <p:stCondLst>
                              <p:cond delay="0"/>
                            </p:stCondLst>
                            <p:childTnLst>
                              <p:par>
                                <p:cTn id="643" presetID="21" presetClass="entr" presetSubtype="1" fill="hold" grpId="0" nodeType="clickEffect">
                                  <p:stCondLst>
                                    <p:cond delay="0"/>
                                  </p:stCondLst>
                                  <p:childTnLst>
                                    <p:set>
                                      <p:cBhvr>
                                        <p:cTn id="644" dur="1" fill="hold">
                                          <p:stCondLst>
                                            <p:cond delay="0"/>
                                          </p:stCondLst>
                                        </p:cTn>
                                        <p:tgtEl>
                                          <p:spTgt spid="629"/>
                                        </p:tgtEl>
                                        <p:attrNameLst>
                                          <p:attrName>style.visibility</p:attrName>
                                        </p:attrNameLst>
                                      </p:cBhvr>
                                      <p:to>
                                        <p:strVal val="visible"/>
                                      </p:to>
                                    </p:set>
                                    <p:animEffect transition="in" filter="wheel(1)">
                                      <p:cBhvr>
                                        <p:cTn id="645" dur="2000"/>
                                        <p:tgtEl>
                                          <p:spTgt spid="629"/>
                                        </p:tgtEl>
                                      </p:cBhvr>
                                    </p:animEffect>
                                  </p:childTnLst>
                                </p:cTn>
                              </p:par>
                              <p:par>
                                <p:cTn id="646" presetID="21" presetClass="entr" presetSubtype="1" fill="hold" grpId="0" nodeType="withEffect">
                                  <p:stCondLst>
                                    <p:cond delay="0"/>
                                  </p:stCondLst>
                                  <p:childTnLst>
                                    <p:set>
                                      <p:cBhvr>
                                        <p:cTn id="647" dur="1" fill="hold">
                                          <p:stCondLst>
                                            <p:cond delay="0"/>
                                          </p:stCondLst>
                                        </p:cTn>
                                        <p:tgtEl>
                                          <p:spTgt spid="630"/>
                                        </p:tgtEl>
                                        <p:attrNameLst>
                                          <p:attrName>style.visibility</p:attrName>
                                        </p:attrNameLst>
                                      </p:cBhvr>
                                      <p:to>
                                        <p:strVal val="visible"/>
                                      </p:to>
                                    </p:set>
                                    <p:animEffect transition="in" filter="wheel(1)">
                                      <p:cBhvr>
                                        <p:cTn id="648" dur="2000"/>
                                        <p:tgtEl>
                                          <p:spTgt spid="630"/>
                                        </p:tgtEl>
                                      </p:cBhvr>
                                    </p:animEffect>
                                  </p:childTnLst>
                                </p:cTn>
                              </p:par>
                              <p:par>
                                <p:cTn id="649" presetID="21" presetClass="entr" presetSubtype="1" fill="hold" grpId="0" nodeType="withEffect">
                                  <p:stCondLst>
                                    <p:cond delay="0"/>
                                  </p:stCondLst>
                                  <p:childTnLst>
                                    <p:set>
                                      <p:cBhvr>
                                        <p:cTn id="650" dur="1" fill="hold">
                                          <p:stCondLst>
                                            <p:cond delay="0"/>
                                          </p:stCondLst>
                                        </p:cTn>
                                        <p:tgtEl>
                                          <p:spTgt spid="641"/>
                                        </p:tgtEl>
                                        <p:attrNameLst>
                                          <p:attrName>style.visibility</p:attrName>
                                        </p:attrNameLst>
                                      </p:cBhvr>
                                      <p:to>
                                        <p:strVal val="visible"/>
                                      </p:to>
                                    </p:set>
                                    <p:animEffect transition="in" filter="wheel(1)">
                                      <p:cBhvr>
                                        <p:cTn id="651" dur="2000"/>
                                        <p:tgtEl>
                                          <p:spTgt spid="641"/>
                                        </p:tgtEl>
                                      </p:cBhvr>
                                    </p:animEffect>
                                  </p:childTnLst>
                                </p:cTn>
                              </p:par>
                              <p:par>
                                <p:cTn id="652" presetID="21" presetClass="entr" presetSubtype="1" fill="hold" grpId="0" nodeType="withEffect">
                                  <p:stCondLst>
                                    <p:cond delay="0"/>
                                  </p:stCondLst>
                                  <p:childTnLst>
                                    <p:set>
                                      <p:cBhvr>
                                        <p:cTn id="653" dur="1" fill="hold">
                                          <p:stCondLst>
                                            <p:cond delay="0"/>
                                          </p:stCondLst>
                                        </p:cTn>
                                        <p:tgtEl>
                                          <p:spTgt spid="642"/>
                                        </p:tgtEl>
                                        <p:attrNameLst>
                                          <p:attrName>style.visibility</p:attrName>
                                        </p:attrNameLst>
                                      </p:cBhvr>
                                      <p:to>
                                        <p:strVal val="visible"/>
                                      </p:to>
                                    </p:set>
                                    <p:animEffect transition="in" filter="wheel(1)">
                                      <p:cBhvr>
                                        <p:cTn id="654" dur="2000"/>
                                        <p:tgtEl>
                                          <p:spTgt spid="642"/>
                                        </p:tgtEl>
                                      </p:cBhvr>
                                    </p:animEffect>
                                  </p:childTnLst>
                                </p:cTn>
                              </p:par>
                            </p:childTnLst>
                          </p:cTn>
                        </p:par>
                      </p:childTnLst>
                    </p:cTn>
                  </p:par>
                  <p:par>
                    <p:cTn id="655" fill="hold">
                      <p:stCondLst>
                        <p:cond delay="indefinite"/>
                      </p:stCondLst>
                      <p:childTnLst>
                        <p:par>
                          <p:cTn id="656" fill="hold">
                            <p:stCondLst>
                              <p:cond delay="0"/>
                            </p:stCondLst>
                            <p:childTnLst>
                              <p:par>
                                <p:cTn id="657" presetID="21" presetClass="entr" presetSubtype="1" fill="hold" grpId="0" nodeType="clickEffect">
                                  <p:stCondLst>
                                    <p:cond delay="0"/>
                                  </p:stCondLst>
                                  <p:childTnLst>
                                    <p:set>
                                      <p:cBhvr>
                                        <p:cTn id="658" dur="1" fill="hold">
                                          <p:stCondLst>
                                            <p:cond delay="0"/>
                                          </p:stCondLst>
                                        </p:cTn>
                                        <p:tgtEl>
                                          <p:spTgt spid="635"/>
                                        </p:tgtEl>
                                        <p:attrNameLst>
                                          <p:attrName>style.visibility</p:attrName>
                                        </p:attrNameLst>
                                      </p:cBhvr>
                                      <p:to>
                                        <p:strVal val="visible"/>
                                      </p:to>
                                    </p:set>
                                    <p:animEffect transition="in" filter="wheel(1)">
                                      <p:cBhvr>
                                        <p:cTn id="659" dur="2000"/>
                                        <p:tgtEl>
                                          <p:spTgt spid="635"/>
                                        </p:tgtEl>
                                      </p:cBhvr>
                                    </p:animEffect>
                                  </p:childTnLst>
                                </p:cTn>
                              </p:par>
                              <p:par>
                                <p:cTn id="660" presetID="21" presetClass="entr" presetSubtype="1" fill="hold" grpId="0" nodeType="withEffect">
                                  <p:stCondLst>
                                    <p:cond delay="0"/>
                                  </p:stCondLst>
                                  <p:childTnLst>
                                    <p:set>
                                      <p:cBhvr>
                                        <p:cTn id="661" dur="1" fill="hold">
                                          <p:stCondLst>
                                            <p:cond delay="0"/>
                                          </p:stCondLst>
                                        </p:cTn>
                                        <p:tgtEl>
                                          <p:spTgt spid="636"/>
                                        </p:tgtEl>
                                        <p:attrNameLst>
                                          <p:attrName>style.visibility</p:attrName>
                                        </p:attrNameLst>
                                      </p:cBhvr>
                                      <p:to>
                                        <p:strVal val="visible"/>
                                      </p:to>
                                    </p:set>
                                    <p:animEffect transition="in" filter="wheel(1)">
                                      <p:cBhvr>
                                        <p:cTn id="662" dur="2000"/>
                                        <p:tgtEl>
                                          <p:spTgt spid="636"/>
                                        </p:tgtEl>
                                      </p:cBhvr>
                                    </p:animEffect>
                                  </p:childTnLst>
                                </p:cTn>
                              </p:par>
                              <p:par>
                                <p:cTn id="663" presetID="21" presetClass="entr" presetSubtype="1" fill="hold" grpId="0" nodeType="withEffect">
                                  <p:stCondLst>
                                    <p:cond delay="0"/>
                                  </p:stCondLst>
                                  <p:childTnLst>
                                    <p:set>
                                      <p:cBhvr>
                                        <p:cTn id="664" dur="1" fill="hold">
                                          <p:stCondLst>
                                            <p:cond delay="0"/>
                                          </p:stCondLst>
                                        </p:cTn>
                                        <p:tgtEl>
                                          <p:spTgt spid="643"/>
                                        </p:tgtEl>
                                        <p:attrNameLst>
                                          <p:attrName>style.visibility</p:attrName>
                                        </p:attrNameLst>
                                      </p:cBhvr>
                                      <p:to>
                                        <p:strVal val="visible"/>
                                      </p:to>
                                    </p:set>
                                    <p:animEffect transition="in" filter="wheel(1)">
                                      <p:cBhvr>
                                        <p:cTn id="665" dur="2000"/>
                                        <p:tgtEl>
                                          <p:spTgt spid="643"/>
                                        </p:tgtEl>
                                      </p:cBhvr>
                                    </p:animEffect>
                                  </p:childTnLst>
                                </p:cTn>
                              </p:par>
                              <p:par>
                                <p:cTn id="666" presetID="21" presetClass="entr" presetSubtype="1" fill="hold" grpId="0" nodeType="withEffect">
                                  <p:stCondLst>
                                    <p:cond delay="0"/>
                                  </p:stCondLst>
                                  <p:childTnLst>
                                    <p:set>
                                      <p:cBhvr>
                                        <p:cTn id="667" dur="1" fill="hold">
                                          <p:stCondLst>
                                            <p:cond delay="0"/>
                                          </p:stCondLst>
                                        </p:cTn>
                                        <p:tgtEl>
                                          <p:spTgt spid="644"/>
                                        </p:tgtEl>
                                        <p:attrNameLst>
                                          <p:attrName>style.visibility</p:attrName>
                                        </p:attrNameLst>
                                      </p:cBhvr>
                                      <p:to>
                                        <p:strVal val="visible"/>
                                      </p:to>
                                    </p:set>
                                    <p:animEffect transition="in" filter="wheel(1)">
                                      <p:cBhvr>
                                        <p:cTn id="668" dur="2000"/>
                                        <p:tgtEl>
                                          <p:spTgt spid="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animBg="1"/>
      <p:bldP spid="429" grpId="0" animBg="1"/>
      <p:bldP spid="430" grpId="0" animBg="1"/>
      <p:bldP spid="431" grpId="0" animBg="1"/>
      <p:bldP spid="432" grpId="0" animBg="1"/>
      <p:bldP spid="433" grpId="0" animBg="1"/>
      <p:bldP spid="434" grpId="0" animBg="1"/>
      <p:bldP spid="435" grpId="0" animBg="1"/>
      <p:bldP spid="436" grpId="0" animBg="1"/>
      <p:bldP spid="437" grpId="0" animBg="1"/>
      <p:bldP spid="438" grpId="0" animBg="1"/>
      <p:bldP spid="439" grpId="0" animBg="1"/>
      <p:bldP spid="440" grpId="0" animBg="1"/>
      <p:bldP spid="441" grpId="0" animBg="1"/>
      <p:bldP spid="442" grpId="0" animBg="1"/>
      <p:bldP spid="443" grpId="0" animBg="1"/>
      <p:bldP spid="444" grpId="0" animBg="1"/>
      <p:bldP spid="445" grpId="0" animBg="1"/>
      <p:bldP spid="446" grpId="0" animBg="1"/>
      <p:bldP spid="447" grpId="0" animBg="1"/>
      <p:bldP spid="448" grpId="0" animBg="1"/>
      <p:bldP spid="449" grpId="0" animBg="1"/>
      <p:bldP spid="450" grpId="0" animBg="1"/>
      <p:bldP spid="451" grpId="0" animBg="1"/>
      <p:bldP spid="452" grpId="0" animBg="1"/>
      <p:bldP spid="453" grpId="0" animBg="1"/>
      <p:bldP spid="454" grpId="0" animBg="1"/>
      <p:bldP spid="455" grpId="0" animBg="1"/>
      <p:bldP spid="456" grpId="0" animBg="1"/>
      <p:bldP spid="457" grpId="0" animBg="1"/>
      <p:bldP spid="458" grpId="0" animBg="1"/>
      <p:bldP spid="459" grpId="0" animBg="1"/>
      <p:bldP spid="460" grpId="0" animBg="1"/>
      <p:bldP spid="461" grpId="0" animBg="1"/>
      <p:bldP spid="462" grpId="0" animBg="1"/>
      <p:bldP spid="463" grpId="0" animBg="1"/>
      <p:bldP spid="464" grpId="0" animBg="1"/>
      <p:bldP spid="465" grpId="0" animBg="1"/>
      <p:bldP spid="466" grpId="0" animBg="1"/>
      <p:bldP spid="467" grpId="0" animBg="1"/>
      <p:bldP spid="468" grpId="0" animBg="1"/>
      <p:bldP spid="469" grpId="0" animBg="1"/>
      <p:bldP spid="470" grpId="0" animBg="1"/>
      <p:bldP spid="471" grpId="0"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2" grpId="0" animBg="1"/>
      <p:bldP spid="483" grpId="0" animBg="1"/>
      <p:bldP spid="484" grpId="0" animBg="1"/>
      <p:bldP spid="485" grpId="0" animBg="1"/>
      <p:bldP spid="486" grpId="0" animBg="1"/>
      <p:bldP spid="487" grpId="0" animBg="1"/>
      <p:bldP spid="488" grpId="0" animBg="1"/>
      <p:bldP spid="489" grpId="0" animBg="1"/>
      <p:bldP spid="490" grpId="0" animBg="1"/>
      <p:bldP spid="491" grpId="0" animBg="1"/>
      <p:bldP spid="492" grpId="0" animBg="1"/>
      <p:bldP spid="493" grpId="0" animBg="1"/>
      <p:bldP spid="494" grpId="0" animBg="1"/>
      <p:bldP spid="495" grpId="0" animBg="1"/>
      <p:bldP spid="496" grpId="0" animBg="1"/>
      <p:bldP spid="497" grpId="0" animBg="1"/>
      <p:bldP spid="498" grpId="0" animBg="1"/>
      <p:bldP spid="499" grpId="0" animBg="1"/>
      <p:bldP spid="500" grpId="0" animBg="1"/>
      <p:bldP spid="501" grpId="0" animBg="1"/>
      <p:bldP spid="502" grpId="0" animBg="1"/>
      <p:bldP spid="503" grpId="0" animBg="1"/>
      <p:bldP spid="504" grpId="0" animBg="1"/>
      <p:bldP spid="505" grpId="0" animBg="1"/>
      <p:bldP spid="506" grpId="0" animBg="1"/>
      <p:bldP spid="507" grpId="0" animBg="1"/>
      <p:bldP spid="508" grpId="0" animBg="1"/>
      <p:bldP spid="509" grpId="0" animBg="1"/>
      <p:bldP spid="510" grpId="0" animBg="1"/>
      <p:bldP spid="511" grpId="0" animBg="1"/>
      <p:bldP spid="512" grpId="0" animBg="1"/>
      <p:bldP spid="513" grpId="0" animBg="1"/>
      <p:bldP spid="514" grpId="0" animBg="1"/>
      <p:bldP spid="515" grpId="0" animBg="1"/>
      <p:bldP spid="516" grpId="0" animBg="1"/>
      <p:bldP spid="517" grpId="0" animBg="1"/>
      <p:bldP spid="518" grpId="0" animBg="1"/>
      <p:bldP spid="519" grpId="0" animBg="1"/>
      <p:bldP spid="520" grpId="0" animBg="1"/>
      <p:bldP spid="521" grpId="0" animBg="1"/>
      <p:bldP spid="522" grpId="0" animBg="1"/>
      <p:bldP spid="523" grpId="0" animBg="1"/>
      <p:bldP spid="524" grpId="0" animBg="1"/>
      <p:bldP spid="525" grpId="0" animBg="1"/>
      <p:bldP spid="526" grpId="0" animBg="1"/>
      <p:bldP spid="527" grpId="0" animBg="1"/>
      <p:bldP spid="528" grpId="0" animBg="1"/>
      <p:bldP spid="529" grpId="0" animBg="1"/>
      <p:bldP spid="530" grpId="0" animBg="1"/>
      <p:bldP spid="531" grpId="0" animBg="1"/>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548" grpId="0" animBg="1"/>
      <p:bldP spid="549" grpId="0" animBg="1"/>
      <p:bldP spid="550" grpId="0" animBg="1"/>
      <p:bldP spid="551" grpId="0" animBg="1"/>
      <p:bldP spid="552" grpId="0" animBg="1"/>
      <p:bldP spid="553" grpId="0" animBg="1"/>
      <p:bldP spid="554" grpId="0" animBg="1"/>
      <p:bldP spid="555" grpId="0" animBg="1"/>
      <p:bldP spid="556" grpId="0" animBg="1"/>
      <p:bldP spid="557" grpId="0" animBg="1"/>
      <p:bldP spid="558" grpId="0" animBg="1"/>
      <p:bldP spid="559" grpId="0" animBg="1"/>
      <p:bldP spid="560" grpId="0" animBg="1"/>
      <p:bldP spid="561" grpId="0" animBg="1"/>
      <p:bldP spid="562" grpId="0" animBg="1"/>
      <p:bldP spid="563" grpId="0" animBg="1"/>
      <p:bldP spid="564" grpId="0" animBg="1"/>
      <p:bldP spid="565" grpId="0" animBg="1"/>
      <p:bldP spid="566" grpId="0" animBg="1"/>
      <p:bldP spid="567" grpId="0" animBg="1"/>
      <p:bldP spid="568" grpId="0" animBg="1"/>
      <p:bldP spid="569" grpId="0" animBg="1"/>
      <p:bldP spid="570" grpId="0" animBg="1"/>
      <p:bldP spid="571" grpId="0" animBg="1"/>
      <p:bldP spid="572" grpId="0" animBg="1"/>
      <p:bldP spid="573" grpId="0" animBg="1"/>
      <p:bldP spid="574" grpId="0" animBg="1"/>
      <p:bldP spid="575" grpId="0" animBg="1"/>
      <p:bldP spid="576" grpId="0" animBg="1"/>
      <p:bldP spid="577" grpId="0" animBg="1"/>
      <p:bldP spid="578" grpId="0" animBg="1"/>
      <p:bldP spid="579" grpId="0" animBg="1"/>
      <p:bldP spid="580" grpId="0" animBg="1"/>
      <p:bldP spid="581" grpId="0" animBg="1"/>
      <p:bldP spid="582" grpId="0" animBg="1"/>
      <p:bldP spid="583" grpId="0" animBg="1"/>
      <p:bldP spid="584" grpId="0" animBg="1"/>
      <p:bldP spid="585" grpId="0" animBg="1"/>
      <p:bldP spid="586" grpId="0" animBg="1"/>
      <p:bldP spid="587" grpId="0" animBg="1"/>
      <p:bldP spid="588" grpId="0" animBg="1"/>
      <p:bldP spid="589" grpId="0" animBg="1"/>
      <p:bldP spid="590" grpId="0" animBg="1"/>
      <p:bldP spid="591" grpId="0" animBg="1"/>
      <p:bldP spid="592" grpId="0" animBg="1"/>
      <p:bldP spid="593" grpId="0" animBg="1"/>
      <p:bldP spid="594" grpId="0" animBg="1"/>
      <p:bldP spid="595" grpId="0" animBg="1"/>
      <p:bldP spid="596" grpId="0" animBg="1"/>
      <p:bldP spid="597" grpId="0" animBg="1"/>
      <p:bldP spid="598" grpId="0" animBg="1"/>
      <p:bldP spid="599" grpId="0" animBg="1"/>
      <p:bldP spid="600" grpId="0" animBg="1"/>
      <p:bldP spid="601" grpId="0" animBg="1"/>
      <p:bldP spid="602" grpId="0" animBg="1"/>
      <p:bldP spid="603" grpId="0" animBg="1"/>
      <p:bldP spid="604" grpId="0" animBg="1"/>
      <p:bldP spid="605" grpId="0" animBg="1"/>
      <p:bldP spid="606" grpId="0" animBg="1"/>
      <p:bldP spid="607" grpId="0" animBg="1"/>
      <p:bldP spid="608" grpId="0" animBg="1"/>
      <p:bldP spid="609" grpId="0" animBg="1"/>
      <p:bldP spid="610" grpId="0" animBg="1"/>
      <p:bldP spid="611" grpId="0" animBg="1"/>
      <p:bldP spid="612" grpId="0" animBg="1"/>
      <p:bldP spid="613" grpId="0" animBg="1"/>
      <p:bldP spid="614" grpId="0" animBg="1"/>
      <p:bldP spid="615" grpId="0" animBg="1"/>
      <p:bldP spid="616" grpId="0" animBg="1"/>
      <p:bldP spid="617" grpId="0" animBg="1"/>
      <p:bldP spid="618" grpId="0" animBg="1"/>
      <p:bldP spid="619" grpId="0" animBg="1"/>
      <p:bldP spid="620" grpId="0" animBg="1"/>
      <p:bldP spid="621" grpId="0" animBg="1"/>
      <p:bldP spid="622" grpId="0" animBg="1"/>
      <p:bldP spid="623" grpId="0" animBg="1"/>
      <p:bldP spid="624" grpId="0" animBg="1"/>
      <p:bldP spid="625" grpId="0" animBg="1"/>
      <p:bldP spid="633" grpId="0" animBg="1"/>
      <p:bldP spid="634" grpId="0" animBg="1"/>
      <p:bldP spid="637" grpId="0"/>
      <p:bldP spid="638" grpId="0"/>
      <p:bldP spid="627" grpId="0" animBg="1"/>
      <p:bldP spid="628" grpId="0" animBg="1"/>
      <p:bldP spid="639" grpId="0"/>
      <p:bldP spid="640" grpId="0"/>
      <p:bldP spid="631" grpId="0" animBg="1"/>
      <p:bldP spid="632" grpId="0" animBg="1"/>
      <p:bldP spid="645" grpId="0"/>
      <p:bldP spid="646" grpId="0"/>
      <p:bldP spid="629" grpId="0" animBg="1"/>
      <p:bldP spid="630" grpId="0" animBg="1"/>
      <p:bldP spid="641" grpId="0"/>
      <p:bldP spid="642" grpId="0"/>
      <p:bldP spid="635" grpId="0" animBg="1"/>
      <p:bldP spid="636" grpId="0" animBg="1"/>
      <p:bldP spid="643" grpId="0"/>
      <p:bldP spid="6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032958" y="262255"/>
            <a:ext cx="812546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创业团队构成原则与角色</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315" name="矩形 314"/>
          <p:cNvSpPr/>
          <p:nvPr>
            <p:custDataLst>
              <p:tags r:id="rId2"/>
            </p:custDataLst>
          </p:nvPr>
        </p:nvSpPr>
        <p:spPr bwMode="auto">
          <a:xfrm>
            <a:off x="6616065" y="1375410"/>
            <a:ext cx="473075" cy="782320"/>
          </a:xfrm>
          <a:prstGeom prst="rect">
            <a:avLst/>
          </a:prstGeom>
          <a:solidFill>
            <a:srgbClr val="4276AA"/>
          </a:solidFill>
          <a:ln w="9525">
            <a:noFill/>
            <a:miter lim="800000"/>
          </a:ln>
        </p:spPr>
        <p:txBody>
          <a:bodyPr anchor="ctr"/>
          <a:p>
            <a:pPr algn="ctr"/>
            <a:endParaRPr sz="1800"/>
          </a:p>
        </p:txBody>
      </p:sp>
      <p:sp>
        <p:nvSpPr>
          <p:cNvPr id="316" name="任意多边形 315"/>
          <p:cNvSpPr/>
          <p:nvPr>
            <p:custDataLst>
              <p:tags r:id="rId3"/>
            </p:custDataLst>
          </p:nvPr>
        </p:nvSpPr>
        <p:spPr bwMode="auto">
          <a:xfrm>
            <a:off x="3895725" y="3094990"/>
            <a:ext cx="908685" cy="441325"/>
          </a:xfrm>
          <a:custGeom>
            <a:avLst/>
            <a:gdLst/>
            <a:ahLst/>
            <a:cxnLst>
              <a:cxn ang="0">
                <a:pos x="0" y="17"/>
              </a:cxn>
              <a:cxn ang="0">
                <a:pos x="317" y="154"/>
              </a:cxn>
              <a:cxn ang="0">
                <a:pos x="317" y="117"/>
              </a:cxn>
              <a:cxn ang="0">
                <a:pos x="126" y="0"/>
              </a:cxn>
              <a:cxn ang="0">
                <a:pos x="0" y="17"/>
              </a:cxn>
            </a:cxnLst>
            <a:rect l="0" t="0" r="r" b="b"/>
            <a:pathLst>
              <a:path w="317" h="154">
                <a:moveTo>
                  <a:pt x="0" y="17"/>
                </a:moveTo>
                <a:lnTo>
                  <a:pt x="317" y="154"/>
                </a:lnTo>
                <a:lnTo>
                  <a:pt x="317" y="117"/>
                </a:lnTo>
                <a:lnTo>
                  <a:pt x="126" y="0"/>
                </a:lnTo>
                <a:lnTo>
                  <a:pt x="0" y="17"/>
                </a:lnTo>
                <a:close/>
              </a:path>
            </a:pathLst>
          </a:custGeom>
          <a:solidFill>
            <a:srgbClr val="000000">
              <a:lumMod val="75000"/>
              <a:lumOff val="25000"/>
            </a:srgbClr>
          </a:solidFill>
          <a:ln w="9525">
            <a:noFill/>
            <a:round/>
          </a:ln>
        </p:spPr>
        <p:txBody>
          <a:bodyPr anchor="ctr"/>
          <a:p>
            <a:pPr algn="ctr"/>
            <a:endParaRPr sz="1800"/>
          </a:p>
        </p:txBody>
      </p:sp>
      <p:sp>
        <p:nvSpPr>
          <p:cNvPr id="317" name="任意多边形 316"/>
          <p:cNvSpPr/>
          <p:nvPr>
            <p:custDataLst>
              <p:tags r:id="rId4"/>
            </p:custDataLst>
          </p:nvPr>
        </p:nvSpPr>
        <p:spPr bwMode="auto">
          <a:xfrm>
            <a:off x="7312025" y="3152775"/>
            <a:ext cx="894080" cy="321310"/>
          </a:xfrm>
          <a:custGeom>
            <a:avLst/>
            <a:gdLst/>
            <a:ahLst/>
            <a:cxnLst>
              <a:cxn ang="0">
                <a:pos x="199" y="0"/>
              </a:cxn>
              <a:cxn ang="0">
                <a:pos x="312" y="0"/>
              </a:cxn>
              <a:cxn ang="0">
                <a:pos x="0" y="112"/>
              </a:cxn>
              <a:cxn ang="0">
                <a:pos x="2" y="79"/>
              </a:cxn>
              <a:cxn ang="0">
                <a:pos x="199" y="0"/>
              </a:cxn>
            </a:cxnLst>
            <a:rect l="0" t="0" r="r" b="b"/>
            <a:pathLst>
              <a:path w="312" h="112">
                <a:moveTo>
                  <a:pt x="199" y="0"/>
                </a:moveTo>
                <a:lnTo>
                  <a:pt x="312" y="0"/>
                </a:lnTo>
                <a:lnTo>
                  <a:pt x="0" y="112"/>
                </a:lnTo>
                <a:lnTo>
                  <a:pt x="2" y="79"/>
                </a:lnTo>
                <a:lnTo>
                  <a:pt x="199" y="0"/>
                </a:lnTo>
                <a:close/>
              </a:path>
            </a:pathLst>
          </a:custGeom>
          <a:solidFill>
            <a:srgbClr val="000000">
              <a:lumMod val="75000"/>
              <a:lumOff val="25000"/>
            </a:srgbClr>
          </a:solidFill>
          <a:ln w="9525">
            <a:noFill/>
            <a:round/>
          </a:ln>
        </p:spPr>
        <p:txBody>
          <a:bodyPr anchor="ctr"/>
          <a:p>
            <a:pPr algn="ctr"/>
            <a:endParaRPr sz="1800"/>
          </a:p>
        </p:txBody>
      </p:sp>
      <p:sp>
        <p:nvSpPr>
          <p:cNvPr id="318" name="任意多边形 317"/>
          <p:cNvSpPr/>
          <p:nvPr>
            <p:custDataLst>
              <p:tags r:id="rId5"/>
            </p:custDataLst>
          </p:nvPr>
        </p:nvSpPr>
        <p:spPr bwMode="auto">
          <a:xfrm>
            <a:off x="3895725" y="1134745"/>
            <a:ext cx="4311015" cy="2018030"/>
          </a:xfrm>
          <a:custGeom>
            <a:avLst/>
            <a:gdLst/>
            <a:ahLst/>
            <a:cxnLst>
              <a:cxn ang="0">
                <a:pos x="1391" y="704"/>
              </a:cxn>
              <a:cxn ang="0">
                <a:pos x="1504" y="704"/>
              </a:cxn>
              <a:cxn ang="0">
                <a:pos x="746" y="0"/>
              </a:cxn>
              <a:cxn ang="0">
                <a:pos x="0" y="701"/>
              </a:cxn>
              <a:cxn ang="0">
                <a:pos x="118" y="701"/>
              </a:cxn>
              <a:cxn ang="0">
                <a:pos x="753" y="106"/>
              </a:cxn>
              <a:cxn ang="0">
                <a:pos x="1391" y="704"/>
              </a:cxn>
            </a:cxnLst>
            <a:rect l="0" t="0" r="r" b="b"/>
            <a:pathLst>
              <a:path w="1504" h="704">
                <a:moveTo>
                  <a:pt x="1391" y="704"/>
                </a:moveTo>
                <a:lnTo>
                  <a:pt x="1504" y="704"/>
                </a:lnTo>
                <a:lnTo>
                  <a:pt x="746" y="0"/>
                </a:lnTo>
                <a:lnTo>
                  <a:pt x="0" y="701"/>
                </a:lnTo>
                <a:lnTo>
                  <a:pt x="118" y="701"/>
                </a:lnTo>
                <a:lnTo>
                  <a:pt x="753" y="106"/>
                </a:lnTo>
                <a:lnTo>
                  <a:pt x="1391" y="704"/>
                </a:lnTo>
                <a:close/>
              </a:path>
            </a:pathLst>
          </a:custGeom>
          <a:solidFill>
            <a:srgbClr val="000000">
              <a:lumMod val="50000"/>
              <a:lumOff val="50000"/>
            </a:srgbClr>
          </a:solidFill>
          <a:ln w="9525">
            <a:noFill/>
            <a:round/>
          </a:ln>
        </p:spPr>
        <p:txBody>
          <a:bodyPr anchor="ctr"/>
          <a:p>
            <a:pPr algn="ctr"/>
            <a:endParaRPr sz="1800"/>
          </a:p>
        </p:txBody>
      </p:sp>
      <p:sp>
        <p:nvSpPr>
          <p:cNvPr id="319" name="任意多边形 318"/>
          <p:cNvSpPr/>
          <p:nvPr>
            <p:custDataLst>
              <p:tags r:id="rId6"/>
            </p:custDataLst>
          </p:nvPr>
        </p:nvSpPr>
        <p:spPr bwMode="auto">
          <a:xfrm>
            <a:off x="4234180" y="1409700"/>
            <a:ext cx="3674745" cy="2063750"/>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close/>
              </a:path>
            </a:pathLst>
          </a:custGeom>
          <a:solidFill>
            <a:srgbClr val="000000">
              <a:lumMod val="65000"/>
              <a:lumOff val="35000"/>
            </a:srgbClr>
          </a:solidFill>
          <a:ln w="9525">
            <a:noFill/>
            <a:round/>
          </a:ln>
        </p:spPr>
        <p:txBody>
          <a:bodyPr anchor="ctr"/>
          <a:p>
            <a:pPr algn="ctr"/>
            <a:endParaRPr sz="1800"/>
          </a:p>
        </p:txBody>
      </p:sp>
      <p:sp>
        <p:nvSpPr>
          <p:cNvPr id="320" name="任意多边形 319"/>
          <p:cNvSpPr/>
          <p:nvPr>
            <p:custDataLst>
              <p:tags r:id="rId7"/>
            </p:custDataLst>
          </p:nvPr>
        </p:nvSpPr>
        <p:spPr bwMode="auto">
          <a:xfrm>
            <a:off x="4234180" y="1409700"/>
            <a:ext cx="3674745" cy="2063750"/>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path>
            </a:pathLst>
          </a:custGeom>
          <a:noFill/>
          <a:ln w="9525">
            <a:noFill/>
            <a:round/>
          </a:ln>
        </p:spPr>
        <p:txBody>
          <a:bodyPr anchor="ctr"/>
          <a:p>
            <a:pPr algn="ctr"/>
            <a:endParaRPr sz="1800"/>
          </a:p>
        </p:txBody>
      </p:sp>
      <p:sp>
        <p:nvSpPr>
          <p:cNvPr id="321" name="任意多边形 320"/>
          <p:cNvSpPr/>
          <p:nvPr>
            <p:custDataLst>
              <p:tags r:id="rId8"/>
            </p:custDataLst>
          </p:nvPr>
        </p:nvSpPr>
        <p:spPr bwMode="auto">
          <a:xfrm>
            <a:off x="5377815" y="1638935"/>
            <a:ext cx="1318260" cy="871220"/>
          </a:xfrm>
          <a:custGeom>
            <a:avLst/>
            <a:gdLst/>
            <a:ahLst/>
            <a:cxnLst>
              <a:cxn ang="0">
                <a:pos x="310" y="142"/>
              </a:cxn>
              <a:cxn ang="0">
                <a:pos x="158" y="0"/>
              </a:cxn>
              <a:cxn ang="0">
                <a:pos x="0" y="142"/>
              </a:cxn>
              <a:cxn ang="0">
                <a:pos x="112" y="142"/>
              </a:cxn>
              <a:cxn ang="0">
                <a:pos x="110" y="164"/>
              </a:cxn>
              <a:cxn ang="0">
                <a:pos x="155" y="205"/>
              </a:cxn>
              <a:cxn ang="0">
                <a:pos x="200" y="164"/>
              </a:cxn>
              <a:cxn ang="0">
                <a:pos x="197" y="142"/>
              </a:cxn>
              <a:cxn ang="0">
                <a:pos x="310" y="142"/>
              </a:cxn>
            </a:cxnLst>
            <a:rect l="0" t="0" r="r" b="b"/>
            <a:pathLst>
              <a:path w="310" h="205">
                <a:moveTo>
                  <a:pt x="310" y="142"/>
                </a:moveTo>
                <a:cubicBezTo>
                  <a:pt x="158" y="0"/>
                  <a:pt x="158" y="0"/>
                  <a:pt x="158" y="0"/>
                </a:cubicBezTo>
                <a:cubicBezTo>
                  <a:pt x="0" y="142"/>
                  <a:pt x="0" y="142"/>
                  <a:pt x="0" y="142"/>
                </a:cubicBezTo>
                <a:cubicBezTo>
                  <a:pt x="112" y="142"/>
                  <a:pt x="112" y="142"/>
                  <a:pt x="112" y="142"/>
                </a:cubicBezTo>
                <a:cubicBezTo>
                  <a:pt x="108" y="149"/>
                  <a:pt x="110" y="155"/>
                  <a:pt x="110" y="164"/>
                </a:cubicBezTo>
                <a:cubicBezTo>
                  <a:pt x="110" y="188"/>
                  <a:pt x="131" y="205"/>
                  <a:pt x="155" y="205"/>
                </a:cubicBezTo>
                <a:cubicBezTo>
                  <a:pt x="179" y="205"/>
                  <a:pt x="200" y="188"/>
                  <a:pt x="200" y="164"/>
                </a:cubicBezTo>
                <a:cubicBezTo>
                  <a:pt x="200" y="156"/>
                  <a:pt x="201" y="149"/>
                  <a:pt x="197" y="142"/>
                </a:cubicBezTo>
                <a:cubicBezTo>
                  <a:pt x="310" y="142"/>
                  <a:pt x="310" y="142"/>
                  <a:pt x="310" y="142"/>
                </a:cubicBezTo>
              </a:path>
            </a:pathLst>
          </a:custGeom>
          <a:solidFill>
            <a:srgbClr val="4276AA"/>
          </a:solidFill>
          <a:ln w="9525">
            <a:noFill/>
            <a:round/>
          </a:ln>
        </p:spPr>
        <p:txBody>
          <a:bodyPr anchor="ctr"/>
          <a:p>
            <a:pPr algn="ctr"/>
            <a:endParaRPr sz="1800"/>
          </a:p>
        </p:txBody>
      </p:sp>
      <p:sp>
        <p:nvSpPr>
          <p:cNvPr id="322" name="任意多边形 321"/>
          <p:cNvSpPr/>
          <p:nvPr>
            <p:custDataLst>
              <p:tags r:id="rId9"/>
            </p:custDataLst>
          </p:nvPr>
        </p:nvSpPr>
        <p:spPr bwMode="auto">
          <a:xfrm>
            <a:off x="6758940" y="3488055"/>
            <a:ext cx="8890" cy="5715"/>
          </a:xfrm>
          <a:custGeom>
            <a:avLst/>
            <a:gdLst/>
            <a:ahLst/>
            <a:cxnLst>
              <a:cxn ang="0">
                <a:pos x="3" y="2"/>
              </a:cxn>
              <a:cxn ang="0">
                <a:pos x="3" y="0"/>
              </a:cxn>
              <a:cxn ang="0">
                <a:pos x="0" y="0"/>
              </a:cxn>
              <a:cxn ang="0">
                <a:pos x="3" y="2"/>
              </a:cxn>
            </a:cxnLst>
            <a:rect l="0" t="0" r="r" b="b"/>
            <a:pathLst>
              <a:path w="3" h="2">
                <a:moveTo>
                  <a:pt x="3" y="2"/>
                </a:moveTo>
                <a:lnTo>
                  <a:pt x="3" y="0"/>
                </a:lnTo>
                <a:lnTo>
                  <a:pt x="0" y="0"/>
                </a:lnTo>
                <a:lnTo>
                  <a:pt x="3" y="2"/>
                </a:lnTo>
                <a:close/>
              </a:path>
            </a:pathLst>
          </a:custGeom>
          <a:solidFill>
            <a:srgbClr val="191313"/>
          </a:solidFill>
          <a:ln w="9525">
            <a:noFill/>
            <a:round/>
          </a:ln>
        </p:spPr>
        <p:txBody>
          <a:bodyPr anchor="ctr"/>
          <a:p>
            <a:pPr algn="ctr"/>
            <a:endParaRPr sz="1800"/>
          </a:p>
        </p:txBody>
      </p:sp>
      <p:sp>
        <p:nvSpPr>
          <p:cNvPr id="323" name="任意多边形 322"/>
          <p:cNvSpPr/>
          <p:nvPr>
            <p:custDataLst>
              <p:tags r:id="rId10"/>
            </p:custDataLst>
          </p:nvPr>
        </p:nvSpPr>
        <p:spPr bwMode="auto">
          <a:xfrm>
            <a:off x="6423660" y="2263775"/>
            <a:ext cx="1189355" cy="1223645"/>
          </a:xfrm>
          <a:custGeom>
            <a:avLst/>
            <a:gdLst/>
            <a:ahLst/>
            <a:cxnLst>
              <a:cxn ang="0">
                <a:pos x="70" y="0"/>
              </a:cxn>
              <a:cxn ang="0">
                <a:pos x="74" y="108"/>
              </a:cxn>
              <a:cxn ang="0">
                <a:pos x="65" y="100"/>
              </a:cxn>
              <a:cxn ang="0">
                <a:pos x="42" y="93"/>
              </a:cxn>
              <a:cxn ang="0">
                <a:pos x="0" y="134"/>
              </a:cxn>
              <a:cxn ang="0">
                <a:pos x="41" y="175"/>
              </a:cxn>
              <a:cxn ang="0">
                <a:pos x="67" y="167"/>
              </a:cxn>
              <a:cxn ang="0">
                <a:pos x="76" y="158"/>
              </a:cxn>
              <a:cxn ang="0">
                <a:pos x="81" y="288"/>
              </a:cxn>
              <a:cxn ang="0">
                <a:pos x="109" y="288"/>
              </a:cxn>
              <a:cxn ang="0">
                <a:pos x="95" y="256"/>
              </a:cxn>
              <a:cxn ang="0">
                <a:pos x="140" y="212"/>
              </a:cxn>
              <a:cxn ang="0">
                <a:pos x="185" y="256"/>
              </a:cxn>
              <a:cxn ang="0">
                <a:pos x="173" y="288"/>
              </a:cxn>
              <a:cxn ang="0">
                <a:pos x="210" y="287"/>
              </a:cxn>
              <a:cxn ang="0">
                <a:pos x="209" y="207"/>
              </a:cxn>
              <a:cxn ang="0">
                <a:pos x="280" y="210"/>
              </a:cxn>
              <a:cxn ang="0">
                <a:pos x="70" y="0"/>
              </a:cxn>
            </a:cxnLst>
            <a:rect l="0" t="0" r="r" b="b"/>
            <a:pathLst>
              <a:path w="280" h="288">
                <a:moveTo>
                  <a:pt x="70" y="0"/>
                </a:moveTo>
                <a:cubicBezTo>
                  <a:pt x="74" y="108"/>
                  <a:pt x="74" y="108"/>
                  <a:pt x="74" y="108"/>
                </a:cubicBezTo>
                <a:cubicBezTo>
                  <a:pt x="71" y="105"/>
                  <a:pt x="68" y="102"/>
                  <a:pt x="65" y="100"/>
                </a:cubicBezTo>
                <a:cubicBezTo>
                  <a:pt x="58" y="96"/>
                  <a:pt x="50" y="93"/>
                  <a:pt x="42" y="93"/>
                </a:cubicBezTo>
                <a:cubicBezTo>
                  <a:pt x="19" y="93"/>
                  <a:pt x="0" y="111"/>
                  <a:pt x="0" y="134"/>
                </a:cubicBezTo>
                <a:cubicBezTo>
                  <a:pt x="0" y="156"/>
                  <a:pt x="18" y="175"/>
                  <a:pt x="41" y="175"/>
                </a:cubicBezTo>
                <a:cubicBezTo>
                  <a:pt x="51" y="175"/>
                  <a:pt x="60" y="172"/>
                  <a:pt x="67" y="167"/>
                </a:cubicBezTo>
                <a:cubicBezTo>
                  <a:pt x="70" y="164"/>
                  <a:pt x="73" y="161"/>
                  <a:pt x="76" y="158"/>
                </a:cubicBezTo>
                <a:cubicBezTo>
                  <a:pt x="81" y="288"/>
                  <a:pt x="81" y="288"/>
                  <a:pt x="81" y="288"/>
                </a:cubicBezTo>
                <a:cubicBezTo>
                  <a:pt x="109" y="288"/>
                  <a:pt x="109" y="288"/>
                  <a:pt x="109" y="288"/>
                </a:cubicBezTo>
                <a:cubicBezTo>
                  <a:pt x="103" y="279"/>
                  <a:pt x="95" y="267"/>
                  <a:pt x="95" y="256"/>
                </a:cubicBezTo>
                <a:cubicBezTo>
                  <a:pt x="95" y="229"/>
                  <a:pt x="114" y="212"/>
                  <a:pt x="140" y="212"/>
                </a:cubicBezTo>
                <a:cubicBezTo>
                  <a:pt x="166" y="212"/>
                  <a:pt x="185" y="230"/>
                  <a:pt x="185" y="256"/>
                </a:cubicBezTo>
                <a:cubicBezTo>
                  <a:pt x="185" y="266"/>
                  <a:pt x="178" y="280"/>
                  <a:pt x="173" y="288"/>
                </a:cubicBezTo>
                <a:cubicBezTo>
                  <a:pt x="210" y="287"/>
                  <a:pt x="210" y="287"/>
                  <a:pt x="210" y="287"/>
                </a:cubicBezTo>
                <a:cubicBezTo>
                  <a:pt x="209" y="207"/>
                  <a:pt x="209" y="207"/>
                  <a:pt x="209" y="207"/>
                </a:cubicBezTo>
                <a:cubicBezTo>
                  <a:pt x="280" y="210"/>
                  <a:pt x="280" y="210"/>
                  <a:pt x="280" y="210"/>
                </a:cubicBezTo>
                <a:cubicBezTo>
                  <a:pt x="70" y="0"/>
                  <a:pt x="70" y="0"/>
                  <a:pt x="70" y="0"/>
                </a:cubicBezTo>
              </a:path>
            </a:pathLst>
          </a:custGeom>
          <a:solidFill>
            <a:srgbClr val="40A693"/>
          </a:solidFill>
          <a:ln w="9525">
            <a:noFill/>
            <a:round/>
          </a:ln>
        </p:spPr>
        <p:txBody>
          <a:bodyPr anchor="ctr"/>
          <a:p>
            <a:pPr algn="ctr"/>
            <a:endParaRPr sz="1800"/>
          </a:p>
        </p:txBody>
      </p:sp>
      <p:sp>
        <p:nvSpPr>
          <p:cNvPr id="324" name="任意多边形 323"/>
          <p:cNvSpPr/>
          <p:nvPr>
            <p:custDataLst>
              <p:tags r:id="rId11"/>
            </p:custDataLst>
          </p:nvPr>
        </p:nvSpPr>
        <p:spPr bwMode="auto">
          <a:xfrm>
            <a:off x="5311775" y="3502025"/>
            <a:ext cx="8890" cy="3175"/>
          </a:xfrm>
          <a:custGeom>
            <a:avLst/>
            <a:gdLst/>
            <a:ahLst/>
            <a:cxnLst>
              <a:cxn ang="0">
                <a:pos x="0" y="1"/>
              </a:cxn>
              <a:cxn ang="0">
                <a:pos x="3" y="0"/>
              </a:cxn>
              <a:cxn ang="0">
                <a:pos x="0" y="0"/>
              </a:cxn>
              <a:cxn ang="0">
                <a:pos x="0" y="1"/>
              </a:cxn>
            </a:cxnLst>
            <a:rect l="0" t="0" r="r" b="b"/>
            <a:pathLst>
              <a:path w="3" h="1">
                <a:moveTo>
                  <a:pt x="0" y="1"/>
                </a:moveTo>
                <a:lnTo>
                  <a:pt x="3" y="0"/>
                </a:lnTo>
                <a:lnTo>
                  <a:pt x="0" y="0"/>
                </a:lnTo>
                <a:lnTo>
                  <a:pt x="0" y="1"/>
                </a:lnTo>
                <a:close/>
              </a:path>
            </a:pathLst>
          </a:custGeom>
          <a:solidFill>
            <a:srgbClr val="1F40B5"/>
          </a:solidFill>
          <a:ln w="9525">
            <a:noFill/>
            <a:round/>
          </a:ln>
        </p:spPr>
        <p:txBody>
          <a:bodyPr anchor="ctr"/>
          <a:p>
            <a:pPr algn="ctr"/>
            <a:endParaRPr sz="1800"/>
          </a:p>
        </p:txBody>
      </p:sp>
      <p:sp>
        <p:nvSpPr>
          <p:cNvPr id="325" name="任意多边形 324"/>
          <p:cNvSpPr/>
          <p:nvPr>
            <p:custDataLst>
              <p:tags r:id="rId12"/>
            </p:custDataLst>
          </p:nvPr>
        </p:nvSpPr>
        <p:spPr bwMode="auto">
          <a:xfrm>
            <a:off x="4460240" y="2263775"/>
            <a:ext cx="1198245" cy="1229360"/>
          </a:xfrm>
          <a:custGeom>
            <a:avLst/>
            <a:gdLst/>
            <a:ahLst/>
            <a:cxnLst>
              <a:cxn ang="0">
                <a:pos x="240" y="95"/>
              </a:cxn>
              <a:cxn ang="0">
                <a:pos x="217" y="101"/>
              </a:cxn>
              <a:cxn ang="0">
                <a:pos x="208" y="110"/>
              </a:cxn>
              <a:cxn ang="0">
                <a:pos x="212" y="0"/>
              </a:cxn>
              <a:cxn ang="0">
                <a:pos x="0" y="212"/>
              </a:cxn>
              <a:cxn ang="0">
                <a:pos x="71" y="209"/>
              </a:cxn>
              <a:cxn ang="0">
                <a:pos x="71" y="286"/>
              </a:cxn>
              <a:cxn ang="0">
                <a:pos x="110" y="287"/>
              </a:cxn>
              <a:cxn ang="0">
                <a:pos x="97" y="262"/>
              </a:cxn>
              <a:cxn ang="0">
                <a:pos x="145" y="212"/>
              </a:cxn>
              <a:cxn ang="0">
                <a:pos x="188" y="257"/>
              </a:cxn>
              <a:cxn ang="0">
                <a:pos x="171" y="286"/>
              </a:cxn>
              <a:cxn ang="0">
                <a:pos x="201" y="289"/>
              </a:cxn>
              <a:cxn ang="0">
                <a:pos x="206" y="160"/>
              </a:cxn>
              <a:cxn ang="0">
                <a:pos x="215" y="169"/>
              </a:cxn>
              <a:cxn ang="0">
                <a:pos x="240" y="177"/>
              </a:cxn>
              <a:cxn ang="0">
                <a:pos x="282" y="136"/>
              </a:cxn>
              <a:cxn ang="0">
                <a:pos x="240" y="95"/>
              </a:cxn>
            </a:cxnLst>
            <a:rect l="0" t="0" r="r" b="b"/>
            <a:pathLst>
              <a:path w="282" h="289">
                <a:moveTo>
                  <a:pt x="240" y="95"/>
                </a:moveTo>
                <a:cubicBezTo>
                  <a:pt x="231" y="95"/>
                  <a:pt x="223" y="97"/>
                  <a:pt x="217" y="101"/>
                </a:cubicBezTo>
                <a:cubicBezTo>
                  <a:pt x="213" y="104"/>
                  <a:pt x="210" y="106"/>
                  <a:pt x="208" y="110"/>
                </a:cubicBezTo>
                <a:cubicBezTo>
                  <a:pt x="212" y="0"/>
                  <a:pt x="212" y="0"/>
                  <a:pt x="212" y="0"/>
                </a:cubicBezTo>
                <a:cubicBezTo>
                  <a:pt x="0" y="212"/>
                  <a:pt x="0" y="212"/>
                  <a:pt x="0" y="212"/>
                </a:cubicBezTo>
                <a:cubicBezTo>
                  <a:pt x="71" y="209"/>
                  <a:pt x="71" y="209"/>
                  <a:pt x="71" y="209"/>
                </a:cubicBezTo>
                <a:cubicBezTo>
                  <a:pt x="71" y="286"/>
                  <a:pt x="71" y="286"/>
                  <a:pt x="71" y="286"/>
                </a:cubicBezTo>
                <a:cubicBezTo>
                  <a:pt x="110" y="287"/>
                  <a:pt x="110" y="287"/>
                  <a:pt x="110" y="287"/>
                </a:cubicBezTo>
                <a:cubicBezTo>
                  <a:pt x="103" y="281"/>
                  <a:pt x="97" y="271"/>
                  <a:pt x="97" y="262"/>
                </a:cubicBezTo>
                <a:cubicBezTo>
                  <a:pt x="97" y="230"/>
                  <a:pt x="118" y="212"/>
                  <a:pt x="145" y="212"/>
                </a:cubicBezTo>
                <a:cubicBezTo>
                  <a:pt x="171" y="212"/>
                  <a:pt x="188" y="230"/>
                  <a:pt x="188" y="257"/>
                </a:cubicBezTo>
                <a:cubicBezTo>
                  <a:pt x="188" y="267"/>
                  <a:pt x="181" y="280"/>
                  <a:pt x="171" y="286"/>
                </a:cubicBezTo>
                <a:cubicBezTo>
                  <a:pt x="201" y="289"/>
                  <a:pt x="201" y="289"/>
                  <a:pt x="201" y="289"/>
                </a:cubicBezTo>
                <a:cubicBezTo>
                  <a:pt x="206" y="160"/>
                  <a:pt x="206" y="160"/>
                  <a:pt x="206" y="160"/>
                </a:cubicBezTo>
                <a:cubicBezTo>
                  <a:pt x="208" y="163"/>
                  <a:pt x="211" y="166"/>
                  <a:pt x="215" y="169"/>
                </a:cubicBezTo>
                <a:cubicBezTo>
                  <a:pt x="222" y="174"/>
                  <a:pt x="231" y="177"/>
                  <a:pt x="240" y="177"/>
                </a:cubicBezTo>
                <a:cubicBezTo>
                  <a:pt x="263" y="177"/>
                  <a:pt x="282" y="159"/>
                  <a:pt x="282" y="136"/>
                </a:cubicBezTo>
                <a:cubicBezTo>
                  <a:pt x="282" y="113"/>
                  <a:pt x="263" y="95"/>
                  <a:pt x="240" y="95"/>
                </a:cubicBezTo>
              </a:path>
            </a:pathLst>
          </a:custGeom>
          <a:solidFill>
            <a:srgbClr val="5E5CA2"/>
          </a:solidFill>
          <a:ln w="9525">
            <a:noFill/>
            <a:round/>
          </a:ln>
        </p:spPr>
        <p:txBody>
          <a:bodyPr anchor="ctr"/>
          <a:p>
            <a:pPr algn="ctr"/>
            <a:endParaRPr sz="1800"/>
          </a:p>
        </p:txBody>
      </p:sp>
      <p:sp>
        <p:nvSpPr>
          <p:cNvPr id="326" name="任意多边形 325"/>
          <p:cNvSpPr/>
          <p:nvPr>
            <p:custDataLst>
              <p:tags r:id="rId13"/>
            </p:custDataLst>
          </p:nvPr>
        </p:nvSpPr>
        <p:spPr bwMode="auto">
          <a:xfrm>
            <a:off x="5340350" y="2252345"/>
            <a:ext cx="1398905" cy="1243965"/>
          </a:xfrm>
          <a:custGeom>
            <a:avLst/>
            <a:gdLst/>
            <a:ahLst/>
            <a:cxnLst>
              <a:cxn ang="0">
                <a:pos x="17" y="0"/>
              </a:cxn>
              <a:cxn ang="0">
                <a:pos x="8" y="9"/>
              </a:cxn>
              <a:cxn ang="0">
                <a:pos x="5" y="103"/>
              </a:cxn>
              <a:cxn ang="0">
                <a:pos x="34" y="93"/>
              </a:cxn>
              <a:cxn ang="0">
                <a:pos x="83" y="140"/>
              </a:cxn>
              <a:cxn ang="0">
                <a:pos x="34" y="188"/>
              </a:cxn>
              <a:cxn ang="0">
                <a:pos x="3" y="177"/>
              </a:cxn>
              <a:cxn ang="0">
                <a:pos x="0" y="289"/>
              </a:cxn>
              <a:cxn ang="0">
                <a:pos x="122" y="290"/>
              </a:cxn>
              <a:cxn ang="0">
                <a:pos x="115" y="266"/>
              </a:cxn>
              <a:cxn ang="0">
                <a:pos x="164" y="219"/>
              </a:cxn>
              <a:cxn ang="0">
                <a:pos x="213" y="266"/>
              </a:cxn>
              <a:cxn ang="0">
                <a:pos x="205" y="291"/>
              </a:cxn>
              <a:cxn ang="0">
                <a:pos x="329" y="293"/>
              </a:cxn>
              <a:cxn ang="0">
                <a:pos x="326" y="175"/>
              </a:cxn>
              <a:cxn ang="0">
                <a:pos x="297" y="185"/>
              </a:cxn>
              <a:cxn ang="0">
                <a:pos x="248" y="138"/>
              </a:cxn>
              <a:cxn ang="0">
                <a:pos x="297" y="90"/>
              </a:cxn>
              <a:cxn ang="0">
                <a:pos x="323" y="98"/>
              </a:cxn>
              <a:cxn ang="0">
                <a:pos x="320" y="5"/>
              </a:cxn>
              <a:cxn ang="0">
                <a:pos x="316" y="1"/>
              </a:cxn>
              <a:cxn ang="0">
                <a:pos x="210" y="1"/>
              </a:cxn>
              <a:cxn ang="0">
                <a:pos x="213" y="17"/>
              </a:cxn>
              <a:cxn ang="0">
                <a:pos x="164" y="64"/>
              </a:cxn>
              <a:cxn ang="0">
                <a:pos x="115" y="17"/>
              </a:cxn>
              <a:cxn ang="0">
                <a:pos x="119" y="0"/>
              </a:cxn>
              <a:cxn ang="0">
                <a:pos x="17" y="0"/>
              </a:cxn>
            </a:cxnLst>
            <a:rect l="0" t="0" r="r" b="b"/>
            <a:pathLst>
              <a:path w="329" h="293">
                <a:moveTo>
                  <a:pt x="17" y="0"/>
                </a:moveTo>
                <a:cubicBezTo>
                  <a:pt x="8" y="9"/>
                  <a:pt x="8" y="9"/>
                  <a:pt x="8" y="9"/>
                </a:cubicBezTo>
                <a:cubicBezTo>
                  <a:pt x="5" y="103"/>
                  <a:pt x="5" y="103"/>
                  <a:pt x="5" y="103"/>
                </a:cubicBezTo>
                <a:cubicBezTo>
                  <a:pt x="13" y="97"/>
                  <a:pt x="23" y="93"/>
                  <a:pt x="34" y="93"/>
                </a:cubicBezTo>
                <a:cubicBezTo>
                  <a:pt x="61" y="93"/>
                  <a:pt x="83" y="114"/>
                  <a:pt x="83" y="140"/>
                </a:cubicBezTo>
                <a:cubicBezTo>
                  <a:pt x="83" y="166"/>
                  <a:pt x="61" y="188"/>
                  <a:pt x="34" y="188"/>
                </a:cubicBezTo>
                <a:cubicBezTo>
                  <a:pt x="22" y="188"/>
                  <a:pt x="11" y="183"/>
                  <a:pt x="3" y="177"/>
                </a:cubicBezTo>
                <a:cubicBezTo>
                  <a:pt x="0" y="289"/>
                  <a:pt x="0" y="289"/>
                  <a:pt x="0" y="289"/>
                </a:cubicBezTo>
                <a:cubicBezTo>
                  <a:pt x="122" y="290"/>
                  <a:pt x="122" y="290"/>
                  <a:pt x="122" y="290"/>
                </a:cubicBezTo>
                <a:cubicBezTo>
                  <a:pt x="118" y="283"/>
                  <a:pt x="115" y="275"/>
                  <a:pt x="115" y="266"/>
                </a:cubicBezTo>
                <a:cubicBezTo>
                  <a:pt x="115" y="240"/>
                  <a:pt x="137" y="219"/>
                  <a:pt x="164" y="219"/>
                </a:cubicBezTo>
                <a:cubicBezTo>
                  <a:pt x="191" y="219"/>
                  <a:pt x="213" y="240"/>
                  <a:pt x="213" y="266"/>
                </a:cubicBezTo>
                <a:cubicBezTo>
                  <a:pt x="213" y="275"/>
                  <a:pt x="210" y="284"/>
                  <a:pt x="205" y="291"/>
                </a:cubicBezTo>
                <a:cubicBezTo>
                  <a:pt x="329" y="293"/>
                  <a:pt x="329" y="293"/>
                  <a:pt x="329" y="293"/>
                </a:cubicBezTo>
                <a:cubicBezTo>
                  <a:pt x="326" y="175"/>
                  <a:pt x="326" y="175"/>
                  <a:pt x="326" y="175"/>
                </a:cubicBezTo>
                <a:cubicBezTo>
                  <a:pt x="318" y="181"/>
                  <a:pt x="307" y="185"/>
                  <a:pt x="297" y="185"/>
                </a:cubicBezTo>
                <a:cubicBezTo>
                  <a:pt x="270" y="185"/>
                  <a:pt x="248" y="164"/>
                  <a:pt x="248" y="138"/>
                </a:cubicBezTo>
                <a:cubicBezTo>
                  <a:pt x="248" y="112"/>
                  <a:pt x="270" y="90"/>
                  <a:pt x="297" y="90"/>
                </a:cubicBezTo>
                <a:cubicBezTo>
                  <a:pt x="306" y="90"/>
                  <a:pt x="316" y="93"/>
                  <a:pt x="323" y="98"/>
                </a:cubicBezTo>
                <a:cubicBezTo>
                  <a:pt x="320" y="5"/>
                  <a:pt x="320" y="5"/>
                  <a:pt x="320" y="5"/>
                </a:cubicBezTo>
                <a:cubicBezTo>
                  <a:pt x="316" y="1"/>
                  <a:pt x="316" y="1"/>
                  <a:pt x="316" y="1"/>
                </a:cubicBezTo>
                <a:cubicBezTo>
                  <a:pt x="210" y="1"/>
                  <a:pt x="210" y="1"/>
                  <a:pt x="210" y="1"/>
                </a:cubicBezTo>
                <a:cubicBezTo>
                  <a:pt x="211" y="6"/>
                  <a:pt x="213" y="11"/>
                  <a:pt x="213" y="17"/>
                </a:cubicBezTo>
                <a:cubicBezTo>
                  <a:pt x="213" y="43"/>
                  <a:pt x="191" y="64"/>
                  <a:pt x="164" y="64"/>
                </a:cubicBezTo>
                <a:cubicBezTo>
                  <a:pt x="137" y="64"/>
                  <a:pt x="115" y="43"/>
                  <a:pt x="115" y="17"/>
                </a:cubicBezTo>
                <a:cubicBezTo>
                  <a:pt x="115" y="11"/>
                  <a:pt x="117" y="6"/>
                  <a:pt x="119" y="0"/>
                </a:cubicBezTo>
                <a:cubicBezTo>
                  <a:pt x="17" y="0"/>
                  <a:pt x="17" y="0"/>
                  <a:pt x="17" y="0"/>
                </a:cubicBezTo>
              </a:path>
            </a:pathLst>
          </a:custGeom>
          <a:solidFill>
            <a:srgbClr val="5268A5"/>
          </a:solidFill>
          <a:ln w="9525">
            <a:noFill/>
            <a:round/>
          </a:ln>
        </p:spPr>
        <p:txBody>
          <a:bodyPr anchor="ctr"/>
          <a:p>
            <a:pPr algn="ctr"/>
            <a:endParaRPr sz="1800"/>
          </a:p>
        </p:txBody>
      </p:sp>
      <p:sp>
        <p:nvSpPr>
          <p:cNvPr id="327" name="任意多边形 326"/>
          <p:cNvSpPr/>
          <p:nvPr>
            <p:custDataLst>
              <p:tags r:id="rId14"/>
            </p:custDataLst>
          </p:nvPr>
        </p:nvSpPr>
        <p:spPr bwMode="auto">
          <a:xfrm>
            <a:off x="5374640" y="2252345"/>
            <a:ext cx="1327150" cy="37465"/>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close/>
                <a:moveTo>
                  <a:pt x="0" y="0"/>
                </a:moveTo>
                <a:lnTo>
                  <a:pt x="0" y="13"/>
                </a:lnTo>
                <a:lnTo>
                  <a:pt x="13" y="0"/>
                </a:lnTo>
                <a:lnTo>
                  <a:pt x="0" y="0"/>
                </a:lnTo>
                <a:close/>
              </a:path>
            </a:pathLst>
          </a:custGeom>
          <a:solidFill>
            <a:srgbClr val="9E857F"/>
          </a:solidFill>
          <a:ln w="9525">
            <a:noFill/>
            <a:round/>
          </a:ln>
        </p:spPr>
        <p:txBody>
          <a:bodyPr anchor="ctr"/>
          <a:p>
            <a:pPr algn="ctr"/>
            <a:endParaRPr sz="1800"/>
          </a:p>
        </p:txBody>
      </p:sp>
      <p:sp>
        <p:nvSpPr>
          <p:cNvPr id="328" name="任意多边形 327"/>
          <p:cNvSpPr/>
          <p:nvPr>
            <p:custDataLst>
              <p:tags r:id="rId15"/>
            </p:custDataLst>
          </p:nvPr>
        </p:nvSpPr>
        <p:spPr bwMode="auto">
          <a:xfrm>
            <a:off x="5374640" y="2252345"/>
            <a:ext cx="1327150" cy="37465"/>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moveTo>
                  <a:pt x="0" y="0"/>
                </a:moveTo>
                <a:lnTo>
                  <a:pt x="0" y="13"/>
                </a:lnTo>
                <a:lnTo>
                  <a:pt x="13" y="0"/>
                </a:lnTo>
                <a:lnTo>
                  <a:pt x="0" y="0"/>
                </a:lnTo>
              </a:path>
            </a:pathLst>
          </a:custGeom>
          <a:noFill/>
          <a:ln w="9525">
            <a:noFill/>
            <a:round/>
          </a:ln>
        </p:spPr>
        <p:txBody>
          <a:bodyPr anchor="ctr"/>
          <a:p>
            <a:pPr algn="ctr"/>
            <a:endParaRPr sz="1800"/>
          </a:p>
        </p:txBody>
      </p:sp>
      <p:sp>
        <p:nvSpPr>
          <p:cNvPr id="329" name="任意多边形 328"/>
          <p:cNvSpPr/>
          <p:nvPr>
            <p:custDataLst>
              <p:tags r:id="rId16"/>
            </p:custDataLst>
          </p:nvPr>
        </p:nvSpPr>
        <p:spPr bwMode="auto">
          <a:xfrm>
            <a:off x="6254750" y="3891915"/>
            <a:ext cx="100330" cy="865505"/>
          </a:xfrm>
          <a:custGeom>
            <a:avLst/>
            <a:gdLst/>
            <a:ahLst/>
            <a:cxnLst>
              <a:cxn ang="0">
                <a:pos x="3" y="247"/>
              </a:cxn>
              <a:cxn ang="0">
                <a:pos x="35" y="302"/>
              </a:cxn>
              <a:cxn ang="0">
                <a:pos x="34" y="0"/>
              </a:cxn>
              <a:cxn ang="0">
                <a:pos x="0" y="6"/>
              </a:cxn>
              <a:cxn ang="0">
                <a:pos x="3" y="247"/>
              </a:cxn>
            </a:cxnLst>
            <a:rect l="0" t="0" r="r" b="b"/>
            <a:pathLst>
              <a:path w="35" h="302">
                <a:moveTo>
                  <a:pt x="3" y="247"/>
                </a:moveTo>
                <a:lnTo>
                  <a:pt x="35" y="302"/>
                </a:lnTo>
                <a:lnTo>
                  <a:pt x="34" y="0"/>
                </a:lnTo>
                <a:lnTo>
                  <a:pt x="0" y="6"/>
                </a:lnTo>
                <a:lnTo>
                  <a:pt x="3" y="247"/>
                </a:lnTo>
                <a:close/>
              </a:path>
            </a:pathLst>
          </a:custGeom>
          <a:solidFill>
            <a:srgbClr val="4276AA">
              <a:lumMod val="75000"/>
            </a:srgbClr>
          </a:solidFill>
          <a:ln w="9525">
            <a:noFill/>
            <a:round/>
          </a:ln>
        </p:spPr>
        <p:txBody>
          <a:bodyPr anchor="ctr"/>
          <a:p>
            <a:pPr algn="ctr"/>
            <a:endParaRPr sz="1800"/>
          </a:p>
        </p:txBody>
      </p:sp>
      <p:sp>
        <p:nvSpPr>
          <p:cNvPr id="330" name="任意多边形 329"/>
          <p:cNvSpPr/>
          <p:nvPr>
            <p:custDataLst>
              <p:tags r:id="rId17"/>
            </p:custDataLst>
          </p:nvPr>
        </p:nvSpPr>
        <p:spPr bwMode="auto">
          <a:xfrm>
            <a:off x="5718810" y="3909060"/>
            <a:ext cx="97155" cy="842645"/>
          </a:xfrm>
          <a:custGeom>
            <a:avLst/>
            <a:gdLst/>
            <a:ahLst/>
            <a:cxnLst>
              <a:cxn ang="0">
                <a:pos x="0" y="294"/>
              </a:cxn>
              <a:cxn ang="0">
                <a:pos x="34" y="244"/>
              </a:cxn>
              <a:cxn ang="0">
                <a:pos x="34" y="5"/>
              </a:cxn>
              <a:cxn ang="0">
                <a:pos x="0" y="0"/>
              </a:cxn>
            </a:cxnLst>
            <a:rect l="0" t="0" r="r" b="b"/>
            <a:pathLst>
              <a:path w="34" h="294">
                <a:moveTo>
                  <a:pt x="0" y="294"/>
                </a:moveTo>
                <a:lnTo>
                  <a:pt x="34" y="244"/>
                </a:lnTo>
                <a:lnTo>
                  <a:pt x="34" y="5"/>
                </a:lnTo>
                <a:lnTo>
                  <a:pt x="0" y="0"/>
                </a:lnTo>
              </a:path>
            </a:pathLst>
          </a:custGeom>
          <a:solidFill>
            <a:srgbClr val="4276AA">
              <a:lumMod val="75000"/>
            </a:srgbClr>
          </a:solidFill>
          <a:ln w="9525">
            <a:noFill/>
            <a:round/>
          </a:ln>
        </p:spPr>
        <p:txBody>
          <a:bodyPr anchor="ctr"/>
          <a:p>
            <a:pPr algn="ctr"/>
            <a:endParaRPr sz="1800"/>
          </a:p>
        </p:txBody>
      </p:sp>
      <p:sp>
        <p:nvSpPr>
          <p:cNvPr id="331" name="矩形 330"/>
          <p:cNvSpPr/>
          <p:nvPr>
            <p:custDataLst>
              <p:tags r:id="rId18"/>
            </p:custDataLst>
          </p:nvPr>
        </p:nvSpPr>
        <p:spPr bwMode="auto">
          <a:xfrm>
            <a:off x="5738495" y="3926205"/>
            <a:ext cx="621665" cy="97155"/>
          </a:xfrm>
          <a:prstGeom prst="rect">
            <a:avLst/>
          </a:prstGeom>
          <a:solidFill>
            <a:srgbClr val="4276AA">
              <a:lumMod val="75000"/>
            </a:srgbClr>
          </a:solidFill>
          <a:ln w="9525">
            <a:noFill/>
            <a:miter lim="800000"/>
          </a:ln>
        </p:spPr>
        <p:txBody>
          <a:bodyPr anchor="ctr"/>
          <a:p>
            <a:pPr algn="ctr"/>
            <a:endParaRPr sz="1800"/>
          </a:p>
        </p:txBody>
      </p:sp>
      <p:sp>
        <p:nvSpPr>
          <p:cNvPr id="332" name="任意多边形 331"/>
          <p:cNvSpPr/>
          <p:nvPr>
            <p:custDataLst>
              <p:tags r:id="rId19"/>
            </p:custDataLst>
          </p:nvPr>
        </p:nvSpPr>
        <p:spPr bwMode="auto">
          <a:xfrm>
            <a:off x="5007610" y="3204210"/>
            <a:ext cx="2080895" cy="1553210"/>
          </a:xfrm>
          <a:custGeom>
            <a:avLst/>
            <a:gdLst/>
            <a:ahLst/>
            <a:cxnLst>
              <a:cxn ang="0">
                <a:pos x="470" y="181"/>
              </a:cxn>
              <a:cxn ang="0">
                <a:pos x="447" y="174"/>
              </a:cxn>
              <a:cxn ang="0">
                <a:pos x="411" y="194"/>
              </a:cxn>
              <a:cxn ang="0">
                <a:pos x="410" y="71"/>
              </a:cxn>
              <a:cxn ang="0">
                <a:pos x="273" y="69"/>
              </a:cxn>
              <a:cxn ang="0">
                <a:pos x="285" y="40"/>
              </a:cxn>
              <a:cxn ang="0">
                <a:pos x="266" y="6"/>
              </a:cxn>
              <a:cxn ang="0">
                <a:pos x="243" y="0"/>
              </a:cxn>
              <a:cxn ang="0">
                <a:pos x="201" y="40"/>
              </a:cxn>
              <a:cxn ang="0">
                <a:pos x="212" y="69"/>
              </a:cxn>
              <a:cxn ang="0">
                <a:pos x="76" y="67"/>
              </a:cxn>
              <a:cxn ang="0">
                <a:pos x="75" y="188"/>
              </a:cxn>
              <a:cxn ang="0">
                <a:pos x="65" y="180"/>
              </a:cxn>
              <a:cxn ang="0">
                <a:pos x="42" y="173"/>
              </a:cxn>
              <a:cxn ang="0">
                <a:pos x="0" y="214"/>
              </a:cxn>
              <a:cxn ang="0">
                <a:pos x="42" y="255"/>
              </a:cxn>
              <a:cxn ang="0">
                <a:pos x="67" y="246"/>
              </a:cxn>
              <a:cxn ang="0">
                <a:pos x="73" y="241"/>
              </a:cxn>
              <a:cxn ang="0">
                <a:pos x="68" y="364"/>
              </a:cxn>
              <a:cxn ang="0">
                <a:pos x="167" y="364"/>
              </a:cxn>
              <a:cxn ang="0">
                <a:pos x="174" y="175"/>
              </a:cxn>
              <a:cxn ang="0">
                <a:pos x="314" y="175"/>
              </a:cxn>
              <a:cxn ang="0">
                <a:pos x="317" y="365"/>
              </a:cxn>
              <a:cxn ang="0">
                <a:pos x="416" y="365"/>
              </a:cxn>
              <a:cxn ang="0">
                <a:pos x="412" y="237"/>
              </a:cxn>
              <a:cxn ang="0">
                <a:pos x="447" y="256"/>
              </a:cxn>
              <a:cxn ang="0">
                <a:pos x="473" y="247"/>
              </a:cxn>
              <a:cxn ang="0">
                <a:pos x="489" y="215"/>
              </a:cxn>
              <a:cxn ang="0">
                <a:pos x="470" y="181"/>
              </a:cxn>
            </a:cxnLst>
            <a:rect l="0" t="0" r="r" b="b"/>
            <a:pathLst>
              <a:path w="489" h="365">
                <a:moveTo>
                  <a:pt x="470" y="181"/>
                </a:moveTo>
                <a:cubicBezTo>
                  <a:pt x="464" y="176"/>
                  <a:pt x="456" y="174"/>
                  <a:pt x="447" y="174"/>
                </a:cubicBezTo>
                <a:cubicBezTo>
                  <a:pt x="432" y="174"/>
                  <a:pt x="418" y="182"/>
                  <a:pt x="411" y="194"/>
                </a:cubicBezTo>
                <a:cubicBezTo>
                  <a:pt x="410" y="71"/>
                  <a:pt x="410" y="71"/>
                  <a:pt x="410" y="71"/>
                </a:cubicBezTo>
                <a:cubicBezTo>
                  <a:pt x="273" y="69"/>
                  <a:pt x="273" y="69"/>
                  <a:pt x="273" y="69"/>
                </a:cubicBezTo>
                <a:cubicBezTo>
                  <a:pt x="280" y="61"/>
                  <a:pt x="285" y="51"/>
                  <a:pt x="285" y="40"/>
                </a:cubicBezTo>
                <a:cubicBezTo>
                  <a:pt x="285" y="26"/>
                  <a:pt x="277" y="14"/>
                  <a:pt x="266" y="6"/>
                </a:cubicBezTo>
                <a:cubicBezTo>
                  <a:pt x="259" y="2"/>
                  <a:pt x="251" y="0"/>
                  <a:pt x="243" y="0"/>
                </a:cubicBezTo>
                <a:cubicBezTo>
                  <a:pt x="220" y="0"/>
                  <a:pt x="201" y="18"/>
                  <a:pt x="201" y="40"/>
                </a:cubicBezTo>
                <a:cubicBezTo>
                  <a:pt x="201" y="51"/>
                  <a:pt x="205" y="61"/>
                  <a:pt x="212" y="69"/>
                </a:cubicBezTo>
                <a:cubicBezTo>
                  <a:pt x="76" y="67"/>
                  <a:pt x="76" y="67"/>
                  <a:pt x="76" y="67"/>
                </a:cubicBezTo>
                <a:cubicBezTo>
                  <a:pt x="75" y="188"/>
                  <a:pt x="75" y="188"/>
                  <a:pt x="75" y="188"/>
                </a:cubicBezTo>
                <a:cubicBezTo>
                  <a:pt x="72" y="185"/>
                  <a:pt x="69" y="182"/>
                  <a:pt x="65" y="180"/>
                </a:cubicBezTo>
                <a:cubicBezTo>
                  <a:pt x="58" y="175"/>
                  <a:pt x="50" y="173"/>
                  <a:pt x="42" y="173"/>
                </a:cubicBezTo>
                <a:cubicBezTo>
                  <a:pt x="19" y="173"/>
                  <a:pt x="0" y="191"/>
                  <a:pt x="0" y="214"/>
                </a:cubicBezTo>
                <a:cubicBezTo>
                  <a:pt x="0" y="236"/>
                  <a:pt x="19" y="255"/>
                  <a:pt x="42" y="255"/>
                </a:cubicBezTo>
                <a:cubicBezTo>
                  <a:pt x="51" y="255"/>
                  <a:pt x="60" y="251"/>
                  <a:pt x="67" y="246"/>
                </a:cubicBezTo>
                <a:cubicBezTo>
                  <a:pt x="69" y="245"/>
                  <a:pt x="71" y="243"/>
                  <a:pt x="73" y="241"/>
                </a:cubicBezTo>
                <a:cubicBezTo>
                  <a:pt x="68" y="364"/>
                  <a:pt x="68" y="364"/>
                  <a:pt x="68" y="364"/>
                </a:cubicBezTo>
                <a:cubicBezTo>
                  <a:pt x="167" y="364"/>
                  <a:pt x="167" y="364"/>
                  <a:pt x="167" y="364"/>
                </a:cubicBezTo>
                <a:cubicBezTo>
                  <a:pt x="174" y="175"/>
                  <a:pt x="174" y="175"/>
                  <a:pt x="174" y="175"/>
                </a:cubicBezTo>
                <a:cubicBezTo>
                  <a:pt x="314" y="175"/>
                  <a:pt x="314" y="175"/>
                  <a:pt x="314" y="175"/>
                </a:cubicBezTo>
                <a:cubicBezTo>
                  <a:pt x="317" y="365"/>
                  <a:pt x="317" y="365"/>
                  <a:pt x="317" y="365"/>
                </a:cubicBezTo>
                <a:cubicBezTo>
                  <a:pt x="416" y="365"/>
                  <a:pt x="416" y="365"/>
                  <a:pt x="416" y="365"/>
                </a:cubicBezTo>
                <a:cubicBezTo>
                  <a:pt x="412" y="237"/>
                  <a:pt x="412" y="237"/>
                  <a:pt x="412" y="237"/>
                </a:cubicBezTo>
                <a:cubicBezTo>
                  <a:pt x="420" y="248"/>
                  <a:pt x="433" y="256"/>
                  <a:pt x="447" y="256"/>
                </a:cubicBezTo>
                <a:cubicBezTo>
                  <a:pt x="457" y="256"/>
                  <a:pt x="466" y="252"/>
                  <a:pt x="473" y="247"/>
                </a:cubicBezTo>
                <a:cubicBezTo>
                  <a:pt x="483" y="240"/>
                  <a:pt x="489" y="228"/>
                  <a:pt x="489" y="215"/>
                </a:cubicBezTo>
                <a:cubicBezTo>
                  <a:pt x="489" y="200"/>
                  <a:pt x="482" y="188"/>
                  <a:pt x="470" y="181"/>
                </a:cubicBezTo>
                <a:close/>
              </a:path>
            </a:pathLst>
          </a:custGeom>
          <a:solidFill>
            <a:srgbClr val="4276AA"/>
          </a:solidFill>
          <a:ln w="9525">
            <a:noFill/>
            <a:round/>
          </a:ln>
        </p:spPr>
        <p:txBody>
          <a:bodyPr anchor="ctr"/>
          <a:p>
            <a:pPr algn="ctr"/>
            <a:endParaRPr sz="1800"/>
          </a:p>
        </p:txBody>
      </p:sp>
      <p:sp>
        <p:nvSpPr>
          <p:cNvPr id="333" name="任意多边形 332"/>
          <p:cNvSpPr/>
          <p:nvPr>
            <p:custDataLst>
              <p:tags r:id="rId20"/>
            </p:custDataLst>
          </p:nvPr>
        </p:nvSpPr>
        <p:spPr bwMode="auto">
          <a:xfrm>
            <a:off x="6764655" y="3183890"/>
            <a:ext cx="653415" cy="1567815"/>
          </a:xfrm>
          <a:custGeom>
            <a:avLst/>
            <a:gdLst/>
            <a:ahLst/>
            <a:cxnLst>
              <a:cxn ang="0">
                <a:pos x="154" y="365"/>
              </a:cxn>
              <a:cxn ang="0">
                <a:pos x="131" y="74"/>
              </a:cxn>
              <a:cxn ang="0">
                <a:pos x="86" y="73"/>
              </a:cxn>
              <a:cxn ang="0">
                <a:pos x="103" y="41"/>
              </a:cxn>
              <a:cxn ang="0">
                <a:pos x="84" y="6"/>
              </a:cxn>
              <a:cxn ang="0">
                <a:pos x="61" y="0"/>
              </a:cxn>
              <a:cxn ang="0">
                <a:pos x="19" y="41"/>
              </a:cxn>
              <a:cxn ang="0">
                <a:pos x="35" y="73"/>
              </a:cxn>
              <a:cxn ang="0">
                <a:pos x="1" y="72"/>
              </a:cxn>
              <a:cxn ang="0">
                <a:pos x="0" y="191"/>
              </a:cxn>
              <a:cxn ang="0">
                <a:pos x="1" y="194"/>
              </a:cxn>
              <a:cxn ang="0">
                <a:pos x="34" y="178"/>
              </a:cxn>
              <a:cxn ang="0">
                <a:pos x="76" y="220"/>
              </a:cxn>
              <a:cxn ang="0">
                <a:pos x="34" y="263"/>
              </a:cxn>
              <a:cxn ang="0">
                <a:pos x="3" y="248"/>
              </a:cxn>
              <a:cxn ang="0">
                <a:pos x="7" y="369"/>
              </a:cxn>
              <a:cxn ang="0">
                <a:pos x="154" y="365"/>
              </a:cxn>
            </a:cxnLst>
            <a:rect l="0" t="0" r="r" b="b"/>
            <a:pathLst>
              <a:path w="154" h="369">
                <a:moveTo>
                  <a:pt x="154" y="365"/>
                </a:moveTo>
                <a:cubicBezTo>
                  <a:pt x="131" y="74"/>
                  <a:pt x="131" y="74"/>
                  <a:pt x="131" y="74"/>
                </a:cubicBezTo>
                <a:cubicBezTo>
                  <a:pt x="86" y="73"/>
                  <a:pt x="86" y="73"/>
                  <a:pt x="86" y="73"/>
                </a:cubicBezTo>
                <a:cubicBezTo>
                  <a:pt x="96" y="66"/>
                  <a:pt x="103" y="54"/>
                  <a:pt x="103" y="41"/>
                </a:cubicBezTo>
                <a:cubicBezTo>
                  <a:pt x="103" y="26"/>
                  <a:pt x="95" y="14"/>
                  <a:pt x="84" y="6"/>
                </a:cubicBezTo>
                <a:cubicBezTo>
                  <a:pt x="77" y="2"/>
                  <a:pt x="70" y="0"/>
                  <a:pt x="61" y="0"/>
                </a:cubicBezTo>
                <a:cubicBezTo>
                  <a:pt x="38" y="0"/>
                  <a:pt x="19" y="18"/>
                  <a:pt x="19" y="41"/>
                </a:cubicBezTo>
                <a:cubicBezTo>
                  <a:pt x="19" y="54"/>
                  <a:pt x="25" y="65"/>
                  <a:pt x="35" y="73"/>
                </a:cubicBezTo>
                <a:cubicBezTo>
                  <a:pt x="1" y="72"/>
                  <a:pt x="1" y="72"/>
                  <a:pt x="1" y="72"/>
                </a:cubicBezTo>
                <a:cubicBezTo>
                  <a:pt x="0" y="191"/>
                  <a:pt x="0" y="191"/>
                  <a:pt x="0" y="191"/>
                </a:cubicBezTo>
                <a:cubicBezTo>
                  <a:pt x="1" y="194"/>
                  <a:pt x="1" y="194"/>
                  <a:pt x="1" y="194"/>
                </a:cubicBezTo>
                <a:cubicBezTo>
                  <a:pt x="8" y="184"/>
                  <a:pt x="20" y="178"/>
                  <a:pt x="34" y="178"/>
                </a:cubicBezTo>
                <a:cubicBezTo>
                  <a:pt x="57" y="178"/>
                  <a:pt x="76" y="197"/>
                  <a:pt x="76" y="220"/>
                </a:cubicBezTo>
                <a:cubicBezTo>
                  <a:pt x="76" y="243"/>
                  <a:pt x="57" y="263"/>
                  <a:pt x="34" y="263"/>
                </a:cubicBezTo>
                <a:cubicBezTo>
                  <a:pt x="21" y="263"/>
                  <a:pt x="10" y="257"/>
                  <a:pt x="3" y="248"/>
                </a:cubicBezTo>
                <a:cubicBezTo>
                  <a:pt x="7" y="369"/>
                  <a:pt x="7" y="369"/>
                  <a:pt x="7" y="369"/>
                </a:cubicBezTo>
                <a:lnTo>
                  <a:pt x="154" y="365"/>
                </a:lnTo>
                <a:close/>
              </a:path>
            </a:pathLst>
          </a:custGeom>
          <a:solidFill>
            <a:srgbClr val="178AA1"/>
          </a:solidFill>
          <a:ln w="9525">
            <a:noFill/>
            <a:round/>
          </a:ln>
        </p:spPr>
        <p:txBody>
          <a:bodyPr anchor="ctr"/>
          <a:p>
            <a:pPr algn="ctr"/>
            <a:endParaRPr sz="1800"/>
          </a:p>
        </p:txBody>
      </p:sp>
      <p:sp>
        <p:nvSpPr>
          <p:cNvPr id="334" name="任意多边形 333"/>
          <p:cNvSpPr/>
          <p:nvPr>
            <p:custDataLst>
              <p:tags r:id="rId21"/>
            </p:custDataLst>
          </p:nvPr>
        </p:nvSpPr>
        <p:spPr bwMode="auto">
          <a:xfrm>
            <a:off x="4678045" y="3178175"/>
            <a:ext cx="641985" cy="1570990"/>
          </a:xfrm>
          <a:custGeom>
            <a:avLst/>
            <a:gdLst/>
            <a:ahLst/>
            <a:cxnLst>
              <a:cxn ang="0">
                <a:pos x="0" y="365"/>
              </a:cxn>
              <a:cxn ang="0">
                <a:pos x="22" y="73"/>
              </a:cxn>
              <a:cxn ang="0">
                <a:pos x="66" y="73"/>
              </a:cxn>
              <a:cxn ang="0">
                <a:pos x="50" y="40"/>
              </a:cxn>
              <a:cxn ang="0">
                <a:pos x="69" y="6"/>
              </a:cxn>
              <a:cxn ang="0">
                <a:pos x="91" y="0"/>
              </a:cxn>
              <a:cxn ang="0">
                <a:pos x="133" y="40"/>
              </a:cxn>
              <a:cxn ang="0">
                <a:pos x="117" y="73"/>
              </a:cxn>
              <a:cxn ang="0">
                <a:pos x="150" y="72"/>
              </a:cxn>
              <a:cxn ang="0">
                <a:pos x="151" y="191"/>
              </a:cxn>
              <a:cxn ang="0">
                <a:pos x="151" y="194"/>
              </a:cxn>
              <a:cxn ang="0">
                <a:pos x="118" y="177"/>
              </a:cxn>
              <a:cxn ang="0">
                <a:pos x="76" y="220"/>
              </a:cxn>
              <a:cxn ang="0">
                <a:pos x="118" y="262"/>
              </a:cxn>
              <a:cxn ang="0">
                <a:pos x="149" y="248"/>
              </a:cxn>
              <a:cxn ang="0">
                <a:pos x="145" y="369"/>
              </a:cxn>
              <a:cxn ang="0">
                <a:pos x="0" y="365"/>
              </a:cxn>
            </a:cxnLst>
            <a:rect l="0" t="0" r="r" b="b"/>
            <a:pathLst>
              <a:path w="151" h="369">
                <a:moveTo>
                  <a:pt x="0" y="365"/>
                </a:moveTo>
                <a:cubicBezTo>
                  <a:pt x="22" y="73"/>
                  <a:pt x="22" y="73"/>
                  <a:pt x="22" y="73"/>
                </a:cubicBezTo>
                <a:cubicBezTo>
                  <a:pt x="66" y="73"/>
                  <a:pt x="66" y="73"/>
                  <a:pt x="66" y="73"/>
                </a:cubicBezTo>
                <a:cubicBezTo>
                  <a:pt x="56" y="66"/>
                  <a:pt x="50" y="54"/>
                  <a:pt x="50" y="40"/>
                </a:cubicBezTo>
                <a:cubicBezTo>
                  <a:pt x="50" y="26"/>
                  <a:pt x="57" y="14"/>
                  <a:pt x="69" y="6"/>
                </a:cubicBezTo>
                <a:cubicBezTo>
                  <a:pt x="75" y="2"/>
                  <a:pt x="83" y="0"/>
                  <a:pt x="91" y="0"/>
                </a:cubicBezTo>
                <a:cubicBezTo>
                  <a:pt x="114" y="0"/>
                  <a:pt x="133" y="18"/>
                  <a:pt x="133" y="40"/>
                </a:cubicBezTo>
                <a:cubicBezTo>
                  <a:pt x="133" y="54"/>
                  <a:pt x="126" y="65"/>
                  <a:pt x="117" y="73"/>
                </a:cubicBezTo>
                <a:cubicBezTo>
                  <a:pt x="150" y="72"/>
                  <a:pt x="150" y="72"/>
                  <a:pt x="150" y="72"/>
                </a:cubicBezTo>
                <a:cubicBezTo>
                  <a:pt x="151" y="191"/>
                  <a:pt x="151" y="191"/>
                  <a:pt x="151" y="191"/>
                </a:cubicBezTo>
                <a:cubicBezTo>
                  <a:pt x="151" y="194"/>
                  <a:pt x="151" y="194"/>
                  <a:pt x="151" y="194"/>
                </a:cubicBezTo>
                <a:cubicBezTo>
                  <a:pt x="143" y="184"/>
                  <a:pt x="132" y="177"/>
                  <a:pt x="118" y="177"/>
                </a:cubicBezTo>
                <a:cubicBezTo>
                  <a:pt x="95" y="177"/>
                  <a:pt x="76" y="196"/>
                  <a:pt x="76" y="220"/>
                </a:cubicBezTo>
                <a:cubicBezTo>
                  <a:pt x="76" y="243"/>
                  <a:pt x="95" y="262"/>
                  <a:pt x="118" y="262"/>
                </a:cubicBezTo>
                <a:cubicBezTo>
                  <a:pt x="130" y="262"/>
                  <a:pt x="141" y="257"/>
                  <a:pt x="149" y="248"/>
                </a:cubicBezTo>
                <a:cubicBezTo>
                  <a:pt x="145" y="369"/>
                  <a:pt x="145" y="369"/>
                  <a:pt x="145" y="369"/>
                </a:cubicBezTo>
                <a:lnTo>
                  <a:pt x="0" y="365"/>
                </a:lnTo>
                <a:close/>
              </a:path>
            </a:pathLst>
          </a:custGeom>
          <a:solidFill>
            <a:srgbClr val="778495"/>
          </a:solidFill>
          <a:ln w="9525">
            <a:noFill/>
            <a:round/>
          </a:ln>
        </p:spPr>
        <p:txBody>
          <a:bodyPr anchor="ctr"/>
          <a:p>
            <a:pPr algn="ctr"/>
            <a:endParaRPr sz="1800"/>
          </a:p>
        </p:txBody>
      </p:sp>
      <p:cxnSp>
        <p:nvCxnSpPr>
          <p:cNvPr id="335" name="直接连接符 334"/>
          <p:cNvCxnSpPr/>
          <p:nvPr>
            <p:custDataLst>
              <p:tags r:id="rId22"/>
            </p:custDataLst>
          </p:nvPr>
        </p:nvCxnSpPr>
        <p:spPr>
          <a:xfrm flipV="1">
            <a:off x="7099300" y="2451100"/>
            <a:ext cx="243205" cy="280670"/>
          </a:xfrm>
          <a:prstGeom prst="line">
            <a:avLst/>
          </a:prstGeom>
          <a:ln w="19050" cap="rnd">
            <a:solidFill>
              <a:srgbClr val="40A693">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36" name="直接连接符 335"/>
          <p:cNvCxnSpPr/>
          <p:nvPr>
            <p:custDataLst>
              <p:tags r:id="rId23"/>
            </p:custDataLst>
          </p:nvPr>
        </p:nvCxnSpPr>
        <p:spPr>
          <a:xfrm flipV="1">
            <a:off x="7342505" y="2449830"/>
            <a:ext cx="1065530" cy="0"/>
          </a:xfrm>
          <a:prstGeom prst="line">
            <a:avLst/>
          </a:prstGeom>
          <a:ln w="19050" cap="rnd">
            <a:solidFill>
              <a:srgbClr val="40A693">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37" name="直接连接符 336"/>
          <p:cNvCxnSpPr/>
          <p:nvPr>
            <p:custDataLst>
              <p:tags r:id="rId24"/>
            </p:custDataLst>
          </p:nvPr>
        </p:nvCxnSpPr>
        <p:spPr>
          <a:xfrm flipH="1" flipV="1">
            <a:off x="4749165" y="2451100"/>
            <a:ext cx="243205" cy="280670"/>
          </a:xfrm>
          <a:prstGeom prst="line">
            <a:avLst/>
          </a:prstGeom>
          <a:ln w="19050" cap="rnd">
            <a:solidFill>
              <a:srgbClr val="5E5CA2">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38" name="直接连接符 337"/>
          <p:cNvCxnSpPr/>
          <p:nvPr>
            <p:custDataLst>
              <p:tags r:id="rId25"/>
            </p:custDataLst>
          </p:nvPr>
        </p:nvCxnSpPr>
        <p:spPr>
          <a:xfrm flipH="1" flipV="1">
            <a:off x="3683635" y="2449830"/>
            <a:ext cx="1065530" cy="0"/>
          </a:xfrm>
          <a:prstGeom prst="line">
            <a:avLst/>
          </a:prstGeom>
          <a:ln w="19050" cap="rnd">
            <a:solidFill>
              <a:srgbClr val="5E5CA2">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39" name="直接连接符 338"/>
          <p:cNvCxnSpPr/>
          <p:nvPr>
            <p:custDataLst>
              <p:tags r:id="rId26"/>
            </p:custDataLst>
          </p:nvPr>
        </p:nvCxnSpPr>
        <p:spPr>
          <a:xfrm flipV="1">
            <a:off x="7099300" y="4066540"/>
            <a:ext cx="243205" cy="280670"/>
          </a:xfrm>
          <a:prstGeom prst="line">
            <a:avLst/>
          </a:prstGeom>
          <a:ln w="19050" cap="rnd">
            <a:solidFill>
              <a:srgbClr val="178AA1">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40" name="直接连接符 339"/>
          <p:cNvCxnSpPr/>
          <p:nvPr>
            <p:custDataLst>
              <p:tags r:id="rId27"/>
            </p:custDataLst>
          </p:nvPr>
        </p:nvCxnSpPr>
        <p:spPr>
          <a:xfrm flipV="1">
            <a:off x="7342505" y="4065270"/>
            <a:ext cx="1065530" cy="0"/>
          </a:xfrm>
          <a:prstGeom prst="line">
            <a:avLst/>
          </a:prstGeom>
          <a:ln w="19050" cap="rnd">
            <a:solidFill>
              <a:srgbClr val="178AA1">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41" name="直接连接符 340"/>
          <p:cNvCxnSpPr/>
          <p:nvPr>
            <p:custDataLst>
              <p:tags r:id="rId28"/>
            </p:custDataLst>
          </p:nvPr>
        </p:nvCxnSpPr>
        <p:spPr>
          <a:xfrm flipH="1" flipV="1">
            <a:off x="4749165" y="4066540"/>
            <a:ext cx="243205" cy="280670"/>
          </a:xfrm>
          <a:prstGeom prst="line">
            <a:avLst/>
          </a:prstGeom>
          <a:ln w="19050" cap="rnd">
            <a:solidFill>
              <a:srgbClr val="778495">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42" name="直接连接符 341"/>
          <p:cNvCxnSpPr/>
          <p:nvPr>
            <p:custDataLst>
              <p:tags r:id="rId29"/>
            </p:custDataLst>
          </p:nvPr>
        </p:nvCxnSpPr>
        <p:spPr>
          <a:xfrm flipH="1" flipV="1">
            <a:off x="3683635" y="4065270"/>
            <a:ext cx="1065530" cy="0"/>
          </a:xfrm>
          <a:prstGeom prst="line">
            <a:avLst/>
          </a:prstGeom>
          <a:ln w="19050" cap="rnd">
            <a:solidFill>
              <a:srgbClr val="778495">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43" name="直接连接符 342"/>
          <p:cNvCxnSpPr/>
          <p:nvPr>
            <p:custDataLst>
              <p:tags r:id="rId30"/>
            </p:custDataLst>
          </p:nvPr>
        </p:nvCxnSpPr>
        <p:spPr>
          <a:xfrm rot="5400000" flipV="1">
            <a:off x="5459095" y="4361180"/>
            <a:ext cx="1183640" cy="0"/>
          </a:xfrm>
          <a:prstGeom prst="line">
            <a:avLst/>
          </a:prstGeom>
          <a:ln w="19050" cap="rnd">
            <a:solidFill>
              <a:srgbClr val="4276AA">
                <a:lumMod val="75000"/>
              </a:srgbClr>
            </a:solidFill>
            <a:prstDash val="solid"/>
            <a:headEnd type="oval"/>
            <a:tailEnd type="oval"/>
          </a:ln>
        </p:spPr>
        <p:style>
          <a:lnRef idx="1">
            <a:srgbClr val="4276AA"/>
          </a:lnRef>
          <a:fillRef idx="0">
            <a:srgbClr val="4276AA"/>
          </a:fillRef>
          <a:effectRef idx="0">
            <a:srgbClr val="4276AA"/>
          </a:effectRef>
          <a:fontRef idx="minor">
            <a:srgbClr val="000000"/>
          </a:fontRef>
        </p:style>
      </p:cxnSp>
      <p:sp>
        <p:nvSpPr>
          <p:cNvPr id="344" name="文本框 343"/>
          <p:cNvSpPr txBox="1"/>
          <p:nvPr>
            <p:custDataLst>
              <p:tags r:id="rId31"/>
            </p:custDataLst>
          </p:nvPr>
        </p:nvSpPr>
        <p:spPr>
          <a:xfrm>
            <a:off x="360045" y="1748790"/>
            <a:ext cx="3077210" cy="254000"/>
          </a:xfrm>
          <a:prstGeom prst="rect">
            <a:avLst/>
          </a:prstGeom>
          <a:noFill/>
        </p:spPr>
        <p:txBody>
          <a:bodyPr wrap="none" lIns="0" tIns="0" rIns="0" bIns="0" anchor="ctr" anchorCtr="0">
            <a:noAutofit/>
          </a:bodyPr>
          <a:p>
            <a:pPr marL="0" indent="0" algn="r">
              <a:lnSpc>
                <a:spcPct val="100000"/>
              </a:lnSpc>
              <a:spcBef>
                <a:spcPts val="0"/>
              </a:spcBef>
              <a:spcAft>
                <a:spcPts val="0"/>
              </a:spcAft>
              <a:buSzPct val="100000"/>
            </a:pPr>
            <a:r>
              <a:rPr lang="zh-CN" altLang="en-US" sz="1800" b="1" dirty="0">
                <a:solidFill>
                  <a:srgbClr val="5E5CA2"/>
                </a:solidFill>
                <a:latin typeface="+mj-ea"/>
                <a:ea typeface="+mj-ea"/>
                <a:cs typeface="+mn-ea"/>
                <a:sym typeface="微软雅黑" panose="020B0503020204020204" pitchFamily="34" charset="-122"/>
              </a:rPr>
              <a:t>一、创业团队组建的基本原则</a:t>
            </a:r>
            <a:endParaRPr lang="zh-CN" altLang="en-US" sz="1800" b="1" dirty="0">
              <a:solidFill>
                <a:srgbClr val="5E5CA2"/>
              </a:solidFill>
              <a:latin typeface="+mj-ea"/>
              <a:ea typeface="+mj-ea"/>
              <a:cs typeface="+mn-ea"/>
              <a:sym typeface="微软雅黑" panose="020B0503020204020204" pitchFamily="34" charset="-122"/>
            </a:endParaRPr>
          </a:p>
        </p:txBody>
      </p:sp>
      <p:sp>
        <p:nvSpPr>
          <p:cNvPr id="345" name="文本框 344"/>
          <p:cNvSpPr txBox="1"/>
          <p:nvPr>
            <p:custDataLst>
              <p:tags r:id="rId32"/>
            </p:custDataLst>
          </p:nvPr>
        </p:nvSpPr>
        <p:spPr>
          <a:xfrm>
            <a:off x="467995" y="2059305"/>
            <a:ext cx="2969260" cy="98679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（一）目标明确合理原则</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（二）互补原则</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（三）精简高效原则</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（四）动态开放原则</a:t>
            </a:r>
            <a:endParaRPr lang="zh-CN" altLang="zh-CN" sz="1400" dirty="0">
              <a:solidFill>
                <a:srgbClr val="000000">
                  <a:lumMod val="50000"/>
                  <a:lumOff val="50000"/>
                </a:srgbClr>
              </a:solidFill>
              <a:latin typeface="+mn-ea"/>
              <a:ea typeface="+mn-ea"/>
              <a:sym typeface="+mn-ea"/>
            </a:endParaRPr>
          </a:p>
        </p:txBody>
      </p:sp>
      <p:sp>
        <p:nvSpPr>
          <p:cNvPr id="346" name="文本框 345"/>
          <p:cNvSpPr txBox="1"/>
          <p:nvPr>
            <p:custDataLst>
              <p:tags r:id="rId33"/>
            </p:custDataLst>
          </p:nvPr>
        </p:nvSpPr>
        <p:spPr>
          <a:xfrm>
            <a:off x="4682490" y="5068570"/>
            <a:ext cx="2737485" cy="254000"/>
          </a:xfrm>
          <a:prstGeom prst="rect">
            <a:avLst/>
          </a:prstGeom>
          <a:noFill/>
        </p:spPr>
        <p:txBody>
          <a:bodyPr wrap="none" lIns="0" tIns="0" rIns="0" bIns="0" anchor="ctr">
            <a:noAutofit/>
          </a:bodyPr>
          <a:p>
            <a:pPr marL="0" indent="0" algn="ctr">
              <a:lnSpc>
                <a:spcPct val="100000"/>
              </a:lnSpc>
              <a:spcBef>
                <a:spcPts val="0"/>
              </a:spcBef>
              <a:spcAft>
                <a:spcPts val="0"/>
              </a:spcAft>
              <a:buSzPct val="100000"/>
            </a:pPr>
            <a:r>
              <a:rPr lang="zh-CN" altLang="zh-CN" sz="1800" b="1" dirty="0">
                <a:solidFill>
                  <a:srgbClr val="4276AA"/>
                </a:solidFill>
                <a:latin typeface="+mj-ea"/>
                <a:ea typeface="+mj-ea"/>
                <a:cs typeface="+mn-ea"/>
                <a:sym typeface="微软雅黑" panose="020B0503020204020204" pitchFamily="34" charset="-122"/>
              </a:rPr>
              <a:t>四、创业团队构建的风险成因</a:t>
            </a:r>
            <a:endParaRPr lang="zh-CN" altLang="zh-CN" sz="1800" b="1" dirty="0">
              <a:solidFill>
                <a:srgbClr val="4276AA"/>
              </a:solidFill>
              <a:latin typeface="+mj-ea"/>
              <a:ea typeface="+mj-ea"/>
              <a:cs typeface="+mn-ea"/>
              <a:sym typeface="微软雅黑" panose="020B0503020204020204" pitchFamily="34" charset="-122"/>
            </a:endParaRPr>
          </a:p>
        </p:txBody>
      </p:sp>
      <p:sp>
        <p:nvSpPr>
          <p:cNvPr id="347" name="文本框 346"/>
          <p:cNvSpPr txBox="1"/>
          <p:nvPr>
            <p:custDataLst>
              <p:tags r:id="rId34"/>
            </p:custDataLst>
          </p:nvPr>
        </p:nvSpPr>
        <p:spPr>
          <a:xfrm>
            <a:off x="4460240" y="5322570"/>
            <a:ext cx="3686810" cy="1133475"/>
          </a:xfrm>
          <a:prstGeom prst="rect">
            <a:avLst/>
          </a:prstGeom>
          <a:noFill/>
        </p:spPr>
        <p:txBody>
          <a:bodyPr wrap="square" lIns="0" tIns="0" rIns="0" bIns="0" anchor="ctr">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（一）盲目照搬成功的组建模式</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（二）团队成员选择具有随意性和偶然性</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（三）缺乏明确和一致的团队目标</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（四）激励机制尤其是利润分配方式不完善</a:t>
            </a:r>
            <a:endParaRPr lang="zh-CN" altLang="zh-CN" sz="1400" dirty="0">
              <a:solidFill>
                <a:srgbClr val="000000">
                  <a:lumMod val="50000"/>
                  <a:lumOff val="50000"/>
                </a:srgbClr>
              </a:solidFill>
              <a:latin typeface="+mn-ea"/>
              <a:ea typeface="+mn-ea"/>
              <a:sym typeface="+mn-ea"/>
            </a:endParaRPr>
          </a:p>
        </p:txBody>
      </p:sp>
      <p:sp>
        <p:nvSpPr>
          <p:cNvPr id="348" name="文本框 347"/>
          <p:cNvSpPr txBox="1"/>
          <p:nvPr>
            <p:custDataLst>
              <p:tags r:id="rId35"/>
            </p:custDataLst>
          </p:nvPr>
        </p:nvSpPr>
        <p:spPr>
          <a:xfrm>
            <a:off x="288925" y="4168140"/>
            <a:ext cx="3606800" cy="327660"/>
          </a:xfrm>
          <a:prstGeom prst="rect">
            <a:avLst/>
          </a:prstGeom>
          <a:noFill/>
        </p:spPr>
        <p:txBody>
          <a:bodyPr wrap="none" lIns="0" tIns="0" rIns="0" bIns="0" anchor="ctr" anchorCtr="0">
            <a:noAutofit/>
          </a:bodyPr>
          <a:p>
            <a:pPr marL="0" indent="0" algn="r">
              <a:lnSpc>
                <a:spcPct val="100000"/>
              </a:lnSpc>
              <a:spcBef>
                <a:spcPts val="0"/>
              </a:spcBef>
              <a:spcAft>
                <a:spcPts val="0"/>
              </a:spcAft>
              <a:buSzPct val="100000"/>
            </a:pPr>
            <a:r>
              <a:rPr lang="zh-CN" altLang="zh-CN" sz="1800" b="1" dirty="0">
                <a:solidFill>
                  <a:srgbClr val="778495"/>
                </a:solidFill>
                <a:latin typeface="+mj-ea"/>
                <a:ea typeface="+mj-ea"/>
                <a:cs typeface="+mn-ea"/>
                <a:sym typeface="微软雅黑" panose="020B0503020204020204" pitchFamily="34" charset="-122"/>
              </a:rPr>
              <a:t>二、创业团队组建的主要影响因素</a:t>
            </a:r>
            <a:endParaRPr lang="zh-CN" altLang="zh-CN" sz="1800" b="1" dirty="0">
              <a:solidFill>
                <a:srgbClr val="778495"/>
              </a:solidFill>
              <a:latin typeface="+mj-ea"/>
              <a:ea typeface="+mj-ea"/>
              <a:cs typeface="+mn-ea"/>
              <a:sym typeface="微软雅黑" panose="020B0503020204020204" pitchFamily="34" charset="-122"/>
            </a:endParaRPr>
          </a:p>
        </p:txBody>
      </p:sp>
      <p:sp>
        <p:nvSpPr>
          <p:cNvPr id="349" name="文本框 348"/>
          <p:cNvSpPr txBox="1"/>
          <p:nvPr>
            <p:custDataLst>
              <p:tags r:id="rId36"/>
            </p:custDataLst>
          </p:nvPr>
        </p:nvSpPr>
        <p:spPr>
          <a:xfrm>
            <a:off x="467995" y="4468495"/>
            <a:ext cx="2969260" cy="1355725"/>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lt"/>
                <a:ea typeface="+mn-ea"/>
                <a:sym typeface="+mn-ea"/>
              </a:rPr>
              <a:t>（一）创业者</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（二）商业机会</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（三）团队目标与价值观</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（四）团队成员</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（五）外部环境</a:t>
            </a:r>
            <a:endParaRPr lang="zh-CN" altLang="zh-CN" sz="1400" dirty="0">
              <a:solidFill>
                <a:srgbClr val="000000">
                  <a:lumMod val="50000"/>
                  <a:lumOff val="50000"/>
                </a:srgbClr>
              </a:solidFill>
              <a:latin typeface="+mn-lt"/>
              <a:ea typeface="+mn-ea"/>
              <a:sym typeface="+mn-ea"/>
            </a:endParaRPr>
          </a:p>
        </p:txBody>
      </p:sp>
      <p:sp>
        <p:nvSpPr>
          <p:cNvPr id="350" name="文本框 349"/>
          <p:cNvSpPr txBox="1"/>
          <p:nvPr>
            <p:custDataLst>
              <p:tags r:id="rId37"/>
            </p:custDataLst>
          </p:nvPr>
        </p:nvSpPr>
        <p:spPr>
          <a:xfrm>
            <a:off x="8547735" y="1323975"/>
            <a:ext cx="3378200" cy="304800"/>
          </a:xfrm>
          <a:prstGeom prst="rect">
            <a:avLst/>
          </a:prstGeom>
          <a:noFill/>
        </p:spPr>
        <p:txBody>
          <a:bodyPr wrap="none" lIns="0" tIns="0" rIns="0" bIns="0" anchor="ctr" anchorCtr="0">
            <a:noAutofit/>
          </a:bodyPr>
          <a:p>
            <a:pPr marL="0" indent="0" algn="l">
              <a:lnSpc>
                <a:spcPct val="100000"/>
              </a:lnSpc>
              <a:spcBef>
                <a:spcPts val="0"/>
              </a:spcBef>
              <a:spcAft>
                <a:spcPts val="0"/>
              </a:spcAft>
              <a:buSzPct val="100000"/>
            </a:pPr>
            <a:r>
              <a:rPr lang="zh-CN" altLang="zh-CN" sz="1800" b="1" dirty="0">
                <a:solidFill>
                  <a:srgbClr val="40A693"/>
                </a:solidFill>
                <a:latin typeface="+mj-ea"/>
                <a:ea typeface="+mj-ea"/>
                <a:cs typeface="+mn-ea"/>
                <a:sym typeface="微软雅黑" panose="020B0503020204020204" pitchFamily="34" charset="-122"/>
              </a:rPr>
              <a:t>三、创业团队的角色</a:t>
            </a:r>
            <a:endParaRPr lang="zh-CN" altLang="zh-CN" sz="1800" b="1" dirty="0">
              <a:solidFill>
                <a:srgbClr val="40A693"/>
              </a:solidFill>
              <a:latin typeface="+mj-ea"/>
              <a:ea typeface="+mj-ea"/>
              <a:cs typeface="+mn-ea"/>
              <a:sym typeface="微软雅黑" panose="020B0503020204020204" pitchFamily="34" charset="-122"/>
            </a:endParaRPr>
          </a:p>
        </p:txBody>
      </p:sp>
      <p:sp>
        <p:nvSpPr>
          <p:cNvPr id="351" name="文本框 350"/>
          <p:cNvSpPr txBox="1"/>
          <p:nvPr>
            <p:custDataLst>
              <p:tags r:id="rId38"/>
            </p:custDataLst>
          </p:nvPr>
        </p:nvSpPr>
        <p:spPr>
          <a:xfrm>
            <a:off x="8547735" y="1550670"/>
            <a:ext cx="3456940" cy="264922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（一）智多星</a:t>
            </a:r>
            <a:r>
              <a:rPr lang="en-US" altLang="zh-CN" sz="1400" dirty="0">
                <a:latin typeface="+mn-ea"/>
                <a:ea typeface="+mn-ea"/>
                <a:cs typeface="+mn-ea"/>
                <a:sym typeface="+mn-ea"/>
              </a:rPr>
              <a:t>PL</a:t>
            </a:r>
            <a:r>
              <a:rPr lang="zh-CN" altLang="zh-CN" sz="1400" dirty="0">
                <a:latin typeface="+mn-ea"/>
                <a:ea typeface="+mn-ea"/>
                <a:cs typeface="+mn-ea"/>
                <a:sym typeface="+mn-ea"/>
              </a:rPr>
              <a:t>（</a:t>
            </a:r>
            <a:r>
              <a:rPr lang="en-US" altLang="zh-CN" sz="1400" dirty="0">
                <a:latin typeface="+mn-ea"/>
                <a:ea typeface="+mn-ea"/>
                <a:cs typeface="+mn-ea"/>
                <a:sym typeface="+mn-ea"/>
              </a:rPr>
              <a:t>Plant</a:t>
            </a:r>
            <a:r>
              <a:rPr lang="zh-CN" altLang="zh-CN" sz="1400" dirty="0">
                <a:latin typeface="+mn-ea"/>
                <a:ea typeface="+mn-ea"/>
                <a:cs typeface="+mn-ea"/>
                <a:sym typeface="+mn-ea"/>
              </a:rPr>
              <a:t>）</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（二）外交家</a:t>
            </a:r>
            <a:r>
              <a:rPr lang="en-US" altLang="zh-CN" sz="1400" dirty="0">
                <a:latin typeface="+mn-ea"/>
                <a:ea typeface="+mn-ea"/>
                <a:cs typeface="+mn-ea"/>
                <a:sym typeface="+mn-ea"/>
              </a:rPr>
              <a:t>RI</a:t>
            </a:r>
            <a:r>
              <a:rPr lang="zh-CN" altLang="zh-CN" sz="1400" dirty="0">
                <a:latin typeface="+mn-ea"/>
                <a:ea typeface="+mn-ea"/>
                <a:cs typeface="+mn-ea"/>
                <a:sym typeface="+mn-ea"/>
              </a:rPr>
              <a:t>（</a:t>
            </a:r>
            <a:r>
              <a:rPr lang="en-US" altLang="zh-CN" sz="1400" dirty="0">
                <a:latin typeface="+mn-ea"/>
                <a:ea typeface="+mn-ea"/>
                <a:cs typeface="+mn-ea"/>
                <a:sym typeface="+mn-ea"/>
              </a:rPr>
              <a:t>Resource Investigator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（三）审议员</a:t>
            </a:r>
            <a:r>
              <a:rPr lang="en-US" altLang="zh-CN" sz="1400" dirty="0">
                <a:latin typeface="+mn-ea"/>
                <a:ea typeface="+mn-ea"/>
                <a:cs typeface="+mn-ea"/>
                <a:sym typeface="+mn-ea"/>
              </a:rPr>
              <a:t>ME</a:t>
            </a:r>
            <a:r>
              <a:rPr lang="zh-CN" altLang="zh-CN" sz="1400" dirty="0">
                <a:latin typeface="+mn-ea"/>
                <a:ea typeface="+mn-ea"/>
                <a:cs typeface="+mn-ea"/>
                <a:sym typeface="+mn-ea"/>
              </a:rPr>
              <a:t>（</a:t>
            </a:r>
            <a:r>
              <a:rPr lang="en-US" altLang="zh-CN" sz="1400" dirty="0">
                <a:latin typeface="+mn-ea"/>
                <a:ea typeface="+mn-ea"/>
                <a:cs typeface="+mn-ea"/>
                <a:sym typeface="+mn-ea"/>
              </a:rPr>
              <a:t>Monitor Evaluator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（四）协调者</a:t>
            </a:r>
            <a:r>
              <a:rPr lang="en-US" altLang="zh-CN" sz="1400" dirty="0">
                <a:latin typeface="+mn-ea"/>
                <a:ea typeface="+mn-ea"/>
                <a:cs typeface="+mn-ea"/>
                <a:sym typeface="+mn-ea"/>
              </a:rPr>
              <a:t>CO</a:t>
            </a:r>
            <a:r>
              <a:rPr lang="zh-CN" altLang="zh-CN" sz="1400" dirty="0">
                <a:latin typeface="+mn-ea"/>
                <a:ea typeface="+mn-ea"/>
                <a:cs typeface="+mn-ea"/>
                <a:sym typeface="+mn-ea"/>
              </a:rPr>
              <a:t>（</a:t>
            </a:r>
            <a:r>
              <a:rPr lang="en-US" altLang="zh-CN" sz="1400" dirty="0">
                <a:latin typeface="+mn-ea"/>
                <a:ea typeface="+mn-ea"/>
                <a:cs typeface="+mn-ea"/>
                <a:sym typeface="+mn-ea"/>
              </a:rPr>
              <a:t>Co-</a:t>
            </a:r>
            <a:r>
              <a:rPr lang="en-US" altLang="zh-CN" sz="1400" dirty="0" err="1">
                <a:latin typeface="+mn-ea"/>
                <a:ea typeface="+mn-ea"/>
                <a:cs typeface="+mn-ea"/>
                <a:sym typeface="+mn-ea"/>
              </a:rPr>
              <a:t>ordinator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（五）实干家</a:t>
            </a:r>
            <a:r>
              <a:rPr lang="en-US" altLang="zh-CN" sz="1400" dirty="0">
                <a:latin typeface="+mn-ea"/>
                <a:ea typeface="+mn-ea"/>
                <a:cs typeface="+mn-ea"/>
                <a:sym typeface="+mn-ea"/>
              </a:rPr>
              <a:t>SH</a:t>
            </a:r>
            <a:r>
              <a:rPr lang="zh-CN" altLang="zh-CN" sz="1400" dirty="0">
                <a:latin typeface="+mn-ea"/>
                <a:ea typeface="+mn-ea"/>
                <a:cs typeface="+mn-ea"/>
                <a:sym typeface="+mn-ea"/>
              </a:rPr>
              <a:t>（</a:t>
            </a:r>
            <a:r>
              <a:rPr lang="en-US" altLang="zh-CN" sz="1400" dirty="0">
                <a:latin typeface="+mn-ea"/>
                <a:ea typeface="+mn-ea"/>
                <a:cs typeface="+mn-ea"/>
                <a:sym typeface="+mn-ea"/>
              </a:rPr>
              <a:t>Shaper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（六）凝聚者</a:t>
            </a:r>
            <a:r>
              <a:rPr lang="en-US" altLang="zh-CN" sz="1400" dirty="0">
                <a:latin typeface="+mn-ea"/>
                <a:ea typeface="+mn-ea"/>
                <a:cs typeface="+mn-ea"/>
                <a:sym typeface="+mn-ea"/>
              </a:rPr>
              <a:t>TW</a:t>
            </a:r>
            <a:r>
              <a:rPr lang="zh-CN" altLang="zh-CN" sz="1400" dirty="0">
                <a:latin typeface="+mn-ea"/>
                <a:ea typeface="+mn-ea"/>
                <a:cs typeface="+mn-ea"/>
                <a:sym typeface="+mn-ea"/>
              </a:rPr>
              <a:t>（</a:t>
            </a:r>
            <a:r>
              <a:rPr lang="en-US" altLang="zh-CN" sz="1400" dirty="0" err="1">
                <a:latin typeface="+mn-ea"/>
                <a:ea typeface="+mn-ea"/>
                <a:cs typeface="+mn-ea"/>
                <a:sym typeface="+mn-ea"/>
              </a:rPr>
              <a:t>Teamworker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（七）执行者</a:t>
            </a:r>
            <a:r>
              <a:rPr lang="en-US" altLang="zh-CN" sz="1400" dirty="0">
                <a:latin typeface="+mn-ea"/>
                <a:ea typeface="+mn-ea"/>
                <a:cs typeface="+mn-ea"/>
                <a:sym typeface="+mn-ea"/>
              </a:rPr>
              <a:t>IMP</a:t>
            </a:r>
            <a:r>
              <a:rPr lang="zh-CN" altLang="zh-CN" sz="1400" dirty="0">
                <a:latin typeface="+mn-ea"/>
                <a:ea typeface="+mn-ea"/>
                <a:cs typeface="+mn-ea"/>
                <a:sym typeface="+mn-ea"/>
              </a:rPr>
              <a:t>（</a:t>
            </a:r>
            <a:r>
              <a:rPr lang="en-US" altLang="zh-CN" sz="1400" dirty="0">
                <a:latin typeface="+mn-ea"/>
                <a:ea typeface="+mn-ea"/>
                <a:cs typeface="+mn-ea"/>
                <a:sym typeface="+mn-ea"/>
              </a:rPr>
              <a:t>Implementer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（八）完成者</a:t>
            </a:r>
            <a:r>
              <a:rPr lang="en-US" altLang="zh-CN" sz="1400" dirty="0">
                <a:latin typeface="+mn-ea"/>
                <a:ea typeface="+mn-ea"/>
                <a:cs typeface="+mn-ea"/>
                <a:sym typeface="+mn-ea"/>
              </a:rPr>
              <a:t>CF</a:t>
            </a:r>
            <a:r>
              <a:rPr lang="zh-CN" altLang="zh-CN" sz="1400" dirty="0">
                <a:latin typeface="+mn-ea"/>
                <a:ea typeface="+mn-ea"/>
                <a:cs typeface="+mn-ea"/>
                <a:sym typeface="+mn-ea"/>
              </a:rPr>
              <a:t>（</a:t>
            </a:r>
            <a:r>
              <a:rPr lang="en-US" altLang="zh-CN" sz="1400" dirty="0">
                <a:latin typeface="+mn-ea"/>
                <a:ea typeface="+mn-ea"/>
                <a:cs typeface="+mn-ea"/>
                <a:sym typeface="+mn-ea"/>
              </a:rPr>
              <a:t>Completer Finisher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（九）专业师</a:t>
            </a:r>
            <a:r>
              <a:rPr lang="en-US" altLang="zh-CN" sz="1400" dirty="0">
                <a:latin typeface="+mn-ea"/>
                <a:ea typeface="+mn-ea"/>
                <a:cs typeface="+mn-ea"/>
                <a:sym typeface="+mn-ea"/>
              </a:rPr>
              <a:t>SP</a:t>
            </a:r>
            <a:r>
              <a:rPr lang="zh-CN" altLang="zh-CN" sz="1400" dirty="0">
                <a:latin typeface="+mn-ea"/>
                <a:ea typeface="+mn-ea"/>
                <a:cs typeface="+mn-ea"/>
                <a:sym typeface="+mn-ea"/>
              </a:rPr>
              <a:t>（</a:t>
            </a:r>
            <a:r>
              <a:rPr lang="en-US" altLang="zh-CN" sz="1400" dirty="0">
                <a:latin typeface="+mn-ea"/>
                <a:ea typeface="+mn-ea"/>
                <a:cs typeface="+mn-ea"/>
                <a:sym typeface="+mn-ea"/>
              </a:rPr>
              <a:t>Specialist</a:t>
            </a:r>
            <a:r>
              <a:rPr lang="zh-CN" altLang="zh-CN" sz="1400" dirty="0">
                <a:latin typeface="+mn-ea"/>
                <a:ea typeface="+mn-ea"/>
                <a:cs typeface="+mn-ea"/>
                <a:sym typeface="+mn-ea"/>
              </a:rPr>
              <a:t>）</a:t>
            </a:r>
            <a:endParaRPr lang="zh-CN" altLang="zh-CN" sz="1400" dirty="0">
              <a:solidFill>
                <a:srgbClr val="000000">
                  <a:lumMod val="50000"/>
                  <a:lumOff val="50000"/>
                </a:srgbClr>
              </a:solidFill>
              <a:latin typeface="+mn-ea"/>
              <a:ea typeface="+mn-ea"/>
              <a:cs typeface="+mn-ea"/>
              <a:sym typeface="+mn-ea"/>
            </a:endParaRPr>
          </a:p>
        </p:txBody>
      </p:sp>
      <p:sp>
        <p:nvSpPr>
          <p:cNvPr id="352" name="文本框 351"/>
          <p:cNvSpPr txBox="1"/>
          <p:nvPr>
            <p:custDataLst>
              <p:tags r:id="rId39"/>
            </p:custDataLst>
          </p:nvPr>
        </p:nvSpPr>
        <p:spPr>
          <a:xfrm>
            <a:off x="8547735" y="4199890"/>
            <a:ext cx="2198370" cy="254000"/>
          </a:xfrm>
          <a:prstGeom prst="rect">
            <a:avLst/>
          </a:prstGeom>
          <a:noFill/>
        </p:spPr>
        <p:txBody>
          <a:bodyPr wrap="none" lIns="0" tIns="0" rIns="0" bIns="0" anchor="ctr" anchorCtr="0">
            <a:noAutofit/>
          </a:bodyPr>
          <a:p>
            <a:pPr marL="0" indent="0" algn="l">
              <a:lnSpc>
                <a:spcPct val="100000"/>
              </a:lnSpc>
              <a:spcBef>
                <a:spcPts val="0"/>
              </a:spcBef>
              <a:spcAft>
                <a:spcPts val="0"/>
              </a:spcAft>
              <a:buSzPct val="100000"/>
            </a:pPr>
            <a:r>
              <a:rPr lang="zh-CN" altLang="zh-CN" sz="1800" b="1" dirty="0">
                <a:solidFill>
                  <a:srgbClr val="178AA1">
                    <a:lumMod val="100000"/>
                  </a:srgbClr>
                </a:solidFill>
                <a:latin typeface="+mj-ea"/>
                <a:ea typeface="+mj-ea"/>
                <a:cs typeface="+mn-ea"/>
                <a:sym typeface="微软雅黑" panose="020B0503020204020204" pitchFamily="34" charset="-122"/>
              </a:rPr>
              <a:t>五、创业团队的风险控制</a:t>
            </a:r>
            <a:endParaRPr lang="zh-CN" altLang="zh-CN" sz="1800" b="1" dirty="0">
              <a:solidFill>
                <a:srgbClr val="178AA1">
                  <a:lumMod val="100000"/>
                </a:srgbClr>
              </a:solidFill>
              <a:latin typeface="+mj-ea"/>
              <a:ea typeface="+mj-ea"/>
              <a:cs typeface="+mn-ea"/>
              <a:sym typeface="微软雅黑" panose="020B0503020204020204" pitchFamily="34" charset="-122"/>
            </a:endParaRPr>
          </a:p>
        </p:txBody>
      </p:sp>
      <p:sp>
        <p:nvSpPr>
          <p:cNvPr id="353" name="文本框 352"/>
          <p:cNvSpPr txBox="1"/>
          <p:nvPr>
            <p:custDataLst>
              <p:tags r:id="rId40"/>
            </p:custDataLst>
          </p:nvPr>
        </p:nvSpPr>
        <p:spPr>
          <a:xfrm>
            <a:off x="8547735" y="4468495"/>
            <a:ext cx="3032125" cy="98679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（一）选择合理的团队成员</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（二）确定清晰的创业目标</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（三）制定有效的激励机制</a:t>
            </a:r>
            <a:endParaRPr lang="zh-CN" altLang="zh-CN" sz="1400" dirty="0">
              <a:solidFill>
                <a:srgbClr val="000000">
                  <a:lumMod val="50000"/>
                  <a:lumOff val="50000"/>
                </a:srgbClr>
              </a:solidFill>
              <a:latin typeface="+mn-ea"/>
              <a:ea typeface="+mn-ea"/>
              <a:sym typeface="+mn-ea"/>
            </a:endParaRPr>
          </a:p>
        </p:txBody>
      </p:sp>
    </p:spTree>
    <p:custDataLst>
      <p:tags r:id="rId4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404183" y="240665"/>
            <a:ext cx="102514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创业团队的共同愿景与可持续发展</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1056005" y="1110615"/>
            <a:ext cx="3198495" cy="460375"/>
          </a:xfrm>
          <a:prstGeom prst="rect">
            <a:avLst/>
          </a:prstGeom>
          <a:noFill/>
        </p:spPr>
        <p:txBody>
          <a:bodyPr wrap="square" rtlCol="0">
            <a:spAutoFit/>
          </a:bodyPr>
          <a:p>
            <a:r>
              <a:rPr lang="zh-CN" altLang="en-US" sz="2400" b="1">
                <a:latin typeface="+mj-ea"/>
                <a:ea typeface="+mj-ea"/>
              </a:rPr>
              <a:t>一、建立共同愿景</a:t>
            </a:r>
            <a:endParaRPr lang="zh-CN" altLang="en-US" sz="2400" b="1">
              <a:latin typeface="+mj-ea"/>
              <a:ea typeface="+mj-ea"/>
            </a:endParaRPr>
          </a:p>
        </p:txBody>
      </p:sp>
      <p:sp>
        <p:nvSpPr>
          <p:cNvPr id="8" name="文本框 7"/>
          <p:cNvSpPr txBox="1"/>
          <p:nvPr/>
        </p:nvSpPr>
        <p:spPr>
          <a:xfrm>
            <a:off x="1056005" y="1784350"/>
            <a:ext cx="10080000" cy="108775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en-US" altLang="zh-CN" dirty="0">
                <a:solidFill>
                  <a:schemeClr val="tx1"/>
                </a:solidFill>
                <a:latin typeface="+mn-ea"/>
                <a:ea typeface="+mn-ea"/>
                <a:cs typeface="+mn-ea"/>
                <a:sym typeface="+mn-ea"/>
              </a:rPr>
              <a:t>“</a:t>
            </a:r>
            <a:r>
              <a:rPr lang="zh-CN" altLang="zh-CN" dirty="0">
                <a:solidFill>
                  <a:schemeClr val="tx1"/>
                </a:solidFill>
                <a:latin typeface="+mn-ea"/>
                <a:ea typeface="+mn-ea"/>
                <a:cs typeface="+mn-ea"/>
                <a:sym typeface="+mn-ea"/>
              </a:rPr>
              <a:t>大家的共同目标是一个有意识地选择并能表达出来的方向，它运用团队成员的才能和能力，促进组织的发展，使团队成员有一种成就感。</a:t>
            </a:r>
            <a:r>
              <a:rPr lang="en-US" altLang="zh-CN" dirty="0">
                <a:solidFill>
                  <a:schemeClr val="tx1"/>
                </a:solidFill>
                <a:latin typeface="+mn-ea"/>
                <a:ea typeface="+mn-ea"/>
                <a:cs typeface="+mn-ea"/>
                <a:sym typeface="+mn-ea"/>
              </a:rPr>
              <a:t>”</a:t>
            </a:r>
            <a:r>
              <a:rPr lang="zh-CN" altLang="en-US" dirty="0">
                <a:solidFill>
                  <a:schemeClr val="tx1"/>
                </a:solidFill>
                <a:latin typeface="+mn-ea"/>
                <a:ea typeface="+mn-ea"/>
                <a:cs typeface="+mn-ea"/>
                <a:sym typeface="+mn-ea"/>
              </a:rPr>
              <a:t>要形成大家的共同目标，应从以下几个方面着手：</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endParaRPr lang="zh-CN" altLang="en-US" dirty="0">
              <a:solidFill>
                <a:schemeClr val="tx1"/>
              </a:solidFill>
              <a:latin typeface="+mn-lt"/>
              <a:ea typeface="+mn-ea"/>
              <a:sym typeface="+mn-ea"/>
            </a:endParaRPr>
          </a:p>
        </p:txBody>
      </p:sp>
      <p:grpSp>
        <p:nvGrpSpPr>
          <p:cNvPr id="1193" name="组合 1192"/>
          <p:cNvGrpSpPr/>
          <p:nvPr>
            <p:custDataLst>
              <p:tags r:id="rId2"/>
            </p:custDataLst>
          </p:nvPr>
        </p:nvGrpSpPr>
        <p:grpSpPr>
          <a:xfrm rot="0">
            <a:off x="4571415" y="3541172"/>
            <a:ext cx="1526900" cy="1526900"/>
            <a:chOff x="4031488" y="2404809"/>
            <a:chExt cx="2121408" cy="2121408"/>
          </a:xfrm>
        </p:grpSpPr>
        <p:sp>
          <p:nvSpPr>
            <p:cNvPr id="1194" name="椭圆 1193"/>
            <p:cNvSpPr/>
            <p:nvPr>
              <p:custDataLst>
                <p:tags r:id="rId3"/>
              </p:custDataLst>
            </p:nvPr>
          </p:nvSpPr>
          <p:spPr>
            <a:xfrm>
              <a:off x="403148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195" name="Freeform 5"/>
            <p:cNvSpPr>
              <a:spLocks noEditPoints="1"/>
            </p:cNvSpPr>
            <p:nvPr>
              <p:custDataLst>
                <p:tags r:id="rId4"/>
              </p:custDataLst>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196" name="流程图: 可选过程 1195"/>
          <p:cNvSpPr/>
          <p:nvPr>
            <p:custDataLst>
              <p:tags r:id="rId5"/>
            </p:custDataLst>
          </p:nvPr>
        </p:nvSpPr>
        <p:spPr>
          <a:xfrm>
            <a:off x="3354070" y="2752725"/>
            <a:ext cx="2832100"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zh-CN" sz="1800" dirty="0">
                <a:solidFill>
                  <a:srgbClr val="4276AA"/>
                </a:solidFill>
                <a:sym typeface="+mn-ea"/>
              </a:rPr>
              <a:t>（一）团队信息摸底</a:t>
            </a:r>
            <a:endParaRPr lang="zh-CN" altLang="zh-CN" sz="1800" dirty="0">
              <a:solidFill>
                <a:srgbClr val="4276AA"/>
              </a:solidFill>
              <a:sym typeface="+mn-ea"/>
            </a:endParaRPr>
          </a:p>
        </p:txBody>
      </p:sp>
      <p:grpSp>
        <p:nvGrpSpPr>
          <p:cNvPr id="1197" name="组合 1196"/>
          <p:cNvGrpSpPr/>
          <p:nvPr>
            <p:custDataLst>
              <p:tags r:id="rId6"/>
            </p:custDataLst>
          </p:nvPr>
        </p:nvGrpSpPr>
        <p:grpSpPr>
          <a:xfrm rot="0">
            <a:off x="3220997" y="3541172"/>
            <a:ext cx="1526900" cy="1526900"/>
            <a:chOff x="2141728" y="2404809"/>
            <a:chExt cx="2121408" cy="2121408"/>
          </a:xfrm>
        </p:grpSpPr>
        <p:sp>
          <p:nvSpPr>
            <p:cNvPr id="1198" name="椭圆 1197"/>
            <p:cNvSpPr/>
            <p:nvPr>
              <p:custDataLst>
                <p:tags r:id="rId7"/>
              </p:custDataLst>
            </p:nvPr>
          </p:nvSpPr>
          <p:spPr>
            <a:xfrm>
              <a:off x="214172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grpSp>
          <p:nvGrpSpPr>
            <p:cNvPr id="119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1200" name="Freeform 13"/>
              <p:cNvSpPr>
                <a:spLocks noEditPoints="1"/>
              </p:cNvSpPr>
              <p:nvPr>
                <p:custDataLst>
                  <p:tags r:id="rId8"/>
                </p:custDataLst>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ym typeface="Arial" panose="020B0604020202020204" pitchFamily="34" charset="0"/>
                </a:endParaRPr>
              </a:p>
            </p:txBody>
          </p:sp>
          <p:sp>
            <p:nvSpPr>
              <p:cNvPr id="1201" name="Freeform 14"/>
              <p:cNvSpPr>
                <a:spLocks noEditPoints="1"/>
              </p:cNvSpPr>
              <p:nvPr>
                <p:custDataLst>
                  <p:tags r:id="rId9"/>
                </p:custDataLst>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ym typeface="Arial" panose="020B0604020202020204" pitchFamily="34" charset="0"/>
                </a:endParaRPr>
              </a:p>
            </p:txBody>
          </p:sp>
        </p:grpSp>
      </p:grpSp>
      <p:sp>
        <p:nvSpPr>
          <p:cNvPr id="1202" name="流程图: 可选过程 1201"/>
          <p:cNvSpPr/>
          <p:nvPr>
            <p:custDataLst>
              <p:tags r:id="rId10"/>
            </p:custDataLst>
          </p:nvPr>
        </p:nvSpPr>
        <p:spPr>
          <a:xfrm>
            <a:off x="1965960" y="5225415"/>
            <a:ext cx="3141345"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marL="0" lvl="0" indent="0" algn="ctr">
              <a:lnSpc>
                <a:spcPct val="100000"/>
              </a:lnSpc>
              <a:spcBef>
                <a:spcPts val="0"/>
              </a:spcBef>
              <a:spcAft>
                <a:spcPts val="0"/>
              </a:spcAft>
              <a:buSzPct val="100000"/>
            </a:pPr>
            <a:r>
              <a:rPr lang="zh-CN" altLang="zh-CN" sz="1800" dirty="0">
                <a:solidFill>
                  <a:srgbClr val="4276AA"/>
                </a:solidFill>
                <a:sym typeface="+mn-ea"/>
              </a:rPr>
              <a:t>（三）与团队成员讨论目标表述</a:t>
            </a:r>
            <a:endParaRPr lang="zh-CN" altLang="zh-CN" sz="1800" dirty="0">
              <a:solidFill>
                <a:srgbClr val="4276AA"/>
              </a:solidFill>
              <a:sym typeface="+mn-ea"/>
            </a:endParaRPr>
          </a:p>
        </p:txBody>
      </p:sp>
      <p:grpSp>
        <p:nvGrpSpPr>
          <p:cNvPr id="1203" name="组合 1202"/>
          <p:cNvGrpSpPr/>
          <p:nvPr>
            <p:custDataLst>
              <p:tags r:id="rId11"/>
            </p:custDataLst>
          </p:nvPr>
        </p:nvGrpSpPr>
        <p:grpSpPr>
          <a:xfrm rot="0">
            <a:off x="5928459" y="3541172"/>
            <a:ext cx="1526900" cy="1526900"/>
            <a:chOff x="5921248" y="2404809"/>
            <a:chExt cx="2121408" cy="2121408"/>
          </a:xfrm>
        </p:grpSpPr>
        <p:sp>
          <p:nvSpPr>
            <p:cNvPr id="1204" name="椭圆 1203"/>
            <p:cNvSpPr/>
            <p:nvPr>
              <p:custDataLst>
                <p:tags r:id="rId12"/>
              </p:custDataLst>
            </p:nvPr>
          </p:nvSpPr>
          <p:spPr>
            <a:xfrm>
              <a:off x="592124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205" name="Freeform 9"/>
            <p:cNvSpPr>
              <a:spLocks noEditPoints="1"/>
            </p:cNvSpPr>
            <p:nvPr>
              <p:custDataLst>
                <p:tags r:id="rId13"/>
              </p:custDataLst>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206" name="流程图: 可选过程 1205"/>
          <p:cNvSpPr/>
          <p:nvPr>
            <p:custDataLst>
              <p:tags r:id="rId14"/>
            </p:custDataLst>
          </p:nvPr>
        </p:nvSpPr>
        <p:spPr>
          <a:xfrm>
            <a:off x="5840730" y="5225415"/>
            <a:ext cx="2894330"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marL="0" lvl="0" indent="0" algn="ctr">
              <a:lnSpc>
                <a:spcPct val="100000"/>
              </a:lnSpc>
              <a:spcBef>
                <a:spcPts val="0"/>
              </a:spcBef>
              <a:spcAft>
                <a:spcPts val="0"/>
              </a:spcAft>
              <a:buSzPct val="100000"/>
            </a:pPr>
            <a:r>
              <a:rPr lang="zh-CN" altLang="zh-CN" sz="1800" dirty="0">
                <a:solidFill>
                  <a:srgbClr val="4276AA"/>
                </a:solidFill>
                <a:sym typeface="+mn-ea"/>
              </a:rPr>
              <a:t>（四）确定大家的共同目标</a:t>
            </a:r>
            <a:endParaRPr lang="zh-CN" altLang="zh-CN" sz="1800" dirty="0">
              <a:solidFill>
                <a:srgbClr val="4276AA"/>
              </a:solidFill>
              <a:sym typeface="+mn-ea"/>
            </a:endParaRPr>
          </a:p>
        </p:txBody>
      </p:sp>
      <p:grpSp>
        <p:nvGrpSpPr>
          <p:cNvPr id="1207" name="组合 1206"/>
          <p:cNvGrpSpPr/>
          <p:nvPr>
            <p:custDataLst>
              <p:tags r:id="rId15"/>
            </p:custDataLst>
          </p:nvPr>
        </p:nvGrpSpPr>
        <p:grpSpPr>
          <a:xfrm rot="0">
            <a:off x="7286104" y="3541172"/>
            <a:ext cx="1526900" cy="1526900"/>
            <a:chOff x="7811008" y="2404809"/>
            <a:chExt cx="2121408" cy="2121408"/>
          </a:xfrm>
        </p:grpSpPr>
        <p:sp>
          <p:nvSpPr>
            <p:cNvPr id="1208" name="椭圆 1207"/>
            <p:cNvSpPr/>
            <p:nvPr>
              <p:custDataLst>
                <p:tags r:id="rId16"/>
              </p:custDataLst>
            </p:nvPr>
          </p:nvSpPr>
          <p:spPr>
            <a:xfrm>
              <a:off x="781100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209" name="Freeform 18"/>
            <p:cNvSpPr>
              <a:spLocks noEditPoints="1"/>
            </p:cNvSpPr>
            <p:nvPr>
              <p:custDataLst>
                <p:tags r:id="rId17"/>
              </p:custDataLst>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210" name="流程图: 可选过程 1209"/>
          <p:cNvSpPr/>
          <p:nvPr>
            <p:custDataLst>
              <p:tags r:id="rId18"/>
            </p:custDataLst>
          </p:nvPr>
        </p:nvSpPr>
        <p:spPr>
          <a:xfrm>
            <a:off x="7212330" y="2752725"/>
            <a:ext cx="2818765"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zh-CN" sz="1800" dirty="0">
                <a:solidFill>
                  <a:srgbClr val="4276AA"/>
                </a:solidFill>
                <a:sym typeface="+mn-ea"/>
              </a:rPr>
              <a:t>（二）深加工已获取信息</a:t>
            </a:r>
            <a:endParaRPr lang="zh-CN" altLang="zh-CN" sz="1800" dirty="0">
              <a:solidFill>
                <a:srgbClr val="4276AA"/>
              </a:solidFill>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7"/>
                                        </p:tgtEl>
                                        <p:attrNameLst>
                                          <p:attrName>style.visibility</p:attrName>
                                        </p:attrNameLst>
                                      </p:cBhvr>
                                      <p:to>
                                        <p:strVal val="visible"/>
                                      </p:to>
                                    </p:set>
                                    <p:animEffect transition="in" filter="blinds(horizontal)">
                                      <p:cBhvr>
                                        <p:cTn id="12" dur="500"/>
                                        <p:tgtEl>
                                          <p:spTgt spid="1197"/>
                                        </p:tgtEl>
                                      </p:cBhvr>
                                    </p:animEffect>
                                  </p:childTnLst>
                                </p:cTn>
                              </p:par>
                              <p:par>
                                <p:cTn id="13" presetID="3" presetClass="entr" presetSubtype="10" fill="hold" nodeType="withEffect">
                                  <p:stCondLst>
                                    <p:cond delay="0"/>
                                  </p:stCondLst>
                                  <p:childTnLst>
                                    <p:set>
                                      <p:cBhvr>
                                        <p:cTn id="14" dur="1" fill="hold">
                                          <p:stCondLst>
                                            <p:cond delay="0"/>
                                          </p:stCondLst>
                                        </p:cTn>
                                        <p:tgtEl>
                                          <p:spTgt spid="1193"/>
                                        </p:tgtEl>
                                        <p:attrNameLst>
                                          <p:attrName>style.visibility</p:attrName>
                                        </p:attrNameLst>
                                      </p:cBhvr>
                                      <p:to>
                                        <p:strVal val="visible"/>
                                      </p:to>
                                    </p:set>
                                    <p:animEffect transition="in" filter="blinds(horizontal)">
                                      <p:cBhvr>
                                        <p:cTn id="15" dur="500"/>
                                        <p:tgtEl>
                                          <p:spTgt spid="1193"/>
                                        </p:tgtEl>
                                      </p:cBhvr>
                                    </p:animEffect>
                                  </p:childTnLst>
                                </p:cTn>
                              </p:par>
                              <p:par>
                                <p:cTn id="16" presetID="3" presetClass="entr" presetSubtype="10" fill="hold" nodeType="withEffect">
                                  <p:stCondLst>
                                    <p:cond delay="0"/>
                                  </p:stCondLst>
                                  <p:childTnLst>
                                    <p:set>
                                      <p:cBhvr>
                                        <p:cTn id="17" dur="1" fill="hold">
                                          <p:stCondLst>
                                            <p:cond delay="0"/>
                                          </p:stCondLst>
                                        </p:cTn>
                                        <p:tgtEl>
                                          <p:spTgt spid="1203"/>
                                        </p:tgtEl>
                                        <p:attrNameLst>
                                          <p:attrName>style.visibility</p:attrName>
                                        </p:attrNameLst>
                                      </p:cBhvr>
                                      <p:to>
                                        <p:strVal val="visible"/>
                                      </p:to>
                                    </p:set>
                                    <p:animEffect transition="in" filter="blinds(horizontal)">
                                      <p:cBhvr>
                                        <p:cTn id="18" dur="500"/>
                                        <p:tgtEl>
                                          <p:spTgt spid="1203"/>
                                        </p:tgtEl>
                                      </p:cBhvr>
                                    </p:animEffect>
                                  </p:childTnLst>
                                </p:cTn>
                              </p:par>
                              <p:par>
                                <p:cTn id="19" presetID="3" presetClass="entr" presetSubtype="10" fill="hold" nodeType="withEffect">
                                  <p:stCondLst>
                                    <p:cond delay="0"/>
                                  </p:stCondLst>
                                  <p:childTnLst>
                                    <p:set>
                                      <p:cBhvr>
                                        <p:cTn id="20" dur="1" fill="hold">
                                          <p:stCondLst>
                                            <p:cond delay="0"/>
                                          </p:stCondLst>
                                        </p:cTn>
                                        <p:tgtEl>
                                          <p:spTgt spid="1207"/>
                                        </p:tgtEl>
                                        <p:attrNameLst>
                                          <p:attrName>style.visibility</p:attrName>
                                        </p:attrNameLst>
                                      </p:cBhvr>
                                      <p:to>
                                        <p:strVal val="visible"/>
                                      </p:to>
                                    </p:set>
                                    <p:animEffect transition="in" filter="blinds(horizontal)">
                                      <p:cBhvr>
                                        <p:cTn id="21" dur="500"/>
                                        <p:tgtEl>
                                          <p:spTgt spid="1207"/>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1196"/>
                                        </p:tgtEl>
                                        <p:attrNameLst>
                                          <p:attrName>style.visibility</p:attrName>
                                        </p:attrNameLst>
                                      </p:cBhvr>
                                      <p:to>
                                        <p:strVal val="visible"/>
                                      </p:to>
                                    </p:set>
                                    <p:animEffect transition="in" filter="blinds(horizontal)">
                                      <p:cBhvr>
                                        <p:cTn id="25" dur="500"/>
                                        <p:tgtEl>
                                          <p:spTgt spid="1196"/>
                                        </p:tgtEl>
                                      </p:cBhvr>
                                    </p:animEffect>
                                  </p:childTnLst>
                                </p:cTn>
                              </p:par>
                            </p:childTnLst>
                          </p:cTn>
                        </p:par>
                        <p:par>
                          <p:cTn id="26" fill="hold">
                            <p:stCondLst>
                              <p:cond delay="1000"/>
                            </p:stCondLst>
                            <p:childTnLst>
                              <p:par>
                                <p:cTn id="27" presetID="3" presetClass="entr" presetSubtype="10" fill="hold" grpId="0" nodeType="afterEffect">
                                  <p:stCondLst>
                                    <p:cond delay="0"/>
                                  </p:stCondLst>
                                  <p:childTnLst>
                                    <p:set>
                                      <p:cBhvr>
                                        <p:cTn id="28" dur="1" fill="hold">
                                          <p:stCondLst>
                                            <p:cond delay="0"/>
                                          </p:stCondLst>
                                        </p:cTn>
                                        <p:tgtEl>
                                          <p:spTgt spid="1210"/>
                                        </p:tgtEl>
                                        <p:attrNameLst>
                                          <p:attrName>style.visibility</p:attrName>
                                        </p:attrNameLst>
                                      </p:cBhvr>
                                      <p:to>
                                        <p:strVal val="visible"/>
                                      </p:to>
                                    </p:set>
                                    <p:animEffect transition="in" filter="blinds(horizontal)">
                                      <p:cBhvr>
                                        <p:cTn id="29" dur="500"/>
                                        <p:tgtEl>
                                          <p:spTgt spid="1210"/>
                                        </p:tgtEl>
                                      </p:cBhvr>
                                    </p:animEffect>
                                  </p:childTnLst>
                                </p:cTn>
                              </p:par>
                            </p:childTnLst>
                          </p:cTn>
                        </p:par>
                        <p:par>
                          <p:cTn id="30" fill="hold">
                            <p:stCondLst>
                              <p:cond delay="1500"/>
                            </p:stCondLst>
                            <p:childTnLst>
                              <p:par>
                                <p:cTn id="31" presetID="3" presetClass="entr" presetSubtype="10" fill="hold" grpId="0" nodeType="afterEffect">
                                  <p:stCondLst>
                                    <p:cond delay="0"/>
                                  </p:stCondLst>
                                  <p:childTnLst>
                                    <p:set>
                                      <p:cBhvr>
                                        <p:cTn id="32" dur="1" fill="hold">
                                          <p:stCondLst>
                                            <p:cond delay="0"/>
                                          </p:stCondLst>
                                        </p:cTn>
                                        <p:tgtEl>
                                          <p:spTgt spid="1202"/>
                                        </p:tgtEl>
                                        <p:attrNameLst>
                                          <p:attrName>style.visibility</p:attrName>
                                        </p:attrNameLst>
                                      </p:cBhvr>
                                      <p:to>
                                        <p:strVal val="visible"/>
                                      </p:to>
                                    </p:set>
                                    <p:animEffect transition="in" filter="blinds(horizontal)">
                                      <p:cBhvr>
                                        <p:cTn id="33" dur="500"/>
                                        <p:tgtEl>
                                          <p:spTgt spid="1202"/>
                                        </p:tgtEl>
                                      </p:cBhvr>
                                    </p:animEffect>
                                  </p:childTnLst>
                                </p:cTn>
                              </p:par>
                            </p:childTnLst>
                          </p:cTn>
                        </p:par>
                        <p:par>
                          <p:cTn id="34" fill="hold">
                            <p:stCondLst>
                              <p:cond delay="2000"/>
                            </p:stCondLst>
                            <p:childTnLst>
                              <p:par>
                                <p:cTn id="35" presetID="3" presetClass="entr" presetSubtype="10" fill="hold" grpId="0" nodeType="afterEffect">
                                  <p:stCondLst>
                                    <p:cond delay="0"/>
                                  </p:stCondLst>
                                  <p:childTnLst>
                                    <p:set>
                                      <p:cBhvr>
                                        <p:cTn id="36" dur="1" fill="hold">
                                          <p:stCondLst>
                                            <p:cond delay="0"/>
                                          </p:stCondLst>
                                        </p:cTn>
                                        <p:tgtEl>
                                          <p:spTgt spid="1206"/>
                                        </p:tgtEl>
                                        <p:attrNameLst>
                                          <p:attrName>style.visibility</p:attrName>
                                        </p:attrNameLst>
                                      </p:cBhvr>
                                      <p:to>
                                        <p:strVal val="visible"/>
                                      </p:to>
                                    </p:set>
                                    <p:animEffect transition="in" filter="blinds(horizontal)">
                                      <p:cBhvr>
                                        <p:cTn id="37" dur="500"/>
                                        <p:tgtEl>
                                          <p:spTgt spid="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6" grpId="0" animBg="1"/>
      <p:bldP spid="1202" grpId="0" animBg="1"/>
      <p:bldP spid="1206" grpId="0" animBg="1"/>
      <p:bldP spid="1210"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005" y="748030"/>
            <a:ext cx="4240530" cy="460375"/>
          </a:xfrm>
          <a:prstGeom prst="rect">
            <a:avLst/>
          </a:prstGeom>
          <a:noFill/>
        </p:spPr>
        <p:txBody>
          <a:bodyPr wrap="square" rtlCol="0">
            <a:spAutoFit/>
          </a:bodyPr>
          <a:p>
            <a:pPr algn="just"/>
            <a:r>
              <a:rPr lang="zh-CN" altLang="en-US" sz="2400" b="1">
                <a:latin typeface="+mj-ea"/>
                <a:ea typeface="+mj-ea"/>
              </a:rPr>
              <a:t>二、创业团队的可持续发展</a:t>
            </a:r>
            <a:endParaRPr lang="zh-CN" altLang="en-US" sz="2400" b="1">
              <a:latin typeface="+mj-ea"/>
              <a:ea typeface="+mj-ea"/>
            </a:endParaRPr>
          </a:p>
        </p:txBody>
      </p:sp>
      <p:sp>
        <p:nvSpPr>
          <p:cNvPr id="3" name="文本框 2"/>
          <p:cNvSpPr txBox="1"/>
          <p:nvPr/>
        </p:nvSpPr>
        <p:spPr>
          <a:xfrm>
            <a:off x="1056005" y="1631315"/>
            <a:ext cx="10080000" cy="2084070"/>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zh-CN" altLang="zh-CN" dirty="0">
                <a:latin typeface="+mn-lt"/>
                <a:ea typeface="+mn-ea"/>
                <a:sym typeface="+mn-ea"/>
              </a:rPr>
              <a:t>一个公司，一个头儿、几个志同道合能力互补的人，组成的叫做团队，否则就是团伙。建班子，定战略，带队伍的联想团队圣经。目标一致，狼一样的执行力，把公司当成自己的命根子来做，这才是好团队。</a:t>
            </a:r>
            <a:endParaRPr lang="zh-CN" altLang="zh-CN" dirty="0">
              <a:solidFill>
                <a:schemeClr val="tx1"/>
              </a:solidFill>
              <a:latin typeface="+mn-lt"/>
              <a:ea typeface="+mn-ea"/>
            </a:endParaRPr>
          </a:p>
          <a:p>
            <a:pPr algn="r">
              <a:lnSpc>
                <a:spcPct val="120000"/>
              </a:lnSpc>
              <a:spcBef>
                <a:spcPts val="0"/>
              </a:spcBef>
              <a:buClr>
                <a:srgbClr val="1486AF"/>
              </a:buClr>
              <a:buSzPct val="100000"/>
            </a:pPr>
            <a:r>
              <a:rPr lang="en-US" altLang="zh-CN" dirty="0">
                <a:latin typeface="+mn-lt"/>
                <a:ea typeface="+mn-ea"/>
                <a:sym typeface="+mn-ea"/>
              </a:rPr>
              <a:t>——</a:t>
            </a:r>
            <a:r>
              <a:rPr lang="zh-CN" altLang="zh-CN" dirty="0">
                <a:latin typeface="+mn-lt"/>
                <a:ea typeface="+mn-ea"/>
                <a:sym typeface="+mn-ea"/>
              </a:rPr>
              <a:t>毕胜乐淘网创始人、</a:t>
            </a:r>
            <a:r>
              <a:rPr lang="en-US" altLang="zh-CN" dirty="0">
                <a:latin typeface="+mn-lt"/>
                <a:ea typeface="+mn-ea"/>
                <a:sym typeface="+mn-ea"/>
              </a:rPr>
              <a:t>CEO</a:t>
            </a:r>
            <a:endParaRPr lang="en-US" altLang="zh-CN" dirty="0">
              <a:solidFill>
                <a:schemeClr val="tx1"/>
              </a:solidFill>
              <a:latin typeface="+mn-lt"/>
              <a:ea typeface="+mn-ea"/>
            </a:endParaRPr>
          </a:p>
          <a:p>
            <a:pPr indent="457200" algn="just">
              <a:lnSpc>
                <a:spcPct val="120000"/>
              </a:lnSpc>
              <a:spcBef>
                <a:spcPts val="0"/>
              </a:spcBef>
              <a:spcAft>
                <a:spcPts val="0"/>
              </a:spcAft>
            </a:pPr>
            <a:r>
              <a:rPr lang="zh-CN" altLang="zh-CN" dirty="0">
                <a:latin typeface="+mn-lt"/>
                <a:ea typeface="+mn-ea"/>
                <a:sym typeface="+mn-ea"/>
              </a:rPr>
              <a:t>创业是一个系统工程，需要一个团队共同努力。管理的根本是通过人来做事，人对了事儿才能对，好的管理者应该把</a:t>
            </a:r>
            <a:r>
              <a:rPr lang="en-US" altLang="zh-CN" dirty="0">
                <a:latin typeface="+mn-lt"/>
                <a:ea typeface="+mn-ea"/>
                <a:sym typeface="+mn-ea"/>
              </a:rPr>
              <a:t>80%</a:t>
            </a:r>
            <a:r>
              <a:rPr lang="zh-CN" altLang="zh-CN" dirty="0">
                <a:latin typeface="+mn-lt"/>
                <a:ea typeface="+mn-ea"/>
                <a:sym typeface="+mn-ea"/>
              </a:rPr>
              <a:t>的时间放在人身上，让每个直接下属岗位都由胜任的人来担任。</a:t>
            </a:r>
            <a:endParaRPr lang="zh-CN" altLang="en-US"/>
          </a:p>
        </p:txBody>
      </p:sp>
      <p:sp>
        <p:nvSpPr>
          <p:cNvPr id="611" name="椭圆 610"/>
          <p:cNvSpPr/>
          <p:nvPr>
            <p:custDataLst>
              <p:tags r:id="rId1"/>
            </p:custDataLst>
          </p:nvPr>
        </p:nvSpPr>
        <p:spPr>
          <a:xfrm>
            <a:off x="1406525" y="4317332"/>
            <a:ext cx="1000752" cy="10007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12" name="五角星 611"/>
          <p:cNvSpPr/>
          <p:nvPr>
            <p:custDataLst>
              <p:tags r:id="rId2"/>
            </p:custDataLst>
          </p:nvPr>
        </p:nvSpPr>
        <p:spPr>
          <a:xfrm>
            <a:off x="1527850"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A</a:t>
            </a:r>
            <a:endParaRPr lang="zh-CN" altLang="en-US" dirty="0">
              <a:solidFill>
                <a:schemeClr val="accent1"/>
              </a:solidFill>
            </a:endParaRPr>
          </a:p>
        </p:txBody>
      </p:sp>
      <p:cxnSp>
        <p:nvCxnSpPr>
          <p:cNvPr id="613" name="直接连接符 612"/>
          <p:cNvCxnSpPr/>
          <p:nvPr>
            <p:custDataLst>
              <p:tags r:id="rId3"/>
            </p:custDataLst>
          </p:nvPr>
        </p:nvCxnSpPr>
        <p:spPr>
          <a:xfrm>
            <a:off x="2547986" y="4097655"/>
            <a:ext cx="0" cy="1440825"/>
          </a:xfrm>
          <a:prstGeom prst="line">
            <a:avLst/>
          </a:prstGeom>
        </p:spPr>
        <p:style>
          <a:lnRef idx="1">
            <a:schemeClr val="accent1"/>
          </a:lnRef>
          <a:fillRef idx="0">
            <a:schemeClr val="accent1"/>
          </a:fillRef>
          <a:effectRef idx="0">
            <a:schemeClr val="accent1"/>
          </a:effectRef>
          <a:fontRef idx="minor">
            <a:schemeClr val="tx1"/>
          </a:fontRef>
        </p:style>
      </p:cxnSp>
      <p:sp>
        <p:nvSpPr>
          <p:cNvPr id="614" name="文本框 613"/>
          <p:cNvSpPr txBox="1"/>
          <p:nvPr>
            <p:custDataLst>
              <p:tags r:id="rId4"/>
            </p:custDataLst>
          </p:nvPr>
        </p:nvSpPr>
        <p:spPr>
          <a:xfrm>
            <a:off x="2653665" y="4185285"/>
            <a:ext cx="2376170"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一个人包打天下的时代已经过去了</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615" name="椭圆 614"/>
          <p:cNvSpPr/>
          <p:nvPr>
            <p:custDataLst>
              <p:tags r:id="rId5"/>
            </p:custDataLst>
          </p:nvPr>
        </p:nvSpPr>
        <p:spPr>
          <a:xfrm>
            <a:off x="5102169" y="4317332"/>
            <a:ext cx="1000752" cy="10007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16" name="五角星 615"/>
          <p:cNvSpPr/>
          <p:nvPr>
            <p:custDataLst>
              <p:tags r:id="rId6"/>
            </p:custDataLst>
          </p:nvPr>
        </p:nvSpPr>
        <p:spPr>
          <a:xfrm>
            <a:off x="5223494"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B</a:t>
            </a:r>
            <a:endParaRPr lang="zh-CN" altLang="en-US" dirty="0">
              <a:solidFill>
                <a:schemeClr val="accent1"/>
              </a:solidFill>
            </a:endParaRPr>
          </a:p>
        </p:txBody>
      </p:sp>
      <p:cxnSp>
        <p:nvCxnSpPr>
          <p:cNvPr id="617" name="直接连接符 616"/>
          <p:cNvCxnSpPr/>
          <p:nvPr>
            <p:custDataLst>
              <p:tags r:id="rId7"/>
            </p:custDataLst>
          </p:nvPr>
        </p:nvCxnSpPr>
        <p:spPr>
          <a:xfrm>
            <a:off x="6243630" y="4097655"/>
            <a:ext cx="0" cy="14408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18" name="文本框 617"/>
          <p:cNvSpPr txBox="1"/>
          <p:nvPr>
            <p:custDataLst>
              <p:tags r:id="rId8"/>
            </p:custDataLst>
          </p:nvPr>
        </p:nvSpPr>
        <p:spPr>
          <a:xfrm>
            <a:off x="6205855" y="4185285"/>
            <a:ext cx="2233930"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团队强大才能打胜仗</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619" name="椭圆 618"/>
          <p:cNvSpPr/>
          <p:nvPr>
            <p:custDataLst>
              <p:tags r:id="rId9"/>
            </p:custDataLst>
          </p:nvPr>
        </p:nvSpPr>
        <p:spPr>
          <a:xfrm>
            <a:off x="8367282" y="4317332"/>
            <a:ext cx="1000752" cy="10007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20" name="五角星 619"/>
          <p:cNvSpPr/>
          <p:nvPr>
            <p:custDataLst>
              <p:tags r:id="rId10"/>
            </p:custDataLst>
          </p:nvPr>
        </p:nvSpPr>
        <p:spPr>
          <a:xfrm>
            <a:off x="8488607"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C</a:t>
            </a:r>
            <a:endParaRPr lang="zh-CN" altLang="en-US" dirty="0">
              <a:solidFill>
                <a:schemeClr val="accent1"/>
              </a:solidFill>
            </a:endParaRPr>
          </a:p>
        </p:txBody>
      </p:sp>
      <p:cxnSp>
        <p:nvCxnSpPr>
          <p:cNvPr id="621" name="直接连接符 620"/>
          <p:cNvCxnSpPr/>
          <p:nvPr>
            <p:custDataLst>
              <p:tags r:id="rId11"/>
            </p:custDataLst>
          </p:nvPr>
        </p:nvCxnSpPr>
        <p:spPr>
          <a:xfrm>
            <a:off x="9508025" y="4097655"/>
            <a:ext cx="0" cy="1440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22" name="文本框 621"/>
          <p:cNvSpPr txBox="1"/>
          <p:nvPr>
            <p:custDataLst>
              <p:tags r:id="rId12"/>
            </p:custDataLst>
          </p:nvPr>
        </p:nvSpPr>
        <p:spPr>
          <a:xfrm>
            <a:off x="9614535" y="4185285"/>
            <a:ext cx="1609725"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建立高效团队</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005" y="748030"/>
            <a:ext cx="4240530" cy="460375"/>
          </a:xfrm>
          <a:prstGeom prst="rect">
            <a:avLst/>
          </a:prstGeom>
          <a:noFill/>
        </p:spPr>
        <p:txBody>
          <a:bodyPr wrap="square" rtlCol="0">
            <a:spAutoFit/>
          </a:bodyPr>
          <a:p>
            <a:pPr algn="just"/>
            <a:r>
              <a:rPr lang="zh-CN" altLang="en-US" sz="2400" b="1">
                <a:latin typeface="+mj-ea"/>
                <a:ea typeface="+mj-ea"/>
              </a:rPr>
              <a:t>三、建立高效团队</a:t>
            </a:r>
            <a:endParaRPr lang="zh-CN" altLang="en-US" sz="2400" b="1">
              <a:latin typeface="+mj-ea"/>
              <a:ea typeface="+mj-ea"/>
            </a:endParaRPr>
          </a:p>
        </p:txBody>
      </p:sp>
      <p:sp>
        <p:nvSpPr>
          <p:cNvPr id="163" name="PA-Rectangle: Rounded Corners 4"/>
          <p:cNvSpPr/>
          <p:nvPr>
            <p:custDataLst>
              <p:tags r:id="rId1"/>
            </p:custDataLst>
          </p:nvPr>
        </p:nvSpPr>
        <p:spPr>
          <a:xfrm>
            <a:off x="1993265" y="283654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4" name="PA-Rectangle: Rounded Corners 53"/>
          <p:cNvSpPr/>
          <p:nvPr>
            <p:custDataLst>
              <p:tags r:id="rId2"/>
            </p:custDataLst>
          </p:nvPr>
        </p:nvSpPr>
        <p:spPr>
          <a:xfrm>
            <a:off x="898525" y="2836545"/>
            <a:ext cx="855980" cy="706120"/>
          </a:xfrm>
          <a:prstGeom prst="roundRect">
            <a:avLst>
              <a:gd name="adj" fmla="val 50000"/>
            </a:avLst>
          </a:prstGeom>
          <a:solidFill>
            <a:srgbClr val="907AC3"/>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5" name="PA-Rectangle: Rounded Corners 4"/>
          <p:cNvSpPr/>
          <p:nvPr>
            <p:custDataLst>
              <p:tags r:id="rId3"/>
            </p:custDataLst>
          </p:nvPr>
        </p:nvSpPr>
        <p:spPr>
          <a:xfrm>
            <a:off x="1993265" y="389445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6" name="PA-Rectangle: Rounded Corners 53"/>
          <p:cNvSpPr/>
          <p:nvPr>
            <p:custDataLst>
              <p:tags r:id="rId4"/>
            </p:custDataLst>
          </p:nvPr>
        </p:nvSpPr>
        <p:spPr>
          <a:xfrm>
            <a:off x="898525" y="3894455"/>
            <a:ext cx="855980" cy="706120"/>
          </a:xfrm>
          <a:prstGeom prst="roundRect">
            <a:avLst>
              <a:gd name="adj" fmla="val 50000"/>
            </a:avLst>
          </a:prstGeom>
          <a:solidFill>
            <a:srgbClr val="C552A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7" name="PA-Rectangle: Rounded Corners 4"/>
          <p:cNvSpPr/>
          <p:nvPr>
            <p:custDataLst>
              <p:tags r:id="rId5"/>
            </p:custDataLst>
          </p:nvPr>
        </p:nvSpPr>
        <p:spPr>
          <a:xfrm>
            <a:off x="1993265" y="495236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8" name="PA-Rectangle: Rounded Corners 53"/>
          <p:cNvSpPr/>
          <p:nvPr>
            <p:custDataLst>
              <p:tags r:id="rId6"/>
            </p:custDataLst>
          </p:nvPr>
        </p:nvSpPr>
        <p:spPr>
          <a:xfrm>
            <a:off x="898525" y="4952365"/>
            <a:ext cx="855980" cy="706120"/>
          </a:xfrm>
          <a:prstGeom prst="roundRect">
            <a:avLst>
              <a:gd name="adj" fmla="val 50000"/>
            </a:avLst>
          </a:prstGeom>
          <a:solidFill>
            <a:srgbClr val="C552A8">
              <a:lumMod val="75000"/>
            </a:srgbClr>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9" name="PA-Rectangle: Rounded Corners 4"/>
          <p:cNvSpPr/>
          <p:nvPr>
            <p:custDataLst>
              <p:tags r:id="rId7"/>
            </p:custDataLst>
          </p:nvPr>
        </p:nvSpPr>
        <p:spPr>
          <a:xfrm>
            <a:off x="7686040" y="283654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0" name="PA-Rectangle: Rounded Corners 53"/>
          <p:cNvSpPr/>
          <p:nvPr>
            <p:custDataLst>
              <p:tags r:id="rId8"/>
            </p:custDataLst>
          </p:nvPr>
        </p:nvSpPr>
        <p:spPr>
          <a:xfrm>
            <a:off x="6583045" y="2836545"/>
            <a:ext cx="855980" cy="706120"/>
          </a:xfrm>
          <a:prstGeom prst="roundRect">
            <a:avLst>
              <a:gd name="adj" fmla="val 50000"/>
            </a:avLst>
          </a:prstGeom>
          <a:solidFill>
            <a:srgbClr val="AD68B6"/>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1" name="PA-Rectangle: Rounded Corners 4"/>
          <p:cNvSpPr/>
          <p:nvPr>
            <p:custDataLst>
              <p:tags r:id="rId9"/>
            </p:custDataLst>
          </p:nvPr>
        </p:nvSpPr>
        <p:spPr>
          <a:xfrm>
            <a:off x="7686040" y="389445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2" name="PA-Rectangle: Rounded Corners 53"/>
          <p:cNvSpPr/>
          <p:nvPr>
            <p:custDataLst>
              <p:tags r:id="rId10"/>
            </p:custDataLst>
          </p:nvPr>
        </p:nvSpPr>
        <p:spPr>
          <a:xfrm>
            <a:off x="6583045" y="3894455"/>
            <a:ext cx="855980" cy="706120"/>
          </a:xfrm>
          <a:prstGeom prst="roundRect">
            <a:avLst>
              <a:gd name="adj" fmla="val 50000"/>
            </a:avLst>
          </a:prstGeom>
          <a:solidFill>
            <a:srgbClr val="DB349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3" name="PA-Rectangle: Rounded Corners 4"/>
          <p:cNvSpPr/>
          <p:nvPr>
            <p:custDataLst>
              <p:tags r:id="rId11"/>
            </p:custDataLst>
          </p:nvPr>
        </p:nvSpPr>
        <p:spPr>
          <a:xfrm>
            <a:off x="7686040" y="495236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4" name="PA-Rectangle: Rounded Corners 53"/>
          <p:cNvSpPr/>
          <p:nvPr>
            <p:custDataLst>
              <p:tags r:id="rId12"/>
            </p:custDataLst>
          </p:nvPr>
        </p:nvSpPr>
        <p:spPr>
          <a:xfrm>
            <a:off x="6583045" y="4952365"/>
            <a:ext cx="855980" cy="706120"/>
          </a:xfrm>
          <a:prstGeom prst="roundRect">
            <a:avLst>
              <a:gd name="adj" fmla="val 50000"/>
            </a:avLst>
          </a:prstGeom>
          <a:solidFill>
            <a:srgbClr val="DB3498">
              <a:lumMod val="75000"/>
            </a:srgbClr>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5" name="PA-Rectangle: Rounded Corners 4"/>
          <p:cNvSpPr/>
          <p:nvPr>
            <p:custDataLst>
              <p:tags r:id="rId13"/>
            </p:custDataLst>
          </p:nvPr>
        </p:nvSpPr>
        <p:spPr>
          <a:xfrm>
            <a:off x="1993265" y="177863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6" name="PA-Rectangle: Rounded Corners 53"/>
          <p:cNvSpPr/>
          <p:nvPr>
            <p:custDataLst>
              <p:tags r:id="rId14"/>
            </p:custDataLst>
          </p:nvPr>
        </p:nvSpPr>
        <p:spPr>
          <a:xfrm>
            <a:off x="898525" y="1778635"/>
            <a:ext cx="855980" cy="706120"/>
          </a:xfrm>
          <a:prstGeom prst="roundRect">
            <a:avLst>
              <a:gd name="adj" fmla="val 50000"/>
            </a:avLst>
          </a:prstGeom>
          <a:solidFill>
            <a:srgbClr val="3498DB"/>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7" name="PA-Rectangle: Rounded Corners 4"/>
          <p:cNvSpPr/>
          <p:nvPr>
            <p:custDataLst>
              <p:tags r:id="rId15"/>
            </p:custDataLst>
          </p:nvPr>
        </p:nvSpPr>
        <p:spPr>
          <a:xfrm>
            <a:off x="7686040" y="177863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8" name="PA-Rectangle: Rounded Corners 53"/>
          <p:cNvSpPr/>
          <p:nvPr>
            <p:custDataLst>
              <p:tags r:id="rId16"/>
            </p:custDataLst>
          </p:nvPr>
        </p:nvSpPr>
        <p:spPr>
          <a:xfrm>
            <a:off x="6583045" y="1778635"/>
            <a:ext cx="855980" cy="706120"/>
          </a:xfrm>
          <a:prstGeom prst="roundRect">
            <a:avLst>
              <a:gd name="adj" fmla="val 50000"/>
            </a:avLst>
          </a:prstGeom>
          <a:solidFill>
            <a:srgbClr val="6C8AC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9" name="PA-文本框 37"/>
          <p:cNvSpPr txBox="1"/>
          <p:nvPr>
            <p:custDataLst>
              <p:tags r:id="rId17"/>
            </p:custDataLst>
          </p:nvPr>
        </p:nvSpPr>
        <p:spPr>
          <a:xfrm>
            <a:off x="2325370" y="1855470"/>
            <a:ext cx="3244215"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ea"/>
                <a:ea typeface="+mn-ea"/>
                <a:sym typeface="+mn-ea"/>
              </a:rPr>
              <a:t>过分追求民主，没有形成创业领袖人物</a:t>
            </a:r>
            <a:endParaRPr kumimoji="0" lang="zh-CN" altLang="zh-CN" sz="1400" b="0" i="0" kern="1200" cap="none" spc="150" normalizeH="0" noProof="0" dirty="0">
              <a:ln>
                <a:noFill/>
              </a:ln>
              <a:solidFill>
                <a:srgbClr val="000000">
                  <a:lumMod val="50000"/>
                  <a:lumOff val="50000"/>
                </a:srgbClr>
              </a:solidFill>
              <a:effectLst/>
              <a:latin typeface="+mn-ea"/>
              <a:ea typeface="+mn-ea"/>
              <a:cs typeface="+mn-cs"/>
              <a:sym typeface="微软雅黑" panose="020B0503020204020204" pitchFamily="34" charset="-122"/>
            </a:endParaRPr>
          </a:p>
        </p:txBody>
      </p:sp>
      <p:sp>
        <p:nvSpPr>
          <p:cNvPr id="202" name="PA-文本框 38"/>
          <p:cNvSpPr txBox="1"/>
          <p:nvPr>
            <p:custDataLst>
              <p:tags r:id="rId18"/>
            </p:custDataLst>
          </p:nvPr>
        </p:nvSpPr>
        <p:spPr>
          <a:xfrm>
            <a:off x="2325370" y="2913380"/>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团队成员中个别成员有畏惧心理</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17" name="PA-文本框 39"/>
          <p:cNvSpPr txBox="1"/>
          <p:nvPr>
            <p:custDataLst>
              <p:tags r:id="rId19"/>
            </p:custDataLst>
          </p:nvPr>
        </p:nvSpPr>
        <p:spPr>
          <a:xfrm>
            <a:off x="2325370" y="3971290"/>
            <a:ext cx="3092450" cy="553085"/>
          </a:xfrm>
          <a:prstGeom prst="rect">
            <a:avLst/>
          </a:prstGeom>
          <a:noFill/>
        </p:spPr>
        <p:txBody>
          <a:bodyPr wrap="square" rtlCol="0"/>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因为性格、个性、兴趣不合，导致磨合出现问题</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18" name="PA-文本框 40"/>
          <p:cNvSpPr txBox="1"/>
          <p:nvPr>
            <p:custDataLst>
              <p:tags r:id="rId20"/>
            </p:custDataLst>
          </p:nvPr>
        </p:nvSpPr>
        <p:spPr>
          <a:xfrm>
            <a:off x="2325370" y="5037455"/>
            <a:ext cx="3092450" cy="553085"/>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团队成员中有些能力不适应企业发展的需要</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19" name="PA-文本框 43"/>
          <p:cNvSpPr txBox="1"/>
          <p:nvPr>
            <p:custDataLst>
              <p:tags r:id="rId21"/>
            </p:custDataLst>
          </p:nvPr>
        </p:nvSpPr>
        <p:spPr>
          <a:xfrm>
            <a:off x="8018145" y="1845945"/>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创业团队盲目自信</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0" name="PA-文本框 44"/>
          <p:cNvSpPr txBox="1"/>
          <p:nvPr>
            <p:custDataLst>
              <p:tags r:id="rId22"/>
            </p:custDataLst>
          </p:nvPr>
        </p:nvSpPr>
        <p:spPr>
          <a:xfrm>
            <a:off x="8018145" y="2913380"/>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创业团队成员搭配不尽合理</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1" name="PA-文本框 45"/>
          <p:cNvSpPr txBox="1"/>
          <p:nvPr>
            <p:custDataLst>
              <p:tags r:id="rId23"/>
            </p:custDataLst>
          </p:nvPr>
        </p:nvSpPr>
        <p:spPr>
          <a:xfrm>
            <a:off x="8018145" y="3971290"/>
            <a:ext cx="3092450" cy="574040"/>
          </a:xfrm>
          <a:prstGeom prst="rect">
            <a:avLst/>
          </a:prstGeom>
          <a:noFill/>
        </p:spPr>
        <p:txBody>
          <a:bodyPr wrap="square" rtlCol="0" anchor="ctr" anchorCtr="0"/>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团队成员之间缺乏共同的创业目标、利益、思路、纲领、规则等</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22" name="PA-文本框 46"/>
          <p:cNvSpPr txBox="1"/>
          <p:nvPr>
            <p:custDataLst>
              <p:tags r:id="rId24"/>
            </p:custDataLst>
          </p:nvPr>
        </p:nvSpPr>
        <p:spPr>
          <a:xfrm>
            <a:off x="8018145" y="5037455"/>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没有明确的利润分配方案</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3" name="PA-spray_142275"/>
          <p:cNvSpPr>
            <a:spLocks noChangeAspect="1"/>
          </p:cNvSpPr>
          <p:nvPr>
            <p:custDataLst>
              <p:tags r:id="rId25"/>
            </p:custDataLst>
          </p:nvPr>
        </p:nvSpPr>
        <p:spPr bwMode="auto">
          <a:xfrm>
            <a:off x="1186815" y="1913890"/>
            <a:ext cx="361315" cy="417830"/>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ysClr val="window" lastClr="FFFFFF"/>
          </a:solidFill>
          <a:ln>
            <a:noFill/>
          </a:ln>
        </p:spPr>
        <p:txBody>
          <a:bodyPr>
            <a:normAutofit/>
          </a:bodyPr>
          <a:lstStyle/>
          <a:p>
            <a:endParaRPr lang="zh-CN" altLang="en-US" sz="1800"/>
          </a:p>
        </p:txBody>
      </p:sp>
      <p:sp>
        <p:nvSpPr>
          <p:cNvPr id="224" name="PA-palette_152686"/>
          <p:cNvSpPr>
            <a:spLocks noChangeAspect="1"/>
          </p:cNvSpPr>
          <p:nvPr>
            <p:custDataLst>
              <p:tags r:id="rId26"/>
            </p:custDataLst>
          </p:nvPr>
        </p:nvSpPr>
        <p:spPr bwMode="auto">
          <a:xfrm>
            <a:off x="1100455" y="4029710"/>
            <a:ext cx="417830" cy="417830"/>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ysClr val="window" lastClr="FFFFFF"/>
          </a:solidFill>
          <a:ln>
            <a:noFill/>
          </a:ln>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225" name="PA-palette_152686"/>
          <p:cNvSpPr>
            <a:spLocks noChangeAspect="1"/>
          </p:cNvSpPr>
          <p:nvPr>
            <p:custDataLst>
              <p:tags r:id="rId27"/>
            </p:custDataLst>
          </p:nvPr>
        </p:nvSpPr>
        <p:spPr bwMode="auto">
          <a:xfrm>
            <a:off x="1100455" y="5105400"/>
            <a:ext cx="417830" cy="417195"/>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ysClr val="window" lastClr="FFFFFF"/>
          </a:solidFill>
          <a:ln>
            <a:noFill/>
          </a:ln>
        </p:spPr>
        <p:txBody>
          <a:bodyPr>
            <a:normAutofit/>
          </a:bodyPr>
          <a:lstStyle/>
          <a:p>
            <a:endParaRPr lang="zh-CN" altLang="en-US" sz="1800"/>
          </a:p>
        </p:txBody>
      </p:sp>
      <p:sp>
        <p:nvSpPr>
          <p:cNvPr id="226" name="PA-spray-gun_272337"/>
          <p:cNvSpPr>
            <a:spLocks noChangeAspect="1"/>
          </p:cNvSpPr>
          <p:nvPr>
            <p:custDataLst>
              <p:tags r:id="rId28"/>
            </p:custDataLst>
          </p:nvPr>
        </p:nvSpPr>
        <p:spPr bwMode="auto">
          <a:xfrm>
            <a:off x="6805930" y="1891030"/>
            <a:ext cx="410845" cy="417830"/>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ysClr val="window" lastClr="FFFFFF"/>
          </a:solidFill>
          <a:ln>
            <a:noFill/>
          </a:ln>
        </p:spPr>
        <p:txBody>
          <a:bodyPr>
            <a:normAutofit/>
          </a:bodyPr>
          <a:lstStyle/>
          <a:p>
            <a:endParaRPr lang="zh-CN" altLang="en-US" sz="1800"/>
          </a:p>
        </p:txBody>
      </p:sp>
      <p:sp>
        <p:nvSpPr>
          <p:cNvPr id="227" name="PA-folded-paper_15054"/>
          <p:cNvSpPr>
            <a:spLocks noChangeAspect="1"/>
          </p:cNvSpPr>
          <p:nvPr>
            <p:custDataLst>
              <p:tags r:id="rId29"/>
            </p:custDataLst>
          </p:nvPr>
        </p:nvSpPr>
        <p:spPr bwMode="auto">
          <a:xfrm>
            <a:off x="6798310" y="2971800"/>
            <a:ext cx="417830" cy="403225"/>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ysClr val="window" lastClr="FFFFFF"/>
          </a:solidFill>
          <a:ln>
            <a:noFill/>
          </a:ln>
        </p:spPr>
        <p:txBody>
          <a:bodyPr>
            <a:normAutofit/>
          </a:bodyPr>
          <a:lstStyle/>
          <a:p>
            <a:endParaRPr lang="zh-CN" altLang="en-US" sz="1800"/>
          </a:p>
        </p:txBody>
      </p:sp>
      <p:sp>
        <p:nvSpPr>
          <p:cNvPr id="228" name="PA-clip-doodle_16258"/>
          <p:cNvSpPr>
            <a:spLocks noChangeAspect="1"/>
          </p:cNvSpPr>
          <p:nvPr>
            <p:custDataLst>
              <p:tags r:id="rId30"/>
            </p:custDataLst>
          </p:nvPr>
        </p:nvSpPr>
        <p:spPr bwMode="auto">
          <a:xfrm>
            <a:off x="6805930" y="4026535"/>
            <a:ext cx="386715" cy="417830"/>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ysClr val="window" lastClr="FFFFFF"/>
          </a:solidFill>
          <a:ln>
            <a:noFill/>
          </a:ln>
        </p:spPr>
        <p:txBody>
          <a:bodyPr>
            <a:normAutofit/>
          </a:bodyPr>
          <a:lstStyle/>
          <a:p>
            <a:endParaRPr lang="zh-CN" altLang="en-US" sz="1800"/>
          </a:p>
        </p:txBody>
      </p:sp>
      <p:sp>
        <p:nvSpPr>
          <p:cNvPr id="229" name="PA-big-pinterest-logo_80811"/>
          <p:cNvSpPr>
            <a:spLocks noChangeAspect="1"/>
          </p:cNvSpPr>
          <p:nvPr>
            <p:custDataLst>
              <p:tags r:id="rId31"/>
            </p:custDataLst>
          </p:nvPr>
        </p:nvSpPr>
        <p:spPr bwMode="auto">
          <a:xfrm>
            <a:off x="1174750" y="2971800"/>
            <a:ext cx="301625" cy="417830"/>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ysClr val="window" lastClr="FFFFFF"/>
          </a:solidFill>
          <a:ln>
            <a:noFill/>
          </a:ln>
        </p:spPr>
        <p:txBody>
          <a:bodyPr>
            <a:normAutofit/>
          </a:bodyPr>
          <a:lstStyle/>
          <a:p>
            <a:endParaRPr lang="zh-CN" altLang="en-US" sz="1800"/>
          </a:p>
        </p:txBody>
      </p:sp>
      <p:sp>
        <p:nvSpPr>
          <p:cNvPr id="230" name="PA-eraser-erasing_15960"/>
          <p:cNvSpPr>
            <a:spLocks noChangeAspect="1"/>
          </p:cNvSpPr>
          <p:nvPr>
            <p:custDataLst>
              <p:tags r:id="rId32"/>
            </p:custDataLst>
          </p:nvPr>
        </p:nvSpPr>
        <p:spPr bwMode="auto">
          <a:xfrm>
            <a:off x="6805930" y="5086985"/>
            <a:ext cx="416560" cy="417830"/>
          </a:xfrm>
          <a:custGeom>
            <a:avLst/>
            <a:gdLst>
              <a:gd name="T0" fmla="*/ 637 w 646"/>
              <a:gd name="T1" fmla="*/ 261 h 649"/>
              <a:gd name="T2" fmla="*/ 385 w 646"/>
              <a:gd name="T3" fmla="*/ 9 h 649"/>
              <a:gd name="T4" fmla="*/ 352 w 646"/>
              <a:gd name="T5" fmla="*/ 11 h 649"/>
              <a:gd name="T6" fmla="*/ 11 w 646"/>
              <a:gd name="T7" fmla="*/ 352 h 649"/>
              <a:gd name="T8" fmla="*/ 9 w 646"/>
              <a:gd name="T9" fmla="*/ 385 h 649"/>
              <a:gd name="T10" fmla="*/ 261 w 646"/>
              <a:gd name="T11" fmla="*/ 637 h 649"/>
              <a:gd name="T12" fmla="*/ 271 w 646"/>
              <a:gd name="T13" fmla="*/ 642 h 649"/>
              <a:gd name="T14" fmla="*/ 288 w 646"/>
              <a:gd name="T15" fmla="*/ 649 h 649"/>
              <a:gd name="T16" fmla="*/ 592 w 646"/>
              <a:gd name="T17" fmla="*/ 649 h 649"/>
              <a:gd name="T18" fmla="*/ 617 w 646"/>
              <a:gd name="T19" fmla="*/ 624 h 649"/>
              <a:gd name="T20" fmla="*/ 592 w 646"/>
              <a:gd name="T21" fmla="*/ 599 h 649"/>
              <a:gd name="T22" fmla="*/ 331 w 646"/>
              <a:gd name="T23" fmla="*/ 599 h 649"/>
              <a:gd name="T24" fmla="*/ 635 w 646"/>
              <a:gd name="T25" fmla="*/ 294 h 649"/>
              <a:gd name="T26" fmla="*/ 637 w 646"/>
              <a:gd name="T27" fmla="*/ 261 h 649"/>
              <a:gd name="T28" fmla="*/ 396 w 646"/>
              <a:gd name="T29" fmla="*/ 470 h 649"/>
              <a:gd name="T30" fmla="*/ 176 w 646"/>
              <a:gd name="T31" fmla="*/ 250 h 649"/>
              <a:gd name="T32" fmla="*/ 140 w 646"/>
              <a:gd name="T33" fmla="*/ 285 h 649"/>
              <a:gd name="T34" fmla="*/ 361 w 646"/>
              <a:gd name="T35" fmla="*/ 506 h 649"/>
              <a:gd name="T36" fmla="*/ 280 w 646"/>
              <a:gd name="T37" fmla="*/ 586 h 649"/>
              <a:gd name="T38" fmla="*/ 60 w 646"/>
              <a:gd name="T39" fmla="*/ 366 h 649"/>
              <a:gd name="T40" fmla="*/ 365 w 646"/>
              <a:gd name="T41" fmla="*/ 60 h 649"/>
              <a:gd name="T42" fmla="*/ 586 w 646"/>
              <a:gd name="T43" fmla="*/ 281 h 649"/>
              <a:gd name="T44" fmla="*/ 396 w 646"/>
              <a:gd name="T45" fmla="*/ 47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649">
                <a:moveTo>
                  <a:pt x="637" y="261"/>
                </a:moveTo>
                <a:lnTo>
                  <a:pt x="385" y="9"/>
                </a:lnTo>
                <a:cubicBezTo>
                  <a:pt x="376" y="0"/>
                  <a:pt x="361" y="1"/>
                  <a:pt x="352" y="11"/>
                </a:cubicBezTo>
                <a:lnTo>
                  <a:pt x="11" y="352"/>
                </a:lnTo>
                <a:cubicBezTo>
                  <a:pt x="1" y="362"/>
                  <a:pt x="0" y="377"/>
                  <a:pt x="9" y="385"/>
                </a:cubicBezTo>
                <a:lnTo>
                  <a:pt x="261" y="637"/>
                </a:lnTo>
                <a:cubicBezTo>
                  <a:pt x="264" y="640"/>
                  <a:pt x="267" y="642"/>
                  <a:pt x="271" y="642"/>
                </a:cubicBezTo>
                <a:cubicBezTo>
                  <a:pt x="276" y="646"/>
                  <a:pt x="281" y="649"/>
                  <a:pt x="288" y="649"/>
                </a:cubicBezTo>
                <a:lnTo>
                  <a:pt x="592" y="649"/>
                </a:lnTo>
                <a:cubicBezTo>
                  <a:pt x="606" y="649"/>
                  <a:pt x="617" y="638"/>
                  <a:pt x="617" y="624"/>
                </a:cubicBezTo>
                <a:cubicBezTo>
                  <a:pt x="617" y="610"/>
                  <a:pt x="606" y="599"/>
                  <a:pt x="592" y="599"/>
                </a:cubicBezTo>
                <a:lnTo>
                  <a:pt x="331" y="599"/>
                </a:lnTo>
                <a:lnTo>
                  <a:pt x="635" y="294"/>
                </a:lnTo>
                <a:cubicBezTo>
                  <a:pt x="645" y="285"/>
                  <a:pt x="646" y="270"/>
                  <a:pt x="637" y="261"/>
                </a:cubicBezTo>
                <a:close/>
                <a:moveTo>
                  <a:pt x="396" y="470"/>
                </a:moveTo>
                <a:lnTo>
                  <a:pt x="176" y="250"/>
                </a:lnTo>
                <a:lnTo>
                  <a:pt x="140" y="285"/>
                </a:lnTo>
                <a:lnTo>
                  <a:pt x="361" y="506"/>
                </a:lnTo>
                <a:lnTo>
                  <a:pt x="280" y="586"/>
                </a:lnTo>
                <a:lnTo>
                  <a:pt x="60" y="366"/>
                </a:lnTo>
                <a:lnTo>
                  <a:pt x="365" y="60"/>
                </a:lnTo>
                <a:lnTo>
                  <a:pt x="586" y="281"/>
                </a:lnTo>
                <a:lnTo>
                  <a:pt x="396" y="470"/>
                </a:lnTo>
                <a:close/>
              </a:path>
            </a:pathLst>
          </a:custGeom>
          <a:solidFill>
            <a:sysClr val="window" lastClr="FFFFFF"/>
          </a:solidFill>
          <a:ln>
            <a:noFill/>
          </a:ln>
        </p:spPr>
        <p:txBody>
          <a:bodyPr>
            <a:normAutofit/>
          </a:bodyPr>
          <a:lstStyle/>
          <a:p>
            <a:endParaRPr lang="zh-CN" altLang="en-US" sz="1800"/>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299341" y="24066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创业团队的素质与精神</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1056005" y="1186815"/>
            <a:ext cx="3570605" cy="460375"/>
          </a:xfrm>
          <a:prstGeom prst="rect">
            <a:avLst/>
          </a:prstGeom>
          <a:noFill/>
        </p:spPr>
        <p:txBody>
          <a:bodyPr wrap="square" rtlCol="0">
            <a:spAutoFit/>
          </a:bodyPr>
          <a:p>
            <a:r>
              <a:rPr lang="zh-CN" altLang="zh-CN" sz="2400" b="1" dirty="0">
                <a:latin typeface="+mn-lt"/>
                <a:ea typeface="+mn-ea"/>
                <a:sym typeface="+mn-ea"/>
              </a:rPr>
              <a:t>成功创业团队的特征：</a:t>
            </a:r>
            <a:endParaRPr lang="zh-CN" altLang="en-US" sz="2400" b="1">
              <a:latin typeface="+mj-ea"/>
              <a:ea typeface="+mj-ea"/>
            </a:endParaRPr>
          </a:p>
        </p:txBody>
      </p:sp>
      <p:sp>
        <p:nvSpPr>
          <p:cNvPr id="108" name="矩形 28"/>
          <p:cNvSpPr>
            <a:spLocks noChangeArrowheads="1"/>
          </p:cNvSpPr>
          <p:nvPr>
            <p:custDataLst>
              <p:tags r:id="rId2"/>
            </p:custDataLst>
          </p:nvPr>
        </p:nvSpPr>
        <p:spPr bwMode="auto">
          <a:xfrm>
            <a:off x="3556953" y="2006283"/>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凝聚力</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09" name="矩形 28"/>
          <p:cNvSpPr>
            <a:spLocks noChangeArrowheads="1"/>
          </p:cNvSpPr>
          <p:nvPr>
            <p:custDataLst>
              <p:tags r:id="rId3"/>
            </p:custDataLst>
          </p:nvPr>
        </p:nvSpPr>
        <p:spPr bwMode="auto">
          <a:xfrm>
            <a:off x="7700328" y="2006283"/>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与企业同成长</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0" name="矩形 28"/>
          <p:cNvSpPr>
            <a:spLocks noChangeArrowheads="1"/>
          </p:cNvSpPr>
          <p:nvPr>
            <p:custDataLst>
              <p:tags r:id="rId4"/>
            </p:custDataLst>
          </p:nvPr>
        </p:nvSpPr>
        <p:spPr bwMode="auto">
          <a:xfrm>
            <a:off x="3556953" y="3033395"/>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股权分配合理</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1" name="矩形 28"/>
          <p:cNvSpPr>
            <a:spLocks noChangeArrowheads="1"/>
          </p:cNvSpPr>
          <p:nvPr>
            <p:custDataLst>
              <p:tags r:id="rId5"/>
            </p:custDataLst>
          </p:nvPr>
        </p:nvSpPr>
        <p:spPr bwMode="auto">
          <a:xfrm>
            <a:off x="7700328" y="3033395"/>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利益分配公平有弹性</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2" name="矩形 28"/>
          <p:cNvSpPr>
            <a:spLocks noChangeArrowheads="1"/>
          </p:cNvSpPr>
          <p:nvPr>
            <p:custDataLst>
              <p:tags r:id="rId6"/>
            </p:custDataLst>
          </p:nvPr>
        </p:nvSpPr>
        <p:spPr bwMode="auto">
          <a:xfrm>
            <a:off x="3556953" y="4058920"/>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能力搭配完美</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3" name="矩形 28"/>
          <p:cNvSpPr>
            <a:spLocks noChangeArrowheads="1"/>
          </p:cNvSpPr>
          <p:nvPr>
            <p:custDataLst>
              <p:tags r:id="rId7"/>
            </p:custDataLst>
          </p:nvPr>
        </p:nvSpPr>
        <p:spPr bwMode="auto">
          <a:xfrm>
            <a:off x="7700328" y="4058920"/>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创业激情</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4" name="矩形 28"/>
          <p:cNvSpPr>
            <a:spLocks noChangeArrowheads="1"/>
          </p:cNvSpPr>
          <p:nvPr>
            <p:custDataLst>
              <p:tags r:id="rId8"/>
            </p:custDataLst>
          </p:nvPr>
        </p:nvSpPr>
        <p:spPr bwMode="auto">
          <a:xfrm>
            <a:off x="3556952" y="5084445"/>
            <a:ext cx="231298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相互信任</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6" name="矩形 28"/>
          <p:cNvSpPr>
            <a:spLocks noChangeArrowheads="1"/>
          </p:cNvSpPr>
          <p:nvPr>
            <p:custDataLst>
              <p:tags r:id="rId9"/>
            </p:custDataLst>
          </p:nvPr>
        </p:nvSpPr>
        <p:spPr bwMode="auto">
          <a:xfrm>
            <a:off x="7698740" y="5084445"/>
            <a:ext cx="231298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rPr>
              <a:t>人品</a:t>
            </a:r>
            <a:endParaRPr lang="zh-CN" altLang="zh-CN" sz="2000" kern="0" dirty="0" smtClean="0">
              <a:solidFill>
                <a:srgbClr val="000000"/>
              </a:solidFill>
              <a:latin typeface="Arial" panose="020B0604020202020204" pitchFamily="34" charset="0"/>
              <a:ea typeface="黑体" panose="02010609060101010101" charset="-122"/>
              <a:sym typeface="黑体" panose="02010609060101010101" charset="-122"/>
            </a:endParaRPr>
          </a:p>
        </p:txBody>
      </p:sp>
      <p:sp>
        <p:nvSpPr>
          <p:cNvPr id="117" name="椭圆 8"/>
          <p:cNvSpPr>
            <a:spLocks noChangeArrowheads="1"/>
          </p:cNvSpPr>
          <p:nvPr>
            <p:custDataLst>
              <p:tags r:id="rId10"/>
            </p:custDataLst>
          </p:nvPr>
        </p:nvSpPr>
        <p:spPr bwMode="auto">
          <a:xfrm>
            <a:off x="2756853" y="2103120"/>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18" name="椭圆 9"/>
          <p:cNvSpPr>
            <a:spLocks noChangeArrowheads="1"/>
          </p:cNvSpPr>
          <p:nvPr>
            <p:custDataLst>
              <p:tags r:id="rId11"/>
            </p:custDataLst>
          </p:nvPr>
        </p:nvSpPr>
        <p:spPr bwMode="auto">
          <a:xfrm>
            <a:off x="2812415" y="2158683"/>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19" name="椭圆 12"/>
          <p:cNvSpPr>
            <a:spLocks noChangeArrowheads="1"/>
          </p:cNvSpPr>
          <p:nvPr>
            <p:custDataLst>
              <p:tags r:id="rId12"/>
            </p:custDataLst>
          </p:nvPr>
        </p:nvSpPr>
        <p:spPr bwMode="auto">
          <a:xfrm>
            <a:off x="6898640" y="2103120"/>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0" name="椭圆 13"/>
          <p:cNvSpPr>
            <a:spLocks noChangeArrowheads="1"/>
          </p:cNvSpPr>
          <p:nvPr>
            <p:custDataLst>
              <p:tags r:id="rId13"/>
            </p:custDataLst>
          </p:nvPr>
        </p:nvSpPr>
        <p:spPr bwMode="auto">
          <a:xfrm>
            <a:off x="6954203" y="2158683"/>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1" name="椭圆 16"/>
          <p:cNvSpPr>
            <a:spLocks noChangeArrowheads="1"/>
          </p:cNvSpPr>
          <p:nvPr>
            <p:custDataLst>
              <p:tags r:id="rId14"/>
            </p:custDataLst>
          </p:nvPr>
        </p:nvSpPr>
        <p:spPr bwMode="auto">
          <a:xfrm>
            <a:off x="2756853" y="313023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2" name="椭圆 17"/>
          <p:cNvSpPr>
            <a:spLocks noChangeArrowheads="1"/>
          </p:cNvSpPr>
          <p:nvPr>
            <p:custDataLst>
              <p:tags r:id="rId15"/>
            </p:custDataLst>
          </p:nvPr>
        </p:nvSpPr>
        <p:spPr bwMode="auto">
          <a:xfrm>
            <a:off x="2812415" y="3185795"/>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3" name="椭圆 20"/>
          <p:cNvSpPr>
            <a:spLocks noChangeArrowheads="1"/>
          </p:cNvSpPr>
          <p:nvPr>
            <p:custDataLst>
              <p:tags r:id="rId16"/>
            </p:custDataLst>
          </p:nvPr>
        </p:nvSpPr>
        <p:spPr bwMode="auto">
          <a:xfrm>
            <a:off x="6898640" y="313023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4" name="椭圆 21"/>
          <p:cNvSpPr>
            <a:spLocks noChangeArrowheads="1"/>
          </p:cNvSpPr>
          <p:nvPr>
            <p:custDataLst>
              <p:tags r:id="rId17"/>
            </p:custDataLst>
          </p:nvPr>
        </p:nvSpPr>
        <p:spPr bwMode="auto">
          <a:xfrm>
            <a:off x="6954203" y="318579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5" name="椭圆 124"/>
          <p:cNvSpPr>
            <a:spLocks noChangeArrowheads="1"/>
          </p:cNvSpPr>
          <p:nvPr>
            <p:custDataLst>
              <p:tags r:id="rId18"/>
            </p:custDataLst>
          </p:nvPr>
        </p:nvSpPr>
        <p:spPr bwMode="auto">
          <a:xfrm>
            <a:off x="2756853" y="415575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6" name="椭圆 125"/>
          <p:cNvSpPr>
            <a:spLocks noChangeArrowheads="1"/>
          </p:cNvSpPr>
          <p:nvPr>
            <p:custDataLst>
              <p:tags r:id="rId19"/>
            </p:custDataLst>
          </p:nvPr>
        </p:nvSpPr>
        <p:spPr bwMode="auto">
          <a:xfrm>
            <a:off x="2812415" y="4211320"/>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7" name="椭圆 28"/>
          <p:cNvSpPr>
            <a:spLocks noChangeArrowheads="1"/>
          </p:cNvSpPr>
          <p:nvPr>
            <p:custDataLst>
              <p:tags r:id="rId20"/>
            </p:custDataLst>
          </p:nvPr>
        </p:nvSpPr>
        <p:spPr bwMode="auto">
          <a:xfrm>
            <a:off x="6898640" y="415575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8" name="椭圆 29"/>
          <p:cNvSpPr>
            <a:spLocks noChangeArrowheads="1"/>
          </p:cNvSpPr>
          <p:nvPr>
            <p:custDataLst>
              <p:tags r:id="rId21"/>
            </p:custDataLst>
          </p:nvPr>
        </p:nvSpPr>
        <p:spPr bwMode="auto">
          <a:xfrm>
            <a:off x="6954203" y="421132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29" name="椭圆 24"/>
          <p:cNvSpPr>
            <a:spLocks noChangeArrowheads="1"/>
          </p:cNvSpPr>
          <p:nvPr>
            <p:custDataLst>
              <p:tags r:id="rId22"/>
            </p:custDataLst>
          </p:nvPr>
        </p:nvSpPr>
        <p:spPr bwMode="auto">
          <a:xfrm>
            <a:off x="2756852" y="518128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30" name="椭圆 25"/>
          <p:cNvSpPr>
            <a:spLocks noChangeArrowheads="1"/>
          </p:cNvSpPr>
          <p:nvPr>
            <p:custDataLst>
              <p:tags r:id="rId23"/>
            </p:custDataLst>
          </p:nvPr>
        </p:nvSpPr>
        <p:spPr bwMode="auto">
          <a:xfrm>
            <a:off x="2812415" y="5236845"/>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31" name="椭圆 24"/>
          <p:cNvSpPr>
            <a:spLocks noChangeArrowheads="1"/>
          </p:cNvSpPr>
          <p:nvPr>
            <p:custDataLst>
              <p:tags r:id="rId24"/>
            </p:custDataLst>
          </p:nvPr>
        </p:nvSpPr>
        <p:spPr bwMode="auto">
          <a:xfrm>
            <a:off x="6898640" y="518128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
        <p:nvSpPr>
          <p:cNvPr id="132" name="椭圆 25"/>
          <p:cNvSpPr>
            <a:spLocks noChangeArrowheads="1"/>
          </p:cNvSpPr>
          <p:nvPr>
            <p:custDataLst>
              <p:tags r:id="rId25"/>
            </p:custDataLst>
          </p:nvPr>
        </p:nvSpPr>
        <p:spPr bwMode="auto">
          <a:xfrm>
            <a:off x="6954203" y="523684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为什么需要创业团队？创业团队有哪些类型？</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75916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75895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82689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创业团队应该具备哪些特征？</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60279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60286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670175"/>
            <a:ext cx="587248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spc="100" dirty="0">
                <a:solidFill>
                  <a:srgbClr val="5C5C5C"/>
                </a:solidFill>
                <a:latin typeface="+mj-ea"/>
                <a:ea typeface="+mj-ea"/>
                <a:sym typeface="微软雅黑" panose="020B0503020204020204" pitchFamily="34" charset="-122"/>
              </a:rPr>
              <a:t>创业团队的组建有哪些风险？如何降低这些风险？</a:t>
            </a:r>
            <a:endParaRPr lang="zh-CN" altLang="en-US" sz="1800" spc="100" dirty="0">
              <a:solidFill>
                <a:srgbClr val="5C5C5C"/>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64739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80375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93001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创新实训：组建创业团队</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4460875"/>
            <a:ext cx="6828790" cy="13652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ClrTx/>
              <a:buNone/>
            </a:pPr>
            <a:r>
              <a:rPr lang="zh-CN" altLang="en-US" sz="1600" spc="100" dirty="0">
                <a:solidFill>
                  <a:schemeClr val="tx1"/>
                </a:solidFill>
                <a:latin typeface="+mn-ea"/>
                <a:ea typeface="+mn-ea"/>
                <a:cs typeface="+mn-ea"/>
                <a:sym typeface="+mn-ea"/>
              </a:rPr>
              <a:t>结合前面实训中选定的创业机会，组建创业团队，确定创业团队角色。</a:t>
            </a:r>
            <a:endParaRPr lang="zh-CN" altLang="en-US" sz="1600" spc="100" dirty="0">
              <a:solidFill>
                <a:schemeClr val="tx1"/>
              </a:solidFill>
              <a:latin typeface="+mn-ea"/>
              <a:ea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5018_1*l_i*1_2"/>
  <p:tag name="KSO_WM_TEMPLATE_CATEGORY" val="diagram"/>
  <p:tag name="KSO_WM_TEMPLATE_INDEX" val="20165018"/>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5018_1*l_h_i*1_4_2"/>
  <p:tag name="KSO_WM_TEMPLATE_CATEGORY" val="diagram"/>
  <p:tag name="KSO_WM_TEMPLATE_INDEX" val="20165018"/>
  <p:tag name="KSO_WM_UNIT_LAYERLEVEL" val="1_1_1"/>
  <p:tag name="KSO_WM_TAG_VERSION" val="1.0"/>
  <p:tag name="KSO_WM_BEAUTIFY_FLAG" val="#wm#"/>
  <p:tag name="KSO_WM_UNIT_FILL_FORE_SCHEMECOLOR_INDEX" val="8"/>
  <p:tag name="KSO_WM_UNIT_FILL_TYPE" val="1"/>
  <p:tag name="KSO_WM_UNIT_TEXT_FILL_FORE_SCHEMECOLOR_INDEX" val="7"/>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5018_1*l_h_i*1_2_2"/>
  <p:tag name="KSO_WM_TEMPLATE_CATEGORY" val="diagram"/>
  <p:tag name="KSO_WM_TEMPLATE_INDEX" val="2016501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5018_1*l_h_i*1_3_1"/>
  <p:tag name="KSO_WM_TEMPLATE_CATEGORY" val="diagram"/>
  <p:tag name="KSO_WM_TEMPLATE_INDEX" val="2016501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5018_1*l_h_i*1_1_1"/>
  <p:tag name="KSO_WM_TEMPLATE_CATEGORY" val="diagram"/>
  <p:tag name="KSO_WM_TEMPLATE_INDEX" val="2016501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RELATE_UNITID" val="layout_l1"/>
  <p:tag name="KSO_WM_UNIT_NOCLEAR" val="0"/>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5018_1*l_i*1_1"/>
  <p:tag name="KSO_WM_TEMPLATE_CATEGORY" val="diagram"/>
  <p:tag name="KSO_WM_TEMPLATE_INDEX" val="20165018"/>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5018_1*l_h_i*1_1_2"/>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5018_1*l_h_i*1_3_2"/>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5018_1*l_h_i*1_4_1"/>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5018_1*l_h_i*1_2_1"/>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5018_1*l_h_f*1_2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5018_1*l_h_a*1_2_1"/>
  <p:tag name="KSO_WM_TEMPLATE_CATEGORY" val="diagram"/>
  <p:tag name="KSO_WM_TEMPLATE_INDEX" val="2016501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78.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5018_1*l_h_f*1_4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5018_1*l_h_a*1_4_1"/>
  <p:tag name="KSO_WM_TEMPLATE_CATEGORY" val="diagram"/>
  <p:tag name="KSO_WM_TEMPLATE_INDEX" val="20165018"/>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5018_1*l_h_f*1_1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5018_1*l_h_a*1_1_1"/>
  <p:tag name="KSO_WM_TEMPLATE_CATEGORY" val="diagram"/>
  <p:tag name="KSO_WM_TEMPLATE_INDEX" val="2016501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82.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5018_1*l_h_f*1_3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5018_1*l_h_a*1_3_1"/>
  <p:tag name="KSO_WM_TEMPLATE_CATEGORY" val="diagram"/>
  <p:tag name="KSO_WM_TEMPLATE_INDEX" val="2016501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84.xml><?xml version="1.0" encoding="utf-8"?>
<p:tagLst xmlns:p="http://schemas.openxmlformats.org/presentationml/2006/main">
  <p:tag name="KSO_WM_UNIT_RELATE_UNITID" val="layout_l1"/>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g"/>
  <p:tag name="KSO_WM_UNIT_INDEX" val="1_1"/>
  <p:tag name="KSO_WM_UNIT_ID" val="diagram20165018_1*l_g*1_1"/>
  <p:tag name="KSO_WM_TEMPLATE_CATEGORY" val="diagram"/>
  <p:tag name="KSO_WM_TEMPLATE_INDEX" val="20165018"/>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BEAUTIFY_FLAG" val="#wm#"/>
  <p:tag name="KSO_WM_TEMPLATE_CATEGORY" val="custom"/>
  <p:tag name="KSO_WM_TEMPLATE_INDEX" val="20193327"/>
</p:tagLst>
</file>

<file path=ppt/tags/tag486.xml><?xml version="1.0" encoding="utf-8"?>
<p:tagLst xmlns:p="http://schemas.openxmlformats.org/presentationml/2006/main">
  <p:tag name="KSO_WM_TEMPLATE_CATEGORY" val="diagram"/>
  <p:tag name="KSO_WM_TEMPLATE_INDEX" val="20186189"/>
  <p:tag name="KSO_WM_UNIT_TYPE" val="l_h_i"/>
  <p:tag name="KSO_WM_UNIT_INDEX" val="1_4_1"/>
  <p:tag name="KSO_WM_UNIT_ID" val="diagram20186189_1*l_h_i*1_4_1"/>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20186189"/>
  <p:tag name="KSO_WM_UNIT_TYPE" val="l_h_i"/>
  <p:tag name="KSO_WM_UNIT_INDEX" val="1_4_2"/>
  <p:tag name="KSO_WM_UNIT_ID" val="diagram20186189_1*l_h_i*1_4_2"/>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20186189"/>
  <p:tag name="KSO_WM_UNIT_TYPE" val="l_h_i"/>
  <p:tag name="KSO_WM_UNIT_INDEX" val="1_4_3"/>
  <p:tag name="KSO_WM_UNIT_ID" val="diagram20186189_1*l_h_i*1_4_3"/>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TEMPLATE_CATEGORY" val="diagram"/>
  <p:tag name="KSO_WM_TEMPLATE_INDEX" val="20186189"/>
  <p:tag name="KSO_WM_UNIT_TYPE" val="l_h_i"/>
  <p:tag name="KSO_WM_UNIT_INDEX" val="1_4_4"/>
  <p:tag name="KSO_WM_UNIT_ID" val="diagram20186189_1*l_h_i*1_4_4"/>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20186189"/>
  <p:tag name="KSO_WM_UNIT_TYPE" val="l_h_i"/>
  <p:tag name="KSO_WM_UNIT_INDEX" val="1_4_5"/>
  <p:tag name="KSO_WM_UNIT_ID" val="diagram20186189_1*l_h_i*1_4_5"/>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TEMPLATE_CATEGORY" val="diagram"/>
  <p:tag name="KSO_WM_TEMPLATE_INDEX" val="20186189"/>
  <p:tag name="KSO_WM_UNIT_TYPE" val="l_h_i"/>
  <p:tag name="KSO_WM_UNIT_INDEX" val="1_4_6"/>
  <p:tag name="KSO_WM_UNIT_ID" val="diagram20186189_1*l_h_i*1_4_6"/>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TEMPLATE_CATEGORY" val="diagram"/>
  <p:tag name="KSO_WM_TEMPLATE_INDEX" val="20186189"/>
  <p:tag name="KSO_WM_UNIT_TYPE" val="l_h_i"/>
  <p:tag name="KSO_WM_UNIT_INDEX" val="1_4_7"/>
  <p:tag name="KSO_WM_UNIT_ID" val="diagram20186189_1*l_h_i*1_4_7"/>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TEMPLATE_CATEGORY" val="diagram"/>
  <p:tag name="KSO_WM_TEMPLATE_INDEX" val="20186189"/>
  <p:tag name="KSO_WM_UNIT_TYPE" val="l_h_i"/>
  <p:tag name="KSO_WM_UNIT_INDEX" val="1_4_8"/>
  <p:tag name="KSO_WM_UNIT_ID" val="diagram20186189_1*l_h_i*1_4_8"/>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TEMPLATE_CATEGORY" val="diagram"/>
  <p:tag name="KSO_WM_TEMPLATE_INDEX" val="20186189"/>
  <p:tag name="KSO_WM_UNIT_TYPE" val="l_h_i"/>
  <p:tag name="KSO_WM_UNIT_INDEX" val="1_4_9"/>
  <p:tag name="KSO_WM_UNIT_ID" val="diagram20186189_1*l_h_i*1_4_9"/>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TEMPLATE_CATEGORY" val="diagram"/>
  <p:tag name="KSO_WM_TEMPLATE_INDEX" val="20186189"/>
  <p:tag name="KSO_WM_UNIT_TYPE" val="l_h_i"/>
  <p:tag name="KSO_WM_UNIT_INDEX" val="1_4_10"/>
  <p:tag name="KSO_WM_UNIT_ID" val="diagram20186189_1*l_h_i*1_4_10"/>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TEMPLATE_CATEGORY" val="diagram"/>
  <p:tag name="KSO_WM_TEMPLATE_INDEX" val="20186189"/>
  <p:tag name="KSO_WM_UNIT_TYPE" val="l_h_i"/>
  <p:tag name="KSO_WM_UNIT_INDEX" val="1_4_11"/>
  <p:tag name="KSO_WM_UNIT_ID" val="diagram20186189_1*l_h_i*1_4_11"/>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TEMPLATE_CATEGORY" val="diagram"/>
  <p:tag name="KSO_WM_TEMPLATE_INDEX" val="20186189"/>
  <p:tag name="KSO_WM_UNIT_TYPE" val="l_h_i"/>
  <p:tag name="KSO_WM_UNIT_INDEX" val="1_4_12"/>
  <p:tag name="KSO_WM_UNIT_ID" val="diagram20186189_1*l_h_i*1_4_12"/>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TEMPLATE_CATEGORY" val="diagram"/>
  <p:tag name="KSO_WM_TEMPLATE_INDEX" val="20186189"/>
  <p:tag name="KSO_WM_UNIT_TYPE" val="l_h_i"/>
  <p:tag name="KSO_WM_UNIT_INDEX" val="1_4_13"/>
  <p:tag name="KSO_WM_UNIT_ID" val="diagram20186189_1*l_h_i*1_4_13"/>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TEMPLATE_CATEGORY" val="diagram"/>
  <p:tag name="KSO_WM_TEMPLATE_INDEX" val="20186189"/>
  <p:tag name="KSO_WM_UNIT_TYPE" val="l_h_i"/>
  <p:tag name="KSO_WM_UNIT_INDEX" val="1_4_14"/>
  <p:tag name="KSO_WM_UNIT_ID" val="diagram20186189_1*l_h_i*1_4_14"/>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86189"/>
  <p:tag name="KSO_WM_UNIT_TYPE" val="l_h_i"/>
  <p:tag name="KSO_WM_UNIT_INDEX" val="1_4_15"/>
  <p:tag name="KSO_WM_UNIT_ID" val="diagram20186189_1*l_h_i*1_4_15"/>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TEMPLATE_CATEGORY" val="diagram"/>
  <p:tag name="KSO_WM_TEMPLATE_INDEX" val="20186189"/>
  <p:tag name="KSO_WM_UNIT_TYPE" val="l_h_i"/>
  <p:tag name="KSO_WM_UNIT_INDEX" val="1_4_16"/>
  <p:tag name="KSO_WM_UNIT_ID" val="diagram20186189_1*l_h_i*1_4_16"/>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TEMPLATE_CATEGORY" val="diagram"/>
  <p:tag name="KSO_WM_TEMPLATE_INDEX" val="20186189"/>
  <p:tag name="KSO_WM_UNIT_TYPE" val="l_h_i"/>
  <p:tag name="KSO_WM_UNIT_INDEX" val="1_4_17"/>
  <p:tag name="KSO_WM_UNIT_ID" val="diagram20186189_1*l_h_i*1_4_17"/>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TEMPLATE_CATEGORY" val="diagram"/>
  <p:tag name="KSO_WM_TEMPLATE_INDEX" val="20186189"/>
  <p:tag name="KSO_WM_UNIT_TYPE" val="l_h_i"/>
  <p:tag name="KSO_WM_UNIT_INDEX" val="1_4_18"/>
  <p:tag name="KSO_WM_UNIT_ID" val="diagram20186189_1*l_h_i*1_4_18"/>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TEMPLATE_CATEGORY" val="diagram"/>
  <p:tag name="KSO_WM_TEMPLATE_INDEX" val="20186189"/>
  <p:tag name="KSO_WM_UNIT_TYPE" val="l_i"/>
  <p:tag name="KSO_WM_UNIT_INDEX" val="1_19"/>
  <p:tag name="KSO_WM_UNIT_ID" val="diagram20186189_1*l_i*1_1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TEMPLATE_CATEGORY" val="diagram"/>
  <p:tag name="KSO_WM_TEMPLATE_INDEX" val="20186189"/>
  <p:tag name="KSO_WM_UNIT_TYPE" val="l_i"/>
  <p:tag name="KSO_WM_UNIT_INDEX" val="1_20"/>
  <p:tag name="KSO_WM_UNIT_ID" val="diagram20186189_1*l_i*1_2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TEMPLATE_CATEGORY" val="diagram"/>
  <p:tag name="KSO_WM_TEMPLATE_INDEX" val="20186189"/>
  <p:tag name="KSO_WM_UNIT_TYPE" val="l_i"/>
  <p:tag name="KSO_WM_UNIT_INDEX" val="1_21"/>
  <p:tag name="KSO_WM_UNIT_ID" val="diagram20186189_1*l_i*1_2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TEMPLATE_CATEGORY" val="diagram"/>
  <p:tag name="KSO_WM_TEMPLATE_INDEX" val="20186189"/>
  <p:tag name="KSO_WM_UNIT_TYPE" val="l_i"/>
  <p:tag name="KSO_WM_UNIT_INDEX" val="1_22"/>
  <p:tag name="KSO_WM_UNIT_ID" val="diagram20186189_1*l_i*1_2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TEMPLATE_CATEGORY" val="diagram"/>
  <p:tag name="KSO_WM_TEMPLATE_INDEX" val="20186189"/>
  <p:tag name="KSO_WM_UNIT_TYPE" val="l_i"/>
  <p:tag name="KSO_WM_UNIT_INDEX" val="1_23"/>
  <p:tag name="KSO_WM_UNIT_ID" val="diagram20186189_1*l_i*1_2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TEMPLATE_CATEGORY" val="diagram"/>
  <p:tag name="KSO_WM_TEMPLATE_INDEX" val="20186189"/>
  <p:tag name="KSO_WM_UNIT_TYPE" val="l_i"/>
  <p:tag name="KSO_WM_UNIT_INDEX" val="1_24"/>
  <p:tag name="KSO_WM_UNIT_ID" val="diagram20186189_1*l_i*1_2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86189"/>
  <p:tag name="KSO_WM_UNIT_TYPE" val="l_i"/>
  <p:tag name="KSO_WM_UNIT_INDEX" val="1_25"/>
  <p:tag name="KSO_WM_UNIT_ID" val="diagram20186189_1*l_i*1_2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TEMPLATE_CATEGORY" val="diagram"/>
  <p:tag name="KSO_WM_TEMPLATE_INDEX" val="20186189"/>
  <p:tag name="KSO_WM_UNIT_TYPE" val="l_i"/>
  <p:tag name="KSO_WM_UNIT_INDEX" val="1_26"/>
  <p:tag name="KSO_WM_UNIT_ID" val="diagram20186189_1*l_i*1_2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TEMPLATE_CATEGORY" val="diagram"/>
  <p:tag name="KSO_WM_TEMPLATE_INDEX" val="20186189"/>
  <p:tag name="KSO_WM_UNIT_TYPE" val="l_i"/>
  <p:tag name="KSO_WM_UNIT_INDEX" val="1_27"/>
  <p:tag name="KSO_WM_UNIT_ID" val="diagram20186189_1*l_i*1_27"/>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TEMPLATE_CATEGORY" val="diagram"/>
  <p:tag name="KSO_WM_TEMPLATE_INDEX" val="20186189"/>
  <p:tag name="KSO_WM_UNIT_TYPE" val="l_i"/>
  <p:tag name="KSO_WM_UNIT_INDEX" val="1_28"/>
  <p:tag name="KSO_WM_UNIT_ID" val="diagram20186189_1*l_i*1_28"/>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TEMPLATE_CATEGORY" val="diagram"/>
  <p:tag name="KSO_WM_TEMPLATE_INDEX" val="20186189"/>
  <p:tag name="KSO_WM_UNIT_TYPE" val="l_i"/>
  <p:tag name="KSO_WM_UNIT_INDEX" val="1_29"/>
  <p:tag name="KSO_WM_UNIT_ID" val="diagram20186189_1*l_i*1_2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TEMPLATE_CATEGORY" val="diagram"/>
  <p:tag name="KSO_WM_TEMPLATE_INDEX" val="20186189"/>
  <p:tag name="KSO_WM_UNIT_TYPE" val="l_i"/>
  <p:tag name="KSO_WM_UNIT_INDEX" val="1_30"/>
  <p:tag name="KSO_WM_UNIT_ID" val="diagram20186189_1*l_i*1_3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TEMPLATE_CATEGORY" val="diagram"/>
  <p:tag name="KSO_WM_TEMPLATE_INDEX" val="20186189"/>
  <p:tag name="KSO_WM_UNIT_TYPE" val="l_i"/>
  <p:tag name="KSO_WM_UNIT_INDEX" val="1_31"/>
  <p:tag name="KSO_WM_UNIT_ID" val="diagram20186189_1*l_i*1_3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TEMPLATE_CATEGORY" val="diagram"/>
  <p:tag name="KSO_WM_TEMPLATE_INDEX" val="20186189"/>
  <p:tag name="KSO_WM_UNIT_TYPE" val="l_i"/>
  <p:tag name="KSO_WM_UNIT_INDEX" val="1_32"/>
  <p:tag name="KSO_WM_UNIT_ID" val="diagram20186189_1*l_i*1_3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TEMPLATE_CATEGORY" val="diagram"/>
  <p:tag name="KSO_WM_TEMPLATE_INDEX" val="20186189"/>
  <p:tag name="KSO_WM_UNIT_TYPE" val="l_i"/>
  <p:tag name="KSO_WM_UNIT_INDEX" val="1_33"/>
  <p:tag name="KSO_WM_UNIT_ID" val="diagram20186189_1*l_i*1_3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TEMPLATE_CATEGORY" val="diagram"/>
  <p:tag name="KSO_WM_TEMPLATE_INDEX" val="20186189"/>
  <p:tag name="KSO_WM_UNIT_TYPE" val="l_i"/>
  <p:tag name="KSO_WM_UNIT_INDEX" val="1_34"/>
  <p:tag name="KSO_WM_UNIT_ID" val="diagram20186189_1*l_i*1_3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EMPLATE_CATEGORY" val="diagram"/>
  <p:tag name="KSO_WM_TEMPLATE_INDEX" val="20186189"/>
  <p:tag name="KSO_WM_UNIT_TYPE" val="l_i"/>
  <p:tag name="KSO_WM_UNIT_INDEX" val="1_35"/>
  <p:tag name="KSO_WM_UNIT_ID" val="diagram20186189_1*l_i*1_3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TEMPLATE_CATEGORY" val="diagram"/>
  <p:tag name="KSO_WM_TEMPLATE_INDEX" val="20186189"/>
  <p:tag name="KSO_WM_UNIT_TYPE" val="l_i"/>
  <p:tag name="KSO_WM_UNIT_INDEX" val="1_36"/>
  <p:tag name="KSO_WM_UNIT_ID" val="diagram20186189_1*l_i*1_3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TEMPLATE_CATEGORY" val="diagram"/>
  <p:tag name="KSO_WM_TEMPLATE_INDEX" val="20186189"/>
  <p:tag name="KSO_WM_UNIT_TYPE" val="l_h_i"/>
  <p:tag name="KSO_WM_UNIT_INDEX" val="1_5_1"/>
  <p:tag name="KSO_WM_UNIT_ID" val="diagram20186189_1*l_h_i*1_5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3.xml><?xml version="1.0" encoding="utf-8"?>
<p:tagLst xmlns:p="http://schemas.openxmlformats.org/presentationml/2006/main">
  <p:tag name="KSO_WM_TEMPLATE_CATEGORY" val="diagram"/>
  <p:tag name="KSO_WM_TEMPLATE_INDEX" val="20186189"/>
  <p:tag name="KSO_WM_UNIT_TYPE" val="l_h_i"/>
  <p:tag name="KSO_WM_UNIT_INDEX" val="1_5_2"/>
  <p:tag name="KSO_WM_UNIT_ID" val="diagram20186189_1*l_h_i*1_5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TEMPLATE_CATEGORY" val="diagram"/>
  <p:tag name="KSO_WM_TEMPLATE_INDEX" val="20186189"/>
  <p:tag name="KSO_WM_UNIT_TYPE" val="l_h_i"/>
  <p:tag name="KSO_WM_UNIT_INDEX" val="1_5_3"/>
  <p:tag name="KSO_WM_UNIT_ID" val="diagram20186189_1*l_h_i*1_5_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TEMPLATE_CATEGORY" val="diagram"/>
  <p:tag name="KSO_WM_TEMPLATE_INDEX" val="20186189"/>
  <p:tag name="KSO_WM_UNIT_TYPE" val="l_h_i"/>
  <p:tag name="KSO_WM_UNIT_INDEX" val="1_5_4"/>
  <p:tag name="KSO_WM_UNIT_ID" val="diagram20186189_1*l_h_i*1_5_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TEMPLATE_CATEGORY" val="diagram"/>
  <p:tag name="KSO_WM_TEMPLATE_INDEX" val="20186189"/>
  <p:tag name="KSO_WM_UNIT_TYPE" val="l_h_i"/>
  <p:tag name="KSO_WM_UNIT_INDEX" val="1_5_5"/>
  <p:tag name="KSO_WM_UNIT_ID" val="diagram20186189_1*l_h_i*1_5_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TEMPLATE_CATEGORY" val="diagram"/>
  <p:tag name="KSO_WM_TEMPLATE_INDEX" val="20186189"/>
  <p:tag name="KSO_WM_UNIT_TYPE" val="l_h_i"/>
  <p:tag name="KSO_WM_UNIT_INDEX" val="1_5_6"/>
  <p:tag name="KSO_WM_UNIT_ID" val="diagram20186189_1*l_h_i*1_5_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TEMPLATE_CATEGORY" val="diagram"/>
  <p:tag name="KSO_WM_TEMPLATE_INDEX" val="20186189"/>
  <p:tag name="KSO_WM_UNIT_TYPE" val="l_h_i"/>
  <p:tag name="KSO_WM_UNIT_INDEX" val="1_5_7"/>
  <p:tag name="KSO_WM_UNIT_ID" val="diagram20186189_1*l_h_i*1_5_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TEMPLATE_CATEGORY" val="diagram"/>
  <p:tag name="KSO_WM_TEMPLATE_INDEX" val="20186189"/>
  <p:tag name="KSO_WM_UNIT_TYPE" val="l_h_i"/>
  <p:tag name="KSO_WM_UNIT_INDEX" val="1_5_8"/>
  <p:tag name="KSO_WM_UNIT_ID" val="diagram20186189_1*l_h_i*1_5_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TEMPLATE_CATEGORY" val="diagram"/>
  <p:tag name="KSO_WM_TEMPLATE_INDEX" val="20186189"/>
  <p:tag name="KSO_WM_UNIT_TYPE" val="l_h_i"/>
  <p:tag name="KSO_WM_UNIT_INDEX" val="1_5_9"/>
  <p:tag name="KSO_WM_UNIT_ID" val="diagram20186189_1*l_h_i*1_5_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TEMPLATE_CATEGORY" val="diagram"/>
  <p:tag name="KSO_WM_TEMPLATE_INDEX" val="20186189"/>
  <p:tag name="KSO_WM_UNIT_TYPE" val="l_h_i"/>
  <p:tag name="KSO_WM_UNIT_INDEX" val="1_5_10"/>
  <p:tag name="KSO_WM_UNIT_ID" val="diagram20186189_1*l_h_i*1_5_1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TEMPLATE_CATEGORY" val="diagram"/>
  <p:tag name="KSO_WM_TEMPLATE_INDEX" val="20186189"/>
  <p:tag name="KSO_WM_UNIT_TYPE" val="l_h_i"/>
  <p:tag name="KSO_WM_UNIT_INDEX" val="1_5_11"/>
  <p:tag name="KSO_WM_UNIT_ID" val="diagram20186189_1*l_h_i*1_5_1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TEMPLATE_CATEGORY" val="diagram"/>
  <p:tag name="KSO_WM_TEMPLATE_INDEX" val="20186189"/>
  <p:tag name="KSO_WM_UNIT_TYPE" val="l_h_i"/>
  <p:tag name="KSO_WM_UNIT_INDEX" val="1_5_12"/>
  <p:tag name="KSO_WM_UNIT_ID" val="diagram20186189_1*l_h_i*1_5_1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TEMPLATE_CATEGORY" val="diagram"/>
  <p:tag name="KSO_WM_TEMPLATE_INDEX" val="20186189"/>
  <p:tag name="KSO_WM_UNIT_TYPE" val="l_h_i"/>
  <p:tag name="KSO_WM_UNIT_INDEX" val="1_5_13"/>
  <p:tag name="KSO_WM_UNIT_ID" val="diagram20186189_1*l_h_i*1_5_1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TEMPLATE_CATEGORY" val="diagram"/>
  <p:tag name="KSO_WM_TEMPLATE_INDEX" val="20186189"/>
  <p:tag name="KSO_WM_UNIT_TYPE" val="l_h_i"/>
  <p:tag name="KSO_WM_UNIT_INDEX" val="1_5_14"/>
  <p:tag name="KSO_WM_UNIT_ID" val="diagram20186189_1*l_h_i*1_5_1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TEMPLATE_CATEGORY" val="diagram"/>
  <p:tag name="KSO_WM_TEMPLATE_INDEX" val="20186189"/>
  <p:tag name="KSO_WM_UNIT_TYPE" val="l_h_i"/>
  <p:tag name="KSO_WM_UNIT_INDEX" val="1_5_15"/>
  <p:tag name="KSO_WM_UNIT_ID" val="diagram20186189_1*l_h_i*1_5_1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TEMPLATE_CATEGORY" val="diagram"/>
  <p:tag name="KSO_WM_TEMPLATE_INDEX" val="20186189"/>
  <p:tag name="KSO_WM_UNIT_TYPE" val="l_h_i"/>
  <p:tag name="KSO_WM_UNIT_INDEX" val="1_5_16"/>
  <p:tag name="KSO_WM_UNIT_ID" val="diagram20186189_1*l_h_i*1_5_1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TEMPLATE_CATEGORY" val="diagram"/>
  <p:tag name="KSO_WM_TEMPLATE_INDEX" val="20186189"/>
  <p:tag name="KSO_WM_UNIT_TYPE" val="l_h_i"/>
  <p:tag name="KSO_WM_UNIT_INDEX" val="1_5_17"/>
  <p:tag name="KSO_WM_UNIT_ID" val="diagram20186189_1*l_h_i*1_5_1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TEMPLATE_CATEGORY" val="diagram"/>
  <p:tag name="KSO_WM_TEMPLATE_INDEX" val="20186189"/>
  <p:tag name="KSO_WM_UNIT_TYPE" val="l_h_i"/>
  <p:tag name="KSO_WM_UNIT_INDEX" val="1_5_18"/>
  <p:tag name="KSO_WM_UNIT_ID" val="diagram20186189_1*l_h_i*1_5_1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TEMPLATE_CATEGORY" val="diagram"/>
  <p:tag name="KSO_WM_TEMPLATE_INDEX" val="20186189"/>
  <p:tag name="KSO_WM_UNIT_TYPE" val="l_h_i"/>
  <p:tag name="KSO_WM_UNIT_INDEX" val="1_5_19"/>
  <p:tag name="KSO_WM_UNIT_ID" val="diagram20186189_1*l_h_i*1_5_1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TEMPLATE_CATEGORY" val="diagram"/>
  <p:tag name="KSO_WM_TEMPLATE_INDEX" val="20186189"/>
  <p:tag name="KSO_WM_UNIT_TYPE" val="l_h_i"/>
  <p:tag name="KSO_WM_UNIT_INDEX" val="1_5_20"/>
  <p:tag name="KSO_WM_UNIT_ID" val="diagram20186189_1*l_h_i*1_5_2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TEMPLATE_CATEGORY" val="diagram"/>
  <p:tag name="KSO_WM_TEMPLATE_INDEX" val="20186189"/>
  <p:tag name="KSO_WM_UNIT_TYPE" val="l_h_i"/>
  <p:tag name="KSO_WM_UNIT_INDEX" val="1_5_21"/>
  <p:tag name="KSO_WM_UNIT_ID" val="diagram20186189_1*l_h_i*1_5_2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TEMPLATE_CATEGORY" val="diagram"/>
  <p:tag name="KSO_WM_TEMPLATE_INDEX" val="20186189"/>
  <p:tag name="KSO_WM_UNIT_TYPE" val="l_h_i"/>
  <p:tag name="KSO_WM_UNIT_INDEX" val="1_5_22"/>
  <p:tag name="KSO_WM_UNIT_ID" val="diagram20186189_1*l_h_i*1_5_2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TEMPLATE_CATEGORY" val="diagram"/>
  <p:tag name="KSO_WM_TEMPLATE_INDEX" val="20186189"/>
  <p:tag name="KSO_WM_UNIT_TYPE" val="l_h_i"/>
  <p:tag name="KSO_WM_UNIT_INDEX" val="1_5_23"/>
  <p:tag name="KSO_WM_UNIT_ID" val="diagram20186189_1*l_h_i*1_5_2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TEMPLATE_CATEGORY" val="diagram"/>
  <p:tag name="KSO_WM_TEMPLATE_INDEX" val="20186189"/>
  <p:tag name="KSO_WM_UNIT_TYPE" val="l_h_i"/>
  <p:tag name="KSO_WM_UNIT_INDEX" val="1_5_24"/>
  <p:tag name="KSO_WM_UNIT_ID" val="diagram20186189_1*l_h_i*1_5_2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TEMPLATE_CATEGORY" val="diagram"/>
  <p:tag name="KSO_WM_TEMPLATE_INDEX" val="20186189"/>
  <p:tag name="KSO_WM_UNIT_TYPE" val="l_h_i"/>
  <p:tag name="KSO_WM_UNIT_INDEX" val="1_5_25"/>
  <p:tag name="KSO_WM_UNIT_ID" val="diagram20186189_1*l_h_i*1_5_2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TEMPLATE_CATEGORY" val="diagram"/>
  <p:tag name="KSO_WM_TEMPLATE_INDEX" val="20186189"/>
  <p:tag name="KSO_WM_UNIT_TYPE" val="l_h_i"/>
  <p:tag name="KSO_WM_UNIT_INDEX" val="1_5_26"/>
  <p:tag name="KSO_WM_UNIT_ID" val="diagram20186189_1*l_h_i*1_5_2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TEMPLATE_CATEGORY" val="diagram"/>
  <p:tag name="KSO_WM_TEMPLATE_INDEX" val="20186189"/>
  <p:tag name="KSO_WM_UNIT_TYPE" val="l_h_i"/>
  <p:tag name="KSO_WM_UNIT_INDEX" val="1_5_27"/>
  <p:tag name="KSO_WM_UNIT_ID" val="diagram20186189_1*l_h_i*1_5_2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TEMPLATE_CATEGORY" val="diagram"/>
  <p:tag name="KSO_WM_TEMPLATE_INDEX" val="20186189"/>
  <p:tag name="KSO_WM_UNIT_TYPE" val="l_h_i"/>
  <p:tag name="KSO_WM_UNIT_INDEX" val="1_5_28"/>
  <p:tag name="KSO_WM_UNIT_ID" val="diagram20186189_1*l_h_i*1_5_2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20186189"/>
  <p:tag name="KSO_WM_UNIT_TYPE" val="l_h_i"/>
  <p:tag name="KSO_WM_UNIT_INDEX" val="1_5_29"/>
  <p:tag name="KSO_WM_UNIT_ID" val="diagram20186189_1*l_h_i*1_5_2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TEMPLATE_CATEGORY" val="diagram"/>
  <p:tag name="KSO_WM_TEMPLATE_INDEX" val="20186189"/>
  <p:tag name="KSO_WM_UNIT_TYPE" val="l_h_i"/>
  <p:tag name="KSO_WM_UNIT_INDEX" val="1_5_30"/>
  <p:tag name="KSO_WM_UNIT_ID" val="diagram20186189_1*l_h_i*1_5_3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TEMPLATE_CATEGORY" val="diagram"/>
  <p:tag name="KSO_WM_TEMPLATE_INDEX" val="20186189"/>
  <p:tag name="KSO_WM_UNIT_TYPE" val="l_h_i"/>
  <p:tag name="KSO_WM_UNIT_INDEX" val="1_5_31"/>
  <p:tag name="KSO_WM_UNIT_ID" val="diagram20186189_1*l_h_i*1_5_3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TEMPLATE_CATEGORY" val="diagram"/>
  <p:tag name="KSO_WM_TEMPLATE_INDEX" val="20186189"/>
  <p:tag name="KSO_WM_UNIT_TYPE" val="l_h_i"/>
  <p:tag name="KSO_WM_UNIT_INDEX" val="1_5_32"/>
  <p:tag name="KSO_WM_UNIT_ID" val="diagram20186189_1*l_h_i*1_5_3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TEMPLATE_CATEGORY" val="diagram"/>
  <p:tag name="KSO_WM_TEMPLATE_INDEX" val="20186189"/>
  <p:tag name="KSO_WM_UNIT_TYPE" val="l_h_i"/>
  <p:tag name="KSO_WM_UNIT_INDEX" val="1_5_33"/>
  <p:tag name="KSO_WM_UNIT_ID" val="diagram20186189_1*l_h_i*1_5_3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TEMPLATE_CATEGORY" val="diagram"/>
  <p:tag name="KSO_WM_TEMPLATE_INDEX" val="20186189"/>
  <p:tag name="KSO_WM_UNIT_TYPE" val="l_h_i"/>
  <p:tag name="KSO_WM_UNIT_INDEX" val="1_5_34"/>
  <p:tag name="KSO_WM_UNIT_ID" val="diagram20186189_1*l_h_i*1_5_3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20186189"/>
  <p:tag name="KSO_WM_UNIT_TYPE" val="l_h_i"/>
  <p:tag name="KSO_WM_UNIT_INDEX" val="1_5_35"/>
  <p:tag name="KSO_WM_UNIT_ID" val="diagram20186189_1*l_h_i*1_5_3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TEMPLATE_CATEGORY" val="diagram"/>
  <p:tag name="KSO_WM_TEMPLATE_INDEX" val="20186189"/>
  <p:tag name="KSO_WM_UNIT_TYPE" val="l_h_i"/>
  <p:tag name="KSO_WM_UNIT_INDEX" val="1_5_36"/>
  <p:tag name="KSO_WM_UNIT_ID" val="diagram20186189_1*l_h_i*1_5_3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TEMPLATE_CATEGORY" val="diagram"/>
  <p:tag name="KSO_WM_TEMPLATE_INDEX" val="20186189"/>
  <p:tag name="KSO_WM_UNIT_TYPE" val="l_h_i"/>
  <p:tag name="KSO_WM_UNIT_INDEX" val="1_2_1"/>
  <p:tag name="KSO_WM_UNIT_ID" val="diagram20186189_1*l_h_i*1_2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TEMPLATE_CATEGORY" val="diagram"/>
  <p:tag name="KSO_WM_TEMPLATE_INDEX" val="20186189"/>
  <p:tag name="KSO_WM_UNIT_TYPE" val="l_h_i"/>
  <p:tag name="KSO_WM_UNIT_INDEX" val="1_2_2"/>
  <p:tag name="KSO_WM_UNIT_ID" val="diagram20186189_1*l_h_i*1_2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TEMPLATE_CATEGORY" val="diagram"/>
  <p:tag name="KSO_WM_TEMPLATE_INDEX" val="20186189"/>
  <p:tag name="KSO_WM_UNIT_TYPE" val="l_h_i"/>
  <p:tag name="KSO_WM_UNIT_INDEX" val="1_2_3"/>
  <p:tag name="KSO_WM_UNIT_ID" val="diagram20186189_1*l_h_i*1_2_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TEMPLATE_CATEGORY" val="diagram"/>
  <p:tag name="KSO_WM_TEMPLATE_INDEX" val="20186189"/>
  <p:tag name="KSO_WM_UNIT_TYPE" val="l_h_i"/>
  <p:tag name="KSO_WM_UNIT_INDEX" val="1_2_4"/>
  <p:tag name="KSO_WM_UNIT_ID" val="diagram20186189_1*l_h_i*1_2_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TEMPLATE_CATEGORY" val="diagram"/>
  <p:tag name="KSO_WM_TEMPLATE_INDEX" val="20186189"/>
  <p:tag name="KSO_WM_UNIT_TYPE" val="l_h_i"/>
  <p:tag name="KSO_WM_UNIT_INDEX" val="1_2_5"/>
  <p:tag name="KSO_WM_UNIT_ID" val="diagram20186189_1*l_h_i*1_2_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TEMPLATE_CATEGORY" val="diagram"/>
  <p:tag name="KSO_WM_TEMPLATE_INDEX" val="20186189"/>
  <p:tag name="KSO_WM_UNIT_TYPE" val="l_h_i"/>
  <p:tag name="KSO_WM_UNIT_INDEX" val="1_2_6"/>
  <p:tag name="KSO_WM_UNIT_ID" val="diagram20186189_1*l_h_i*1_2_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TEMPLATE_CATEGORY" val="diagram"/>
  <p:tag name="KSO_WM_TEMPLATE_INDEX" val="20186189"/>
  <p:tag name="KSO_WM_UNIT_TYPE" val="l_h_i"/>
  <p:tag name="KSO_WM_UNIT_INDEX" val="1_2_7"/>
  <p:tag name="KSO_WM_UNIT_ID" val="diagram20186189_1*l_h_i*1_2_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TEMPLATE_CATEGORY" val="diagram"/>
  <p:tag name="KSO_WM_TEMPLATE_INDEX" val="20186189"/>
  <p:tag name="KSO_WM_UNIT_TYPE" val="l_h_i"/>
  <p:tag name="KSO_WM_UNIT_INDEX" val="1_2_8"/>
  <p:tag name="KSO_WM_UNIT_ID" val="diagram20186189_1*l_h_i*1_2_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TEMPLATE_CATEGORY" val="diagram"/>
  <p:tag name="KSO_WM_TEMPLATE_INDEX" val="20186189"/>
  <p:tag name="KSO_WM_UNIT_TYPE" val="l_h_i"/>
  <p:tag name="KSO_WM_UNIT_INDEX" val="1_2_9"/>
  <p:tag name="KSO_WM_UNIT_ID" val="diagram20186189_1*l_h_i*1_2_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TEMPLATE_CATEGORY" val="diagram"/>
  <p:tag name="KSO_WM_TEMPLATE_INDEX" val="20186189"/>
  <p:tag name="KSO_WM_UNIT_TYPE" val="l_h_i"/>
  <p:tag name="KSO_WM_UNIT_INDEX" val="1_2_10"/>
  <p:tag name="KSO_WM_UNIT_ID" val="diagram20186189_1*l_h_i*1_2_1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TEMPLATE_CATEGORY" val="diagram"/>
  <p:tag name="KSO_WM_TEMPLATE_INDEX" val="20186189"/>
  <p:tag name="KSO_WM_UNIT_TYPE" val="l_h_i"/>
  <p:tag name="KSO_WM_UNIT_INDEX" val="1_2_11"/>
  <p:tag name="KSO_WM_UNIT_ID" val="diagram20186189_1*l_h_i*1_2_1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TEMPLATE_CATEGORY" val="diagram"/>
  <p:tag name="KSO_WM_TEMPLATE_INDEX" val="20186189"/>
  <p:tag name="KSO_WM_UNIT_TYPE" val="l_h_i"/>
  <p:tag name="KSO_WM_UNIT_INDEX" val="1_2_12"/>
  <p:tag name="KSO_WM_UNIT_ID" val="diagram20186189_1*l_h_i*1_2_1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TEMPLATE_CATEGORY" val="diagram"/>
  <p:tag name="KSO_WM_TEMPLATE_INDEX" val="20186189"/>
  <p:tag name="KSO_WM_UNIT_TYPE" val="l_h_i"/>
  <p:tag name="KSO_WM_UNIT_INDEX" val="1_2_13"/>
  <p:tag name="KSO_WM_UNIT_ID" val="diagram20186189_1*l_h_i*1_2_1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TEMPLATE_CATEGORY" val="diagram"/>
  <p:tag name="KSO_WM_TEMPLATE_INDEX" val="20186189"/>
  <p:tag name="KSO_WM_UNIT_TYPE" val="l_h_i"/>
  <p:tag name="KSO_WM_UNIT_INDEX" val="1_2_14"/>
  <p:tag name="KSO_WM_UNIT_ID" val="diagram20186189_1*l_h_i*1_2_1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TEMPLATE_CATEGORY" val="diagram"/>
  <p:tag name="KSO_WM_TEMPLATE_INDEX" val="20186189"/>
  <p:tag name="KSO_WM_UNIT_TYPE" val="l_h_i"/>
  <p:tag name="KSO_WM_UNIT_INDEX" val="1_2_15"/>
  <p:tag name="KSO_WM_UNIT_ID" val="diagram20186189_1*l_h_i*1_2_1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TEMPLATE_CATEGORY" val="diagram"/>
  <p:tag name="KSO_WM_TEMPLATE_INDEX" val="20186189"/>
  <p:tag name="KSO_WM_UNIT_TYPE" val="l_h_i"/>
  <p:tag name="KSO_WM_UNIT_INDEX" val="1_2_16"/>
  <p:tag name="KSO_WM_UNIT_ID" val="diagram20186189_1*l_h_i*1_2_1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TEMPLATE_CATEGORY" val="diagram"/>
  <p:tag name="KSO_WM_TEMPLATE_INDEX" val="20186189"/>
  <p:tag name="KSO_WM_UNIT_TYPE" val="l_h_i"/>
  <p:tag name="KSO_WM_UNIT_INDEX" val="1_2_17"/>
  <p:tag name="KSO_WM_UNIT_ID" val="diagram20186189_1*l_h_i*1_2_1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TEMPLATE_CATEGORY" val="diagram"/>
  <p:tag name="KSO_WM_TEMPLATE_INDEX" val="20186189"/>
  <p:tag name="KSO_WM_UNIT_TYPE" val="l_h_i"/>
  <p:tag name="KSO_WM_UNIT_INDEX" val="1_2_18"/>
  <p:tag name="KSO_WM_UNIT_ID" val="diagram20186189_1*l_h_i*1_2_1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TEMPLATE_CATEGORY" val="diagram"/>
  <p:tag name="KSO_WM_TEMPLATE_INDEX" val="20186189"/>
  <p:tag name="KSO_WM_UNIT_TYPE" val="l_h_i"/>
  <p:tag name="KSO_WM_UNIT_INDEX" val="1_2_19"/>
  <p:tag name="KSO_WM_UNIT_ID" val="diagram20186189_1*l_h_i*1_2_1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TEMPLATE_CATEGORY" val="diagram"/>
  <p:tag name="KSO_WM_TEMPLATE_INDEX" val="20186189"/>
  <p:tag name="KSO_WM_UNIT_TYPE" val="l_h_i"/>
  <p:tag name="KSO_WM_UNIT_INDEX" val="1_2_20"/>
  <p:tag name="KSO_WM_UNIT_ID" val="diagram20186189_1*l_h_i*1_2_2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TEMPLATE_CATEGORY" val="diagram"/>
  <p:tag name="KSO_WM_TEMPLATE_INDEX" val="20186189"/>
  <p:tag name="KSO_WM_UNIT_TYPE" val="l_h_i"/>
  <p:tag name="KSO_WM_UNIT_INDEX" val="1_2_21"/>
  <p:tag name="KSO_WM_UNIT_ID" val="diagram20186189_1*l_h_i*1_2_2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TEMPLATE_CATEGORY" val="diagram"/>
  <p:tag name="KSO_WM_TEMPLATE_INDEX" val="20186189"/>
  <p:tag name="KSO_WM_UNIT_TYPE" val="l_h_i"/>
  <p:tag name="KSO_WM_UNIT_INDEX" val="1_2_22"/>
  <p:tag name="KSO_WM_UNIT_ID" val="diagram20186189_1*l_h_i*1_2_2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TEMPLATE_CATEGORY" val="diagram"/>
  <p:tag name="KSO_WM_TEMPLATE_INDEX" val="20186189"/>
  <p:tag name="KSO_WM_UNIT_TYPE" val="l_h_i"/>
  <p:tag name="KSO_WM_UNIT_INDEX" val="1_2_23"/>
  <p:tag name="KSO_WM_UNIT_ID" val="diagram20186189_1*l_h_i*1_2_2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TEMPLATE_CATEGORY" val="diagram"/>
  <p:tag name="KSO_WM_TEMPLATE_INDEX" val="20186189"/>
  <p:tag name="KSO_WM_UNIT_TYPE" val="l_h_i"/>
  <p:tag name="KSO_WM_UNIT_INDEX" val="1_2_24"/>
  <p:tag name="KSO_WM_UNIT_ID" val="diagram20186189_1*l_h_i*1_2_2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TEMPLATE_CATEGORY" val="diagram"/>
  <p:tag name="KSO_WM_TEMPLATE_INDEX" val="20186189"/>
  <p:tag name="KSO_WM_UNIT_TYPE" val="l_h_i"/>
  <p:tag name="KSO_WM_UNIT_INDEX" val="1_2_25"/>
  <p:tag name="KSO_WM_UNIT_ID" val="diagram20186189_1*l_h_i*1_2_2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TEMPLATE_CATEGORY" val="diagram"/>
  <p:tag name="KSO_WM_TEMPLATE_INDEX" val="20186189"/>
  <p:tag name="KSO_WM_UNIT_TYPE" val="l_h_i"/>
  <p:tag name="KSO_WM_UNIT_INDEX" val="1_2_26"/>
  <p:tag name="KSO_WM_UNIT_ID" val="diagram20186189_1*l_h_i*1_2_2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TEMPLATE_CATEGORY" val="diagram"/>
  <p:tag name="KSO_WM_TEMPLATE_INDEX" val="20186189"/>
  <p:tag name="KSO_WM_UNIT_TYPE" val="l_h_i"/>
  <p:tag name="KSO_WM_UNIT_INDEX" val="1_2_27"/>
  <p:tag name="KSO_WM_UNIT_ID" val="diagram20186189_1*l_h_i*1_2_2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TEMPLATE_CATEGORY" val="diagram"/>
  <p:tag name="KSO_WM_TEMPLATE_INDEX" val="20186189"/>
  <p:tag name="KSO_WM_UNIT_TYPE" val="l_h_i"/>
  <p:tag name="KSO_WM_UNIT_INDEX" val="1_2_28"/>
  <p:tag name="KSO_WM_UNIT_ID" val="diagram20186189_1*l_h_i*1_2_2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TEMPLATE_CATEGORY" val="diagram"/>
  <p:tag name="KSO_WM_TEMPLATE_INDEX" val="20186189"/>
  <p:tag name="KSO_WM_UNIT_TYPE" val="l_h_i"/>
  <p:tag name="KSO_WM_UNIT_INDEX" val="1_2_29"/>
  <p:tag name="KSO_WM_UNIT_ID" val="diagram20186189_1*l_h_i*1_2_2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TEMPLATE_CATEGORY" val="diagram"/>
  <p:tag name="KSO_WM_TEMPLATE_INDEX" val="20186189"/>
  <p:tag name="KSO_WM_UNIT_TYPE" val="l_h_i"/>
  <p:tag name="KSO_WM_UNIT_INDEX" val="1_2_30"/>
  <p:tag name="KSO_WM_UNIT_ID" val="diagram20186189_1*l_h_i*1_2_3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TEMPLATE_CATEGORY" val="diagram"/>
  <p:tag name="KSO_WM_TEMPLATE_INDEX" val="20186189"/>
  <p:tag name="KSO_WM_UNIT_TYPE" val="l_h_i"/>
  <p:tag name="KSO_WM_UNIT_INDEX" val="1_2_31"/>
  <p:tag name="KSO_WM_UNIT_ID" val="diagram20186189_1*l_h_i*1_2_3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TEMPLATE_CATEGORY" val="diagram"/>
  <p:tag name="KSO_WM_TEMPLATE_INDEX" val="20186189"/>
  <p:tag name="KSO_WM_UNIT_TYPE" val="l_h_i"/>
  <p:tag name="KSO_WM_UNIT_INDEX" val="1_2_32"/>
  <p:tag name="KSO_WM_UNIT_ID" val="diagram20186189_1*l_h_i*1_2_3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TEMPLATE_CATEGORY" val="diagram"/>
  <p:tag name="KSO_WM_TEMPLATE_INDEX" val="20186189"/>
  <p:tag name="KSO_WM_UNIT_TYPE" val="l_h_i"/>
  <p:tag name="KSO_WM_UNIT_INDEX" val="1_2_33"/>
  <p:tag name="KSO_WM_UNIT_ID" val="diagram20186189_1*l_h_i*1_2_3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TEMPLATE_CATEGORY" val="diagram"/>
  <p:tag name="KSO_WM_TEMPLATE_INDEX" val="20186189"/>
  <p:tag name="KSO_WM_UNIT_TYPE" val="l_h_i"/>
  <p:tag name="KSO_WM_UNIT_INDEX" val="1_2_34"/>
  <p:tag name="KSO_WM_UNIT_ID" val="diagram20186189_1*l_h_i*1_2_3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TEMPLATE_CATEGORY" val="diagram"/>
  <p:tag name="KSO_WM_TEMPLATE_INDEX" val="20186189"/>
  <p:tag name="KSO_WM_UNIT_TYPE" val="l_h_i"/>
  <p:tag name="KSO_WM_UNIT_INDEX" val="1_2_35"/>
  <p:tag name="KSO_WM_UNIT_ID" val="diagram20186189_1*l_h_i*1_2_3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TEMPLATE_CATEGORY" val="diagram"/>
  <p:tag name="KSO_WM_TEMPLATE_INDEX" val="20186189"/>
  <p:tag name="KSO_WM_UNIT_TYPE" val="l_h_i"/>
  <p:tag name="KSO_WM_UNIT_INDEX" val="1_2_36"/>
  <p:tag name="KSO_WM_UNIT_ID" val="diagram20186189_1*l_h_i*1_2_3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TEMPLATE_CATEGORY" val="diagram"/>
  <p:tag name="KSO_WM_TEMPLATE_INDEX" val="20186189"/>
  <p:tag name="KSO_WM_UNIT_TYPE" val="l_h_i"/>
  <p:tag name="KSO_WM_UNIT_INDEX" val="1_1_1"/>
  <p:tag name="KSO_WM_UNIT_ID" val="diagram20186189_1*l_h_i*1_1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TEMPLATE_CATEGORY" val="diagram"/>
  <p:tag name="KSO_WM_TEMPLATE_INDEX" val="20186189"/>
  <p:tag name="KSO_WM_UNIT_TYPE" val="l_h_i"/>
  <p:tag name="KSO_WM_UNIT_INDEX" val="1_1_2"/>
  <p:tag name="KSO_WM_UNIT_ID" val="diagram20186189_1*l_h_i*1_1_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TEMPLATE_CATEGORY" val="diagram"/>
  <p:tag name="KSO_WM_TEMPLATE_INDEX" val="20186189"/>
  <p:tag name="KSO_WM_UNIT_TYPE" val="l_h_i"/>
  <p:tag name="KSO_WM_UNIT_INDEX" val="1_1_3"/>
  <p:tag name="KSO_WM_UNIT_ID" val="diagram20186189_1*l_h_i*1_1_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TEMPLATE_CATEGORY" val="diagram"/>
  <p:tag name="KSO_WM_TEMPLATE_INDEX" val="20186189"/>
  <p:tag name="KSO_WM_UNIT_TYPE" val="l_h_i"/>
  <p:tag name="KSO_WM_UNIT_INDEX" val="1_1_4"/>
  <p:tag name="KSO_WM_UNIT_ID" val="diagram20186189_1*l_h_i*1_1_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TEMPLATE_CATEGORY" val="diagram"/>
  <p:tag name="KSO_WM_TEMPLATE_INDEX" val="20186189"/>
  <p:tag name="KSO_WM_UNIT_TYPE" val="l_h_i"/>
  <p:tag name="KSO_WM_UNIT_INDEX" val="1_1_5"/>
  <p:tag name="KSO_WM_UNIT_ID" val="diagram20186189_1*l_h_i*1_1_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TEMPLATE_CATEGORY" val="diagram"/>
  <p:tag name="KSO_WM_TEMPLATE_INDEX" val="20186189"/>
  <p:tag name="KSO_WM_UNIT_TYPE" val="l_h_i"/>
  <p:tag name="KSO_WM_UNIT_INDEX" val="1_1_6"/>
  <p:tag name="KSO_WM_UNIT_ID" val="diagram20186189_1*l_h_i*1_1_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20186189"/>
  <p:tag name="KSO_WM_UNIT_TYPE" val="l_h_i"/>
  <p:tag name="KSO_WM_UNIT_INDEX" val="1_1_7"/>
  <p:tag name="KSO_WM_UNIT_ID" val="diagram20186189_1*l_h_i*1_1_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TEMPLATE_CATEGORY" val="diagram"/>
  <p:tag name="KSO_WM_TEMPLATE_INDEX" val="20186189"/>
  <p:tag name="KSO_WM_UNIT_TYPE" val="l_h_i"/>
  <p:tag name="KSO_WM_UNIT_INDEX" val="1_1_8"/>
  <p:tag name="KSO_WM_UNIT_ID" val="diagram20186189_1*l_h_i*1_1_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TEMPLATE_CATEGORY" val="diagram"/>
  <p:tag name="KSO_WM_TEMPLATE_INDEX" val="20186189"/>
  <p:tag name="KSO_WM_UNIT_TYPE" val="l_h_i"/>
  <p:tag name="KSO_WM_UNIT_INDEX" val="1_1_9"/>
  <p:tag name="KSO_WM_UNIT_ID" val="diagram20186189_1*l_h_i*1_1_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TEMPLATE_CATEGORY" val="diagram"/>
  <p:tag name="KSO_WM_TEMPLATE_INDEX" val="20186189"/>
  <p:tag name="KSO_WM_UNIT_TYPE" val="l_h_i"/>
  <p:tag name="KSO_WM_UNIT_INDEX" val="1_1_10"/>
  <p:tag name="KSO_WM_UNIT_ID" val="diagram20186189_1*l_h_i*1_1_1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TEMPLATE_CATEGORY" val="diagram"/>
  <p:tag name="KSO_WM_TEMPLATE_INDEX" val="20186189"/>
  <p:tag name="KSO_WM_UNIT_TYPE" val="l_h_i"/>
  <p:tag name="KSO_WM_UNIT_INDEX" val="1_1_11"/>
  <p:tag name="KSO_WM_UNIT_ID" val="diagram20186189_1*l_h_i*1_1_1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TEMPLATE_CATEGORY" val="diagram"/>
  <p:tag name="KSO_WM_TEMPLATE_INDEX" val="20186189"/>
  <p:tag name="KSO_WM_UNIT_TYPE" val="l_h_i"/>
  <p:tag name="KSO_WM_UNIT_INDEX" val="1_1_12"/>
  <p:tag name="KSO_WM_UNIT_ID" val="diagram20186189_1*l_h_i*1_1_1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TEMPLATE_CATEGORY" val="diagram"/>
  <p:tag name="KSO_WM_TEMPLATE_INDEX" val="20186189"/>
  <p:tag name="KSO_WM_UNIT_TYPE" val="l_h_i"/>
  <p:tag name="KSO_WM_UNIT_INDEX" val="1_1_13"/>
  <p:tag name="KSO_WM_UNIT_ID" val="diagram20186189_1*l_h_i*1_1_1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TEMPLATE_CATEGORY" val="diagram"/>
  <p:tag name="KSO_WM_TEMPLATE_INDEX" val="20186189"/>
  <p:tag name="KSO_WM_UNIT_TYPE" val="l_h_i"/>
  <p:tag name="KSO_WM_UNIT_INDEX" val="1_1_14"/>
  <p:tag name="KSO_WM_UNIT_ID" val="diagram20186189_1*l_h_i*1_1_1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TEMPLATE_CATEGORY" val="diagram"/>
  <p:tag name="KSO_WM_TEMPLATE_INDEX" val="20186189"/>
  <p:tag name="KSO_WM_UNIT_TYPE" val="l_h_i"/>
  <p:tag name="KSO_WM_UNIT_INDEX" val="1_1_15"/>
  <p:tag name="KSO_WM_UNIT_ID" val="diagram20186189_1*l_h_i*1_1_1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TEMPLATE_CATEGORY" val="diagram"/>
  <p:tag name="KSO_WM_TEMPLATE_INDEX" val="20186189"/>
  <p:tag name="KSO_WM_UNIT_TYPE" val="l_h_i"/>
  <p:tag name="KSO_WM_UNIT_INDEX" val="1_1_16"/>
  <p:tag name="KSO_WM_UNIT_ID" val="diagram20186189_1*l_h_i*1_1_1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20186189"/>
  <p:tag name="KSO_WM_UNIT_TYPE" val="l_h_i"/>
  <p:tag name="KSO_WM_UNIT_INDEX" val="1_1_17"/>
  <p:tag name="KSO_WM_UNIT_ID" val="diagram20186189_1*l_h_i*1_1_1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TEMPLATE_CATEGORY" val="diagram"/>
  <p:tag name="KSO_WM_TEMPLATE_INDEX" val="20186189"/>
  <p:tag name="KSO_WM_UNIT_TYPE" val="l_h_i"/>
  <p:tag name="KSO_WM_UNIT_INDEX" val="1_1_18"/>
  <p:tag name="KSO_WM_UNIT_ID" val="diagram20186189_1*l_h_i*1_1_1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TEMPLATE_CATEGORY" val="diagram"/>
  <p:tag name="KSO_WM_TEMPLATE_INDEX" val="20186189"/>
  <p:tag name="KSO_WM_UNIT_TYPE" val="l_h_i"/>
  <p:tag name="KSO_WM_UNIT_INDEX" val="1_1_19"/>
  <p:tag name="KSO_WM_UNIT_ID" val="diagram20186189_1*l_h_i*1_1_1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TEMPLATE_CATEGORY" val="diagram"/>
  <p:tag name="KSO_WM_TEMPLATE_INDEX" val="20186189"/>
  <p:tag name="KSO_WM_UNIT_TYPE" val="l_h_i"/>
  <p:tag name="KSO_WM_UNIT_INDEX" val="1_1_20"/>
  <p:tag name="KSO_WM_UNIT_ID" val="diagram20186189_1*l_h_i*1_1_2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TEMPLATE_CATEGORY" val="diagram"/>
  <p:tag name="KSO_WM_TEMPLATE_INDEX" val="20186189"/>
  <p:tag name="KSO_WM_UNIT_TYPE" val="l_h_i"/>
  <p:tag name="KSO_WM_UNIT_INDEX" val="1_1_21"/>
  <p:tag name="KSO_WM_UNIT_ID" val="diagram20186189_1*l_h_i*1_1_2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TEMPLATE_CATEGORY" val="diagram"/>
  <p:tag name="KSO_WM_TEMPLATE_INDEX" val="20186189"/>
  <p:tag name="KSO_WM_UNIT_TYPE" val="l_h_i"/>
  <p:tag name="KSO_WM_UNIT_INDEX" val="1_1_22"/>
  <p:tag name="KSO_WM_UNIT_ID" val="diagram20186189_1*l_h_i*1_1_2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TEMPLATE_CATEGORY" val="diagram"/>
  <p:tag name="KSO_WM_TEMPLATE_INDEX" val="20186189"/>
  <p:tag name="KSO_WM_UNIT_TYPE" val="l_h_i"/>
  <p:tag name="KSO_WM_UNIT_INDEX" val="1_1_23"/>
  <p:tag name="KSO_WM_UNIT_ID" val="diagram20186189_1*l_h_i*1_1_2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TEMPLATE_CATEGORY" val="diagram"/>
  <p:tag name="KSO_WM_TEMPLATE_INDEX" val="20186189"/>
  <p:tag name="KSO_WM_UNIT_TYPE" val="l_h_i"/>
  <p:tag name="KSO_WM_UNIT_INDEX" val="1_1_24"/>
  <p:tag name="KSO_WM_UNIT_ID" val="diagram20186189_1*l_h_i*1_1_2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TEMPLATE_CATEGORY" val="diagram"/>
  <p:tag name="KSO_WM_TEMPLATE_INDEX" val="20186189"/>
  <p:tag name="KSO_WM_UNIT_TYPE" val="l_h_i"/>
  <p:tag name="KSO_WM_UNIT_INDEX" val="1_1_25"/>
  <p:tag name="KSO_WM_UNIT_ID" val="diagram20186189_1*l_h_i*1_1_2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TEMPLATE_CATEGORY" val="diagram"/>
  <p:tag name="KSO_WM_TEMPLATE_INDEX" val="20186189"/>
  <p:tag name="KSO_WM_UNIT_TYPE" val="l_h_i"/>
  <p:tag name="KSO_WM_UNIT_INDEX" val="1_1_26"/>
  <p:tag name="KSO_WM_UNIT_ID" val="diagram20186189_1*l_h_i*1_1_2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6189"/>
  <p:tag name="KSO_WM_UNIT_TYPE" val="l_h_i"/>
  <p:tag name="KSO_WM_UNIT_INDEX" val="1_1_27"/>
  <p:tag name="KSO_WM_UNIT_ID" val="diagram20186189_1*l_h_i*1_1_2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TEMPLATE_CATEGORY" val="diagram"/>
  <p:tag name="KSO_WM_TEMPLATE_INDEX" val="20186189"/>
  <p:tag name="KSO_WM_UNIT_TYPE" val="l_h_i"/>
  <p:tag name="KSO_WM_UNIT_INDEX" val="1_1_28"/>
  <p:tag name="KSO_WM_UNIT_ID" val="diagram20186189_1*l_h_i*1_1_2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TEMPLATE_CATEGORY" val="diagram"/>
  <p:tag name="KSO_WM_TEMPLATE_INDEX" val="20186189"/>
  <p:tag name="KSO_WM_UNIT_TYPE" val="l_h_i"/>
  <p:tag name="KSO_WM_UNIT_INDEX" val="1_1_29"/>
  <p:tag name="KSO_WM_UNIT_ID" val="diagram20186189_1*l_h_i*1_1_2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TEMPLATE_CATEGORY" val="diagram"/>
  <p:tag name="KSO_WM_TEMPLATE_INDEX" val="20186189"/>
  <p:tag name="KSO_WM_UNIT_TYPE" val="l_h_i"/>
  <p:tag name="KSO_WM_UNIT_INDEX" val="1_1_30"/>
  <p:tag name="KSO_WM_UNIT_ID" val="diagram20186189_1*l_h_i*1_1_3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TEMPLATE_CATEGORY" val="diagram"/>
  <p:tag name="KSO_WM_TEMPLATE_INDEX" val="20186189"/>
  <p:tag name="KSO_WM_UNIT_TYPE" val="l_h_i"/>
  <p:tag name="KSO_WM_UNIT_INDEX" val="1_1_31"/>
  <p:tag name="KSO_WM_UNIT_ID" val="diagram20186189_1*l_h_i*1_1_3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TEMPLATE_CATEGORY" val="diagram"/>
  <p:tag name="KSO_WM_TEMPLATE_INDEX" val="20186189"/>
  <p:tag name="KSO_WM_UNIT_TYPE" val="l_h_i"/>
  <p:tag name="KSO_WM_UNIT_INDEX" val="1_1_32"/>
  <p:tag name="KSO_WM_UNIT_ID" val="diagram20186189_1*l_h_i*1_1_3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TEMPLATE_CATEGORY" val="diagram"/>
  <p:tag name="KSO_WM_TEMPLATE_INDEX" val="20186189"/>
  <p:tag name="KSO_WM_UNIT_TYPE" val="l_h_i"/>
  <p:tag name="KSO_WM_UNIT_INDEX" val="1_1_33"/>
  <p:tag name="KSO_WM_UNIT_ID" val="diagram20186189_1*l_h_i*1_1_3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EMPLATE_CATEGORY" val="diagram"/>
  <p:tag name="KSO_WM_TEMPLATE_INDEX" val="20186189"/>
  <p:tag name="KSO_WM_UNIT_TYPE" val="l_h_i"/>
  <p:tag name="KSO_WM_UNIT_INDEX" val="1_1_34"/>
  <p:tag name="KSO_WM_UNIT_ID" val="diagram20186189_1*l_h_i*1_1_3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TEMPLATE_CATEGORY" val="diagram"/>
  <p:tag name="KSO_WM_TEMPLATE_INDEX" val="20186189"/>
  <p:tag name="KSO_WM_UNIT_TYPE" val="l_h_i"/>
  <p:tag name="KSO_WM_UNIT_INDEX" val="1_1_35"/>
  <p:tag name="KSO_WM_UNIT_ID" val="diagram20186189_1*l_h_i*1_1_3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TEMPLATE_CATEGORY" val="diagram"/>
  <p:tag name="KSO_WM_TEMPLATE_INDEX" val="20186189"/>
  <p:tag name="KSO_WM_UNIT_TYPE" val="l_h_i"/>
  <p:tag name="KSO_WM_UNIT_INDEX" val="1_1_36"/>
  <p:tag name="KSO_WM_UNIT_ID" val="diagram20186189_1*l_h_i*1_1_3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6189"/>
  <p:tag name="KSO_WM_UNIT_TYPE" val="l_h_i"/>
  <p:tag name="KSO_WM_UNIT_INDEX" val="1_3_1"/>
  <p:tag name="KSO_WM_UNIT_ID" val="diagram20186189_1*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TEMPLATE_CATEGORY" val="diagram"/>
  <p:tag name="KSO_WM_TEMPLATE_INDEX" val="20186189"/>
  <p:tag name="KSO_WM_UNIT_TYPE" val="l_h_i"/>
  <p:tag name="KSO_WM_UNIT_INDEX" val="1_3_2"/>
  <p:tag name="KSO_WM_UNIT_ID" val="diagram20186189_1*l_h_i*1_3_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TEMPLATE_CATEGORY" val="diagram"/>
  <p:tag name="KSO_WM_TEMPLATE_INDEX" val="20186189"/>
  <p:tag name="KSO_WM_UNIT_TYPE" val="l_h_i"/>
  <p:tag name="KSO_WM_UNIT_INDEX" val="1_3_3"/>
  <p:tag name="KSO_WM_UNIT_ID" val="diagram20186189_1*l_h_i*1_3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TEMPLATE_CATEGORY" val="diagram"/>
  <p:tag name="KSO_WM_TEMPLATE_INDEX" val="20186189"/>
  <p:tag name="KSO_WM_UNIT_TYPE" val="l_h_i"/>
  <p:tag name="KSO_WM_UNIT_INDEX" val="1_3_4"/>
  <p:tag name="KSO_WM_UNIT_ID" val="diagram20186189_1*l_h_i*1_3_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TEMPLATE_CATEGORY" val="diagram"/>
  <p:tag name="KSO_WM_TEMPLATE_INDEX" val="20186189"/>
  <p:tag name="KSO_WM_UNIT_TYPE" val="l_h_i"/>
  <p:tag name="KSO_WM_UNIT_INDEX" val="1_3_5"/>
  <p:tag name="KSO_WM_UNIT_ID" val="diagram20186189_1*l_h_i*1_3_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TEMPLATE_CATEGORY" val="diagram"/>
  <p:tag name="KSO_WM_TEMPLATE_INDEX" val="20186189"/>
  <p:tag name="KSO_WM_UNIT_TYPE" val="l_h_i"/>
  <p:tag name="KSO_WM_UNIT_INDEX" val="1_3_6"/>
  <p:tag name="KSO_WM_UNIT_ID" val="diagram20186189_1*l_h_i*1_3_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TEMPLATE_CATEGORY" val="diagram"/>
  <p:tag name="KSO_WM_TEMPLATE_INDEX" val="20186189"/>
  <p:tag name="KSO_WM_UNIT_TYPE" val="l_h_i"/>
  <p:tag name="KSO_WM_UNIT_INDEX" val="1_3_7"/>
  <p:tag name="KSO_WM_UNIT_ID" val="diagram20186189_1*l_h_i*1_3_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EMPLATE_CATEGORY" val="diagram"/>
  <p:tag name="KSO_WM_TEMPLATE_INDEX" val="20186189"/>
  <p:tag name="KSO_WM_UNIT_TYPE" val="l_h_i"/>
  <p:tag name="KSO_WM_UNIT_INDEX" val="1_3_8"/>
  <p:tag name="KSO_WM_UNIT_ID" val="diagram20186189_1*l_h_i*1_3_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TEMPLATE_CATEGORY" val="diagram"/>
  <p:tag name="KSO_WM_TEMPLATE_INDEX" val="20186189"/>
  <p:tag name="KSO_WM_UNIT_TYPE" val="l_h_i"/>
  <p:tag name="KSO_WM_UNIT_INDEX" val="1_3_9"/>
  <p:tag name="KSO_WM_UNIT_ID" val="diagram20186189_1*l_h_i*1_3_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TEMPLATE_CATEGORY" val="diagram"/>
  <p:tag name="KSO_WM_TEMPLATE_INDEX" val="20186189"/>
  <p:tag name="KSO_WM_UNIT_TYPE" val="l_h_i"/>
  <p:tag name="KSO_WM_UNIT_INDEX" val="1_3_10"/>
  <p:tag name="KSO_WM_UNIT_ID" val="diagram20186189_1*l_h_i*1_3_1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TEMPLATE_CATEGORY" val="diagram"/>
  <p:tag name="KSO_WM_TEMPLATE_INDEX" val="20186189"/>
  <p:tag name="KSO_WM_UNIT_TYPE" val="l_h_i"/>
  <p:tag name="KSO_WM_UNIT_INDEX" val="1_3_11"/>
  <p:tag name="KSO_WM_UNIT_ID" val="diagram20186189_1*l_h_i*1_3_1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TEMPLATE_CATEGORY" val="diagram"/>
  <p:tag name="KSO_WM_TEMPLATE_INDEX" val="20186189"/>
  <p:tag name="KSO_WM_UNIT_TYPE" val="l_h_i"/>
  <p:tag name="KSO_WM_UNIT_INDEX" val="1_3_12"/>
  <p:tag name="KSO_WM_UNIT_ID" val="diagram20186189_1*l_h_i*1_3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TEMPLATE_CATEGORY" val="diagram"/>
  <p:tag name="KSO_WM_TEMPLATE_INDEX" val="20186189"/>
  <p:tag name="KSO_WM_UNIT_TYPE" val="l_h_i"/>
  <p:tag name="KSO_WM_UNIT_INDEX" val="1_3_13"/>
  <p:tag name="KSO_WM_UNIT_ID" val="diagram20186189_1*l_h_i*1_3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TEMPLATE_CATEGORY" val="diagram"/>
  <p:tag name="KSO_WM_TEMPLATE_INDEX" val="20186189"/>
  <p:tag name="KSO_WM_UNIT_TYPE" val="l_h_i"/>
  <p:tag name="KSO_WM_UNIT_INDEX" val="1_3_14"/>
  <p:tag name="KSO_WM_UNIT_ID" val="diagram20186189_1*l_h_i*1_3_1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TEMPLATE_CATEGORY" val="diagram"/>
  <p:tag name="KSO_WM_TEMPLATE_INDEX" val="20186189"/>
  <p:tag name="KSO_WM_UNIT_TYPE" val="l_h_i"/>
  <p:tag name="KSO_WM_UNIT_INDEX" val="1_3_15"/>
  <p:tag name="KSO_WM_UNIT_ID" val="diagram20186189_1*l_h_i*1_3_1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TEMPLATE_CATEGORY" val="diagram"/>
  <p:tag name="KSO_WM_TEMPLATE_INDEX" val="20186189"/>
  <p:tag name="KSO_WM_UNIT_TYPE" val="l_h_i"/>
  <p:tag name="KSO_WM_UNIT_INDEX" val="1_3_16"/>
  <p:tag name="KSO_WM_UNIT_ID" val="diagram20186189_1*l_h_i*1_3_1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TEMPLATE_CATEGORY" val="diagram"/>
  <p:tag name="KSO_WM_TEMPLATE_INDEX" val="20186189"/>
  <p:tag name="KSO_WM_UNIT_TYPE" val="l_h_i"/>
  <p:tag name="KSO_WM_UNIT_INDEX" val="1_3_17"/>
  <p:tag name="KSO_WM_UNIT_ID" val="diagram20186189_1*l_h_i*1_3_1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TEMPLATE_CATEGORY" val="diagram"/>
  <p:tag name="KSO_WM_TEMPLATE_INDEX" val="20186189"/>
  <p:tag name="KSO_WM_UNIT_TYPE" val="l_h_i"/>
  <p:tag name="KSO_WM_UNIT_INDEX" val="1_3_18"/>
  <p:tag name="KSO_WM_UNIT_ID" val="diagram20186189_1*l_h_i*1_3_1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TEMPLATE_CATEGORY" val="diagram"/>
  <p:tag name="KSO_WM_TEMPLATE_INDEX" val="20186189"/>
  <p:tag name="KSO_WM_UNIT_TYPE" val="l_h_i"/>
  <p:tag name="KSO_WM_UNIT_INDEX" val="1_3_19"/>
  <p:tag name="KSO_WM_UNIT_ID" val="diagram20186189_1*l_h_i*1_3_1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TEMPLATE_CATEGORY" val="diagram"/>
  <p:tag name="KSO_WM_TEMPLATE_INDEX" val="20186189"/>
  <p:tag name="KSO_WM_UNIT_TYPE" val="l_h_i"/>
  <p:tag name="KSO_WM_UNIT_INDEX" val="1_3_20"/>
  <p:tag name="KSO_WM_UNIT_ID" val="diagram20186189_1*l_h_i*1_3_2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20186189"/>
  <p:tag name="KSO_WM_UNIT_TYPE" val="l_h_i"/>
  <p:tag name="KSO_WM_UNIT_INDEX" val="1_3_21"/>
  <p:tag name="KSO_WM_UNIT_ID" val="diagram20186189_1*l_h_i*1_3_2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TEMPLATE_CATEGORY" val="diagram"/>
  <p:tag name="KSO_WM_TEMPLATE_INDEX" val="20186189"/>
  <p:tag name="KSO_WM_UNIT_TYPE" val="l_h_i"/>
  <p:tag name="KSO_WM_UNIT_INDEX" val="1_3_22"/>
  <p:tag name="KSO_WM_UNIT_ID" val="diagram20186189_1*l_h_i*1_3_2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TEMPLATE_CATEGORY" val="diagram"/>
  <p:tag name="KSO_WM_TEMPLATE_INDEX" val="20186189"/>
  <p:tag name="KSO_WM_UNIT_TYPE" val="l_h_i"/>
  <p:tag name="KSO_WM_UNIT_INDEX" val="1_3_23"/>
  <p:tag name="KSO_WM_UNIT_ID" val="diagram20186189_1*l_h_i*1_3_2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TEMPLATE_CATEGORY" val="diagram"/>
  <p:tag name="KSO_WM_TEMPLATE_INDEX" val="20186189"/>
  <p:tag name="KSO_WM_UNIT_TYPE" val="l_h_i"/>
  <p:tag name="KSO_WM_UNIT_INDEX" val="1_3_24"/>
  <p:tag name="KSO_WM_UNIT_ID" val="diagram20186189_1*l_h_i*1_3_2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TEMPLATE_CATEGORY" val="diagram"/>
  <p:tag name="KSO_WM_TEMPLATE_INDEX" val="20186189"/>
  <p:tag name="KSO_WM_UNIT_TYPE" val="l_h_i"/>
  <p:tag name="KSO_WM_UNIT_INDEX" val="1_3_25"/>
  <p:tag name="KSO_WM_UNIT_ID" val="diagram20186189_1*l_h_i*1_3_2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TEMPLATE_CATEGORY" val="diagram"/>
  <p:tag name="KSO_WM_TEMPLATE_INDEX" val="20186189"/>
  <p:tag name="KSO_WM_UNIT_TYPE" val="l_h_i"/>
  <p:tag name="KSO_WM_UNIT_INDEX" val="1_3_26"/>
  <p:tag name="KSO_WM_UNIT_ID" val="diagram20186189_1*l_h_i*1_3_2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TEMPLATE_CATEGORY" val="diagram"/>
  <p:tag name="KSO_WM_TEMPLATE_INDEX" val="20186189"/>
  <p:tag name="KSO_WM_UNIT_TYPE" val="l_h_i"/>
  <p:tag name="KSO_WM_UNIT_INDEX" val="1_3_27"/>
  <p:tag name="KSO_WM_UNIT_ID" val="diagram20186189_1*l_h_i*1_3_2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TEMPLATE_CATEGORY" val="diagram"/>
  <p:tag name="KSO_WM_TEMPLATE_INDEX" val="20186189"/>
  <p:tag name="KSO_WM_UNIT_TYPE" val="l_h_i"/>
  <p:tag name="KSO_WM_UNIT_INDEX" val="1_3_28"/>
  <p:tag name="KSO_WM_UNIT_ID" val="diagram20186189_1*l_h_i*1_3_2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TEMPLATE_CATEGORY" val="diagram"/>
  <p:tag name="KSO_WM_TEMPLATE_INDEX" val="20186189"/>
  <p:tag name="KSO_WM_UNIT_TYPE" val="l_h_i"/>
  <p:tag name="KSO_WM_UNIT_INDEX" val="1_3_29"/>
  <p:tag name="KSO_WM_UNIT_ID" val="diagram20186189_1*l_h_i*1_3_2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TEMPLATE_CATEGORY" val="diagram"/>
  <p:tag name="KSO_WM_TEMPLATE_INDEX" val="20186189"/>
  <p:tag name="KSO_WM_UNIT_TYPE" val="l_h_i"/>
  <p:tag name="KSO_WM_UNIT_INDEX" val="1_3_30"/>
  <p:tag name="KSO_WM_UNIT_ID" val="diagram20186189_1*l_h_i*1_3_3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EMPLATE_CATEGORY" val="diagram"/>
  <p:tag name="KSO_WM_TEMPLATE_INDEX" val="20186189"/>
  <p:tag name="KSO_WM_UNIT_TYPE" val="l_h_i"/>
  <p:tag name="KSO_WM_UNIT_INDEX" val="1_3_31"/>
  <p:tag name="KSO_WM_UNIT_ID" val="diagram20186189_1*l_h_i*1_3_3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TEMPLATE_CATEGORY" val="diagram"/>
  <p:tag name="KSO_WM_TEMPLATE_INDEX" val="20186189"/>
  <p:tag name="KSO_WM_UNIT_TYPE" val="l_h_i"/>
  <p:tag name="KSO_WM_UNIT_INDEX" val="1_3_32"/>
  <p:tag name="KSO_WM_UNIT_ID" val="diagram20186189_1*l_h_i*1_3_3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TEMPLATE_CATEGORY" val="diagram"/>
  <p:tag name="KSO_WM_TEMPLATE_INDEX" val="20186189"/>
  <p:tag name="KSO_WM_UNIT_TYPE" val="l_h_i"/>
  <p:tag name="KSO_WM_UNIT_INDEX" val="1_3_33"/>
  <p:tag name="KSO_WM_UNIT_ID" val="diagram20186189_1*l_h_i*1_3_3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TEMPLATE_CATEGORY" val="diagram"/>
  <p:tag name="KSO_WM_TEMPLATE_INDEX" val="20186189"/>
  <p:tag name="KSO_WM_UNIT_TYPE" val="l_h_i"/>
  <p:tag name="KSO_WM_UNIT_INDEX" val="1_3_34"/>
  <p:tag name="KSO_WM_UNIT_ID" val="diagram20186189_1*l_h_i*1_3_3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TEMPLATE_CATEGORY" val="diagram"/>
  <p:tag name="KSO_WM_TEMPLATE_INDEX" val="20186189"/>
  <p:tag name="KSO_WM_UNIT_TYPE" val="l_h_i"/>
  <p:tag name="KSO_WM_UNIT_INDEX" val="1_3_35"/>
  <p:tag name="KSO_WM_UNIT_ID" val="diagram20186189_1*l_h_i*1_3_3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TEMPLATE_CATEGORY" val="diagram"/>
  <p:tag name="KSO_WM_TEMPLATE_INDEX" val="20186189"/>
  <p:tag name="KSO_WM_UNIT_TYPE" val="l_h_i"/>
  <p:tag name="KSO_WM_UNIT_INDEX" val="1_3_36"/>
  <p:tag name="KSO_WM_UNIT_ID" val="diagram20186189_1*l_h_i*1_3_3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TEMPLATE_CATEGORY" val="diagram"/>
  <p:tag name="KSO_WM_TEMPLATE_INDEX" val="20186189"/>
  <p:tag name="KSO_WM_UNIT_TYPE" val="l_h_i"/>
  <p:tag name="KSO_WM_UNIT_INDEX" val="1_3_37"/>
  <p:tag name="KSO_WM_UNIT_ID" val="diagram20186189_1*l_h_i*1_3_3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TEMPLATE_CATEGORY" val="diagram"/>
  <p:tag name="KSO_WM_TEMPLATE_INDEX" val="20186189"/>
  <p:tag name="KSO_WM_UNIT_TYPE" val="l_h_i"/>
  <p:tag name="KSO_WM_UNIT_INDEX" val="1_3_38"/>
  <p:tag name="KSO_WM_UNIT_ID" val="diagram20186189_1*l_h_i*1_3_3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TEMPLATE_CATEGORY" val="diagram"/>
  <p:tag name="KSO_WM_TEMPLATE_INDEX" val="20186189"/>
  <p:tag name="KSO_WM_UNIT_TYPE" val="l_h_i"/>
  <p:tag name="KSO_WM_UNIT_INDEX" val="1_3_39"/>
  <p:tag name="KSO_WM_UNIT_ID" val="diagram20186189_1*l_h_i*1_3_3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TEMPLATE_CATEGORY" val="diagram"/>
  <p:tag name="KSO_WM_TEMPLATE_INDEX" val="20186189"/>
  <p:tag name="KSO_WM_UNIT_TYPE" val="l_h_i"/>
  <p:tag name="KSO_WM_UNIT_INDEX" val="1_3_40"/>
  <p:tag name="KSO_WM_UNIT_ID" val="diagram20186189_1*l_h_i*1_3_4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TEMPLATE_CATEGORY" val="diagram"/>
  <p:tag name="KSO_WM_TEMPLATE_INDEX" val="20186189"/>
  <p:tag name="KSO_WM_UNIT_TYPE" val="l_h_i"/>
  <p:tag name="KSO_WM_UNIT_INDEX" val="1_3_41"/>
  <p:tag name="KSO_WM_UNIT_ID" val="diagram20186189_1*l_h_i*1_3_4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TEMPLATE_CATEGORY" val="diagram"/>
  <p:tag name="KSO_WM_TEMPLATE_INDEX" val="20186189"/>
  <p:tag name="KSO_WM_UNIT_TYPE" val="l_h_i"/>
  <p:tag name="KSO_WM_UNIT_INDEX" val="1_3_42"/>
  <p:tag name="KSO_WM_UNIT_ID" val="diagram20186189_1*l_h_i*1_3_4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TEMPLATE_CATEGORY" val="diagram"/>
  <p:tag name="KSO_WM_TEMPLATE_INDEX" val="20186189"/>
  <p:tag name="KSO_WM_UNIT_TYPE" val="l_h_i"/>
  <p:tag name="KSO_WM_UNIT_INDEX" val="1_3_43"/>
  <p:tag name="KSO_WM_UNIT_ID" val="diagram20186189_1*l_h_i*1_3_4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TEMPLATE_CATEGORY" val="diagram"/>
  <p:tag name="KSO_WM_TEMPLATE_INDEX" val="20186189"/>
  <p:tag name="KSO_WM_UNIT_TYPE" val="l_h_i"/>
  <p:tag name="KSO_WM_UNIT_INDEX" val="1_3_44"/>
  <p:tag name="KSO_WM_UNIT_ID" val="diagram20186189_1*l_h_i*1_3_4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TEMPLATE_CATEGORY" val="diagram"/>
  <p:tag name="KSO_WM_TEMPLATE_INDEX" val="20186189"/>
  <p:tag name="KSO_WM_UNIT_TYPE" val="l_h_i"/>
  <p:tag name="KSO_WM_UNIT_INDEX" val="1_3_45"/>
  <p:tag name="KSO_WM_UNIT_ID" val="diagram20186189_1*l_h_i*1_3_4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TEMPLATE_CATEGORY" val="diagram"/>
  <p:tag name="KSO_WM_TEMPLATE_INDEX" val="20186189"/>
  <p:tag name="KSO_WM_UNIT_TYPE" val="l_h_i"/>
  <p:tag name="KSO_WM_UNIT_INDEX" val="1_3_46"/>
  <p:tag name="KSO_WM_UNIT_ID" val="diagram20186189_1*l_h_i*1_3_4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TEMPLATE_CATEGORY" val="diagram"/>
  <p:tag name="KSO_WM_TEMPLATE_INDEX" val="20186189"/>
  <p:tag name="KSO_WM_UNIT_TYPE" val="l_h_i"/>
  <p:tag name="KSO_WM_UNIT_INDEX" val="1_3_47"/>
  <p:tag name="KSO_WM_UNIT_ID" val="diagram20186189_1*l_h_i*1_3_4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TEMPLATE_CATEGORY" val="diagram"/>
  <p:tag name="KSO_WM_TEMPLATE_INDEX" val="20186189"/>
  <p:tag name="KSO_WM_UNIT_TYPE" val="l_h_i"/>
  <p:tag name="KSO_WM_UNIT_INDEX" val="1_3_48"/>
  <p:tag name="KSO_WM_UNIT_ID" val="diagram20186189_1*l_h_i*1_3_4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TEMPLATE_CATEGORY" val="diagram"/>
  <p:tag name="KSO_WM_TEMPLATE_INDEX" val="20186189"/>
  <p:tag name="KSO_WM_UNIT_TYPE" val="l_h_i"/>
  <p:tag name="KSO_WM_UNIT_INDEX" val="1_3_49"/>
  <p:tag name="KSO_WM_UNIT_ID" val="diagram20186189_1*l_h_i*1_3_4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TEMPLATE_CATEGORY" val="diagram"/>
  <p:tag name="KSO_WM_TEMPLATE_INDEX" val="20186189"/>
  <p:tag name="KSO_WM_UNIT_TYPE" val="l_h_i"/>
  <p:tag name="KSO_WM_UNIT_INDEX" val="1_3_50"/>
  <p:tag name="KSO_WM_UNIT_ID" val="diagram20186189_1*l_h_i*1_3_5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20186189"/>
  <p:tag name="KSO_WM_UNIT_TYPE" val="l_h_i"/>
  <p:tag name="KSO_WM_UNIT_INDEX" val="1_3_51"/>
  <p:tag name="KSO_WM_UNIT_ID" val="diagram20186189_1*l_h_i*1_3_5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TEMPLATE_CATEGORY" val="diagram"/>
  <p:tag name="KSO_WM_TEMPLATE_INDEX" val="20186189"/>
  <p:tag name="KSO_WM_UNIT_TYPE" val="l_h_i"/>
  <p:tag name="KSO_WM_UNIT_INDEX" val="1_3_52"/>
  <p:tag name="KSO_WM_UNIT_ID" val="diagram20186189_1*l_h_i*1_3_5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TEMPLATE_CATEGORY" val="diagram"/>
  <p:tag name="KSO_WM_TEMPLATE_INDEX" val="20186189"/>
  <p:tag name="KSO_WM_UNIT_TYPE" val="l_h_i"/>
  <p:tag name="KSO_WM_UNIT_INDEX" val="1_3_53"/>
  <p:tag name="KSO_WM_UNIT_ID" val="diagram20186189_1*l_h_i*1_3_5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TEMPLATE_CATEGORY" val="diagram"/>
  <p:tag name="KSO_WM_TEMPLATE_INDEX" val="20186189"/>
  <p:tag name="KSO_WM_UNIT_TYPE" val="l_h_i"/>
  <p:tag name="KSO_WM_UNIT_INDEX" val="1_3_54"/>
  <p:tag name="KSO_WM_UNIT_ID" val="diagram20186189_1*l_h_i*1_3_5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TEMPLATE_CATEGORY" val="diagram"/>
  <p:tag name="KSO_WM_TEMPLATE_INDEX" val="20186189"/>
  <p:tag name="KSO_WM_UNIT_TYPE" val="l_i"/>
  <p:tag name="KSO_WM_UNIT_INDEX" val="1_199"/>
  <p:tag name="KSO_WM_UNIT_ID" val="diagram20186189_1*l_i*1_199"/>
  <p:tag name="KSO_WM_UNIT_LAYERLEVEL" val="1_1"/>
  <p:tag name="KSO_WM_BEAUTIFY_FLAG" val="#wm#"/>
  <p:tag name="KSO_WM_TAG_VERSION" val="1.0"/>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TEMPLATE_CATEGORY" val="diagram"/>
  <p:tag name="KSO_WM_TEMPLATE_INDEX" val="20186189"/>
  <p:tag name="KSO_WM_UNIT_TYPE" val="l_h_i"/>
  <p:tag name="KSO_WM_UNIT_INDEX" val="1_2_37"/>
  <p:tag name="KSO_WM_UNIT_ID" val="diagram20186189_1*l_h_i*1_2_37"/>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686.xml><?xml version="1.0" encoding="utf-8"?>
<p:tagLst xmlns:p="http://schemas.openxmlformats.org/presentationml/2006/main">
  <p:tag name="KSO_WM_TEMPLATE_CATEGORY" val="diagram"/>
  <p:tag name="KSO_WM_TEMPLATE_INDEX" val="20186189"/>
  <p:tag name="KSO_WM_UNIT_TYPE" val="l_h_i"/>
  <p:tag name="KSO_WM_UNIT_INDEX" val="1_2_38"/>
  <p:tag name="KSO_WM_UNIT_ID" val="diagram20186189_1*l_h_i*1_2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TEMPLATE_CATEGORY" val="diagram"/>
  <p:tag name="KSO_WM_TEMPLATE_INDEX" val="20186189"/>
  <p:tag name="KSO_WM_UNIT_TYPE" val="l_h_i"/>
  <p:tag name="KSO_WM_UNIT_INDEX" val="1_4_19"/>
  <p:tag name="KSO_WM_UNIT_ID" val="diagram20186189_1*l_h_i*1_4_19"/>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688.xml><?xml version="1.0" encoding="utf-8"?>
<p:tagLst xmlns:p="http://schemas.openxmlformats.org/presentationml/2006/main">
  <p:tag name="KSO_WM_TEMPLATE_CATEGORY" val="diagram"/>
  <p:tag name="KSO_WM_TEMPLATE_INDEX" val="20186189"/>
  <p:tag name="KSO_WM_UNIT_TYPE" val="l_h_i"/>
  <p:tag name="KSO_WM_UNIT_INDEX" val="1_4_20"/>
  <p:tag name="KSO_WM_UNIT_ID" val="diagram20186189_1*l_h_i*1_4_20"/>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TEMPLATE_CATEGORY" val="diagram"/>
  <p:tag name="KSO_WM_TEMPLATE_INDEX" val="20186189"/>
  <p:tag name="KSO_WM_UNIT_TYPE" val="l_h_i"/>
  <p:tag name="KSO_WM_UNIT_INDEX" val="1_3_55"/>
  <p:tag name="KSO_WM_UNIT_ID" val="diagram20186189_1*l_h_i*1_3_55"/>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EMPLATE_CATEGORY" val="diagram"/>
  <p:tag name="KSO_WM_TEMPLATE_INDEX" val="20186189"/>
  <p:tag name="KSO_WM_UNIT_TYPE" val="l_h_i"/>
  <p:tag name="KSO_WM_UNIT_INDEX" val="1_3_56"/>
  <p:tag name="KSO_WM_UNIT_ID" val="diagram20186189_1*l_h_i*1_3_5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TEMPLATE_CATEGORY" val="diagram"/>
  <p:tag name="KSO_WM_TEMPLATE_INDEX" val="20186189"/>
  <p:tag name="KSO_WM_UNIT_TYPE" val="l_h_i"/>
  <p:tag name="KSO_WM_UNIT_INDEX" val="1_1_37"/>
  <p:tag name="KSO_WM_UNIT_ID" val="diagram20186189_1*l_h_i*1_1_37"/>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692.xml><?xml version="1.0" encoding="utf-8"?>
<p:tagLst xmlns:p="http://schemas.openxmlformats.org/presentationml/2006/main">
  <p:tag name="KSO_WM_TEMPLATE_CATEGORY" val="diagram"/>
  <p:tag name="KSO_WM_TEMPLATE_INDEX" val="20186189"/>
  <p:tag name="KSO_WM_UNIT_TYPE" val="l_h_i"/>
  <p:tag name="KSO_WM_UNIT_INDEX" val="1_1_38"/>
  <p:tag name="KSO_WM_UNIT_ID" val="diagram20186189_1*l_h_i*1_1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TEMPLATE_CATEGORY" val="diagram"/>
  <p:tag name="KSO_WM_TEMPLATE_INDEX" val="20186189"/>
  <p:tag name="KSO_WM_UNIT_TYPE" val="l_h_i"/>
  <p:tag name="KSO_WM_UNIT_INDEX" val="1_5_37"/>
  <p:tag name="KSO_WM_UNIT_ID" val="diagram20186189_1*l_h_i*1_5_37"/>
  <p:tag name="KSO_WM_UNIT_LAYERLEVEL" val="1_1_1"/>
  <p:tag name="KSO_WM_BEAUTIFY_FLAG" val="#wm#"/>
  <p:tag name="KSO_WM_TAG_VERSION" val="1.0"/>
  <p:tag name="KSO_WM_DIAGRAM_GROUP_CODE" val="l1-1"/>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694.xml><?xml version="1.0" encoding="utf-8"?>
<p:tagLst xmlns:p="http://schemas.openxmlformats.org/presentationml/2006/main">
  <p:tag name="KSO_WM_TEMPLATE_CATEGORY" val="diagram"/>
  <p:tag name="KSO_WM_TEMPLATE_INDEX" val="20186189"/>
  <p:tag name="KSO_WM_UNIT_TYPE" val="l_h_i"/>
  <p:tag name="KSO_WM_UNIT_INDEX" val="1_5_38"/>
  <p:tag name="KSO_WM_UNIT_ID" val="diagram20186189_1*l_h_i*1_5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TEMPLATE_CATEGORY" val="diagram"/>
  <p:tag name="KSO_WM_TEMPLATE_INDEX" val="20186189"/>
  <p:tag name="KSO_WM_UNIT_TYPE" val="l_h_a"/>
  <p:tag name="KSO_WM_UNIT_INDEX" val="1_1_1"/>
  <p:tag name="KSO_WM_UNIT_ID" val="diagram20186189_1*l_h_a*1_1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7"/>
  <p:tag name="KSO_WM_UNIT_TEXT_FILL_TYPE" val="1"/>
  <p:tag name="KSO_WM_UNIT_USESOURCEFORMAT_APPLY" val="1"/>
</p:tagLst>
</file>

<file path=ppt/tags/tag696.xml><?xml version="1.0" encoding="utf-8"?>
<p:tagLst xmlns:p="http://schemas.openxmlformats.org/presentationml/2006/main">
  <p:tag name="KSO_WM_TEMPLATE_CATEGORY" val="diagram"/>
  <p:tag name="KSO_WM_TEMPLATE_INDEX" val="20186189"/>
  <p:tag name="KSO_WM_UNIT_TYPE" val="l_h_f"/>
  <p:tag name="KSO_WM_UNIT_INDEX" val="1_1_1"/>
  <p:tag name="KSO_WM_UNIT_ID" val="diagram20186189_1*l_h_f*1_1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697.xml><?xml version="1.0" encoding="utf-8"?>
<p:tagLst xmlns:p="http://schemas.openxmlformats.org/presentationml/2006/main">
  <p:tag name="KSO_WM_TEMPLATE_CATEGORY" val="diagram"/>
  <p:tag name="KSO_WM_TEMPLATE_INDEX" val="20186189"/>
  <p:tag name="KSO_WM_UNIT_TYPE" val="l_h_a"/>
  <p:tag name="KSO_WM_UNIT_INDEX" val="1_2_1"/>
  <p:tag name="KSO_WM_UNIT_ID" val="diagram20186189_1*l_h_a*1_2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6"/>
  <p:tag name="KSO_WM_UNIT_TEXT_FILL_TYPE" val="1"/>
  <p:tag name="KSO_WM_UNIT_USESOURCEFORMAT_APPLY" val="1"/>
</p:tagLst>
</file>

<file path=ppt/tags/tag698.xml><?xml version="1.0" encoding="utf-8"?>
<p:tagLst xmlns:p="http://schemas.openxmlformats.org/presentationml/2006/main">
  <p:tag name="KSO_WM_TEMPLATE_CATEGORY" val="diagram"/>
  <p:tag name="KSO_WM_TEMPLATE_INDEX" val="20186189"/>
  <p:tag name="KSO_WM_UNIT_TYPE" val="l_h_f"/>
  <p:tag name="KSO_WM_UNIT_INDEX" val="1_2_1"/>
  <p:tag name="KSO_WM_UNIT_ID" val="diagram20186189_1*l_h_f*1_2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699.xml><?xml version="1.0" encoding="utf-8"?>
<p:tagLst xmlns:p="http://schemas.openxmlformats.org/presentationml/2006/main">
  <p:tag name="KSO_WM_TEMPLATE_CATEGORY" val="diagram"/>
  <p:tag name="KSO_WM_TEMPLATE_INDEX" val="20186189"/>
  <p:tag name="KSO_WM_UNIT_TYPE" val="l_h_a"/>
  <p:tag name="KSO_WM_UNIT_INDEX" val="1_4_1"/>
  <p:tag name="KSO_WM_UNIT_ID" val="diagram20186189_1*l_h_a*1_4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8"/>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EMPLATE_CATEGORY" val="diagram"/>
  <p:tag name="KSO_WM_TEMPLATE_INDEX" val="20186189"/>
  <p:tag name="KSO_WM_UNIT_TYPE" val="l_h_f"/>
  <p:tag name="KSO_WM_UNIT_INDEX" val="1_4_1"/>
  <p:tag name="KSO_WM_UNIT_ID" val="diagram20186189_1*l_h_f*1_4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1.xml><?xml version="1.0" encoding="utf-8"?>
<p:tagLst xmlns:p="http://schemas.openxmlformats.org/presentationml/2006/main">
  <p:tag name="KSO_WM_TEMPLATE_CATEGORY" val="diagram"/>
  <p:tag name="KSO_WM_TEMPLATE_INDEX" val="20186189"/>
  <p:tag name="KSO_WM_UNIT_TYPE" val="l_h_a"/>
  <p:tag name="KSO_WM_UNIT_INDEX" val="1_5_1"/>
  <p:tag name="KSO_WM_UNIT_ID" val="diagram20186189_1*l_h_a*1_5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9"/>
  <p:tag name="KSO_WM_UNIT_TEXT_FILL_TYPE" val="1"/>
  <p:tag name="KSO_WM_UNIT_USESOURCEFORMAT_APPLY" val="1"/>
</p:tagLst>
</file>

<file path=ppt/tags/tag702.xml><?xml version="1.0" encoding="utf-8"?>
<p:tagLst xmlns:p="http://schemas.openxmlformats.org/presentationml/2006/main">
  <p:tag name="KSO_WM_TEMPLATE_CATEGORY" val="diagram"/>
  <p:tag name="KSO_WM_TEMPLATE_INDEX" val="20186189"/>
  <p:tag name="KSO_WM_UNIT_TYPE" val="l_h_f"/>
  <p:tag name="KSO_WM_UNIT_INDEX" val="1_5_1"/>
  <p:tag name="KSO_WM_UNIT_ID" val="diagram20186189_1*l_h_f*1_5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TEMPLATE_CATEGORY" val="diagram"/>
  <p:tag name="KSO_WM_TEMPLATE_INDEX" val="20186189"/>
  <p:tag name="KSO_WM_UNIT_TYPE" val="l_h_a"/>
  <p:tag name="KSO_WM_UNIT_INDEX" val="1_3_1"/>
  <p:tag name="KSO_WM_UNIT_ID" val="diagram20186189_1*l_h_a*1_3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5"/>
  <p:tag name="KSO_WM_UNIT_TEXT_FILL_TYPE" val="1"/>
  <p:tag name="KSO_WM_UNIT_USESOURCEFORMAT_APPLY" val="1"/>
</p:tagLst>
</file>

<file path=ppt/tags/tag704.xml><?xml version="1.0" encoding="utf-8"?>
<p:tagLst xmlns:p="http://schemas.openxmlformats.org/presentationml/2006/main">
  <p:tag name="KSO_WM_TEMPLATE_CATEGORY" val="diagram"/>
  <p:tag name="KSO_WM_TEMPLATE_INDEX" val="20186189"/>
  <p:tag name="KSO_WM_UNIT_TYPE" val="l_h_f"/>
  <p:tag name="KSO_WM_UNIT_INDEX" val="1_3_1"/>
  <p:tag name="KSO_WM_UNIT_ID" val="diagram20186189_1*l_h_f*1_3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5.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706.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07.xml><?xml version="1.0" encoding="utf-8"?>
<p:tagLst xmlns:p="http://schemas.openxmlformats.org/presentationml/2006/main">
  <p:tag name="KSO_WM_TEMPLATE_CATEGORY" val="diagram"/>
  <p:tag name="KSO_WM_TEMPLATE_INDEX" val="20186098"/>
  <p:tag name="KSO_WM_UNIT_TYPE" val="l_i"/>
  <p:tag name="KSO_WM_UNIT_INDEX" val="1_1"/>
  <p:tag name="KSO_WM_UNIT_ID" val="diagram20186098_1*l_i*1_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08.xml><?xml version="1.0" encoding="utf-8"?>
<p:tagLst xmlns:p="http://schemas.openxmlformats.org/presentationml/2006/main">
  <p:tag name="KSO_WM_TEMPLATE_CATEGORY" val="diagram"/>
  <p:tag name="KSO_WM_TEMPLATE_INDEX" val="20186098"/>
  <p:tag name="KSO_WM_UNIT_TYPE" val="l_i"/>
  <p:tag name="KSO_WM_UNIT_INDEX" val="1_2"/>
  <p:tag name="KSO_WM_UNIT_ID" val="diagram20186098_1*l_i*1_2"/>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09.xml><?xml version="1.0" encoding="utf-8"?>
<p:tagLst xmlns:p="http://schemas.openxmlformats.org/presentationml/2006/main">
  <p:tag name="KSO_WM_TEMPLATE_CATEGORY" val="diagram"/>
  <p:tag name="KSO_WM_TEMPLATE_INDEX" val="20186098"/>
  <p:tag name="KSO_WM_UNIT_TYPE" val="l_i"/>
  <p:tag name="KSO_WM_UNIT_INDEX" val="1_3"/>
  <p:tag name="KSO_WM_UNIT_ID" val="diagram20186098_1*l_i*1_3"/>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EMPLATE_CATEGORY" val="diagram"/>
  <p:tag name="KSO_WM_TEMPLATE_INDEX" val="20186098"/>
  <p:tag name="KSO_WM_UNIT_TYPE" val="l_i"/>
  <p:tag name="KSO_WM_UNIT_INDEX" val="1_4"/>
  <p:tag name="KSO_WM_UNIT_ID" val="diagram20186098_1*l_i*1_4"/>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1.xml><?xml version="1.0" encoding="utf-8"?>
<p:tagLst xmlns:p="http://schemas.openxmlformats.org/presentationml/2006/main">
  <p:tag name="KSO_WM_TEMPLATE_CATEGORY" val="diagram"/>
  <p:tag name="KSO_WM_TEMPLATE_INDEX" val="20186098"/>
  <p:tag name="KSO_WM_UNIT_TYPE" val="l_i"/>
  <p:tag name="KSO_WM_UNIT_INDEX" val="1_5"/>
  <p:tag name="KSO_WM_UNIT_ID" val="diagram20186098_1*l_i*1_5"/>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2.xml><?xml version="1.0" encoding="utf-8"?>
<p:tagLst xmlns:p="http://schemas.openxmlformats.org/presentationml/2006/main">
  <p:tag name="KSO_WM_TEMPLATE_CATEGORY" val="diagram"/>
  <p:tag name="KSO_WM_TEMPLATE_INDEX" val="20186098"/>
  <p:tag name="KSO_WM_UNIT_TYPE" val="l_i"/>
  <p:tag name="KSO_WM_UNIT_INDEX" val="1_6"/>
  <p:tag name="KSO_WM_UNIT_ID" val="diagram20186098_1*l_i*1_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3.xml><?xml version="1.0" encoding="utf-8"?>
<p:tagLst xmlns:p="http://schemas.openxmlformats.org/presentationml/2006/main">
  <p:tag name="KSO_WM_TEMPLATE_CATEGORY" val="diagram"/>
  <p:tag name="KSO_WM_TEMPLATE_INDEX" val="20186098"/>
  <p:tag name="KSO_WM_UNIT_TYPE" val="l_i"/>
  <p:tag name="KSO_WM_UNIT_INDEX" val="1_7"/>
  <p:tag name="KSO_WM_UNIT_ID" val="diagram20186098_1*l_i*1_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4.xml><?xml version="1.0" encoding="utf-8"?>
<p:tagLst xmlns:p="http://schemas.openxmlformats.org/presentationml/2006/main">
  <p:tag name="KSO_WM_TEMPLATE_CATEGORY" val="diagram"/>
  <p:tag name="KSO_WM_TEMPLATE_INDEX" val="20186098"/>
  <p:tag name="KSO_WM_UNIT_TYPE" val="l_i"/>
  <p:tag name="KSO_WM_UNIT_INDEX" val="1_8"/>
  <p:tag name="KSO_WM_UNIT_ID" val="diagram20186098_1*l_i*1_8"/>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5.xml><?xml version="1.0" encoding="utf-8"?>
<p:tagLst xmlns:p="http://schemas.openxmlformats.org/presentationml/2006/main">
  <p:tag name="KSO_WM_TEMPLATE_CATEGORY" val="diagram"/>
  <p:tag name="KSO_WM_TEMPLATE_INDEX" val="20186098"/>
  <p:tag name="KSO_WM_UNIT_TYPE" val="l_i"/>
  <p:tag name="KSO_WM_UNIT_INDEX" val="1_9"/>
  <p:tag name="KSO_WM_UNIT_ID" val="diagram20186098_1*l_i*1_9"/>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6.xml><?xml version="1.0" encoding="utf-8"?>
<p:tagLst xmlns:p="http://schemas.openxmlformats.org/presentationml/2006/main">
  <p:tag name="KSO_WM_TEMPLATE_CATEGORY" val="diagram"/>
  <p:tag name="KSO_WM_TEMPLATE_INDEX" val="20186098"/>
  <p:tag name="KSO_WM_UNIT_TYPE" val="l_i"/>
  <p:tag name="KSO_WM_UNIT_INDEX" val="1_10"/>
  <p:tag name="KSO_WM_UNIT_ID" val="diagram20186098_1*l_i*1_10"/>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7.xml><?xml version="1.0" encoding="utf-8"?>
<p:tagLst xmlns:p="http://schemas.openxmlformats.org/presentationml/2006/main">
  <p:tag name="KSO_WM_TEMPLATE_CATEGORY" val="diagram"/>
  <p:tag name="KSO_WM_TEMPLATE_INDEX" val="20186098"/>
  <p:tag name="KSO_WM_UNIT_TYPE" val="l_i"/>
  <p:tag name="KSO_WM_UNIT_INDEX" val="1_11"/>
  <p:tag name="KSO_WM_UNIT_ID" val="diagram20186098_1*l_i*1_11"/>
  <p:tag name="KSO_WM_UNIT_LAYERLEVEL" val="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8.xml><?xml version="1.0" encoding="utf-8"?>
<p:tagLst xmlns:p="http://schemas.openxmlformats.org/presentationml/2006/main">
  <p:tag name="KSO_WM_TEMPLATE_CATEGORY" val="diagram"/>
  <p:tag name="KSO_WM_TEMPLATE_INDEX" val="20186098"/>
  <p:tag name="KSO_WM_UNIT_TYPE" val="l_i"/>
  <p:tag name="KSO_WM_UNIT_INDEX" val="1_12"/>
  <p:tag name="KSO_WM_UNIT_ID" val="diagram20186098_1*l_i*1_1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19.xml><?xml version="1.0" encoding="utf-8"?>
<p:tagLst xmlns:p="http://schemas.openxmlformats.org/presentationml/2006/main">
  <p:tag name="KSO_WM_TEMPLATE_CATEGORY" val="diagram"/>
  <p:tag name="KSO_WM_TEMPLATE_INDEX" val="20186098"/>
  <p:tag name="KSO_WM_UNIT_TYPE" val="l_i"/>
  <p:tag name="KSO_WM_UNIT_INDEX" val="1_13"/>
  <p:tag name="KSO_WM_UNIT_ID" val="diagram20186098_1*l_i*1_13"/>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EMPLATE_CATEGORY" val="diagram"/>
  <p:tag name="KSO_WM_TEMPLATE_INDEX" val="20186098"/>
  <p:tag name="KSO_WM_UNIT_TYPE" val="l_i"/>
  <p:tag name="KSO_WM_UNIT_INDEX" val="1_14"/>
  <p:tag name="KSO_WM_UNIT_ID" val="diagram20186098_1*l_i*1_1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1.xml><?xml version="1.0" encoding="utf-8"?>
<p:tagLst xmlns:p="http://schemas.openxmlformats.org/presentationml/2006/main">
  <p:tag name="KSO_WM_TEMPLATE_CATEGORY" val="diagram"/>
  <p:tag name="KSO_WM_TEMPLATE_INDEX" val="20186098"/>
  <p:tag name="KSO_WM_UNIT_TYPE" val="l_i"/>
  <p:tag name="KSO_WM_UNIT_INDEX" val="1_15"/>
  <p:tag name="KSO_WM_UNIT_ID" val="diagram20186098_1*l_i*1_15"/>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2.xml><?xml version="1.0" encoding="utf-8"?>
<p:tagLst xmlns:p="http://schemas.openxmlformats.org/presentationml/2006/main">
  <p:tag name="KSO_WM_TEMPLATE_CATEGORY" val="diagram"/>
  <p:tag name="KSO_WM_TEMPLATE_INDEX" val="20186098"/>
  <p:tag name="KSO_WM_UNIT_TYPE" val="l_i"/>
  <p:tag name="KSO_WM_UNIT_INDEX" val="1_16"/>
  <p:tag name="KSO_WM_UNIT_ID" val="diagram20186098_1*l_i*1_16"/>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3.xml><?xml version="1.0" encoding="utf-8"?>
<p:tagLst xmlns:p="http://schemas.openxmlformats.org/presentationml/2006/main">
  <p:tag name="KSO_WM_TEMPLATE_CATEGORY" val="diagram"/>
  <p:tag name="KSO_WM_TEMPLATE_INDEX" val="20186098"/>
  <p:tag name="KSO_WM_UNIT_TYPE" val="l_i"/>
  <p:tag name="KSO_WM_UNIT_INDEX" val="1_17"/>
  <p:tag name="KSO_WM_UNIT_ID" val="diagram20186098_1*l_i*1_1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4.xml><?xml version="1.0" encoding="utf-8"?>
<p:tagLst xmlns:p="http://schemas.openxmlformats.org/presentationml/2006/main">
  <p:tag name="KSO_WM_TEMPLATE_CATEGORY" val="diagram"/>
  <p:tag name="KSO_WM_TEMPLATE_INDEX" val="20186098"/>
  <p:tag name="KSO_WM_UNIT_TYPE" val="l_i"/>
  <p:tag name="KSO_WM_UNIT_INDEX" val="1_18"/>
  <p:tag name="KSO_WM_UNIT_ID" val="diagram20186098_1*l_i*1_18"/>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5.xml><?xml version="1.0" encoding="utf-8"?>
<p:tagLst xmlns:p="http://schemas.openxmlformats.org/presentationml/2006/main">
  <p:tag name="KSO_WM_TEMPLATE_CATEGORY" val="diagram"/>
  <p:tag name="KSO_WM_TEMPLATE_INDEX" val="20186098"/>
  <p:tag name="KSO_WM_UNIT_TYPE" val="l_i"/>
  <p:tag name="KSO_WM_UNIT_INDEX" val="1_19"/>
  <p:tag name="KSO_WM_UNIT_ID" val="diagram20186098_1*l_i*1_19"/>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6.xml><?xml version="1.0" encoding="utf-8"?>
<p:tagLst xmlns:p="http://schemas.openxmlformats.org/presentationml/2006/main">
  <p:tag name="KSO_WM_TEMPLATE_CATEGORY" val="diagram"/>
  <p:tag name="KSO_WM_TEMPLATE_INDEX" val="20186098"/>
  <p:tag name="KSO_WM_UNIT_TYPE" val="l_i"/>
  <p:tag name="KSO_WM_UNIT_INDEX" val="1_20"/>
  <p:tag name="KSO_WM_UNIT_ID" val="diagram20186098_1*l_i*1_20"/>
  <p:tag name="KSO_WM_UNIT_LAYERLEVEL" val="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27.xml><?xml version="1.0" encoding="utf-8"?>
<p:tagLst xmlns:p="http://schemas.openxmlformats.org/presentationml/2006/main">
  <p:tag name="KSO_WM_TEMPLATE_CATEGORY" val="diagram"/>
  <p:tag name="KSO_WM_TEMPLATE_INDEX" val="20186098"/>
  <p:tag name="KSO_WM_UNIT_TYPE" val="l_h_i"/>
  <p:tag name="KSO_WM_UNIT_INDEX" val="1_1_2"/>
  <p:tag name="KSO_WM_UNIT_ID" val="diagram20186098_1*l_h_i*1_1_2"/>
  <p:tag name="KSO_WM_UNIT_LAYERLEVEL" val="1_1_1"/>
  <p:tag name="KSO_WM_BEAUTIFY_FLAG" val="#wm#"/>
  <p:tag name="KSO_WM_TAG_VERSION" val="1.0"/>
  <p:tag name="KSO_WM_DIAGRAM_GROUP_CODE" val="l1-1"/>
  <p:tag name="KSO_WM_UNIT_LINE_FORE_SCHEMECOLOR_INDEX" val="7"/>
  <p:tag name="KSO_WM_UNIT_LINE_FILL_TYPE" val="2"/>
  <p:tag name="KSO_WM_UNIT_USESOURCEFORMAT_APPLY" val="1"/>
  <p:tag name="KSO_WM_DIAGRAM_VIRTUALLY_FRAME" val="{&quot;height&quot;:419,&quot;left&quot;:22.75,&quot;top&quot;:89.35,&quot;width&quot;:922.5}"/>
</p:tagLst>
</file>

<file path=ppt/tags/tag728.xml><?xml version="1.0" encoding="utf-8"?>
<p:tagLst xmlns:p="http://schemas.openxmlformats.org/presentationml/2006/main">
  <p:tag name="KSO_WM_TEMPLATE_CATEGORY" val="diagram"/>
  <p:tag name="KSO_WM_TEMPLATE_INDEX" val="20186098"/>
  <p:tag name="KSO_WM_UNIT_TYPE" val="l_h_i"/>
  <p:tag name="KSO_WM_UNIT_INDEX" val="1_1_1"/>
  <p:tag name="KSO_WM_UNIT_ID" val="diagram20186098_1*l_h_i*1_1_1"/>
  <p:tag name="KSO_WM_UNIT_LAYERLEVEL" val="1_1_1"/>
  <p:tag name="KSO_WM_BEAUTIFY_FLAG" val="#wm#"/>
  <p:tag name="KSO_WM_TAG_VERSION" val="1.0"/>
  <p:tag name="KSO_WM_DIAGRAM_GROUP_CODE" val="l1-1"/>
  <p:tag name="KSO_WM_UNIT_LINE_FORE_SCHEMECOLOR_INDEX" val="7"/>
  <p:tag name="KSO_WM_UNIT_LINE_FILL_TYPE" val="2"/>
  <p:tag name="KSO_WM_UNIT_USESOURCEFORMAT_APPLY" val="1"/>
  <p:tag name="KSO_WM_DIAGRAM_VIRTUALLY_FRAME" val="{&quot;height&quot;:419,&quot;left&quot;:22.75,&quot;top&quot;:89.35,&quot;width&quot;:922.5}"/>
</p:tagLst>
</file>

<file path=ppt/tags/tag729.xml><?xml version="1.0" encoding="utf-8"?>
<p:tagLst xmlns:p="http://schemas.openxmlformats.org/presentationml/2006/main">
  <p:tag name="KSO_WM_TEMPLATE_CATEGORY" val="diagram"/>
  <p:tag name="KSO_WM_TEMPLATE_INDEX" val="20186098"/>
  <p:tag name="KSO_WM_UNIT_TYPE" val="l_h_i"/>
  <p:tag name="KSO_WM_UNIT_INDEX" val="1_5_2"/>
  <p:tag name="KSO_WM_UNIT_ID" val="diagram20186098_1*l_h_i*1_5_2"/>
  <p:tag name="KSO_WM_UNIT_LAYERLEVEL" val="1_1_1"/>
  <p:tag name="KSO_WM_BEAUTIFY_FLAG" val="#wm#"/>
  <p:tag name="KSO_WM_TAG_VERSION" val="1.0"/>
  <p:tag name="KSO_WM_DIAGRAM_GROUP_CODE" val="l1-1"/>
  <p:tag name="KSO_WM_UNIT_LINE_FORE_SCHEMECOLOR_INDEX" val="9"/>
  <p:tag name="KSO_WM_UNIT_LINE_FILL_TYPE" val="2"/>
  <p:tag name="KSO_WM_UNIT_USESOURCEFORMAT_APPLY" val="1"/>
  <p:tag name="KSO_WM_DIAGRAM_VIRTUALLY_FRAME" val="{&quot;height&quot;:419,&quot;left&quot;:22.75,&quot;top&quot;:89.35,&quot;width&quot;:922.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EMPLATE_CATEGORY" val="diagram"/>
  <p:tag name="KSO_WM_TEMPLATE_INDEX" val="20186098"/>
  <p:tag name="KSO_WM_UNIT_TYPE" val="l_h_i"/>
  <p:tag name="KSO_WM_UNIT_INDEX" val="1_5_1"/>
  <p:tag name="KSO_WM_UNIT_ID" val="diagram20186098_1*l_h_i*1_5_1"/>
  <p:tag name="KSO_WM_UNIT_LAYERLEVEL" val="1_1_1"/>
  <p:tag name="KSO_WM_BEAUTIFY_FLAG" val="#wm#"/>
  <p:tag name="KSO_WM_TAG_VERSION" val="1.0"/>
  <p:tag name="KSO_WM_DIAGRAM_GROUP_CODE" val="l1-1"/>
  <p:tag name="KSO_WM_UNIT_LINE_FORE_SCHEMECOLOR_INDEX" val="9"/>
  <p:tag name="KSO_WM_UNIT_LINE_FILL_TYPE" val="2"/>
  <p:tag name="KSO_WM_UNIT_USESOURCEFORMAT_APPLY" val="1"/>
  <p:tag name="KSO_WM_DIAGRAM_VIRTUALLY_FRAME" val="{&quot;height&quot;:419,&quot;left&quot;:22.75,&quot;top&quot;:89.35,&quot;width&quot;:922.5}"/>
</p:tagLst>
</file>

<file path=ppt/tags/tag731.xml><?xml version="1.0" encoding="utf-8"?>
<p:tagLst xmlns:p="http://schemas.openxmlformats.org/presentationml/2006/main">
  <p:tag name="KSO_WM_TEMPLATE_CATEGORY" val="diagram"/>
  <p:tag name="KSO_WM_TEMPLATE_INDEX" val="20186098"/>
  <p:tag name="KSO_WM_UNIT_TYPE" val="l_h_i"/>
  <p:tag name="KSO_WM_UNIT_INDEX" val="1_2_2"/>
  <p:tag name="KSO_WM_UNIT_ID" val="diagram20186098_1*l_h_i*1_2_2"/>
  <p:tag name="KSO_WM_UNIT_LAYERLEVEL" val="1_1_1"/>
  <p:tag name="KSO_WM_BEAUTIFY_FLAG" val="#wm#"/>
  <p:tag name="KSO_WM_TAG_VERSION" val="1.0"/>
  <p:tag name="KSO_WM_DIAGRAM_GROUP_CODE" val="l1-1"/>
  <p:tag name="KSO_WM_UNIT_LINE_FORE_SCHEMECOLOR_INDEX" val="6"/>
  <p:tag name="KSO_WM_UNIT_LINE_FILL_TYPE" val="2"/>
  <p:tag name="KSO_WM_UNIT_USESOURCEFORMAT_APPLY" val="1"/>
  <p:tag name="KSO_WM_DIAGRAM_VIRTUALLY_FRAME" val="{&quot;height&quot;:419,&quot;left&quot;:22.75,&quot;top&quot;:89.35,&quot;width&quot;:922.5}"/>
</p:tagLst>
</file>

<file path=ppt/tags/tag732.xml><?xml version="1.0" encoding="utf-8"?>
<p:tagLst xmlns:p="http://schemas.openxmlformats.org/presentationml/2006/main">
  <p:tag name="KSO_WM_TEMPLATE_CATEGORY" val="diagram"/>
  <p:tag name="KSO_WM_TEMPLATE_INDEX" val="20186098"/>
  <p:tag name="KSO_WM_UNIT_TYPE" val="l_h_i"/>
  <p:tag name="KSO_WM_UNIT_INDEX" val="1_2_1"/>
  <p:tag name="KSO_WM_UNIT_ID" val="diagram20186098_1*l_h_i*1_2_1"/>
  <p:tag name="KSO_WM_UNIT_LAYERLEVEL" val="1_1_1"/>
  <p:tag name="KSO_WM_BEAUTIFY_FLAG" val="#wm#"/>
  <p:tag name="KSO_WM_TAG_VERSION" val="1.0"/>
  <p:tag name="KSO_WM_DIAGRAM_GROUP_CODE" val="l1-1"/>
  <p:tag name="KSO_WM_UNIT_LINE_FORE_SCHEMECOLOR_INDEX" val="6"/>
  <p:tag name="KSO_WM_UNIT_LINE_FILL_TYPE" val="2"/>
  <p:tag name="KSO_WM_UNIT_USESOURCEFORMAT_APPLY" val="1"/>
  <p:tag name="KSO_WM_DIAGRAM_VIRTUALLY_FRAME" val="{&quot;height&quot;:419,&quot;left&quot;:22.75,&quot;top&quot;:89.35,&quot;width&quot;:922.5}"/>
</p:tagLst>
</file>

<file path=ppt/tags/tag733.xml><?xml version="1.0" encoding="utf-8"?>
<p:tagLst xmlns:p="http://schemas.openxmlformats.org/presentationml/2006/main">
  <p:tag name="KSO_WM_TEMPLATE_CATEGORY" val="diagram"/>
  <p:tag name="KSO_WM_TEMPLATE_INDEX" val="20186098"/>
  <p:tag name="KSO_WM_UNIT_TYPE" val="l_h_i"/>
  <p:tag name="KSO_WM_UNIT_INDEX" val="1_4_2"/>
  <p:tag name="KSO_WM_UNIT_ID" val="diagram20186098_1*l_h_i*1_4_2"/>
  <p:tag name="KSO_WM_UNIT_LAYERLEVEL" val="1_1_1"/>
  <p:tag name="KSO_WM_BEAUTIFY_FLAG" val="#wm#"/>
  <p:tag name="KSO_WM_TAG_VERSION" val="1.0"/>
  <p:tag name="KSO_WM_DIAGRAM_GROUP_CODE" val="l1-1"/>
  <p:tag name="KSO_WM_UNIT_LINE_FORE_SCHEMECOLOR_INDEX" val="10"/>
  <p:tag name="KSO_WM_UNIT_LINE_FILL_TYPE" val="2"/>
  <p:tag name="KSO_WM_UNIT_USESOURCEFORMAT_APPLY" val="1"/>
  <p:tag name="KSO_WM_DIAGRAM_VIRTUALLY_FRAME" val="{&quot;height&quot;:419,&quot;left&quot;:22.75,&quot;top&quot;:89.35,&quot;width&quot;:922.5}"/>
</p:tagLst>
</file>

<file path=ppt/tags/tag734.xml><?xml version="1.0" encoding="utf-8"?>
<p:tagLst xmlns:p="http://schemas.openxmlformats.org/presentationml/2006/main">
  <p:tag name="KSO_WM_TEMPLATE_CATEGORY" val="diagram"/>
  <p:tag name="KSO_WM_TEMPLATE_INDEX" val="20186098"/>
  <p:tag name="KSO_WM_UNIT_TYPE" val="l_h_i"/>
  <p:tag name="KSO_WM_UNIT_INDEX" val="1_4_1"/>
  <p:tag name="KSO_WM_UNIT_ID" val="diagram20186098_1*l_h_i*1_4_1"/>
  <p:tag name="KSO_WM_UNIT_LAYERLEVEL" val="1_1_1"/>
  <p:tag name="KSO_WM_BEAUTIFY_FLAG" val="#wm#"/>
  <p:tag name="KSO_WM_TAG_VERSION" val="1.0"/>
  <p:tag name="KSO_WM_DIAGRAM_GROUP_CODE" val="l1-1"/>
  <p:tag name="KSO_WM_UNIT_LINE_FORE_SCHEMECOLOR_INDEX" val="10"/>
  <p:tag name="KSO_WM_UNIT_LINE_FILL_TYPE" val="2"/>
  <p:tag name="KSO_WM_UNIT_USESOURCEFORMAT_APPLY" val="1"/>
  <p:tag name="KSO_WM_DIAGRAM_VIRTUALLY_FRAME" val="{&quot;height&quot;:419,&quot;left&quot;:22.75,&quot;top&quot;:89.35,&quot;width&quot;:922.5}"/>
</p:tagLst>
</file>

<file path=ppt/tags/tag735.xml><?xml version="1.0" encoding="utf-8"?>
<p:tagLst xmlns:p="http://schemas.openxmlformats.org/presentationml/2006/main">
  <p:tag name="KSO_WM_TEMPLATE_CATEGORY" val="diagram"/>
  <p:tag name="KSO_WM_TEMPLATE_INDEX" val="20186098"/>
  <p:tag name="KSO_WM_UNIT_TYPE" val="l_h_i"/>
  <p:tag name="KSO_WM_UNIT_INDEX" val="1_3_1"/>
  <p:tag name="KSO_WM_UNIT_ID" val="diagram20186098_1*l_h_i*1_3_1"/>
  <p:tag name="KSO_WM_UNIT_LAYERLEVEL" val="1_1_1"/>
  <p:tag name="KSO_WM_BEAUTIFY_FLAG" val="#wm#"/>
  <p:tag name="KSO_WM_TAG_VERSION" val="1.0"/>
  <p:tag name="KSO_WM_DIAGRAM_GROUP_CODE" val="l1-1"/>
  <p:tag name="KSO_WM_UNIT_LINE_FORE_SCHEMECOLOR_INDEX" val="5"/>
  <p:tag name="KSO_WM_UNIT_LINE_FILL_TYPE" val="2"/>
  <p:tag name="KSO_WM_UNIT_USESOURCEFORMAT_APPLY" val="1"/>
  <p:tag name="KSO_WM_DIAGRAM_VIRTUALLY_FRAME" val="{&quot;height&quot;:419,&quot;left&quot;:22.75,&quot;top&quot;:89.35,&quot;width&quot;:922.5}"/>
</p:tagLst>
</file>

<file path=ppt/tags/tag736.xml><?xml version="1.0" encoding="utf-8"?>
<p:tagLst xmlns:p="http://schemas.openxmlformats.org/presentationml/2006/main">
  <p:tag name="KSO_WM_TEMPLATE_CATEGORY" val="diagram"/>
  <p:tag name="KSO_WM_TEMPLATE_INDEX" val="20186098"/>
  <p:tag name="KSO_WM_UNIT_TYPE" val="l_h_a"/>
  <p:tag name="KSO_WM_UNIT_INDEX" val="1_5_1"/>
  <p:tag name="KSO_WM_UNIT_ID" val="diagram20186098_1*l_h_a*1_5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9"/>
  <p:tag name="KSO_WM_UNIT_TEXT_FILL_TYPE" val="1"/>
  <p:tag name="KSO_WM_UNIT_USESOURCEFORMAT_APPLY" val="1"/>
  <p:tag name="KSO_WM_DIAGRAM_VIRTUALLY_FRAME" val="{&quot;height&quot;:419,&quot;left&quot;:22.75,&quot;top&quot;:89.35,&quot;width&quot;:922.5}"/>
</p:tagLst>
</file>

<file path=ppt/tags/tag737.xml><?xml version="1.0" encoding="utf-8"?>
<p:tagLst xmlns:p="http://schemas.openxmlformats.org/presentationml/2006/main">
  <p:tag name="KSO_WM_TEMPLATE_CATEGORY" val="diagram"/>
  <p:tag name="KSO_WM_TEMPLATE_INDEX" val="20186098"/>
  <p:tag name="KSO_WM_UNIT_TYPE" val="l_h_f"/>
  <p:tag name="KSO_WM_UNIT_INDEX" val="1_5_1"/>
  <p:tag name="KSO_WM_UNIT_ID" val="diagram20186098_1*l_h_f*1_5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38.xml><?xml version="1.0" encoding="utf-8"?>
<p:tagLst xmlns:p="http://schemas.openxmlformats.org/presentationml/2006/main">
  <p:tag name="KSO_WM_TEMPLATE_CATEGORY" val="diagram"/>
  <p:tag name="KSO_WM_TEMPLATE_INDEX" val="20186098"/>
  <p:tag name="KSO_WM_UNIT_TYPE" val="l_h_a"/>
  <p:tag name="KSO_WM_UNIT_INDEX" val="1_3_1"/>
  <p:tag name="KSO_WM_UNIT_ID" val="diagram20186098_1*l_h_a*1_3_1"/>
  <p:tag name="KSO_WM_UNIT_LAYERLEVEL" val="1_1_1"/>
  <p:tag name="KSO_WM_UNIT_VALUE" val="19"/>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5"/>
  <p:tag name="KSO_WM_UNIT_TEXT_FILL_TYPE" val="1"/>
  <p:tag name="KSO_WM_UNIT_USESOURCEFORMAT_APPLY" val="1"/>
  <p:tag name="KSO_WM_DIAGRAM_VIRTUALLY_FRAME" val="{&quot;height&quot;:419,&quot;left&quot;:22.75,&quot;top&quot;:89.35,&quot;width&quot;:922.5}"/>
</p:tagLst>
</file>

<file path=ppt/tags/tag739.xml><?xml version="1.0" encoding="utf-8"?>
<p:tagLst xmlns:p="http://schemas.openxmlformats.org/presentationml/2006/main">
  <p:tag name="KSO_WM_TEMPLATE_CATEGORY" val="diagram"/>
  <p:tag name="KSO_WM_TEMPLATE_INDEX" val="20186098"/>
  <p:tag name="KSO_WM_UNIT_TYPE" val="l_h_f"/>
  <p:tag name="KSO_WM_UNIT_INDEX" val="1_3_1"/>
  <p:tag name="KSO_WM_UNIT_ID" val="diagram20186098_1*l_h_f*1_3_1"/>
  <p:tag name="KSO_WM_UNIT_LAYERLEVEL" val="1_1_1"/>
  <p:tag name="KSO_WM_UNIT_VALUE" val="68"/>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20186098"/>
  <p:tag name="KSO_WM_UNIT_TYPE" val="l_h_a"/>
  <p:tag name="KSO_WM_UNIT_INDEX" val="1_4_1"/>
  <p:tag name="KSO_WM_UNIT_ID" val="diagram20186098_1*l_h_a*1_4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10"/>
  <p:tag name="KSO_WM_UNIT_TEXT_FILL_TYPE" val="1"/>
  <p:tag name="KSO_WM_UNIT_USESOURCEFORMAT_APPLY" val="1"/>
  <p:tag name="KSO_WM_DIAGRAM_VIRTUALLY_FRAME" val="{&quot;height&quot;:419,&quot;left&quot;:22.75,&quot;top&quot;:89.35,&quot;width&quot;:922.5}"/>
</p:tagLst>
</file>

<file path=ppt/tags/tag741.xml><?xml version="1.0" encoding="utf-8"?>
<p:tagLst xmlns:p="http://schemas.openxmlformats.org/presentationml/2006/main">
  <p:tag name="KSO_WM_TEMPLATE_CATEGORY" val="diagram"/>
  <p:tag name="KSO_WM_TEMPLATE_INDEX" val="20186098"/>
  <p:tag name="KSO_WM_UNIT_TYPE" val="l_h_f"/>
  <p:tag name="KSO_WM_UNIT_INDEX" val="1_4_1"/>
  <p:tag name="KSO_WM_UNIT_ID" val="diagram20186098_1*l_h_f*1_4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42.xml><?xml version="1.0" encoding="utf-8"?>
<p:tagLst xmlns:p="http://schemas.openxmlformats.org/presentationml/2006/main">
  <p:tag name="KSO_WM_TEMPLATE_CATEGORY" val="diagram"/>
  <p:tag name="KSO_WM_TEMPLATE_INDEX" val="20186098"/>
  <p:tag name="KSO_WM_UNIT_TYPE" val="l_h_a"/>
  <p:tag name="KSO_WM_UNIT_INDEX" val="1_1_1"/>
  <p:tag name="KSO_WM_UNIT_ID" val="diagram20186098_1*l_h_a*1_1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7"/>
  <p:tag name="KSO_WM_UNIT_TEXT_FILL_TYPE" val="1"/>
  <p:tag name="KSO_WM_UNIT_USESOURCEFORMAT_APPLY" val="1"/>
  <p:tag name="KSO_WM_DIAGRAM_VIRTUALLY_FRAME" val="{&quot;height&quot;:419,&quot;left&quot;:22.75,&quot;top&quot;:89.35,&quot;width&quot;:922.5}"/>
</p:tagLst>
</file>

<file path=ppt/tags/tag743.xml><?xml version="1.0" encoding="utf-8"?>
<p:tagLst xmlns:p="http://schemas.openxmlformats.org/presentationml/2006/main">
  <p:tag name="KSO_WM_TEMPLATE_CATEGORY" val="diagram"/>
  <p:tag name="KSO_WM_TEMPLATE_INDEX" val="20186098"/>
  <p:tag name="KSO_WM_UNIT_TYPE" val="l_h_f"/>
  <p:tag name="KSO_WM_UNIT_INDEX" val="1_1_1"/>
  <p:tag name="KSO_WM_UNIT_ID" val="diagram20186098_1*l_h_f*1_1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44.xml><?xml version="1.0" encoding="utf-8"?>
<p:tagLst xmlns:p="http://schemas.openxmlformats.org/presentationml/2006/main">
  <p:tag name="KSO_WM_TEMPLATE_CATEGORY" val="diagram"/>
  <p:tag name="KSO_WM_TEMPLATE_INDEX" val="20186098"/>
  <p:tag name="KSO_WM_UNIT_TYPE" val="l_h_a"/>
  <p:tag name="KSO_WM_UNIT_INDEX" val="1_2_1"/>
  <p:tag name="KSO_WM_UNIT_ID" val="diagram20186098_1*l_h_a*1_2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6"/>
  <p:tag name="KSO_WM_UNIT_TEXT_FILL_TYPE" val="1"/>
  <p:tag name="KSO_WM_UNIT_USESOURCEFORMAT_APPLY" val="1"/>
  <p:tag name="KSO_WM_DIAGRAM_VIRTUALLY_FRAME" val="{&quot;height&quot;:419,&quot;left&quot;:22.75,&quot;top&quot;:89.35,&quot;width&quot;:922.5}"/>
</p:tagLst>
</file>

<file path=ppt/tags/tag745.xml><?xml version="1.0" encoding="utf-8"?>
<p:tagLst xmlns:p="http://schemas.openxmlformats.org/presentationml/2006/main">
  <p:tag name="KSO_WM_TEMPLATE_CATEGORY" val="diagram"/>
  <p:tag name="KSO_WM_TEMPLATE_INDEX" val="20186098"/>
  <p:tag name="KSO_WM_UNIT_TYPE" val="l_h_f"/>
  <p:tag name="KSO_WM_UNIT_INDEX" val="1_2_1"/>
  <p:tag name="KSO_WM_UNIT_ID" val="diagram20186098_1*l_h_f*1_2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 name="KSO_WM_DIAGRAM_VIRTUALLY_FRAME" val="{&quot;height&quot;:419,&quot;left&quot;:22.75,&quot;top&quot;:89.35,&quot;width&quot;:922.5}"/>
</p:tagLst>
</file>

<file path=ppt/tags/tag746.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74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48.xml><?xml version="1.0" encoding="utf-8"?>
<p:tagLst xmlns:p="http://schemas.openxmlformats.org/presentationml/2006/main">
  <p:tag name="KSO_WM_TAG_VERSION" val="1.0"/>
  <p:tag name="KSO_WM_BEAUTIFY_FLAG" val="#wm#"/>
  <p:tag name="KSO_WM_UNIT_TYPE" val="i"/>
  <p:tag name="KSO_WM_UNIT_ID" val="diagram160179_3*i*0"/>
  <p:tag name="KSO_WM_TEMPLATE_CATEGORY" val="diagram"/>
  <p:tag name="KSO_WM_TEMPLATE_INDEX" val="160179"/>
  <p:tag name="KSO_WM_UNIT_INDEX" val="0"/>
</p:tagLst>
</file>

<file path=ppt/tags/tag749.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1.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1_1"/>
  <p:tag name="KSO_WM_UNIT_ID" val="258*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52.xml><?xml version="1.0" encoding="utf-8"?>
<p:tagLst xmlns:p="http://schemas.openxmlformats.org/presentationml/2006/main">
  <p:tag name="KSO_WM_TAG_VERSION" val="1.0"/>
  <p:tag name="KSO_WM_BEAUTIFY_FLAG" val="#wm#"/>
  <p:tag name="KSO_WM_UNIT_TYPE" val="i"/>
  <p:tag name="KSO_WM_UNIT_ID" val="diagram160179_3*i*6"/>
  <p:tag name="KSO_WM_TEMPLATE_CATEGORY" val="diagram"/>
  <p:tag name="KSO_WM_TEMPLATE_INDEX" val="160179"/>
  <p:tag name="KSO_WM_UNIT_INDEX" val="6"/>
</p:tagLst>
</file>

<file path=ppt/tags/tag753.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3"/>
  <p:tag name="KSO_WM_UNIT_ID" val="258*l_i*1_3"/>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4.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5.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5"/>
  <p:tag name="KSO_WM_UNIT_ID" val="258*l_i*1_5"/>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6.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3_1"/>
  <p:tag name="KSO_WM_UNIT_ID" val="258*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57.xml><?xml version="1.0" encoding="utf-8"?>
<p:tagLst xmlns:p="http://schemas.openxmlformats.org/presentationml/2006/main">
  <p:tag name="KSO_WM_TAG_VERSION" val="1.0"/>
  <p:tag name="KSO_WM_BEAUTIFY_FLAG" val="#wm#"/>
  <p:tag name="KSO_WM_UNIT_TYPE" val="i"/>
  <p:tag name="KSO_WM_UNIT_ID" val="diagram160179_3*i*14"/>
  <p:tag name="KSO_WM_TEMPLATE_CATEGORY" val="diagram"/>
  <p:tag name="KSO_WM_TEMPLATE_INDEX" val="160179"/>
  <p:tag name="KSO_WM_UNIT_INDEX" val="14"/>
</p:tagLst>
</file>

<file path=ppt/tags/tag758.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6"/>
  <p:tag name="KSO_WM_UNIT_ID" val="258*l_i*1_6"/>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9.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7"/>
  <p:tag name="KSO_WM_UNIT_ID" val="258*l_i*1_7"/>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4_1"/>
  <p:tag name="KSO_WM_UNIT_ID" val="258*l_h_f*1_4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61.xml><?xml version="1.0" encoding="utf-8"?>
<p:tagLst xmlns:p="http://schemas.openxmlformats.org/presentationml/2006/main">
  <p:tag name="KSO_WM_TAG_VERSION" val="1.0"/>
  <p:tag name="KSO_WM_BEAUTIFY_FLAG" val="#wm#"/>
  <p:tag name="KSO_WM_UNIT_TYPE" val="i"/>
  <p:tag name="KSO_WM_UNIT_ID" val="diagram160179_3*i*20"/>
  <p:tag name="KSO_WM_TEMPLATE_CATEGORY" val="diagram"/>
  <p:tag name="KSO_WM_TEMPLATE_INDEX" val="160179"/>
  <p:tag name="KSO_WM_UNIT_INDEX" val="20"/>
</p:tagLst>
</file>

<file path=ppt/tags/tag762.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8"/>
  <p:tag name="KSO_WM_UNIT_ID" val="258*l_i*1_8"/>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63.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9"/>
  <p:tag name="KSO_WM_UNIT_ID" val="258*l_i*1_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64.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2_1"/>
  <p:tag name="KSO_WM_UNIT_ID" val="258*l_h_f*1_2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65.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0"/>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TEXT_FILL_FORE_SCHEMECOLOR_INDEX" val="5"/>
  <p:tag name="KSO_WM_UNIT_TEXT_FILL_TYPE" val="1"/>
  <p:tag name="KSO_WM_UNIT_USESOURCEFORMAT_APPLY" val="0"/>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INE_FORE_SCHEMECOLOR_INDEX" val="5"/>
  <p:tag name="KSO_WM_UNIT_LINE_FILL_TYPE" val="2"/>
  <p:tag name="KSO_WM_UNIT_USESOURCEFORMAT_APPLY" val="0"/>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1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1_1"/>
  <p:tag name="KSO_WM_UNIT_TEXT_FILL_FORE_SCHEMECOLOR_INDEX" val="13"/>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0"/>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TEXT_FILL_FORE_SCHEMECOLOR_INDEX" val="5"/>
  <p:tag name="KSO_WM_UNIT_TEXT_FILL_TYPE" val="1"/>
  <p:tag name="KSO_WM_UNIT_USESOURCEFORMAT_APPLY" val="0"/>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INE_FORE_SCHEMECOLOR_INDEX" val="6"/>
  <p:tag name="KSO_WM_UNIT_LINE_FILL_TYPE" val="2"/>
  <p:tag name="KSO_WM_UNIT_USESOURCEFORMAT_APPLY" val="0"/>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2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2_1"/>
  <p:tag name="KSO_WM_UNIT_TEXT_FILL_FORE_SCHEMECOLOR_INDEX" val="13"/>
  <p:tag name="KSO_WM_UNIT_TEXT_FILL_TYPE" val="1"/>
  <p:tag name="KSO_WM_UNIT_USESOURCEFORMAT_APPLY" val="0"/>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0"/>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TEXT_FILL_FORE_SCHEMECOLOR_INDEX" val="5"/>
  <p:tag name="KSO_WM_UNIT_TEXT_FILL_TYPE" val="1"/>
  <p:tag name="KSO_WM_UNIT_USESOURCEFORMAT_APPLY" val="0"/>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LINE_FORE_SCHEMECOLOR_INDEX" val="7"/>
  <p:tag name="KSO_WM_UNIT_LINE_FILL_TYPE" val="2"/>
  <p:tag name="KSO_WM_UNIT_USESOURCEFORMAT_APPLY" val="0"/>
</p:tagLst>
</file>

<file path=ppt/tags/tag77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3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3_1"/>
  <p:tag name="KSO_WM_UNIT_TEXT_FILL_FORE_SCHEMECOLOR_INDEX" val="13"/>
  <p:tag name="KSO_WM_UNIT_TEXT_FILL_TYPE" val="1"/>
  <p:tag name="KSO_WM_UNIT_USESOURCEFORMAT_APPLY" val="0"/>
</p:tagLst>
</file>

<file path=ppt/tags/tag778.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7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1"/>
</p:tagLst>
</file>

<file path=ppt/tags/tag7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1"/>
</p:tagLst>
</file>

<file path=ppt/tags/tag7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1"/>
</p:tagLst>
</file>

<file path=ppt/tags/tag7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98936_7*l_h_i*1_8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1"/>
</p:tagLst>
</file>

<file path=ppt/tags/tag7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1"/>
</p:tagLst>
</file>

<file path=ppt/tags/tag7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1"/>
</p:tagLst>
</file>

<file path=ppt/tags/tag79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6.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7.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198936_7*l_h_f*1_8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7*l_h_x*1_1_1"/>
  <p:tag name="KSO_WM_TEMPLATE_CATEGORY" val="diagram"/>
  <p:tag name="KSO_WM_TEMPLATE_INDEX" val="20198936"/>
  <p:tag name="KSO_WM_UNIT_LAYERLEVEL" val="1_1_1"/>
  <p:tag name="KSO_WM_TAG_VERSION" val="1.0"/>
  <p:tag name="KSO_WM_BEAUTIFY_FLAG" val="#wm#"/>
  <p:tag name="PA" val="v5.2.8"/>
  <p:tag name="KSO_WM_UNIT_VALUE" val="116*100"/>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7*l_h_x*1_5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USESOURCEFORMAT_APPLY" val="1"/>
</p:tagLst>
</file>

<file path=ppt/tags/tag8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7*l_h_x*1_7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1"/>
</p:tagLst>
</file>

<file path=ppt/tags/tag8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7*l_h_x*1_2_1"/>
  <p:tag name="KSO_WM_TEMPLATE_CATEGORY" val="diagram"/>
  <p:tag name="KSO_WM_TEMPLATE_INDEX" val="20198936"/>
  <p:tag name="KSO_WM_UNIT_LAYERLEVEL" val="1_1_1"/>
  <p:tag name="KSO_WM_TAG_VERSION" val="1.0"/>
  <p:tag name="KSO_WM_BEAUTIFY_FLAG" val="#wm#"/>
  <p:tag name="PA" val="v5.2.8"/>
  <p:tag name="KSO_WM_UNIT_VALUE" val="116*114"/>
  <p:tag name="KSO_WM_UNIT_FILL_FORE_SCHEMECOLOR_INDEX" val="14"/>
  <p:tag name="KSO_WM_UNIT_FILL_TYPE" val="1"/>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7*l_h_x*1_4_1"/>
  <p:tag name="KSO_WM_TEMPLATE_CATEGORY" val="diagram"/>
  <p:tag name="KSO_WM_TEMPLATE_INDEX" val="20198936"/>
  <p:tag name="KSO_WM_UNIT_LAYERLEVEL" val="1_1_1"/>
  <p:tag name="KSO_WM_TAG_VERSION" val="1.0"/>
  <p:tag name="KSO_WM_BEAUTIFY_FLAG" val="#wm#"/>
  <p:tag name="PA" val="v5.2.8"/>
  <p:tag name="KSO_WM_UNIT_VALUE" val="112*116"/>
  <p:tag name="KSO_WM_UNIT_FILL_FORE_SCHEMECOLOR_INDEX" val="14"/>
  <p:tag name="KSO_WM_UNIT_FILL_TYPE" val="1"/>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7*l_h_x*1_6_1"/>
  <p:tag name="KSO_WM_TEMPLATE_CATEGORY" val="diagram"/>
  <p:tag name="KSO_WM_TEMPLATE_INDEX" val="20198936"/>
  <p:tag name="KSO_WM_UNIT_LAYERLEVEL" val="1_1_1"/>
  <p:tag name="KSO_WM_TAG_VERSION" val="1.0"/>
  <p:tag name="KSO_WM_BEAUTIFY_FLAG" val="#wm#"/>
  <p:tag name="PA" val="v5.2.8"/>
  <p:tag name="KSO_WM_UNIT_VALUE" val="116*107"/>
  <p:tag name="KSO_WM_UNIT_FILL_FORE_SCHEMECOLOR_INDEX" val="14"/>
  <p:tag name="KSO_WM_UNIT_FILL_TYPE" val="1"/>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7*l_h_x*1_3_1"/>
  <p:tag name="KSO_WM_TEMPLATE_CATEGORY" val="diagram"/>
  <p:tag name="KSO_WM_TEMPLATE_INDEX" val="20198936"/>
  <p:tag name="KSO_WM_UNIT_LAYERLEVEL" val="1_1_1"/>
  <p:tag name="KSO_WM_TAG_VERSION" val="1.0"/>
  <p:tag name="KSO_WM_BEAUTIFY_FLAG" val="#wm#"/>
  <p:tag name="PA" val="v5.2.8"/>
  <p:tag name="KSO_WM_UNIT_VALUE" val="116*84"/>
  <p:tag name="KSO_WM_UNIT_FILL_FORE_SCHEMECOLOR_INDEX" val="14"/>
  <p:tag name="KSO_WM_UNIT_FILL_TYPE"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198936_7*l_h_x*1_8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1"/>
</p:tagLst>
</file>

<file path=ppt/tags/tag811.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1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81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1_1"/>
  <p:tag name="KSO_WM_UNIT_ID" val="diagram20170617_8*l_h_f*1_1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2_1"/>
  <p:tag name="KSO_WM_UNIT_ID" val="diagram20170617_8*l_h_f*1_2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3_1"/>
  <p:tag name="KSO_WM_UNIT_ID" val="diagram20170617_8*l_h_f*1_3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4_1"/>
  <p:tag name="KSO_WM_UNIT_ID" val="diagram20170617_8*l_h_f*1_4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5_1"/>
  <p:tag name="KSO_WM_UNIT_ID" val="diagram20170617_8*l_h_f*1_5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6_1"/>
  <p:tag name="KSO_WM_UNIT_ID" val="diagram20170617_8*l_h_f*1_6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9.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7_1"/>
  <p:tag name="KSO_WM_UNIT_ID" val="diagram20170617_8*l_h_f*1_7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8_1"/>
  <p:tag name="KSO_WM_UNIT_ID" val="diagram20170617_8*l_h_f*1_8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2.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2_1"/>
  <p:tag name="KSO_WM_UNIT_ID" val="diagram20170617_8*l_h_i*1_2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2_2"/>
  <p:tag name="KSO_WM_UNIT_ID" val="diagram20170617_8*l_h_i*1_2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7.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4_1"/>
  <p:tag name="KSO_WM_UNIT_ID" val="diagram20170617_8*l_h_i*1_4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8.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4_2"/>
  <p:tag name="KSO_WM_UNIT_ID" val="diagram20170617_8*l_h_i*1_4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9.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1.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6_1"/>
  <p:tag name="KSO_WM_UNIT_ID" val="diagram20170617_8*l_h_i*1_6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2.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6_2"/>
  <p:tag name="KSO_WM_UNIT_ID" val="diagram20170617_8*l_h_i*1_6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8_1"/>
  <p:tag name="KSO_WM_UNIT_ID" val="diagram20170617_8*l_h_i*1_8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8_2"/>
  <p:tag name="KSO_WM_UNIT_ID" val="diagram20170617_8*l_h_i*1_8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7.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5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2.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53.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54.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1849</Words>
  <Application>WPS 演示</Application>
  <PresentationFormat>全屏显示(4:3)</PresentationFormat>
  <Paragraphs>202</Paragraphs>
  <Slides>10</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vt:i4>
      </vt:variant>
    </vt:vector>
  </HeadingPairs>
  <TitlesOfParts>
    <vt:vector size="20" baseType="lpstr">
      <vt:lpstr>Arial</vt:lpstr>
      <vt:lpstr>宋体</vt:lpstr>
      <vt:lpstr>Wingdings</vt:lpstr>
      <vt:lpstr>微软雅黑</vt:lpstr>
      <vt:lpstr>汉仪旗黑-85S</vt:lpstr>
      <vt:lpstr>黑体</vt:lpstr>
      <vt:lpstr>Calibri</vt:lpstr>
      <vt:lpstr>Arial Unicode MS</vt:lpstr>
      <vt:lpstr>1_Office 主题​​</vt:lpstr>
      <vt:lpstr>2_Office 主题​​</vt:lpstr>
      <vt:lpstr>创业团队的组建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欢</cp:lastModifiedBy>
  <cp:revision>144</cp:revision>
  <dcterms:created xsi:type="dcterms:W3CDTF">2015-10-18T14:38:00Z</dcterms:created>
  <dcterms:modified xsi:type="dcterms:W3CDTF">2025-07-30T08:14:15Z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AA994DFD3DA94A3E8ECFA484514FA9F6_12</vt:lpwstr>
  </property>
</Properties>
</file>