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handoutMasters/handoutMaster1.xml" ContentType="application/vnd.openxmlformats-officedocument.presentationml.handoutMaster+xml"/>
  <Override PartName="/ppt/media/image14.svg" ContentType="image/svg+xml"/>
  <Override PartName="/ppt/media/image16.svg" ContentType="image/svg+xml"/>
  <Override PartName="/ppt/media/image18.svg" ContentType="image/svg+xml"/>
  <Override PartName="/ppt/media/image20.svg" ContentType="image/svg+xml"/>
  <Override PartName="/ppt/media/image5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Lst>
  <p:notesMasterIdLst>
    <p:notesMasterId r:id="rId10"/>
  </p:notesMasterIdLst>
  <p:handoutMasterIdLst>
    <p:handoutMasterId r:id="rId33"/>
  </p:handoutMasterIdLst>
  <p:sldIdLst>
    <p:sldId id="314" r:id="rId4"/>
    <p:sldId id="315" r:id="rId5"/>
    <p:sldId id="316" r:id="rId6"/>
    <p:sldId id="317" r:id="rId7"/>
    <p:sldId id="318" r:id="rId8"/>
    <p:sldId id="319" r:id="rId9"/>
    <p:sldId id="320" r:id="rId11"/>
    <p:sldId id="333" r:id="rId12"/>
    <p:sldId id="334" r:id="rId13"/>
    <p:sldId id="335" r:id="rId14"/>
    <p:sldId id="336" r:id="rId15"/>
    <p:sldId id="338" r:id="rId16"/>
    <p:sldId id="340" r:id="rId17"/>
    <p:sldId id="341" r:id="rId18"/>
    <p:sldId id="343" r:id="rId19"/>
    <p:sldId id="344" r:id="rId20"/>
    <p:sldId id="345" r:id="rId21"/>
    <p:sldId id="346" r:id="rId22"/>
    <p:sldId id="347" r:id="rId23"/>
    <p:sldId id="348" r:id="rId24"/>
    <p:sldId id="349" r:id="rId25"/>
    <p:sldId id="350" r:id="rId26"/>
    <p:sldId id="351" r:id="rId27"/>
    <p:sldId id="352" r:id="rId28"/>
    <p:sldId id="353" r:id="rId29"/>
    <p:sldId id="354" r:id="rId30"/>
    <p:sldId id="355" r:id="rId31"/>
    <p:sldId id="332" r:id="rId32"/>
  </p:sldIdLst>
  <p:sldSz cx="12192000" cy="6858000"/>
  <p:notesSz cx="6858000" cy="9144000"/>
  <p:embeddedFontLst>
    <p:embeddedFont>
      <p:font typeface="汉仪旗黑-55简" panose="00020600040101010101" charset="-128"/>
      <p:regular r:id="rId38"/>
    </p:embeddedFont>
  </p:embeddedFontLst>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4"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123"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34"/>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9" Type="http://schemas.openxmlformats.org/officeDocument/2006/relationships/tags" Target="tags/tag552.xml"/><Relationship Id="rId38" Type="http://schemas.openxmlformats.org/officeDocument/2006/relationships/font" Target="fonts/font1.fntdata"/><Relationship Id="rId37" Type="http://schemas.openxmlformats.org/officeDocument/2006/relationships/commentAuthors" Target="commentAuthors.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handoutMaster" Target="handoutMasters/handoutMaster1.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ea typeface="汉仪旗黑-55简" panose="00020600040101010101" charset="-128"/>
              </a:rPr>
            </a:fld>
            <a:endParaRPr lang="zh-CN" altLang="en-US">
              <a:ea typeface="汉仪旗黑-55简" panose="00020600040101010101" charset="-128"/>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汉仪旗黑-55简" panose="00020600040101010101" charset="-128"/>
              <a:ea typeface="汉仪旗黑-55简" panose="00020600040101010101" charset="-128"/>
              <a:cs typeface="汉仪旗黑-55简" panose="00020600040101010101" charset="-128"/>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ea typeface="汉仪旗黑-55简" panose="00020600040101010101" charset="-128"/>
              </a:rPr>
            </a:fld>
            <a:endParaRPr lang="zh-CN" altLang="en-US">
              <a:ea typeface="汉仪旗黑-55简" panose="00020600040101010101" charset="-128"/>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汉仪旗黑-55简" panose="00020600040101010101" charset="-128"/>
                <a:ea typeface="汉仪旗黑-55简" panose="00020600040101010101" charset="-128"/>
                <a:cs typeface="汉仪旗黑-55简" panose="00020600040101010101" charset="-128"/>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汉仪旗黑-55简" panose="00020600040101010101" charset="-128"/>
                <a:ea typeface="汉仪旗黑-55简" panose="00020600040101010101" charset="-128"/>
                <a:cs typeface="汉仪旗黑-55简" panose="00020600040101010101" charset="-128"/>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1pPr>
    <a:lvl2pPr marL="4572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2pPr>
    <a:lvl3pPr marL="9144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3pPr>
    <a:lvl4pPr marL="13716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4pPr>
    <a:lvl5pPr marL="1828800" algn="l" defTabSz="914400" rtl="0" eaLnBrk="1" latinLnBrk="0" hangingPunct="1">
      <a:defRPr sz="1200" kern="1200">
        <a:solidFill>
          <a:schemeClr val="tx1"/>
        </a:solidFill>
        <a:latin typeface="汉仪旗黑-55简" panose="00020600040101010101" charset="-128"/>
        <a:ea typeface="汉仪旗黑-55简" panose="00020600040101010101" charset="-128"/>
        <a:cs typeface="汉仪旗黑-55简" panose="00020600040101010101"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1.jpeg"/><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67.xml"/><Relationship Id="rId3" Type="http://schemas.openxmlformats.org/officeDocument/2006/relationships/image" Target="../media/image2.png"/><Relationship Id="rId2" Type="http://schemas.openxmlformats.org/officeDocument/2006/relationships/tags" Target="../tags/tag66.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71.xml"/><Relationship Id="rId7" Type="http://schemas.openxmlformats.org/officeDocument/2006/relationships/image" Target="../media/image3.png"/><Relationship Id="rId6" Type="http://schemas.openxmlformats.org/officeDocument/2006/relationships/tags" Target="../tags/tag70.xml"/><Relationship Id="rId5" Type="http://schemas.openxmlformats.org/officeDocument/2006/relationships/image" Target="../media/image2.png"/><Relationship Id="rId4" Type="http://schemas.openxmlformats.org/officeDocument/2006/relationships/tags" Target="../tags/tag69.xml"/><Relationship Id="rId3" Type="http://schemas.openxmlformats.org/officeDocument/2006/relationships/image" Target="../media/image4.png"/><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3.xml"/><Relationship Id="rId3" Type="http://schemas.openxmlformats.org/officeDocument/2006/relationships/image" Target="../media/image2.png"/><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5.xml"/><Relationship Id="rId3" Type="http://schemas.openxmlformats.org/officeDocument/2006/relationships/image" Target="../media/image2.png"/><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image" Target="../media/image2.png"/><Relationship Id="rId4" Type="http://schemas.openxmlformats.org/officeDocument/2006/relationships/tags" Target="../tags/tag77.xml"/><Relationship Id="rId3" Type="http://schemas.openxmlformats.org/officeDocument/2006/relationships/image" Target="../media/image5.png"/><Relationship Id="rId2" Type="http://schemas.openxmlformats.org/officeDocument/2006/relationships/tags" Target="../tags/tag76.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79.xml"/><Relationship Id="rId3" Type="http://schemas.openxmlformats.org/officeDocument/2006/relationships/image" Target="../media/image2.png"/><Relationship Id="rId2" Type="http://schemas.openxmlformats.org/officeDocument/2006/relationships/tags" Target="../tags/tag78.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1.xml"/><Relationship Id="rId3" Type="http://schemas.openxmlformats.org/officeDocument/2006/relationships/image" Target="../media/image2.png"/><Relationship Id="rId2" Type="http://schemas.openxmlformats.org/officeDocument/2006/relationships/tags" Target="../tags/tag8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tags" Target="../tags/tag83.xml"/><Relationship Id="rId3" Type="http://schemas.openxmlformats.org/officeDocument/2006/relationships/image" Target="../media/image2.png"/><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image" Target="../media/image1.jpeg"/><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9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image" Target="../media/image3.png"/><Relationship Id="rId4" Type="http://schemas.openxmlformats.org/officeDocument/2006/relationships/tags" Target="../tags/tag89.xml"/><Relationship Id="rId3" Type="http://schemas.openxmlformats.org/officeDocument/2006/relationships/image" Target="../media/image2.png"/><Relationship Id="rId2" Type="http://schemas.openxmlformats.org/officeDocument/2006/relationships/tags" Target="../tags/tag88.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image" Target="../media/image3.png"/><Relationship Id="rId5" Type="http://schemas.openxmlformats.org/officeDocument/2006/relationships/tags" Target="../tags/tag96.xml"/><Relationship Id="rId4" Type="http://schemas.openxmlformats.org/officeDocument/2006/relationships/image" Target="../media/image2.png"/><Relationship Id="rId3" Type="http://schemas.openxmlformats.org/officeDocument/2006/relationships/tags" Target="../tags/tag95.xml"/><Relationship Id="rId2" Type="http://schemas.openxmlformats.org/officeDocument/2006/relationships/tags" Target="../tags/tag94.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image" Target="../media/image3.png"/><Relationship Id="rId5" Type="http://schemas.openxmlformats.org/officeDocument/2006/relationships/tags" Target="../tags/tag104.xml"/><Relationship Id="rId4" Type="http://schemas.openxmlformats.org/officeDocument/2006/relationships/image" Target="../media/image2.png"/><Relationship Id="rId3" Type="http://schemas.openxmlformats.org/officeDocument/2006/relationships/tags" Target="../tags/tag103.xml"/><Relationship Id="rId2" Type="http://schemas.openxmlformats.org/officeDocument/2006/relationships/tags" Target="../tags/tag102.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16.xml"/><Relationship Id="rId8" Type="http://schemas.openxmlformats.org/officeDocument/2006/relationships/tags" Target="../tags/tag115.xml"/><Relationship Id="rId7" Type="http://schemas.openxmlformats.org/officeDocument/2006/relationships/tags" Target="../tags/tag114.xml"/><Relationship Id="rId6" Type="http://schemas.openxmlformats.org/officeDocument/2006/relationships/image" Target="../media/image3.png"/><Relationship Id="rId5" Type="http://schemas.openxmlformats.org/officeDocument/2006/relationships/tags" Target="../tags/tag113.xml"/><Relationship Id="rId4" Type="http://schemas.openxmlformats.org/officeDocument/2006/relationships/image" Target="../media/image2.png"/><Relationship Id="rId3" Type="http://schemas.openxmlformats.org/officeDocument/2006/relationships/tags" Target="../tags/tag112.xml"/><Relationship Id="rId2" Type="http://schemas.openxmlformats.org/officeDocument/2006/relationships/tags" Target="../tags/tag111.xml"/><Relationship Id="rId12" Type="http://schemas.openxmlformats.org/officeDocument/2006/relationships/tags" Target="../tags/tag119.xml"/><Relationship Id="rId11" Type="http://schemas.openxmlformats.org/officeDocument/2006/relationships/tags" Target="../tags/tag118.xml"/><Relationship Id="rId10" Type="http://schemas.openxmlformats.org/officeDocument/2006/relationships/tags" Target="../tags/tag117.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image" Target="../media/image3.png"/><Relationship Id="rId5" Type="http://schemas.openxmlformats.org/officeDocument/2006/relationships/tags" Target="../tags/tag122.xml"/><Relationship Id="rId4" Type="http://schemas.openxmlformats.org/officeDocument/2006/relationships/image" Target="../media/image2.png"/><Relationship Id="rId3" Type="http://schemas.openxmlformats.org/officeDocument/2006/relationships/tags" Target="../tags/tag121.xml"/><Relationship Id="rId2" Type="http://schemas.openxmlformats.org/officeDocument/2006/relationships/tags" Target="../tags/tag120.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tags" Target="../tags/tag133.xml"/><Relationship Id="rId7" Type="http://schemas.openxmlformats.org/officeDocument/2006/relationships/tags" Target="../tags/tag132.xml"/><Relationship Id="rId6" Type="http://schemas.openxmlformats.org/officeDocument/2006/relationships/image" Target="../media/image3.png"/><Relationship Id="rId5" Type="http://schemas.openxmlformats.org/officeDocument/2006/relationships/tags" Target="../tags/tag131.xml"/><Relationship Id="rId4" Type="http://schemas.openxmlformats.org/officeDocument/2006/relationships/image" Target="../media/image2.png"/><Relationship Id="rId3" Type="http://schemas.openxmlformats.org/officeDocument/2006/relationships/tags" Target="../tags/tag130.xml"/><Relationship Id="rId2" Type="http://schemas.openxmlformats.org/officeDocument/2006/relationships/tags" Target="../tags/tag129.xml"/><Relationship Id="rId14" Type="http://schemas.openxmlformats.org/officeDocument/2006/relationships/tags" Target="../tags/tag139.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45.xml"/><Relationship Id="rId8" Type="http://schemas.openxmlformats.org/officeDocument/2006/relationships/tags" Target="../tags/tag144.xml"/><Relationship Id="rId7" Type="http://schemas.openxmlformats.org/officeDocument/2006/relationships/tags" Target="../tags/tag143.xml"/><Relationship Id="rId6" Type="http://schemas.openxmlformats.org/officeDocument/2006/relationships/image" Target="../media/image6.png"/><Relationship Id="rId5" Type="http://schemas.openxmlformats.org/officeDocument/2006/relationships/tags" Target="../tags/tag142.xml"/><Relationship Id="rId4" Type="http://schemas.openxmlformats.org/officeDocument/2006/relationships/image" Target="../media/image2.png"/><Relationship Id="rId3" Type="http://schemas.openxmlformats.org/officeDocument/2006/relationships/tags" Target="../tags/tag141.xml"/><Relationship Id="rId2" Type="http://schemas.openxmlformats.org/officeDocument/2006/relationships/tags" Target="../tags/tag140.xml"/><Relationship Id="rId11" Type="http://schemas.openxmlformats.org/officeDocument/2006/relationships/tags" Target="../tags/tag147.xml"/><Relationship Id="rId10" Type="http://schemas.openxmlformats.org/officeDocument/2006/relationships/tags" Target="../tags/tag14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16" name="日期占位符 15"/>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2" name="标题 2"/>
          <p:cNvSpPr/>
          <p:nvPr>
            <p:ph type="ctrTitle" idx="2" hasCustomPrompt="1"/>
            <p:custDataLst>
              <p:tags r:id="rId4"/>
            </p:custDataLst>
          </p:nvPr>
        </p:nvSpPr>
        <p:spPr>
          <a:xfrm>
            <a:off x="1219229" y="2095765"/>
            <a:ext cx="4825365" cy="1846659"/>
          </a:xfrm>
        </p:spPr>
        <p:txBody>
          <a:bodyPr vert="horz" wrap="square" lIns="0" tIns="0" rIns="0" bIns="0" rtlCol="0" anchor="b" anchorCtr="0">
            <a:normAutofit lnSpcReduction="10000"/>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Arial" panose="020B0604020202090204" pitchFamily="34" charset="0"/>
              </a:defRPr>
            </a:lvl1pPr>
          </a:lstStyle>
          <a:p>
            <a:pPr lvl="0"/>
            <a:r>
              <a:rPr>
                <a:sym typeface="+mn-ea"/>
              </a:rPr>
              <a:t>编辑标题</a:t>
            </a:r>
            <a:endParaRPr>
              <a:sym typeface="+mn-ea"/>
            </a:endParaRPr>
          </a:p>
        </p:txBody>
      </p:sp>
      <p:sp>
        <p:nvSpPr>
          <p:cNvPr id="3" name="副标题 3"/>
          <p:cNvSpPr/>
          <p:nvPr>
            <p:ph type="subTitle" idx="3" hasCustomPrompt="1"/>
            <p:custDataLst>
              <p:tags r:id="rId5"/>
            </p:custDataLst>
          </p:nvPr>
        </p:nvSpPr>
        <p:spPr>
          <a:xfrm>
            <a:off x="1219229" y="4115857"/>
            <a:ext cx="4826000" cy="370205"/>
          </a:xfrm>
        </p:spPr>
        <p:txBody>
          <a:bodyPr vert="horz" wrap="square" lIns="0" tIns="0" rIns="0" bIns="0" rtlCol="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2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sym typeface="Arial" panose="020B0604020202090204" pitchFamily="34" charset="0"/>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stretch>
            <a:fillRect/>
          </a:stretch>
        </p:blipFill>
        <p:spPr>
          <a:xfrm>
            <a:off x="215153" y="1818004"/>
            <a:ext cx="3235350" cy="3221981"/>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6"/>
            </p:custDataLst>
          </p:nvPr>
        </p:nvPicPr>
        <p:blipFill>
          <a:blip r:embed="rId7"/>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标题 2"/>
          <p:cNvSpPr/>
          <p:nvPr>
            <p:ph type="ctrTitle" idx="2" hasCustomPrompt="1"/>
            <p:custDataLst>
              <p:tags r:id="rId8"/>
            </p:custDataLst>
          </p:nvPr>
        </p:nvSpPr>
        <p:spPr>
          <a:xfrm>
            <a:off x="4625288" y="2373457"/>
            <a:ext cx="6646785" cy="2160931"/>
          </a:xfrm>
          <a:ln>
            <a:noFill/>
          </a:ln>
        </p:spPr>
        <p:txBody>
          <a:bodyPr vert="horz" wrap="square" lIns="0" tIns="0" rIns="0" bIns="0" rtlCol="0" anchor="b"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4000" b="1" i="0" u="none" strike="noStrike" kern="1200" cap="none" spc="6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90204" pitchFamily="34" charset="0"/>
                <a:ea typeface="幼圆" charset="0"/>
              </a:defRPr>
            </a:lvl1pPr>
            <a:lvl2pPr eaLnBrk="1" fontAlgn="auto" latinLnBrk="0" hangingPunct="1">
              <a:defRPr sz="1600">
                <a:solidFill>
                  <a:schemeClr val="tx1"/>
                </a:solidFill>
                <a:latin typeface="Arial" panose="020B0604020202090204" pitchFamily="34" charset="0"/>
                <a:ea typeface="幼圆" charset="0"/>
              </a:defRPr>
            </a:lvl2pPr>
            <a:lvl3pPr eaLnBrk="1" fontAlgn="auto" latinLnBrk="0" hangingPunct="1">
              <a:defRPr sz="1600">
                <a:solidFill>
                  <a:schemeClr val="tx1"/>
                </a:solidFill>
                <a:latin typeface="Arial" panose="020B0604020202090204" pitchFamily="34" charset="0"/>
                <a:ea typeface="幼圆" charset="0"/>
              </a:defRPr>
            </a:lvl3pPr>
            <a:lvl4pPr eaLnBrk="1" fontAlgn="auto" latinLnBrk="0" hangingPunct="1">
              <a:defRPr sz="1600">
                <a:solidFill>
                  <a:schemeClr val="tx1"/>
                </a:solidFill>
                <a:latin typeface="Arial" panose="020B0604020202090204" pitchFamily="34" charset="0"/>
                <a:ea typeface="幼圆" charset="0"/>
              </a:defRPr>
            </a:lvl4pPr>
            <a:lvl5pPr eaLnBrk="1" fontAlgn="auto" latinLnBrk="0" hangingPunct="1">
              <a:defRPr sz="160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90204" pitchFamily="34" charset="0"/>
                <a:ea typeface="幼圆"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solidFill>
                <a:uFillTx/>
                <a:latin typeface="Arial" panose="020B0604020202090204" pitchFamily="34" charset="0"/>
                <a:ea typeface="幼圆" charset="0"/>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3" name="图片 62"/>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408790" y="1243508"/>
            <a:ext cx="4389120" cy="4370983"/>
          </a:xfrm>
          <a:prstGeom prst="rect">
            <a:avLst/>
          </a:prstGeom>
        </p:spPr>
      </p:pic>
      <p:pic>
        <p:nvPicPr>
          <p:cNvPr id="168" name="图片 167"/>
          <p:cNvPicPr>
            <a:picLocks noChangeAspect="1"/>
          </p:cNvPicPr>
          <p:nvPr>
            <p:custDataLst>
              <p:tags r:id="rId4"/>
            </p:custDataLst>
          </p:nvPr>
        </p:nvPicPr>
        <p:blipFill>
          <a:blip r:embed="rId5">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幼圆" charset="0"/>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Arial" panose="020B0604020202090204" pitchFamily="34" charset="0"/>
                <a:ea typeface="幼圆" charset="0"/>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90204" pitchFamily="34" charset="0"/>
                <a:ea typeface="幼圆" charset="0"/>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90204" pitchFamily="34" charset="0"/>
                <a:ea typeface="幼圆" charset="0"/>
              </a:defRPr>
            </a:lvl1pPr>
            <a:lvl2pPr indent="0" eaLnBrk="1" fontAlgn="auto" latinLnBrk="0" hangingPunct="1">
              <a:defRPr>
                <a:solidFill>
                  <a:schemeClr val="tx1"/>
                </a:solidFill>
                <a:latin typeface="Arial" panose="020B0604020202090204" pitchFamily="34" charset="0"/>
                <a:ea typeface="幼圆" charset="0"/>
              </a:defRPr>
            </a:lvl2pPr>
            <a:lvl3pPr indent="0" eaLnBrk="1" fontAlgn="auto" latinLnBrk="0" hangingPunct="1">
              <a:defRPr>
                <a:solidFill>
                  <a:schemeClr val="tx1"/>
                </a:solidFill>
                <a:latin typeface="Arial" panose="020B0604020202090204" pitchFamily="34" charset="0"/>
                <a:ea typeface="幼圆" charset="0"/>
              </a:defRPr>
            </a:lvl3pPr>
            <a:lvl4pPr indent="0" eaLnBrk="1" fontAlgn="auto" latinLnBrk="0" hangingPunct="1">
              <a:defRPr>
                <a:solidFill>
                  <a:schemeClr val="tx1"/>
                </a:solidFill>
                <a:latin typeface="Arial" panose="020B0604020202090204" pitchFamily="34" charset="0"/>
                <a:ea typeface="幼圆" charset="0"/>
              </a:defRPr>
            </a:lvl4pPr>
            <a:lvl5pPr indent="0" eaLnBrk="1" fontAlgn="auto" latinLnBrk="0" hangingPunct="1">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90204" pitchFamily="34" charset="0"/>
                <a:ea typeface="幼圆" charset="0"/>
              </a:defRPr>
            </a:lvl1pPr>
            <a:lvl2pPr>
              <a:defRPr>
                <a:solidFill>
                  <a:schemeClr val="tx1"/>
                </a:solidFill>
                <a:latin typeface="Arial" panose="020B0604020202090204" pitchFamily="34" charset="0"/>
                <a:ea typeface="幼圆" charset="0"/>
              </a:defRPr>
            </a:lvl2pPr>
            <a:lvl3pPr>
              <a:defRPr>
                <a:solidFill>
                  <a:schemeClr val="tx1"/>
                </a:solidFill>
                <a:latin typeface="Arial" panose="020B0604020202090204" pitchFamily="34" charset="0"/>
                <a:ea typeface="幼圆" charset="0"/>
              </a:defRPr>
            </a:lvl3pPr>
            <a:lvl4pPr>
              <a:defRPr>
                <a:solidFill>
                  <a:schemeClr val="tx1"/>
                </a:solidFill>
                <a:latin typeface="Arial" panose="020B0604020202090204" pitchFamily="34" charset="0"/>
                <a:ea typeface="幼圆" charset="0"/>
              </a:defRPr>
            </a:lvl4pPr>
            <a:lvl5pPr>
              <a:defRPr>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126" name="图片 125"/>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6845"/>
            <a:ext cx="12192000" cy="6844311"/>
          </a:xfrm>
          <a:prstGeom prst="rect">
            <a:avLst/>
          </a:prstGeom>
        </p:spPr>
      </p:pic>
      <p:sp>
        <p:nvSpPr>
          <p:cNvPr id="3" name="日期占位符 2"/>
          <p:cNvSpPr>
            <a:spLocks noGrp="1"/>
          </p:cNvSpPr>
          <p:nvPr>
            <p:ph type="dt" sz="half" idx="10"/>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lvl1pPr>
              <a:defRPr>
                <a:latin typeface="Arial" panose="020B0604020202090204" pitchFamily="34" charset="0"/>
                <a:ea typeface="幼圆" charset="0"/>
                <a:cs typeface="幼圆" charset="0"/>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a:p>
        </p:txBody>
      </p:sp>
      <p:sp>
        <p:nvSpPr>
          <p:cNvPr id="2" name="文本占位符 4"/>
          <p:cNvSpPr/>
          <p:nvPr>
            <p:ph type="body" idx="1" hasCustomPrompt="1"/>
            <p:custDataLst>
              <p:tags r:id="rId4"/>
            </p:custDataLst>
          </p:nvPr>
        </p:nvSpPr>
        <p:spPr>
          <a:xfrm>
            <a:off x="876306" y="1781102"/>
            <a:ext cx="4578388" cy="642847"/>
          </a:xfrm>
        </p:spPr>
        <p:txBody>
          <a:bodyPr vert="horz" wrap="square" lIns="0" tIns="0" rIns="0" bIns="0" rtlCol="0" anchor="ctr" anchorCtr="0">
            <a:normAutofit/>
          </a:bodyPr>
          <a:lstStyle>
            <a:lvl1pPr marL="0" marR="0" lvl="0" indent="0" algn="l" defTabSz="914400" rtl="0" eaLnBrk="1" fontAlgn="auto" latinLnBrk="0" hangingPunct="1">
              <a:lnSpc>
                <a:spcPct val="100000"/>
              </a:lnSpc>
              <a:spcBef>
                <a:spcPts val="0"/>
              </a:spcBef>
              <a:spcAft>
                <a:spcPts val="0"/>
              </a:spcAft>
              <a:buClrTx/>
              <a:buSzTx/>
              <a:buFont typeface="Arial" panose="020B0604020202090204" pitchFamily="34" charset="0"/>
              <a:buNone/>
              <a:defRPr kumimoji="0" lang="zh-CN" altLang="en-US" sz="2000" b="0" i="0" u="none" strike="noStrike" kern="1200" cap="none" spc="200" normalizeH="0" baseline="0" noProof="0" dirty="0">
                <a:ln>
                  <a:noFill/>
                </a:ln>
                <a:solidFill>
                  <a:schemeClr val="dk1">
                    <a:lumMod val="65000"/>
                    <a:lumOff val="35000"/>
                  </a:schemeClr>
                </a:solidFill>
                <a:effectLst/>
                <a:uLnTx/>
                <a:uFillTx/>
                <a:latin typeface="Arial" panose="020B0604020202090204" pitchFamily="34" charset="0"/>
                <a:ea typeface="幼圆" charset="0"/>
                <a:cs typeface="+mn-cs"/>
              </a:defRPr>
            </a:lvl1pPr>
            <a:lvl2pPr marL="457200" indent="0" algn="ctr" defTabSz="914400" rtl="0" eaLnBrk="1" fontAlgn="auto" latinLnBrk="0" hangingPunct="1">
              <a:lnSpc>
                <a:spcPct val="130000"/>
              </a:lnSpc>
              <a:spcBef>
                <a:spcPts val="0"/>
              </a:spcBef>
              <a:spcAft>
                <a:spcPts val="1000"/>
              </a:spcAft>
              <a:buFont typeface="Arial" panose="020B0604020202090204" pitchFamily="34" charset="0"/>
              <a:buNone/>
              <a:tabLst>
                <a:tab pos="1609725" algn="l"/>
              </a:tabLst>
              <a:defRPr sz="2000" u="none" strike="noStrike" kern="1200" cap="none" spc="150" normalizeH="0" baseline="0">
                <a:solidFill>
                  <a:schemeClr val="tx1">
                    <a:lumMod val="85000"/>
                    <a:lumOff val="15000"/>
                  </a:schemeClr>
                </a:solidFill>
                <a:uFillTx/>
                <a:latin typeface="微软雅黑" charset="-122"/>
                <a:ea typeface="微软雅黑" charset="-122"/>
                <a:cs typeface="+mn-cs"/>
              </a:defRPr>
            </a:lvl2pPr>
            <a:lvl3pPr marL="914400" indent="0" algn="ctr" defTabSz="914400" rtl="0" eaLnBrk="1" fontAlgn="auto" latinLnBrk="0" hangingPunct="1">
              <a:lnSpc>
                <a:spcPct val="130000"/>
              </a:lnSpc>
              <a:spcBef>
                <a:spcPts val="0"/>
              </a:spcBef>
              <a:spcAft>
                <a:spcPts val="1000"/>
              </a:spcAft>
              <a:buFont typeface="Arial" panose="020B0604020202090204" pitchFamily="34" charset="0"/>
              <a:buNone/>
              <a:defRPr sz="1800" u="none" strike="noStrike" kern="1200" cap="none" spc="150" normalizeH="0" baseline="0">
                <a:solidFill>
                  <a:schemeClr val="tx1">
                    <a:lumMod val="85000"/>
                    <a:lumOff val="15000"/>
                  </a:schemeClr>
                </a:solidFill>
                <a:uFillTx/>
                <a:latin typeface="微软雅黑" charset="-122"/>
                <a:ea typeface="微软雅黑" charset="-122"/>
                <a:cs typeface="+mn-cs"/>
              </a:defRPr>
            </a:lvl3pPr>
            <a:lvl4pPr marL="13716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4pPr>
            <a:lvl5pPr marL="1828800" indent="0" algn="ctr" defTabSz="914400" rtl="0" eaLnBrk="1" fontAlgn="auto" latinLnBrk="0" hangingPunct="1">
              <a:lnSpc>
                <a:spcPct val="130000"/>
              </a:lnSpc>
              <a:spcBef>
                <a:spcPts val="0"/>
              </a:spcBef>
              <a:spcAft>
                <a:spcPts val="1000"/>
              </a:spcAft>
              <a:buFont typeface="Arial" panose="020B0604020202090204" pitchFamily="34" charset="0"/>
              <a:buNone/>
              <a:defRPr sz="1600" u="none" strike="noStrike" kern="1200" cap="none" spc="150" normalizeH="0" baseline="0">
                <a:solidFill>
                  <a:schemeClr val="tx1">
                    <a:lumMod val="85000"/>
                    <a:lumOff val="15000"/>
                  </a:schemeClr>
                </a:solidFill>
                <a:uFillTx/>
                <a:latin typeface="微软雅黑" charset="-122"/>
                <a:ea typeface="微软雅黑" charset="-122"/>
                <a:cs typeface="+mn-cs"/>
              </a:defRPr>
            </a:lvl5pPr>
            <a:lvl6pPr marL="22860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9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9"/>
          <p:cNvSpPr/>
          <p:nvPr>
            <p:ph type="title" hasCustomPrompt="1"/>
            <p:custDataLst>
              <p:tags r:id="rId5"/>
            </p:custDataLst>
          </p:nvPr>
        </p:nvSpPr>
        <p:spPr>
          <a:xfrm>
            <a:off x="762006" y="2587144"/>
            <a:ext cx="4826038" cy="1076960"/>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ts val="0"/>
              </a:spcAft>
              <a:buClrTx/>
              <a:buSzTx/>
              <a:buFontTx/>
              <a:buNone/>
              <a:defRPr kumimoji="0" lang="zh-CN" altLang="en-US" sz="6600" b="1" i="0" u="none" strike="noStrike" kern="1200" cap="none" spc="700" normalizeH="0" baseline="0" noProof="0" dirty="0">
                <a:ln>
                  <a:noFill/>
                </a:ln>
                <a:solidFill>
                  <a:schemeClr val="dk1">
                    <a:lumMod val="85000"/>
                    <a:lumOff val="15000"/>
                  </a:schemeClr>
                </a:solidFill>
                <a:effectLst/>
                <a:uLnTx/>
                <a:uFillTx/>
                <a:latin typeface="Arial" panose="020B0604020202090204" pitchFamily="34" charset="0"/>
                <a:ea typeface="汉仪乐喵体W" panose="00020600040101010101" pitchFamily="18" charset="-122"/>
                <a:cs typeface="+mj-cs"/>
                <a:sym typeface="+mn-ea"/>
              </a:defRPr>
            </a:lvl1pPr>
          </a:lstStyle>
          <a:p>
            <a:pPr lvl="0"/>
            <a:r>
              <a:rPr>
                <a:sym typeface="+mn-ea"/>
              </a:rPr>
              <a:t>编辑标题</a:t>
            </a:r>
            <a:endParaRPr>
              <a:sym typeface="+mn-ea"/>
            </a:endParaRPr>
          </a:p>
        </p:txBody>
      </p:sp>
      <p:sp>
        <p:nvSpPr>
          <p:cNvPr id="7" name="矩形 6"/>
          <p:cNvSpPr/>
          <p:nvPr>
            <p:custDataLst>
              <p:tags r:id="rId6"/>
            </p:custDataLst>
          </p:nvPr>
        </p:nvSpPr>
        <p:spPr>
          <a:xfrm>
            <a:off x="762006" y="1781102"/>
            <a:ext cx="4826038" cy="642847"/>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p>
            <a:pPr algn="ctr"/>
            <a:endParaRPr lang="zh-CN" altLang="en-US">
              <a:solidFill>
                <a:schemeClr val="lt1"/>
              </a:solidFill>
              <a:latin typeface="Arial" panose="020B0604020202090204" pitchFamily="34" charset="0"/>
              <a:ea typeface="幼圆" charset="0"/>
              <a:cs typeface="幼圆"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168" name="图片 167"/>
          <p:cNvPicPr>
            <a:picLocks noChangeAspect="1"/>
          </p:cNvPicPr>
          <p:nvPr>
            <p:custDataLst>
              <p:tags r:id="rId2"/>
            </p:custDataLst>
          </p:nvPr>
        </p:nvPicPr>
        <p:blipFill>
          <a:blip r:embed="rId3">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4"/>
            </p:custDataLst>
          </p:nvPr>
        </p:nvPicPr>
        <p:blipFill>
          <a:blip r:embed="rId5"/>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6" name="矩形 5"/>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anchor="ctr"/>
          <a:lstStyle>
            <a:lvl1pPr>
              <a:defRPr sz="32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hasCustomPrompt="1"/>
            <p:custDataLst>
              <p:tags r:id="rId7"/>
            </p:custDataLst>
          </p:nvPr>
        </p:nvSpPr>
        <p:spPr>
          <a:xfrm>
            <a:off x="583200" y="770400"/>
            <a:ext cx="3960000" cy="882000"/>
          </a:xfrm>
        </p:spPr>
        <p:txBody>
          <a:bodyPr anchor="ctr" anchorCtr="0"/>
          <a:lstStyle>
            <a:lvl1pPr>
              <a:defRPr sz="3600" baseline="0">
                <a:solidFill>
                  <a:schemeClr val="tx1"/>
                </a:solidFill>
                <a:latin typeface="Arial" panose="020B0604020202090204" pitchFamily="34" charset="0"/>
                <a:ea typeface="幼圆" charset="0"/>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586800" y="1764000"/>
            <a:ext cx="3956400" cy="4093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5101200" y="769938"/>
            <a:ext cx="6480000" cy="5087937"/>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1080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anchor="ctr"/>
          <a:lstStyle>
            <a:lvl1pPr algn="ctr">
              <a:defRPr sz="36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6" name="矩形 5"/>
          <p:cNvSpPr/>
          <p:nvPr>
            <p:custDataLst>
              <p:tags r:id="rId2"/>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11471910" y="6137910"/>
            <a:ext cx="720090" cy="720090"/>
          </a:xfrm>
          <a:prstGeom prst="rect">
            <a:avLst/>
          </a:prstGeom>
        </p:spPr>
      </p:pic>
      <p:sp>
        <p:nvSpPr>
          <p:cNvPr id="2" name="标题 1"/>
          <p:cNvSpPr>
            <a:spLocks noGrp="1"/>
          </p:cNvSpPr>
          <p:nvPr>
            <p:ph type="title"/>
            <p:custDataLst>
              <p:tags r:id="rId7"/>
            </p:custDataLst>
          </p:nvPr>
        </p:nvSpPr>
        <p:spPr>
          <a:xfrm>
            <a:off x="604800" y="669600"/>
            <a:ext cx="10976400" cy="565200"/>
          </a:xfrm>
        </p:spPr>
        <p:txBody>
          <a:bodyPr anchor="ctr" anchorCtr="0"/>
          <a:lstStyle>
            <a:lvl1pPr algn="ctr">
              <a:defRPr sz="3200"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604837" y="1681200"/>
            <a:ext cx="10990800" cy="32112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2"/>
            </p:custDataLst>
          </p:nvPr>
        </p:nvSpPr>
        <p:spPr>
          <a:xfrm>
            <a:off x="594000" y="5180400"/>
            <a:ext cx="11001600" cy="10116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6" name="矩形 5"/>
          <p:cNvSpPr/>
          <p:nvPr>
            <p:custDataLst>
              <p:tags r:id="rId2"/>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47" name="图片 46"/>
          <p:cNvPicPr>
            <a:picLocks noChangeAspect="1"/>
          </p:cNvPicPr>
          <p:nvPr>
            <p:custDataLst>
              <p:tags r:id="rId5"/>
            </p:custDataLst>
          </p:nvPr>
        </p:nvPicPr>
        <p:blipFill>
          <a:blip r:embed="rId6"/>
          <a:stretch>
            <a:fillRect/>
          </a:stretch>
        </p:blipFill>
        <p:spPr>
          <a:xfrm>
            <a:off x="0" y="6137910"/>
            <a:ext cx="720090" cy="720090"/>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a:lstStyle>
            <a:lvl1pPr>
              <a:defRPr baseline="0">
                <a:solidFill>
                  <a:schemeClr val="tx1"/>
                </a:solidFill>
                <a:latin typeface="Arial" panose="020B0604020202090204" pitchFamily="34" charset="0"/>
                <a:ea typeface="幼圆"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1"/>
            </p:custDataLst>
          </p:nvPr>
        </p:nvSpPr>
        <p:spPr>
          <a:xfrm>
            <a:off x="579600" y="1663200"/>
            <a:ext cx="53424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2"/>
            </p:custDataLst>
          </p:nvPr>
        </p:nvSpPr>
        <p:spPr>
          <a:xfrm>
            <a:off x="6242400" y="1663200"/>
            <a:ext cx="5367600" cy="2894400"/>
          </a:xfrm>
        </p:spPr>
        <p:txBody>
          <a:bodyPr/>
          <a:lstStyle>
            <a:lvl1pPr>
              <a:defRPr baseline="0">
                <a:solidFill>
                  <a:schemeClr val="tx1"/>
                </a:solidFill>
                <a:latin typeface="Arial" panose="020B0604020202090204" pitchFamily="34" charset="0"/>
                <a:ea typeface="幼圆" charset="0"/>
              </a:defRPr>
            </a:lvl1pPr>
            <a:lvl2pPr>
              <a:defRPr baseline="0">
                <a:solidFill>
                  <a:schemeClr val="tx1"/>
                </a:solidFill>
                <a:latin typeface="Arial" panose="020B0604020202090204" pitchFamily="34" charset="0"/>
                <a:ea typeface="幼圆" charset="0"/>
              </a:defRPr>
            </a:lvl2pPr>
            <a:lvl3pPr>
              <a:defRPr baseline="0">
                <a:solidFill>
                  <a:schemeClr val="tx1"/>
                </a:solidFill>
                <a:latin typeface="Arial" panose="020B0604020202090204" pitchFamily="34" charset="0"/>
                <a:ea typeface="幼圆" charset="0"/>
              </a:defRPr>
            </a:lvl3pPr>
            <a:lvl4pPr>
              <a:defRPr baseline="0">
                <a:solidFill>
                  <a:schemeClr val="tx1"/>
                </a:solidFill>
                <a:latin typeface="Arial" panose="020B0604020202090204" pitchFamily="34" charset="0"/>
                <a:ea typeface="幼圆" charset="0"/>
              </a:defRPr>
            </a:lvl4pPr>
            <a:lvl5pPr>
              <a:defRPr baseline="0">
                <a:solidFill>
                  <a:schemeClr val="tx1"/>
                </a:solidFill>
                <a:latin typeface="Arial" panose="020B0604020202090204" pitchFamily="34" charset="0"/>
                <a:ea typeface="幼圆"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3"/>
            </p:custDataLst>
          </p:nvPr>
        </p:nvSpPr>
        <p:spPr>
          <a:xfrm>
            <a:off x="572400" y="4816800"/>
            <a:ext cx="53424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4"/>
            </p:custDataLst>
          </p:nvPr>
        </p:nvSpPr>
        <p:spPr>
          <a:xfrm>
            <a:off x="6253200" y="4813200"/>
            <a:ext cx="5367600" cy="781200"/>
          </a:xfrm>
        </p:spPr>
        <p:txBody>
          <a:bodyPr/>
          <a:lstStyle>
            <a:lvl1pP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6" name="矩形 5"/>
          <p:cNvSpPr/>
          <p:nvPr>
            <p:custDataLst>
              <p:tags r:id="rId2"/>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68" name="图片 167"/>
          <p:cNvPicPr>
            <a:picLocks noChangeAspect="1"/>
          </p:cNvPicPr>
          <p:nvPr>
            <p:custDataLst>
              <p:tags r:id="rId3"/>
            </p:custDataLst>
          </p:nvPr>
        </p:nvPicPr>
        <p:blipFill>
          <a:blip r:embed="rId4">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47" name="图片 46"/>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anchor="b"/>
          <a:lstStyle>
            <a:lvl1pPr algn="ctr">
              <a:defRPr sz="6000" baseline="0">
                <a:solidFill>
                  <a:schemeClr val="tx1"/>
                </a:solidFill>
                <a:latin typeface="Arial" panose="020B0604020202090204" pitchFamily="34" charset="0"/>
                <a:ea typeface="幼圆" charset="0"/>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8"/>
            </p:custDataLst>
          </p:nvPr>
        </p:nvSpPr>
        <p:spPr/>
        <p:txBody>
          <a:bodyPr/>
          <a:lstStyle>
            <a:lvl1pPr>
              <a:defRPr>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90204" pitchFamily="34" charset="0"/>
                <a:ea typeface="幼圆" charset="0"/>
                <a:cs typeface="幼圆" charset="0"/>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1522413" y="3862800"/>
            <a:ext cx="9144000" cy="1656000"/>
          </a:xfrm>
        </p:spPr>
        <p:txBody>
          <a:bodyPr/>
          <a:lstStyle>
            <a:lvl1pPr algn="ctr">
              <a:defRPr baseline="0">
                <a:solidFill>
                  <a:schemeClr val="tx1"/>
                </a:solidFill>
                <a:latin typeface="Arial" panose="020B0604020202090204" pitchFamily="34" charset="0"/>
                <a:ea typeface="幼圆" charset="0"/>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50.xml"/><Relationship Id="rId20" Type="http://schemas.openxmlformats.org/officeDocument/2006/relationships/tags" Target="../tags/tag149.xml"/><Relationship Id="rId2" Type="http://schemas.openxmlformats.org/officeDocument/2006/relationships/slideLayout" Target="../slideLayouts/slideLayout13.xml"/><Relationship Id="rId19" Type="http://schemas.openxmlformats.org/officeDocument/2006/relationships/tags" Target="../tags/tag148.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汉仪旗黑-55简" panose="00020600040101010101" charset="-128"/>
                <a:ea typeface="汉仪旗黑-55简" panose="00020600040101010101" charset="-128"/>
                <a:cs typeface="汉仪旗黑-55简" panose="00020600040101010101" charset="-128"/>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汉仪旗黑-55简" panose="00020600040101010101" charset="-128"/>
          <a:ea typeface="汉仪旗黑-55简" panose="00020600040101010101" charset="-128"/>
          <a:cs typeface="汉仪旗黑-55简" panose="00020600040101010101" charset="-128"/>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8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1pPr>
      <a:lvl2pPr marL="685800" indent="-228600" algn="l" defTabSz="914400" rtl="0" eaLnBrk="1" fontAlgn="auto" latinLnBrk="0" hangingPunct="1">
        <a:lnSpc>
          <a:spcPct val="120000"/>
        </a:lnSpc>
        <a:spcBef>
          <a:spcPts val="0"/>
        </a:spcBef>
        <a:spcAft>
          <a:spcPts val="600"/>
        </a:spcAft>
        <a:buFont typeface="Arial" panose="020B060402020209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2pPr>
      <a:lvl3pPr marL="1143000" indent="-228600" algn="l" defTabSz="914400" rtl="0" eaLnBrk="1" fontAlgn="auto" latinLnBrk="0" hangingPunct="1">
        <a:lnSpc>
          <a:spcPct val="120000"/>
        </a:lnSpc>
        <a:spcBef>
          <a:spcPts val="0"/>
        </a:spcBef>
        <a:spcAft>
          <a:spcPts val="600"/>
        </a:spcAft>
        <a:buFont typeface="Arial" panose="020B0604020202090204" pitchFamily="34" charset="0"/>
        <a:buChar char="●"/>
        <a:defRPr sz="16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4pPr>
      <a:lvl5pPr marL="2057400" indent="-228600" algn="l" defTabSz="914400" rtl="0" eaLnBrk="1" fontAlgn="auto" latinLnBrk="0" hangingPunct="1">
        <a:lnSpc>
          <a:spcPct val="120000"/>
        </a:lnSpc>
        <a:spcBef>
          <a:spcPts val="0"/>
        </a:spcBef>
        <a:spcAft>
          <a:spcPts val="300"/>
        </a:spcAft>
        <a:buFont typeface="Arial" panose="020B0604020202090204" pitchFamily="34" charset="0"/>
        <a:buChar char="•"/>
        <a:defRPr sz="1400" u="none" strike="noStrike" kern="1200" cap="none" spc="150" normalizeH="0" baseline="0">
          <a:solidFill>
            <a:schemeClr val="tx1">
              <a:lumMod val="65000"/>
              <a:lumOff val="35000"/>
            </a:schemeClr>
          </a:solidFill>
          <a:uFillTx/>
          <a:latin typeface="汉仪旗黑-55简" panose="00020600040101010101" charset="-128"/>
          <a:ea typeface="汉仪旗黑-55简" panose="00020600040101010101" charset="-128"/>
          <a:cs typeface="汉仪旗黑-55简" panose="00020600040101010101" charset="-128"/>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90204" pitchFamily="34" charset="0"/>
                <a:ea typeface="幼圆" charset="0"/>
                <a:cs typeface="幼圆"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90204" pitchFamily="34" charset="0"/>
                <a:ea typeface="幼圆" charset="0"/>
                <a:cs typeface="幼圆" charset="0"/>
              </a:defRPr>
            </a:lvl1pPr>
          </a:lstStyle>
          <a:p>
            <a:endParaRPr lang="zh-CN" altLang="en-US" dirty="0"/>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90204" pitchFamily="34" charset="0"/>
                <a:ea typeface="幼圆" charset="0"/>
                <a:cs typeface="幼圆" charset="0"/>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none" spc="150" normalizeH="0" baseline="0">
          <a:solidFill>
            <a:schemeClr val="tx1"/>
          </a:solidFill>
          <a:uFillTx/>
          <a:latin typeface="Arial" panose="020B0604020202090204" pitchFamily="34" charset="0"/>
          <a:ea typeface="幼圆" charset="0"/>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none" spc="150" normalizeH="0" baseline="0">
          <a:solidFill>
            <a:schemeClr val="tx1"/>
          </a:solidFill>
          <a:uFillTx/>
          <a:latin typeface="Arial" panose="020B0604020202090204" pitchFamily="34" charset="0"/>
          <a:ea typeface="幼圆" charset="0"/>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5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10.xml.rels><?xml version="1.0" encoding="UTF-8" standalone="yes"?>
<Relationships xmlns="http://schemas.openxmlformats.org/package/2006/relationships"><Relationship Id="rId9" Type="http://schemas.openxmlformats.org/officeDocument/2006/relationships/tags" Target="../tags/tag259.xml"/><Relationship Id="rId8" Type="http://schemas.openxmlformats.org/officeDocument/2006/relationships/image" Target="../media/image22.jpeg"/><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image" Target="../media/image21.jpeg"/><Relationship Id="rId4" Type="http://schemas.openxmlformats.org/officeDocument/2006/relationships/tags" Target="../tags/tag256.xml"/><Relationship Id="rId3" Type="http://schemas.openxmlformats.org/officeDocument/2006/relationships/tags" Target="../tags/tag255.xml"/><Relationship Id="rId23" Type="http://schemas.openxmlformats.org/officeDocument/2006/relationships/slideLayout" Target="../slideLayouts/slideLayout23.xml"/><Relationship Id="rId22" Type="http://schemas.openxmlformats.org/officeDocument/2006/relationships/tags" Target="../tags/tag270.xml"/><Relationship Id="rId21" Type="http://schemas.openxmlformats.org/officeDocument/2006/relationships/tags" Target="../tags/tag269.xml"/><Relationship Id="rId20" Type="http://schemas.openxmlformats.org/officeDocument/2006/relationships/tags" Target="../tags/tag268.xml"/><Relationship Id="rId2" Type="http://schemas.openxmlformats.org/officeDocument/2006/relationships/tags" Target="../tags/tag254.xml"/><Relationship Id="rId19" Type="http://schemas.openxmlformats.org/officeDocument/2006/relationships/tags" Target="../tags/tag267.xml"/><Relationship Id="rId18" Type="http://schemas.openxmlformats.org/officeDocument/2006/relationships/image" Target="../media/image24.jpeg"/><Relationship Id="rId17" Type="http://schemas.openxmlformats.org/officeDocument/2006/relationships/tags" Target="../tags/tag266.xml"/><Relationship Id="rId16" Type="http://schemas.openxmlformats.org/officeDocument/2006/relationships/tags" Target="../tags/tag265.xml"/><Relationship Id="rId15" Type="http://schemas.openxmlformats.org/officeDocument/2006/relationships/tags" Target="../tags/tag264.xml"/><Relationship Id="rId14" Type="http://schemas.openxmlformats.org/officeDocument/2006/relationships/tags" Target="../tags/tag263.xml"/><Relationship Id="rId13" Type="http://schemas.openxmlformats.org/officeDocument/2006/relationships/image" Target="../media/image23.jpeg"/><Relationship Id="rId12" Type="http://schemas.openxmlformats.org/officeDocument/2006/relationships/tags" Target="../tags/tag262.xml"/><Relationship Id="rId11" Type="http://schemas.openxmlformats.org/officeDocument/2006/relationships/tags" Target="../tags/tag261.xml"/><Relationship Id="rId10" Type="http://schemas.openxmlformats.org/officeDocument/2006/relationships/tags" Target="../tags/tag260.xml"/><Relationship Id="rId1" Type="http://schemas.openxmlformats.org/officeDocument/2006/relationships/tags" Target="../tags/tag253.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s>
</file>

<file path=ppt/slides/_rels/slide12.xml.rels><?xml version="1.0" encoding="UTF-8" standalone="yes"?>
<Relationships xmlns="http://schemas.openxmlformats.org/package/2006/relationships"><Relationship Id="rId9" Type="http://schemas.openxmlformats.org/officeDocument/2006/relationships/tags" Target="../tags/tag283.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tags" Target="../tags/tag278.xml"/><Relationship Id="rId3" Type="http://schemas.openxmlformats.org/officeDocument/2006/relationships/tags" Target="../tags/tag277.xml"/><Relationship Id="rId23" Type="http://schemas.openxmlformats.org/officeDocument/2006/relationships/slideLayout" Target="../slideLayouts/slideLayout13.xml"/><Relationship Id="rId22" Type="http://schemas.openxmlformats.org/officeDocument/2006/relationships/tags" Target="../tags/tag296.xml"/><Relationship Id="rId21" Type="http://schemas.openxmlformats.org/officeDocument/2006/relationships/tags" Target="../tags/tag295.xml"/><Relationship Id="rId20" Type="http://schemas.openxmlformats.org/officeDocument/2006/relationships/tags" Target="../tags/tag294.xml"/><Relationship Id="rId2" Type="http://schemas.openxmlformats.org/officeDocument/2006/relationships/tags" Target="../tags/tag276.xml"/><Relationship Id="rId19" Type="http://schemas.openxmlformats.org/officeDocument/2006/relationships/tags" Target="../tags/tag293.xml"/><Relationship Id="rId18" Type="http://schemas.openxmlformats.org/officeDocument/2006/relationships/tags" Target="../tags/tag292.xml"/><Relationship Id="rId17" Type="http://schemas.openxmlformats.org/officeDocument/2006/relationships/tags" Target="../tags/tag291.xml"/><Relationship Id="rId16" Type="http://schemas.openxmlformats.org/officeDocument/2006/relationships/tags" Target="../tags/tag290.xml"/><Relationship Id="rId15" Type="http://schemas.openxmlformats.org/officeDocument/2006/relationships/tags" Target="../tags/tag289.xml"/><Relationship Id="rId14" Type="http://schemas.openxmlformats.org/officeDocument/2006/relationships/tags" Target="../tags/tag288.xml"/><Relationship Id="rId13" Type="http://schemas.openxmlformats.org/officeDocument/2006/relationships/tags" Target="../tags/tag287.xml"/><Relationship Id="rId12" Type="http://schemas.openxmlformats.org/officeDocument/2006/relationships/tags" Target="../tags/tag286.xml"/><Relationship Id="rId11" Type="http://schemas.openxmlformats.org/officeDocument/2006/relationships/tags" Target="../tags/tag285.xml"/><Relationship Id="rId10" Type="http://schemas.openxmlformats.org/officeDocument/2006/relationships/tags" Target="../tags/tag284.xml"/><Relationship Id="rId1" Type="http://schemas.openxmlformats.org/officeDocument/2006/relationships/tags" Target="../tags/tag275.xml"/></Relationships>
</file>

<file path=ppt/slides/_rels/slide13.xml.rels><?xml version="1.0" encoding="UTF-8" standalone="yes"?>
<Relationships xmlns="http://schemas.openxmlformats.org/package/2006/relationships"><Relationship Id="rId9" Type="http://schemas.openxmlformats.org/officeDocument/2006/relationships/tags" Target="../tags/tag304.xml"/><Relationship Id="rId8" Type="http://schemas.openxmlformats.org/officeDocument/2006/relationships/tags" Target="../tags/tag303.xml"/><Relationship Id="rId7" Type="http://schemas.openxmlformats.org/officeDocument/2006/relationships/tags" Target="../tags/tag302.xml"/><Relationship Id="rId6" Type="http://schemas.openxmlformats.org/officeDocument/2006/relationships/tags" Target="../tags/tag301.xml"/><Relationship Id="rId5" Type="http://schemas.openxmlformats.org/officeDocument/2006/relationships/tags" Target="../tags/tag300.xml"/><Relationship Id="rId4" Type="http://schemas.openxmlformats.org/officeDocument/2006/relationships/tags" Target="../tags/tag299.xml"/><Relationship Id="rId3" Type="http://schemas.openxmlformats.org/officeDocument/2006/relationships/image" Target="../media/image25.jpeg"/><Relationship Id="rId22" Type="http://schemas.openxmlformats.org/officeDocument/2006/relationships/notesSlide" Target="../notesSlides/notesSlide2.xml"/><Relationship Id="rId21" Type="http://schemas.openxmlformats.org/officeDocument/2006/relationships/slideLayout" Target="../slideLayouts/slideLayout23.xml"/><Relationship Id="rId20" Type="http://schemas.openxmlformats.org/officeDocument/2006/relationships/tags" Target="../tags/tag315.xml"/><Relationship Id="rId2" Type="http://schemas.openxmlformats.org/officeDocument/2006/relationships/tags" Target="../tags/tag298.xml"/><Relationship Id="rId19" Type="http://schemas.openxmlformats.org/officeDocument/2006/relationships/tags" Target="../tags/tag314.xml"/><Relationship Id="rId18" Type="http://schemas.openxmlformats.org/officeDocument/2006/relationships/tags" Target="../tags/tag313.xml"/><Relationship Id="rId17" Type="http://schemas.openxmlformats.org/officeDocument/2006/relationships/tags" Target="../tags/tag312.xml"/><Relationship Id="rId16" Type="http://schemas.openxmlformats.org/officeDocument/2006/relationships/tags" Target="../tags/tag311.xml"/><Relationship Id="rId15" Type="http://schemas.openxmlformats.org/officeDocument/2006/relationships/tags" Target="../tags/tag310.xml"/><Relationship Id="rId14" Type="http://schemas.openxmlformats.org/officeDocument/2006/relationships/tags" Target="../tags/tag309.xml"/><Relationship Id="rId13" Type="http://schemas.openxmlformats.org/officeDocument/2006/relationships/tags" Target="../tags/tag308.xml"/><Relationship Id="rId12" Type="http://schemas.openxmlformats.org/officeDocument/2006/relationships/tags" Target="../tags/tag307.xml"/><Relationship Id="rId11" Type="http://schemas.openxmlformats.org/officeDocument/2006/relationships/tags" Target="../tags/tag306.xml"/><Relationship Id="rId10" Type="http://schemas.openxmlformats.org/officeDocument/2006/relationships/tags" Target="../tags/tag305.xml"/><Relationship Id="rId1" Type="http://schemas.openxmlformats.org/officeDocument/2006/relationships/tags" Target="../tags/tag297.xml"/></Relationships>
</file>

<file path=ppt/slides/_rels/slide14.xml.rels><?xml version="1.0" encoding="UTF-8" standalone="yes"?>
<Relationships xmlns="http://schemas.openxmlformats.org/package/2006/relationships"><Relationship Id="rId9" Type="http://schemas.openxmlformats.org/officeDocument/2006/relationships/tags" Target="../tags/tag324.xml"/><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tags" Target="../tags/tag317.xml"/><Relationship Id="rId18" Type="http://schemas.openxmlformats.org/officeDocument/2006/relationships/slideLayout" Target="../slideLayouts/slideLayout23.xml"/><Relationship Id="rId17" Type="http://schemas.openxmlformats.org/officeDocument/2006/relationships/tags" Target="../tags/tag332.xml"/><Relationship Id="rId16" Type="http://schemas.openxmlformats.org/officeDocument/2006/relationships/tags" Target="../tags/tag331.xml"/><Relationship Id="rId15" Type="http://schemas.openxmlformats.org/officeDocument/2006/relationships/tags" Target="../tags/tag330.xml"/><Relationship Id="rId14" Type="http://schemas.openxmlformats.org/officeDocument/2006/relationships/tags" Target="../tags/tag329.xml"/><Relationship Id="rId13" Type="http://schemas.openxmlformats.org/officeDocument/2006/relationships/tags" Target="../tags/tag328.xml"/><Relationship Id="rId12" Type="http://schemas.openxmlformats.org/officeDocument/2006/relationships/tags" Target="../tags/tag327.xml"/><Relationship Id="rId11" Type="http://schemas.openxmlformats.org/officeDocument/2006/relationships/tags" Target="../tags/tag326.xml"/><Relationship Id="rId10" Type="http://schemas.openxmlformats.org/officeDocument/2006/relationships/tags" Target="../tags/tag325.xml"/><Relationship Id="rId1" Type="http://schemas.openxmlformats.org/officeDocument/2006/relationships/tags" Target="../tags/tag316.xml"/></Relationships>
</file>

<file path=ppt/slides/_rels/slide15.xml.rels><?xml version="1.0" encoding="UTF-8" standalone="yes"?>
<Relationships xmlns="http://schemas.openxmlformats.org/package/2006/relationships"><Relationship Id="rId9" Type="http://schemas.openxmlformats.org/officeDocument/2006/relationships/tags" Target="../tags/tag340.xml"/><Relationship Id="rId8" Type="http://schemas.openxmlformats.org/officeDocument/2006/relationships/tags" Target="../tags/tag339.xml"/><Relationship Id="rId7" Type="http://schemas.openxmlformats.org/officeDocument/2006/relationships/tags" Target="../tags/tag338.xml"/><Relationship Id="rId6" Type="http://schemas.openxmlformats.org/officeDocument/2006/relationships/tags" Target="../tags/tag337.xml"/><Relationship Id="rId5" Type="http://schemas.openxmlformats.org/officeDocument/2006/relationships/tags" Target="../tags/tag336.xml"/><Relationship Id="rId4" Type="http://schemas.openxmlformats.org/officeDocument/2006/relationships/tags" Target="../tags/tag335.xml"/><Relationship Id="rId3" Type="http://schemas.openxmlformats.org/officeDocument/2006/relationships/image" Target="../media/image26.jpeg"/><Relationship Id="rId24" Type="http://schemas.openxmlformats.org/officeDocument/2006/relationships/slideLayout" Target="../slideLayouts/slideLayout23.xml"/><Relationship Id="rId23" Type="http://schemas.openxmlformats.org/officeDocument/2006/relationships/tags" Target="../tags/tag348.xml"/><Relationship Id="rId22" Type="http://schemas.openxmlformats.org/officeDocument/2006/relationships/image" Target="../media/image16.svg"/><Relationship Id="rId21" Type="http://schemas.openxmlformats.org/officeDocument/2006/relationships/image" Target="../media/image29.png"/><Relationship Id="rId20" Type="http://schemas.openxmlformats.org/officeDocument/2006/relationships/tags" Target="../tags/tag347.xml"/><Relationship Id="rId2" Type="http://schemas.openxmlformats.org/officeDocument/2006/relationships/tags" Target="../tags/tag334.xml"/><Relationship Id="rId19" Type="http://schemas.openxmlformats.org/officeDocument/2006/relationships/image" Target="../media/image18.svg"/><Relationship Id="rId18" Type="http://schemas.openxmlformats.org/officeDocument/2006/relationships/image" Target="../media/image28.png"/><Relationship Id="rId17" Type="http://schemas.openxmlformats.org/officeDocument/2006/relationships/tags" Target="../tags/tag346.xml"/><Relationship Id="rId16" Type="http://schemas.openxmlformats.org/officeDocument/2006/relationships/image" Target="../media/image14.svg"/><Relationship Id="rId15" Type="http://schemas.openxmlformats.org/officeDocument/2006/relationships/image" Target="../media/image27.png"/><Relationship Id="rId14" Type="http://schemas.openxmlformats.org/officeDocument/2006/relationships/tags" Target="../tags/tag345.xml"/><Relationship Id="rId13" Type="http://schemas.openxmlformats.org/officeDocument/2006/relationships/tags" Target="../tags/tag344.xml"/><Relationship Id="rId12" Type="http://schemas.openxmlformats.org/officeDocument/2006/relationships/tags" Target="../tags/tag343.xml"/><Relationship Id="rId11" Type="http://schemas.openxmlformats.org/officeDocument/2006/relationships/tags" Target="../tags/tag342.xml"/><Relationship Id="rId10" Type="http://schemas.openxmlformats.org/officeDocument/2006/relationships/tags" Target="../tags/tag341.xml"/><Relationship Id="rId1" Type="http://schemas.openxmlformats.org/officeDocument/2006/relationships/tags" Target="../tags/tag333.xml"/></Relationships>
</file>

<file path=ppt/slides/_rels/slide16.xml.rels><?xml version="1.0" encoding="UTF-8" standalone="yes"?>
<Relationships xmlns="http://schemas.openxmlformats.org/package/2006/relationships"><Relationship Id="rId9" Type="http://schemas.openxmlformats.org/officeDocument/2006/relationships/image" Target="../media/image30.jpeg"/><Relationship Id="rId8" Type="http://schemas.openxmlformats.org/officeDocument/2006/relationships/tags" Target="../tags/tag356.xml"/><Relationship Id="rId7" Type="http://schemas.openxmlformats.org/officeDocument/2006/relationships/tags" Target="../tags/tag355.xml"/><Relationship Id="rId6" Type="http://schemas.openxmlformats.org/officeDocument/2006/relationships/tags" Target="../tags/tag354.xml"/><Relationship Id="rId5" Type="http://schemas.openxmlformats.org/officeDocument/2006/relationships/tags" Target="../tags/tag353.xml"/><Relationship Id="rId4" Type="http://schemas.openxmlformats.org/officeDocument/2006/relationships/tags" Target="../tags/tag352.xml"/><Relationship Id="rId3" Type="http://schemas.openxmlformats.org/officeDocument/2006/relationships/tags" Target="../tags/tag351.xml"/><Relationship Id="rId2" Type="http://schemas.openxmlformats.org/officeDocument/2006/relationships/tags" Target="../tags/tag350.xml"/><Relationship Id="rId15" Type="http://schemas.openxmlformats.org/officeDocument/2006/relationships/slideLayout" Target="../slideLayouts/slideLayout23.xml"/><Relationship Id="rId14" Type="http://schemas.openxmlformats.org/officeDocument/2006/relationships/tags" Target="../tags/tag359.xml"/><Relationship Id="rId13" Type="http://schemas.openxmlformats.org/officeDocument/2006/relationships/image" Target="../media/image32.jpeg"/><Relationship Id="rId12" Type="http://schemas.openxmlformats.org/officeDocument/2006/relationships/tags" Target="../tags/tag358.xml"/><Relationship Id="rId11" Type="http://schemas.openxmlformats.org/officeDocument/2006/relationships/image" Target="../media/image31.jpeg"/><Relationship Id="rId10" Type="http://schemas.openxmlformats.org/officeDocument/2006/relationships/tags" Target="../tags/tag357.xml"/><Relationship Id="rId1" Type="http://schemas.openxmlformats.org/officeDocument/2006/relationships/tags" Target="../tags/tag349.xml"/></Relationships>
</file>

<file path=ppt/slides/_rels/slide17.xml.rels><?xml version="1.0" encoding="UTF-8" standalone="yes"?>
<Relationships xmlns="http://schemas.openxmlformats.org/package/2006/relationships"><Relationship Id="rId9" Type="http://schemas.openxmlformats.org/officeDocument/2006/relationships/tags" Target="../tags/tag367.xml"/><Relationship Id="rId8" Type="http://schemas.openxmlformats.org/officeDocument/2006/relationships/tags" Target="../tags/tag366.xml"/><Relationship Id="rId7" Type="http://schemas.openxmlformats.org/officeDocument/2006/relationships/tags" Target="../tags/tag365.xml"/><Relationship Id="rId6" Type="http://schemas.openxmlformats.org/officeDocument/2006/relationships/tags" Target="../tags/tag364.xml"/><Relationship Id="rId5" Type="http://schemas.openxmlformats.org/officeDocument/2006/relationships/tags" Target="../tags/tag363.xml"/><Relationship Id="rId4" Type="http://schemas.openxmlformats.org/officeDocument/2006/relationships/tags" Target="../tags/tag362.xml"/><Relationship Id="rId3" Type="http://schemas.openxmlformats.org/officeDocument/2006/relationships/image" Target="../media/image33.jpeg"/><Relationship Id="rId2" Type="http://schemas.openxmlformats.org/officeDocument/2006/relationships/tags" Target="../tags/tag361.xml"/><Relationship Id="rId19" Type="http://schemas.openxmlformats.org/officeDocument/2006/relationships/notesSlide" Target="../notesSlides/notesSlide3.xml"/><Relationship Id="rId18" Type="http://schemas.openxmlformats.org/officeDocument/2006/relationships/slideLayout" Target="../slideLayouts/slideLayout23.xml"/><Relationship Id="rId17" Type="http://schemas.openxmlformats.org/officeDocument/2006/relationships/tags" Target="../tags/tag375.xml"/><Relationship Id="rId16" Type="http://schemas.openxmlformats.org/officeDocument/2006/relationships/tags" Target="../tags/tag374.xml"/><Relationship Id="rId15" Type="http://schemas.openxmlformats.org/officeDocument/2006/relationships/tags" Target="../tags/tag373.xml"/><Relationship Id="rId14" Type="http://schemas.openxmlformats.org/officeDocument/2006/relationships/tags" Target="../tags/tag372.xml"/><Relationship Id="rId13" Type="http://schemas.openxmlformats.org/officeDocument/2006/relationships/tags" Target="../tags/tag371.xml"/><Relationship Id="rId12" Type="http://schemas.openxmlformats.org/officeDocument/2006/relationships/tags" Target="../tags/tag370.xml"/><Relationship Id="rId11" Type="http://schemas.openxmlformats.org/officeDocument/2006/relationships/tags" Target="../tags/tag369.xml"/><Relationship Id="rId10" Type="http://schemas.openxmlformats.org/officeDocument/2006/relationships/tags" Target="../tags/tag368.xml"/><Relationship Id="rId1" Type="http://schemas.openxmlformats.org/officeDocument/2006/relationships/tags" Target="../tags/tag360.xml"/></Relationships>
</file>

<file path=ppt/slides/_rels/slide18.xml.rels><?xml version="1.0" encoding="UTF-8" standalone="yes"?>
<Relationships xmlns="http://schemas.openxmlformats.org/package/2006/relationships"><Relationship Id="rId9" Type="http://schemas.openxmlformats.org/officeDocument/2006/relationships/tags" Target="../tags/tag384.xml"/><Relationship Id="rId8" Type="http://schemas.openxmlformats.org/officeDocument/2006/relationships/tags" Target="../tags/tag383.xml"/><Relationship Id="rId7" Type="http://schemas.openxmlformats.org/officeDocument/2006/relationships/tags" Target="../tags/tag382.xml"/><Relationship Id="rId6" Type="http://schemas.openxmlformats.org/officeDocument/2006/relationships/tags" Target="../tags/tag381.xml"/><Relationship Id="rId5" Type="http://schemas.openxmlformats.org/officeDocument/2006/relationships/tags" Target="../tags/tag380.xml"/><Relationship Id="rId4" Type="http://schemas.openxmlformats.org/officeDocument/2006/relationships/tags" Target="../tags/tag379.xml"/><Relationship Id="rId3" Type="http://schemas.openxmlformats.org/officeDocument/2006/relationships/tags" Target="../tags/tag378.xml"/><Relationship Id="rId2" Type="http://schemas.openxmlformats.org/officeDocument/2006/relationships/tags" Target="../tags/tag377.xml"/><Relationship Id="rId18" Type="http://schemas.openxmlformats.org/officeDocument/2006/relationships/slideLayout" Target="../slideLayouts/slideLayout23.xml"/><Relationship Id="rId17" Type="http://schemas.openxmlformats.org/officeDocument/2006/relationships/tags" Target="../tags/tag392.xml"/><Relationship Id="rId16" Type="http://schemas.openxmlformats.org/officeDocument/2006/relationships/tags" Target="../tags/tag391.xml"/><Relationship Id="rId15" Type="http://schemas.openxmlformats.org/officeDocument/2006/relationships/tags" Target="../tags/tag390.xml"/><Relationship Id="rId14" Type="http://schemas.openxmlformats.org/officeDocument/2006/relationships/tags" Target="../tags/tag389.xml"/><Relationship Id="rId13" Type="http://schemas.openxmlformats.org/officeDocument/2006/relationships/tags" Target="../tags/tag388.xml"/><Relationship Id="rId12" Type="http://schemas.openxmlformats.org/officeDocument/2006/relationships/tags" Target="../tags/tag387.xml"/><Relationship Id="rId11" Type="http://schemas.openxmlformats.org/officeDocument/2006/relationships/tags" Target="../tags/tag386.xml"/><Relationship Id="rId10" Type="http://schemas.openxmlformats.org/officeDocument/2006/relationships/tags" Target="../tags/tag385.xml"/><Relationship Id="rId1" Type="http://schemas.openxmlformats.org/officeDocument/2006/relationships/tags" Target="../tags/tag376.xml"/></Relationships>
</file>

<file path=ppt/slides/_rels/slide19.xml.rels><?xml version="1.0" encoding="UTF-8" standalone="yes"?>
<Relationships xmlns="http://schemas.openxmlformats.org/package/2006/relationships"><Relationship Id="rId9" Type="http://schemas.openxmlformats.org/officeDocument/2006/relationships/tags" Target="../tags/tag400.xml"/><Relationship Id="rId8" Type="http://schemas.openxmlformats.org/officeDocument/2006/relationships/image" Target="../media/image34.jpeg"/><Relationship Id="rId7" Type="http://schemas.openxmlformats.org/officeDocument/2006/relationships/tags" Target="../tags/tag399.xml"/><Relationship Id="rId6" Type="http://schemas.openxmlformats.org/officeDocument/2006/relationships/tags" Target="../tags/tag398.xml"/><Relationship Id="rId5" Type="http://schemas.openxmlformats.org/officeDocument/2006/relationships/tags" Target="../tags/tag397.xml"/><Relationship Id="rId4" Type="http://schemas.openxmlformats.org/officeDocument/2006/relationships/tags" Target="../tags/tag396.xml"/><Relationship Id="rId3" Type="http://schemas.openxmlformats.org/officeDocument/2006/relationships/tags" Target="../tags/tag395.xml"/><Relationship Id="rId28" Type="http://schemas.openxmlformats.org/officeDocument/2006/relationships/slideLayout" Target="../slideLayouts/slideLayout23.xml"/><Relationship Id="rId27" Type="http://schemas.openxmlformats.org/officeDocument/2006/relationships/tags" Target="../tags/tag414.xml"/><Relationship Id="rId26" Type="http://schemas.openxmlformats.org/officeDocument/2006/relationships/tags" Target="../tags/tag413.xml"/><Relationship Id="rId25" Type="http://schemas.openxmlformats.org/officeDocument/2006/relationships/tags" Target="../tags/tag412.xml"/><Relationship Id="rId24" Type="http://schemas.openxmlformats.org/officeDocument/2006/relationships/tags" Target="../tags/tag411.xml"/><Relationship Id="rId23" Type="http://schemas.openxmlformats.org/officeDocument/2006/relationships/tags" Target="../tags/tag410.xml"/><Relationship Id="rId22" Type="http://schemas.openxmlformats.org/officeDocument/2006/relationships/tags" Target="../tags/tag409.xml"/><Relationship Id="rId21" Type="http://schemas.openxmlformats.org/officeDocument/2006/relationships/tags" Target="../tags/tag408.xml"/><Relationship Id="rId20" Type="http://schemas.openxmlformats.org/officeDocument/2006/relationships/tags" Target="../tags/tag407.xml"/><Relationship Id="rId2" Type="http://schemas.openxmlformats.org/officeDocument/2006/relationships/tags" Target="../tags/tag394.xml"/><Relationship Id="rId19" Type="http://schemas.openxmlformats.org/officeDocument/2006/relationships/tags" Target="../tags/tag406.xml"/><Relationship Id="rId18" Type="http://schemas.openxmlformats.org/officeDocument/2006/relationships/tags" Target="../tags/tag405.xml"/><Relationship Id="rId17" Type="http://schemas.openxmlformats.org/officeDocument/2006/relationships/tags" Target="../tags/tag404.xml"/><Relationship Id="rId16" Type="http://schemas.openxmlformats.org/officeDocument/2006/relationships/image" Target="../media/image38.jpeg"/><Relationship Id="rId15" Type="http://schemas.openxmlformats.org/officeDocument/2006/relationships/tags" Target="../tags/tag403.xml"/><Relationship Id="rId14" Type="http://schemas.openxmlformats.org/officeDocument/2006/relationships/image" Target="../media/image37.jpeg"/><Relationship Id="rId13" Type="http://schemas.openxmlformats.org/officeDocument/2006/relationships/tags" Target="../tags/tag402.xml"/><Relationship Id="rId12" Type="http://schemas.openxmlformats.org/officeDocument/2006/relationships/image" Target="../media/image36.jpeg"/><Relationship Id="rId11" Type="http://schemas.openxmlformats.org/officeDocument/2006/relationships/tags" Target="../tags/tag401.xml"/><Relationship Id="rId10" Type="http://schemas.openxmlformats.org/officeDocument/2006/relationships/image" Target="../media/image35.jpeg"/><Relationship Id="rId1" Type="http://schemas.openxmlformats.org/officeDocument/2006/relationships/tags" Target="../tags/tag393.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20.xml.rels><?xml version="1.0" encoding="UTF-8" standalone="yes"?>
<Relationships xmlns="http://schemas.openxmlformats.org/package/2006/relationships"><Relationship Id="rId9" Type="http://schemas.openxmlformats.org/officeDocument/2006/relationships/tags" Target="../tags/tag423.xml"/><Relationship Id="rId8" Type="http://schemas.openxmlformats.org/officeDocument/2006/relationships/tags" Target="../tags/tag422.xml"/><Relationship Id="rId7" Type="http://schemas.openxmlformats.org/officeDocument/2006/relationships/tags" Target="../tags/tag421.xml"/><Relationship Id="rId6" Type="http://schemas.openxmlformats.org/officeDocument/2006/relationships/tags" Target="../tags/tag420.xml"/><Relationship Id="rId5" Type="http://schemas.openxmlformats.org/officeDocument/2006/relationships/tags" Target="../tags/tag419.xml"/><Relationship Id="rId4" Type="http://schemas.openxmlformats.org/officeDocument/2006/relationships/tags" Target="../tags/tag418.xml"/><Relationship Id="rId3" Type="http://schemas.openxmlformats.org/officeDocument/2006/relationships/tags" Target="../tags/tag417.xml"/><Relationship Id="rId24" Type="http://schemas.openxmlformats.org/officeDocument/2006/relationships/slideLayout" Target="../slideLayouts/slideLayout23.xml"/><Relationship Id="rId23" Type="http://schemas.openxmlformats.org/officeDocument/2006/relationships/tags" Target="../tags/tag433.xml"/><Relationship Id="rId22" Type="http://schemas.openxmlformats.org/officeDocument/2006/relationships/image" Target="../media/image42.jpeg"/><Relationship Id="rId21" Type="http://schemas.openxmlformats.org/officeDocument/2006/relationships/tags" Target="../tags/tag432.xml"/><Relationship Id="rId20" Type="http://schemas.openxmlformats.org/officeDocument/2006/relationships/image" Target="../media/image41.jpeg"/><Relationship Id="rId2" Type="http://schemas.openxmlformats.org/officeDocument/2006/relationships/tags" Target="../tags/tag416.xml"/><Relationship Id="rId19" Type="http://schemas.openxmlformats.org/officeDocument/2006/relationships/tags" Target="../tags/tag431.xml"/><Relationship Id="rId18" Type="http://schemas.openxmlformats.org/officeDocument/2006/relationships/image" Target="../media/image40.jpeg"/><Relationship Id="rId17" Type="http://schemas.openxmlformats.org/officeDocument/2006/relationships/tags" Target="../tags/tag430.xml"/><Relationship Id="rId16" Type="http://schemas.openxmlformats.org/officeDocument/2006/relationships/image" Target="../media/image39.jpeg"/><Relationship Id="rId15" Type="http://schemas.openxmlformats.org/officeDocument/2006/relationships/tags" Target="../tags/tag429.xml"/><Relationship Id="rId14" Type="http://schemas.openxmlformats.org/officeDocument/2006/relationships/tags" Target="../tags/tag428.xml"/><Relationship Id="rId13" Type="http://schemas.openxmlformats.org/officeDocument/2006/relationships/tags" Target="../tags/tag427.xml"/><Relationship Id="rId12" Type="http://schemas.openxmlformats.org/officeDocument/2006/relationships/tags" Target="../tags/tag426.xml"/><Relationship Id="rId11" Type="http://schemas.openxmlformats.org/officeDocument/2006/relationships/tags" Target="../tags/tag425.xml"/><Relationship Id="rId10" Type="http://schemas.openxmlformats.org/officeDocument/2006/relationships/tags" Target="../tags/tag424.xml"/><Relationship Id="rId1" Type="http://schemas.openxmlformats.org/officeDocument/2006/relationships/tags" Target="../tags/tag415.xml"/></Relationships>
</file>

<file path=ppt/slides/_rels/slide21.xml.rels><?xml version="1.0" encoding="UTF-8" standalone="yes"?>
<Relationships xmlns="http://schemas.openxmlformats.org/package/2006/relationships"><Relationship Id="rId9" Type="http://schemas.openxmlformats.org/officeDocument/2006/relationships/tags" Target="../tags/tag440.xml"/><Relationship Id="rId8" Type="http://schemas.openxmlformats.org/officeDocument/2006/relationships/image" Target="../media/image44.jpeg"/><Relationship Id="rId7" Type="http://schemas.openxmlformats.org/officeDocument/2006/relationships/tags" Target="../tags/tag439.xml"/><Relationship Id="rId6" Type="http://schemas.openxmlformats.org/officeDocument/2006/relationships/tags" Target="../tags/tag438.xml"/><Relationship Id="rId5" Type="http://schemas.openxmlformats.org/officeDocument/2006/relationships/tags" Target="../tags/tag437.xml"/><Relationship Id="rId4" Type="http://schemas.openxmlformats.org/officeDocument/2006/relationships/image" Target="../media/image43.jpeg"/><Relationship Id="rId3" Type="http://schemas.openxmlformats.org/officeDocument/2006/relationships/tags" Target="../tags/tag436.xml"/><Relationship Id="rId25" Type="http://schemas.openxmlformats.org/officeDocument/2006/relationships/notesSlide" Target="../notesSlides/notesSlide4.xml"/><Relationship Id="rId24" Type="http://schemas.openxmlformats.org/officeDocument/2006/relationships/slideLayout" Target="../slideLayouts/slideLayout23.xml"/><Relationship Id="rId23" Type="http://schemas.openxmlformats.org/officeDocument/2006/relationships/tags" Target="../tags/tag451.xml"/><Relationship Id="rId22" Type="http://schemas.openxmlformats.org/officeDocument/2006/relationships/tags" Target="../tags/tag450.xml"/><Relationship Id="rId21" Type="http://schemas.openxmlformats.org/officeDocument/2006/relationships/tags" Target="../tags/tag449.xml"/><Relationship Id="rId20" Type="http://schemas.openxmlformats.org/officeDocument/2006/relationships/image" Target="../media/image47.jpeg"/><Relationship Id="rId2" Type="http://schemas.openxmlformats.org/officeDocument/2006/relationships/tags" Target="../tags/tag435.xml"/><Relationship Id="rId19" Type="http://schemas.openxmlformats.org/officeDocument/2006/relationships/tags" Target="../tags/tag448.xml"/><Relationship Id="rId18" Type="http://schemas.openxmlformats.org/officeDocument/2006/relationships/tags" Target="../tags/tag447.xml"/><Relationship Id="rId17" Type="http://schemas.openxmlformats.org/officeDocument/2006/relationships/tags" Target="../tags/tag446.xml"/><Relationship Id="rId16" Type="http://schemas.openxmlformats.org/officeDocument/2006/relationships/image" Target="../media/image46.jpeg"/><Relationship Id="rId15" Type="http://schemas.openxmlformats.org/officeDocument/2006/relationships/tags" Target="../tags/tag445.xml"/><Relationship Id="rId14" Type="http://schemas.openxmlformats.org/officeDocument/2006/relationships/tags" Target="../tags/tag444.xml"/><Relationship Id="rId13" Type="http://schemas.openxmlformats.org/officeDocument/2006/relationships/tags" Target="../tags/tag443.xml"/><Relationship Id="rId12" Type="http://schemas.openxmlformats.org/officeDocument/2006/relationships/image" Target="../media/image45.jpeg"/><Relationship Id="rId11" Type="http://schemas.openxmlformats.org/officeDocument/2006/relationships/tags" Target="../tags/tag442.xml"/><Relationship Id="rId10" Type="http://schemas.openxmlformats.org/officeDocument/2006/relationships/tags" Target="../tags/tag441.xml"/><Relationship Id="rId1" Type="http://schemas.openxmlformats.org/officeDocument/2006/relationships/tags" Target="../tags/tag434.xml"/></Relationships>
</file>

<file path=ppt/slides/_rels/slide22.xml.rels><?xml version="1.0" encoding="UTF-8" standalone="yes"?>
<Relationships xmlns="http://schemas.openxmlformats.org/package/2006/relationships"><Relationship Id="rId9" Type="http://schemas.openxmlformats.org/officeDocument/2006/relationships/tags" Target="../tags/tag459.xml"/><Relationship Id="rId8" Type="http://schemas.openxmlformats.org/officeDocument/2006/relationships/tags" Target="../tags/tag458.xml"/><Relationship Id="rId7" Type="http://schemas.openxmlformats.org/officeDocument/2006/relationships/tags" Target="../tags/tag457.xml"/><Relationship Id="rId6" Type="http://schemas.openxmlformats.org/officeDocument/2006/relationships/tags" Target="../tags/tag456.xml"/><Relationship Id="rId5" Type="http://schemas.openxmlformats.org/officeDocument/2006/relationships/tags" Target="../tags/tag455.xml"/><Relationship Id="rId4" Type="http://schemas.openxmlformats.org/officeDocument/2006/relationships/tags" Target="../tags/tag454.xml"/><Relationship Id="rId36" Type="http://schemas.openxmlformats.org/officeDocument/2006/relationships/slideLayout" Target="../slideLayouts/slideLayout23.xml"/><Relationship Id="rId35" Type="http://schemas.openxmlformats.org/officeDocument/2006/relationships/tags" Target="../tags/tag475.xml"/><Relationship Id="rId34" Type="http://schemas.openxmlformats.org/officeDocument/2006/relationships/image" Target="../media/image18.svg"/><Relationship Id="rId33" Type="http://schemas.openxmlformats.org/officeDocument/2006/relationships/image" Target="../media/image28.png"/><Relationship Id="rId32" Type="http://schemas.openxmlformats.org/officeDocument/2006/relationships/tags" Target="../tags/tag474.xml"/><Relationship Id="rId31" Type="http://schemas.openxmlformats.org/officeDocument/2006/relationships/tags" Target="../tags/tag473.xml"/><Relationship Id="rId30" Type="http://schemas.openxmlformats.org/officeDocument/2006/relationships/image" Target="../media/image51.svg"/><Relationship Id="rId3" Type="http://schemas.openxmlformats.org/officeDocument/2006/relationships/image" Target="../media/image48.jpeg"/><Relationship Id="rId29" Type="http://schemas.openxmlformats.org/officeDocument/2006/relationships/image" Target="../media/image50.png"/><Relationship Id="rId28" Type="http://schemas.openxmlformats.org/officeDocument/2006/relationships/tags" Target="../tags/tag472.xml"/><Relationship Id="rId27" Type="http://schemas.openxmlformats.org/officeDocument/2006/relationships/tags" Target="../tags/tag471.xml"/><Relationship Id="rId26" Type="http://schemas.openxmlformats.org/officeDocument/2006/relationships/image" Target="../media/image20.svg"/><Relationship Id="rId25" Type="http://schemas.openxmlformats.org/officeDocument/2006/relationships/image" Target="../media/image49.png"/><Relationship Id="rId24" Type="http://schemas.openxmlformats.org/officeDocument/2006/relationships/tags" Target="../tags/tag470.xml"/><Relationship Id="rId23" Type="http://schemas.openxmlformats.org/officeDocument/2006/relationships/tags" Target="../tags/tag469.xml"/><Relationship Id="rId22" Type="http://schemas.openxmlformats.org/officeDocument/2006/relationships/image" Target="../media/image16.svg"/><Relationship Id="rId21" Type="http://schemas.openxmlformats.org/officeDocument/2006/relationships/image" Target="../media/image29.png"/><Relationship Id="rId20" Type="http://schemas.openxmlformats.org/officeDocument/2006/relationships/tags" Target="../tags/tag468.xml"/><Relationship Id="rId2" Type="http://schemas.openxmlformats.org/officeDocument/2006/relationships/tags" Target="../tags/tag453.xml"/><Relationship Id="rId19" Type="http://schemas.openxmlformats.org/officeDocument/2006/relationships/tags" Target="../tags/tag467.xml"/><Relationship Id="rId18" Type="http://schemas.openxmlformats.org/officeDocument/2006/relationships/image" Target="../media/image14.svg"/><Relationship Id="rId17" Type="http://schemas.openxmlformats.org/officeDocument/2006/relationships/image" Target="../media/image27.png"/><Relationship Id="rId16" Type="http://schemas.openxmlformats.org/officeDocument/2006/relationships/tags" Target="../tags/tag466.xml"/><Relationship Id="rId15" Type="http://schemas.openxmlformats.org/officeDocument/2006/relationships/tags" Target="../tags/tag465.xml"/><Relationship Id="rId14" Type="http://schemas.openxmlformats.org/officeDocument/2006/relationships/tags" Target="../tags/tag464.xml"/><Relationship Id="rId13" Type="http://schemas.openxmlformats.org/officeDocument/2006/relationships/tags" Target="../tags/tag463.xml"/><Relationship Id="rId12" Type="http://schemas.openxmlformats.org/officeDocument/2006/relationships/tags" Target="../tags/tag462.xml"/><Relationship Id="rId11" Type="http://schemas.openxmlformats.org/officeDocument/2006/relationships/tags" Target="../tags/tag461.xml"/><Relationship Id="rId10" Type="http://schemas.openxmlformats.org/officeDocument/2006/relationships/tags" Target="../tags/tag460.xml"/><Relationship Id="rId1" Type="http://schemas.openxmlformats.org/officeDocument/2006/relationships/tags" Target="../tags/tag452.xml"/></Relationships>
</file>

<file path=ppt/slides/_rels/slide23.xml.rels><?xml version="1.0" encoding="UTF-8" standalone="yes"?>
<Relationships xmlns="http://schemas.openxmlformats.org/package/2006/relationships"><Relationship Id="rId9" Type="http://schemas.openxmlformats.org/officeDocument/2006/relationships/tags" Target="../tags/tag484.xml"/><Relationship Id="rId8" Type="http://schemas.openxmlformats.org/officeDocument/2006/relationships/tags" Target="../tags/tag483.xml"/><Relationship Id="rId7" Type="http://schemas.openxmlformats.org/officeDocument/2006/relationships/tags" Target="../tags/tag482.xml"/><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 Id="rId3" Type="http://schemas.openxmlformats.org/officeDocument/2006/relationships/tags" Target="../tags/tag478.xml"/><Relationship Id="rId2" Type="http://schemas.openxmlformats.org/officeDocument/2006/relationships/tags" Target="../tags/tag477.xml"/><Relationship Id="rId15" Type="http://schemas.openxmlformats.org/officeDocument/2006/relationships/slideLayout" Target="../slideLayouts/slideLayout23.xml"/><Relationship Id="rId14" Type="http://schemas.openxmlformats.org/officeDocument/2006/relationships/tags" Target="../tags/tag489.xml"/><Relationship Id="rId13" Type="http://schemas.openxmlformats.org/officeDocument/2006/relationships/tags" Target="../tags/tag488.xml"/><Relationship Id="rId12" Type="http://schemas.openxmlformats.org/officeDocument/2006/relationships/tags" Target="../tags/tag487.xml"/><Relationship Id="rId11" Type="http://schemas.openxmlformats.org/officeDocument/2006/relationships/tags" Target="../tags/tag486.xml"/><Relationship Id="rId10" Type="http://schemas.openxmlformats.org/officeDocument/2006/relationships/tags" Target="../tags/tag485.xml"/><Relationship Id="rId1" Type="http://schemas.openxmlformats.org/officeDocument/2006/relationships/tags" Target="../tags/tag476.xml"/></Relationships>
</file>

<file path=ppt/slides/_rels/slide24.xml.rels><?xml version="1.0" encoding="UTF-8" standalone="yes"?>
<Relationships xmlns="http://schemas.openxmlformats.org/package/2006/relationships"><Relationship Id="rId9" Type="http://schemas.openxmlformats.org/officeDocument/2006/relationships/tags" Target="../tags/tag497.xml"/><Relationship Id="rId8" Type="http://schemas.openxmlformats.org/officeDocument/2006/relationships/tags" Target="../tags/tag496.xml"/><Relationship Id="rId7" Type="http://schemas.openxmlformats.org/officeDocument/2006/relationships/tags" Target="../tags/tag495.xml"/><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 Id="rId3" Type="http://schemas.openxmlformats.org/officeDocument/2006/relationships/image" Target="../media/image52.jpeg"/><Relationship Id="rId2" Type="http://schemas.openxmlformats.org/officeDocument/2006/relationships/tags" Target="../tags/tag491.xml"/><Relationship Id="rId19" Type="http://schemas.openxmlformats.org/officeDocument/2006/relationships/notesSlide" Target="../notesSlides/notesSlide5.xml"/><Relationship Id="rId18" Type="http://schemas.openxmlformats.org/officeDocument/2006/relationships/slideLayout" Target="../slideLayouts/slideLayout23.xml"/><Relationship Id="rId17" Type="http://schemas.openxmlformats.org/officeDocument/2006/relationships/tags" Target="../tags/tag505.xml"/><Relationship Id="rId16" Type="http://schemas.openxmlformats.org/officeDocument/2006/relationships/tags" Target="../tags/tag504.xml"/><Relationship Id="rId15" Type="http://schemas.openxmlformats.org/officeDocument/2006/relationships/tags" Target="../tags/tag503.xml"/><Relationship Id="rId14" Type="http://schemas.openxmlformats.org/officeDocument/2006/relationships/tags" Target="../tags/tag502.xml"/><Relationship Id="rId13" Type="http://schemas.openxmlformats.org/officeDocument/2006/relationships/tags" Target="../tags/tag501.xml"/><Relationship Id="rId12" Type="http://schemas.openxmlformats.org/officeDocument/2006/relationships/tags" Target="../tags/tag500.xml"/><Relationship Id="rId11" Type="http://schemas.openxmlformats.org/officeDocument/2006/relationships/tags" Target="../tags/tag499.xml"/><Relationship Id="rId10" Type="http://schemas.openxmlformats.org/officeDocument/2006/relationships/tags" Target="../tags/tag498.xml"/><Relationship Id="rId1" Type="http://schemas.openxmlformats.org/officeDocument/2006/relationships/tags" Target="../tags/tag490.xml"/></Relationships>
</file>

<file path=ppt/slides/_rels/slide25.xml.rels><?xml version="1.0" encoding="UTF-8" standalone="yes"?>
<Relationships xmlns="http://schemas.openxmlformats.org/package/2006/relationships"><Relationship Id="rId9" Type="http://schemas.openxmlformats.org/officeDocument/2006/relationships/tags" Target="../tags/tag512.xml"/><Relationship Id="rId8" Type="http://schemas.openxmlformats.org/officeDocument/2006/relationships/image" Target="../media/image54.jpeg"/><Relationship Id="rId7" Type="http://schemas.openxmlformats.org/officeDocument/2006/relationships/tags" Target="../tags/tag511.xml"/><Relationship Id="rId6" Type="http://schemas.openxmlformats.org/officeDocument/2006/relationships/tags" Target="../tags/tag510.xml"/><Relationship Id="rId5" Type="http://schemas.openxmlformats.org/officeDocument/2006/relationships/image" Target="../media/image53.jpeg"/><Relationship Id="rId4" Type="http://schemas.openxmlformats.org/officeDocument/2006/relationships/tags" Target="../tags/tag509.xml"/><Relationship Id="rId3" Type="http://schemas.openxmlformats.org/officeDocument/2006/relationships/tags" Target="../tags/tag508.xml"/><Relationship Id="rId2" Type="http://schemas.openxmlformats.org/officeDocument/2006/relationships/tags" Target="../tags/tag507.xml"/><Relationship Id="rId18" Type="http://schemas.openxmlformats.org/officeDocument/2006/relationships/slideLayout" Target="../slideLayouts/slideLayout23.xml"/><Relationship Id="rId17" Type="http://schemas.openxmlformats.org/officeDocument/2006/relationships/tags" Target="../tags/tag519.xml"/><Relationship Id="rId16" Type="http://schemas.openxmlformats.org/officeDocument/2006/relationships/tags" Target="../tags/tag518.xml"/><Relationship Id="rId15" Type="http://schemas.openxmlformats.org/officeDocument/2006/relationships/tags" Target="../tags/tag517.xml"/><Relationship Id="rId14" Type="http://schemas.openxmlformats.org/officeDocument/2006/relationships/tags" Target="../tags/tag516.xml"/><Relationship Id="rId13" Type="http://schemas.openxmlformats.org/officeDocument/2006/relationships/image" Target="../media/image55.jpeg"/><Relationship Id="rId12" Type="http://schemas.openxmlformats.org/officeDocument/2006/relationships/tags" Target="../tags/tag515.xml"/><Relationship Id="rId11" Type="http://schemas.openxmlformats.org/officeDocument/2006/relationships/tags" Target="../tags/tag514.xml"/><Relationship Id="rId10" Type="http://schemas.openxmlformats.org/officeDocument/2006/relationships/tags" Target="../tags/tag513.xml"/><Relationship Id="rId1" Type="http://schemas.openxmlformats.org/officeDocument/2006/relationships/tags" Target="../tags/tag506.xml"/></Relationships>
</file>

<file path=ppt/slides/_rels/slide26.xml.rels><?xml version="1.0" encoding="UTF-8" standalone="yes"?>
<Relationships xmlns="http://schemas.openxmlformats.org/package/2006/relationships"><Relationship Id="rId9" Type="http://schemas.openxmlformats.org/officeDocument/2006/relationships/tags" Target="../tags/tag527.xml"/><Relationship Id="rId8" Type="http://schemas.openxmlformats.org/officeDocument/2006/relationships/tags" Target="../tags/tag526.xml"/><Relationship Id="rId7" Type="http://schemas.openxmlformats.org/officeDocument/2006/relationships/tags" Target="../tags/tag525.xml"/><Relationship Id="rId6" Type="http://schemas.openxmlformats.org/officeDocument/2006/relationships/tags" Target="../tags/tag524.xml"/><Relationship Id="rId5" Type="http://schemas.openxmlformats.org/officeDocument/2006/relationships/tags" Target="../tags/tag523.xml"/><Relationship Id="rId4" Type="http://schemas.openxmlformats.org/officeDocument/2006/relationships/tags" Target="../tags/tag522.xml"/><Relationship Id="rId3" Type="http://schemas.openxmlformats.org/officeDocument/2006/relationships/image" Target="../media/image56.jpeg"/><Relationship Id="rId2" Type="http://schemas.openxmlformats.org/officeDocument/2006/relationships/tags" Target="../tags/tag521.xml"/><Relationship Id="rId18" Type="http://schemas.openxmlformats.org/officeDocument/2006/relationships/notesSlide" Target="../notesSlides/notesSlide6.xml"/><Relationship Id="rId17" Type="http://schemas.openxmlformats.org/officeDocument/2006/relationships/slideLayout" Target="../slideLayouts/slideLayout23.xml"/><Relationship Id="rId16" Type="http://schemas.openxmlformats.org/officeDocument/2006/relationships/tags" Target="../tags/tag534.xml"/><Relationship Id="rId15" Type="http://schemas.openxmlformats.org/officeDocument/2006/relationships/tags" Target="../tags/tag533.xml"/><Relationship Id="rId14" Type="http://schemas.openxmlformats.org/officeDocument/2006/relationships/tags" Target="../tags/tag532.xml"/><Relationship Id="rId13" Type="http://schemas.openxmlformats.org/officeDocument/2006/relationships/tags" Target="../tags/tag531.xml"/><Relationship Id="rId12" Type="http://schemas.openxmlformats.org/officeDocument/2006/relationships/tags" Target="../tags/tag530.xml"/><Relationship Id="rId11" Type="http://schemas.openxmlformats.org/officeDocument/2006/relationships/tags" Target="../tags/tag529.xml"/><Relationship Id="rId10" Type="http://schemas.openxmlformats.org/officeDocument/2006/relationships/tags" Target="../tags/tag528.xml"/><Relationship Id="rId1" Type="http://schemas.openxmlformats.org/officeDocument/2006/relationships/tags" Target="../tags/tag520.xml"/></Relationships>
</file>

<file path=ppt/slides/_rels/slide27.xml.rels><?xml version="1.0" encoding="UTF-8" standalone="yes"?>
<Relationships xmlns="http://schemas.openxmlformats.org/package/2006/relationships"><Relationship Id="rId9" Type="http://schemas.openxmlformats.org/officeDocument/2006/relationships/tags" Target="../tags/tag542.xml"/><Relationship Id="rId8" Type="http://schemas.openxmlformats.org/officeDocument/2006/relationships/tags" Target="../tags/tag541.xml"/><Relationship Id="rId7" Type="http://schemas.openxmlformats.org/officeDocument/2006/relationships/tags" Target="../tags/tag540.xml"/><Relationship Id="rId6" Type="http://schemas.openxmlformats.org/officeDocument/2006/relationships/image" Target="../media/image57.jpeg"/><Relationship Id="rId5" Type="http://schemas.openxmlformats.org/officeDocument/2006/relationships/tags" Target="../tags/tag539.xml"/><Relationship Id="rId4" Type="http://schemas.openxmlformats.org/officeDocument/2006/relationships/tags" Target="../tags/tag538.xml"/><Relationship Id="rId3" Type="http://schemas.openxmlformats.org/officeDocument/2006/relationships/tags" Target="../tags/tag537.xml"/><Relationship Id="rId2" Type="http://schemas.openxmlformats.org/officeDocument/2006/relationships/tags" Target="../tags/tag536.xml"/><Relationship Id="rId18" Type="http://schemas.openxmlformats.org/officeDocument/2006/relationships/slideLayout" Target="../slideLayouts/slideLayout23.xml"/><Relationship Id="rId17" Type="http://schemas.openxmlformats.org/officeDocument/2006/relationships/tags" Target="../tags/tag548.xml"/><Relationship Id="rId16" Type="http://schemas.openxmlformats.org/officeDocument/2006/relationships/image" Target="../media/image59.jpeg"/><Relationship Id="rId15" Type="http://schemas.openxmlformats.org/officeDocument/2006/relationships/tags" Target="../tags/tag547.xml"/><Relationship Id="rId14" Type="http://schemas.openxmlformats.org/officeDocument/2006/relationships/tags" Target="../tags/tag546.xml"/><Relationship Id="rId13" Type="http://schemas.openxmlformats.org/officeDocument/2006/relationships/tags" Target="../tags/tag545.xml"/><Relationship Id="rId12" Type="http://schemas.openxmlformats.org/officeDocument/2006/relationships/tags" Target="../tags/tag544.xml"/><Relationship Id="rId11" Type="http://schemas.openxmlformats.org/officeDocument/2006/relationships/image" Target="../media/image58.jpeg"/><Relationship Id="rId10" Type="http://schemas.openxmlformats.org/officeDocument/2006/relationships/tags" Target="../tags/tag543.xml"/><Relationship Id="rId1" Type="http://schemas.openxmlformats.org/officeDocument/2006/relationships/tags" Target="../tags/tag535.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551.xml"/><Relationship Id="rId3" Type="http://schemas.openxmlformats.org/officeDocument/2006/relationships/tags" Target="../tags/tag550.xml"/><Relationship Id="rId2" Type="http://schemas.openxmlformats.org/officeDocument/2006/relationships/tags" Target="../tags/tag549.xml"/><Relationship Id="rId1" Type="http://schemas.openxmlformats.org/officeDocument/2006/relationships/image" Target="../media/image7.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s>
</file>

<file path=ppt/slides/_rels/slide4.xml.rels><?xml version="1.0" encoding="UTF-8" standalone="yes"?>
<Relationships xmlns="http://schemas.openxmlformats.org/package/2006/relationships"><Relationship Id="rId9" Type="http://schemas.openxmlformats.org/officeDocument/2006/relationships/tags" Target="../tags/tag168.xml"/><Relationship Id="rId8" Type="http://schemas.openxmlformats.org/officeDocument/2006/relationships/tags" Target="../tags/tag167.xml"/><Relationship Id="rId7" Type="http://schemas.openxmlformats.org/officeDocument/2006/relationships/tags" Target="../tags/tag166.xml"/><Relationship Id="rId6" Type="http://schemas.openxmlformats.org/officeDocument/2006/relationships/tags" Target="../tags/tag165.xml"/><Relationship Id="rId5" Type="http://schemas.openxmlformats.org/officeDocument/2006/relationships/tags" Target="../tags/tag164.xml"/><Relationship Id="rId4" Type="http://schemas.openxmlformats.org/officeDocument/2006/relationships/image" Target="../media/image3.png"/><Relationship Id="rId3" Type="http://schemas.openxmlformats.org/officeDocument/2006/relationships/tags" Target="../tags/tag163.xml"/><Relationship Id="rId21" Type="http://schemas.openxmlformats.org/officeDocument/2006/relationships/slideLayout" Target="../slideLayouts/slideLayout18.xml"/><Relationship Id="rId20" Type="http://schemas.openxmlformats.org/officeDocument/2006/relationships/tags" Target="../tags/tag178.xml"/><Relationship Id="rId2" Type="http://schemas.openxmlformats.org/officeDocument/2006/relationships/image" Target="../media/image2.png"/><Relationship Id="rId19" Type="http://schemas.openxmlformats.org/officeDocument/2006/relationships/tags" Target="../tags/tag177.xml"/><Relationship Id="rId18" Type="http://schemas.openxmlformats.org/officeDocument/2006/relationships/tags" Target="../tags/tag176.xml"/><Relationship Id="rId17" Type="http://schemas.openxmlformats.org/officeDocument/2006/relationships/tags" Target="../tags/tag175.xml"/><Relationship Id="rId16" Type="http://schemas.openxmlformats.org/officeDocument/2006/relationships/tags" Target="../tags/tag174.xml"/><Relationship Id="rId15" Type="http://schemas.openxmlformats.org/officeDocument/2006/relationships/tags" Target="../tags/tag173.xml"/><Relationship Id="rId14" Type="http://schemas.openxmlformats.org/officeDocument/2006/relationships/image" Target="../media/image7.jpeg"/><Relationship Id="rId13" Type="http://schemas.openxmlformats.org/officeDocument/2006/relationships/tags" Target="../tags/tag172.xml"/><Relationship Id="rId12" Type="http://schemas.openxmlformats.org/officeDocument/2006/relationships/tags" Target="../tags/tag171.xml"/><Relationship Id="rId11" Type="http://schemas.openxmlformats.org/officeDocument/2006/relationships/tags" Target="../tags/tag170.xml"/><Relationship Id="rId10" Type="http://schemas.openxmlformats.org/officeDocument/2006/relationships/tags" Target="../tags/tag169.xml"/><Relationship Id="rId1" Type="http://schemas.openxmlformats.org/officeDocument/2006/relationships/tags" Target="../tags/tag162.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82.xml"/><Relationship Id="rId3" Type="http://schemas.openxmlformats.org/officeDocument/2006/relationships/tags" Target="../tags/tag181.xml"/><Relationship Id="rId2" Type="http://schemas.openxmlformats.org/officeDocument/2006/relationships/tags" Target="../tags/tag180.xml"/><Relationship Id="rId1" Type="http://schemas.openxmlformats.org/officeDocument/2006/relationships/tags" Target="../tags/tag179.xml"/></Relationships>
</file>

<file path=ppt/slides/_rels/slide6.xml.rels><?xml version="1.0" encoding="UTF-8" standalone="yes"?>
<Relationships xmlns="http://schemas.openxmlformats.org/package/2006/relationships"><Relationship Id="rId9" Type="http://schemas.openxmlformats.org/officeDocument/2006/relationships/image" Target="../media/image9.jpeg"/><Relationship Id="rId8" Type="http://schemas.openxmlformats.org/officeDocument/2006/relationships/tags" Target="../tags/tag187.xml"/><Relationship Id="rId7" Type="http://schemas.openxmlformats.org/officeDocument/2006/relationships/image" Target="../media/image8.jpeg"/><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image" Target="../media/image3.png"/><Relationship Id="rId3" Type="http://schemas.openxmlformats.org/officeDocument/2006/relationships/tags" Target="../tags/tag184.xml"/><Relationship Id="rId24" Type="http://schemas.openxmlformats.org/officeDocument/2006/relationships/notesSlide" Target="../notesSlides/notesSlide1.xml"/><Relationship Id="rId23" Type="http://schemas.openxmlformats.org/officeDocument/2006/relationships/slideLayout" Target="../slideLayouts/slideLayout18.xml"/><Relationship Id="rId22" Type="http://schemas.openxmlformats.org/officeDocument/2006/relationships/tags" Target="../tags/tag198.xml"/><Relationship Id="rId21" Type="http://schemas.openxmlformats.org/officeDocument/2006/relationships/tags" Target="../tags/tag197.xml"/><Relationship Id="rId20" Type="http://schemas.openxmlformats.org/officeDocument/2006/relationships/tags" Target="../tags/tag196.xml"/><Relationship Id="rId2" Type="http://schemas.openxmlformats.org/officeDocument/2006/relationships/image" Target="../media/image2.png"/><Relationship Id="rId19" Type="http://schemas.openxmlformats.org/officeDocument/2006/relationships/tags" Target="../tags/tag195.xml"/><Relationship Id="rId18" Type="http://schemas.openxmlformats.org/officeDocument/2006/relationships/tags" Target="../tags/tag194.xml"/><Relationship Id="rId17" Type="http://schemas.openxmlformats.org/officeDocument/2006/relationships/tags" Target="../tags/tag193.xml"/><Relationship Id="rId16" Type="http://schemas.openxmlformats.org/officeDocument/2006/relationships/tags" Target="../tags/tag192.xml"/><Relationship Id="rId15" Type="http://schemas.openxmlformats.org/officeDocument/2006/relationships/tags" Target="../tags/tag191.xml"/><Relationship Id="rId14" Type="http://schemas.openxmlformats.org/officeDocument/2006/relationships/tags" Target="../tags/tag190.xml"/><Relationship Id="rId13" Type="http://schemas.openxmlformats.org/officeDocument/2006/relationships/image" Target="../media/image11.jpeg"/><Relationship Id="rId12" Type="http://schemas.openxmlformats.org/officeDocument/2006/relationships/tags" Target="../tags/tag189.xml"/><Relationship Id="rId11" Type="http://schemas.openxmlformats.org/officeDocument/2006/relationships/image" Target="../media/image10.jpeg"/><Relationship Id="rId10" Type="http://schemas.openxmlformats.org/officeDocument/2006/relationships/tags" Target="../tags/tag188.xml"/><Relationship Id="rId1" Type="http://schemas.openxmlformats.org/officeDocument/2006/relationships/tags" Target="../tags/tag183.xml"/></Relationships>
</file>

<file path=ppt/slides/_rels/slide7.xml.rels><?xml version="1.0" encoding="UTF-8" standalone="yes"?>
<Relationships xmlns="http://schemas.openxmlformats.org/package/2006/relationships"><Relationship Id="rId9" Type="http://schemas.openxmlformats.org/officeDocument/2006/relationships/tags" Target="../tags/tag205.xml"/><Relationship Id="rId8" Type="http://schemas.openxmlformats.org/officeDocument/2006/relationships/tags" Target="../tags/tag204.xml"/><Relationship Id="rId7" Type="http://schemas.openxmlformats.org/officeDocument/2006/relationships/tags" Target="../tags/tag203.xml"/><Relationship Id="rId6" Type="http://schemas.openxmlformats.org/officeDocument/2006/relationships/tags" Target="../tags/tag202.xml"/><Relationship Id="rId5" Type="http://schemas.openxmlformats.org/officeDocument/2006/relationships/tags" Target="../tags/tag201.xml"/><Relationship Id="rId4" Type="http://schemas.openxmlformats.org/officeDocument/2006/relationships/image" Target="../media/image3.png"/><Relationship Id="rId3" Type="http://schemas.openxmlformats.org/officeDocument/2006/relationships/tags" Target="../tags/tag200.xml"/><Relationship Id="rId23" Type="http://schemas.openxmlformats.org/officeDocument/2006/relationships/slideLayout" Target="../slideLayouts/slideLayout18.xml"/><Relationship Id="rId22" Type="http://schemas.openxmlformats.org/officeDocument/2006/relationships/tags" Target="../tags/tag218.xml"/><Relationship Id="rId21" Type="http://schemas.openxmlformats.org/officeDocument/2006/relationships/tags" Target="../tags/tag217.xml"/><Relationship Id="rId20" Type="http://schemas.openxmlformats.org/officeDocument/2006/relationships/tags" Target="../tags/tag216.xml"/><Relationship Id="rId2" Type="http://schemas.openxmlformats.org/officeDocument/2006/relationships/image" Target="../media/image2.png"/><Relationship Id="rId19" Type="http://schemas.openxmlformats.org/officeDocument/2006/relationships/tags" Target="../tags/tag215.xml"/><Relationship Id="rId18" Type="http://schemas.openxmlformats.org/officeDocument/2006/relationships/tags" Target="../tags/tag214.xml"/><Relationship Id="rId17" Type="http://schemas.openxmlformats.org/officeDocument/2006/relationships/tags" Target="../tags/tag213.xml"/><Relationship Id="rId16" Type="http://schemas.openxmlformats.org/officeDocument/2006/relationships/tags" Target="../tags/tag212.xml"/><Relationship Id="rId15" Type="http://schemas.openxmlformats.org/officeDocument/2006/relationships/tags" Target="../tags/tag211.xml"/><Relationship Id="rId14" Type="http://schemas.openxmlformats.org/officeDocument/2006/relationships/tags" Target="../tags/tag210.xml"/><Relationship Id="rId13" Type="http://schemas.openxmlformats.org/officeDocument/2006/relationships/tags" Target="../tags/tag209.xml"/><Relationship Id="rId12" Type="http://schemas.openxmlformats.org/officeDocument/2006/relationships/tags" Target="../tags/tag208.xml"/><Relationship Id="rId11" Type="http://schemas.openxmlformats.org/officeDocument/2006/relationships/tags" Target="../tags/tag207.xml"/><Relationship Id="rId10" Type="http://schemas.openxmlformats.org/officeDocument/2006/relationships/tags" Target="../tags/tag206.xml"/><Relationship Id="rId1" Type="http://schemas.openxmlformats.org/officeDocument/2006/relationships/tags" Target="../tags/tag199.xml"/></Relationships>
</file>

<file path=ppt/slides/_rels/slide8.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5" Type="http://schemas.openxmlformats.org/officeDocument/2006/relationships/slideLayout" Target="../slideLayouts/slideLayout23.xml"/><Relationship Id="rId14" Type="http://schemas.openxmlformats.org/officeDocument/2006/relationships/tags" Target="../tags/tag232.xml"/><Relationship Id="rId13" Type="http://schemas.openxmlformats.org/officeDocument/2006/relationships/tags" Target="../tags/tag231.xml"/><Relationship Id="rId12" Type="http://schemas.openxmlformats.org/officeDocument/2006/relationships/tags" Target="../tags/tag230.xml"/><Relationship Id="rId11" Type="http://schemas.openxmlformats.org/officeDocument/2006/relationships/tags" Target="../tags/tag229.xml"/><Relationship Id="rId10" Type="http://schemas.openxmlformats.org/officeDocument/2006/relationships/tags" Target="../tags/tag228.xml"/><Relationship Id="rId1" Type="http://schemas.openxmlformats.org/officeDocument/2006/relationships/tags" Target="../tags/tag219.xml"/></Relationships>
</file>

<file path=ppt/slides/_rels/slide9.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tags" Target="../tags/tag239.xml"/><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0" Type="http://schemas.openxmlformats.org/officeDocument/2006/relationships/slideLayout" Target="../slideLayouts/slideLayout23.xml"/><Relationship Id="rId3" Type="http://schemas.openxmlformats.org/officeDocument/2006/relationships/image" Target="../media/image12.jpeg"/><Relationship Id="rId29" Type="http://schemas.openxmlformats.org/officeDocument/2006/relationships/tags" Target="../tags/tag252.xml"/><Relationship Id="rId28" Type="http://schemas.openxmlformats.org/officeDocument/2006/relationships/image" Target="../media/image20.svg"/><Relationship Id="rId27" Type="http://schemas.openxmlformats.org/officeDocument/2006/relationships/image" Target="../media/image19.png"/><Relationship Id="rId26" Type="http://schemas.openxmlformats.org/officeDocument/2006/relationships/tags" Target="../tags/tag251.xml"/><Relationship Id="rId25" Type="http://schemas.openxmlformats.org/officeDocument/2006/relationships/image" Target="../media/image18.svg"/><Relationship Id="rId24" Type="http://schemas.openxmlformats.org/officeDocument/2006/relationships/image" Target="../media/image17.png"/><Relationship Id="rId23" Type="http://schemas.openxmlformats.org/officeDocument/2006/relationships/tags" Target="../tags/tag250.xml"/><Relationship Id="rId22" Type="http://schemas.openxmlformats.org/officeDocument/2006/relationships/tags" Target="../tags/tag249.xml"/><Relationship Id="rId21" Type="http://schemas.openxmlformats.org/officeDocument/2006/relationships/tags" Target="../tags/tag248.xml"/><Relationship Id="rId20" Type="http://schemas.openxmlformats.org/officeDocument/2006/relationships/tags" Target="../tags/tag247.xml"/><Relationship Id="rId2" Type="http://schemas.openxmlformats.org/officeDocument/2006/relationships/tags" Target="../tags/tag234.xml"/><Relationship Id="rId19" Type="http://schemas.openxmlformats.org/officeDocument/2006/relationships/tags" Target="../tags/tag246.xml"/><Relationship Id="rId18" Type="http://schemas.openxmlformats.org/officeDocument/2006/relationships/tags" Target="../tags/tag245.xml"/><Relationship Id="rId17" Type="http://schemas.openxmlformats.org/officeDocument/2006/relationships/tags" Target="../tags/tag244.xml"/><Relationship Id="rId16" Type="http://schemas.openxmlformats.org/officeDocument/2006/relationships/image" Target="../media/image16.svg"/><Relationship Id="rId15" Type="http://schemas.openxmlformats.org/officeDocument/2006/relationships/image" Target="../media/image15.png"/><Relationship Id="rId14" Type="http://schemas.openxmlformats.org/officeDocument/2006/relationships/tags" Target="../tags/tag243.xml"/><Relationship Id="rId13" Type="http://schemas.openxmlformats.org/officeDocument/2006/relationships/tags" Target="../tags/tag242.xml"/><Relationship Id="rId12" Type="http://schemas.openxmlformats.org/officeDocument/2006/relationships/image" Target="../media/image14.svg"/><Relationship Id="rId11" Type="http://schemas.openxmlformats.org/officeDocument/2006/relationships/image" Target="../media/image13.png"/><Relationship Id="rId10" Type="http://schemas.openxmlformats.org/officeDocument/2006/relationships/tags" Target="../tags/tag241.xml"/><Relationship Id="rId1" Type="http://schemas.openxmlformats.org/officeDocument/2006/relationships/tags" Target="../tags/tag2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custDataLst>
              <p:tags r:id="rId1"/>
            </p:custDataLst>
          </p:nvPr>
        </p:nvCxnSpPr>
        <p:spPr>
          <a:xfrm flipH="1">
            <a:off x="1219229" y="4757465"/>
            <a:ext cx="4825366" cy="0"/>
          </a:xfrm>
          <a:prstGeom prst="line">
            <a:avLst/>
          </a:prstGeom>
          <a:ln>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p:nvPr>
            <p:ph type="ctrTitle" idx="2"/>
            <p:custDataLst>
              <p:tags r:id="rId2"/>
            </p:custDataLst>
          </p:nvPr>
        </p:nvSpPr>
        <p:spPr/>
        <p:txBody>
          <a:bodyPr>
            <a:normAutofit fontScale="90000"/>
          </a:bodyPr>
          <a:p>
            <a:pPr marL="0" indent="0" algn="l">
              <a:lnSpc>
                <a:spcPct val="100000"/>
              </a:lnSpc>
              <a:spcBef>
                <a:spcPts val="0"/>
              </a:spcBef>
              <a:spcAft>
                <a:spcPts val="0"/>
              </a:spcAft>
              <a:buSzPct val="100000"/>
              <a:buNone/>
            </a:pPr>
            <a:r>
              <a:rPr lang="zh-CN" altLang="en-US">
                <a:solidFill>
                  <a:schemeClr val="accent1">
                    <a:lumMod val="50000"/>
                  </a:schemeClr>
                </a:solidFill>
              </a:rPr>
              <a:t>大学生职业生涯与就业指导</a:t>
            </a:r>
            <a:endParaRPr lang="zh-CN" altLang="en-US">
              <a:solidFill>
                <a:schemeClr val="accent1">
                  <a:lumMod val="50000"/>
                </a:schemeClr>
              </a:solidFill>
            </a:endParaRPr>
          </a:p>
        </p:txBody>
      </p:sp>
      <p:sp>
        <p:nvSpPr>
          <p:cNvPr id="5" name="副标题 4"/>
          <p:cNvSpPr/>
          <p:nvPr>
            <p:ph type="subTitle" idx="3"/>
            <p:custDataLst>
              <p:tags r:id="rId3"/>
            </p:custDataLst>
          </p:nvPr>
        </p:nvSpPr>
        <p:spPr/>
        <p:txBody>
          <a:bodyPr>
            <a:noAutofit/>
          </a:bodyPr>
          <a:p>
            <a:pPr marL="0" indent="0" algn="ctr">
              <a:lnSpc>
                <a:spcPct val="100000"/>
              </a:lnSpc>
              <a:spcBef>
                <a:spcPts val="0"/>
              </a:spcBef>
              <a:spcAft>
                <a:spcPts val="0"/>
              </a:spcAft>
              <a:buSzPct val="100000"/>
              <a:buNone/>
            </a:pPr>
            <a:r>
              <a:rPr lang="zh-CN" altLang="en-US" sz="2400">
                <a:solidFill>
                  <a:schemeClr val="dk1">
                    <a:lumMod val="65000"/>
                    <a:lumOff val="35000"/>
                  </a:schemeClr>
                </a:solidFill>
              </a:rPr>
              <a:t>北京出版社</a:t>
            </a:r>
            <a:endParaRPr lang="zh-CN" altLang="en-US" sz="2400">
              <a:solidFill>
                <a:schemeClr val="dk1">
                  <a:lumMod val="65000"/>
                  <a:lumOff val="35000"/>
                </a:schemeClr>
              </a:solidFill>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669882" y="656590"/>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（三）二者的关系</a:t>
            </a:r>
            <a:endParaRPr lang="zh-CN" altLang="en-US" sz="2800">
              <a:solidFill>
                <a:schemeClr val="accent1">
                  <a:lumMod val="50000"/>
                </a:schemeClr>
              </a:solidFill>
            </a:endParaRPr>
          </a:p>
        </p:txBody>
      </p:sp>
      <p:sp>
        <p:nvSpPr>
          <p:cNvPr id="2" name="矩形 5"/>
          <p:cNvSpPr/>
          <p:nvPr>
            <p:custDataLst>
              <p:tags r:id="rId2"/>
            </p:custDataLst>
          </p:nvPr>
        </p:nvSpPr>
        <p:spPr>
          <a:xfrm>
            <a:off x="903426" y="3622322"/>
            <a:ext cx="2176722" cy="48416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1"/>
                </a:solidFill>
                <a:latin typeface="+mn-ea"/>
                <a:cs typeface="+mn-ea"/>
              </a:rPr>
              <a:t>内职业生涯对职业发展的推动作用</a:t>
            </a:r>
            <a:endParaRPr lang="zh-CN" altLang="en-US" b="1" dirty="0">
              <a:solidFill>
                <a:schemeClr val="accent1"/>
              </a:solidFill>
              <a:latin typeface="+mn-ea"/>
              <a:cs typeface="+mn-ea"/>
            </a:endParaRPr>
          </a:p>
        </p:txBody>
      </p:sp>
      <p:sp>
        <p:nvSpPr>
          <p:cNvPr id="3" name="矩形 8"/>
          <p:cNvSpPr/>
          <p:nvPr>
            <p:custDataLst>
              <p:tags r:id="rId3"/>
            </p:custDataLst>
          </p:nvPr>
        </p:nvSpPr>
        <p:spPr>
          <a:xfrm>
            <a:off x="903426" y="4211571"/>
            <a:ext cx="2176721" cy="1569423"/>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内职业生涯的发展是外职业生涯进步的基础，它通过提升个人的专业能力和心理素质，推动外职业生涯的提升。</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客厅一角"/>
          <p:cNvPicPr>
            <a:picLocks noChangeAspect="1"/>
          </p:cNvPicPr>
          <p:nvPr>
            <p:custDataLst>
              <p:tags r:id="rId4"/>
            </p:custDataLst>
          </p:nvPr>
        </p:nvPicPr>
        <p:blipFill>
          <a:blip r:embed="rId5"/>
          <a:srcRect/>
          <a:stretch>
            <a:fillRect/>
          </a:stretch>
        </p:blipFill>
        <p:spPr>
          <a:xfrm>
            <a:off x="1342307" y="1499870"/>
            <a:ext cx="1298887" cy="2017516"/>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1054728" y="2158560"/>
            <a:ext cx="443165" cy="419572"/>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1"/>
                </a:solidFill>
                <a:latin typeface="+mn-ea"/>
                <a:cs typeface="+mn-ea"/>
                <a:sym typeface="+mn-ea"/>
              </a:rPr>
              <a:t>01</a:t>
            </a:r>
            <a:endParaRPr lang="en-US" altLang="zh-CN" sz="1400" b="1" dirty="0">
              <a:solidFill>
                <a:schemeClr val="accent1"/>
              </a:solidFill>
              <a:latin typeface="+mn-ea"/>
              <a:cs typeface="+mn-ea"/>
              <a:sym typeface="+mn-ea"/>
            </a:endParaRPr>
          </a:p>
        </p:txBody>
      </p:sp>
      <p:pic>
        <p:nvPicPr>
          <p:cNvPr id="18" name="图片 2" descr="/data/temp/09148988-81c0-11f0-aacf-325a21226997.jpg@base@tag=imgScale&amp;m=1&amp;w=475&amp;h=738&amp;q=9509148988-81c0-11f0-aacf-325a21226997"/>
          <p:cNvPicPr>
            <a:picLocks noChangeAspect="1"/>
          </p:cNvPicPr>
          <p:nvPr>
            <p:custDataLst>
              <p:tags r:id="rId7"/>
            </p:custDataLst>
          </p:nvPr>
        </p:nvPicPr>
        <p:blipFill>
          <a:blip r:embed="rId8"/>
          <a:srcRect t="281" r="3652"/>
          <a:stretch>
            <a:fillRect/>
          </a:stretch>
        </p:blipFill>
        <p:spPr>
          <a:xfrm>
            <a:off x="3985355" y="1503696"/>
            <a:ext cx="1298887" cy="2017516"/>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3663343" y="2148357"/>
            <a:ext cx="443165" cy="419572"/>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2"/>
                </a:solidFill>
                <a:latin typeface="+mn-ea"/>
                <a:cs typeface="+mn-ea"/>
                <a:sym typeface="+mn-ea"/>
              </a:rPr>
              <a:t>02</a:t>
            </a:r>
            <a:endParaRPr lang="en-US" altLang="zh-CN" sz="1400" b="1" dirty="0">
              <a:solidFill>
                <a:schemeClr val="accent2"/>
              </a:solidFill>
              <a:latin typeface="+mn-ea"/>
              <a:cs typeface="+mn-ea"/>
              <a:sym typeface="+mn-ea"/>
            </a:endParaRPr>
          </a:p>
        </p:txBody>
      </p:sp>
      <p:sp>
        <p:nvSpPr>
          <p:cNvPr id="20" name="矩形 11"/>
          <p:cNvSpPr/>
          <p:nvPr>
            <p:custDataLst>
              <p:tags r:id="rId10"/>
            </p:custDataLst>
          </p:nvPr>
        </p:nvSpPr>
        <p:spPr>
          <a:xfrm>
            <a:off x="3553149" y="3617858"/>
            <a:ext cx="2176722" cy="48416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外职业生涯对内职业生涯的影响</a:t>
            </a:r>
            <a:endParaRPr lang="zh-CN" altLang="en-US" b="1">
              <a:solidFill>
                <a:schemeClr val="accent2"/>
              </a:solidFill>
              <a:latin typeface="+mn-ea"/>
              <a:cs typeface="+mn-ea"/>
            </a:endParaRPr>
          </a:p>
        </p:txBody>
      </p:sp>
      <p:sp>
        <p:nvSpPr>
          <p:cNvPr id="21" name="矩形 14"/>
          <p:cNvSpPr/>
          <p:nvPr>
            <p:custDataLst>
              <p:tags r:id="rId11"/>
            </p:custDataLst>
          </p:nvPr>
        </p:nvSpPr>
        <p:spPr>
          <a:xfrm>
            <a:off x="3553149" y="4217311"/>
            <a:ext cx="2176720" cy="1569423"/>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外职业生涯的条件和环境可以反过来促进内职业生涯的成长，例如通过工作挑战和职业培训等方式。</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0914898f-81c0-11f0-aacf-325a21226997.jpg@base@tag=imgScale&amp;m=1&amp;w=475&amp;h=738&amp;q=950914898f-81c0-11f0-aacf-325a21226997"/>
          <p:cNvPicPr>
            <a:picLocks noChangeAspect="1"/>
          </p:cNvPicPr>
          <p:nvPr>
            <p:custDataLst>
              <p:tags r:id="rId12"/>
            </p:custDataLst>
          </p:nvPr>
        </p:nvPicPr>
        <p:blipFill>
          <a:blip r:embed="rId13"/>
          <a:srcRect l="17613" r="17613"/>
          <a:stretch>
            <a:fillRect/>
          </a:stretch>
        </p:blipFill>
        <p:spPr>
          <a:xfrm>
            <a:off x="6630315" y="1503696"/>
            <a:ext cx="1298887" cy="2017516"/>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6312767" y="2148357"/>
            <a:ext cx="443165" cy="419572"/>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3"/>
                </a:solidFill>
                <a:latin typeface="+mn-ea"/>
                <a:cs typeface="+mn-ea"/>
                <a:sym typeface="+mn-ea"/>
              </a:rPr>
              <a:t>03</a:t>
            </a:r>
            <a:endParaRPr lang="en-US" altLang="zh-CN" sz="1400" b="1" dirty="0">
              <a:solidFill>
                <a:schemeClr val="accent3"/>
              </a:solidFill>
              <a:latin typeface="+mn-ea"/>
              <a:cs typeface="+mn-ea"/>
              <a:sym typeface="+mn-ea"/>
            </a:endParaRPr>
          </a:p>
        </p:txBody>
      </p:sp>
      <p:sp>
        <p:nvSpPr>
          <p:cNvPr id="29" name="矩形 22"/>
          <p:cNvSpPr/>
          <p:nvPr>
            <p:custDataLst>
              <p:tags r:id="rId15"/>
            </p:custDataLst>
          </p:nvPr>
        </p:nvSpPr>
        <p:spPr>
          <a:xfrm>
            <a:off x="6181190" y="3617858"/>
            <a:ext cx="2176722" cy="484161"/>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两者相互作用的实例分析</a:t>
            </a:r>
            <a:endParaRPr lang="zh-CN" altLang="en-US" b="1">
              <a:solidFill>
                <a:schemeClr val="accent3"/>
              </a:solidFill>
              <a:latin typeface="+mn-ea"/>
              <a:cs typeface="+mn-ea"/>
            </a:endParaRPr>
          </a:p>
        </p:txBody>
      </p:sp>
      <p:sp>
        <p:nvSpPr>
          <p:cNvPr id="30" name="矩形 23"/>
          <p:cNvSpPr/>
          <p:nvPr>
            <p:custDataLst>
              <p:tags r:id="rId16"/>
            </p:custDataLst>
          </p:nvPr>
        </p:nvSpPr>
        <p:spPr>
          <a:xfrm>
            <a:off x="6174175" y="4217311"/>
            <a:ext cx="2183739" cy="1569423"/>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通过具体案例分析，可以展示内职业生涯和外职业生涯如何相互作用，相互促进，共同推动个人职业发展。</a:t>
            </a:r>
            <a:endParaRPr lang="zh-CN" altLang="en-US" sz="1600" dirty="0">
              <a:ln>
                <a:noFill/>
                <a:prstDash val="sysDot"/>
              </a:ln>
              <a:solidFill>
                <a:schemeClr val="tx1">
                  <a:lumMod val="85000"/>
                  <a:lumOff val="15000"/>
                </a:schemeClr>
              </a:solidFill>
              <a:latin typeface="+mn-ea"/>
              <a:cs typeface="+mn-ea"/>
              <a:sym typeface="+mn-ea"/>
            </a:endParaRPr>
          </a:p>
        </p:txBody>
      </p:sp>
      <p:pic>
        <p:nvPicPr>
          <p:cNvPr id="31" name="图片 4" descr="/data/temp/09148a82-81c0-11f0-aacf-325a21226997.jpg@base@tag=imgScale&amp;m=1&amp;w=475&amp;h=738&amp;q=9509148a82-81c0-11f0-aacf-325a21226997"/>
          <p:cNvPicPr>
            <a:picLocks noChangeAspect="1"/>
          </p:cNvPicPr>
          <p:nvPr>
            <p:custDataLst>
              <p:tags r:id="rId17"/>
            </p:custDataLst>
          </p:nvPr>
        </p:nvPicPr>
        <p:blipFill rotWithShape="1">
          <a:blip r:embed="rId18"/>
          <a:srcRect l="17816" r="17816"/>
          <a:stretch>
            <a:fillRect/>
          </a:stretch>
        </p:blipFill>
        <p:spPr>
          <a:xfrm>
            <a:off x="9201309" y="1499870"/>
            <a:ext cx="1298887" cy="2017516"/>
          </a:xfrm>
          <a:prstGeom prst="roundRect">
            <a:avLst>
              <a:gd name="adj" fmla="val 50000"/>
            </a:avLst>
          </a:prstGeom>
          <a:solidFill>
            <a:schemeClr val="accent4"/>
          </a:solidFill>
          <a:ln>
            <a:solidFill>
              <a:schemeClr val="accent4">
                <a:alpha val="20000"/>
              </a:schemeClr>
            </a:solidFill>
          </a:ln>
        </p:spPr>
      </p:pic>
      <p:sp>
        <p:nvSpPr>
          <p:cNvPr id="32" name="椭圆 13"/>
          <p:cNvSpPr/>
          <p:nvPr>
            <p:custDataLst>
              <p:tags r:id="rId19"/>
            </p:custDataLst>
          </p:nvPr>
        </p:nvSpPr>
        <p:spPr>
          <a:xfrm>
            <a:off x="8940511" y="2158560"/>
            <a:ext cx="443165" cy="419572"/>
          </a:xfrm>
          <a:prstGeom prst="ellipse">
            <a:avLst/>
          </a:prstGeom>
          <a:solidFill>
            <a:srgbClr val="FFFFFF"/>
          </a:solidFill>
          <a:ln>
            <a:solidFill>
              <a:schemeClr val="accent4"/>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400" b="1">
                <a:solidFill>
                  <a:schemeClr val="accent4"/>
                </a:solidFill>
                <a:latin typeface="+mn-ea"/>
                <a:cs typeface="+mn-ea"/>
                <a:sym typeface="+mn-ea"/>
              </a:rPr>
              <a:t>04</a:t>
            </a:r>
            <a:endParaRPr lang="en-US" altLang="zh-CN" sz="1400" b="1" dirty="0">
              <a:solidFill>
                <a:schemeClr val="accent4"/>
              </a:solidFill>
              <a:latin typeface="+mn-ea"/>
              <a:cs typeface="+mn-ea"/>
              <a:sym typeface="+mn-ea"/>
            </a:endParaRPr>
          </a:p>
        </p:txBody>
      </p:sp>
      <p:sp>
        <p:nvSpPr>
          <p:cNvPr id="33" name="矩形 24"/>
          <p:cNvSpPr/>
          <p:nvPr>
            <p:custDataLst>
              <p:tags r:id="rId20"/>
            </p:custDataLst>
          </p:nvPr>
        </p:nvSpPr>
        <p:spPr>
          <a:xfrm>
            <a:off x="8766503" y="3622322"/>
            <a:ext cx="2176722" cy="484161"/>
          </a:xfrm>
          <a:prstGeom prst="rect">
            <a:avLst/>
          </a:prstGeom>
          <a:noFill/>
        </p:spPr>
        <p:txBody>
          <a:bodyPr wrap="square" lIns="0" tIns="0" rIns="0" bIns="0" rtlCol="0" anchor="ctr">
            <a:noAutofit/>
          </a:bodyPr>
          <a:p>
            <a:pPr algn="ctr">
              <a:spcBef>
                <a:spcPct val="0"/>
              </a:spcBef>
              <a:spcAft>
                <a:spcPct val="0"/>
              </a:spcAft>
            </a:pPr>
            <a:r>
              <a:rPr lang="zh-CN" altLang="en-US" b="1" dirty="0">
                <a:solidFill>
                  <a:schemeClr val="accent4"/>
                </a:solidFill>
                <a:latin typeface="+mn-ea"/>
                <a:cs typeface="+mn-ea"/>
              </a:rPr>
              <a:t>如何平衡内外职业生涯发展</a:t>
            </a:r>
            <a:endParaRPr lang="zh-CN" altLang="en-US" b="1" dirty="0">
              <a:solidFill>
                <a:schemeClr val="accent4"/>
              </a:solidFill>
              <a:latin typeface="+mn-ea"/>
              <a:cs typeface="+mn-ea"/>
            </a:endParaRPr>
          </a:p>
        </p:txBody>
      </p:sp>
      <p:sp>
        <p:nvSpPr>
          <p:cNvPr id="34" name="矩形 25"/>
          <p:cNvSpPr/>
          <p:nvPr>
            <p:custDataLst>
              <p:tags r:id="rId21"/>
            </p:custDataLst>
          </p:nvPr>
        </p:nvSpPr>
        <p:spPr>
          <a:xfrm>
            <a:off x="8766433" y="4213059"/>
            <a:ext cx="2352281" cy="1569250"/>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平衡内外职业生涯发展需要个人对自身职业规划有清晰的认识，同时在实践中不断调整和优化，以实现两者的和谐发展。</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2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第二节　</a:t>
            </a:r>
            <a:br>
              <a:rPr lang="zh-CN" altLang="en-US" sz="4400">
                <a:solidFill>
                  <a:schemeClr val="accent1">
                    <a:lumMod val="50000"/>
                  </a:schemeClr>
                </a:solidFill>
              </a:rPr>
            </a:br>
            <a:r>
              <a:rPr lang="zh-CN" altLang="en-US" sz="4400">
                <a:solidFill>
                  <a:schemeClr val="accent1">
                    <a:lumMod val="50000"/>
                  </a:schemeClr>
                </a:solidFill>
              </a:rPr>
              <a:t>职业生涯规划基本理论</a:t>
            </a:r>
            <a:endParaRPr lang="zh-CN" altLang="en-US" sz="4400">
              <a:solidFill>
                <a:schemeClr val="accent1">
                  <a:lumMod val="50000"/>
                </a:schemeClr>
              </a:solidFill>
            </a:endParaRPr>
          </a:p>
        </p:txBody>
      </p:sp>
    </p:spTree>
    <p:custDataLst>
      <p:tags r:id="rId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775335" y="163195"/>
            <a:ext cx="10852150" cy="686435"/>
          </a:xfrm>
        </p:spPr>
        <p:txBody>
          <a:bodyPr>
            <a:normAutofit fontScale="90000"/>
          </a:bodyPr>
          <a:p>
            <a:r>
              <a:rPr altLang="en-US" sz="3600">
                <a:solidFill>
                  <a:schemeClr val="accent1">
                    <a:lumMod val="50000"/>
                  </a:schemeClr>
                </a:solidFill>
              </a:rPr>
              <a:t>一、帕森斯的“特质—因素”理论</a:t>
            </a:r>
            <a:endParaRPr altLang="en-US" sz="3600">
              <a:solidFill>
                <a:schemeClr val="accent1">
                  <a:lumMod val="50000"/>
                </a:schemeClr>
              </a:solidFill>
            </a:endParaRPr>
          </a:p>
        </p:txBody>
      </p:sp>
      <p:sp>
        <p:nvSpPr>
          <p:cNvPr id="4" name="矩形: 圆角 22"/>
          <p:cNvSpPr/>
          <p:nvPr>
            <p:custDataLst>
              <p:tags r:id="rId2"/>
            </p:custDataLst>
          </p:nvPr>
        </p:nvSpPr>
        <p:spPr>
          <a:xfrm>
            <a:off x="6421120" y="3979546"/>
            <a:ext cx="5076190" cy="1800000"/>
          </a:xfrm>
          <a:prstGeom prst="roundRect">
            <a:avLst>
              <a:gd name="adj" fmla="val 6347"/>
            </a:avLst>
          </a:prstGeom>
          <a:solidFill>
            <a:srgbClr val="FFFFFF">
              <a:alpha val="5000"/>
            </a:srgbClr>
          </a:solidFill>
          <a:ln w="15875" cap="flat" cmpd="sng" algn="ctr">
            <a:noFill/>
            <a:prstDash val="solid"/>
            <a:miter lim="800000"/>
          </a:ln>
          <a:effectLst>
            <a:outerShdw blurRad="279400" dist="228600" dir="2700000" algn="tl" rotWithShape="0">
              <a:schemeClr val="accent3">
                <a:alpha val="8000"/>
              </a:schemeClr>
            </a:outerShdw>
          </a:effectLst>
        </p:spPr>
        <p:style>
          <a:lnRef idx="2">
            <a:srgbClr val="376FFF">
              <a:shade val="15000"/>
            </a:srgbClr>
          </a:lnRef>
          <a:fillRef idx="1">
            <a:srgbClr val="376FFF"/>
          </a:fillRef>
          <a:effectRef idx="0">
            <a:srgbClr val="376FFF"/>
          </a:effectRef>
          <a:fontRef idx="minor">
            <a:srgbClr val="FFFFFF"/>
          </a:fontRef>
        </p:style>
        <p:txBody>
          <a:bodyPr wrap="square" lIns="342095" tIns="536791" rIns="342095" bIns="215900" rtlCol="0" anchor="ctr">
            <a:noAutofit/>
          </a:bodyPr>
          <a:p>
            <a:pPr algn="ctr">
              <a:lnSpc>
                <a:spcPct val="150000"/>
              </a:lnSpc>
            </a:pPr>
            <a:endParaRPr lang="zh-CN" altLang="zh-CN" sz="1500">
              <a:solidFill>
                <a:srgbClr val="000000">
                  <a:lumMod val="85000"/>
                  <a:lumOff val="15000"/>
                </a:srgbClr>
              </a:solidFill>
              <a:latin typeface="+mn-ea"/>
              <a:cs typeface="+mn-ea"/>
              <a:sym typeface="+mn-ea"/>
            </a:endParaRPr>
          </a:p>
        </p:txBody>
      </p:sp>
      <p:sp>
        <p:nvSpPr>
          <p:cNvPr id="5" name="矩形: 圆角 55"/>
          <p:cNvSpPr/>
          <p:nvPr>
            <p:custDataLst>
              <p:tags r:id="rId3"/>
            </p:custDataLst>
          </p:nvPr>
        </p:nvSpPr>
        <p:spPr>
          <a:xfrm>
            <a:off x="692150" y="1237616"/>
            <a:ext cx="5076190" cy="1800000"/>
          </a:xfrm>
          <a:prstGeom prst="roundRect">
            <a:avLst>
              <a:gd name="adj" fmla="val 6347"/>
            </a:avLst>
          </a:prstGeom>
          <a:solidFill>
            <a:srgbClr val="FFFFFF">
              <a:alpha val="5000"/>
            </a:srgbClr>
          </a:solidFill>
          <a:ln w="15875" cap="flat" cmpd="sng" algn="ctr">
            <a:noFill/>
            <a:prstDash val="solid"/>
            <a:miter lim="800000"/>
          </a:ln>
          <a:effectLst>
            <a:outerShdw blurRad="279400" dist="228600" dir="2700000" algn="tl" rotWithShape="0">
              <a:schemeClr val="accent2">
                <a:alpha val="8000"/>
              </a:schemeClr>
            </a:outerShdw>
          </a:effectLst>
        </p:spPr>
        <p:style>
          <a:lnRef idx="2">
            <a:srgbClr val="376FFF">
              <a:shade val="15000"/>
            </a:srgbClr>
          </a:lnRef>
          <a:fillRef idx="1">
            <a:srgbClr val="376FFF"/>
          </a:fillRef>
          <a:effectRef idx="0">
            <a:srgbClr val="376FFF"/>
          </a:effectRef>
          <a:fontRef idx="minor">
            <a:srgbClr val="FFFFFF"/>
          </a:fontRef>
        </p:style>
        <p:txBody>
          <a:bodyPr wrap="square" lIns="342095" tIns="536791" rIns="342095" bIns="215900" rtlCol="0" anchor="ctr">
            <a:noAutofit/>
          </a:bodyPr>
          <a:p>
            <a:pPr algn="ctr">
              <a:lnSpc>
                <a:spcPct val="150000"/>
              </a:lnSpc>
            </a:pPr>
            <a:endParaRPr lang="zh-CN" altLang="zh-CN" sz="1600" dirty="0">
              <a:solidFill>
                <a:srgbClr val="000000">
                  <a:lumMod val="85000"/>
                  <a:lumOff val="15000"/>
                </a:srgbClr>
              </a:solidFill>
              <a:latin typeface="+mn-ea"/>
              <a:cs typeface="+mn-ea"/>
              <a:sym typeface="+mn-ea"/>
            </a:endParaRPr>
          </a:p>
        </p:txBody>
      </p:sp>
      <p:sp>
        <p:nvSpPr>
          <p:cNvPr id="6" name="矩形: 圆角 11"/>
          <p:cNvSpPr/>
          <p:nvPr>
            <p:custDataLst>
              <p:tags r:id="rId4"/>
            </p:custDataLst>
          </p:nvPr>
        </p:nvSpPr>
        <p:spPr>
          <a:xfrm>
            <a:off x="6423660" y="1237616"/>
            <a:ext cx="5076190" cy="1800000"/>
          </a:xfrm>
          <a:prstGeom prst="roundRect">
            <a:avLst>
              <a:gd name="adj" fmla="val 6347"/>
            </a:avLst>
          </a:prstGeom>
          <a:solidFill>
            <a:srgbClr val="FFFFFF">
              <a:alpha val="5000"/>
            </a:srgbClr>
          </a:solidFill>
          <a:ln w="15875" cap="flat" cmpd="sng" algn="ctr">
            <a:noFill/>
            <a:prstDash val="solid"/>
            <a:miter lim="800000"/>
          </a:ln>
          <a:effectLst>
            <a:outerShdw blurRad="279400" dist="228600" dir="2700000" algn="tl" rotWithShape="0">
              <a:schemeClr val="accent3">
                <a:alpha val="8000"/>
              </a:schemeClr>
            </a:outerShdw>
          </a:effectLst>
        </p:spPr>
        <p:style>
          <a:lnRef idx="2">
            <a:srgbClr val="376FFF">
              <a:shade val="15000"/>
            </a:srgbClr>
          </a:lnRef>
          <a:fillRef idx="1">
            <a:srgbClr val="376FFF"/>
          </a:fillRef>
          <a:effectRef idx="0">
            <a:srgbClr val="376FFF"/>
          </a:effectRef>
          <a:fontRef idx="minor">
            <a:srgbClr val="FFFFFF"/>
          </a:fontRef>
        </p:style>
        <p:txBody>
          <a:bodyPr wrap="square" lIns="342095" tIns="536791" rIns="342095" bIns="215900" rtlCol="0" anchor="ctr">
            <a:noAutofit/>
          </a:bodyPr>
          <a:p>
            <a:pPr algn="ctr">
              <a:lnSpc>
                <a:spcPct val="150000"/>
              </a:lnSpc>
            </a:pPr>
            <a:endParaRPr lang="zh-CN" altLang="zh-CN" sz="1600">
              <a:solidFill>
                <a:srgbClr val="000000">
                  <a:lumMod val="85000"/>
                  <a:lumOff val="15000"/>
                </a:srgbClr>
              </a:solidFill>
              <a:latin typeface="+mn-ea"/>
              <a:cs typeface="+mn-ea"/>
              <a:sym typeface="+mn-ea"/>
            </a:endParaRPr>
          </a:p>
        </p:txBody>
      </p:sp>
      <p:sp>
        <p:nvSpPr>
          <p:cNvPr id="7" name="矩形: 圆角 88"/>
          <p:cNvSpPr/>
          <p:nvPr>
            <p:custDataLst>
              <p:tags r:id="rId5"/>
            </p:custDataLst>
          </p:nvPr>
        </p:nvSpPr>
        <p:spPr>
          <a:xfrm>
            <a:off x="692150" y="3979546"/>
            <a:ext cx="5076190" cy="1800000"/>
          </a:xfrm>
          <a:prstGeom prst="roundRect">
            <a:avLst>
              <a:gd name="adj" fmla="val 6347"/>
            </a:avLst>
          </a:prstGeom>
          <a:solidFill>
            <a:srgbClr val="FFFFFF">
              <a:alpha val="5000"/>
            </a:srgbClr>
          </a:solidFill>
          <a:ln w="15875" cap="flat" cmpd="sng" algn="ctr">
            <a:noFill/>
            <a:prstDash val="solid"/>
            <a:miter lim="800000"/>
          </a:ln>
          <a:effectLst>
            <a:outerShdw blurRad="279400" dist="228600" dir="2700000" algn="tl" rotWithShape="0">
              <a:schemeClr val="accent2">
                <a:alpha val="8000"/>
              </a:schemeClr>
            </a:outerShdw>
          </a:effectLst>
        </p:spPr>
        <p:style>
          <a:lnRef idx="2">
            <a:srgbClr val="376FFF">
              <a:shade val="15000"/>
            </a:srgbClr>
          </a:lnRef>
          <a:fillRef idx="1">
            <a:srgbClr val="376FFF"/>
          </a:fillRef>
          <a:effectRef idx="0">
            <a:srgbClr val="376FFF"/>
          </a:effectRef>
          <a:fontRef idx="minor">
            <a:srgbClr val="FFFFFF"/>
          </a:fontRef>
        </p:style>
        <p:txBody>
          <a:bodyPr wrap="square" lIns="342095" tIns="536791" rIns="342095" bIns="215900" rtlCol="0" anchor="ctr">
            <a:noAutofit/>
          </a:bodyPr>
          <a:p>
            <a:pPr algn="ctr">
              <a:lnSpc>
                <a:spcPct val="150000"/>
              </a:lnSpc>
            </a:pPr>
            <a:endParaRPr lang="zh-CN" altLang="zh-CN" sz="1500">
              <a:solidFill>
                <a:srgbClr val="000000">
                  <a:lumMod val="85000"/>
                  <a:lumOff val="15000"/>
                </a:srgbClr>
              </a:solidFill>
              <a:latin typeface="+mn-ea"/>
              <a:cs typeface="+mn-ea"/>
              <a:sym typeface="+mn-ea"/>
            </a:endParaRPr>
          </a:p>
        </p:txBody>
      </p:sp>
      <p:sp>
        <p:nvSpPr>
          <p:cNvPr id="24" name="矩形: 圆角 23"/>
          <p:cNvSpPr/>
          <p:nvPr>
            <p:custDataLst>
              <p:tags r:id="rId6"/>
            </p:custDataLst>
          </p:nvPr>
        </p:nvSpPr>
        <p:spPr>
          <a:xfrm>
            <a:off x="6421120" y="3979546"/>
            <a:ext cx="5076190" cy="1800000"/>
          </a:xfrm>
          <a:prstGeom prst="roundRect">
            <a:avLst>
              <a:gd name="adj" fmla="val 6347"/>
            </a:avLst>
          </a:prstGeom>
          <a:gradFill flip="none" rotWithShape="1">
            <a:gsLst>
              <a:gs pos="0">
                <a:schemeClr val="accent3">
                  <a:lumMod val="20000"/>
                  <a:lumOff val="80000"/>
                  <a:alpha val="20000"/>
                </a:schemeClr>
              </a:gs>
              <a:gs pos="100000">
                <a:srgbClr val="FFFFFF">
                  <a:alpha val="0"/>
                </a:srgbClr>
              </a:gs>
            </a:gsLst>
            <a:path path="circle">
              <a:fillToRect l="100000" t="100000"/>
            </a:path>
            <a:tileRect r="-100000" b="-100000"/>
          </a:gradFill>
          <a:ln w="15875" cap="flat" cmpd="sng" algn="ctr">
            <a:solidFill>
              <a:schemeClr val="accent3">
                <a:lumMod val="40000"/>
                <a:lumOff val="60000"/>
                <a:alpha val="60000"/>
              </a:schemeClr>
            </a:solidFill>
            <a:prstDash val="solid"/>
            <a:miter lim="800000"/>
          </a:ln>
          <a:effectLst>
            <a:outerShdw blurRad="279400" dist="228600" dir="2700000" algn="tl" rotWithShape="0">
              <a:schemeClr val="accent3">
                <a:alpha val="8000"/>
              </a:schemeClr>
            </a:outerShdw>
          </a:effectLst>
        </p:spPr>
        <p:style>
          <a:lnRef idx="2">
            <a:srgbClr val="376FFF">
              <a:shade val="15000"/>
            </a:srgbClr>
          </a:lnRef>
          <a:fillRef idx="1">
            <a:srgbClr val="376FFF"/>
          </a:fillRef>
          <a:effectRef idx="0">
            <a:srgbClr val="376FFF"/>
          </a:effectRef>
          <a:fontRef idx="minor">
            <a:srgbClr val="FFFFFF"/>
          </a:fontRef>
        </p:style>
        <p:txBody>
          <a:bodyPr wrap="square" lIns="342095" tIns="536791" rIns="342095" bIns="215900" rtlCol="0" anchor="ctr">
            <a:noAutofit/>
          </a:bodyPr>
          <a:p>
            <a:pPr algn="ctr">
              <a:lnSpc>
                <a:spcPct val="150000"/>
              </a:lnSpc>
            </a:pPr>
            <a:r>
              <a:rPr lang="zh-CN" altLang="zh-CN" sz="1600">
                <a:solidFill>
                  <a:srgbClr val="000000">
                    <a:lumMod val="85000"/>
                    <a:lumOff val="15000"/>
                  </a:srgbClr>
                </a:solidFill>
                <a:latin typeface="+mn-ea"/>
                <a:cs typeface="+mn-ea"/>
                <a:sym typeface="+mn-ea"/>
              </a:rPr>
              <a:t>“特质</a:t>
            </a:r>
            <a:r>
              <a:rPr lang="en-US" altLang="zh-CN" sz="1600">
                <a:solidFill>
                  <a:srgbClr val="000000">
                    <a:lumMod val="85000"/>
                    <a:lumOff val="15000"/>
                  </a:srgbClr>
                </a:solidFill>
                <a:latin typeface="+mn-ea"/>
                <a:cs typeface="+mn-ea"/>
                <a:sym typeface="+mn-ea"/>
              </a:rPr>
              <a:t>—</a:t>
            </a:r>
            <a:r>
              <a:rPr lang="zh-CN" altLang="en-US" sz="1600">
                <a:solidFill>
                  <a:srgbClr val="000000">
                    <a:lumMod val="85000"/>
                    <a:lumOff val="15000"/>
                  </a:srgbClr>
                </a:solidFill>
                <a:latin typeface="+mn-ea"/>
                <a:cs typeface="+mn-ea"/>
                <a:sym typeface="+mn-ea"/>
              </a:rPr>
              <a:t>因素”理论为个人职业选择提供了科学的指导，强调了个人特质与职业因素之间的匹配，从而帮助人们做出更适合自己的职业选择。</a:t>
            </a:r>
            <a:endParaRPr lang="zh-CN" altLang="en-US" sz="1600">
              <a:solidFill>
                <a:srgbClr val="000000">
                  <a:lumMod val="85000"/>
                  <a:lumOff val="15000"/>
                </a:srgbClr>
              </a:solidFill>
              <a:latin typeface="+mn-ea"/>
              <a:cs typeface="+mn-ea"/>
              <a:sym typeface="+mn-ea"/>
            </a:endParaRPr>
          </a:p>
        </p:txBody>
      </p:sp>
      <p:sp>
        <p:nvSpPr>
          <p:cNvPr id="8" name="任意多边形: 形状 26"/>
          <p:cNvSpPr/>
          <p:nvPr>
            <p:custDataLst>
              <p:tags r:id="rId7"/>
            </p:custDataLst>
          </p:nvPr>
        </p:nvSpPr>
        <p:spPr>
          <a:xfrm>
            <a:off x="7032625" y="3859531"/>
            <a:ext cx="3854378" cy="489935"/>
          </a:xfrm>
          <a:prstGeom prst="round2SameRect">
            <a:avLst>
              <a:gd name="adj1" fmla="val 0"/>
              <a:gd name="adj2" fmla="val 36291"/>
            </a:avLst>
          </a:prstGeom>
          <a:gradFill flip="none" rotWithShape="1">
            <a:gsLst>
              <a:gs pos="0">
                <a:schemeClr val="accent3">
                  <a:lumMod val="60000"/>
                  <a:lumOff val="40000"/>
                  <a:alpha val="100000"/>
                </a:schemeClr>
              </a:gs>
              <a:gs pos="66450">
                <a:schemeClr val="accent3">
                  <a:alpha val="100000"/>
                </a:schemeClr>
              </a:gs>
              <a:gs pos="100000">
                <a:schemeClr val="accent3">
                  <a:alpha val="100000"/>
                </a:schemeClr>
              </a:gs>
            </a:gsLst>
            <a:lin ang="2700000" scaled="1"/>
            <a:tileRect/>
          </a:gradFill>
          <a:ln w="12700" cap="flat" cmpd="sng" algn="ctr">
            <a:noFill/>
            <a:prstDash val="solid"/>
            <a:miter lim="800000"/>
          </a:ln>
          <a:effectLst>
            <a:outerShdw blurRad="101600" dist="76200" dir="2700000" algn="tl" rotWithShape="0">
              <a:schemeClr val="accent3">
                <a:alpha val="25000"/>
              </a:schemeClr>
            </a:outerShdw>
          </a:effectLst>
        </p:spPr>
        <p:style>
          <a:lnRef idx="2">
            <a:srgbClr val="376FFF">
              <a:shade val="15000"/>
            </a:srgbClr>
          </a:lnRef>
          <a:fillRef idx="1">
            <a:srgbClr val="376FFF"/>
          </a:fillRef>
          <a:effectRef idx="0">
            <a:srgbClr val="376FFF"/>
          </a:effectRef>
          <a:fontRef idx="minor">
            <a:srgbClr val="FFFFFF"/>
          </a:fontRef>
        </p:style>
        <p:txBody>
          <a:bodyPr wrap="square" rtlCol="0" anchor="ctr">
            <a:noAutofit/>
          </a:bodyPr>
          <a:p>
            <a:pPr algn="ctr">
              <a:spcBef>
                <a:spcPct val="0"/>
              </a:spcBef>
              <a:spcAft>
                <a:spcPct val="0"/>
              </a:spcAft>
            </a:pPr>
            <a:r>
              <a:rPr lang="zh-CN" altLang="en-US" sz="2400" b="1">
                <a:solidFill>
                  <a:srgbClr val="FFFFFF"/>
                </a:solidFill>
                <a:latin typeface="+mn-ea"/>
                <a:cs typeface="+mn-ea"/>
                <a:sym typeface="+mn-ea"/>
              </a:rPr>
              <a:t>理论对职业选择的影响</a:t>
            </a:r>
            <a:endParaRPr lang="zh-CN" altLang="en-US" sz="2400" b="1">
              <a:solidFill>
                <a:srgbClr val="FFFFFF"/>
              </a:solidFill>
              <a:latin typeface="+mn-ea"/>
              <a:cs typeface="+mn-ea"/>
              <a:sym typeface="+mn-ea"/>
            </a:endParaRPr>
          </a:p>
        </p:txBody>
      </p:sp>
      <p:sp>
        <p:nvSpPr>
          <p:cNvPr id="9" name="等腰三角形 8"/>
          <p:cNvSpPr/>
          <p:nvPr>
            <p:custDataLst>
              <p:tags r:id="rId8"/>
            </p:custDataLst>
          </p:nvPr>
        </p:nvSpPr>
        <p:spPr>
          <a:xfrm>
            <a:off x="6863715" y="3859531"/>
            <a:ext cx="168561" cy="120119"/>
          </a:xfrm>
          <a:prstGeom prst="triangle">
            <a:avLst>
              <a:gd name="adj" fmla="val 100000"/>
            </a:avLst>
          </a:prstGeom>
          <a:solidFill>
            <a:schemeClr val="accent3">
              <a:lumMod val="50000"/>
            </a:schemeClr>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10" name="等腰三角形 9"/>
          <p:cNvSpPr/>
          <p:nvPr>
            <p:custDataLst>
              <p:tags r:id="rId9"/>
            </p:custDataLst>
          </p:nvPr>
        </p:nvSpPr>
        <p:spPr>
          <a:xfrm flipH="1">
            <a:off x="10886440" y="3859531"/>
            <a:ext cx="168561" cy="120119"/>
          </a:xfrm>
          <a:prstGeom prst="triangle">
            <a:avLst>
              <a:gd name="adj" fmla="val 100000"/>
            </a:avLst>
          </a:prstGeom>
          <a:solidFill>
            <a:schemeClr val="accent3">
              <a:lumMod val="50000"/>
            </a:schemeClr>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13" name="矩形: 圆角 5"/>
          <p:cNvSpPr/>
          <p:nvPr>
            <p:custDataLst>
              <p:tags r:id="rId10"/>
            </p:custDataLst>
          </p:nvPr>
        </p:nvSpPr>
        <p:spPr>
          <a:xfrm>
            <a:off x="692150" y="1237616"/>
            <a:ext cx="5076190" cy="1800000"/>
          </a:xfrm>
          <a:prstGeom prst="roundRect">
            <a:avLst>
              <a:gd name="adj" fmla="val 6347"/>
            </a:avLst>
          </a:prstGeom>
          <a:gradFill flip="none" rotWithShape="1">
            <a:gsLst>
              <a:gs pos="0">
                <a:schemeClr val="accent2">
                  <a:lumMod val="20000"/>
                  <a:lumOff val="80000"/>
                  <a:alpha val="20000"/>
                </a:schemeClr>
              </a:gs>
              <a:gs pos="100000">
                <a:srgbClr val="FFFFFF">
                  <a:alpha val="0"/>
                </a:srgbClr>
              </a:gs>
            </a:gsLst>
            <a:path path="circle">
              <a:fillToRect l="100000" t="100000"/>
            </a:path>
            <a:tileRect r="-100000" b="-100000"/>
          </a:gradFill>
          <a:ln w="15875" cap="flat" cmpd="sng" algn="ctr">
            <a:solidFill>
              <a:schemeClr val="accent2">
                <a:lumMod val="40000"/>
                <a:lumOff val="60000"/>
                <a:alpha val="60000"/>
              </a:schemeClr>
            </a:solidFill>
            <a:prstDash val="solid"/>
            <a:miter lim="800000"/>
          </a:ln>
          <a:effectLst>
            <a:outerShdw blurRad="279400" dist="228600" dir="2700000" algn="tl" rotWithShape="0">
              <a:schemeClr val="accent2">
                <a:alpha val="8000"/>
              </a:schemeClr>
            </a:outerShdw>
          </a:effectLst>
        </p:spPr>
        <p:style>
          <a:lnRef idx="2">
            <a:srgbClr val="376FFF">
              <a:shade val="15000"/>
            </a:srgbClr>
          </a:lnRef>
          <a:fillRef idx="1">
            <a:srgbClr val="376FFF"/>
          </a:fillRef>
          <a:effectRef idx="0">
            <a:srgbClr val="376FFF"/>
          </a:effectRef>
          <a:fontRef idx="minor">
            <a:srgbClr val="FFFFFF"/>
          </a:fontRef>
        </p:style>
        <p:txBody>
          <a:bodyPr wrap="square" lIns="342095" tIns="536791" rIns="342095" bIns="215900" rtlCol="0" anchor="ctr">
            <a:noAutofit/>
          </a:bodyPr>
          <a:p>
            <a:pPr algn="ctr">
              <a:lnSpc>
                <a:spcPct val="150000"/>
              </a:lnSpc>
            </a:pPr>
            <a:r>
              <a:rPr lang="zh-CN" altLang="zh-CN" sz="1600" dirty="0">
                <a:solidFill>
                  <a:srgbClr val="000000">
                    <a:lumMod val="85000"/>
                    <a:lumOff val="15000"/>
                  </a:srgbClr>
                </a:solidFill>
                <a:latin typeface="+mn-ea"/>
                <a:cs typeface="+mn-ea"/>
                <a:sym typeface="+mn-ea"/>
              </a:rPr>
              <a:t>弗兰克</a:t>
            </a:r>
            <a:r>
              <a:rPr lang="en-US" altLang="zh-CN" sz="1600" dirty="0">
                <a:solidFill>
                  <a:srgbClr val="000000">
                    <a:lumMod val="85000"/>
                    <a:lumOff val="15000"/>
                  </a:srgbClr>
                </a:solidFill>
                <a:latin typeface="+mn-ea"/>
                <a:cs typeface="+mn-ea"/>
                <a:sym typeface="+mn-ea"/>
              </a:rPr>
              <a:t>·</a:t>
            </a:r>
            <a:r>
              <a:rPr lang="zh-CN" altLang="en-US" sz="1600" dirty="0">
                <a:solidFill>
                  <a:srgbClr val="000000">
                    <a:lumMod val="85000"/>
                    <a:lumOff val="15000"/>
                  </a:srgbClr>
                </a:solidFill>
                <a:latin typeface="+mn-ea"/>
                <a:cs typeface="+mn-ea"/>
                <a:sym typeface="+mn-ea"/>
              </a:rPr>
              <a:t>帕森斯在</a:t>
            </a:r>
            <a:r>
              <a:rPr lang="en-US" altLang="zh-CN" sz="1600" dirty="0">
                <a:solidFill>
                  <a:srgbClr val="000000">
                    <a:lumMod val="85000"/>
                    <a:lumOff val="15000"/>
                  </a:srgbClr>
                </a:solidFill>
                <a:latin typeface="+mn-ea"/>
                <a:cs typeface="+mn-ea"/>
                <a:sym typeface="+mn-ea"/>
              </a:rPr>
              <a:t>1909</a:t>
            </a:r>
            <a:r>
              <a:rPr lang="zh-CN" altLang="en-US" sz="1600" dirty="0">
                <a:solidFill>
                  <a:srgbClr val="000000">
                    <a:lumMod val="85000"/>
                    <a:lumOff val="15000"/>
                  </a:srgbClr>
                </a:solidFill>
                <a:latin typeface="+mn-ea"/>
                <a:cs typeface="+mn-ea"/>
                <a:sym typeface="+mn-ea"/>
              </a:rPr>
              <a:t>年出版的《选择一个职业》中首次提出了“特质</a:t>
            </a:r>
            <a:r>
              <a:rPr lang="en-US" altLang="zh-CN" sz="1600" dirty="0">
                <a:solidFill>
                  <a:srgbClr val="000000">
                    <a:lumMod val="85000"/>
                    <a:lumOff val="15000"/>
                  </a:srgbClr>
                </a:solidFill>
                <a:latin typeface="+mn-ea"/>
                <a:cs typeface="+mn-ea"/>
                <a:sym typeface="+mn-ea"/>
              </a:rPr>
              <a:t>—</a:t>
            </a:r>
            <a:r>
              <a:rPr lang="zh-CN" altLang="en-US" sz="1600" dirty="0">
                <a:solidFill>
                  <a:srgbClr val="000000">
                    <a:lumMod val="85000"/>
                    <a:lumOff val="15000"/>
                  </a:srgbClr>
                </a:solidFill>
                <a:latin typeface="+mn-ea"/>
                <a:cs typeface="+mn-ea"/>
                <a:sym typeface="+mn-ea"/>
              </a:rPr>
              <a:t>因素”理论，该理论奠定了职业辅导领域的基础。</a:t>
            </a:r>
            <a:endParaRPr lang="zh-CN" altLang="en-US" sz="1600" dirty="0">
              <a:solidFill>
                <a:srgbClr val="000000">
                  <a:lumMod val="85000"/>
                  <a:lumOff val="15000"/>
                </a:srgbClr>
              </a:solidFill>
              <a:latin typeface="+mn-ea"/>
              <a:cs typeface="+mn-ea"/>
              <a:sym typeface="+mn-ea"/>
            </a:endParaRPr>
          </a:p>
        </p:txBody>
      </p:sp>
      <p:sp>
        <p:nvSpPr>
          <p:cNvPr id="14" name="任意多边形: 形状 6"/>
          <p:cNvSpPr/>
          <p:nvPr>
            <p:custDataLst>
              <p:tags r:id="rId11"/>
            </p:custDataLst>
          </p:nvPr>
        </p:nvSpPr>
        <p:spPr>
          <a:xfrm>
            <a:off x="1310640" y="1117600"/>
            <a:ext cx="3854378" cy="489935"/>
          </a:xfrm>
          <a:prstGeom prst="round2SameRect">
            <a:avLst>
              <a:gd name="adj1" fmla="val 0"/>
              <a:gd name="adj2" fmla="val 36291"/>
            </a:avLst>
          </a:prstGeom>
          <a:gradFill flip="none" rotWithShape="1">
            <a:gsLst>
              <a:gs pos="0">
                <a:schemeClr val="accent2">
                  <a:lumMod val="40000"/>
                  <a:lumOff val="60000"/>
                  <a:alpha val="100000"/>
                </a:schemeClr>
              </a:gs>
              <a:gs pos="69000">
                <a:schemeClr val="accent2">
                  <a:alpha val="100000"/>
                </a:schemeClr>
              </a:gs>
              <a:gs pos="100000">
                <a:schemeClr val="accent2">
                  <a:alpha val="100000"/>
                </a:schemeClr>
              </a:gs>
            </a:gsLst>
            <a:lin ang="2700000" scaled="1"/>
            <a:tileRect/>
          </a:gradFill>
          <a:ln w="12700" cap="flat" cmpd="sng" algn="ctr">
            <a:noFill/>
            <a:prstDash val="solid"/>
            <a:miter lim="800000"/>
          </a:ln>
          <a:effectLst>
            <a:outerShdw blurRad="101600" dist="76200" dir="2700000" algn="tl" rotWithShape="0">
              <a:schemeClr val="accent2">
                <a:alpha val="25000"/>
              </a:schemeClr>
            </a:outerShdw>
          </a:effectLst>
        </p:spPr>
        <p:style>
          <a:lnRef idx="2">
            <a:srgbClr val="376FFF">
              <a:shade val="15000"/>
            </a:srgbClr>
          </a:lnRef>
          <a:fillRef idx="1">
            <a:srgbClr val="376FFF"/>
          </a:fillRef>
          <a:effectRef idx="0">
            <a:srgbClr val="376FFF"/>
          </a:effectRef>
          <a:fontRef idx="minor">
            <a:srgbClr val="FFFFFF"/>
          </a:fontRef>
        </p:style>
        <p:txBody>
          <a:bodyPr wrap="square" rtlCol="0" anchor="ctr">
            <a:noAutofit/>
          </a:bodyPr>
          <a:p>
            <a:pPr algn="ctr">
              <a:spcBef>
                <a:spcPct val="0"/>
              </a:spcBef>
              <a:spcAft>
                <a:spcPct val="0"/>
              </a:spcAft>
            </a:pPr>
            <a:r>
              <a:rPr lang="zh-CN" altLang="en-US" sz="2400" b="1" dirty="0">
                <a:solidFill>
                  <a:srgbClr val="FFFFFF"/>
                </a:solidFill>
                <a:latin typeface="+mn-ea"/>
                <a:cs typeface="+mn-ea"/>
                <a:sym typeface="+mn-ea"/>
              </a:rPr>
              <a:t>理论的提出背景</a:t>
            </a:r>
            <a:endParaRPr lang="zh-CN" altLang="en-US" sz="2400" b="1" dirty="0">
              <a:solidFill>
                <a:srgbClr val="FFFFFF"/>
              </a:solidFill>
              <a:latin typeface="+mn-ea"/>
              <a:cs typeface="+mn-ea"/>
              <a:sym typeface="+mn-ea"/>
            </a:endParaRPr>
          </a:p>
        </p:txBody>
      </p:sp>
      <p:sp>
        <p:nvSpPr>
          <p:cNvPr id="15" name="等腰三角形 14"/>
          <p:cNvSpPr/>
          <p:nvPr>
            <p:custDataLst>
              <p:tags r:id="rId12"/>
            </p:custDataLst>
          </p:nvPr>
        </p:nvSpPr>
        <p:spPr>
          <a:xfrm>
            <a:off x="1141730" y="1117600"/>
            <a:ext cx="168561" cy="120119"/>
          </a:xfrm>
          <a:prstGeom prst="triangle">
            <a:avLst>
              <a:gd name="adj" fmla="val 100000"/>
            </a:avLst>
          </a:prstGeom>
          <a:solidFill>
            <a:schemeClr val="accent2">
              <a:lumMod val="50000"/>
            </a:schemeClr>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rtlCol="0" anchor="ctr"/>
          <a:p>
            <a:pPr algn="ctr"/>
            <a:endParaRPr lang="zh-CN" altLang="en-US" sz="2000">
              <a:solidFill>
                <a:srgbClr val="FFFFFF"/>
              </a:solidFill>
            </a:endParaRPr>
          </a:p>
        </p:txBody>
      </p:sp>
      <p:sp>
        <p:nvSpPr>
          <p:cNvPr id="16" name="等腰三角形 15"/>
          <p:cNvSpPr/>
          <p:nvPr>
            <p:custDataLst>
              <p:tags r:id="rId13"/>
            </p:custDataLst>
          </p:nvPr>
        </p:nvSpPr>
        <p:spPr>
          <a:xfrm flipH="1">
            <a:off x="5165090" y="1117600"/>
            <a:ext cx="168561" cy="120119"/>
          </a:xfrm>
          <a:prstGeom prst="triangle">
            <a:avLst>
              <a:gd name="adj" fmla="val 100000"/>
            </a:avLst>
          </a:prstGeom>
          <a:solidFill>
            <a:schemeClr val="accent2">
              <a:lumMod val="50000"/>
            </a:schemeClr>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rtlCol="0" anchor="ctr"/>
          <a:p>
            <a:pPr algn="ctr"/>
            <a:endParaRPr lang="zh-CN" altLang="en-US" sz="2000">
              <a:solidFill>
                <a:srgbClr val="FFFFFF"/>
              </a:solidFill>
            </a:endParaRPr>
          </a:p>
        </p:txBody>
      </p:sp>
      <p:sp>
        <p:nvSpPr>
          <p:cNvPr id="17" name="矩形: 圆角 10"/>
          <p:cNvSpPr/>
          <p:nvPr>
            <p:custDataLst>
              <p:tags r:id="rId14"/>
            </p:custDataLst>
          </p:nvPr>
        </p:nvSpPr>
        <p:spPr>
          <a:xfrm>
            <a:off x="6272530" y="1237615"/>
            <a:ext cx="5541645" cy="1800225"/>
          </a:xfrm>
          <a:prstGeom prst="roundRect">
            <a:avLst>
              <a:gd name="adj" fmla="val 6347"/>
            </a:avLst>
          </a:prstGeom>
          <a:gradFill flip="none" rotWithShape="1">
            <a:gsLst>
              <a:gs pos="0">
                <a:schemeClr val="accent3">
                  <a:lumMod val="20000"/>
                  <a:lumOff val="80000"/>
                  <a:alpha val="20000"/>
                </a:schemeClr>
              </a:gs>
              <a:gs pos="100000">
                <a:srgbClr val="FFFFFF">
                  <a:alpha val="0"/>
                </a:srgbClr>
              </a:gs>
            </a:gsLst>
            <a:path path="circle">
              <a:fillToRect l="100000" t="100000"/>
            </a:path>
            <a:tileRect r="-100000" b="-100000"/>
          </a:gradFill>
          <a:ln w="15875" cap="flat" cmpd="sng" algn="ctr">
            <a:solidFill>
              <a:schemeClr val="accent3">
                <a:lumMod val="40000"/>
                <a:lumOff val="60000"/>
                <a:alpha val="60000"/>
              </a:schemeClr>
            </a:solidFill>
            <a:prstDash val="solid"/>
            <a:miter lim="800000"/>
          </a:ln>
          <a:effectLst>
            <a:outerShdw blurRad="279400" dist="228600" dir="2700000" algn="tl" rotWithShape="0">
              <a:schemeClr val="accent3">
                <a:alpha val="8000"/>
              </a:schemeClr>
            </a:outerShdw>
          </a:effectLst>
        </p:spPr>
        <p:style>
          <a:lnRef idx="2">
            <a:srgbClr val="376FFF">
              <a:shade val="15000"/>
            </a:srgbClr>
          </a:lnRef>
          <a:fillRef idx="1">
            <a:srgbClr val="376FFF"/>
          </a:fillRef>
          <a:effectRef idx="0">
            <a:srgbClr val="376FFF"/>
          </a:effectRef>
          <a:fontRef idx="minor">
            <a:srgbClr val="FFFFFF"/>
          </a:fontRef>
        </p:style>
        <p:txBody>
          <a:bodyPr wrap="square" lIns="342095" tIns="536791" rIns="342095" bIns="215900" rtlCol="0" anchor="ctr">
            <a:noAutofit/>
          </a:bodyPr>
          <a:p>
            <a:pPr algn="ctr">
              <a:lnSpc>
                <a:spcPct val="150000"/>
              </a:lnSpc>
            </a:pPr>
            <a:r>
              <a:rPr lang="zh-CN" altLang="zh-CN" sz="1600">
                <a:solidFill>
                  <a:srgbClr val="000000">
                    <a:lumMod val="85000"/>
                    <a:lumOff val="15000"/>
                  </a:srgbClr>
                </a:solidFill>
                <a:latin typeface="+mn-ea"/>
                <a:cs typeface="+mn-ea"/>
                <a:sym typeface="+mn-ea"/>
              </a:rPr>
              <a:t>“特质”指的是个人的人格特征，如能力倾向、兴趣、价值观和人格等，这些可以通过心理测量工具进行评估。“因素”则是指在工作中取得成功所需具备的条件或资格，通过工作分析可以了解这些因素。</a:t>
            </a:r>
            <a:endParaRPr lang="zh-CN" altLang="zh-CN" sz="1600">
              <a:solidFill>
                <a:srgbClr val="000000">
                  <a:lumMod val="85000"/>
                  <a:lumOff val="15000"/>
                </a:srgbClr>
              </a:solidFill>
              <a:latin typeface="+mn-ea"/>
              <a:cs typeface="+mn-ea"/>
              <a:sym typeface="+mn-ea"/>
            </a:endParaRPr>
          </a:p>
        </p:txBody>
      </p:sp>
      <p:sp>
        <p:nvSpPr>
          <p:cNvPr id="18" name="任意多边形: 形状 11"/>
          <p:cNvSpPr/>
          <p:nvPr>
            <p:custDataLst>
              <p:tags r:id="rId15"/>
            </p:custDataLst>
          </p:nvPr>
        </p:nvSpPr>
        <p:spPr>
          <a:xfrm>
            <a:off x="6863080" y="1117600"/>
            <a:ext cx="4119245" cy="490220"/>
          </a:xfrm>
          <a:prstGeom prst="round2SameRect">
            <a:avLst>
              <a:gd name="adj1" fmla="val 0"/>
              <a:gd name="adj2" fmla="val 36291"/>
            </a:avLst>
          </a:prstGeom>
          <a:gradFill flip="none" rotWithShape="1">
            <a:gsLst>
              <a:gs pos="0">
                <a:schemeClr val="accent3">
                  <a:lumMod val="60000"/>
                  <a:lumOff val="40000"/>
                  <a:alpha val="100000"/>
                </a:schemeClr>
              </a:gs>
              <a:gs pos="66450">
                <a:schemeClr val="accent3">
                  <a:alpha val="100000"/>
                </a:schemeClr>
              </a:gs>
              <a:gs pos="100000">
                <a:schemeClr val="accent3">
                  <a:alpha val="100000"/>
                </a:schemeClr>
              </a:gs>
            </a:gsLst>
            <a:lin ang="2700000" scaled="1"/>
            <a:tileRect/>
          </a:gradFill>
          <a:ln w="12700" cap="flat" cmpd="sng" algn="ctr">
            <a:noFill/>
            <a:prstDash val="solid"/>
            <a:miter lim="800000"/>
          </a:ln>
          <a:effectLst>
            <a:outerShdw blurRad="101600" dist="76200" dir="2700000" algn="tl" rotWithShape="0">
              <a:schemeClr val="accent3">
                <a:alpha val="25000"/>
              </a:schemeClr>
            </a:outerShdw>
          </a:effectLst>
        </p:spPr>
        <p:style>
          <a:lnRef idx="2">
            <a:srgbClr val="376FFF">
              <a:shade val="15000"/>
            </a:srgbClr>
          </a:lnRef>
          <a:fillRef idx="1">
            <a:srgbClr val="376FFF"/>
          </a:fillRef>
          <a:effectRef idx="0">
            <a:srgbClr val="376FFF"/>
          </a:effectRef>
          <a:fontRef idx="minor">
            <a:srgbClr val="FFFFFF"/>
          </a:fontRef>
        </p:style>
        <p:txBody>
          <a:bodyPr wrap="square" rtlCol="0" anchor="ctr">
            <a:noAutofit/>
          </a:bodyPr>
          <a:p>
            <a:pPr algn="ctr">
              <a:spcBef>
                <a:spcPct val="0"/>
              </a:spcBef>
              <a:spcAft>
                <a:spcPct val="0"/>
              </a:spcAft>
            </a:pPr>
            <a:r>
              <a:rPr lang="zh-CN" altLang="en-US" sz="2400" b="1">
                <a:solidFill>
                  <a:srgbClr val="FFFFFF"/>
                </a:solidFill>
                <a:latin typeface="+mn-ea"/>
                <a:cs typeface="+mn-ea"/>
                <a:sym typeface="+mn-ea"/>
              </a:rPr>
              <a:t>“特质”与“因素”的定义</a:t>
            </a:r>
            <a:endParaRPr lang="zh-CN" altLang="en-US" sz="2400" b="1">
              <a:solidFill>
                <a:srgbClr val="FFFFFF"/>
              </a:solidFill>
              <a:latin typeface="+mn-ea"/>
              <a:cs typeface="+mn-ea"/>
              <a:sym typeface="+mn-ea"/>
            </a:endParaRPr>
          </a:p>
        </p:txBody>
      </p:sp>
      <p:sp>
        <p:nvSpPr>
          <p:cNvPr id="19" name="等腰三角形 18"/>
          <p:cNvSpPr/>
          <p:nvPr>
            <p:custDataLst>
              <p:tags r:id="rId16"/>
            </p:custDataLst>
          </p:nvPr>
        </p:nvSpPr>
        <p:spPr>
          <a:xfrm>
            <a:off x="6694805" y="1117600"/>
            <a:ext cx="168561" cy="120119"/>
          </a:xfrm>
          <a:prstGeom prst="triangle">
            <a:avLst>
              <a:gd name="adj" fmla="val 100000"/>
            </a:avLst>
          </a:prstGeom>
          <a:solidFill>
            <a:schemeClr val="accent3">
              <a:lumMod val="50000"/>
            </a:schemeClr>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rtlCol="0" anchor="ctr"/>
          <a:p>
            <a:pPr algn="ctr"/>
            <a:endParaRPr lang="zh-CN" altLang="en-US" sz="2000">
              <a:solidFill>
                <a:srgbClr val="FFFFFF"/>
              </a:solidFill>
            </a:endParaRPr>
          </a:p>
        </p:txBody>
      </p:sp>
      <p:sp>
        <p:nvSpPr>
          <p:cNvPr id="22" name="等腰三角形 21"/>
          <p:cNvSpPr/>
          <p:nvPr>
            <p:custDataLst>
              <p:tags r:id="rId17"/>
            </p:custDataLst>
          </p:nvPr>
        </p:nvSpPr>
        <p:spPr>
          <a:xfrm flipH="1">
            <a:off x="10982325" y="1117600"/>
            <a:ext cx="168561" cy="120119"/>
          </a:xfrm>
          <a:prstGeom prst="triangle">
            <a:avLst>
              <a:gd name="adj" fmla="val 100000"/>
            </a:avLst>
          </a:prstGeom>
          <a:solidFill>
            <a:schemeClr val="accent3">
              <a:lumMod val="50000"/>
            </a:schemeClr>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rtlCol="0" anchor="ctr"/>
          <a:p>
            <a:pPr algn="ctr"/>
            <a:endParaRPr lang="zh-CN" altLang="en-US" sz="2000">
              <a:solidFill>
                <a:srgbClr val="FFFFFF"/>
              </a:solidFill>
            </a:endParaRPr>
          </a:p>
        </p:txBody>
      </p:sp>
      <p:sp>
        <p:nvSpPr>
          <p:cNvPr id="23" name="矩形: 圆角 18"/>
          <p:cNvSpPr/>
          <p:nvPr>
            <p:custDataLst>
              <p:tags r:id="rId18"/>
            </p:custDataLst>
          </p:nvPr>
        </p:nvSpPr>
        <p:spPr>
          <a:xfrm>
            <a:off x="692150" y="3979546"/>
            <a:ext cx="5076190" cy="1800000"/>
          </a:xfrm>
          <a:prstGeom prst="roundRect">
            <a:avLst>
              <a:gd name="adj" fmla="val 6347"/>
            </a:avLst>
          </a:prstGeom>
          <a:gradFill flip="none" rotWithShape="1">
            <a:gsLst>
              <a:gs pos="0">
                <a:schemeClr val="accent2">
                  <a:lumMod val="20000"/>
                  <a:lumOff val="80000"/>
                  <a:alpha val="20000"/>
                </a:schemeClr>
              </a:gs>
              <a:gs pos="100000">
                <a:srgbClr val="FFFFFF">
                  <a:alpha val="0"/>
                </a:srgbClr>
              </a:gs>
            </a:gsLst>
            <a:path path="circle">
              <a:fillToRect l="100000" t="100000"/>
            </a:path>
            <a:tileRect r="-100000" b="-100000"/>
          </a:gradFill>
          <a:ln w="15875" cap="flat" cmpd="sng" algn="ctr">
            <a:solidFill>
              <a:schemeClr val="accent2">
                <a:lumMod val="40000"/>
                <a:lumOff val="60000"/>
                <a:alpha val="60000"/>
              </a:schemeClr>
            </a:solidFill>
            <a:prstDash val="solid"/>
            <a:miter lim="800000"/>
          </a:ln>
          <a:effectLst>
            <a:outerShdw blurRad="279400" dist="228600" dir="2700000" algn="tl" rotWithShape="0">
              <a:schemeClr val="accent2">
                <a:alpha val="8000"/>
              </a:schemeClr>
            </a:outerShdw>
          </a:effectLst>
        </p:spPr>
        <p:style>
          <a:lnRef idx="2">
            <a:srgbClr val="376FFF">
              <a:shade val="15000"/>
            </a:srgbClr>
          </a:lnRef>
          <a:fillRef idx="1">
            <a:srgbClr val="376FFF"/>
          </a:fillRef>
          <a:effectRef idx="0">
            <a:srgbClr val="376FFF"/>
          </a:effectRef>
          <a:fontRef idx="minor">
            <a:srgbClr val="FFFFFF"/>
          </a:fontRef>
        </p:style>
        <p:txBody>
          <a:bodyPr wrap="square" lIns="342095" tIns="536791" rIns="342095" bIns="215900" rtlCol="0" anchor="ctr">
            <a:noAutofit/>
          </a:bodyPr>
          <a:p>
            <a:pPr algn="ctr">
              <a:lnSpc>
                <a:spcPct val="150000"/>
              </a:lnSpc>
            </a:pPr>
            <a:r>
              <a:rPr lang="zh-CN" altLang="zh-CN" sz="1600">
                <a:solidFill>
                  <a:srgbClr val="000000">
                    <a:lumMod val="85000"/>
                    <a:lumOff val="15000"/>
                  </a:srgbClr>
                </a:solidFill>
                <a:latin typeface="+mn-ea"/>
                <a:cs typeface="+mn-ea"/>
                <a:sym typeface="+mn-ea"/>
              </a:rPr>
              <a:t>帕森斯认为，人与职业相匹配是职业选择的焦点，每个人都有独特的人格模式，每种人格模式的个体都对应着相应的职业类型。</a:t>
            </a:r>
            <a:endParaRPr lang="zh-CN" altLang="zh-CN" sz="1600">
              <a:solidFill>
                <a:srgbClr val="000000">
                  <a:lumMod val="85000"/>
                  <a:lumOff val="15000"/>
                </a:srgbClr>
              </a:solidFill>
              <a:latin typeface="+mn-ea"/>
              <a:cs typeface="+mn-ea"/>
              <a:sym typeface="+mn-ea"/>
            </a:endParaRPr>
          </a:p>
        </p:txBody>
      </p:sp>
      <p:sp>
        <p:nvSpPr>
          <p:cNvPr id="25" name="任意多边形: 形状 19"/>
          <p:cNvSpPr/>
          <p:nvPr>
            <p:custDataLst>
              <p:tags r:id="rId19"/>
            </p:custDataLst>
          </p:nvPr>
        </p:nvSpPr>
        <p:spPr>
          <a:xfrm>
            <a:off x="1310640" y="3859531"/>
            <a:ext cx="3854378" cy="489935"/>
          </a:xfrm>
          <a:prstGeom prst="round2SameRect">
            <a:avLst>
              <a:gd name="adj1" fmla="val 0"/>
              <a:gd name="adj2" fmla="val 36291"/>
            </a:avLst>
          </a:prstGeom>
          <a:gradFill flip="none" rotWithShape="1">
            <a:gsLst>
              <a:gs pos="0">
                <a:schemeClr val="accent2">
                  <a:lumMod val="40000"/>
                  <a:lumOff val="60000"/>
                  <a:alpha val="100000"/>
                </a:schemeClr>
              </a:gs>
              <a:gs pos="69000">
                <a:schemeClr val="accent2">
                  <a:alpha val="100000"/>
                </a:schemeClr>
              </a:gs>
              <a:gs pos="100000">
                <a:schemeClr val="accent2">
                  <a:alpha val="100000"/>
                </a:schemeClr>
              </a:gs>
            </a:gsLst>
            <a:lin ang="2700000" scaled="1"/>
            <a:tileRect/>
          </a:gradFill>
          <a:ln w="12700" cap="flat" cmpd="sng" algn="ctr">
            <a:noFill/>
            <a:prstDash val="solid"/>
            <a:miter lim="800000"/>
          </a:ln>
          <a:effectLst>
            <a:outerShdw blurRad="101600" dist="76200" dir="2700000" algn="tl" rotWithShape="0">
              <a:schemeClr val="accent2">
                <a:alpha val="25000"/>
              </a:schemeClr>
            </a:outerShdw>
          </a:effectLst>
        </p:spPr>
        <p:style>
          <a:lnRef idx="2">
            <a:srgbClr val="376FFF">
              <a:shade val="15000"/>
            </a:srgbClr>
          </a:lnRef>
          <a:fillRef idx="1">
            <a:srgbClr val="376FFF"/>
          </a:fillRef>
          <a:effectRef idx="0">
            <a:srgbClr val="376FFF"/>
          </a:effectRef>
          <a:fontRef idx="minor">
            <a:srgbClr val="FFFFFF"/>
          </a:fontRef>
        </p:style>
        <p:txBody>
          <a:bodyPr wrap="square" rtlCol="0" anchor="ctr">
            <a:noAutofit/>
          </a:bodyPr>
          <a:p>
            <a:pPr algn="ctr">
              <a:spcBef>
                <a:spcPct val="0"/>
              </a:spcBef>
              <a:spcAft>
                <a:spcPct val="0"/>
              </a:spcAft>
            </a:pPr>
            <a:r>
              <a:rPr lang="zh-CN" altLang="en-US" sz="2400" b="1" dirty="0">
                <a:solidFill>
                  <a:srgbClr val="FFFFFF"/>
                </a:solidFill>
                <a:latin typeface="+mn-ea"/>
                <a:cs typeface="+mn-ea"/>
                <a:sym typeface="+mn-ea"/>
              </a:rPr>
              <a:t>人职匹配的核心观点</a:t>
            </a:r>
            <a:endParaRPr lang="zh-CN" altLang="en-US" sz="2400" b="1" dirty="0">
              <a:solidFill>
                <a:srgbClr val="FFFFFF"/>
              </a:solidFill>
              <a:latin typeface="+mn-ea"/>
              <a:cs typeface="+mn-ea"/>
              <a:sym typeface="+mn-ea"/>
            </a:endParaRPr>
          </a:p>
        </p:txBody>
      </p:sp>
      <p:sp>
        <p:nvSpPr>
          <p:cNvPr id="26" name="等腰三角形 25"/>
          <p:cNvSpPr/>
          <p:nvPr>
            <p:custDataLst>
              <p:tags r:id="rId20"/>
            </p:custDataLst>
          </p:nvPr>
        </p:nvSpPr>
        <p:spPr>
          <a:xfrm>
            <a:off x="1141730" y="3859531"/>
            <a:ext cx="168561" cy="120119"/>
          </a:xfrm>
          <a:prstGeom prst="triangle">
            <a:avLst>
              <a:gd name="adj" fmla="val 100000"/>
            </a:avLst>
          </a:prstGeom>
          <a:solidFill>
            <a:schemeClr val="accent2">
              <a:lumMod val="50000"/>
            </a:schemeClr>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
        <p:nvSpPr>
          <p:cNvPr id="35" name="等腰三角形 34"/>
          <p:cNvSpPr/>
          <p:nvPr>
            <p:custDataLst>
              <p:tags r:id="rId21"/>
            </p:custDataLst>
          </p:nvPr>
        </p:nvSpPr>
        <p:spPr>
          <a:xfrm flipH="1">
            <a:off x="5165090" y="3859531"/>
            <a:ext cx="168561" cy="120119"/>
          </a:xfrm>
          <a:prstGeom prst="triangle">
            <a:avLst>
              <a:gd name="adj" fmla="val 100000"/>
            </a:avLst>
          </a:prstGeom>
          <a:solidFill>
            <a:schemeClr val="accent2">
              <a:lumMod val="50000"/>
            </a:schemeClr>
          </a:solidFill>
          <a:ln w="12700" cap="flat" cmpd="sng" algn="ctr">
            <a:noFill/>
            <a:prstDash val="solid"/>
            <a:miter lim="800000"/>
          </a:ln>
          <a:effectLst/>
        </p:spPr>
        <p:style>
          <a:lnRef idx="2">
            <a:srgbClr val="376FFF">
              <a:shade val="15000"/>
            </a:srgbClr>
          </a:lnRef>
          <a:fillRef idx="1">
            <a:srgbClr val="376FFF"/>
          </a:fillRef>
          <a:effectRef idx="0">
            <a:srgbClr val="376FFF"/>
          </a:effectRef>
          <a:fontRef idx="minor">
            <a:srgbClr val="FFFFFF"/>
          </a:fontRef>
        </p:style>
        <p:txBody>
          <a:bodyPr rtlCol="0" anchor="ctr"/>
          <a:p>
            <a:pPr algn="ctr"/>
            <a:endParaRPr lang="zh-CN" altLang="en-US">
              <a:solidFill>
                <a:srgbClr val="FFFFFF"/>
              </a:solidFill>
            </a:endParaRPr>
          </a:p>
        </p:txBody>
      </p:sp>
    </p:spTree>
    <p:custDataLst>
      <p:tags r:id="rId2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商务人士的握手"/>
          <p:cNvPicPr>
            <a:picLocks noChangeAspect="1"/>
          </p:cNvPicPr>
          <p:nvPr>
            <p:custDataLst>
              <p:tags r:id="rId2"/>
            </p:custDataLst>
          </p:nvPr>
        </p:nvPicPr>
        <p:blipFill>
          <a:blip r:embed="rId3"/>
          <a:srcRect l="30898" r="30898"/>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285740" y="341630"/>
            <a:ext cx="5411470" cy="441960"/>
          </a:xfrm>
        </p:spPr>
        <p:txBody>
          <a:bodyPr>
            <a:noAutofit/>
          </a:bodyPr>
          <a:lstStyle/>
          <a:p>
            <a:r>
              <a:rPr lang="zh-CN" altLang="en-US" sz="2800">
                <a:solidFill>
                  <a:schemeClr val="accent1">
                    <a:lumMod val="50000"/>
                  </a:schemeClr>
                </a:solidFill>
              </a:rPr>
              <a:t>（一）特质匹配（人找活）</a:t>
            </a:r>
            <a:endParaRPr lang="zh-CN" altLang="en-US" sz="2800">
              <a:solidFill>
                <a:schemeClr val="accent1">
                  <a:lumMod val="50000"/>
                </a:schemeClr>
              </a:solidFill>
            </a:endParaRPr>
          </a:p>
        </p:txBody>
      </p:sp>
      <p:sp>
        <p:nvSpPr>
          <p:cNvPr id="2" name="边界"/>
          <p:cNvSpPr/>
          <p:nvPr>
            <p:custDataLst>
              <p:tags r:id="rId8"/>
            </p:custDataLst>
          </p:nvPr>
        </p:nvSpPr>
        <p:spPr>
          <a:xfrm>
            <a:off x="5321300" y="229118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sym typeface="+mn-ea"/>
            </a:endParaRPr>
          </a:p>
        </p:txBody>
      </p:sp>
      <p:cxnSp>
        <p:nvCxnSpPr>
          <p:cNvPr id="3" name="直接连接符 31"/>
          <p:cNvCxnSpPr/>
          <p:nvPr>
            <p:custDataLst>
              <p:tags r:id="rId9"/>
            </p:custDataLst>
          </p:nvPr>
        </p:nvCxnSpPr>
        <p:spPr>
          <a:xfrm>
            <a:off x="5285105" y="2439855"/>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sp>
        <p:nvSpPr>
          <p:cNvPr id="4" name="矩形 33"/>
          <p:cNvSpPr/>
          <p:nvPr>
            <p:custDataLst>
              <p:tags r:id="rId10"/>
            </p:custDataLst>
          </p:nvPr>
        </p:nvSpPr>
        <p:spPr>
          <a:xfrm>
            <a:off x="5285740" y="1708150"/>
            <a:ext cx="6595745"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个人特质与职业选择之间存在紧密联系，例如，敏感、易动感情、不守常规、个性强、理想主义等特质的人更适合从事艺术创作等审美性职业。</a:t>
            </a:r>
            <a:endParaRPr lang="zh-CN" altLang="en-US" sz="1600" dirty="0">
              <a:ln>
                <a:noFill/>
                <a:prstDash val="sysDot"/>
              </a:ln>
              <a:solidFill>
                <a:schemeClr val="tx1">
                  <a:lumMod val="85000"/>
                  <a:lumOff val="15000"/>
                </a:schemeClr>
              </a:solidFill>
              <a:latin typeface="+mn-ea"/>
              <a:cs typeface="+mn-ea"/>
              <a:sym typeface="+mn-ea"/>
            </a:endParaRPr>
          </a:p>
        </p:txBody>
      </p:sp>
      <p:sp>
        <p:nvSpPr>
          <p:cNvPr id="8" name="矩形 34"/>
          <p:cNvSpPr/>
          <p:nvPr>
            <p:custDataLst>
              <p:tags r:id="rId11"/>
            </p:custDataLst>
          </p:nvPr>
        </p:nvSpPr>
        <p:spPr>
          <a:xfrm>
            <a:off x="5285740" y="1403452"/>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个人特质与职业选择的关系</a:t>
            </a:r>
            <a:endParaRPr lang="zh-CN" altLang="en-US" b="1" dirty="0">
              <a:ln>
                <a:noFill/>
                <a:prstDash val="sysDot"/>
              </a:ln>
              <a:solidFill>
                <a:schemeClr val="accent1"/>
              </a:solidFill>
              <a:latin typeface="+mn-ea"/>
              <a:cs typeface="+mn-ea"/>
              <a:sym typeface="+mn-ea"/>
            </a:endParaRPr>
          </a:p>
        </p:txBody>
      </p:sp>
      <p:sp>
        <p:nvSpPr>
          <p:cNvPr id="17" name="矩形 16"/>
          <p:cNvSpPr/>
          <p:nvPr>
            <p:custDataLst>
              <p:tags r:id="rId12"/>
            </p:custDataLst>
          </p:nvPr>
        </p:nvSpPr>
        <p:spPr>
          <a:xfrm>
            <a:off x="5285740" y="2930525"/>
            <a:ext cx="6596380"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具有个性强、理想主义等特质的人群往往更适合从事需要自我情感表达和审美创造力的职业，如艺术创作。</a:t>
            </a:r>
            <a:endParaRPr lang="zh-CN" altLang="en-US" sz="1600" dirty="0">
              <a:ln>
                <a:noFill/>
                <a:prstDash val="sysDot"/>
              </a:ln>
              <a:solidFill>
                <a:schemeClr val="tx1">
                  <a:lumMod val="85000"/>
                  <a:lumOff val="15000"/>
                </a:schemeClr>
              </a:solidFill>
              <a:latin typeface="+mn-ea"/>
              <a:cs typeface="+mn-ea"/>
              <a:sym typeface="+mn-ea"/>
            </a:endParaRPr>
          </a:p>
        </p:txBody>
      </p:sp>
      <p:sp>
        <p:nvSpPr>
          <p:cNvPr id="18" name="矩形 17"/>
          <p:cNvSpPr/>
          <p:nvPr>
            <p:custDataLst>
              <p:tags r:id="rId13"/>
            </p:custDataLst>
          </p:nvPr>
        </p:nvSpPr>
        <p:spPr>
          <a:xfrm>
            <a:off x="5285740" y="261004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审美性职业与个性强人群的匹配</a:t>
            </a:r>
            <a:endParaRPr lang="zh-CN" altLang="en-US" b="1" dirty="0">
              <a:ln>
                <a:noFill/>
                <a:prstDash val="sysDot"/>
              </a:ln>
              <a:solidFill>
                <a:schemeClr val="accent2"/>
              </a:solidFill>
              <a:latin typeface="+mn-ea"/>
              <a:cs typeface="+mn-ea"/>
              <a:sym typeface="+mn-ea"/>
            </a:endParaRPr>
          </a:p>
        </p:txBody>
      </p:sp>
      <p:cxnSp>
        <p:nvCxnSpPr>
          <p:cNvPr id="19" name="直接连接符 18"/>
          <p:cNvCxnSpPr/>
          <p:nvPr>
            <p:custDataLst>
              <p:tags r:id="rId14"/>
            </p:custDataLst>
          </p:nvPr>
        </p:nvCxnSpPr>
        <p:spPr>
          <a:xfrm>
            <a:off x="5320030" y="3606445"/>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21" name="矩形 20"/>
          <p:cNvSpPr/>
          <p:nvPr>
            <p:custDataLst>
              <p:tags r:id="rId15"/>
            </p:custDataLst>
          </p:nvPr>
        </p:nvSpPr>
        <p:spPr>
          <a:xfrm>
            <a:off x="5320665" y="4098290"/>
            <a:ext cx="6561455"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理想主义者倾向于追求意义和价值，因此他们可能更适合那些能够实现个人理想和抱负的职业环境。</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矩形 21"/>
          <p:cNvSpPr/>
          <p:nvPr>
            <p:custDataLst>
              <p:tags r:id="rId16"/>
            </p:custDataLst>
          </p:nvPr>
        </p:nvSpPr>
        <p:spPr>
          <a:xfrm>
            <a:off x="5285740" y="3749967"/>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理想主义者的职场定位</a:t>
            </a:r>
            <a:endParaRPr lang="zh-CN" altLang="en-US" b="1" dirty="0">
              <a:ln>
                <a:noFill/>
                <a:prstDash val="sysDot"/>
              </a:ln>
              <a:solidFill>
                <a:schemeClr val="accent3"/>
              </a:solidFill>
              <a:latin typeface="+mn-ea"/>
              <a:cs typeface="+mn-ea"/>
              <a:sym typeface="+mn-ea"/>
            </a:endParaRPr>
          </a:p>
        </p:txBody>
      </p:sp>
      <p:cxnSp>
        <p:nvCxnSpPr>
          <p:cNvPr id="23" name="直接连接符 22"/>
          <p:cNvCxnSpPr/>
          <p:nvPr>
            <p:custDataLst>
              <p:tags r:id="rId17"/>
            </p:custDataLst>
          </p:nvPr>
        </p:nvCxnSpPr>
        <p:spPr>
          <a:xfrm>
            <a:off x="5320665" y="4694930"/>
            <a:ext cx="6234427" cy="0"/>
          </a:xfrm>
          <a:prstGeom prst="line">
            <a:avLst/>
          </a:prstGeom>
          <a:ln w="12700">
            <a:solidFill>
              <a:schemeClr val="accent4">
                <a:alpha val="75000"/>
              </a:schemeClr>
            </a:solidFill>
          </a:ln>
        </p:spPr>
        <p:style>
          <a:lnRef idx="2">
            <a:schemeClr val="accent1"/>
          </a:lnRef>
          <a:fillRef idx="0">
            <a:srgbClr val="FFFFFF"/>
          </a:fillRef>
          <a:effectRef idx="0">
            <a:srgbClr val="FFFFFF"/>
          </a:effectRef>
          <a:fontRef idx="minor">
            <a:schemeClr val="tx1"/>
          </a:fontRef>
        </p:style>
      </p:cxnSp>
      <p:sp>
        <p:nvSpPr>
          <p:cNvPr id="25" name="矩形 24"/>
          <p:cNvSpPr/>
          <p:nvPr>
            <p:custDataLst>
              <p:tags r:id="rId18"/>
            </p:custDataLst>
          </p:nvPr>
        </p:nvSpPr>
        <p:spPr>
          <a:xfrm>
            <a:off x="5320030" y="5266055"/>
            <a:ext cx="6560820" cy="469900"/>
          </a:xfrm>
          <a:prstGeom prst="rect">
            <a:avLst/>
          </a:prstGeom>
          <a:ln>
            <a:noFill/>
            <a:prstDash val="sysDash"/>
          </a:ln>
        </p:spPr>
        <p:txBody>
          <a:bodyPr vert="horz" wrap="square" lIns="0" tIns="0" rIns="0" bIns="0" rtlCol="0" anchor="t" anchorCtr="0">
            <a:noAutofit/>
          </a:bodyPr>
          <a:p>
            <a:pPr lvl="0" indent="-228600" algn="l" fontAlgn="auto">
              <a:lnSpc>
                <a:spcPct val="115000"/>
              </a:lnSpc>
              <a:buClrTx/>
              <a:buSzTx/>
              <a:buFontTx/>
            </a:pPr>
            <a:r>
              <a:rPr lang="zh-CN" altLang="en-US" sz="1600" dirty="0">
                <a:ln>
                  <a:noFill/>
                  <a:prstDash val="sysDot"/>
                </a:ln>
                <a:solidFill>
                  <a:schemeClr val="tx1">
                    <a:lumMod val="85000"/>
                    <a:lumOff val="15000"/>
                  </a:schemeClr>
                </a:solidFill>
                <a:latin typeface="+mn-ea"/>
                <a:cs typeface="+mn-ea"/>
                <a:sym typeface="+mn-ea"/>
              </a:rPr>
              <a:t>特质匹配理论在职业指导中起到重要作用，帮助个人根据自身特质找到最适合的职业路径，从而提高工作满意度和职业成就感。</a:t>
            </a:r>
            <a:endParaRPr lang="zh-CN" altLang="en-US" sz="1600" dirty="0">
              <a:ln>
                <a:noFill/>
                <a:prstDash val="sysDot"/>
              </a:ln>
              <a:solidFill>
                <a:schemeClr val="tx1">
                  <a:lumMod val="85000"/>
                  <a:lumOff val="15000"/>
                </a:schemeClr>
              </a:solidFill>
              <a:latin typeface="+mn-ea"/>
              <a:cs typeface="+mn-ea"/>
              <a:sym typeface="+mn-ea"/>
            </a:endParaRPr>
          </a:p>
        </p:txBody>
      </p:sp>
      <p:sp>
        <p:nvSpPr>
          <p:cNvPr id="26" name="矩形 25"/>
          <p:cNvSpPr/>
          <p:nvPr>
            <p:custDataLst>
              <p:tags r:id="rId19"/>
            </p:custDataLst>
          </p:nvPr>
        </p:nvSpPr>
        <p:spPr>
          <a:xfrm>
            <a:off x="5320030" y="4889884"/>
            <a:ext cx="6233792" cy="259106"/>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4"/>
                </a:solidFill>
                <a:latin typeface="+mn-ea"/>
                <a:cs typeface="+mn-ea"/>
                <a:sym typeface="+mn-ea"/>
              </a:rPr>
              <a:t>特质匹配在职业指导中的作用</a:t>
            </a:r>
            <a:endParaRPr lang="zh-CN" altLang="en-US" b="1" dirty="0">
              <a:ln>
                <a:noFill/>
                <a:prstDash val="sysDot"/>
              </a:ln>
              <a:solidFill>
                <a:schemeClr val="accent4"/>
              </a:solidFill>
              <a:latin typeface="+mn-ea"/>
              <a:cs typeface="+mn-ea"/>
              <a:sym typeface="+mn-ea"/>
            </a:endParaRPr>
          </a:p>
        </p:txBody>
      </p:sp>
    </p:spTree>
    <p:custDataLst>
      <p:tags r:id="rId20"/>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Autofit/>
          </a:bodyPr>
          <a:p>
            <a:r>
              <a:rPr lang="en-US" altLang="en-US" sz="2800">
                <a:solidFill>
                  <a:schemeClr val="accent1">
                    <a:lumMod val="50000"/>
                  </a:schemeClr>
                </a:solidFill>
              </a:rPr>
              <a:t>（二）因素匹配（活找人）</a:t>
            </a:r>
            <a:endParaRPr lang="en-US" altLang="en-US" sz="2800">
              <a:solidFill>
                <a:schemeClr val="accent1">
                  <a:lumMod val="50000"/>
                </a:schemeClr>
              </a:solidFill>
            </a:endParaRPr>
          </a:p>
        </p:txBody>
      </p:sp>
      <p:sp>
        <p:nvSpPr>
          <p:cNvPr id="14" name="任意多边形: 形状 18"/>
          <p:cNvSpPr/>
          <p:nvPr>
            <p:custDataLst>
              <p:tags r:id="rId2"/>
            </p:custDataLst>
          </p:nvPr>
        </p:nvSpPr>
        <p:spPr>
          <a:xfrm>
            <a:off x="4473575" y="1457325"/>
            <a:ext cx="7506970" cy="805815"/>
          </a:xfrm>
          <a:custGeom>
            <a:avLst/>
            <a:gdLst>
              <a:gd name="connsiteX0" fmla="*/ 0 w 6439503"/>
              <a:gd name="connsiteY0" fmla="*/ 0 h 836180"/>
              <a:gd name="connsiteX1" fmla="*/ 6439504 w 6439503"/>
              <a:gd name="connsiteY1" fmla="*/ 0 h 836180"/>
              <a:gd name="connsiteX2" fmla="*/ 6439504 w 6439503"/>
              <a:gd name="connsiteY2" fmla="*/ 836181 h 836180"/>
              <a:gd name="connsiteX3" fmla="*/ 0 w 6439503"/>
              <a:gd name="connsiteY3" fmla="*/ 836181 h 836180"/>
            </a:gdLst>
            <a:ahLst/>
            <a:cxnLst>
              <a:cxn ang="0">
                <a:pos x="connsiteX0" y="connsiteY0"/>
              </a:cxn>
              <a:cxn ang="0">
                <a:pos x="connsiteX1" y="connsiteY1"/>
              </a:cxn>
              <a:cxn ang="0">
                <a:pos x="connsiteX2" y="connsiteY2"/>
              </a:cxn>
              <a:cxn ang="0">
                <a:pos x="connsiteX3" y="connsiteY3"/>
              </a:cxn>
            </a:cxnLst>
            <a:rect l="l" t="t" r="r" b="b"/>
            <a:pathLst>
              <a:path w="6439503" h="836180">
                <a:moveTo>
                  <a:pt x="0" y="0"/>
                </a:moveTo>
                <a:lnTo>
                  <a:pt x="6439504" y="0"/>
                </a:lnTo>
                <a:lnTo>
                  <a:pt x="6439504" y="836181"/>
                </a:lnTo>
                <a:lnTo>
                  <a:pt x="0" y="836181"/>
                </a:lnTo>
                <a:close/>
              </a:path>
            </a:pathLst>
          </a:custGeom>
          <a:solidFill>
            <a:schemeClr val="accent6">
              <a:lumMod val="20000"/>
              <a:lumOff val="80000"/>
              <a:alpha val="40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indent="0" algn="l" fontAlgn="auto">
              <a:lnSpc>
                <a:spcPct val="130000"/>
              </a:lnSpc>
              <a:buClrTx/>
              <a:buSzTx/>
              <a:buFontTx/>
            </a:pPr>
            <a:r>
              <a:rPr lang="zh-CN" altLang="en-US" sz="1600">
                <a:solidFill>
                  <a:schemeClr val="tx1">
                    <a:lumMod val="85000"/>
                    <a:lumOff val="15000"/>
                  </a:schemeClr>
                </a:solidFill>
                <a:sym typeface="+mn-ea"/>
              </a:rPr>
              <a:t>我国毕业生由于应试教育和统一培养模式的影响，个人特质不够明显，个性不突出，同时社会发展的匹配要求还未完全实现，这使得人</a:t>
            </a:r>
            <a:r>
              <a:rPr lang="en-US" altLang="zh-CN" sz="1600">
                <a:solidFill>
                  <a:schemeClr val="tx1">
                    <a:lumMod val="85000"/>
                    <a:lumOff val="15000"/>
                  </a:schemeClr>
                </a:solidFill>
                <a:sym typeface="+mn-ea"/>
              </a:rPr>
              <a:t>-</a:t>
            </a:r>
            <a:r>
              <a:rPr lang="zh-CN" altLang="en-US" sz="1600">
                <a:solidFill>
                  <a:schemeClr val="tx1">
                    <a:lumMod val="85000"/>
                    <a:lumOff val="15000"/>
                  </a:schemeClr>
                </a:solidFill>
                <a:sym typeface="+mn-ea"/>
              </a:rPr>
              <a:t>职匹配更加困难。</a:t>
            </a:r>
            <a:endParaRPr lang="zh-CN" altLang="en-US" sz="1600">
              <a:solidFill>
                <a:schemeClr val="tx1">
                  <a:lumMod val="85000"/>
                  <a:lumOff val="15000"/>
                </a:schemeClr>
              </a:solidFill>
              <a:sym typeface="+mn-ea"/>
            </a:endParaRPr>
          </a:p>
        </p:txBody>
      </p:sp>
      <p:sp>
        <p:nvSpPr>
          <p:cNvPr id="28" name="任意多边形: 形状 20"/>
          <p:cNvSpPr/>
          <p:nvPr>
            <p:custDataLst>
              <p:tags r:id="rId3"/>
            </p:custDataLst>
          </p:nvPr>
        </p:nvSpPr>
        <p:spPr>
          <a:xfrm>
            <a:off x="4596765" y="2262505"/>
            <a:ext cx="7383780" cy="805815"/>
          </a:xfrm>
          <a:custGeom>
            <a:avLst/>
            <a:gdLst>
              <a:gd name="connsiteX0" fmla="*/ 0 w 6439503"/>
              <a:gd name="connsiteY0" fmla="*/ 0 h 836180"/>
              <a:gd name="connsiteX1" fmla="*/ 6439504 w 6439503"/>
              <a:gd name="connsiteY1" fmla="*/ 0 h 836180"/>
              <a:gd name="connsiteX2" fmla="*/ 6439504 w 6439503"/>
              <a:gd name="connsiteY2" fmla="*/ 836181 h 836180"/>
              <a:gd name="connsiteX3" fmla="*/ 0 w 6439503"/>
              <a:gd name="connsiteY3" fmla="*/ 836181 h 836180"/>
            </a:gdLst>
            <a:ahLst/>
            <a:cxnLst>
              <a:cxn ang="0">
                <a:pos x="connsiteX0" y="connsiteY0"/>
              </a:cxn>
              <a:cxn ang="0">
                <a:pos x="connsiteX1" y="connsiteY1"/>
              </a:cxn>
              <a:cxn ang="0">
                <a:pos x="connsiteX2" y="connsiteY2"/>
              </a:cxn>
              <a:cxn ang="0">
                <a:pos x="connsiteX3" y="connsiteY3"/>
              </a:cxn>
            </a:cxnLst>
            <a:rect l="l" t="t" r="r" b="b"/>
            <a:pathLst>
              <a:path w="6439503" h="836180">
                <a:moveTo>
                  <a:pt x="0" y="0"/>
                </a:moveTo>
                <a:lnTo>
                  <a:pt x="6439504" y="0"/>
                </a:lnTo>
                <a:lnTo>
                  <a:pt x="6439504" y="836181"/>
                </a:lnTo>
                <a:lnTo>
                  <a:pt x="0" y="836181"/>
                </a:lnTo>
                <a:close/>
              </a:path>
            </a:pathLst>
          </a:custGeom>
          <a:solidFill>
            <a:schemeClr val="accent6">
              <a:lumMod val="20000"/>
              <a:lumOff val="80000"/>
              <a:alpha val="30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特质匹配理论的静态观点未能充分考虑职业变动的动态性，忽略了社会因素对职业设计的影响和制约作用。</a:t>
            </a:r>
            <a:endParaRPr lang="zh-CN" altLang="en-US" sz="1600">
              <a:solidFill>
                <a:schemeClr val="tx1">
                  <a:lumMod val="85000"/>
                  <a:lumOff val="15000"/>
                </a:schemeClr>
              </a:solidFill>
              <a:sym typeface="+mn-ea"/>
            </a:endParaRPr>
          </a:p>
        </p:txBody>
      </p:sp>
      <p:sp>
        <p:nvSpPr>
          <p:cNvPr id="29" name="任意多边形: 形状 21"/>
          <p:cNvSpPr/>
          <p:nvPr>
            <p:custDataLst>
              <p:tags r:id="rId4"/>
            </p:custDataLst>
          </p:nvPr>
        </p:nvSpPr>
        <p:spPr>
          <a:xfrm>
            <a:off x="4596765" y="3068320"/>
            <a:ext cx="7384415" cy="805815"/>
          </a:xfrm>
          <a:custGeom>
            <a:avLst/>
            <a:gdLst>
              <a:gd name="connsiteX0" fmla="*/ 0 w 6439503"/>
              <a:gd name="connsiteY0" fmla="*/ 0 h 836180"/>
              <a:gd name="connsiteX1" fmla="*/ 6439504 w 6439503"/>
              <a:gd name="connsiteY1" fmla="*/ 0 h 836180"/>
              <a:gd name="connsiteX2" fmla="*/ 6439504 w 6439503"/>
              <a:gd name="connsiteY2" fmla="*/ 836181 h 836180"/>
              <a:gd name="connsiteX3" fmla="*/ 0 w 6439503"/>
              <a:gd name="connsiteY3" fmla="*/ 836181 h 836180"/>
            </a:gdLst>
            <a:ahLst/>
            <a:cxnLst>
              <a:cxn ang="0">
                <a:pos x="connsiteX0" y="connsiteY0"/>
              </a:cxn>
              <a:cxn ang="0">
                <a:pos x="connsiteX1" y="connsiteY1"/>
              </a:cxn>
              <a:cxn ang="0">
                <a:pos x="connsiteX2" y="connsiteY2"/>
              </a:cxn>
              <a:cxn ang="0">
                <a:pos x="connsiteX3" y="connsiteY3"/>
              </a:cxn>
            </a:cxnLst>
            <a:rect l="l" t="t" r="r" b="b"/>
            <a:pathLst>
              <a:path w="6439503" h="836180">
                <a:moveTo>
                  <a:pt x="0" y="0"/>
                </a:moveTo>
                <a:lnTo>
                  <a:pt x="6439504" y="0"/>
                </a:lnTo>
                <a:lnTo>
                  <a:pt x="6439504" y="836181"/>
                </a:lnTo>
                <a:lnTo>
                  <a:pt x="0" y="836181"/>
                </a:lnTo>
                <a:close/>
              </a:path>
            </a:pathLst>
          </a:custGeom>
          <a:solidFill>
            <a:schemeClr val="accent6">
              <a:lumMod val="20000"/>
              <a:lumOff val="80000"/>
              <a:alpha val="25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特质匹配理论过于依赖客观测量，而忽视了求职者的态度、期望、人格和价值观等主观因素，导致匹配结果可能不够全面。</a:t>
            </a:r>
            <a:endParaRPr lang="zh-CN" altLang="en-US" sz="1600">
              <a:solidFill>
                <a:schemeClr val="tx1">
                  <a:lumMod val="85000"/>
                  <a:lumOff val="15000"/>
                </a:schemeClr>
              </a:solidFill>
              <a:sym typeface="+mn-ea"/>
            </a:endParaRPr>
          </a:p>
        </p:txBody>
      </p:sp>
      <p:sp>
        <p:nvSpPr>
          <p:cNvPr id="31" name="任意多边形: 形状 23"/>
          <p:cNvSpPr/>
          <p:nvPr>
            <p:custDataLst>
              <p:tags r:id="rId5"/>
            </p:custDataLst>
          </p:nvPr>
        </p:nvSpPr>
        <p:spPr>
          <a:xfrm>
            <a:off x="4596765" y="3872865"/>
            <a:ext cx="7384415" cy="805815"/>
          </a:xfrm>
          <a:custGeom>
            <a:avLst/>
            <a:gdLst>
              <a:gd name="connsiteX0" fmla="*/ 0 w 6439503"/>
              <a:gd name="connsiteY0" fmla="*/ 0 h 836180"/>
              <a:gd name="connsiteX1" fmla="*/ 6439504 w 6439503"/>
              <a:gd name="connsiteY1" fmla="*/ 0 h 836180"/>
              <a:gd name="connsiteX2" fmla="*/ 6439504 w 6439503"/>
              <a:gd name="connsiteY2" fmla="*/ 836181 h 836180"/>
              <a:gd name="connsiteX3" fmla="*/ 0 w 6439503"/>
              <a:gd name="connsiteY3" fmla="*/ 836181 h 836180"/>
            </a:gdLst>
            <a:ahLst/>
            <a:cxnLst>
              <a:cxn ang="0">
                <a:pos x="connsiteX0" y="connsiteY0"/>
              </a:cxn>
              <a:cxn ang="0">
                <a:pos x="connsiteX1" y="connsiteY1"/>
              </a:cxn>
              <a:cxn ang="0">
                <a:pos x="connsiteX2" y="connsiteY2"/>
              </a:cxn>
              <a:cxn ang="0">
                <a:pos x="connsiteX3" y="connsiteY3"/>
              </a:cxn>
            </a:cxnLst>
            <a:rect l="l" t="t" r="r" b="b"/>
            <a:pathLst>
              <a:path w="6439503" h="836180">
                <a:moveTo>
                  <a:pt x="0" y="0"/>
                </a:moveTo>
                <a:lnTo>
                  <a:pt x="6439504" y="0"/>
                </a:lnTo>
                <a:lnTo>
                  <a:pt x="6439504" y="836181"/>
                </a:lnTo>
                <a:lnTo>
                  <a:pt x="0" y="836181"/>
                </a:lnTo>
                <a:close/>
              </a:path>
            </a:pathLst>
          </a:custGeom>
          <a:solidFill>
            <a:schemeClr val="accent6">
              <a:lumMod val="20000"/>
              <a:lumOff val="80000"/>
              <a:alpha val="20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心理测量工具在评估个人特质时存在信度和效度问题，这限制了特质匹配理论在实际应用中的精确性和可靠性。</a:t>
            </a:r>
            <a:endParaRPr lang="zh-CN" altLang="en-US" sz="1600">
              <a:solidFill>
                <a:schemeClr val="tx1">
                  <a:lumMod val="85000"/>
                  <a:lumOff val="15000"/>
                </a:schemeClr>
              </a:solidFill>
              <a:sym typeface="+mn-ea"/>
            </a:endParaRPr>
          </a:p>
        </p:txBody>
      </p:sp>
      <p:sp>
        <p:nvSpPr>
          <p:cNvPr id="38" name="任意多边形: 形状 24"/>
          <p:cNvSpPr/>
          <p:nvPr>
            <p:custDataLst>
              <p:tags r:id="rId6"/>
            </p:custDataLst>
          </p:nvPr>
        </p:nvSpPr>
        <p:spPr>
          <a:xfrm>
            <a:off x="4596765" y="4678680"/>
            <a:ext cx="7384415" cy="1264285"/>
          </a:xfrm>
          <a:custGeom>
            <a:avLst/>
            <a:gdLst>
              <a:gd name="connsiteX0" fmla="*/ 0 w 6439503"/>
              <a:gd name="connsiteY0" fmla="*/ 0 h 1312423"/>
              <a:gd name="connsiteX1" fmla="*/ 6439504 w 6439503"/>
              <a:gd name="connsiteY1" fmla="*/ 0 h 1312423"/>
              <a:gd name="connsiteX2" fmla="*/ 6439504 w 6439503"/>
              <a:gd name="connsiteY2" fmla="*/ 1312424 h 1312423"/>
              <a:gd name="connsiteX3" fmla="*/ 0 w 6439503"/>
              <a:gd name="connsiteY3" fmla="*/ 1312424 h 1312423"/>
            </a:gdLst>
            <a:ahLst/>
            <a:cxnLst>
              <a:cxn ang="0">
                <a:pos x="connsiteX0" y="connsiteY0"/>
              </a:cxn>
              <a:cxn ang="0">
                <a:pos x="connsiteX1" y="connsiteY1"/>
              </a:cxn>
              <a:cxn ang="0">
                <a:pos x="connsiteX2" y="connsiteY2"/>
              </a:cxn>
              <a:cxn ang="0">
                <a:pos x="connsiteX3" y="connsiteY3"/>
              </a:cxn>
            </a:cxnLst>
            <a:rect l="l" t="t" r="r" b="b"/>
            <a:pathLst>
              <a:path w="6439503" h="1312423">
                <a:moveTo>
                  <a:pt x="0" y="0"/>
                </a:moveTo>
                <a:lnTo>
                  <a:pt x="6439504" y="0"/>
                </a:lnTo>
                <a:lnTo>
                  <a:pt x="6439504" y="1312424"/>
                </a:lnTo>
                <a:lnTo>
                  <a:pt x="0" y="1312424"/>
                </a:lnTo>
                <a:close/>
              </a:path>
            </a:pathLst>
          </a:custGeom>
          <a:solidFill>
            <a:schemeClr val="accent6">
              <a:lumMod val="20000"/>
              <a:lumOff val="80000"/>
              <a:alpha val="15000"/>
            </a:schemeClr>
          </a:solidFill>
          <a:ln w="12700" cap="flat">
            <a:solidFill>
              <a:srgbClr val="FFFFFF"/>
            </a:solidFill>
            <a:prstDash val="solid"/>
            <a:miter/>
          </a:ln>
        </p:spPr>
        <p:txBody>
          <a:bodyPr rot="0" spcFirstLastPara="0" vert="horz" wrap="square" lIns="288290" tIns="0" rIns="288290" bIns="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30000"/>
              </a:lnSpc>
              <a:buClrTx/>
              <a:buSzTx/>
              <a:buFontTx/>
            </a:pPr>
            <a:r>
              <a:rPr lang="zh-CN" altLang="en-US" sz="1600">
                <a:solidFill>
                  <a:schemeClr val="tx1">
                    <a:lumMod val="85000"/>
                    <a:lumOff val="15000"/>
                  </a:schemeClr>
                </a:solidFill>
                <a:sym typeface="+mn-ea"/>
              </a:rPr>
              <a:t>随着职业种类的不断增多和快速变化，确定每种职业所需的具体个人特质变得越来越复杂，这给特质匹配带来了挑战。</a:t>
            </a:r>
            <a:endParaRPr lang="zh-CN" altLang="en-US" sz="1600">
              <a:solidFill>
                <a:schemeClr val="tx1">
                  <a:lumMod val="85000"/>
                  <a:lumOff val="15000"/>
                </a:schemeClr>
              </a:solidFill>
              <a:sym typeface="+mn-ea"/>
            </a:endParaRPr>
          </a:p>
        </p:txBody>
      </p:sp>
      <p:sp>
        <p:nvSpPr>
          <p:cNvPr id="40" name="任意多边形: 形状 32"/>
          <p:cNvSpPr/>
          <p:nvPr>
            <p:custDataLst>
              <p:tags r:id="rId7"/>
            </p:custDataLst>
          </p:nvPr>
        </p:nvSpPr>
        <p:spPr>
          <a:xfrm>
            <a:off x="162673" y="1457008"/>
            <a:ext cx="4547731" cy="4486275"/>
          </a:xfrm>
          <a:custGeom>
            <a:avLst/>
            <a:gdLst>
              <a:gd name="connsiteX0" fmla="*/ 4535824 w 4535823"/>
              <a:gd name="connsiteY0" fmla="*/ 0 h 4657145"/>
              <a:gd name="connsiteX1" fmla="*/ 4535824 w 4535823"/>
              <a:gd name="connsiteY1" fmla="*/ 836181 h 4657145"/>
              <a:gd name="connsiteX2" fmla="*/ 2407364 w 4535823"/>
              <a:gd name="connsiteY2" fmla="*/ 836181 h 4657145"/>
              <a:gd name="connsiteX3" fmla="*/ 1000680 w 4535823"/>
              <a:gd name="connsiteY3" fmla="*/ 1395737 h 4657145"/>
              <a:gd name="connsiteX4" fmla="*/ 418090 w 4535823"/>
              <a:gd name="connsiteY4" fmla="*/ 2746625 h 4657145"/>
              <a:gd name="connsiteX5" fmla="*/ 1000680 w 4535823"/>
              <a:gd name="connsiteY5" fmla="*/ 4097589 h 4657145"/>
              <a:gd name="connsiteX6" fmla="*/ 2407364 w 4535823"/>
              <a:gd name="connsiteY6" fmla="*/ 4657146 h 4657145"/>
              <a:gd name="connsiteX7" fmla="*/ 2328535 w 4535823"/>
              <a:gd name="connsiteY7" fmla="*/ 4657146 h 4657145"/>
              <a:gd name="connsiteX8" fmla="*/ 0 w 4535823"/>
              <a:gd name="connsiteY8" fmla="*/ 2328535 h 4657145"/>
              <a:gd name="connsiteX9" fmla="*/ 682019 w 4535823"/>
              <a:gd name="connsiteY9" fmla="*/ 682019 h 4657145"/>
              <a:gd name="connsiteX10" fmla="*/ 2328535 w 4535823"/>
              <a:gd name="connsiteY10" fmla="*/ 0 h 4657145"/>
              <a:gd name="connsiteX11" fmla="*/ 4535824 w 4535823"/>
              <a:gd name="connsiteY11" fmla="*/ 0 h 465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35823" h="4657145">
                <a:moveTo>
                  <a:pt x="4535824" y="0"/>
                </a:moveTo>
                <a:lnTo>
                  <a:pt x="4535824" y="836181"/>
                </a:lnTo>
                <a:lnTo>
                  <a:pt x="2407364" y="836181"/>
                </a:lnTo>
                <a:cubicBezTo>
                  <a:pt x="1876009" y="836181"/>
                  <a:pt x="1376429" y="1034888"/>
                  <a:pt x="1000680" y="1395737"/>
                </a:cubicBezTo>
                <a:cubicBezTo>
                  <a:pt x="625007" y="1756587"/>
                  <a:pt x="418090" y="2236327"/>
                  <a:pt x="418090" y="2746625"/>
                </a:cubicBezTo>
                <a:cubicBezTo>
                  <a:pt x="418090" y="3256924"/>
                  <a:pt x="625007" y="3736739"/>
                  <a:pt x="1000680" y="4097589"/>
                </a:cubicBezTo>
                <a:cubicBezTo>
                  <a:pt x="1376429" y="4458439"/>
                  <a:pt x="1876009" y="4657146"/>
                  <a:pt x="2407364" y="4657146"/>
                </a:cubicBezTo>
                <a:lnTo>
                  <a:pt x="2328535" y="4657146"/>
                </a:lnTo>
                <a:cubicBezTo>
                  <a:pt x="1042489" y="4657146"/>
                  <a:pt x="0" y="3614581"/>
                  <a:pt x="0" y="2328535"/>
                </a:cubicBezTo>
                <a:cubicBezTo>
                  <a:pt x="0" y="1685512"/>
                  <a:pt x="260660" y="1103378"/>
                  <a:pt x="682019" y="682019"/>
                </a:cubicBezTo>
                <a:cubicBezTo>
                  <a:pt x="1103378" y="260660"/>
                  <a:pt x="1685512" y="0"/>
                  <a:pt x="2328535" y="0"/>
                </a:cubicBezTo>
                <a:lnTo>
                  <a:pt x="4535824" y="0"/>
                </a:lnTo>
                <a:close/>
              </a:path>
            </a:pathLst>
          </a:custGeom>
          <a:solidFill>
            <a:schemeClr val="accent6">
              <a:lumMod val="90000"/>
            </a:schemeClr>
          </a:solidFill>
          <a:ln w="12700" cap="flat">
            <a:solidFill>
              <a:srgbClr val="FFFFFF"/>
            </a:solidFill>
            <a:prstDash val="solid"/>
            <a:miter/>
          </a:ln>
        </p:spPr>
        <p:txBody>
          <a:bodyPr rot="0" spcFirstLastPara="0" vert="horz" wrap="square" lIns="2484120" tIns="0" rIns="0" bIns="3780155"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b="1">
                <a:solidFill>
                  <a:srgbClr val="FFFFFF"/>
                </a:solidFill>
                <a:sym typeface="+mn-ea"/>
              </a:rPr>
              <a:t>我国毕业生特质不明显与社会匹配要求</a:t>
            </a:r>
            <a:endParaRPr lang="zh-CN" altLang="en-US" b="1">
              <a:solidFill>
                <a:srgbClr val="FFFFFF"/>
              </a:solidFill>
              <a:sym typeface="+mn-ea"/>
            </a:endParaRPr>
          </a:p>
        </p:txBody>
      </p:sp>
      <p:sp>
        <p:nvSpPr>
          <p:cNvPr id="41" name="任意多边形: 形状 33"/>
          <p:cNvSpPr/>
          <p:nvPr>
            <p:custDataLst>
              <p:tags r:id="rId8"/>
            </p:custDataLst>
          </p:nvPr>
        </p:nvSpPr>
        <p:spPr>
          <a:xfrm>
            <a:off x="571137" y="2262762"/>
            <a:ext cx="4139267" cy="3680521"/>
          </a:xfrm>
          <a:custGeom>
            <a:avLst/>
            <a:gdLst>
              <a:gd name="connsiteX0" fmla="*/ 4117734 w 4117733"/>
              <a:gd name="connsiteY0" fmla="*/ 0 h 3820965"/>
              <a:gd name="connsiteX1" fmla="*/ 4117734 w 4117733"/>
              <a:gd name="connsiteY1" fmla="*/ 836181 h 3820965"/>
              <a:gd name="connsiteX2" fmla="*/ 2044614 w 4117733"/>
              <a:gd name="connsiteY2" fmla="*/ 836181 h 3820965"/>
              <a:gd name="connsiteX3" fmla="*/ 894485 w 4117733"/>
              <a:gd name="connsiteY3" fmla="*/ 1273275 h 3820965"/>
              <a:gd name="connsiteX4" fmla="*/ 418090 w 4117733"/>
              <a:gd name="connsiteY4" fmla="*/ 2328535 h 3820965"/>
              <a:gd name="connsiteX5" fmla="*/ 894485 w 4117733"/>
              <a:gd name="connsiteY5" fmla="*/ 3383871 h 3820965"/>
              <a:gd name="connsiteX6" fmla="*/ 2044614 w 4117733"/>
              <a:gd name="connsiteY6" fmla="*/ 3820966 h 3820965"/>
              <a:gd name="connsiteX7" fmla="*/ 1989274 w 4117733"/>
              <a:gd name="connsiteY7" fmla="*/ 3820966 h 3820965"/>
              <a:gd name="connsiteX8" fmla="*/ 582590 w 4117733"/>
              <a:gd name="connsiteY8" fmla="*/ 3261408 h 3820965"/>
              <a:gd name="connsiteX9" fmla="*/ 0 w 4117733"/>
              <a:gd name="connsiteY9" fmla="*/ 1910445 h 3820965"/>
              <a:gd name="connsiteX10" fmla="*/ 582590 w 4117733"/>
              <a:gd name="connsiteY10" fmla="*/ 559557 h 3820965"/>
              <a:gd name="connsiteX11" fmla="*/ 1989274 w 4117733"/>
              <a:gd name="connsiteY11" fmla="*/ 0 h 3820965"/>
              <a:gd name="connsiteX12" fmla="*/ 4117734 w 4117733"/>
              <a:gd name="connsiteY12" fmla="*/ 0 h 382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7733" h="3820965">
                <a:moveTo>
                  <a:pt x="4117734" y="0"/>
                </a:moveTo>
                <a:lnTo>
                  <a:pt x="4117734" y="836181"/>
                </a:lnTo>
                <a:lnTo>
                  <a:pt x="2044614" y="836181"/>
                </a:lnTo>
                <a:cubicBezTo>
                  <a:pt x="1610180" y="836181"/>
                  <a:pt x="1201668" y="991406"/>
                  <a:pt x="894485" y="1273275"/>
                </a:cubicBezTo>
                <a:cubicBezTo>
                  <a:pt x="587227" y="1555144"/>
                  <a:pt x="418090" y="1929905"/>
                  <a:pt x="418090" y="2328535"/>
                </a:cubicBezTo>
                <a:cubicBezTo>
                  <a:pt x="418090" y="2727165"/>
                  <a:pt x="587227" y="3102002"/>
                  <a:pt x="894485" y="3383871"/>
                </a:cubicBezTo>
                <a:cubicBezTo>
                  <a:pt x="1201668" y="3665740"/>
                  <a:pt x="1610180" y="3820966"/>
                  <a:pt x="2044614" y="3820966"/>
                </a:cubicBezTo>
                <a:lnTo>
                  <a:pt x="1989274" y="3820966"/>
                </a:lnTo>
                <a:cubicBezTo>
                  <a:pt x="1457919" y="3820966"/>
                  <a:pt x="958339" y="3622258"/>
                  <a:pt x="582590" y="3261408"/>
                </a:cubicBezTo>
                <a:cubicBezTo>
                  <a:pt x="206917" y="2900559"/>
                  <a:pt x="0" y="2420819"/>
                  <a:pt x="0" y="1910445"/>
                </a:cubicBezTo>
                <a:cubicBezTo>
                  <a:pt x="0" y="1400070"/>
                  <a:pt x="206917" y="920407"/>
                  <a:pt x="582590" y="559557"/>
                </a:cubicBezTo>
                <a:cubicBezTo>
                  <a:pt x="958339" y="198707"/>
                  <a:pt x="1457919" y="0"/>
                  <a:pt x="1989274" y="0"/>
                </a:cubicBezTo>
                <a:lnTo>
                  <a:pt x="4117734" y="0"/>
                </a:lnTo>
                <a:close/>
              </a:path>
            </a:pathLst>
          </a:custGeom>
          <a:solidFill>
            <a:schemeClr val="accent6"/>
          </a:solidFill>
          <a:ln w="12700" cap="flat">
            <a:solidFill>
              <a:srgbClr val="FFFFFF"/>
            </a:solidFill>
            <a:prstDash val="solid"/>
            <a:miter/>
          </a:ln>
        </p:spPr>
        <p:txBody>
          <a:bodyPr rot="0" spcFirstLastPara="0" vert="horz" wrap="square" lIns="2051685" tIns="0" rIns="0" bIns="3023870"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b="1">
                <a:solidFill>
                  <a:srgbClr val="FFFFFF"/>
                </a:solidFill>
                <a:sym typeface="+mn-ea"/>
              </a:rPr>
              <a:t>理论静态观点与职业变动规律的不吻合</a:t>
            </a:r>
            <a:endParaRPr lang="zh-CN" altLang="en-US" b="1">
              <a:solidFill>
                <a:srgbClr val="FFFFFF"/>
              </a:solidFill>
              <a:sym typeface="+mn-ea"/>
            </a:endParaRPr>
          </a:p>
        </p:txBody>
      </p:sp>
      <p:sp>
        <p:nvSpPr>
          <p:cNvPr id="42" name="任意多边形: 形状 34"/>
          <p:cNvSpPr/>
          <p:nvPr>
            <p:custDataLst>
              <p:tags r:id="rId9"/>
            </p:custDataLst>
          </p:nvPr>
        </p:nvSpPr>
        <p:spPr>
          <a:xfrm>
            <a:off x="980222" y="3068516"/>
            <a:ext cx="3730182" cy="2874767"/>
          </a:xfrm>
          <a:custGeom>
            <a:avLst/>
            <a:gdLst>
              <a:gd name="connsiteX0" fmla="*/ 3699643 w 3699643"/>
              <a:gd name="connsiteY0" fmla="*/ 0 h 2984784"/>
              <a:gd name="connsiteX1" fmla="*/ 3699643 w 3699643"/>
              <a:gd name="connsiteY1" fmla="*/ 836181 h 2984784"/>
              <a:gd name="connsiteX2" fmla="*/ 1651533 w 3699643"/>
              <a:gd name="connsiteY2" fmla="*/ 836181 h 2984784"/>
              <a:gd name="connsiteX3" fmla="*/ 779320 w 3699643"/>
              <a:gd name="connsiteY3" fmla="*/ 1150813 h 2984784"/>
              <a:gd name="connsiteX4" fmla="*/ 418090 w 3699643"/>
              <a:gd name="connsiteY4" fmla="*/ 1910445 h 2984784"/>
              <a:gd name="connsiteX5" fmla="*/ 779320 w 3699643"/>
              <a:gd name="connsiteY5" fmla="*/ 2670153 h 2984784"/>
              <a:gd name="connsiteX6" fmla="*/ 1559477 w 3699643"/>
              <a:gd name="connsiteY6" fmla="*/ 2981820 h 2984784"/>
              <a:gd name="connsiteX7" fmla="*/ 1561530 w 3699643"/>
              <a:gd name="connsiteY7" fmla="*/ 2981972 h 2984784"/>
              <a:gd name="connsiteX8" fmla="*/ 1636177 w 3699643"/>
              <a:gd name="connsiteY8" fmla="*/ 2984785 h 2984784"/>
              <a:gd name="connsiteX9" fmla="*/ 1626523 w 3699643"/>
              <a:gd name="connsiteY9" fmla="*/ 2984785 h 2984784"/>
              <a:gd name="connsiteX10" fmla="*/ 476395 w 3699643"/>
              <a:gd name="connsiteY10" fmla="*/ 2547691 h 2984784"/>
              <a:gd name="connsiteX11" fmla="*/ 0 w 3699643"/>
              <a:gd name="connsiteY11" fmla="*/ 1492354 h 2984784"/>
              <a:gd name="connsiteX12" fmla="*/ 476395 w 3699643"/>
              <a:gd name="connsiteY12" fmla="*/ 437094 h 2984784"/>
              <a:gd name="connsiteX13" fmla="*/ 1626523 w 3699643"/>
              <a:gd name="connsiteY13" fmla="*/ 0 h 2984784"/>
              <a:gd name="connsiteX14" fmla="*/ 3699643 w 3699643"/>
              <a:gd name="connsiteY14" fmla="*/ 0 h 2984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99643" h="2984784">
                <a:moveTo>
                  <a:pt x="3699643" y="0"/>
                </a:moveTo>
                <a:lnTo>
                  <a:pt x="3699643" y="836181"/>
                </a:lnTo>
                <a:lnTo>
                  <a:pt x="1651533" y="836181"/>
                </a:lnTo>
                <a:cubicBezTo>
                  <a:pt x="1322078" y="836181"/>
                  <a:pt x="1012311" y="947925"/>
                  <a:pt x="779320" y="1150813"/>
                </a:cubicBezTo>
                <a:cubicBezTo>
                  <a:pt x="546330" y="1353700"/>
                  <a:pt x="418090" y="1623483"/>
                  <a:pt x="418090" y="1910445"/>
                </a:cubicBezTo>
                <a:cubicBezTo>
                  <a:pt x="418090" y="2197407"/>
                  <a:pt x="546330" y="2467189"/>
                  <a:pt x="779320" y="2670153"/>
                </a:cubicBezTo>
                <a:cubicBezTo>
                  <a:pt x="990494" y="2854037"/>
                  <a:pt x="1264685" y="2963044"/>
                  <a:pt x="1559477" y="2981820"/>
                </a:cubicBezTo>
                <a:cubicBezTo>
                  <a:pt x="1560161" y="2981820"/>
                  <a:pt x="1560845" y="2981972"/>
                  <a:pt x="1561530" y="2981972"/>
                </a:cubicBezTo>
                <a:cubicBezTo>
                  <a:pt x="1586159" y="2983873"/>
                  <a:pt x="1611092" y="2984785"/>
                  <a:pt x="1636177" y="2984785"/>
                </a:cubicBezTo>
                <a:lnTo>
                  <a:pt x="1626523" y="2984785"/>
                </a:lnTo>
                <a:cubicBezTo>
                  <a:pt x="1192090" y="2984785"/>
                  <a:pt x="783577" y="2829559"/>
                  <a:pt x="476395" y="2547691"/>
                </a:cubicBezTo>
                <a:cubicBezTo>
                  <a:pt x="169137" y="2265822"/>
                  <a:pt x="0" y="1891060"/>
                  <a:pt x="0" y="1492354"/>
                </a:cubicBezTo>
                <a:cubicBezTo>
                  <a:pt x="0" y="1093648"/>
                  <a:pt x="169137" y="718963"/>
                  <a:pt x="476395" y="437094"/>
                </a:cubicBezTo>
                <a:cubicBezTo>
                  <a:pt x="783577" y="155226"/>
                  <a:pt x="1192090" y="0"/>
                  <a:pt x="1626523" y="0"/>
                </a:cubicBezTo>
                <a:lnTo>
                  <a:pt x="3699643" y="0"/>
                </a:lnTo>
                <a:close/>
              </a:path>
            </a:pathLst>
          </a:custGeom>
          <a:solidFill>
            <a:schemeClr val="accent6">
              <a:lumMod val="90000"/>
              <a:lumOff val="10000"/>
            </a:schemeClr>
          </a:solidFill>
          <a:ln w="12700" cap="flat">
            <a:solidFill>
              <a:srgbClr val="FFFFFF"/>
            </a:solidFill>
            <a:prstDash val="solid"/>
            <a:miter/>
          </a:ln>
        </p:spPr>
        <p:txBody>
          <a:bodyPr rot="0" spcFirstLastPara="0" vert="horz" wrap="square" lIns="1619885" tIns="0" rIns="0" bIns="2232025"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b="1">
                <a:solidFill>
                  <a:srgbClr val="FFFFFF"/>
                </a:solidFill>
                <a:sym typeface="+mn-ea"/>
              </a:rPr>
              <a:t>忽视求职者主观因素的影响</a:t>
            </a:r>
            <a:endParaRPr lang="zh-CN" altLang="en-US" b="1">
              <a:solidFill>
                <a:srgbClr val="FFFFFF"/>
              </a:solidFill>
              <a:sym typeface="+mn-ea"/>
            </a:endParaRPr>
          </a:p>
        </p:txBody>
      </p:sp>
      <p:sp>
        <p:nvSpPr>
          <p:cNvPr id="43" name="任意多边形: 形状 35"/>
          <p:cNvSpPr/>
          <p:nvPr>
            <p:custDataLst>
              <p:tags r:id="rId10"/>
            </p:custDataLst>
          </p:nvPr>
        </p:nvSpPr>
        <p:spPr>
          <a:xfrm>
            <a:off x="1388686" y="3873028"/>
            <a:ext cx="3322339" cy="2067150"/>
          </a:xfrm>
          <a:custGeom>
            <a:avLst/>
            <a:gdLst>
              <a:gd name="connsiteX0" fmla="*/ 3281553 w 3281552"/>
              <a:gd name="connsiteY0" fmla="*/ 0 h 2145639"/>
              <a:gd name="connsiteX1" fmla="*/ 3281553 w 3281552"/>
              <a:gd name="connsiteY1" fmla="*/ 836181 h 2145639"/>
              <a:gd name="connsiteX2" fmla="*/ 1218087 w 3281552"/>
              <a:gd name="connsiteY2" fmla="*/ 836181 h 2145639"/>
              <a:gd name="connsiteX3" fmla="*/ 652373 w 3281552"/>
              <a:gd name="connsiteY3" fmla="*/ 1028350 h 2145639"/>
              <a:gd name="connsiteX4" fmla="*/ 418090 w 3281552"/>
              <a:gd name="connsiteY4" fmla="*/ 1492354 h 2145639"/>
              <a:gd name="connsiteX5" fmla="*/ 652373 w 3281552"/>
              <a:gd name="connsiteY5" fmla="*/ 1956435 h 2145639"/>
              <a:gd name="connsiteX6" fmla="*/ 1141387 w 3281552"/>
              <a:gd name="connsiteY6" fmla="*/ 2145640 h 2145639"/>
              <a:gd name="connsiteX7" fmla="*/ 361230 w 3281552"/>
              <a:gd name="connsiteY7" fmla="*/ 1833972 h 2145639"/>
              <a:gd name="connsiteX8" fmla="*/ 0 w 3281552"/>
              <a:gd name="connsiteY8" fmla="*/ 1074264 h 2145639"/>
              <a:gd name="connsiteX9" fmla="*/ 361230 w 3281552"/>
              <a:gd name="connsiteY9" fmla="*/ 314632 h 2145639"/>
              <a:gd name="connsiteX10" fmla="*/ 1233443 w 3281552"/>
              <a:gd name="connsiteY10" fmla="*/ 0 h 2145639"/>
              <a:gd name="connsiteX11" fmla="*/ 3281553 w 3281552"/>
              <a:gd name="connsiteY11" fmla="*/ 0 h 214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81552" h="2145639">
                <a:moveTo>
                  <a:pt x="3281553" y="0"/>
                </a:moveTo>
                <a:lnTo>
                  <a:pt x="3281553" y="836181"/>
                </a:lnTo>
                <a:lnTo>
                  <a:pt x="1218087" y="836181"/>
                </a:lnTo>
                <a:cubicBezTo>
                  <a:pt x="1004405" y="836181"/>
                  <a:pt x="803494" y="904443"/>
                  <a:pt x="652373" y="1028350"/>
                </a:cubicBezTo>
                <a:cubicBezTo>
                  <a:pt x="501252" y="1152333"/>
                  <a:pt x="418090" y="1317136"/>
                  <a:pt x="418090" y="1492354"/>
                </a:cubicBezTo>
                <a:cubicBezTo>
                  <a:pt x="418090" y="1667572"/>
                  <a:pt x="501252" y="1832452"/>
                  <a:pt x="652373" y="1956435"/>
                </a:cubicBezTo>
                <a:cubicBezTo>
                  <a:pt x="785250" y="2065366"/>
                  <a:pt x="956667" y="2131348"/>
                  <a:pt x="1141387" y="2145640"/>
                </a:cubicBezTo>
                <a:cubicBezTo>
                  <a:pt x="846595" y="2126863"/>
                  <a:pt x="572404" y="2017856"/>
                  <a:pt x="361230" y="1833972"/>
                </a:cubicBezTo>
                <a:cubicBezTo>
                  <a:pt x="128240" y="1631008"/>
                  <a:pt x="0" y="1361226"/>
                  <a:pt x="0" y="1074264"/>
                </a:cubicBezTo>
                <a:cubicBezTo>
                  <a:pt x="0" y="787302"/>
                  <a:pt x="128240" y="517520"/>
                  <a:pt x="361230" y="314632"/>
                </a:cubicBezTo>
                <a:cubicBezTo>
                  <a:pt x="594220" y="111744"/>
                  <a:pt x="903987" y="0"/>
                  <a:pt x="1233443" y="0"/>
                </a:cubicBezTo>
                <a:lnTo>
                  <a:pt x="3281553" y="0"/>
                </a:lnTo>
                <a:close/>
              </a:path>
            </a:pathLst>
          </a:custGeom>
          <a:solidFill>
            <a:schemeClr val="accent6">
              <a:lumMod val="80000"/>
              <a:lumOff val="20000"/>
            </a:schemeClr>
          </a:solidFill>
          <a:ln w="12700" cap="flat">
            <a:solidFill>
              <a:srgbClr val="FFFFFF"/>
            </a:solidFill>
            <a:prstDash val="solid"/>
            <a:miter/>
          </a:ln>
        </p:spPr>
        <p:txBody>
          <a:bodyPr rot="0" spcFirstLastPara="0" vert="horz" wrap="square" lIns="1224280" tIns="0" rIns="0" bIns="1296035"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b="1">
                <a:solidFill>
                  <a:srgbClr val="FFFFFF"/>
                </a:solidFill>
                <a:sym typeface="+mn-ea"/>
              </a:rPr>
              <a:t>心理测量工具的信度和效度问题</a:t>
            </a:r>
            <a:endParaRPr lang="zh-CN" altLang="en-US" b="1">
              <a:solidFill>
                <a:srgbClr val="FFFFFF"/>
              </a:solidFill>
              <a:sym typeface="+mn-ea"/>
            </a:endParaRPr>
          </a:p>
        </p:txBody>
      </p:sp>
      <p:sp>
        <p:nvSpPr>
          <p:cNvPr id="44" name="任意多边形: 形状 36"/>
          <p:cNvSpPr/>
          <p:nvPr>
            <p:custDataLst>
              <p:tags r:id="rId11"/>
            </p:custDataLst>
          </p:nvPr>
        </p:nvSpPr>
        <p:spPr>
          <a:xfrm>
            <a:off x="1797771" y="4678782"/>
            <a:ext cx="2912013" cy="1264500"/>
          </a:xfrm>
          <a:custGeom>
            <a:avLst/>
            <a:gdLst>
              <a:gd name="connsiteX0" fmla="*/ 2863463 w 2863462"/>
              <a:gd name="connsiteY0" fmla="*/ 0 h 1312423"/>
              <a:gd name="connsiteX1" fmla="*/ 2863463 w 2863462"/>
              <a:gd name="connsiteY1" fmla="*/ 1312424 h 1312423"/>
              <a:gd name="connsiteX2" fmla="*/ 815352 w 2863462"/>
              <a:gd name="connsiteY2" fmla="*/ 1312424 h 1312423"/>
              <a:gd name="connsiteX3" fmla="*/ 725349 w 2863462"/>
              <a:gd name="connsiteY3" fmla="*/ 1309611 h 1312423"/>
              <a:gd name="connsiteX4" fmla="*/ 723296 w 2863462"/>
              <a:gd name="connsiteY4" fmla="*/ 1309459 h 1312423"/>
              <a:gd name="connsiteX5" fmla="*/ 234283 w 2863462"/>
              <a:gd name="connsiteY5" fmla="*/ 1120254 h 1312423"/>
              <a:gd name="connsiteX6" fmla="*/ 0 w 2863462"/>
              <a:gd name="connsiteY6" fmla="*/ 656174 h 1312423"/>
              <a:gd name="connsiteX7" fmla="*/ 234283 w 2863462"/>
              <a:gd name="connsiteY7" fmla="*/ 192170 h 1312423"/>
              <a:gd name="connsiteX8" fmla="*/ 799997 w 2863462"/>
              <a:gd name="connsiteY8" fmla="*/ 0 h 1312423"/>
              <a:gd name="connsiteX9" fmla="*/ 2863463 w 2863462"/>
              <a:gd name="connsiteY9" fmla="*/ 0 h 131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63462" h="1312423">
                <a:moveTo>
                  <a:pt x="2863463" y="0"/>
                </a:moveTo>
                <a:lnTo>
                  <a:pt x="2863463" y="1312424"/>
                </a:lnTo>
                <a:lnTo>
                  <a:pt x="815352" y="1312424"/>
                </a:lnTo>
                <a:cubicBezTo>
                  <a:pt x="785174" y="1312424"/>
                  <a:pt x="755147" y="1311512"/>
                  <a:pt x="725349" y="1309611"/>
                </a:cubicBezTo>
                <a:cubicBezTo>
                  <a:pt x="724664" y="1309611"/>
                  <a:pt x="723980" y="1309535"/>
                  <a:pt x="723296" y="1309459"/>
                </a:cubicBezTo>
                <a:cubicBezTo>
                  <a:pt x="538576" y="1295168"/>
                  <a:pt x="367159" y="1229186"/>
                  <a:pt x="234283" y="1120254"/>
                </a:cubicBezTo>
                <a:cubicBezTo>
                  <a:pt x="83162" y="996271"/>
                  <a:pt x="0" y="831468"/>
                  <a:pt x="0" y="656174"/>
                </a:cubicBezTo>
                <a:cubicBezTo>
                  <a:pt x="0" y="480880"/>
                  <a:pt x="83162" y="316152"/>
                  <a:pt x="234283" y="192170"/>
                </a:cubicBezTo>
                <a:cubicBezTo>
                  <a:pt x="385403" y="68263"/>
                  <a:pt x="586315" y="0"/>
                  <a:pt x="799997" y="0"/>
                </a:cubicBezTo>
                <a:lnTo>
                  <a:pt x="2863463" y="0"/>
                </a:lnTo>
                <a:close/>
              </a:path>
            </a:pathLst>
          </a:custGeom>
          <a:solidFill>
            <a:schemeClr val="accent6">
              <a:lumMod val="70000"/>
              <a:lumOff val="30000"/>
            </a:schemeClr>
          </a:solidFill>
          <a:ln w="12700" cap="flat">
            <a:solidFill>
              <a:srgbClr val="FFFFFF"/>
            </a:solidFill>
            <a:prstDash val="solid"/>
            <a:miter/>
          </a:ln>
        </p:spPr>
        <p:txBody>
          <a:bodyPr rot="0" spcFirstLastPara="0" vert="horz" wrap="square" lIns="791845" tIns="45720" rIns="0" bIns="36195" numCol="1" spcCol="0" rtlCol="0" fromWordArt="0" anchor="ctr" anchorCtr="0" forceAA="0" compatLnSpc="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r>
              <a:rPr lang="zh-CN" altLang="en-US" b="1">
                <a:solidFill>
                  <a:srgbClr val="FFFFFF"/>
                </a:solidFill>
                <a:sym typeface="+mn-ea"/>
              </a:rPr>
              <a:t>职业种类繁多与特质确定难题</a:t>
            </a:r>
            <a:endParaRPr lang="zh-CN" altLang="en-US" b="1">
              <a:solidFill>
                <a:srgbClr val="FFFFFF"/>
              </a:solidFill>
              <a:sym typeface="+mn-ea"/>
            </a:endParaRPr>
          </a:p>
        </p:txBody>
      </p:sp>
      <p:sp>
        <p:nvSpPr>
          <p:cNvPr id="47" name="文本框 47"/>
          <p:cNvSpPr txBox="1"/>
          <p:nvPr>
            <p:custDataLst>
              <p:tags r:id="rId12"/>
            </p:custDataLst>
          </p:nvPr>
        </p:nvSpPr>
        <p:spPr>
          <a:xfrm>
            <a:off x="2061907" y="2484065"/>
            <a:ext cx="472403" cy="395428"/>
          </a:xfrm>
          <a:prstGeom prst="rect">
            <a:avLst/>
          </a:prstGeom>
          <a:noFill/>
        </p:spPr>
        <p:txBody>
          <a:bodyPr wrap="none" rtlCol="0" anchor="b" anchorCtr="0">
            <a:normAutofit fontScale="8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olidFill>
                  <a:srgbClr val="FFFFFF"/>
                </a:solidFill>
              </a:rPr>
              <a:t>04</a:t>
            </a:r>
            <a:endParaRPr lang="en-US" altLang="zh-CN" sz="2400" b="1">
              <a:solidFill>
                <a:srgbClr val="FFFFFF"/>
              </a:solidFill>
            </a:endParaRPr>
          </a:p>
        </p:txBody>
      </p:sp>
      <p:sp>
        <p:nvSpPr>
          <p:cNvPr id="48" name="文本框 48"/>
          <p:cNvSpPr txBox="1"/>
          <p:nvPr>
            <p:custDataLst>
              <p:tags r:id="rId13"/>
            </p:custDataLst>
          </p:nvPr>
        </p:nvSpPr>
        <p:spPr>
          <a:xfrm>
            <a:off x="2061907" y="3255677"/>
            <a:ext cx="472403" cy="395428"/>
          </a:xfrm>
          <a:prstGeom prst="rect">
            <a:avLst/>
          </a:prstGeom>
          <a:noFill/>
        </p:spPr>
        <p:txBody>
          <a:bodyPr wrap="none" rtlCol="0" anchor="b" anchorCtr="0">
            <a:normAutofit fontScale="8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olidFill>
                  <a:srgbClr val="FFFFFF"/>
                </a:solidFill>
              </a:rPr>
              <a:t>03</a:t>
            </a:r>
            <a:endParaRPr lang="en-US" altLang="zh-CN" sz="2400" b="1">
              <a:solidFill>
                <a:srgbClr val="FFFFFF"/>
              </a:solidFill>
            </a:endParaRPr>
          </a:p>
        </p:txBody>
      </p:sp>
      <p:sp>
        <p:nvSpPr>
          <p:cNvPr id="49" name="文本框 49"/>
          <p:cNvSpPr txBox="1"/>
          <p:nvPr>
            <p:custDataLst>
              <p:tags r:id="rId14"/>
            </p:custDataLst>
          </p:nvPr>
        </p:nvSpPr>
        <p:spPr>
          <a:xfrm>
            <a:off x="2061907" y="4117300"/>
            <a:ext cx="472403" cy="395428"/>
          </a:xfrm>
          <a:prstGeom prst="rect">
            <a:avLst/>
          </a:prstGeom>
          <a:noFill/>
        </p:spPr>
        <p:txBody>
          <a:bodyPr wrap="none" rtlCol="0" anchor="b" anchorCtr="0">
            <a:normAutofit fontScale="8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olidFill>
                  <a:srgbClr val="FFFFFF"/>
                </a:solidFill>
              </a:rPr>
              <a:t>02</a:t>
            </a:r>
            <a:endParaRPr lang="en-US" altLang="zh-CN" sz="2400" b="1">
              <a:solidFill>
                <a:srgbClr val="FFFFFF"/>
              </a:solidFill>
            </a:endParaRPr>
          </a:p>
        </p:txBody>
      </p:sp>
      <p:sp>
        <p:nvSpPr>
          <p:cNvPr id="50" name="文本框 54"/>
          <p:cNvSpPr txBox="1"/>
          <p:nvPr>
            <p:custDataLst>
              <p:tags r:id="rId15"/>
            </p:custDataLst>
          </p:nvPr>
        </p:nvSpPr>
        <p:spPr>
          <a:xfrm>
            <a:off x="2061907" y="5136598"/>
            <a:ext cx="472403" cy="395428"/>
          </a:xfrm>
          <a:prstGeom prst="rect">
            <a:avLst/>
          </a:prstGeom>
          <a:noFill/>
        </p:spPr>
        <p:txBody>
          <a:bodyPr wrap="none" rtlCol="0" anchor="b" anchorCtr="0">
            <a:normAutofit fontScale="8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olidFill>
                  <a:srgbClr val="FFFFFF"/>
                </a:solidFill>
              </a:rPr>
              <a:t>01</a:t>
            </a:r>
            <a:endParaRPr lang="en-US" altLang="zh-CN" sz="2400" b="1">
              <a:solidFill>
                <a:srgbClr val="FFFFFF"/>
              </a:solidFill>
            </a:endParaRPr>
          </a:p>
        </p:txBody>
      </p:sp>
      <p:sp>
        <p:nvSpPr>
          <p:cNvPr id="51" name="文本框 47"/>
          <p:cNvSpPr txBox="1"/>
          <p:nvPr>
            <p:custDataLst>
              <p:tags r:id="rId16"/>
            </p:custDataLst>
          </p:nvPr>
        </p:nvSpPr>
        <p:spPr>
          <a:xfrm>
            <a:off x="2061907" y="1704383"/>
            <a:ext cx="472403" cy="395428"/>
          </a:xfrm>
          <a:prstGeom prst="rect">
            <a:avLst/>
          </a:prstGeom>
          <a:noFill/>
        </p:spPr>
        <p:txBody>
          <a:bodyPr wrap="none" rtlCol="0" anchor="b" anchorCtr="0">
            <a:normAutofit fontScale="8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2400" b="1">
                <a:solidFill>
                  <a:srgbClr val="FFFFFF"/>
                </a:solidFill>
              </a:rPr>
              <a:t>05</a:t>
            </a:r>
            <a:endParaRPr lang="en-US" altLang="zh-CN" sz="2400" b="1">
              <a:solidFill>
                <a:srgbClr val="FFFFFF"/>
              </a:solidFill>
            </a:endParaRPr>
          </a:p>
        </p:txBody>
      </p:sp>
    </p:spTree>
    <p:custDataLst>
      <p:tags r:id="rId17"/>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25" y="93345"/>
            <a:ext cx="7722870" cy="1376045"/>
          </a:xfrm>
        </p:spPr>
        <p:txBody>
          <a:bodyPr>
            <a:noAutofit/>
          </a:bodyPr>
          <a:lstStyle/>
          <a:p>
            <a:pPr marL="0" indent="0">
              <a:lnSpc>
                <a:spcPct val="150000"/>
              </a:lnSpc>
            </a:pPr>
            <a:r>
              <a:rPr lang="zh-CN" altLang="en-US" sz="3600">
                <a:solidFill>
                  <a:schemeClr val="accent1">
                    <a:lumMod val="50000"/>
                  </a:schemeClr>
                </a:solidFill>
              </a:rPr>
              <a:t>二、金斯伯格的职业选择阶段理论</a:t>
            </a:r>
            <a:br>
              <a:rPr lang="zh-CN" altLang="en-US" sz="2800">
                <a:solidFill>
                  <a:schemeClr val="accent1">
                    <a:lumMod val="50000"/>
                  </a:schemeClr>
                </a:solidFill>
              </a:rPr>
            </a:br>
            <a:r>
              <a:rPr lang="zh-CN" altLang="en-US" sz="2800">
                <a:solidFill>
                  <a:schemeClr val="accent1">
                    <a:lumMod val="50000"/>
                  </a:schemeClr>
                </a:solidFill>
              </a:rPr>
              <a:t>（一）幻想期</a:t>
            </a:r>
            <a:endParaRPr lang="zh-CN" altLang="en-US" sz="2800">
              <a:solidFill>
                <a:schemeClr val="accent1">
                  <a:lumMod val="50000"/>
                </a:schemeClr>
              </a:solidFill>
            </a:endParaRPr>
          </a:p>
        </p:txBody>
      </p:sp>
      <p:pic>
        <p:nvPicPr>
          <p:cNvPr id="129" name="图片 128" descr="/data/temp/f483d8ec-81c8-11f0-841c-a2bf10e43f06.jpg@base@tag=imgScale&amp;m=1&amp;w=1537&amp;h=1903&amp;q=95f483d8ec-81c8-11f0-841c-a2bf10e43f06"/>
          <p:cNvPicPr>
            <a:picLocks noChangeAspect="1"/>
          </p:cNvPicPr>
          <p:nvPr>
            <p:custDataLst>
              <p:tags r:id="rId2"/>
            </p:custDataLst>
          </p:nvPr>
        </p:nvPicPr>
        <p:blipFill rotWithShape="1">
          <a:blip r:embed="rId3"/>
          <a:srcRect t="15603" b="1839"/>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34812" y="1686417"/>
            <a:ext cx="5173765" cy="456531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634812" y="2129448"/>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en-US" altLang="en-US" sz="1600" kern="0" dirty="0">
                <a:ln>
                  <a:noFill/>
                  <a:prstDash val="sysDot"/>
                </a:ln>
                <a:solidFill>
                  <a:schemeClr val="tx1">
                    <a:lumMod val="85000"/>
                    <a:lumOff val="15000"/>
                  </a:schemeClr>
                </a:solidFill>
                <a:latin typeface="+mn-ea"/>
                <a:sym typeface="+mn-ea"/>
              </a:rPr>
              <a:t>11</a:t>
            </a:r>
            <a:r>
              <a:rPr lang="zh-CN" altLang="en-US" sz="1600" kern="0" dirty="0">
                <a:ln>
                  <a:noFill/>
                  <a:prstDash val="sysDot"/>
                </a:ln>
                <a:solidFill>
                  <a:schemeClr val="tx1">
                    <a:lumMod val="85000"/>
                    <a:lumOff val="15000"/>
                  </a:schemeClr>
                </a:solidFill>
                <a:latin typeface="+mn-ea"/>
                <a:sym typeface="+mn-ea"/>
              </a:rPr>
              <a:t>岁之前的儿童对各种职业充满新奇，表现出对大千世界的好奇心。</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76083" y="1751066"/>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儿童对职业的好奇心</a:t>
            </a:r>
            <a:endParaRPr lang="zh-CN" altLang="en-US" sz="20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635445" y="1687685"/>
            <a:ext cx="430989" cy="430989"/>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40" name="正文"/>
          <p:cNvSpPr txBox="1"/>
          <p:nvPr>
            <p:custDataLst>
              <p:tags r:id="rId8"/>
            </p:custDataLst>
          </p:nvPr>
        </p:nvSpPr>
        <p:spPr>
          <a:xfrm>
            <a:off x="634812" y="3748824"/>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在幻想期，儿童的职业需求特点是单纯地根据自己的兴趣爱好来想象职业，不考虑其他因素。</a:t>
            </a:r>
            <a:endParaRPr lang="zh-CN" altLang="en-US" sz="16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176083" y="3370442"/>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兴趣驱动的职业幻想</a:t>
            </a:r>
            <a:endParaRPr lang="zh-CN" altLang="en-US" sz="20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635445" y="3307061"/>
            <a:ext cx="430989" cy="430989"/>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sp>
        <p:nvSpPr>
          <p:cNvPr id="15" name="正文"/>
          <p:cNvSpPr txBox="1"/>
          <p:nvPr>
            <p:custDataLst>
              <p:tags r:id="rId11"/>
            </p:custDataLst>
          </p:nvPr>
        </p:nvSpPr>
        <p:spPr>
          <a:xfrm>
            <a:off x="634812" y="5368201"/>
            <a:ext cx="5174398" cy="889231"/>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600" kern="0" dirty="0">
                <a:ln>
                  <a:noFill/>
                  <a:prstDash val="sysDot"/>
                </a:ln>
                <a:solidFill>
                  <a:schemeClr val="tx1">
                    <a:lumMod val="85000"/>
                    <a:lumOff val="15000"/>
                  </a:schemeClr>
                </a:solidFill>
                <a:latin typeface="+mn-ea"/>
                <a:sym typeface="+mn-ea"/>
              </a:rPr>
              <a:t>这一时期的儿童完全处于幻想之中，不考虑自身的条件、能力水平以及社会需要与机遇。</a:t>
            </a:r>
            <a:endParaRPr lang="zh-CN" altLang="en-US" sz="16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176083" y="4989818"/>
            <a:ext cx="4654677" cy="355566"/>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忽视个人条件和社会需求</a:t>
            </a:r>
            <a:endParaRPr lang="zh-CN" altLang="en-US" sz="20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635445" y="4926437"/>
            <a:ext cx="430989" cy="430989"/>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17" name="图片 3"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15939" y="1768178"/>
            <a:ext cx="269493" cy="269493"/>
          </a:xfrm>
          <a:prstGeom prst="rect">
            <a:avLst/>
          </a:prstGeom>
        </p:spPr>
      </p:pic>
      <p:pic>
        <p:nvPicPr>
          <p:cNvPr id="18" name="图片 4"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15939" y="5006931"/>
            <a:ext cx="269493" cy="269493"/>
          </a:xfrm>
          <a:prstGeom prst="rect">
            <a:avLst/>
          </a:prstGeom>
        </p:spPr>
      </p:pic>
      <p:pic>
        <p:nvPicPr>
          <p:cNvPr id="19" name="图片 7"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15939" y="3387555"/>
            <a:ext cx="269493" cy="269493"/>
          </a:xfrm>
          <a:prstGeom prst="rect">
            <a:avLst/>
          </a:prstGeom>
        </p:spPr>
      </p:pic>
    </p:spTree>
    <p:custDataLst>
      <p:tags r:id="rId2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 name="标题 16"/>
          <p:cNvSpPr>
            <a:spLocks noGrp="1"/>
          </p:cNvSpPr>
          <p:nvPr>
            <p:custDataLst>
              <p:tags r:id="rId1"/>
            </p:custDataLst>
          </p:nvPr>
        </p:nvSpPr>
        <p:spPr>
          <a:xfrm>
            <a:off x="669882" y="423545"/>
            <a:ext cx="10852237" cy="441964"/>
          </a:xfrm>
          <a:prstGeom prst="rect">
            <a:avLst/>
          </a:prstGeom>
        </p:spPr>
        <p:txBody>
          <a:bodyPr vert="horz" wrap="square" lIns="90170" tIns="46990" rIns="90170" bIns="46990" rtlCol="0" anchor="ctr" anchorCtr="0">
            <a:no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（二）尝试期</a:t>
            </a:r>
            <a:endParaRPr lang="zh-CN" altLang="en-US" sz="2800">
              <a:solidFill>
                <a:schemeClr val="accent1">
                  <a:lumMod val="50000"/>
                </a:schemeClr>
              </a:solidFill>
            </a:endParaRPr>
          </a:p>
        </p:txBody>
      </p:sp>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en-US" altLang="en-US" sz="1600" dirty="0">
                <a:ln>
                  <a:noFill/>
                  <a:prstDash val="sysDot"/>
                </a:ln>
                <a:solidFill>
                  <a:schemeClr val="tx1">
                    <a:lumMod val="85000"/>
                    <a:lumOff val="15000"/>
                  </a:schemeClr>
                </a:solidFill>
                <a:latin typeface="+mn-ea"/>
                <a:cs typeface="+mn-ea"/>
              </a:rPr>
              <a:t>11</a:t>
            </a:r>
            <a:r>
              <a:rPr lang="zh-CN" altLang="en-US" sz="1600" dirty="0">
                <a:ln>
                  <a:noFill/>
                  <a:prstDash val="sysDot"/>
                </a:ln>
                <a:solidFill>
                  <a:schemeClr val="tx1">
                    <a:lumMod val="85000"/>
                    <a:lumOff val="15000"/>
                  </a:schemeClr>
                </a:solidFill>
                <a:latin typeface="+mn-ea"/>
                <a:cs typeface="+mn-ea"/>
              </a:rPr>
              <a:t>至</a:t>
            </a:r>
            <a:r>
              <a:rPr lang="en-US" altLang="zh-CN" sz="1600" dirty="0">
                <a:ln>
                  <a:noFill/>
                  <a:prstDash val="sysDot"/>
                </a:ln>
                <a:solidFill>
                  <a:schemeClr val="tx1">
                    <a:lumMod val="85000"/>
                    <a:lumOff val="15000"/>
                  </a:schemeClr>
                </a:solidFill>
                <a:latin typeface="+mn-ea"/>
                <a:cs typeface="+mn-ea"/>
              </a:rPr>
              <a:t>17</a:t>
            </a:r>
            <a:r>
              <a:rPr lang="zh-CN" altLang="en-US" sz="1600" dirty="0">
                <a:ln>
                  <a:noFill/>
                  <a:prstDash val="sysDot"/>
                </a:ln>
                <a:solidFill>
                  <a:schemeClr val="tx1">
                    <a:lumMod val="85000"/>
                    <a:lumOff val="15000"/>
                  </a:schemeClr>
                </a:solidFill>
                <a:latin typeface="+mn-ea"/>
                <a:cs typeface="+mn-ea"/>
              </a:rPr>
              <a:t>岁的少年开始萌生独立意识，价值观念初步形成，这是从儿童向青年过渡的关键阶段。</a:t>
            </a:r>
            <a:endParaRPr lang="zh-CN" altLang="en-US" sz="1600"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1"/>
                </a:solidFill>
                <a:latin typeface="+mn-ea"/>
                <a:cs typeface="+mn-ea"/>
              </a:rPr>
              <a:t>少年期的独立意识觉醒</a:t>
            </a:r>
            <a:endParaRPr lang="zh-CN" altLang="en-US" sz="2200" b="1">
              <a:solidFill>
                <a:schemeClr val="accent1"/>
              </a:solidFill>
              <a:latin typeface="+mn-ea"/>
              <a:cs typeface="+mn-ea"/>
            </a:endParaRPr>
          </a:p>
        </p:txBody>
      </p:sp>
      <p:sp>
        <p:nvSpPr>
          <p:cNvPr id="9" name="矩形 8"/>
          <p:cNvSpPr/>
          <p:nvPr>
            <p:custDataLst>
              <p:tags r:id="rId4"/>
            </p:custDataLst>
          </p:nvPr>
        </p:nvSpPr>
        <p:spPr>
          <a:xfrm>
            <a:off x="696000" y="4625712"/>
            <a:ext cx="3287233" cy="84149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在此阶段，人们开始关注职业角色的社会地位及其社会意义，并考虑社会对该职业的需求。</a:t>
            </a:r>
            <a:endParaRPr lang="zh-CN" altLang="en-US" sz="1600"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200" b="1">
                <a:solidFill>
                  <a:schemeClr val="accent3"/>
                </a:solidFill>
                <a:latin typeface="+mn-ea"/>
                <a:cs typeface="+mn-ea"/>
              </a:rPr>
              <a:t>职业角色的社会意义认知</a:t>
            </a:r>
            <a:endParaRPr lang="zh-CN" altLang="en-US" sz="2200" b="1">
              <a:solidFill>
                <a:schemeClr val="accent3"/>
              </a:solidFill>
              <a:latin typeface="+mn-ea"/>
              <a:cs typeface="+mn-ea"/>
            </a:endParaRPr>
          </a:p>
        </p:txBody>
      </p:sp>
      <p:sp>
        <p:nvSpPr>
          <p:cNvPr id="11" name="矩形 10"/>
          <p:cNvSpPr/>
          <p:nvPr>
            <p:custDataLst>
              <p:tags r:id="rId6"/>
            </p:custDataLst>
          </p:nvPr>
        </p:nvSpPr>
        <p:spPr>
          <a:xfrm>
            <a:off x="8209072" y="3449632"/>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尝试期的个体开始更加客观地评估自己的条件和能力，对职业产生兴趣，不再仅限于兴趣驱动。</a:t>
            </a:r>
            <a:endParaRPr lang="zh-CN" altLang="en-US" sz="1600">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09072" y="2782212"/>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200" b="1">
                <a:solidFill>
                  <a:schemeClr val="accent2"/>
                </a:solidFill>
                <a:latin typeface="+mn-ea"/>
                <a:cs typeface="+mn-ea"/>
              </a:rPr>
              <a:t>客观评估自身条件和能力</a:t>
            </a:r>
            <a:endParaRPr lang="zh-CN" altLang="en-US" sz="2200" b="1">
              <a:solidFill>
                <a:schemeClr val="accent2"/>
              </a:solidFill>
              <a:latin typeface="+mn-ea"/>
              <a:cs typeface="+mn-ea"/>
            </a:endParaRPr>
          </a:p>
        </p:txBody>
      </p:sp>
      <p:pic>
        <p:nvPicPr>
          <p:cNvPr id="25" name="图片 24" descr="/data/temp/f46bed44-81c8-11f0-9d37-161b4b2b6529.jpg@base@tag=imgScale&amp;m=1&amp;w=450&amp;h=450&amp;q=95f46bed44-81c8-11f0-9d37-161b4b2b6529"/>
          <p:cNvPicPr>
            <a:picLocks noChangeAspect="1"/>
          </p:cNvPicPr>
          <p:nvPr>
            <p:custDataLst>
              <p:tags r:id="rId8"/>
            </p:custDataLst>
          </p:nvPr>
        </p:nvPicPr>
        <p:blipFill rotWithShape="1">
          <a:blip r:embed="rId9"/>
          <a:srcRect l="8111" t="27111" r="11889" b="19556"/>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descr="/data/temp/f46bed00-81c8-11f0-9d37-161b4b2b6529.jpg@base@tag=imgScale&amp;m=1&amp;w=450&amp;h=450&amp;q=95f46bed00-81c8-11f0-9d37-161b4b2b6529"/>
          <p:cNvPicPr>
            <a:picLocks noChangeAspect="1"/>
          </p:cNvPicPr>
          <p:nvPr>
            <p:custDataLst>
              <p:tags r:id="rId10"/>
            </p:custDataLst>
          </p:nvPr>
        </p:nvPicPr>
        <p:blipFill rotWithShape="1">
          <a:blip r:embed="rId11"/>
          <a:srcRect l="17778" r="15556"/>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data/temp/f46bee54-81c8-11f0-9d37-161b4b2b6529.jpg@base@tag=imgScale&amp;m=1&amp;w=450&amp;h=450&amp;q=95f46bee54-81c8-11f0-9d37-161b4b2b6529"/>
          <p:cNvPicPr>
            <a:picLocks noChangeAspect="1"/>
          </p:cNvPicPr>
          <p:nvPr>
            <p:custDataLst>
              <p:tags r:id="rId12"/>
            </p:custDataLst>
          </p:nvPr>
        </p:nvPicPr>
        <p:blipFill>
          <a:blip r:embed="rId13"/>
          <a:srcRect/>
          <a:stretch>
            <a:fillRect/>
          </a:stretch>
        </p:blipFill>
        <p:spPr>
          <a:xfrm>
            <a:off x="4323307" y="3928446"/>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pic>
        <p:nvPicPr>
          <p:cNvPr id="18" name="图片 17" descr="/data/temp/f490e731-81c8-11f0-b778-2e23b3f82ad7.jpg@base@tag=imgScale&amp;m=1&amp;w=1423&amp;h=1781&amp;q=95f490e731-81c8-11f0-b778-2e23b3f82ad7"/>
          <p:cNvPicPr>
            <a:picLocks noChangeAspect="1"/>
          </p:cNvPicPr>
          <p:nvPr>
            <p:custDataLst>
              <p:tags r:id="rId2"/>
            </p:custDataLst>
          </p:nvPr>
        </p:nvPicPr>
        <p:blipFill>
          <a:blip r:embed="rId3"/>
          <a:srcRect l="10062" r="10062"/>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p:txBody>
          <a:bodyPr>
            <a:noAutofit/>
          </a:bodyPr>
          <a:lstStyle/>
          <a:p>
            <a:r>
              <a:rPr lang="zh-CN" altLang="en-US" sz="2800">
                <a:solidFill>
                  <a:schemeClr val="accent1">
                    <a:lumMod val="50000"/>
                  </a:schemeClr>
                </a:solidFill>
              </a:rPr>
              <a:t>（三）现实期</a:t>
            </a:r>
            <a:endParaRPr lang="zh-CN" altLang="en-US" sz="2800">
              <a:solidFill>
                <a:schemeClr val="accent1">
                  <a:lumMod val="50000"/>
                </a:schemeClr>
              </a:solidFill>
            </a:endParaRPr>
          </a:p>
        </p:txBody>
      </p:sp>
      <p:sp>
        <p:nvSpPr>
          <p:cNvPr id="3" name="边界"/>
          <p:cNvSpPr/>
          <p:nvPr>
            <p:custDataLst>
              <p:tags r:id="rId5"/>
            </p:custDataLst>
          </p:nvPr>
        </p:nvSpPr>
        <p:spPr>
          <a:xfrm>
            <a:off x="600352" y="1673860"/>
            <a:ext cx="5184222" cy="457453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2400">
              <a:solidFill>
                <a:schemeClr val="lt1"/>
              </a:solidFill>
              <a:cs typeface="微软雅黑" charset="-122"/>
              <a:sym typeface="+mn-ea"/>
            </a:endParaRPr>
          </a:p>
        </p:txBody>
      </p:sp>
      <p:sp>
        <p:nvSpPr>
          <p:cNvPr id="4" name="矩形 26"/>
          <p:cNvSpPr/>
          <p:nvPr>
            <p:custDataLst>
              <p:tags r:id="rId6"/>
            </p:custDataLst>
          </p:nvPr>
        </p:nvSpPr>
        <p:spPr>
          <a:xfrm>
            <a:off x="599081" y="1694183"/>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1"/>
                </a:solidFill>
                <a:latin typeface="+mn-ea"/>
                <a:cs typeface="+mn-ea"/>
              </a:rPr>
              <a:t>01</a:t>
            </a:r>
            <a:endParaRPr lang="en-US" altLang="zh-CN" sz="2400" b="1" dirty="0">
              <a:solidFill>
                <a:schemeClr val="accent1"/>
              </a:solidFill>
              <a:latin typeface="+mn-ea"/>
              <a:cs typeface="+mn-ea"/>
            </a:endParaRPr>
          </a:p>
        </p:txBody>
      </p:sp>
      <p:sp>
        <p:nvSpPr>
          <p:cNvPr id="6" name="矩形 27"/>
          <p:cNvSpPr/>
          <p:nvPr>
            <p:custDataLst>
              <p:tags r:id="rId7"/>
            </p:custDataLst>
          </p:nvPr>
        </p:nvSpPr>
        <p:spPr>
          <a:xfrm>
            <a:off x="1115408" y="1678306"/>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短期目标与任务的设定</a:t>
            </a:r>
            <a:endParaRPr lang="zh-CN" altLang="en-US" b="1" dirty="0">
              <a:solidFill>
                <a:schemeClr val="accent1"/>
              </a:solidFill>
              <a:latin typeface="+mn-ea"/>
              <a:cs typeface="+mn-ea"/>
            </a:endParaRPr>
          </a:p>
        </p:txBody>
      </p:sp>
      <p:sp>
        <p:nvSpPr>
          <p:cNvPr id="7" name="矩形 28"/>
          <p:cNvSpPr/>
          <p:nvPr>
            <p:custDataLst>
              <p:tags r:id="rId8"/>
            </p:custDataLst>
          </p:nvPr>
        </p:nvSpPr>
        <p:spPr>
          <a:xfrm>
            <a:off x="1114138" y="2032685"/>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现实期通常涉及</a:t>
            </a:r>
            <a:r>
              <a:rPr lang="en-US" altLang="zh-CN" sz="1600" dirty="0">
                <a:ln>
                  <a:noFill/>
                  <a:prstDash val="sysDot"/>
                </a:ln>
                <a:solidFill>
                  <a:schemeClr val="tx1">
                    <a:lumMod val="85000"/>
                    <a:lumOff val="15000"/>
                  </a:schemeClr>
                </a:solidFill>
                <a:latin typeface="+mn-ea"/>
                <a:cs typeface="+mn-ea"/>
                <a:sym typeface="+mn-ea"/>
              </a:rPr>
              <a:t>2</a:t>
            </a:r>
            <a:r>
              <a:rPr lang="zh-CN" altLang="en-US" sz="1600" dirty="0">
                <a:ln>
                  <a:noFill/>
                  <a:prstDash val="sysDot"/>
                </a:ln>
                <a:solidFill>
                  <a:schemeClr val="tx1">
                    <a:lumMod val="85000"/>
                    <a:lumOff val="15000"/>
                  </a:schemeClr>
                </a:solidFill>
                <a:latin typeface="+mn-ea"/>
                <a:cs typeface="+mn-ea"/>
                <a:sym typeface="+mn-ea"/>
              </a:rPr>
              <a:t>至</a:t>
            </a:r>
            <a:r>
              <a:rPr lang="en-US" altLang="zh-CN" sz="1600" dirty="0">
                <a:ln>
                  <a:noFill/>
                  <a:prstDash val="sysDot"/>
                </a:ln>
                <a:solidFill>
                  <a:schemeClr val="tx1">
                    <a:lumMod val="85000"/>
                    <a:lumOff val="15000"/>
                  </a:schemeClr>
                </a:solidFill>
                <a:latin typeface="+mn-ea"/>
                <a:cs typeface="+mn-ea"/>
                <a:sym typeface="+mn-ea"/>
              </a:rPr>
              <a:t>5</a:t>
            </a:r>
            <a:r>
              <a:rPr lang="zh-CN" altLang="en-US" sz="1600" dirty="0">
                <a:ln>
                  <a:noFill/>
                  <a:prstDash val="sysDot"/>
                </a:ln>
                <a:solidFill>
                  <a:schemeClr val="tx1">
                    <a:lumMod val="85000"/>
                    <a:lumOff val="15000"/>
                  </a:schemeClr>
                </a:solidFill>
                <a:latin typeface="+mn-ea"/>
                <a:cs typeface="+mn-ea"/>
                <a:sym typeface="+mn-ea"/>
              </a:rPr>
              <a:t>年的目标与任务，是职业生涯规划中常用的一种形式。</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8" name="直接连接符 29"/>
          <p:cNvCxnSpPr/>
          <p:nvPr>
            <p:custDataLst>
              <p:tags r:id="rId9"/>
            </p:custDataLst>
          </p:nvPr>
        </p:nvCxnSpPr>
        <p:spPr>
          <a:xfrm flipV="1">
            <a:off x="750867" y="2160972"/>
            <a:ext cx="9526" cy="976130"/>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10" name="直接连接符 30"/>
          <p:cNvCxnSpPr/>
          <p:nvPr>
            <p:custDataLst>
              <p:tags r:id="rId10"/>
            </p:custDataLst>
          </p:nvPr>
        </p:nvCxnSpPr>
        <p:spPr>
          <a:xfrm flipV="1">
            <a:off x="741341" y="3713127"/>
            <a:ext cx="9526" cy="976130"/>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1" name="矩形 31"/>
          <p:cNvSpPr/>
          <p:nvPr>
            <p:custDataLst>
              <p:tags r:id="rId11"/>
            </p:custDataLst>
          </p:nvPr>
        </p:nvSpPr>
        <p:spPr>
          <a:xfrm>
            <a:off x="599081" y="3269201"/>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2"/>
                </a:solidFill>
                <a:latin typeface="+mn-ea"/>
                <a:cs typeface="+mn-ea"/>
              </a:rPr>
              <a:t>02</a:t>
            </a:r>
            <a:endParaRPr lang="en-US" altLang="zh-CN" sz="2400" b="1" dirty="0">
              <a:solidFill>
                <a:schemeClr val="accent2"/>
              </a:solidFill>
              <a:latin typeface="+mn-ea"/>
              <a:cs typeface="+mn-ea"/>
            </a:endParaRPr>
          </a:p>
        </p:txBody>
      </p:sp>
      <p:sp>
        <p:nvSpPr>
          <p:cNvPr id="12" name="矩形 32"/>
          <p:cNvSpPr/>
          <p:nvPr>
            <p:custDataLst>
              <p:tags r:id="rId12"/>
            </p:custDataLst>
          </p:nvPr>
        </p:nvSpPr>
        <p:spPr>
          <a:xfrm>
            <a:off x="1115408" y="3253323"/>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职业规划的实用性和目标导向</a:t>
            </a:r>
            <a:endParaRPr lang="zh-CN" altLang="en-US" b="1" dirty="0">
              <a:solidFill>
                <a:schemeClr val="accent2"/>
              </a:solidFill>
              <a:latin typeface="+mn-ea"/>
              <a:cs typeface="+mn-ea"/>
            </a:endParaRPr>
          </a:p>
        </p:txBody>
      </p:sp>
      <p:sp>
        <p:nvSpPr>
          <p:cNvPr id="13" name="矩形 33"/>
          <p:cNvSpPr/>
          <p:nvPr>
            <p:custDataLst>
              <p:tags r:id="rId13"/>
            </p:custDataLst>
          </p:nvPr>
        </p:nvSpPr>
        <p:spPr>
          <a:xfrm>
            <a:off x="1114138" y="3607702"/>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此阶段的职业规划注重实用性，目标明确，例如规划成为不同业务部门的经理。</a:t>
            </a:r>
            <a:endParaRPr lang="zh-CN" altLang="en-US" sz="1600" dirty="0">
              <a:ln>
                <a:noFill/>
                <a:prstDash val="sysDot"/>
              </a:ln>
              <a:solidFill>
                <a:schemeClr val="tx1">
                  <a:lumMod val="85000"/>
                  <a:lumOff val="15000"/>
                </a:schemeClr>
              </a:solidFill>
              <a:latin typeface="+mn-ea"/>
              <a:cs typeface="+mn-ea"/>
              <a:sym typeface="+mn-ea"/>
            </a:endParaRPr>
          </a:p>
        </p:txBody>
      </p:sp>
      <p:sp>
        <p:nvSpPr>
          <p:cNvPr id="14" name="矩形 34"/>
          <p:cNvSpPr/>
          <p:nvPr>
            <p:custDataLst>
              <p:tags r:id="rId14"/>
            </p:custDataLst>
          </p:nvPr>
        </p:nvSpPr>
        <p:spPr>
          <a:xfrm>
            <a:off x="599081" y="4844218"/>
            <a:ext cx="408997" cy="332151"/>
          </a:xfrm>
          <a:prstGeom prst="rect">
            <a:avLst/>
          </a:prstGeom>
          <a:noFill/>
        </p:spPr>
        <p:txBody>
          <a:bodyPr wrap="none" lIns="0" tIns="36195" bIns="0" rtlCol="0" anchor="b" anchorCtr="0"/>
          <a:p>
            <a:pPr algn="l">
              <a:spcBef>
                <a:spcPct val="0"/>
              </a:spcBef>
              <a:spcAft>
                <a:spcPct val="0"/>
              </a:spcAft>
            </a:pPr>
            <a:r>
              <a:rPr lang="en-US" altLang="zh-CN" sz="2400" b="1" dirty="0">
                <a:solidFill>
                  <a:schemeClr val="accent3"/>
                </a:solidFill>
                <a:latin typeface="+mn-ea"/>
                <a:cs typeface="+mn-ea"/>
              </a:rPr>
              <a:t>03</a:t>
            </a:r>
            <a:endParaRPr lang="en-US" altLang="zh-CN" sz="2400" b="1" dirty="0">
              <a:solidFill>
                <a:schemeClr val="accent3"/>
              </a:solidFill>
              <a:latin typeface="+mn-ea"/>
              <a:cs typeface="+mn-ea"/>
            </a:endParaRPr>
          </a:p>
        </p:txBody>
      </p:sp>
      <p:sp>
        <p:nvSpPr>
          <p:cNvPr id="15" name="矩形 35"/>
          <p:cNvSpPr/>
          <p:nvPr>
            <p:custDataLst>
              <p:tags r:id="rId15"/>
            </p:custDataLst>
          </p:nvPr>
        </p:nvSpPr>
        <p:spPr>
          <a:xfrm>
            <a:off x="1115408" y="4828341"/>
            <a:ext cx="4669166" cy="340407"/>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业务部门经理的职业发展路径</a:t>
            </a:r>
            <a:endParaRPr lang="zh-CN" altLang="en-US" b="1" dirty="0">
              <a:solidFill>
                <a:schemeClr val="accent3"/>
              </a:solidFill>
              <a:latin typeface="+mn-ea"/>
              <a:cs typeface="+mn-ea"/>
            </a:endParaRPr>
          </a:p>
        </p:txBody>
      </p:sp>
      <p:sp>
        <p:nvSpPr>
          <p:cNvPr id="16" name="矩形 36"/>
          <p:cNvSpPr/>
          <p:nvPr>
            <p:custDataLst>
              <p:tags r:id="rId16"/>
            </p:custDataLst>
          </p:nvPr>
        </p:nvSpPr>
        <p:spPr>
          <a:xfrm>
            <a:off x="1114138" y="5182720"/>
            <a:ext cx="4669166" cy="1084095"/>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职业规划可能包括从大型公司部门经理到小公司总经理的职业发展路径。</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2800">
                <a:solidFill>
                  <a:schemeClr val="accent1">
                    <a:lumMod val="50000"/>
                  </a:schemeClr>
                </a:solidFill>
              </a:rPr>
              <a:t>（四）短期规划</a:t>
            </a:r>
            <a:endParaRPr lang="zh-CN" altLang="en-US" sz="2800">
              <a:solidFill>
                <a:schemeClr val="accent1">
                  <a:lumMod val="50000"/>
                </a:schemeClr>
              </a:solidFill>
            </a:endParaRPr>
          </a:p>
        </p:txBody>
      </p:sp>
      <p:sp>
        <p:nvSpPr>
          <p:cNvPr id="3" name="矩形: 圆角 2"/>
          <p:cNvSpPr/>
          <p:nvPr>
            <p:custDataLst>
              <p:tags r:id="rId2"/>
            </p:custDataLst>
          </p:nvPr>
        </p:nvSpPr>
        <p:spPr>
          <a:xfrm>
            <a:off x="755015" y="213383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4" name="矩形 5"/>
          <p:cNvSpPr/>
          <p:nvPr>
            <p:custDataLst>
              <p:tags r:id="rId3"/>
            </p:custDataLst>
          </p:nvPr>
        </p:nvSpPr>
        <p:spPr>
          <a:xfrm>
            <a:off x="1019826" y="336708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en-US" altLang="en-US" sz="1600" dirty="0">
                <a:solidFill>
                  <a:schemeClr val="tx1">
                    <a:lumMod val="85000"/>
                    <a:lumOff val="15000"/>
                  </a:schemeClr>
                </a:solidFill>
                <a:latin typeface="+mn-ea"/>
                <a:cs typeface="+mn-ea"/>
              </a:rPr>
              <a:t>17</a:t>
            </a:r>
            <a:r>
              <a:rPr lang="zh-CN" altLang="en-US" sz="1600" dirty="0">
                <a:solidFill>
                  <a:schemeClr val="tx1">
                    <a:lumMod val="85000"/>
                    <a:lumOff val="15000"/>
                  </a:schemeClr>
                </a:solidFill>
                <a:latin typeface="+mn-ea"/>
                <a:cs typeface="+mn-ea"/>
              </a:rPr>
              <a:t>岁以后的青年能够客观地将自己的职业愿望或要求与个人条件、能力及社会现实的职业需要相结合。</a:t>
            </a:r>
            <a:endParaRPr lang="zh-CN" altLang="en-US" sz="1600" dirty="0">
              <a:solidFill>
                <a:schemeClr val="tx1">
                  <a:lumMod val="85000"/>
                  <a:lumOff val="15000"/>
                </a:schemeClr>
              </a:solidFill>
              <a:latin typeface="+mn-ea"/>
              <a:cs typeface="+mn-ea"/>
            </a:endParaRPr>
          </a:p>
        </p:txBody>
      </p:sp>
      <p:sp>
        <p:nvSpPr>
          <p:cNvPr id="10" name="圆角矩形 59"/>
          <p:cNvSpPr/>
          <p:nvPr>
            <p:custDataLst>
              <p:tags r:id="rId4"/>
            </p:custDataLst>
          </p:nvPr>
        </p:nvSpPr>
        <p:spPr>
          <a:xfrm>
            <a:off x="1019826" y="1696933"/>
            <a:ext cx="694096" cy="680125"/>
          </a:xfrm>
          <a:prstGeom prst="roundRect">
            <a:avLst>
              <a:gd name="adj" fmla="val 0"/>
            </a:avLst>
          </a:prstGeom>
          <a:solidFill>
            <a:schemeClr val="accent1"/>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01</a:t>
            </a:r>
            <a:endParaRPr lang="en-US" altLang="zh-CN" sz="2000" b="1" dirty="0">
              <a:solidFill>
                <a:srgbClr val="FFFFFF"/>
              </a:solidFill>
              <a:latin typeface="+mn-ea"/>
              <a:cs typeface="+mn-ea"/>
              <a:sym typeface="+mn-ea"/>
            </a:endParaRPr>
          </a:p>
        </p:txBody>
      </p:sp>
      <p:sp>
        <p:nvSpPr>
          <p:cNvPr id="11" name="矩形 6"/>
          <p:cNvSpPr/>
          <p:nvPr>
            <p:custDataLst>
              <p:tags r:id="rId5"/>
            </p:custDataLst>
          </p:nvPr>
        </p:nvSpPr>
        <p:spPr>
          <a:xfrm>
            <a:off x="1023001" y="2552329"/>
            <a:ext cx="2703989" cy="455322"/>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1"/>
                </a:solidFill>
                <a:latin typeface="+mn-ea"/>
                <a:cs typeface="+mn-ea"/>
              </a:rPr>
              <a:t>青年期的客观职业选择</a:t>
            </a:r>
            <a:endParaRPr lang="zh-CN" altLang="en-US" b="1">
              <a:solidFill>
                <a:schemeClr val="accent1"/>
              </a:solidFill>
              <a:latin typeface="+mn-ea"/>
              <a:cs typeface="+mn-ea"/>
            </a:endParaRPr>
          </a:p>
        </p:txBody>
      </p:sp>
      <p:sp>
        <p:nvSpPr>
          <p:cNvPr id="12" name="矩形: 圆角 2"/>
          <p:cNvSpPr/>
          <p:nvPr>
            <p:custDataLst>
              <p:tags r:id="rId6"/>
            </p:custDataLst>
          </p:nvPr>
        </p:nvSpPr>
        <p:spPr>
          <a:xfrm>
            <a:off x="4539838" y="213383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3" name="矩形 7"/>
          <p:cNvSpPr/>
          <p:nvPr>
            <p:custDataLst>
              <p:tags r:id="rId7"/>
            </p:custDataLst>
          </p:nvPr>
        </p:nvSpPr>
        <p:spPr>
          <a:xfrm>
            <a:off x="4804648" y="337216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此时期的人们希求的职业目标具体且现实，表现出客观、现实、讲求实际的特点。</a:t>
            </a:r>
            <a:endParaRPr lang="zh-CN" altLang="en-US" sz="1600" dirty="0">
              <a:solidFill>
                <a:schemeClr val="tx1">
                  <a:lumMod val="85000"/>
                  <a:lumOff val="15000"/>
                </a:schemeClr>
              </a:solidFill>
              <a:latin typeface="+mn-ea"/>
              <a:cs typeface="+mn-ea"/>
            </a:endParaRPr>
          </a:p>
        </p:txBody>
      </p:sp>
      <p:sp>
        <p:nvSpPr>
          <p:cNvPr id="14" name="圆角矩形 39"/>
          <p:cNvSpPr/>
          <p:nvPr>
            <p:custDataLst>
              <p:tags r:id="rId8"/>
            </p:custDataLst>
          </p:nvPr>
        </p:nvSpPr>
        <p:spPr>
          <a:xfrm>
            <a:off x="4804648" y="1696933"/>
            <a:ext cx="694096" cy="680125"/>
          </a:xfrm>
          <a:prstGeom prst="roundRect">
            <a:avLst>
              <a:gd name="adj" fmla="val 0"/>
            </a:avLst>
          </a:prstGeom>
          <a:solidFill>
            <a:schemeClr val="accent2"/>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a:solidFill>
                  <a:srgbClr val="FFFFFF"/>
                </a:solidFill>
                <a:latin typeface="+mn-ea"/>
                <a:cs typeface="+mn-ea"/>
                <a:sym typeface="+mn-ea"/>
              </a:rPr>
              <a:t>02</a:t>
            </a:r>
            <a:endParaRPr lang="en-US" altLang="zh-CN" sz="2000" b="1" dirty="0">
              <a:solidFill>
                <a:srgbClr val="FFFFFF"/>
              </a:solidFill>
              <a:latin typeface="+mn-ea"/>
              <a:cs typeface="+mn-ea"/>
              <a:sym typeface="+mn-ea"/>
            </a:endParaRPr>
          </a:p>
        </p:txBody>
      </p:sp>
      <p:sp>
        <p:nvSpPr>
          <p:cNvPr id="15" name="矩形 9"/>
          <p:cNvSpPr/>
          <p:nvPr>
            <p:custDataLst>
              <p:tags r:id="rId9"/>
            </p:custDataLst>
          </p:nvPr>
        </p:nvSpPr>
        <p:spPr>
          <a:xfrm>
            <a:off x="4810363" y="2564394"/>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b="1">
                <a:solidFill>
                  <a:schemeClr val="accent2"/>
                </a:solidFill>
                <a:latin typeface="+mn-ea"/>
                <a:cs typeface="+mn-ea"/>
              </a:rPr>
              <a:t>现实职业目标的明确性</a:t>
            </a:r>
            <a:endParaRPr lang="zh-CN" altLang="en-US" b="1">
              <a:solidFill>
                <a:schemeClr val="accent2"/>
              </a:solidFill>
              <a:latin typeface="+mn-ea"/>
              <a:cs typeface="+mn-ea"/>
            </a:endParaRPr>
          </a:p>
        </p:txBody>
      </p:sp>
      <p:sp>
        <p:nvSpPr>
          <p:cNvPr id="63" name="矩形: 圆角 2"/>
          <p:cNvSpPr/>
          <p:nvPr>
            <p:custDataLst>
              <p:tags r:id="rId10"/>
            </p:custDataLst>
          </p:nvPr>
        </p:nvSpPr>
        <p:spPr>
          <a:xfrm>
            <a:off x="8324660" y="2133839"/>
            <a:ext cx="3230435" cy="3105333"/>
          </a:xfrm>
          <a:prstGeom prst="roundRect">
            <a:avLst>
              <a:gd name="adj" fmla="val 0"/>
            </a:avLst>
          </a:prstGeom>
          <a:solidFill>
            <a:schemeClr val="tx1">
              <a:lumMod val="40000"/>
              <a:lumOff val="60000"/>
              <a:alpha val="15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lIns="82296" tIns="41148" rIns="82296" bIns="41148" rtlCol="0" anchor="ctr"/>
          <a:p>
            <a:endParaRPr lang="zh-CN" altLang="en-US" sz="1440">
              <a:solidFill>
                <a:schemeClr val="bg1"/>
              </a:solidFill>
              <a:latin typeface="+mj-ea"/>
              <a:ea typeface="+mj-ea"/>
            </a:endParaRPr>
          </a:p>
        </p:txBody>
      </p:sp>
      <p:sp>
        <p:nvSpPr>
          <p:cNvPr id="16" name="矩形 10"/>
          <p:cNvSpPr/>
          <p:nvPr>
            <p:custDataLst>
              <p:tags r:id="rId11"/>
            </p:custDataLst>
          </p:nvPr>
        </p:nvSpPr>
        <p:spPr>
          <a:xfrm>
            <a:off x="8589471" y="3367082"/>
            <a:ext cx="2702719" cy="1605374"/>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dirty="0">
                <a:solidFill>
                  <a:schemeClr val="tx1">
                    <a:lumMod val="85000"/>
                    <a:lumOff val="15000"/>
                  </a:schemeClr>
                </a:solidFill>
                <a:latin typeface="+mn-ea"/>
                <a:cs typeface="+mn-ea"/>
              </a:rPr>
              <a:t>在短期规划中，人们寻找适合自己的职业角色，协调职业意识与社会需求，以实现职业目标。</a:t>
            </a:r>
            <a:endParaRPr lang="zh-CN" altLang="en-US" sz="1600" dirty="0">
              <a:solidFill>
                <a:schemeClr val="tx1">
                  <a:lumMod val="85000"/>
                  <a:lumOff val="15000"/>
                </a:schemeClr>
              </a:solidFill>
              <a:latin typeface="+mn-ea"/>
              <a:cs typeface="+mn-ea"/>
            </a:endParaRPr>
          </a:p>
        </p:txBody>
      </p:sp>
      <p:sp>
        <p:nvSpPr>
          <p:cNvPr id="65" name="圆角矩形 64"/>
          <p:cNvSpPr/>
          <p:nvPr>
            <p:custDataLst>
              <p:tags r:id="rId12"/>
            </p:custDataLst>
          </p:nvPr>
        </p:nvSpPr>
        <p:spPr>
          <a:xfrm>
            <a:off x="8589471" y="1696933"/>
            <a:ext cx="694096" cy="680125"/>
          </a:xfrm>
          <a:prstGeom prst="roundRect">
            <a:avLst>
              <a:gd name="adj" fmla="val 0"/>
            </a:avLst>
          </a:prstGeom>
          <a:solidFill>
            <a:schemeClr val="accent3"/>
          </a:solidFill>
          <a:ln>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2000" b="1" dirty="0">
                <a:solidFill>
                  <a:srgbClr val="FFFFFF"/>
                </a:solidFill>
                <a:latin typeface="+mn-ea"/>
                <a:cs typeface="+mn-ea"/>
                <a:sym typeface="+mn-ea"/>
              </a:rPr>
              <a:t>03</a:t>
            </a:r>
            <a:endParaRPr lang="en-US" altLang="zh-CN" sz="2000" b="1" dirty="0">
              <a:solidFill>
                <a:srgbClr val="FFFFFF"/>
              </a:solidFill>
              <a:latin typeface="+mn-ea"/>
              <a:cs typeface="+mn-ea"/>
              <a:sym typeface="+mn-ea"/>
            </a:endParaRPr>
          </a:p>
        </p:txBody>
      </p:sp>
      <p:cxnSp>
        <p:nvCxnSpPr>
          <p:cNvPr id="17" name="直接连接符 79"/>
          <p:cNvCxnSpPr/>
          <p:nvPr>
            <p:custDataLst>
              <p:tags r:id="rId13"/>
            </p:custDataLst>
          </p:nvPr>
        </p:nvCxnSpPr>
        <p:spPr>
          <a:xfrm flipV="1">
            <a:off x="940446" y="3171490"/>
            <a:ext cx="2844332" cy="0"/>
          </a:xfrm>
          <a:prstGeom prst="line">
            <a:avLst/>
          </a:prstGeom>
          <a:ln w="22225">
            <a:solidFill>
              <a:schemeClr val="accent1">
                <a:alpha val="50000"/>
              </a:schemeClr>
            </a:solidFill>
          </a:ln>
        </p:spPr>
        <p:style>
          <a:lnRef idx="2">
            <a:schemeClr val="accent1"/>
          </a:lnRef>
          <a:fillRef idx="0">
            <a:srgbClr val="FFFFFF"/>
          </a:fillRef>
          <a:effectRef idx="0">
            <a:srgbClr val="FFFFFF"/>
          </a:effectRef>
          <a:fontRef idx="minor">
            <a:schemeClr val="tx1"/>
          </a:fontRef>
        </p:style>
      </p:cxnSp>
      <p:cxnSp>
        <p:nvCxnSpPr>
          <p:cNvPr id="18" name="直接连接符 73"/>
          <p:cNvCxnSpPr/>
          <p:nvPr>
            <p:custDataLst>
              <p:tags r:id="rId14"/>
            </p:custDataLst>
          </p:nvPr>
        </p:nvCxnSpPr>
        <p:spPr>
          <a:xfrm>
            <a:off x="4725268" y="3171490"/>
            <a:ext cx="2844332" cy="0"/>
          </a:xfrm>
          <a:prstGeom prst="line">
            <a:avLst/>
          </a:prstGeom>
          <a:ln w="22225">
            <a:solidFill>
              <a:schemeClr val="accent2">
                <a:alpha val="50000"/>
              </a:schemeClr>
            </a:solidFill>
          </a:ln>
        </p:spPr>
        <p:style>
          <a:lnRef idx="2">
            <a:schemeClr val="accent1"/>
          </a:lnRef>
          <a:fillRef idx="0">
            <a:srgbClr val="FFFFFF"/>
          </a:fillRef>
          <a:effectRef idx="0">
            <a:srgbClr val="FFFFFF"/>
          </a:effectRef>
          <a:fontRef idx="minor">
            <a:schemeClr val="tx1"/>
          </a:fontRef>
        </p:style>
      </p:cxnSp>
      <p:cxnSp>
        <p:nvCxnSpPr>
          <p:cNvPr id="75" name="直接连接符 74"/>
          <p:cNvCxnSpPr/>
          <p:nvPr>
            <p:custDataLst>
              <p:tags r:id="rId15"/>
            </p:custDataLst>
          </p:nvPr>
        </p:nvCxnSpPr>
        <p:spPr>
          <a:xfrm flipV="1">
            <a:off x="8510091" y="3171490"/>
            <a:ext cx="2844332" cy="0"/>
          </a:xfrm>
          <a:prstGeom prst="line">
            <a:avLst/>
          </a:prstGeom>
          <a:ln w="22225">
            <a:solidFill>
              <a:schemeClr val="accent3">
                <a:alpha val="50000"/>
              </a:schemeClr>
            </a:solidFill>
          </a:ln>
        </p:spPr>
        <p:style>
          <a:lnRef idx="2">
            <a:schemeClr val="accent1"/>
          </a:lnRef>
          <a:fillRef idx="0">
            <a:srgbClr val="FFFFFF"/>
          </a:fillRef>
          <a:effectRef idx="0">
            <a:srgbClr val="FFFFFF"/>
          </a:effectRef>
          <a:fontRef idx="minor">
            <a:schemeClr val="tx1"/>
          </a:fontRef>
        </p:style>
      </p:cxnSp>
      <p:sp>
        <p:nvSpPr>
          <p:cNvPr id="19" name="矩形 11"/>
          <p:cNvSpPr/>
          <p:nvPr>
            <p:custDataLst>
              <p:tags r:id="rId16"/>
            </p:custDataLst>
          </p:nvPr>
        </p:nvSpPr>
        <p:spPr>
          <a:xfrm>
            <a:off x="8589471" y="2569475"/>
            <a:ext cx="2703989" cy="443256"/>
          </a:xfrm>
          <a:prstGeom prst="rect">
            <a:avLst/>
          </a:prstGeom>
          <a:noFill/>
        </p:spPr>
        <p:txBody>
          <a:bodyPr wrap="square" lIns="0" tIns="0" rIns="0" bIns="0" rtlCol="0" anchor="ctr" anchorCtr="0">
            <a:noAutofit/>
          </a:bodyPr>
          <a:p>
            <a:pPr>
              <a:spcBef>
                <a:spcPct val="0"/>
              </a:spcBef>
              <a:spcAft>
                <a:spcPct val="0"/>
              </a:spcAft>
            </a:pPr>
            <a:r>
              <a:rPr lang="zh-CN" altLang="en-US" b="1" dirty="0">
                <a:solidFill>
                  <a:schemeClr val="accent3"/>
                </a:solidFill>
                <a:latin typeface="+mn-ea"/>
                <a:cs typeface="+mn-ea"/>
              </a:rPr>
              <a:t>职业意识与社会需求的协调</a:t>
            </a:r>
            <a:endParaRPr lang="zh-CN" altLang="en-US" b="1" dirty="0">
              <a:solidFill>
                <a:schemeClr val="accent3"/>
              </a:solidFill>
              <a:latin typeface="+mn-ea"/>
              <a:cs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custDataLst>
              <p:tags r:id="rId1"/>
            </p:custDataLst>
          </p:nvPr>
        </p:nvSpPr>
        <p:spPr>
          <a:xfrm>
            <a:off x="985520" y="236855"/>
            <a:ext cx="10852150" cy="7213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三、格林豪斯的职业生涯发展理论</a:t>
            </a:r>
            <a:endParaRPr lang="zh-CN" altLang="en-US" sz="3600">
              <a:solidFill>
                <a:schemeClr val="accent1">
                  <a:lumMod val="50000"/>
                </a:schemeClr>
              </a:solidFill>
            </a:endParaRPr>
          </a:p>
        </p:txBody>
      </p:sp>
      <p:cxnSp>
        <p:nvCxnSpPr>
          <p:cNvPr id="8" name="直接连接符 8"/>
          <p:cNvCxnSpPr/>
          <p:nvPr>
            <p:custDataLst>
              <p:tags r:id="rId2"/>
            </p:custDataLst>
          </p:nvPr>
        </p:nvCxnSpPr>
        <p:spPr>
          <a:xfrm>
            <a:off x="1380365" y="2533253"/>
            <a:ext cx="3245022" cy="0"/>
          </a:xfrm>
          <a:prstGeom prst="line">
            <a:avLst/>
          </a:prstGeom>
          <a:ln w="6350">
            <a:solidFill>
              <a:schemeClr val="accent2">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2" name="直接连接符 9"/>
          <p:cNvCxnSpPr/>
          <p:nvPr>
            <p:custDataLst>
              <p:tags r:id="rId3"/>
            </p:custDataLst>
          </p:nvPr>
        </p:nvCxnSpPr>
        <p:spPr>
          <a:xfrm>
            <a:off x="1380365" y="4210645"/>
            <a:ext cx="3168005" cy="0"/>
          </a:xfrm>
          <a:prstGeom prst="line">
            <a:avLst/>
          </a:prstGeom>
          <a:ln w="6350">
            <a:solidFill>
              <a:schemeClr val="accent4">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3" name="直接连接符 10"/>
          <p:cNvCxnSpPr/>
          <p:nvPr>
            <p:custDataLst>
              <p:tags r:id="rId4"/>
            </p:custDataLst>
          </p:nvPr>
        </p:nvCxnSpPr>
        <p:spPr>
          <a:xfrm>
            <a:off x="7109714" y="1434830"/>
            <a:ext cx="3187888" cy="0"/>
          </a:xfrm>
          <a:prstGeom prst="line">
            <a:avLst/>
          </a:prstGeom>
          <a:ln w="6350">
            <a:solidFill>
              <a:schemeClr val="accent1">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5" name="直接连接符 13"/>
          <p:cNvCxnSpPr/>
          <p:nvPr>
            <p:custDataLst>
              <p:tags r:id="rId5"/>
            </p:custDataLst>
          </p:nvPr>
        </p:nvCxnSpPr>
        <p:spPr>
          <a:xfrm>
            <a:off x="7266299" y="3094879"/>
            <a:ext cx="3183068" cy="0"/>
          </a:xfrm>
          <a:prstGeom prst="line">
            <a:avLst/>
          </a:prstGeom>
          <a:ln w="6350">
            <a:solidFill>
              <a:schemeClr val="accent3">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cxnSp>
        <p:nvCxnSpPr>
          <p:cNvPr id="17" name="直接连接符 16"/>
          <p:cNvCxnSpPr/>
          <p:nvPr>
            <p:custDataLst>
              <p:tags r:id="rId6"/>
            </p:custDataLst>
          </p:nvPr>
        </p:nvCxnSpPr>
        <p:spPr>
          <a:xfrm>
            <a:off x="7341010" y="5102057"/>
            <a:ext cx="3108389" cy="0"/>
          </a:xfrm>
          <a:prstGeom prst="line">
            <a:avLst/>
          </a:prstGeom>
          <a:ln w="6350">
            <a:solidFill>
              <a:schemeClr val="accent5">
                <a:lumMod val="60000"/>
                <a:lumOff val="40000"/>
              </a:schemeClr>
            </a:solidFill>
            <a:prstDash val="dash"/>
          </a:ln>
        </p:spPr>
        <p:style>
          <a:lnRef idx="2">
            <a:schemeClr val="accent1"/>
          </a:lnRef>
          <a:fillRef idx="0">
            <a:srgbClr val="FFFFFF"/>
          </a:fillRef>
          <a:effectRef idx="0">
            <a:srgbClr val="FFFFFF"/>
          </a:effectRef>
          <a:fontRef idx="minor">
            <a:schemeClr val="tx1"/>
          </a:fontRef>
        </p:style>
      </p:cxnSp>
      <p:pic>
        <p:nvPicPr>
          <p:cNvPr id="18" name="图片 21" descr="/data/temp/96635934-81c9-11f0-a33e-2a7cae7086f6.jpg@base@tag=imgScale&amp;m=1&amp;w=396&amp;h=358&amp;q=9596635934-81c9-11f0-a33e-2a7cae7086f6"/>
          <p:cNvPicPr/>
          <p:nvPr>
            <p:custDataLst>
              <p:tags r:id="rId7"/>
            </p:custDataLst>
          </p:nvPr>
        </p:nvPicPr>
        <p:blipFill rotWithShape="1">
          <a:blip r:embed="rId8"/>
          <a:srcRect l="21537" t="19832" r="20234" b="1117"/>
          <a:stretch>
            <a:fillRect/>
          </a:stretch>
        </p:blipFill>
        <p:spPr>
          <a:xfrm>
            <a:off x="5928724" y="134992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0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0"/>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0"/>
                </a:cubicBezTo>
                <a:cubicBezTo>
                  <a:pt x="67919" y="471851"/>
                  <a:pt x="240291" y="173300"/>
                  <a:pt x="279106" y="106070"/>
                </a:cubicBezTo>
                <a:cubicBezTo>
                  <a:pt x="317921" y="38843"/>
                  <a:pt x="385163" y="1"/>
                  <a:pt x="462793" y="0"/>
                </a:cubicBezTo>
                <a:close/>
              </a:path>
            </a:pathLst>
          </a:custGeom>
          <a:solidFill>
            <a:schemeClr val="accent1"/>
          </a:solidFill>
          <a:ln w="76200">
            <a:solidFill>
              <a:schemeClr val="accent1">
                <a:alpha val="65000"/>
              </a:schemeClr>
            </a:solidFill>
          </a:ln>
        </p:spPr>
      </p:pic>
      <p:pic>
        <p:nvPicPr>
          <p:cNvPr id="19" name="图片 22" descr="/data/temp/966359b6-81c9-11f0-a33e-2a7cae7086f6.jpg@base@tag=imgScale&amp;m=1&amp;w=396&amp;h=358&amp;q=95966359b6-81c9-11f0-a33e-2a7cae7086f6"/>
          <p:cNvPicPr/>
          <p:nvPr>
            <p:custDataLst>
              <p:tags r:id="rId9"/>
            </p:custDataLst>
          </p:nvPr>
        </p:nvPicPr>
        <p:blipFill rotWithShape="1">
          <a:blip r:embed="rId10"/>
          <a:srcRect l="13263" r="13077"/>
          <a:stretch>
            <a:fillRect/>
          </a:stretch>
        </p:blipFill>
        <p:spPr>
          <a:xfrm>
            <a:off x="4619467" y="2106072"/>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2"/>
          </a:solidFill>
          <a:ln w="76200">
            <a:solidFill>
              <a:schemeClr val="accent2">
                <a:alpha val="65000"/>
              </a:schemeClr>
            </a:solidFill>
          </a:ln>
        </p:spPr>
      </p:pic>
      <p:pic>
        <p:nvPicPr>
          <p:cNvPr id="25" name="图片 23" descr="/data/temp/9663592b-81c9-11f0-a33e-2a7cae7086f6.jpg@base@tag=imgScale&amp;m=1&amp;w=396&amp;h=358&amp;q=959663592b-81c9-11f0-a33e-2a7cae7086f6"/>
          <p:cNvPicPr/>
          <p:nvPr>
            <p:custDataLst>
              <p:tags r:id="rId11"/>
            </p:custDataLst>
          </p:nvPr>
        </p:nvPicPr>
        <p:blipFill rotWithShape="1">
          <a:blip r:embed="rId12"/>
          <a:srcRect l="13306" r="13306"/>
          <a:stretch>
            <a:fillRect/>
          </a:stretch>
        </p:blipFill>
        <p:spPr>
          <a:xfrm>
            <a:off x="5928724" y="2862224"/>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0"/>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3"/>
          </a:solidFill>
          <a:ln w="76200">
            <a:solidFill>
              <a:schemeClr val="accent3">
                <a:alpha val="65000"/>
              </a:schemeClr>
            </a:solidFill>
          </a:ln>
        </p:spPr>
      </p:pic>
      <p:pic>
        <p:nvPicPr>
          <p:cNvPr id="33" name="图片 32" descr="/data/temp/96635a37-81c9-11f0-a33e-2a7cae7086f6.jpg@base@tag=imgScale&amp;m=1&amp;w=396&amp;h=358&amp;q=9596635a37-81c9-11f0-a33e-2a7cae7086f6"/>
          <p:cNvPicPr>
            <a:picLocks noChangeAspect="1"/>
          </p:cNvPicPr>
          <p:nvPr>
            <p:custDataLst>
              <p:tags r:id="rId13"/>
            </p:custDataLst>
          </p:nvPr>
        </p:nvPicPr>
        <p:blipFill rotWithShape="1">
          <a:blip r:embed="rId14"/>
          <a:srcRect r="17305" b="279"/>
          <a:stretch>
            <a:fillRect/>
          </a:stretch>
        </p:blipFill>
        <p:spPr>
          <a:xfrm>
            <a:off x="4620069" y="3617773"/>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0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0"/>
                </a:cubicBezTo>
                <a:cubicBezTo>
                  <a:pt x="317921" y="38843"/>
                  <a:pt x="385163" y="1"/>
                  <a:pt x="462793" y="0"/>
                </a:cubicBezTo>
                <a:close/>
              </a:path>
            </a:pathLst>
          </a:custGeom>
          <a:solidFill>
            <a:schemeClr val="accent4"/>
          </a:solidFill>
          <a:ln w="76200">
            <a:solidFill>
              <a:schemeClr val="accent4">
                <a:alpha val="65000"/>
              </a:schemeClr>
            </a:solidFill>
          </a:ln>
        </p:spPr>
      </p:pic>
      <p:pic>
        <p:nvPicPr>
          <p:cNvPr id="34" name="图片 33" descr="/data/temp/96635b00-81c9-11f0-a33e-2a7cae7086f6.jpg@base@tag=imgScale&amp;m=1&amp;w=396&amp;h=358&amp;q=9596635b00-81c9-11f0-a33e-2a7cae7086f6"/>
          <p:cNvPicPr>
            <a:picLocks noChangeAspect="1"/>
          </p:cNvPicPr>
          <p:nvPr>
            <p:custDataLst>
              <p:tags r:id="rId15"/>
            </p:custDataLst>
          </p:nvPr>
        </p:nvPicPr>
        <p:blipFill rotWithShape="1">
          <a:blip r:embed="rId16"/>
          <a:srcRect l="26339"/>
          <a:stretch>
            <a:fillRect/>
          </a:stretch>
        </p:blipFill>
        <p:spPr>
          <a:xfrm>
            <a:off x="5928121" y="4372720"/>
            <a:ext cx="1352662" cy="1224228"/>
          </a:xfrm>
          <a:custGeom>
            <a:avLst/>
            <a:gdLst>
              <a:gd name="connsiteX0" fmla="*/ 462793 w 1425600"/>
              <a:gd name="connsiteY0" fmla="*/ 0 h 1290241"/>
              <a:gd name="connsiteX1" fmla="*/ 962791 w 1425600"/>
              <a:gd name="connsiteY1" fmla="*/ 0 h 1290241"/>
              <a:gd name="connsiteX2" fmla="*/ 1146479 w 1425600"/>
              <a:gd name="connsiteY2" fmla="*/ 106041 h 1290241"/>
              <a:gd name="connsiteX3" fmla="*/ 1396481 w 1425600"/>
              <a:gd name="connsiteY3" fmla="*/ 539051 h 1290241"/>
              <a:gd name="connsiteX4" fmla="*/ 1396498 w 1425600"/>
              <a:gd name="connsiteY4" fmla="*/ 751162 h 1290241"/>
              <a:gd name="connsiteX5" fmla="*/ 1146496 w 1425600"/>
              <a:gd name="connsiteY5" fmla="*/ 1184171 h 1290241"/>
              <a:gd name="connsiteX6" fmla="*/ 962809 w 1425600"/>
              <a:gd name="connsiteY6" fmla="*/ 1290241 h 1290241"/>
              <a:gd name="connsiteX7" fmla="*/ 462811 w 1425600"/>
              <a:gd name="connsiteY7" fmla="*/ 1290241 h 1290241"/>
              <a:gd name="connsiteX8" fmla="*/ 279123 w 1425600"/>
              <a:gd name="connsiteY8" fmla="*/ 1184201 h 1290241"/>
              <a:gd name="connsiteX9" fmla="*/ 29120 w 1425600"/>
              <a:gd name="connsiteY9" fmla="*/ 751191 h 1290241"/>
              <a:gd name="connsiteX10" fmla="*/ 29104 w 1425600"/>
              <a:gd name="connsiteY10" fmla="*/ 539081 h 1290241"/>
              <a:gd name="connsiteX11" fmla="*/ 279106 w 1425600"/>
              <a:gd name="connsiteY11" fmla="*/ 106071 h 1290241"/>
              <a:gd name="connsiteX12" fmla="*/ 462793 w 1425600"/>
              <a:gd name="connsiteY12" fmla="*/ 0 h 1290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25600" h="1290241">
                <a:moveTo>
                  <a:pt x="462793" y="0"/>
                </a:moveTo>
                <a:cubicBezTo>
                  <a:pt x="540422" y="1"/>
                  <a:pt x="885162" y="1"/>
                  <a:pt x="962791" y="0"/>
                </a:cubicBezTo>
                <a:cubicBezTo>
                  <a:pt x="1040421" y="1"/>
                  <a:pt x="1107663" y="38813"/>
                  <a:pt x="1146479" y="106041"/>
                </a:cubicBezTo>
                <a:cubicBezTo>
                  <a:pt x="1185294" y="173271"/>
                  <a:pt x="1357666" y="471822"/>
                  <a:pt x="1396481" y="539051"/>
                </a:cubicBezTo>
                <a:cubicBezTo>
                  <a:pt x="1435296" y="606280"/>
                  <a:pt x="1435313" y="683934"/>
                  <a:pt x="1396498" y="751162"/>
                </a:cubicBezTo>
                <a:cubicBezTo>
                  <a:pt x="1357683" y="818391"/>
                  <a:pt x="1185310" y="1116943"/>
                  <a:pt x="1146496" y="1184171"/>
                </a:cubicBezTo>
                <a:cubicBezTo>
                  <a:pt x="1107681" y="1251401"/>
                  <a:pt x="1040438" y="1290242"/>
                  <a:pt x="962809" y="1290241"/>
                </a:cubicBezTo>
                <a:cubicBezTo>
                  <a:pt x="885180" y="1290242"/>
                  <a:pt x="540440" y="1290242"/>
                  <a:pt x="462811" y="1290241"/>
                </a:cubicBezTo>
                <a:cubicBezTo>
                  <a:pt x="385181" y="1290242"/>
                  <a:pt x="317938" y="1251430"/>
                  <a:pt x="279123" y="1184201"/>
                </a:cubicBezTo>
                <a:cubicBezTo>
                  <a:pt x="240308" y="1116972"/>
                  <a:pt x="67936" y="818421"/>
                  <a:pt x="29120" y="751191"/>
                </a:cubicBezTo>
                <a:cubicBezTo>
                  <a:pt x="-9695" y="683963"/>
                  <a:pt x="-9711" y="606309"/>
                  <a:pt x="29104" y="539081"/>
                </a:cubicBezTo>
                <a:cubicBezTo>
                  <a:pt x="67919" y="471851"/>
                  <a:pt x="240291" y="173300"/>
                  <a:pt x="279106" y="106071"/>
                </a:cubicBezTo>
                <a:cubicBezTo>
                  <a:pt x="317921" y="38843"/>
                  <a:pt x="385163" y="1"/>
                  <a:pt x="462793" y="0"/>
                </a:cubicBezTo>
                <a:close/>
              </a:path>
            </a:pathLst>
          </a:custGeom>
          <a:solidFill>
            <a:schemeClr val="accent5"/>
          </a:solidFill>
          <a:ln w="76200">
            <a:solidFill>
              <a:schemeClr val="accent5">
                <a:alpha val="65000"/>
              </a:schemeClr>
            </a:solidFill>
          </a:ln>
        </p:spPr>
      </p:pic>
      <p:sp>
        <p:nvSpPr>
          <p:cNvPr id="26" name="矩形 19"/>
          <p:cNvSpPr/>
          <p:nvPr>
            <p:custDataLst>
              <p:tags r:id="rId17"/>
            </p:custDataLst>
          </p:nvPr>
        </p:nvSpPr>
        <p:spPr>
          <a:xfrm>
            <a:off x="1388198" y="2110892"/>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b="1" dirty="0">
                <a:solidFill>
                  <a:schemeClr val="accent2"/>
                </a:solidFill>
                <a:latin typeface="+mn-ea"/>
                <a:cs typeface="+mn-ea"/>
                <a:sym typeface="+mn-ea"/>
              </a:rPr>
              <a:t>（二）进入组织</a:t>
            </a:r>
            <a:endParaRPr lang="zh-CN" altLang="en-US" b="1" dirty="0">
              <a:solidFill>
                <a:schemeClr val="accent2"/>
              </a:solidFill>
              <a:latin typeface="+mn-ea"/>
              <a:cs typeface="+mn-ea"/>
              <a:sym typeface="+mn-ea"/>
            </a:endParaRPr>
          </a:p>
        </p:txBody>
      </p:sp>
      <p:sp>
        <p:nvSpPr>
          <p:cNvPr id="27" name="矩形 1"/>
          <p:cNvSpPr/>
          <p:nvPr>
            <p:custDataLst>
              <p:tags r:id="rId18"/>
            </p:custDataLst>
          </p:nvPr>
        </p:nvSpPr>
        <p:spPr>
          <a:xfrm>
            <a:off x="798195" y="2574925"/>
            <a:ext cx="3698240" cy="110680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进入组织阶段的个体需要在理想组织中获得工作，基于足量信息做出职业选择，以找到合适且满意的职业道路。</a:t>
            </a:r>
            <a:endParaRPr lang="zh-CN" altLang="en-US" sz="1600" dirty="0">
              <a:ln>
                <a:noFill/>
                <a:prstDash val="sysDot"/>
              </a:ln>
              <a:solidFill>
                <a:schemeClr val="tx1">
                  <a:lumMod val="85000"/>
                  <a:lumOff val="15000"/>
                </a:schemeClr>
              </a:solidFill>
              <a:latin typeface="+mn-ea"/>
              <a:cs typeface="+mn-ea"/>
              <a:sym typeface="+mn-ea"/>
            </a:endParaRPr>
          </a:p>
        </p:txBody>
      </p:sp>
      <p:sp>
        <p:nvSpPr>
          <p:cNvPr id="28" name="矩形 6"/>
          <p:cNvSpPr/>
          <p:nvPr>
            <p:custDataLst>
              <p:tags r:id="rId19"/>
            </p:custDataLst>
          </p:nvPr>
        </p:nvSpPr>
        <p:spPr>
          <a:xfrm>
            <a:off x="1388198" y="3787682"/>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spcBef>
                <a:spcPct val="0"/>
              </a:spcBef>
              <a:spcAft>
                <a:spcPct val="0"/>
              </a:spcAft>
            </a:pPr>
            <a:r>
              <a:rPr lang="zh-CN" altLang="en-US" b="1">
                <a:solidFill>
                  <a:schemeClr val="accent4"/>
                </a:solidFill>
                <a:latin typeface="+mn-ea"/>
                <a:cs typeface="+mn-ea"/>
                <a:sym typeface="+mn-ea"/>
              </a:rPr>
              <a:t>（四）职业生涯中期</a:t>
            </a:r>
            <a:endParaRPr lang="zh-CN" altLang="en-US" b="1">
              <a:solidFill>
                <a:schemeClr val="accent4"/>
              </a:solidFill>
              <a:latin typeface="+mn-ea"/>
              <a:cs typeface="+mn-ea"/>
              <a:sym typeface="+mn-ea"/>
            </a:endParaRPr>
          </a:p>
        </p:txBody>
      </p:sp>
      <p:sp>
        <p:nvSpPr>
          <p:cNvPr id="30" name="矩形 2"/>
          <p:cNvSpPr/>
          <p:nvPr>
            <p:custDataLst>
              <p:tags r:id="rId20"/>
            </p:custDataLst>
          </p:nvPr>
        </p:nvSpPr>
        <p:spPr>
          <a:xfrm>
            <a:off x="830580" y="4244340"/>
            <a:ext cx="3789045" cy="1106805"/>
          </a:xfrm>
          <a:prstGeom prst="rect">
            <a:avLst/>
          </a:prstGeom>
          <a:ln>
            <a:noFill/>
            <a:prstDash val="sysDash"/>
          </a:ln>
        </p:spPr>
        <p:txBody>
          <a:bodyPr vert="horz" wrap="square" lIns="0" tIns="0" rIns="0" bIns="0" rtlCol="0" anchor="t" anchorCtr="0">
            <a:noAutofit/>
          </a:bodyPr>
          <a:p>
            <a:pPr indent="-228600" algn="just">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职业生涯中期阶段的个体需要对早期职业生涯进行重新评估，强化或改变职业理想，选定职业方向，努力工作以取得成就。</a:t>
            </a:r>
            <a:endParaRPr lang="zh-CN" altLang="en-US" sz="1600" dirty="0">
              <a:ln>
                <a:noFill/>
                <a:prstDash val="sysDot"/>
              </a:ln>
              <a:solidFill>
                <a:schemeClr val="tx1">
                  <a:lumMod val="85000"/>
                  <a:lumOff val="15000"/>
                </a:schemeClr>
              </a:solidFill>
              <a:latin typeface="+mn-ea"/>
              <a:cs typeface="+mn-ea"/>
            </a:endParaRPr>
          </a:p>
        </p:txBody>
      </p:sp>
      <p:sp>
        <p:nvSpPr>
          <p:cNvPr id="31" name="矩形 15"/>
          <p:cNvSpPr/>
          <p:nvPr>
            <p:custDataLst>
              <p:tags r:id="rId21"/>
            </p:custDataLst>
          </p:nvPr>
        </p:nvSpPr>
        <p:spPr>
          <a:xfrm>
            <a:off x="7745966" y="1011867"/>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b="1">
                <a:solidFill>
                  <a:schemeClr val="accent1"/>
                </a:solidFill>
                <a:latin typeface="+mn-ea"/>
                <a:cs typeface="+mn-ea"/>
                <a:sym typeface="+mn-ea"/>
              </a:rPr>
              <a:t>（一）职业准备</a:t>
            </a:r>
            <a:endParaRPr lang="zh-CN" altLang="en-US" b="1">
              <a:solidFill>
                <a:schemeClr val="accent1"/>
              </a:solidFill>
              <a:latin typeface="+mn-ea"/>
              <a:cs typeface="+mn-ea"/>
              <a:sym typeface="+mn-ea"/>
            </a:endParaRPr>
          </a:p>
        </p:txBody>
      </p:sp>
      <p:sp>
        <p:nvSpPr>
          <p:cNvPr id="32" name="矩形 4"/>
          <p:cNvSpPr/>
          <p:nvPr>
            <p:custDataLst>
              <p:tags r:id="rId22"/>
            </p:custDataLst>
          </p:nvPr>
        </p:nvSpPr>
        <p:spPr>
          <a:xfrm>
            <a:off x="7384415" y="1468755"/>
            <a:ext cx="4114165" cy="110680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在职业准备阶段，个体主要任务是发展职业想象力，对职业进行评估和选择，并接受必需的职业教育，为未来职业生涯打下基础。</a:t>
            </a:r>
            <a:endParaRPr lang="zh-CN" altLang="en-US" sz="1600" dirty="0">
              <a:ln>
                <a:noFill/>
                <a:prstDash val="sysDot"/>
              </a:ln>
              <a:solidFill>
                <a:schemeClr val="tx1">
                  <a:lumMod val="85000"/>
                  <a:lumOff val="15000"/>
                </a:schemeClr>
              </a:solidFill>
              <a:latin typeface="+mn-ea"/>
              <a:cs typeface="+mn-ea"/>
            </a:endParaRPr>
          </a:p>
        </p:txBody>
      </p:sp>
      <p:sp>
        <p:nvSpPr>
          <p:cNvPr id="35" name="矩形 28"/>
          <p:cNvSpPr/>
          <p:nvPr>
            <p:custDataLst>
              <p:tags r:id="rId23"/>
            </p:custDataLst>
          </p:nvPr>
        </p:nvSpPr>
        <p:spPr>
          <a:xfrm>
            <a:off x="7897731" y="2676736"/>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b="1">
                <a:solidFill>
                  <a:schemeClr val="accent3"/>
                </a:solidFill>
                <a:latin typeface="+mn-ea"/>
                <a:cs typeface="+mn-ea"/>
                <a:sym typeface="+mn-ea"/>
              </a:rPr>
              <a:t>（三）职业生涯初期</a:t>
            </a:r>
            <a:endParaRPr lang="zh-CN" altLang="en-US" b="1">
              <a:solidFill>
                <a:schemeClr val="accent3"/>
              </a:solidFill>
              <a:latin typeface="+mn-ea"/>
              <a:cs typeface="+mn-ea"/>
              <a:sym typeface="+mn-ea"/>
            </a:endParaRPr>
          </a:p>
        </p:txBody>
      </p:sp>
      <p:sp>
        <p:nvSpPr>
          <p:cNvPr id="36" name="矩形 5"/>
          <p:cNvSpPr/>
          <p:nvPr>
            <p:custDataLst>
              <p:tags r:id="rId24"/>
            </p:custDataLst>
          </p:nvPr>
        </p:nvSpPr>
        <p:spPr>
          <a:xfrm>
            <a:off x="7536180" y="3140075"/>
            <a:ext cx="4209415" cy="1106805"/>
          </a:xfrm>
          <a:prstGeom prst="rect">
            <a:avLst/>
          </a:prstGeom>
          <a:ln>
            <a:noFill/>
            <a:prstDash val="sysDash"/>
          </a:ln>
        </p:spPr>
        <p:txBody>
          <a:bodyPr vert="horz" wrap="square" lIns="0" tIns="0" rIns="0" bIns="0" rtlCol="0" anchor="t" anchorCtr="0">
            <a:noAutofit/>
          </a:bodyPr>
          <a:p>
            <a:pPr indent="-228600">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在职业生涯初期，个体的主要任务是学习职业技术，提高工作能力，了解和学习组织纪律和规范，逐步适应职业工作，为未来的职业成功做好准备。</a:t>
            </a:r>
            <a:endParaRPr lang="zh-CN" altLang="en-US" sz="1600" dirty="0">
              <a:ln>
                <a:noFill/>
                <a:prstDash val="sysDot"/>
              </a:ln>
              <a:solidFill>
                <a:schemeClr val="tx1">
                  <a:lumMod val="85000"/>
                  <a:lumOff val="15000"/>
                </a:schemeClr>
              </a:solidFill>
              <a:latin typeface="+mn-ea"/>
              <a:cs typeface="+mn-ea"/>
              <a:sym typeface="+mn-ea"/>
            </a:endParaRPr>
          </a:p>
        </p:txBody>
      </p:sp>
      <p:sp>
        <p:nvSpPr>
          <p:cNvPr id="37" name="矩形 11"/>
          <p:cNvSpPr/>
          <p:nvPr>
            <p:custDataLst>
              <p:tags r:id="rId25"/>
            </p:custDataLst>
          </p:nvPr>
        </p:nvSpPr>
        <p:spPr>
          <a:xfrm>
            <a:off x="7897699" y="4679094"/>
            <a:ext cx="2551612" cy="409708"/>
          </a:xfrm>
          <a:prstGeom prst="rect">
            <a:avLst/>
          </a:prstGeom>
          <a:noFill/>
          <a:ln>
            <a:noFill/>
          </a:ln>
          <a:extLst>
            <a:ext uri="{909E8E84-426E-40DD-AFC4-6F175D3DCCD1}">
              <a14:hiddenFill xmlns:a14="http://schemas.microsoft.com/office/drawing/2010/main">
                <a:gradFill>
                  <a:gsLst>
                    <a:gs pos="100000">
                      <a:schemeClr val="accent1"/>
                    </a:gs>
                    <a:gs pos="0">
                      <a:schemeClr val="accent1">
                        <a:lumMod val="60000"/>
                        <a:lumOff val="40000"/>
                      </a:schemeClr>
                    </a:gs>
                  </a:gsLst>
                  <a:lin ang="2700000" scaled="0"/>
                </a:gradFill>
              </a14:hiddenFill>
            </a:ext>
          </a:extLst>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lIns="0" tIns="0" rIns="0" bIns="71755" numCol="1" spcCol="0" rtlCol="0" fromWordArt="0" anchor="b" anchorCtr="0" forceAA="0" compatLnSpc="1">
            <a:noAutofit/>
          </a:bodyPr>
          <a:p>
            <a:pPr algn="r">
              <a:spcBef>
                <a:spcPct val="0"/>
              </a:spcBef>
              <a:spcAft>
                <a:spcPct val="0"/>
              </a:spcAft>
            </a:pPr>
            <a:r>
              <a:rPr lang="zh-CN" altLang="en-US" b="1">
                <a:solidFill>
                  <a:schemeClr val="accent5"/>
                </a:solidFill>
                <a:latin typeface="+mn-ea"/>
                <a:cs typeface="+mn-ea"/>
                <a:sym typeface="+mn-ea"/>
              </a:rPr>
              <a:t>（五）职业生涯后期</a:t>
            </a:r>
            <a:endParaRPr lang="zh-CN" altLang="en-US" b="1">
              <a:solidFill>
                <a:schemeClr val="accent5"/>
              </a:solidFill>
              <a:latin typeface="+mn-ea"/>
              <a:cs typeface="+mn-ea"/>
              <a:sym typeface="+mn-ea"/>
            </a:endParaRPr>
          </a:p>
        </p:txBody>
      </p:sp>
      <p:sp>
        <p:nvSpPr>
          <p:cNvPr id="38" name="矩形 17"/>
          <p:cNvSpPr/>
          <p:nvPr>
            <p:custDataLst>
              <p:tags r:id="rId26"/>
            </p:custDataLst>
          </p:nvPr>
        </p:nvSpPr>
        <p:spPr>
          <a:xfrm>
            <a:off x="7561580" y="5135880"/>
            <a:ext cx="4113530" cy="771525"/>
          </a:xfrm>
          <a:prstGeom prst="rect">
            <a:avLst/>
          </a:prstGeom>
          <a:ln>
            <a:noFill/>
            <a:prstDash val="sysDash"/>
          </a:ln>
        </p:spPr>
        <p:txBody>
          <a:bodyPr vert="horz" wrap="square" lIns="0" tIns="0" rIns="0" bIns="0" rtlCol="0" anchor="t" anchorCtr="0">
            <a:noAutofit/>
          </a:bodyPr>
          <a:p>
            <a:pPr indent="-228600" algn="l">
              <a:lnSpc>
                <a:spcPct val="140000"/>
              </a:lnSpc>
              <a:spcBef>
                <a:spcPct val="0"/>
              </a:spcBef>
              <a:spcAft>
                <a:spcPct val="0"/>
              </a:spcAft>
            </a:pPr>
            <a:r>
              <a:rPr lang="zh-CN" altLang="en-US" sz="1600">
                <a:ln>
                  <a:noFill/>
                  <a:prstDash val="sysDot"/>
                </a:ln>
                <a:solidFill>
                  <a:schemeClr val="tx1">
                    <a:lumMod val="85000"/>
                    <a:lumOff val="15000"/>
                  </a:schemeClr>
                </a:solidFill>
                <a:latin typeface="+mn-ea"/>
                <a:cs typeface="+mn-ea"/>
              </a:rPr>
              <a:t>在职业生涯后期，个体的主要任务是保持职业成就，维护尊严，并为退休生活做好准备。</a:t>
            </a:r>
            <a:endParaRPr lang="zh-CN" altLang="en-US" sz="1600">
              <a:ln>
                <a:noFill/>
                <a:prstDash val="sysDot"/>
              </a:ln>
              <a:solidFill>
                <a:schemeClr val="tx1">
                  <a:lumMod val="85000"/>
                  <a:lumOff val="15000"/>
                </a:schemeClr>
              </a:solidFill>
              <a:latin typeface="+mn-ea"/>
              <a:cs typeface="+mn-ea"/>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5194300" y="2794000"/>
            <a:ext cx="6178550" cy="1056005"/>
          </a:xfrm>
        </p:spPr>
        <p:txBody>
          <a:bodyPr/>
          <a:p>
            <a:pPr marL="0" indent="0" algn="l">
              <a:lnSpc>
                <a:spcPct val="100000"/>
              </a:lnSpc>
              <a:spcBef>
                <a:spcPts val="0"/>
              </a:spcBef>
              <a:spcAft>
                <a:spcPts val="0"/>
              </a:spcAft>
              <a:buSzPct val="100000"/>
              <a:buNone/>
            </a:pPr>
            <a:r>
              <a:rPr lang="zh-CN" altLang="en-US" sz="4000">
                <a:solidFill>
                  <a:schemeClr val="accent1">
                    <a:lumMod val="50000"/>
                  </a:schemeClr>
                </a:solidFill>
              </a:rPr>
              <a:t>第一章　生涯意识唤醒</a:t>
            </a:r>
            <a:endParaRPr lang="zh-CN" altLang="en-US" sz="4000">
              <a:solidFill>
                <a:schemeClr val="accent1">
                  <a:lumMod val="50000"/>
                </a:schemeClr>
              </a:solidFill>
            </a:endParaRPr>
          </a:p>
        </p:txBody>
      </p:sp>
      <p:sp>
        <p:nvSpPr>
          <p:cNvPr id="4" name="文本框 3"/>
          <p:cNvSpPr txBox="1"/>
          <p:nvPr/>
        </p:nvSpPr>
        <p:spPr>
          <a:xfrm>
            <a:off x="1342390" y="421640"/>
            <a:ext cx="4636770" cy="521970"/>
          </a:xfrm>
          <a:prstGeom prst="rect">
            <a:avLst/>
          </a:prstGeom>
          <a:noFill/>
        </p:spPr>
        <p:txBody>
          <a:bodyPr wrap="square" rtlCol="0">
            <a:spAutoFit/>
          </a:bodyPr>
          <a:p>
            <a:r>
              <a:rPr lang="zh-CN" altLang="en-US" sz="2800" b="1">
                <a:solidFill>
                  <a:schemeClr val="accent2">
                    <a:lumMod val="50000"/>
                  </a:schemeClr>
                </a:solidFill>
              </a:rPr>
              <a:t>第一部分　职业生涯规划</a:t>
            </a:r>
            <a:endParaRPr lang="zh-CN" altLang="en-US" sz="2800" b="1">
              <a:solidFill>
                <a:schemeClr val="accent2">
                  <a:lumMod val="50000"/>
                </a:schemeClr>
              </a:solidFill>
            </a:endParaRPr>
          </a:p>
        </p:txBody>
      </p:sp>
    </p:spTree>
    <p:custDataLst>
      <p:tags r:id="rId4"/>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695917" y="816610"/>
            <a:ext cx="10852237" cy="441964"/>
          </a:xfrm>
        </p:spPr>
        <p:txBody>
          <a:bodyPr>
            <a:noAutofit/>
          </a:bodyPr>
          <a:p>
            <a:r>
              <a:rPr lang="zh-CN" altLang="en-US" sz="2800">
                <a:solidFill>
                  <a:schemeClr val="accent1">
                    <a:lumMod val="50000"/>
                  </a:schemeClr>
                </a:solidFill>
              </a:rPr>
              <a:t>（一）影响决策的四因素</a:t>
            </a:r>
            <a:endParaRPr lang="zh-CN" altLang="en-US" sz="2800">
              <a:solidFill>
                <a:schemeClr val="accent1">
                  <a:lumMod val="50000"/>
                </a:schemeClr>
              </a:solidFill>
            </a:endParaRPr>
          </a:p>
        </p:txBody>
      </p:sp>
      <p:sp>
        <p:nvSpPr>
          <p:cNvPr id="7" name="标题 6"/>
          <p:cNvSpPr>
            <a:spLocks noGrp="1"/>
          </p:cNvSpPr>
          <p:nvPr>
            <p:custDataLst>
              <p:tags r:id="rId2"/>
            </p:custDataLst>
          </p:nvPr>
        </p:nvSpPr>
        <p:spPr>
          <a:xfrm>
            <a:off x="714332" y="28130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zh-CN" altLang="en-US" sz="3600">
                <a:solidFill>
                  <a:schemeClr val="accent1">
                    <a:lumMod val="50000"/>
                  </a:schemeClr>
                </a:solidFill>
              </a:rPr>
              <a:t>四、克朗伯兹的社会学习论</a:t>
            </a:r>
            <a:endParaRPr lang="zh-CN" altLang="en-US" sz="3600">
              <a:solidFill>
                <a:schemeClr val="accent1">
                  <a:lumMod val="50000"/>
                </a:schemeClr>
              </a:solidFill>
            </a:endParaRPr>
          </a:p>
        </p:txBody>
      </p:sp>
      <p:sp>
        <p:nvSpPr>
          <p:cNvPr id="12" name="任意多边形: 形状 1"/>
          <p:cNvSpPr/>
          <p:nvPr>
            <p:custDataLst>
              <p:tags r:id="rId3"/>
            </p:custDataLst>
          </p:nvPr>
        </p:nvSpPr>
        <p:spPr>
          <a:xfrm>
            <a:off x="695960" y="1372870"/>
            <a:ext cx="1778635" cy="136906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3" name="矩形 2"/>
          <p:cNvSpPr/>
          <p:nvPr>
            <p:custDataLst>
              <p:tags r:id="rId4"/>
            </p:custDataLst>
          </p:nvPr>
        </p:nvSpPr>
        <p:spPr>
          <a:xfrm>
            <a:off x="620394" y="3530058"/>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遗传特征包括种族、性别、外在仪表与特征、身体健康状况等方面，而个人特殊能力涉及职业偏好、智力水平、音乐才能、美术技艺、动作协调能力等多个维度。</a:t>
            </a:r>
            <a:endParaRPr lang="zh-CN" altLang="en-US" sz="1600" kern="0">
              <a:ln>
                <a:noFill/>
                <a:prstDash val="sysDot"/>
              </a:ln>
              <a:solidFill>
                <a:schemeClr val="tx1">
                  <a:lumMod val="85000"/>
                  <a:lumOff val="15000"/>
                </a:schemeClr>
              </a:solidFill>
              <a:latin typeface="+mn-ea"/>
              <a:cs typeface="+mn-ea"/>
            </a:endParaRPr>
          </a:p>
        </p:txBody>
      </p:sp>
      <p:sp>
        <p:nvSpPr>
          <p:cNvPr id="14" name="矩形 3"/>
          <p:cNvSpPr/>
          <p:nvPr>
            <p:custDataLst>
              <p:tags r:id="rId5"/>
            </p:custDataLst>
          </p:nvPr>
        </p:nvSpPr>
        <p:spPr>
          <a:xfrm>
            <a:off x="480695" y="2907665"/>
            <a:ext cx="2439670" cy="622300"/>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1"/>
                </a:solidFill>
                <a:latin typeface="+mn-ea"/>
                <a:cs typeface="+mn-ea"/>
              </a:rPr>
              <a:t>1. </a:t>
            </a:r>
            <a:r>
              <a:rPr lang="zh-CN" altLang="en-US" b="1" kern="0">
                <a:solidFill>
                  <a:schemeClr val="accent1"/>
                </a:solidFill>
                <a:latin typeface="+mn-ea"/>
                <a:cs typeface="+mn-ea"/>
              </a:rPr>
              <a:t>遗传特征与特殊能力</a:t>
            </a:r>
            <a:endParaRPr lang="zh-CN" altLang="en-US" b="1" kern="0">
              <a:solidFill>
                <a:schemeClr val="accent1"/>
              </a:solidFill>
              <a:latin typeface="+mn-ea"/>
              <a:cs typeface="+mn-ea"/>
            </a:endParaRPr>
          </a:p>
        </p:txBody>
      </p:sp>
      <p:sp>
        <p:nvSpPr>
          <p:cNvPr id="15" name="任意多边形: 形状 32"/>
          <p:cNvSpPr/>
          <p:nvPr>
            <p:custDataLst>
              <p:tags r:id="rId6"/>
            </p:custDataLst>
          </p:nvPr>
        </p:nvSpPr>
        <p:spPr>
          <a:xfrm>
            <a:off x="6460490" y="1372870"/>
            <a:ext cx="1778635" cy="136906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6" name="矩形 4"/>
          <p:cNvSpPr/>
          <p:nvPr>
            <p:custDataLst>
              <p:tags r:id="rId7"/>
            </p:custDataLst>
          </p:nvPr>
        </p:nvSpPr>
        <p:spPr>
          <a:xfrm>
            <a:off x="6384746" y="3530058"/>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每个人独特的学习经验在决定其生涯路径时扮演重要角色，包括作用于环境的经验和环境作用于自身的经验两种。</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6245225" y="2907665"/>
            <a:ext cx="2439670" cy="622300"/>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3"/>
                </a:solidFill>
                <a:latin typeface="+mn-ea"/>
                <a:cs typeface="+mn-ea"/>
              </a:rPr>
              <a:t>3.</a:t>
            </a:r>
            <a:r>
              <a:rPr lang="zh-CN" altLang="en-US" b="1" kern="0">
                <a:solidFill>
                  <a:schemeClr val="accent3"/>
                </a:solidFill>
                <a:latin typeface="+mn-ea"/>
                <a:cs typeface="+mn-ea"/>
              </a:rPr>
              <a:t>学习经验</a:t>
            </a:r>
            <a:endParaRPr lang="zh-CN" altLang="en-US" b="1" kern="0">
              <a:solidFill>
                <a:schemeClr val="accent3"/>
              </a:solidFill>
              <a:latin typeface="+mn-ea"/>
              <a:cs typeface="+mn-ea"/>
            </a:endParaRPr>
          </a:p>
        </p:txBody>
      </p:sp>
      <p:sp>
        <p:nvSpPr>
          <p:cNvPr id="18" name="任意多边形: 形状 38"/>
          <p:cNvSpPr/>
          <p:nvPr>
            <p:custDataLst>
              <p:tags r:id="rId9"/>
            </p:custDataLst>
          </p:nvPr>
        </p:nvSpPr>
        <p:spPr>
          <a:xfrm>
            <a:off x="3578225" y="1372870"/>
            <a:ext cx="1778635" cy="136906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19" name="矩形 7"/>
          <p:cNvSpPr/>
          <p:nvPr>
            <p:custDataLst>
              <p:tags r:id="rId10"/>
            </p:custDataLst>
          </p:nvPr>
        </p:nvSpPr>
        <p:spPr>
          <a:xfrm>
            <a:off x="3502570" y="3530058"/>
            <a:ext cx="2159933" cy="208793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影响教育和职业选择的因素中，许多来自外部环境，如社会、文化、政治或经济活动，以及自然资源的分布或自然灾害等，这些大多由人为或自然力量引起。</a:t>
            </a:r>
            <a:endParaRPr lang="zh-CN" altLang="en-US" sz="1600" kern="0">
              <a:ln>
                <a:noFill/>
                <a:prstDash val="sysDot"/>
              </a:ln>
              <a:solidFill>
                <a:schemeClr val="tx1">
                  <a:lumMod val="85000"/>
                  <a:lumOff val="15000"/>
                </a:schemeClr>
              </a:solidFill>
              <a:latin typeface="+mn-ea"/>
              <a:cs typeface="+mn-ea"/>
            </a:endParaRPr>
          </a:p>
        </p:txBody>
      </p:sp>
      <p:sp>
        <p:nvSpPr>
          <p:cNvPr id="20" name="矩形 8"/>
          <p:cNvSpPr/>
          <p:nvPr>
            <p:custDataLst>
              <p:tags r:id="rId11"/>
            </p:custDataLst>
          </p:nvPr>
        </p:nvSpPr>
        <p:spPr>
          <a:xfrm>
            <a:off x="3362960" y="2907665"/>
            <a:ext cx="2439670" cy="622300"/>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2"/>
                </a:solidFill>
                <a:latin typeface="+mn-ea"/>
                <a:cs typeface="+mn-ea"/>
              </a:rPr>
              <a:t>2.</a:t>
            </a:r>
            <a:r>
              <a:rPr lang="zh-CN" altLang="en-US" b="1" kern="0">
                <a:solidFill>
                  <a:schemeClr val="accent2"/>
                </a:solidFill>
                <a:latin typeface="+mn-ea"/>
                <a:cs typeface="+mn-ea"/>
              </a:rPr>
              <a:t>环境条件与特殊事件</a:t>
            </a:r>
            <a:endParaRPr lang="zh-CN" altLang="en-US" b="1" kern="0">
              <a:solidFill>
                <a:schemeClr val="accent2"/>
              </a:solidFill>
              <a:latin typeface="+mn-ea"/>
              <a:cs typeface="+mn-ea"/>
            </a:endParaRPr>
          </a:p>
        </p:txBody>
      </p:sp>
      <p:sp>
        <p:nvSpPr>
          <p:cNvPr id="21" name="任意多边形: 形状 44"/>
          <p:cNvSpPr/>
          <p:nvPr>
            <p:custDataLst>
              <p:tags r:id="rId12"/>
            </p:custDataLst>
          </p:nvPr>
        </p:nvSpPr>
        <p:spPr>
          <a:xfrm>
            <a:off x="9323705" y="1372870"/>
            <a:ext cx="1778635" cy="136906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4">
                  <a:alpha val="40000"/>
                </a:schemeClr>
              </a:gs>
              <a:gs pos="100000">
                <a:schemeClr val="accent4">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22" name="矩形 9"/>
          <p:cNvSpPr/>
          <p:nvPr>
            <p:custDataLst>
              <p:tags r:id="rId13"/>
            </p:custDataLst>
          </p:nvPr>
        </p:nvSpPr>
        <p:spPr>
          <a:xfrm>
            <a:off x="9248140" y="3529965"/>
            <a:ext cx="2423160" cy="208788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前面提到的三种因素将以相互交织的方式影响个人，使其形成独特的工作取向技能，包括解决问题的能力、工作习惯、工作的标准与价值观、情绪反应，以及知觉和认知的历程等心理过程。</a:t>
            </a:r>
            <a:endParaRPr lang="zh-CN" altLang="en-US" sz="1600" kern="0">
              <a:ln>
                <a:noFill/>
                <a:prstDash val="sysDot"/>
              </a:ln>
              <a:solidFill>
                <a:schemeClr val="tx1">
                  <a:lumMod val="85000"/>
                  <a:lumOff val="15000"/>
                </a:schemeClr>
              </a:solidFill>
              <a:latin typeface="+mn-ea"/>
              <a:cs typeface="+mn-ea"/>
            </a:endParaRPr>
          </a:p>
        </p:txBody>
      </p:sp>
      <p:sp>
        <p:nvSpPr>
          <p:cNvPr id="23" name="矩形 10"/>
          <p:cNvSpPr/>
          <p:nvPr>
            <p:custDataLst>
              <p:tags r:id="rId14"/>
            </p:custDataLst>
          </p:nvPr>
        </p:nvSpPr>
        <p:spPr>
          <a:xfrm>
            <a:off x="9108440" y="2907665"/>
            <a:ext cx="2439670" cy="622300"/>
          </a:xfrm>
          <a:prstGeom prst="rect">
            <a:avLst/>
          </a:prstGeom>
          <a:noFill/>
        </p:spPr>
        <p:txBody>
          <a:bodyPr wrap="square" lIns="0" tIns="0" rIns="0" bIns="0" rtlCol="0" anchor="ctr">
            <a:noAutofit/>
          </a:bodyPr>
          <a:p>
            <a:pPr algn="ctr">
              <a:spcBef>
                <a:spcPct val="0"/>
              </a:spcBef>
              <a:spcAft>
                <a:spcPct val="0"/>
              </a:spcAft>
            </a:pPr>
            <a:r>
              <a:rPr lang="en-US" altLang="en-US" b="1" kern="0">
                <a:solidFill>
                  <a:schemeClr val="accent4"/>
                </a:solidFill>
                <a:latin typeface="+mn-ea"/>
                <a:cs typeface="+mn-ea"/>
              </a:rPr>
              <a:t>4.</a:t>
            </a:r>
            <a:r>
              <a:rPr lang="zh-CN" altLang="en-US" b="1" kern="0">
                <a:solidFill>
                  <a:schemeClr val="accent4"/>
                </a:solidFill>
                <a:latin typeface="+mn-ea"/>
                <a:cs typeface="+mn-ea"/>
              </a:rPr>
              <a:t>工作取向技能</a:t>
            </a:r>
            <a:endParaRPr lang="zh-CN" altLang="en-US" b="1" kern="0">
              <a:solidFill>
                <a:schemeClr val="accent4"/>
              </a:solidFill>
              <a:latin typeface="+mn-ea"/>
              <a:cs typeface="+mn-ea"/>
            </a:endParaRPr>
          </a:p>
        </p:txBody>
      </p:sp>
      <p:pic>
        <p:nvPicPr>
          <p:cNvPr id="24" name="图片 48"/>
          <p:cNvPicPr>
            <a:picLocks noChangeAspect="1"/>
          </p:cNvPicPr>
          <p:nvPr>
            <p:custDataLst>
              <p:tags r:id="rId15"/>
            </p:custDataLst>
          </p:nvPr>
        </p:nvPicPr>
        <p:blipFill rotWithShape="1">
          <a:blip r:embed="rId16" cstate="print">
            <a:extLst>
              <a:ext uri="{28A0092B-C50C-407E-A947-70E740481C1C}">
                <a14:useLocalDpi xmlns:a14="http://schemas.microsoft.com/office/drawing/2010/main" val="0"/>
              </a:ext>
            </a:extLst>
          </a:blip>
          <a:srcRect l="29850" t="4959" r="29583" b="44721"/>
          <a:stretch>
            <a:fillRect/>
          </a:stretch>
        </p:blipFill>
        <p:spPr>
          <a:xfrm>
            <a:off x="738505" y="1435100"/>
            <a:ext cx="1720215" cy="142240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pic>
        <p:nvPicPr>
          <p:cNvPr id="25" name="图片 51" descr="/data/temp/16d5d906-81ca-11f0-8750-de57a250ab20.jpg@base@tag=imgScale&amp;m=1&amp;w=578&amp;h=478&amp;q=9516d5d906-81ca-11f0-8750-de57a250ab20"/>
          <p:cNvPicPr>
            <a:picLocks noChangeAspect="1"/>
          </p:cNvPicPr>
          <p:nvPr>
            <p:custDataLst>
              <p:tags r:id="rId17"/>
            </p:custDataLst>
          </p:nvPr>
        </p:nvPicPr>
        <p:blipFill rotWithShape="1">
          <a:blip r:embed="rId18"/>
          <a:srcRect l="9681" r="9681"/>
          <a:stretch>
            <a:fillRect/>
          </a:stretch>
        </p:blipFill>
        <p:spPr>
          <a:xfrm>
            <a:off x="3620770" y="1435100"/>
            <a:ext cx="1720215" cy="142240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pic>
        <p:nvPicPr>
          <p:cNvPr id="26" name="图片 54" descr="/data/temp/16d5d94c-81ca-11f0-8750-de57a250ab20.jpg@base@tag=imgScale&amp;m=1&amp;w=578&amp;h=478&amp;q=9516d5d94c-81ca-11f0-8750-de57a250ab20"/>
          <p:cNvPicPr>
            <a:picLocks noChangeAspect="1"/>
          </p:cNvPicPr>
          <p:nvPr>
            <p:custDataLst>
              <p:tags r:id="rId19"/>
            </p:custDataLst>
          </p:nvPr>
        </p:nvPicPr>
        <p:blipFill rotWithShape="1">
          <a:blip r:embed="rId20"/>
          <a:srcRect l="5456" r="5456"/>
          <a:stretch>
            <a:fillRect/>
          </a:stretch>
        </p:blipFill>
        <p:spPr>
          <a:xfrm>
            <a:off x="6503035" y="1435100"/>
            <a:ext cx="1720215" cy="142240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pic>
        <p:nvPicPr>
          <p:cNvPr id="27" name="图片 60" descr="/data/temp/16d5d96e-81ca-11f0-8750-de57a250ab20.jpg@base@tag=imgScale&amp;m=1&amp;w=578&amp;h=478&amp;q=9516d5d96e-81ca-11f0-8750-de57a250ab20"/>
          <p:cNvPicPr>
            <a:picLocks noChangeAspect="1"/>
          </p:cNvPicPr>
          <p:nvPr>
            <p:custDataLst>
              <p:tags r:id="rId21"/>
            </p:custDataLst>
          </p:nvPr>
        </p:nvPicPr>
        <p:blipFill rotWithShape="1">
          <a:blip r:embed="rId22"/>
          <a:srcRect l="9681" r="9681"/>
          <a:stretch>
            <a:fillRect/>
          </a:stretch>
        </p:blipFill>
        <p:spPr>
          <a:xfrm>
            <a:off x="9366250" y="1435100"/>
            <a:ext cx="1720215" cy="1422400"/>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9" y="1019303"/>
                  <a:pt x="-245434" y="307969"/>
                  <a:pt x="952763" y="45652"/>
                </a:cubicBezTo>
                <a:cubicBezTo>
                  <a:pt x="1080687" y="17646"/>
                  <a:pt x="1235468" y="-1621"/>
                  <a:pt x="1388864" y="108"/>
                </a:cubicBezTo>
                <a:close/>
              </a:path>
            </a:pathLst>
          </a:custGeom>
          <a:solidFill>
            <a:schemeClr val="accent4">
              <a:alpha val="55000"/>
            </a:schemeClr>
          </a:solidFill>
          <a:ln w="6350">
            <a:solidFill>
              <a:schemeClr val="tx1">
                <a:lumMod val="40000"/>
                <a:lumOff val="60000"/>
                <a:alpha val="20000"/>
              </a:schemeClr>
            </a:solidFill>
          </a:ln>
        </p:spPr>
      </p:pic>
    </p:spTree>
    <p:custDataLst>
      <p:tags r:id="rId2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p:txBody>
          <a:bodyPr>
            <a:noAutofit/>
          </a:bodyPr>
          <a:p>
            <a:r>
              <a:rPr lang="zh-CN" altLang="en-US" sz="2800">
                <a:solidFill>
                  <a:schemeClr val="accent1">
                    <a:lumMod val="50000"/>
                  </a:schemeClr>
                </a:solidFill>
              </a:rPr>
              <a:t>（二）职业生涯决策的七个步骤</a:t>
            </a:r>
            <a:endParaRPr lang="zh-CN" altLang="en-US" sz="2800">
              <a:solidFill>
                <a:schemeClr val="accent1">
                  <a:lumMod val="50000"/>
                </a:schemeClr>
              </a:solidFill>
            </a:endParaRPr>
          </a:p>
        </p:txBody>
      </p:sp>
      <p:sp>
        <p:nvSpPr>
          <p:cNvPr id="10" name="标题 5"/>
          <p:cNvSpPr>
            <a:spLocks noGrp="1"/>
          </p:cNvSpPr>
          <p:nvPr>
            <p:custDataLst>
              <p:tags r:id="rId2"/>
            </p:custDataLst>
          </p:nvPr>
        </p:nvSpPr>
        <p:spPr>
          <a:xfrm>
            <a:off x="1055370" y="944880"/>
            <a:ext cx="3378835" cy="46736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en-US" altLang="en-US" sz="2400" spc="0" dirty="0">
                <a:solidFill>
                  <a:schemeClr val="accent1">
                    <a:lumMod val="50000"/>
                  </a:schemeClr>
                </a:solidFill>
                <a:uFillTx/>
              </a:rPr>
              <a:t>1.</a:t>
            </a:r>
            <a:r>
              <a:rPr lang="zh-CN" altLang="en-US" sz="2400" spc="0" dirty="0">
                <a:solidFill>
                  <a:schemeClr val="accent1">
                    <a:lumMod val="50000"/>
                  </a:schemeClr>
                </a:solidFill>
                <a:uFillTx/>
              </a:rPr>
              <a:t>界定问题</a:t>
            </a:r>
            <a:endParaRPr lang="zh-CN" altLang="en-US" sz="2400" spc="0" dirty="0">
              <a:solidFill>
                <a:schemeClr val="accent1">
                  <a:lumMod val="50000"/>
                </a:schemeClr>
              </a:solidFill>
              <a:uFillTx/>
            </a:endParaRPr>
          </a:p>
        </p:txBody>
      </p:sp>
      <p:pic>
        <p:nvPicPr>
          <p:cNvPr id="2" name="图片 35" descr="/data/temp/2bbc6fac-81cb-11f0-841c-a2bf10e43f06.jpg@base@tag=imgScale&amp;m=1&amp;w=390&amp;h=209&amp;q=952bbc6fac-81cb-11f0-841c-a2bf10e43f06"/>
          <p:cNvPicPr>
            <a:picLocks noChangeAspect="1"/>
          </p:cNvPicPr>
          <p:nvPr>
            <p:custDataLst>
              <p:tags r:id="rId3"/>
            </p:custDataLst>
          </p:nvPr>
        </p:nvPicPr>
        <p:blipFill>
          <a:blip r:embed="rId4"/>
          <a:srcRect t="9655" b="9655"/>
          <a:stretch>
            <a:fillRect/>
          </a:stretch>
        </p:blipFill>
        <p:spPr>
          <a:xfrm>
            <a:off x="1032858" y="1555115"/>
            <a:ext cx="1405983" cy="755112"/>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3" name="矩形 36"/>
          <p:cNvSpPr/>
          <p:nvPr>
            <p:custDataLst>
              <p:tags r:id="rId5"/>
            </p:custDataLst>
          </p:nvPr>
        </p:nvSpPr>
        <p:spPr>
          <a:xfrm>
            <a:off x="2620010" y="1826260"/>
            <a:ext cx="857758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在界定问题的过程中，首先需要厘清自身需求与个人限制，深入了解自我，明确自身期望，识别自身优势与不足。</a:t>
            </a:r>
            <a:endParaRPr lang="zh-CN" altLang="en-US" sz="1600">
              <a:ln>
                <a:noFill/>
                <a:prstDash val="sysDot"/>
              </a:ln>
              <a:solidFill>
                <a:schemeClr val="tx1">
                  <a:lumMod val="85000"/>
                  <a:lumOff val="15000"/>
                </a:schemeClr>
              </a:solidFill>
              <a:latin typeface="+mn-ea"/>
              <a:cs typeface="+mn-ea"/>
              <a:sym typeface="+mn-ea"/>
            </a:endParaRPr>
          </a:p>
        </p:txBody>
      </p:sp>
      <p:sp>
        <p:nvSpPr>
          <p:cNvPr id="4" name="矩形 37"/>
          <p:cNvSpPr/>
          <p:nvPr>
            <p:custDataLst>
              <p:tags r:id="rId6"/>
            </p:custDataLst>
          </p:nvPr>
        </p:nvSpPr>
        <p:spPr>
          <a:xfrm>
            <a:off x="2620010" y="1586865"/>
            <a:ext cx="857758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1"/>
                </a:solidFill>
                <a:latin typeface="+mn-ea"/>
                <a:cs typeface="+mn-ea"/>
              </a:rPr>
              <a:t>深入了解自我需求</a:t>
            </a:r>
            <a:endParaRPr lang="zh-CN" altLang="en-US" b="1">
              <a:solidFill>
                <a:schemeClr val="accent1"/>
              </a:solidFill>
              <a:latin typeface="+mn-ea"/>
              <a:cs typeface="+mn-ea"/>
            </a:endParaRPr>
          </a:p>
        </p:txBody>
      </p:sp>
      <p:pic>
        <p:nvPicPr>
          <p:cNvPr id="7" name="图片 4" descr="/data/temp/2bbc70b0-81cb-11f0-841c-a2bf10e43f06.jpg@base@tag=imgScale&amp;m=1&amp;w=390&amp;h=209&amp;q=952bbc70b0-81cb-11f0-841c-a2bf10e43f06"/>
          <p:cNvPicPr>
            <a:picLocks noChangeAspect="1"/>
          </p:cNvPicPr>
          <p:nvPr>
            <p:custDataLst>
              <p:tags r:id="rId7"/>
            </p:custDataLst>
          </p:nvPr>
        </p:nvPicPr>
        <p:blipFill>
          <a:blip r:embed="rId8"/>
          <a:srcRect t="9723" b="9723"/>
          <a:stretch>
            <a:fillRect/>
          </a:stretch>
        </p:blipFill>
        <p:spPr>
          <a:xfrm>
            <a:off x="1032858" y="2513624"/>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2"/>
          </a:solidFill>
          <a:ln w="3175" cap="flat" cmpd="sng" algn="ctr">
            <a:solidFill>
              <a:schemeClr val="accent2">
                <a:alpha val="20000"/>
              </a:schemeClr>
            </a:solidFill>
            <a:prstDash val="solid"/>
            <a:round/>
            <a:headEnd type="none" w="med" len="med"/>
            <a:tailEnd type="none" w="med" len="med"/>
          </a:ln>
        </p:spPr>
      </p:pic>
      <p:sp>
        <p:nvSpPr>
          <p:cNvPr id="8" name="矩形 40"/>
          <p:cNvSpPr/>
          <p:nvPr>
            <p:custDataLst>
              <p:tags r:id="rId9"/>
            </p:custDataLst>
          </p:nvPr>
        </p:nvSpPr>
        <p:spPr>
          <a:xfrm>
            <a:off x="2620010" y="2783840"/>
            <a:ext cx="857758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明确个人期望是界定问题的重要步骤，这有助于我们制定清晰的目标及其实现的时间规划。</a:t>
            </a:r>
            <a:endParaRPr lang="zh-CN" altLang="en-US" sz="1600">
              <a:ln>
                <a:noFill/>
                <a:prstDash val="sysDot"/>
              </a:ln>
              <a:solidFill>
                <a:schemeClr val="tx1">
                  <a:lumMod val="85000"/>
                  <a:lumOff val="15000"/>
                </a:schemeClr>
              </a:solidFill>
              <a:latin typeface="+mn-ea"/>
              <a:cs typeface="+mn-ea"/>
              <a:sym typeface="+mn-ea"/>
            </a:endParaRPr>
          </a:p>
        </p:txBody>
      </p:sp>
      <p:sp>
        <p:nvSpPr>
          <p:cNvPr id="9" name="矩形 41"/>
          <p:cNvSpPr/>
          <p:nvPr>
            <p:custDataLst>
              <p:tags r:id="rId10"/>
            </p:custDataLst>
          </p:nvPr>
        </p:nvSpPr>
        <p:spPr>
          <a:xfrm>
            <a:off x="2620010" y="2545715"/>
            <a:ext cx="857758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2"/>
                </a:solidFill>
                <a:latin typeface="+mn-ea"/>
                <a:cs typeface="+mn-ea"/>
              </a:rPr>
              <a:t>明确个人期望</a:t>
            </a:r>
            <a:endParaRPr lang="zh-CN" altLang="en-US" b="1">
              <a:solidFill>
                <a:schemeClr val="accent2"/>
              </a:solidFill>
              <a:latin typeface="+mn-ea"/>
              <a:cs typeface="+mn-ea"/>
            </a:endParaRPr>
          </a:p>
        </p:txBody>
      </p:sp>
      <p:pic>
        <p:nvPicPr>
          <p:cNvPr id="11" name="图片 11" descr="/data/temp/2bbc7046-81cb-11f0-841c-a2bf10e43f06.jpg@base@tag=imgScale&amp;m=1&amp;w=390&amp;h=209&amp;q=952bbc7046-81cb-11f0-841c-a2bf10e43f06"/>
          <p:cNvPicPr>
            <a:picLocks noChangeAspect="1"/>
          </p:cNvPicPr>
          <p:nvPr>
            <p:custDataLst>
              <p:tags r:id="rId11"/>
            </p:custDataLst>
          </p:nvPr>
        </p:nvPicPr>
        <p:blipFill>
          <a:blip r:embed="rId12"/>
          <a:srcRect t="9595" b="9595"/>
          <a:stretch>
            <a:fillRect/>
          </a:stretch>
        </p:blipFill>
        <p:spPr>
          <a:xfrm>
            <a:off x="1032858" y="3470863"/>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3"/>
          </a:solidFill>
          <a:ln w="3175" cap="flat" cmpd="sng" algn="ctr">
            <a:solidFill>
              <a:schemeClr val="accent3">
                <a:alpha val="20000"/>
              </a:schemeClr>
            </a:solidFill>
            <a:prstDash val="solid"/>
            <a:round/>
            <a:headEnd type="none" w="med" len="med"/>
            <a:tailEnd type="none" w="med" len="med"/>
          </a:ln>
        </p:spPr>
      </p:pic>
      <p:sp>
        <p:nvSpPr>
          <p:cNvPr id="13" name="矩形 44"/>
          <p:cNvSpPr/>
          <p:nvPr>
            <p:custDataLst>
              <p:tags r:id="rId13"/>
            </p:custDataLst>
          </p:nvPr>
        </p:nvSpPr>
        <p:spPr>
          <a:xfrm>
            <a:off x="2620010" y="3740785"/>
            <a:ext cx="857758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识别自身的优势与不足，有助于我们在后续的决策过程中，能够依据这些核心标准来评估不同方案的优劣。</a:t>
            </a:r>
            <a:endParaRPr lang="zh-CN" altLang="en-US" sz="1600">
              <a:ln>
                <a:noFill/>
                <a:prstDash val="sysDot"/>
              </a:ln>
              <a:solidFill>
                <a:schemeClr val="tx1">
                  <a:lumMod val="85000"/>
                  <a:lumOff val="15000"/>
                </a:schemeClr>
              </a:solidFill>
              <a:latin typeface="+mn-ea"/>
              <a:cs typeface="+mn-ea"/>
              <a:sym typeface="+mn-ea"/>
            </a:endParaRPr>
          </a:p>
        </p:txBody>
      </p:sp>
      <p:sp>
        <p:nvSpPr>
          <p:cNvPr id="14" name="矩形 45"/>
          <p:cNvSpPr/>
          <p:nvPr>
            <p:custDataLst>
              <p:tags r:id="rId14"/>
            </p:custDataLst>
          </p:nvPr>
        </p:nvSpPr>
        <p:spPr>
          <a:xfrm>
            <a:off x="2620010" y="3502025"/>
            <a:ext cx="857758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3"/>
                </a:solidFill>
                <a:latin typeface="+mn-ea"/>
                <a:cs typeface="+mn-ea"/>
              </a:rPr>
              <a:t>识别优势与不足</a:t>
            </a:r>
            <a:endParaRPr lang="zh-CN" altLang="en-US" b="1">
              <a:solidFill>
                <a:schemeClr val="accent3"/>
              </a:solidFill>
              <a:latin typeface="+mn-ea"/>
              <a:cs typeface="+mn-ea"/>
            </a:endParaRPr>
          </a:p>
        </p:txBody>
      </p:sp>
      <p:pic>
        <p:nvPicPr>
          <p:cNvPr id="15" name="图片 5" descr="/data/temp/2bbc7147-81cb-11f0-841c-a2bf10e43f06.jpg@base@tag=imgScale&amp;m=1&amp;w=390&amp;h=209&amp;q=952bbc7147-81cb-11f0-841c-a2bf10e43f06"/>
          <p:cNvPicPr>
            <a:picLocks noChangeAspect="1"/>
          </p:cNvPicPr>
          <p:nvPr>
            <p:custDataLst>
              <p:tags r:id="rId15"/>
            </p:custDataLst>
          </p:nvPr>
        </p:nvPicPr>
        <p:blipFill rotWithShape="1">
          <a:blip r:embed="rId16"/>
          <a:srcRect t="9980" b="9980"/>
          <a:stretch>
            <a:fillRect/>
          </a:stretch>
        </p:blipFill>
        <p:spPr>
          <a:xfrm>
            <a:off x="1032858" y="4428101"/>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4"/>
          </a:solidFill>
          <a:ln w="3175" cap="flat" cmpd="sng" algn="ctr">
            <a:solidFill>
              <a:schemeClr val="accent4">
                <a:alpha val="20000"/>
              </a:schemeClr>
            </a:solidFill>
            <a:prstDash val="solid"/>
            <a:round/>
            <a:headEnd type="none" w="med" len="med"/>
            <a:tailEnd type="none" w="med" len="med"/>
          </a:ln>
        </p:spPr>
      </p:pic>
      <p:sp>
        <p:nvSpPr>
          <p:cNvPr id="16" name="矩形 48"/>
          <p:cNvSpPr/>
          <p:nvPr>
            <p:custDataLst>
              <p:tags r:id="rId17"/>
            </p:custDataLst>
          </p:nvPr>
        </p:nvSpPr>
        <p:spPr>
          <a:xfrm>
            <a:off x="2620010" y="4698365"/>
            <a:ext cx="857758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制定清晰的目标是界定问题的关键，这有助于我们在后续的决策过程中，能够依据这些核心标准来评估不同方案的优劣。</a:t>
            </a:r>
            <a:endParaRPr lang="zh-CN" altLang="en-US" sz="1600">
              <a:ln>
                <a:noFill/>
                <a:prstDash val="sysDot"/>
              </a:ln>
              <a:solidFill>
                <a:schemeClr val="tx1">
                  <a:lumMod val="85000"/>
                  <a:lumOff val="15000"/>
                </a:schemeClr>
              </a:solidFill>
              <a:latin typeface="+mn-ea"/>
              <a:cs typeface="+mn-ea"/>
              <a:sym typeface="+mn-ea"/>
            </a:endParaRPr>
          </a:p>
        </p:txBody>
      </p:sp>
      <p:sp>
        <p:nvSpPr>
          <p:cNvPr id="17" name="矩形 49"/>
          <p:cNvSpPr/>
          <p:nvPr>
            <p:custDataLst>
              <p:tags r:id="rId18"/>
            </p:custDataLst>
          </p:nvPr>
        </p:nvSpPr>
        <p:spPr>
          <a:xfrm>
            <a:off x="2620010" y="4458970"/>
            <a:ext cx="857758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4"/>
                </a:solidFill>
                <a:latin typeface="+mn-ea"/>
                <a:cs typeface="+mn-ea"/>
              </a:rPr>
              <a:t>制定清晰目标</a:t>
            </a:r>
            <a:endParaRPr lang="zh-CN" altLang="en-US" b="1">
              <a:solidFill>
                <a:schemeClr val="accent4"/>
              </a:solidFill>
              <a:latin typeface="+mn-ea"/>
              <a:cs typeface="+mn-ea"/>
            </a:endParaRPr>
          </a:p>
        </p:txBody>
      </p:sp>
      <p:pic>
        <p:nvPicPr>
          <p:cNvPr id="18" name="图片 9" descr="/data/temp/2bbc7237-81cb-11f0-841c-a2bf10e43f06.jpg@base@tag=imgScale&amp;m=1&amp;w=390&amp;h=209&amp;q=952bbc7237-81cb-11f0-841c-a2bf10e43f06"/>
          <p:cNvPicPr>
            <a:picLocks noChangeAspect="1"/>
          </p:cNvPicPr>
          <p:nvPr>
            <p:custDataLst>
              <p:tags r:id="rId19"/>
            </p:custDataLst>
          </p:nvPr>
        </p:nvPicPr>
        <p:blipFill rotWithShape="1">
          <a:blip r:embed="rId20"/>
          <a:srcRect t="5178" b="14269"/>
          <a:stretch>
            <a:fillRect/>
          </a:stretch>
        </p:blipFill>
        <p:spPr>
          <a:xfrm>
            <a:off x="1032858" y="5385339"/>
            <a:ext cx="1405983" cy="75384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5"/>
          </a:solidFill>
          <a:ln w="3175" cap="flat" cmpd="sng" algn="ctr">
            <a:solidFill>
              <a:schemeClr val="accent5">
                <a:alpha val="20000"/>
              </a:schemeClr>
            </a:solidFill>
            <a:prstDash val="solid"/>
            <a:round/>
            <a:headEnd type="none" w="med" len="med"/>
            <a:tailEnd type="none" w="med" len="med"/>
          </a:ln>
        </p:spPr>
      </p:pic>
      <p:sp>
        <p:nvSpPr>
          <p:cNvPr id="19" name="矩形 10"/>
          <p:cNvSpPr/>
          <p:nvPr>
            <p:custDataLst>
              <p:tags r:id="rId21"/>
            </p:custDataLst>
          </p:nvPr>
        </p:nvSpPr>
        <p:spPr>
          <a:xfrm>
            <a:off x="2620010" y="5655310"/>
            <a:ext cx="8577580" cy="466725"/>
          </a:xfrm>
          <a:prstGeom prst="rect">
            <a:avLst/>
          </a:prstGeom>
          <a:noFill/>
        </p:spPr>
        <p:txBody>
          <a:bodyPr wrap="square" lIns="0" tIns="0" rIns="0" bIns="0" rtlCol="0" anchor="t" anchorCtr="0">
            <a:noAutofit/>
          </a:bodyPr>
          <a:p>
            <a:pPr indent="0" fontAlgn="auto">
              <a:lnSpc>
                <a:spcPct val="120000"/>
              </a:lnSpc>
              <a:spcBef>
                <a:spcPct val="0"/>
              </a:spcBef>
              <a:spcAft>
                <a:spcPct val="0"/>
              </a:spcAft>
            </a:pPr>
            <a:r>
              <a:rPr lang="zh-CN" altLang="en-US" sz="1600">
                <a:ln>
                  <a:noFill/>
                  <a:prstDash val="sysDot"/>
                </a:ln>
                <a:solidFill>
                  <a:schemeClr val="tx1">
                    <a:lumMod val="85000"/>
                    <a:lumOff val="15000"/>
                  </a:schemeClr>
                </a:solidFill>
                <a:latin typeface="+mn-ea"/>
                <a:cs typeface="+mn-ea"/>
                <a:sym typeface="+mn-ea"/>
              </a:rPr>
              <a:t>在界定问题的过程中，我们需要制定清晰的目标及其实现的时间规划，以确保我们的决策与个人的深层次需求和愿望保持一致。</a:t>
            </a:r>
            <a:endParaRPr lang="zh-CN" altLang="en-US" sz="1600">
              <a:ln>
                <a:noFill/>
                <a:prstDash val="sysDot"/>
              </a:ln>
              <a:solidFill>
                <a:schemeClr val="tx1">
                  <a:lumMod val="85000"/>
                  <a:lumOff val="15000"/>
                </a:schemeClr>
              </a:solidFill>
              <a:latin typeface="+mn-ea"/>
              <a:cs typeface="+mn-ea"/>
              <a:sym typeface="+mn-ea"/>
            </a:endParaRPr>
          </a:p>
        </p:txBody>
      </p:sp>
      <p:sp>
        <p:nvSpPr>
          <p:cNvPr id="20" name="矩形 12"/>
          <p:cNvSpPr/>
          <p:nvPr>
            <p:custDataLst>
              <p:tags r:id="rId22"/>
            </p:custDataLst>
          </p:nvPr>
        </p:nvSpPr>
        <p:spPr>
          <a:xfrm>
            <a:off x="2620010" y="5416550"/>
            <a:ext cx="8577580" cy="210820"/>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b="1">
                <a:solidFill>
                  <a:schemeClr val="accent5"/>
                </a:solidFill>
                <a:latin typeface="+mn-ea"/>
                <a:cs typeface="+mn-ea"/>
              </a:rPr>
              <a:t>时间规划</a:t>
            </a:r>
            <a:endParaRPr lang="zh-CN" altLang="en-US" b="1">
              <a:solidFill>
                <a:schemeClr val="accent5"/>
              </a:solidFill>
              <a:latin typeface="+mn-ea"/>
              <a:cs typeface="+mn-ea"/>
            </a:endParaRPr>
          </a:p>
        </p:txBody>
      </p:sp>
    </p:spTree>
    <p:custDataLst>
      <p:tags r:id="rId2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en-US" altLang="en-US">
                <a:solidFill>
                  <a:schemeClr val="accent1">
                    <a:lumMod val="50000"/>
                  </a:schemeClr>
                </a:solidFill>
              </a:rPr>
              <a:t>2.</a:t>
            </a:r>
            <a:r>
              <a:rPr lang="zh-CN" altLang="en-US">
                <a:solidFill>
                  <a:schemeClr val="accent1">
                    <a:lumMod val="50000"/>
                  </a:schemeClr>
                </a:solidFill>
              </a:rPr>
              <a:t>拟订行动计划</a:t>
            </a:r>
            <a:endParaRPr lang="zh-CN" altLang="en-US">
              <a:solidFill>
                <a:schemeClr val="accent1">
                  <a:lumMod val="50000"/>
                </a:schemeClr>
              </a:solidFill>
            </a:endParaRPr>
          </a:p>
        </p:txBody>
      </p:sp>
      <p:pic>
        <p:nvPicPr>
          <p:cNvPr id="129" name="图片 128" descr="/data/temp/2b932717-81cb-11f0-b571-1ec3db9529f4.jpg@base@tag=imgScale&amp;m=1&amp;w=1537&amp;h=1903&amp;q=952b932717-81cb-11f0-b571-1ec3db9529f4"/>
          <p:cNvPicPr>
            <a:picLocks noChangeAspect="1"/>
          </p:cNvPicPr>
          <p:nvPr>
            <p:custDataLst>
              <p:tags r:id="rId2"/>
            </p:custDataLst>
          </p:nvPr>
        </p:nvPicPr>
        <p:blipFill rotWithShape="1">
          <a:blip r:embed="rId3"/>
          <a:srcRect l="9636" r="9636"/>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506678" y="995680"/>
            <a:ext cx="5173450" cy="4565032"/>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800">
              <a:solidFill>
                <a:schemeClr val="lt1"/>
              </a:solidFill>
              <a:sym typeface="+mn-ea"/>
            </a:endParaRPr>
          </a:p>
        </p:txBody>
      </p:sp>
      <p:sp>
        <p:nvSpPr>
          <p:cNvPr id="13" name="正文"/>
          <p:cNvSpPr txBox="1"/>
          <p:nvPr>
            <p:custDataLst>
              <p:tags r:id="rId5"/>
            </p:custDataLst>
          </p:nvPr>
        </p:nvSpPr>
        <p:spPr>
          <a:xfrm>
            <a:off x="506730" y="1323340"/>
            <a:ext cx="6256655" cy="433705"/>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在拟订行动计划的过程中，我们需要思考可能达到目标的各种行动方案，并规划达成目标的流程。</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874897" y="1033706"/>
            <a:ext cx="4804597" cy="21358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思考行动方案</a:t>
            </a:r>
            <a:endParaRPr lang="zh-CN" altLang="en-US" b="1" dirty="0">
              <a:solidFill>
                <a:schemeClr val="tx1">
                  <a:lumMod val="85000"/>
                  <a:lumOff val="15000"/>
                </a:schemeClr>
              </a:solidFill>
              <a:uFillTx/>
              <a:latin typeface="+mn-ea"/>
              <a:sym typeface="+mn-ea"/>
            </a:endParaRPr>
          </a:p>
        </p:txBody>
      </p:sp>
      <p:sp>
        <p:nvSpPr>
          <p:cNvPr id="310" name="正文"/>
          <p:cNvSpPr txBox="1"/>
          <p:nvPr>
            <p:custDataLst>
              <p:tags r:id="rId7"/>
            </p:custDataLst>
          </p:nvPr>
        </p:nvSpPr>
        <p:spPr>
          <a:xfrm>
            <a:off x="427990" y="2514600"/>
            <a:ext cx="6256655" cy="433705"/>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设定具体的短期和长期目标，以及为实现这些目标所需采取的具体步骤，是拟订行动计划的重要步骤。</a:t>
            </a:r>
            <a:endParaRPr lang="zh-CN" altLang="en-US" sz="1600" kern="0" dirty="0">
              <a:ln>
                <a:noFill/>
                <a:prstDash val="sysDot"/>
              </a:ln>
              <a:solidFill>
                <a:schemeClr val="tx1">
                  <a:lumMod val="85000"/>
                  <a:lumOff val="15000"/>
                </a:schemeClr>
              </a:solidFill>
              <a:latin typeface="+mn-ea"/>
              <a:sym typeface="+mn-ea"/>
            </a:endParaRPr>
          </a:p>
        </p:txBody>
      </p:sp>
      <p:sp>
        <p:nvSpPr>
          <p:cNvPr id="311" name="标题"/>
          <p:cNvSpPr txBox="1"/>
          <p:nvPr>
            <p:custDataLst>
              <p:tags r:id="rId8"/>
            </p:custDataLst>
          </p:nvPr>
        </p:nvSpPr>
        <p:spPr>
          <a:xfrm>
            <a:off x="796157" y="2225018"/>
            <a:ext cx="4804597" cy="21358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设定短期和长期目标</a:t>
            </a:r>
            <a:endParaRPr lang="zh-CN" altLang="en-US" b="1" dirty="0">
              <a:solidFill>
                <a:schemeClr val="tx1">
                  <a:lumMod val="85000"/>
                  <a:lumOff val="15000"/>
                </a:schemeClr>
              </a:solidFill>
              <a:uFillTx/>
              <a:latin typeface="+mn-ea"/>
              <a:sym typeface="+mn-ea"/>
            </a:endParaRPr>
          </a:p>
        </p:txBody>
      </p:sp>
      <p:sp>
        <p:nvSpPr>
          <p:cNvPr id="314" name="正文"/>
          <p:cNvSpPr txBox="1"/>
          <p:nvPr>
            <p:custDataLst>
              <p:tags r:id="rId9"/>
            </p:custDataLst>
          </p:nvPr>
        </p:nvSpPr>
        <p:spPr>
          <a:xfrm>
            <a:off x="427355" y="3683000"/>
            <a:ext cx="6256655" cy="433705"/>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规划具体步骤是拟订行动计划的关键，这包括设定具体的短期和长期目标，以及为实现这些目标所需采取的具体步骤。</a:t>
            </a:r>
            <a:endParaRPr lang="zh-CN" altLang="en-US" sz="1600" kern="0" dirty="0">
              <a:ln>
                <a:noFill/>
                <a:prstDash val="sysDot"/>
              </a:ln>
              <a:solidFill>
                <a:schemeClr val="tx1">
                  <a:lumMod val="85000"/>
                  <a:lumOff val="15000"/>
                </a:schemeClr>
              </a:solidFill>
              <a:latin typeface="+mn-ea"/>
              <a:sym typeface="+mn-ea"/>
            </a:endParaRPr>
          </a:p>
        </p:txBody>
      </p:sp>
      <p:sp>
        <p:nvSpPr>
          <p:cNvPr id="315" name="标题"/>
          <p:cNvSpPr txBox="1"/>
          <p:nvPr>
            <p:custDataLst>
              <p:tags r:id="rId10"/>
            </p:custDataLst>
          </p:nvPr>
        </p:nvSpPr>
        <p:spPr>
          <a:xfrm>
            <a:off x="795522" y="3393471"/>
            <a:ext cx="4804597" cy="21358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规划具体步骤</a:t>
            </a:r>
            <a:endParaRPr lang="zh-CN" altLang="en-US" b="1" dirty="0">
              <a:solidFill>
                <a:schemeClr val="tx1">
                  <a:lumMod val="85000"/>
                  <a:lumOff val="15000"/>
                </a:schemeClr>
              </a:solidFill>
              <a:uFillTx/>
              <a:latin typeface="+mn-ea"/>
              <a:sym typeface="+mn-ea"/>
            </a:endParaRPr>
          </a:p>
        </p:txBody>
      </p:sp>
      <p:sp>
        <p:nvSpPr>
          <p:cNvPr id="318" name="正文"/>
          <p:cNvSpPr txBox="1"/>
          <p:nvPr>
            <p:custDataLst>
              <p:tags r:id="rId11"/>
            </p:custDataLst>
          </p:nvPr>
        </p:nvSpPr>
        <p:spPr>
          <a:xfrm>
            <a:off x="426720" y="4794885"/>
            <a:ext cx="6256655" cy="433705"/>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资源分配管理是拟订行动计划的重要环节，这包括时间、金钱和精力的管理，以确保计划的有效执行。</a:t>
            </a:r>
            <a:endParaRPr lang="zh-CN" altLang="en-US" sz="1600" kern="0" dirty="0">
              <a:ln>
                <a:noFill/>
                <a:prstDash val="sysDot"/>
              </a:ln>
              <a:solidFill>
                <a:schemeClr val="tx1">
                  <a:lumMod val="85000"/>
                  <a:lumOff val="15000"/>
                </a:schemeClr>
              </a:solidFill>
              <a:latin typeface="+mn-ea"/>
              <a:sym typeface="+mn-ea"/>
            </a:endParaRPr>
          </a:p>
        </p:txBody>
      </p:sp>
      <p:sp>
        <p:nvSpPr>
          <p:cNvPr id="319" name="标题"/>
          <p:cNvSpPr txBox="1"/>
          <p:nvPr>
            <p:custDataLst>
              <p:tags r:id="rId12"/>
            </p:custDataLst>
          </p:nvPr>
        </p:nvSpPr>
        <p:spPr>
          <a:xfrm>
            <a:off x="794887" y="4505408"/>
            <a:ext cx="4804597" cy="21358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资源分配管理</a:t>
            </a:r>
            <a:endParaRPr lang="zh-CN" altLang="en-US" b="1" dirty="0">
              <a:solidFill>
                <a:schemeClr val="tx1">
                  <a:lumMod val="85000"/>
                  <a:lumOff val="15000"/>
                </a:schemeClr>
              </a:solidFill>
              <a:uFillTx/>
              <a:latin typeface="+mn-ea"/>
              <a:sym typeface="+mn-ea"/>
            </a:endParaRPr>
          </a:p>
        </p:txBody>
      </p:sp>
      <p:sp>
        <p:nvSpPr>
          <p:cNvPr id="322" name="正文"/>
          <p:cNvSpPr txBox="1"/>
          <p:nvPr>
            <p:custDataLst>
              <p:tags r:id="rId13"/>
            </p:custDataLst>
          </p:nvPr>
        </p:nvSpPr>
        <p:spPr>
          <a:xfrm>
            <a:off x="426720" y="5890895"/>
            <a:ext cx="6256655" cy="433705"/>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在拟订行动计划的过程中，我们需要预留一定的灵活性，以应对可能出现的挑战和变化，适时调整计划，确保最终目标能够顺利达成。</a:t>
            </a:r>
            <a:endParaRPr lang="zh-CN" altLang="en-US" sz="1600" kern="0" dirty="0">
              <a:ln>
                <a:noFill/>
                <a:prstDash val="sysDot"/>
              </a:ln>
              <a:solidFill>
                <a:schemeClr val="tx1">
                  <a:lumMod val="85000"/>
                  <a:lumOff val="15000"/>
                </a:schemeClr>
              </a:solidFill>
              <a:latin typeface="+mn-ea"/>
              <a:sym typeface="+mn-ea"/>
            </a:endParaRPr>
          </a:p>
        </p:txBody>
      </p:sp>
      <p:sp>
        <p:nvSpPr>
          <p:cNvPr id="323" name="标题"/>
          <p:cNvSpPr txBox="1"/>
          <p:nvPr>
            <p:custDataLst>
              <p:tags r:id="rId14"/>
            </p:custDataLst>
          </p:nvPr>
        </p:nvSpPr>
        <p:spPr>
          <a:xfrm>
            <a:off x="794887" y="5601470"/>
            <a:ext cx="4804597" cy="21358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应对挑战的灵活性</a:t>
            </a:r>
            <a:endParaRPr lang="zh-CN" altLang="en-US" b="1" dirty="0">
              <a:solidFill>
                <a:schemeClr val="tx1">
                  <a:lumMod val="85000"/>
                  <a:lumOff val="15000"/>
                </a:schemeClr>
              </a:solidFill>
              <a:uFillTx/>
              <a:latin typeface="+mn-ea"/>
              <a:sym typeface="+mn-ea"/>
            </a:endParaRPr>
          </a:p>
        </p:txBody>
      </p:sp>
      <p:sp>
        <p:nvSpPr>
          <p:cNvPr id="30" name="圆角矩形 29"/>
          <p:cNvSpPr/>
          <p:nvPr>
            <p:custDataLst>
              <p:tags r:id="rId15"/>
            </p:custDataLst>
          </p:nvPr>
        </p:nvSpPr>
        <p:spPr>
          <a:xfrm>
            <a:off x="507311" y="995680"/>
            <a:ext cx="287731" cy="287731"/>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44" name="图片 43" descr="32313538333935363b32313538333934333bb6d4bbb0"/>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555478" y="1043846"/>
            <a:ext cx="191398" cy="191398"/>
          </a:xfrm>
          <a:prstGeom prst="rect">
            <a:avLst/>
          </a:prstGeom>
        </p:spPr>
      </p:pic>
      <p:sp>
        <p:nvSpPr>
          <p:cNvPr id="312" name="圆角矩形 311"/>
          <p:cNvSpPr/>
          <p:nvPr>
            <p:custDataLst>
              <p:tags r:id="rId19"/>
            </p:custDataLst>
          </p:nvPr>
        </p:nvSpPr>
        <p:spPr>
          <a:xfrm>
            <a:off x="428571" y="2186992"/>
            <a:ext cx="287731" cy="287731"/>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50" name="图片 49"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476738" y="2235159"/>
            <a:ext cx="191398" cy="191398"/>
          </a:xfrm>
          <a:prstGeom prst="rect">
            <a:avLst/>
          </a:prstGeom>
        </p:spPr>
      </p:pic>
      <p:sp>
        <p:nvSpPr>
          <p:cNvPr id="320" name="圆角矩形 319"/>
          <p:cNvSpPr/>
          <p:nvPr>
            <p:custDataLst>
              <p:tags r:id="rId23"/>
            </p:custDataLst>
          </p:nvPr>
        </p:nvSpPr>
        <p:spPr>
          <a:xfrm>
            <a:off x="427301" y="4467382"/>
            <a:ext cx="287731" cy="287731"/>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15" name="图片 1" descr="32313538333935363b32313538333934313bb8f6c8cbd0c5cfa2"/>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475468" y="4515548"/>
            <a:ext cx="191398" cy="191398"/>
          </a:xfrm>
          <a:prstGeom prst="rect">
            <a:avLst/>
          </a:prstGeom>
        </p:spPr>
      </p:pic>
      <p:sp>
        <p:nvSpPr>
          <p:cNvPr id="324" name="圆角矩形 323"/>
          <p:cNvSpPr/>
          <p:nvPr>
            <p:custDataLst>
              <p:tags r:id="rId27"/>
            </p:custDataLst>
          </p:nvPr>
        </p:nvSpPr>
        <p:spPr>
          <a:xfrm>
            <a:off x="427301" y="5563444"/>
            <a:ext cx="287731" cy="287731"/>
          </a:xfrm>
          <a:prstGeom prst="roundRect">
            <a:avLst>
              <a:gd name="adj" fmla="val 10363"/>
            </a:avLst>
          </a:prstGeom>
          <a:solidFill>
            <a:schemeClr val="accent5"/>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26" name="图片 25" descr="文件"/>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475468" y="5611611"/>
            <a:ext cx="191398" cy="191398"/>
          </a:xfrm>
          <a:prstGeom prst="rect">
            <a:avLst/>
          </a:prstGeom>
        </p:spPr>
      </p:pic>
      <p:sp>
        <p:nvSpPr>
          <p:cNvPr id="316" name="圆角矩形 315"/>
          <p:cNvSpPr/>
          <p:nvPr>
            <p:custDataLst>
              <p:tags r:id="rId31"/>
            </p:custDataLst>
          </p:nvPr>
        </p:nvSpPr>
        <p:spPr>
          <a:xfrm>
            <a:off x="427936" y="3355445"/>
            <a:ext cx="287731" cy="287731"/>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solidFill>
                <a:srgbClr val="FFFFFF"/>
              </a:solidFill>
              <a:latin typeface="+mn-ea"/>
              <a:cs typeface="微软雅黑" charset="-122"/>
              <a:sym typeface="+mn-ea"/>
            </a:endParaRPr>
          </a:p>
        </p:txBody>
      </p:sp>
      <p:pic>
        <p:nvPicPr>
          <p:cNvPr id="47" name="图片 46" descr="32313538333935363b32313538333935323bd3cabcfe"/>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476103" y="3403611"/>
            <a:ext cx="191398" cy="191398"/>
          </a:xfrm>
          <a:prstGeom prst="rect">
            <a:avLst/>
          </a:prstGeom>
        </p:spPr>
      </p:pic>
    </p:spTree>
    <p:custDataLst>
      <p:tags r:id="rId35"/>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669882" y="443230"/>
            <a:ext cx="10852237" cy="441964"/>
          </a:xfrm>
          <a:prstGeom prst="rect">
            <a:avLst/>
          </a:prstGeom>
        </p:spPr>
        <p:txBody>
          <a:bodyPr vert="horz" wrap="square" lIns="90170" tIns="46990" rIns="90170" bIns="4699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3.</a:t>
            </a:r>
            <a:r>
              <a:rPr lang="zh-CN" altLang="en-US">
                <a:solidFill>
                  <a:schemeClr val="accent1">
                    <a:lumMod val="50000"/>
                  </a:schemeClr>
                </a:solidFill>
              </a:rPr>
              <a:t>澄清价值</a:t>
            </a:r>
            <a:endParaRPr lang="zh-CN" altLang="en-US">
              <a:solidFill>
                <a:schemeClr val="accent1">
                  <a:lumMod val="50000"/>
                </a:schemeClr>
              </a:solidFill>
            </a:endParaRPr>
          </a:p>
        </p:txBody>
      </p:sp>
      <p:sp>
        <p:nvSpPr>
          <p:cNvPr id="2" name="矩形 3"/>
          <p:cNvSpPr/>
          <p:nvPr>
            <p:custDataLst>
              <p:tags r:id="rId2"/>
            </p:custDataLst>
          </p:nvPr>
        </p:nvSpPr>
        <p:spPr>
          <a:xfrm>
            <a:off x="1849646" y="1812007"/>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在澄清价值的过程中，我们需要界定个人的选择标准，即明确自己最想要的是什么，作为评量各项方案的依据。</a:t>
            </a:r>
            <a:endParaRPr lang="zh-CN" altLang="en-US" sz="1600">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1849011" y="1348421"/>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界定个人选择标准</a:t>
            </a:r>
            <a:endParaRPr lang="zh-CN" altLang="en-US" sz="2000" b="1">
              <a:solidFill>
                <a:schemeClr val="accent1"/>
              </a:solidFill>
              <a:latin typeface="+mn-ea"/>
              <a:cs typeface="+mn-ea"/>
              <a:sym typeface="+mn-ea"/>
            </a:endParaRPr>
          </a:p>
        </p:txBody>
      </p:sp>
      <p:sp>
        <p:nvSpPr>
          <p:cNvPr id="14" name="矩形 5"/>
          <p:cNvSpPr/>
          <p:nvPr>
            <p:custDataLst>
              <p:tags r:id="rId4"/>
            </p:custDataLst>
          </p:nvPr>
        </p:nvSpPr>
        <p:spPr>
          <a:xfrm>
            <a:off x="949780" y="1414466"/>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15" name="矩形 7"/>
          <p:cNvSpPr/>
          <p:nvPr>
            <p:custDataLst>
              <p:tags r:id="rId5"/>
            </p:custDataLst>
          </p:nvPr>
        </p:nvSpPr>
        <p:spPr>
          <a:xfrm>
            <a:off x="1857902" y="299383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挖掘深层价值观是澄清价值的重要步骤，这有助于我们更加清晰地认识到自己的优先级和动机。</a:t>
            </a:r>
            <a:endParaRPr lang="zh-CN" altLang="en-US" sz="1600">
              <a:solidFill>
                <a:schemeClr val="tx1">
                  <a:lumMod val="85000"/>
                  <a:lumOff val="15000"/>
                </a:schemeClr>
              </a:solidFill>
              <a:latin typeface="+mn-ea"/>
              <a:cs typeface="+mn-ea"/>
              <a:sym typeface="+mn-ea"/>
            </a:endParaRPr>
          </a:p>
        </p:txBody>
      </p:sp>
      <p:sp>
        <p:nvSpPr>
          <p:cNvPr id="16" name="矩形 8"/>
          <p:cNvSpPr/>
          <p:nvPr>
            <p:custDataLst>
              <p:tags r:id="rId6"/>
            </p:custDataLst>
          </p:nvPr>
        </p:nvSpPr>
        <p:spPr>
          <a:xfrm>
            <a:off x="1857266" y="2529614"/>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挖掘深层价值观</a:t>
            </a:r>
            <a:endParaRPr lang="zh-CN" altLang="en-US" sz="2000" b="1">
              <a:solidFill>
                <a:schemeClr val="accent2"/>
              </a:solidFill>
              <a:latin typeface="+mn-ea"/>
              <a:cs typeface="+mn-ea"/>
              <a:sym typeface="+mn-ea"/>
            </a:endParaRPr>
          </a:p>
        </p:txBody>
      </p:sp>
      <p:sp>
        <p:nvSpPr>
          <p:cNvPr id="17" name="矩形 9"/>
          <p:cNvSpPr/>
          <p:nvPr>
            <p:custDataLst>
              <p:tags r:id="rId7"/>
            </p:custDataLst>
          </p:nvPr>
        </p:nvSpPr>
        <p:spPr>
          <a:xfrm>
            <a:off x="958036" y="2596294"/>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0"/>
          <p:cNvSpPr/>
          <p:nvPr>
            <p:custDataLst>
              <p:tags r:id="rId8"/>
            </p:custDataLst>
          </p:nvPr>
        </p:nvSpPr>
        <p:spPr>
          <a:xfrm>
            <a:off x="1849011" y="4184554"/>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确定优先级和动机是澄清价值的关键，这有助于我们在后续的选择过程中，能够依据这些核心标准来评估不同方案的优劣。</a:t>
            </a:r>
            <a:endParaRPr lang="zh-CN" altLang="en-US" sz="1600">
              <a:solidFill>
                <a:schemeClr val="tx1">
                  <a:lumMod val="85000"/>
                  <a:lumOff val="15000"/>
                </a:schemeClr>
              </a:solidFill>
              <a:latin typeface="+mn-ea"/>
              <a:cs typeface="+mn-ea"/>
              <a:sym typeface="+mn-ea"/>
            </a:endParaRPr>
          </a:p>
        </p:txBody>
      </p:sp>
      <p:sp>
        <p:nvSpPr>
          <p:cNvPr id="19" name="矩形 11"/>
          <p:cNvSpPr/>
          <p:nvPr>
            <p:custDataLst>
              <p:tags r:id="rId9"/>
            </p:custDataLst>
          </p:nvPr>
        </p:nvSpPr>
        <p:spPr>
          <a:xfrm>
            <a:off x="1848376" y="372096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确定优先级和动机</a:t>
            </a:r>
            <a:endParaRPr lang="zh-CN" altLang="en-US" sz="2000" b="1">
              <a:solidFill>
                <a:schemeClr val="accent3"/>
              </a:solidFill>
              <a:latin typeface="+mn-ea"/>
              <a:cs typeface="+mn-ea"/>
              <a:sym typeface="+mn-ea"/>
            </a:endParaRPr>
          </a:p>
        </p:txBody>
      </p:sp>
      <p:sp>
        <p:nvSpPr>
          <p:cNvPr id="23" name="矩形 12"/>
          <p:cNvSpPr/>
          <p:nvPr>
            <p:custDataLst>
              <p:tags r:id="rId10"/>
            </p:custDataLst>
          </p:nvPr>
        </p:nvSpPr>
        <p:spPr>
          <a:xfrm>
            <a:off x="949145" y="3787013"/>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4" name="矩形 19"/>
          <p:cNvSpPr/>
          <p:nvPr>
            <p:custDataLst>
              <p:tags r:id="rId11"/>
            </p:custDataLst>
          </p:nvPr>
        </p:nvSpPr>
        <p:spPr>
          <a:xfrm>
            <a:off x="1857902" y="533717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通过澄清价值，我们可以更加清晰地认识到自己的优先级和动机，从而在后续的选择过程中，能够依据这些核心标准来评估不同方案的优劣。</a:t>
            </a:r>
            <a:endParaRPr lang="zh-CN" altLang="en-US" sz="1600">
              <a:solidFill>
                <a:schemeClr val="tx1">
                  <a:lumMod val="85000"/>
                  <a:lumOff val="15000"/>
                </a:schemeClr>
              </a:solidFill>
              <a:latin typeface="+mn-ea"/>
              <a:cs typeface="+mn-ea"/>
              <a:sym typeface="+mn-ea"/>
            </a:endParaRPr>
          </a:p>
        </p:txBody>
      </p:sp>
      <p:sp>
        <p:nvSpPr>
          <p:cNvPr id="25" name="矩形 20"/>
          <p:cNvSpPr/>
          <p:nvPr>
            <p:custDataLst>
              <p:tags r:id="rId12"/>
            </p:custDataLst>
          </p:nvPr>
        </p:nvSpPr>
        <p:spPr>
          <a:xfrm>
            <a:off x="1857266" y="4872948"/>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评量方案的依据</a:t>
            </a:r>
            <a:endParaRPr lang="zh-CN" altLang="en-US" sz="2000" b="1">
              <a:solidFill>
                <a:schemeClr val="accent4"/>
              </a:solidFill>
              <a:latin typeface="+mn-ea"/>
              <a:cs typeface="+mn-ea"/>
              <a:sym typeface="+mn-ea"/>
            </a:endParaRPr>
          </a:p>
        </p:txBody>
      </p:sp>
      <p:sp>
        <p:nvSpPr>
          <p:cNvPr id="26" name="矩形 21"/>
          <p:cNvSpPr/>
          <p:nvPr>
            <p:custDataLst>
              <p:tags r:id="rId13"/>
            </p:custDataLst>
          </p:nvPr>
        </p:nvSpPr>
        <p:spPr>
          <a:xfrm>
            <a:off x="958036" y="4939628"/>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5144135" y="0"/>
            <a:ext cx="7047865" cy="6858635"/>
          </a:xfrm>
          <a:prstGeom prst="rect">
            <a:avLst/>
          </a:prstGeom>
          <a:solidFill>
            <a:schemeClr val="bg1">
              <a:lumMod val="9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descr="全息图，手和智能手机连接，未来主义和打字的社交媒体。特写，手机和全息为未来的通信，应用程序和设备升级的软件和短信"/>
          <p:cNvPicPr>
            <a:picLocks noChangeAspect="1"/>
          </p:cNvPicPr>
          <p:nvPr>
            <p:custDataLst>
              <p:tags r:id="rId2"/>
            </p:custDataLst>
          </p:nvPr>
        </p:nvPicPr>
        <p:blipFill>
          <a:blip r:embed="rId3"/>
          <a:srcRect l="29222" r="29222"/>
          <a:stretch>
            <a:fillRect/>
          </a:stretch>
        </p:blipFill>
        <p:spPr>
          <a:xfrm>
            <a:off x="0" y="0"/>
            <a:ext cx="5143500" cy="6858000"/>
          </a:xfrm>
          <a:prstGeom prst="rect">
            <a:avLst/>
          </a:prstGeom>
          <a:solidFill>
            <a:schemeClr val="accent1"/>
          </a:solidFill>
          <a:ln w="6350" cap="flat" cmpd="sng" algn="ctr">
            <a:solidFill>
              <a:schemeClr val="accent1">
                <a:alpha val="5000"/>
              </a:schemeClr>
            </a:solidFill>
            <a:prstDash val="solid"/>
            <a:round/>
            <a:headEnd type="none" w="med" len="med"/>
            <a:tailEnd type="none" w="med" len="med"/>
          </a:ln>
        </p:spPr>
      </p:pic>
      <p:sp useBgFill="1">
        <p:nvSpPr>
          <p:cNvPr id="12" name="矩形 11"/>
          <p:cNvSpPr/>
          <p:nvPr>
            <p:custDataLst>
              <p:tags r:id="rId4"/>
            </p:custDataLst>
          </p:nvPr>
        </p:nvSpPr>
        <p:spPr>
          <a:xfrm>
            <a:off x="4634865" y="815975"/>
            <a:ext cx="7557135" cy="5574665"/>
          </a:xfrm>
          <a:prstGeom prst="rect">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8" name="矩形 27"/>
          <p:cNvSpPr/>
          <p:nvPr>
            <p:custDataLst>
              <p:tags r:id="rId5"/>
            </p:custDataLst>
          </p:nvPr>
        </p:nvSpPr>
        <p:spPr>
          <a:xfrm>
            <a:off x="4634865" y="815975"/>
            <a:ext cx="7557135" cy="5574665"/>
          </a:xfrm>
          <a:prstGeom prst="rect">
            <a:avLst/>
          </a:prstGeom>
          <a:solidFill>
            <a:srgbClr val="FFFFFF">
              <a:alpha val="20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任意多边形 3"/>
          <p:cNvSpPr/>
          <p:nvPr>
            <p:custDataLst>
              <p:tags r:id="rId6"/>
            </p:custDataLst>
          </p:nvPr>
        </p:nvSpPr>
        <p:spPr>
          <a:xfrm>
            <a:off x="4916170" y="1097280"/>
            <a:ext cx="7275195" cy="5012055"/>
          </a:xfrm>
          <a:custGeom>
            <a:avLst/>
            <a:gdLst>
              <a:gd name="connsiteX0" fmla="*/ 11099 w 11099"/>
              <a:gd name="connsiteY0" fmla="*/ 7180 h 7180"/>
              <a:gd name="connsiteX1" fmla="*/ 0 w 11099"/>
              <a:gd name="connsiteY1" fmla="*/ 7180 h 7180"/>
              <a:gd name="connsiteX2" fmla="*/ 0 w 11099"/>
              <a:gd name="connsiteY2" fmla="*/ 0 h 7180"/>
              <a:gd name="connsiteX3" fmla="*/ 11099 w 11099"/>
              <a:gd name="connsiteY3" fmla="*/ 0 h 7180"/>
            </a:gdLst>
            <a:ahLst/>
            <a:cxnLst>
              <a:cxn ang="0">
                <a:pos x="connsiteX0" y="connsiteY0"/>
              </a:cxn>
              <a:cxn ang="0">
                <a:pos x="connsiteX1" y="connsiteY1"/>
              </a:cxn>
              <a:cxn ang="0">
                <a:pos x="connsiteX2" y="connsiteY2"/>
              </a:cxn>
              <a:cxn ang="0">
                <a:pos x="connsiteX3" y="connsiteY3"/>
              </a:cxn>
            </a:cxnLst>
            <a:rect l="l" t="t" r="r" b="b"/>
            <a:pathLst>
              <a:path w="11099" h="7180">
                <a:moveTo>
                  <a:pt x="11099" y="7180"/>
                </a:moveTo>
                <a:lnTo>
                  <a:pt x="0" y="7180"/>
                </a:lnTo>
                <a:lnTo>
                  <a:pt x="0" y="0"/>
                </a:lnTo>
                <a:lnTo>
                  <a:pt x="11099" y="0"/>
                </a:lnTo>
              </a:path>
            </a:pathLst>
          </a:custGeom>
          <a:noFill/>
          <a:ln w="28575">
            <a:solidFill>
              <a:schemeClr val="accent1">
                <a:lumMod val="60000"/>
                <a:lumOff val="40000"/>
                <a:alpha val="4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 name="标题 6"/>
          <p:cNvSpPr>
            <a:spLocks noGrp="1"/>
          </p:cNvSpPr>
          <p:nvPr>
            <p:ph type="title"/>
            <p:custDataLst>
              <p:tags r:id="rId7"/>
            </p:custDataLst>
          </p:nvPr>
        </p:nvSpPr>
        <p:spPr>
          <a:xfrm>
            <a:off x="5260975" y="443230"/>
            <a:ext cx="6261100" cy="441960"/>
          </a:xfrm>
        </p:spPr>
        <p:txBody>
          <a:bodyPr>
            <a:noAutofit/>
          </a:bodyPr>
          <a:lstStyle/>
          <a:p>
            <a:r>
              <a:rPr lang="en-US" altLang="en-US">
                <a:solidFill>
                  <a:schemeClr val="accent1">
                    <a:lumMod val="50000"/>
                  </a:schemeClr>
                </a:solidFill>
              </a:rPr>
              <a:t>4.</a:t>
            </a:r>
            <a:r>
              <a:rPr lang="zh-CN" altLang="en-US">
                <a:solidFill>
                  <a:schemeClr val="accent1">
                    <a:lumMod val="50000"/>
                  </a:schemeClr>
                </a:solidFill>
              </a:rPr>
              <a:t>找到可能的选择</a:t>
            </a:r>
            <a:endParaRPr lang="zh-CN" altLang="en-US">
              <a:solidFill>
                <a:schemeClr val="accent1">
                  <a:lumMod val="50000"/>
                </a:schemeClr>
              </a:solidFill>
            </a:endParaRPr>
          </a:p>
        </p:txBody>
      </p:sp>
      <p:sp>
        <p:nvSpPr>
          <p:cNvPr id="2" name="边界"/>
          <p:cNvSpPr/>
          <p:nvPr>
            <p:custDataLst>
              <p:tags r:id="rId8"/>
            </p:custDataLst>
          </p:nvPr>
        </p:nvSpPr>
        <p:spPr>
          <a:xfrm>
            <a:off x="5216525" y="1637133"/>
            <a:ext cx="6261035" cy="349595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olidFill>
                <a:schemeClr val="lt1"/>
              </a:solidFill>
              <a:sym typeface="+mn-ea"/>
            </a:endParaRPr>
          </a:p>
        </p:txBody>
      </p:sp>
      <p:cxnSp>
        <p:nvCxnSpPr>
          <p:cNvPr id="3" name="直接连接符 31"/>
          <p:cNvCxnSpPr/>
          <p:nvPr>
            <p:custDataLst>
              <p:tags r:id="rId9"/>
            </p:custDataLst>
          </p:nvPr>
        </p:nvCxnSpPr>
        <p:spPr>
          <a:xfrm>
            <a:off x="5215890" y="2756751"/>
            <a:ext cx="6234427" cy="0"/>
          </a:xfrm>
          <a:prstGeom prst="line">
            <a:avLst/>
          </a:prstGeom>
          <a:ln w="12700">
            <a:solidFill>
              <a:schemeClr val="accent2">
                <a:alpha val="75000"/>
              </a:schemeClr>
            </a:solidFill>
          </a:ln>
        </p:spPr>
        <p:style>
          <a:lnRef idx="2">
            <a:schemeClr val="accent1"/>
          </a:lnRef>
          <a:fillRef idx="0">
            <a:srgbClr val="FFFFFF"/>
          </a:fillRef>
          <a:effectRef idx="0">
            <a:srgbClr val="FFFFFF"/>
          </a:effectRef>
          <a:fontRef idx="minor">
            <a:schemeClr val="tx1"/>
          </a:fontRef>
        </p:style>
      </p:cxnSp>
      <p:cxnSp>
        <p:nvCxnSpPr>
          <p:cNvPr id="4" name="直接连接符 9"/>
          <p:cNvCxnSpPr/>
          <p:nvPr>
            <p:custDataLst>
              <p:tags r:id="rId10"/>
            </p:custDataLst>
          </p:nvPr>
        </p:nvCxnSpPr>
        <p:spPr>
          <a:xfrm>
            <a:off x="5215890" y="4012274"/>
            <a:ext cx="6234427" cy="0"/>
          </a:xfrm>
          <a:prstGeom prst="line">
            <a:avLst/>
          </a:prstGeom>
          <a:ln w="12700">
            <a:solidFill>
              <a:schemeClr val="accent3">
                <a:alpha val="75000"/>
              </a:schemeClr>
            </a:solidFill>
          </a:ln>
        </p:spPr>
        <p:style>
          <a:lnRef idx="2">
            <a:schemeClr val="accent1"/>
          </a:lnRef>
          <a:fillRef idx="0">
            <a:srgbClr val="FFFFFF"/>
          </a:fillRef>
          <a:effectRef idx="0">
            <a:srgbClr val="FFFFFF"/>
          </a:effectRef>
          <a:fontRef idx="minor">
            <a:schemeClr val="tx1"/>
          </a:fontRef>
        </p:style>
      </p:cxnSp>
      <p:sp>
        <p:nvSpPr>
          <p:cNvPr id="8" name="矩形 33"/>
          <p:cNvSpPr/>
          <p:nvPr>
            <p:custDataLst>
              <p:tags r:id="rId11"/>
            </p:custDataLst>
          </p:nvPr>
        </p:nvSpPr>
        <p:spPr>
          <a:xfrm>
            <a:off x="5215890" y="2009140"/>
            <a:ext cx="6770370"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在找到可能的选择的过程中，我们需要搜集广泛的信息，这可能涉及广泛的信息搜集，比如通过网络搜索、咨询专业人士、阅读相关书籍或文章等。</a:t>
            </a:r>
            <a:endParaRPr lang="zh-CN" altLang="en-US" sz="1600" dirty="0">
              <a:ln>
                <a:noFill/>
                <a:prstDash val="sysDot"/>
              </a:ln>
              <a:solidFill>
                <a:schemeClr val="tx1">
                  <a:lumMod val="85000"/>
                  <a:lumOff val="15000"/>
                </a:schemeClr>
              </a:solidFill>
              <a:latin typeface="+mn-ea"/>
              <a:cs typeface="+mn-ea"/>
              <a:sym typeface="+mn-ea"/>
            </a:endParaRPr>
          </a:p>
        </p:txBody>
      </p:sp>
      <p:sp>
        <p:nvSpPr>
          <p:cNvPr id="9" name="矩形 34"/>
          <p:cNvSpPr/>
          <p:nvPr>
            <p:custDataLst>
              <p:tags r:id="rId12"/>
            </p:custDataLst>
          </p:nvPr>
        </p:nvSpPr>
        <p:spPr>
          <a:xfrm>
            <a:off x="5215890" y="1637133"/>
            <a:ext cx="6233792" cy="365797"/>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1"/>
                </a:solidFill>
                <a:latin typeface="+mn-ea"/>
                <a:cs typeface="+mn-ea"/>
                <a:sym typeface="+mn-ea"/>
              </a:rPr>
              <a:t>搜集广泛信息</a:t>
            </a:r>
            <a:endParaRPr lang="zh-CN" altLang="en-US" b="1" dirty="0">
              <a:ln>
                <a:noFill/>
                <a:prstDash val="sysDot"/>
              </a:ln>
              <a:solidFill>
                <a:schemeClr val="accent1"/>
              </a:solidFill>
              <a:latin typeface="+mn-ea"/>
              <a:cs typeface="+mn-ea"/>
              <a:sym typeface="+mn-ea"/>
            </a:endParaRPr>
          </a:p>
        </p:txBody>
      </p:sp>
      <p:sp>
        <p:nvSpPr>
          <p:cNvPr id="11" name="矩形 35"/>
          <p:cNvSpPr/>
          <p:nvPr>
            <p:custDataLst>
              <p:tags r:id="rId13"/>
            </p:custDataLst>
          </p:nvPr>
        </p:nvSpPr>
        <p:spPr>
          <a:xfrm>
            <a:off x="5215890" y="3264535"/>
            <a:ext cx="6770370"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保持开放心态是找到可能的选择的重要步骤，这有助于我们保持开放的心态，不要过早地限制自己的选择范围。</a:t>
            </a:r>
            <a:endParaRPr lang="zh-CN" altLang="en-US" sz="1600" dirty="0">
              <a:ln>
                <a:noFill/>
                <a:prstDash val="sysDot"/>
              </a:ln>
              <a:solidFill>
                <a:schemeClr val="tx1">
                  <a:lumMod val="85000"/>
                  <a:lumOff val="15000"/>
                </a:schemeClr>
              </a:solidFill>
              <a:latin typeface="+mn-ea"/>
              <a:cs typeface="+mn-ea"/>
              <a:sym typeface="+mn-ea"/>
            </a:endParaRPr>
          </a:p>
        </p:txBody>
      </p:sp>
      <p:sp>
        <p:nvSpPr>
          <p:cNvPr id="13" name="矩形 36"/>
          <p:cNvSpPr/>
          <p:nvPr>
            <p:custDataLst>
              <p:tags r:id="rId14"/>
            </p:custDataLst>
          </p:nvPr>
        </p:nvSpPr>
        <p:spPr>
          <a:xfrm>
            <a:off x="5215890" y="2893290"/>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2"/>
                </a:solidFill>
                <a:latin typeface="+mn-ea"/>
                <a:cs typeface="+mn-ea"/>
                <a:sym typeface="+mn-ea"/>
              </a:rPr>
              <a:t>保持开放心态</a:t>
            </a:r>
            <a:endParaRPr lang="zh-CN" altLang="en-US" b="1" dirty="0">
              <a:ln>
                <a:noFill/>
                <a:prstDash val="sysDot"/>
              </a:ln>
              <a:solidFill>
                <a:schemeClr val="accent2"/>
              </a:solidFill>
              <a:latin typeface="+mn-ea"/>
              <a:cs typeface="+mn-ea"/>
              <a:sym typeface="+mn-ea"/>
            </a:endParaRPr>
          </a:p>
        </p:txBody>
      </p:sp>
      <p:sp>
        <p:nvSpPr>
          <p:cNvPr id="14" name="矩形 38"/>
          <p:cNvSpPr/>
          <p:nvPr>
            <p:custDataLst>
              <p:tags r:id="rId15"/>
            </p:custDataLst>
          </p:nvPr>
        </p:nvSpPr>
        <p:spPr>
          <a:xfrm>
            <a:off x="5215890" y="4520565"/>
            <a:ext cx="6770370" cy="611505"/>
          </a:xfrm>
          <a:prstGeom prst="rect">
            <a:avLst/>
          </a:prstGeom>
          <a:ln>
            <a:noFill/>
            <a:prstDash val="sysDash"/>
          </a:ln>
        </p:spPr>
        <p:txBody>
          <a:bodyPr vert="horz" wrap="square" lIns="0" tIns="0" rIns="0" bIns="0" rtlCol="0" anchor="t" anchorCtr="0">
            <a:noAutofit/>
          </a:bodyPr>
          <a:p>
            <a:pPr indent="-228600" fontAlgn="auto">
              <a:lnSpc>
                <a:spcPct val="13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筛选有价值信息是找到可能的选择的关键，这包括学会筛选信息，区分哪些信息是有价值的，哪些可能是误导性的。</a:t>
            </a:r>
            <a:endParaRPr lang="zh-CN" altLang="en-US" sz="1600" dirty="0">
              <a:ln>
                <a:noFill/>
                <a:prstDash val="sysDot"/>
              </a:ln>
              <a:solidFill>
                <a:schemeClr val="tx1">
                  <a:lumMod val="85000"/>
                  <a:lumOff val="15000"/>
                </a:schemeClr>
              </a:solidFill>
              <a:latin typeface="+mn-ea"/>
              <a:cs typeface="+mn-ea"/>
              <a:sym typeface="+mn-ea"/>
            </a:endParaRPr>
          </a:p>
        </p:txBody>
      </p:sp>
      <p:sp>
        <p:nvSpPr>
          <p:cNvPr id="15" name="矩形 39"/>
          <p:cNvSpPr/>
          <p:nvPr>
            <p:custDataLst>
              <p:tags r:id="rId16"/>
            </p:custDataLst>
          </p:nvPr>
        </p:nvSpPr>
        <p:spPr>
          <a:xfrm>
            <a:off x="5215890" y="4148812"/>
            <a:ext cx="6233792" cy="365162"/>
          </a:xfrm>
          <a:prstGeom prst="rect">
            <a:avLst/>
          </a:prstGeom>
          <a:ln>
            <a:noFill/>
            <a:prstDash val="sysDash"/>
          </a:ln>
        </p:spPr>
        <p:txBody>
          <a:bodyPr vert="horz" wrap="square" lIns="0" tIns="0" rIns="0" bIns="0" rtlCol="0" anchor="b" anchorCtr="0">
            <a:noAutofit/>
          </a:bodyPr>
          <a:p>
            <a:pPr>
              <a:spcBef>
                <a:spcPct val="0"/>
              </a:spcBef>
              <a:spcAft>
                <a:spcPct val="0"/>
              </a:spcAft>
            </a:pPr>
            <a:r>
              <a:rPr lang="zh-CN" altLang="en-US" b="1" dirty="0">
                <a:ln>
                  <a:noFill/>
                  <a:prstDash val="sysDot"/>
                </a:ln>
                <a:solidFill>
                  <a:schemeClr val="accent3"/>
                </a:solidFill>
                <a:latin typeface="+mn-ea"/>
                <a:cs typeface="+mn-ea"/>
                <a:sym typeface="+mn-ea"/>
              </a:rPr>
              <a:t>筛选有价值信息</a:t>
            </a:r>
            <a:endParaRPr lang="zh-CN" altLang="en-US" b="1" dirty="0">
              <a:ln>
                <a:noFill/>
                <a:prstDash val="sysDot"/>
              </a:ln>
              <a:solidFill>
                <a:schemeClr val="accent3"/>
              </a:solidFill>
              <a:latin typeface="+mn-ea"/>
              <a:cs typeface="+mn-ea"/>
              <a:sym typeface="+mn-ea"/>
            </a:endParaRPr>
          </a:p>
        </p:txBody>
      </p:sp>
    </p:spTree>
    <p:custDataLst>
      <p:tags r:id="rId17"/>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标题 21"/>
          <p:cNvSpPr>
            <a:spLocks noGrp="1"/>
          </p:cNvSpPr>
          <p:nvPr>
            <p:custDataLst>
              <p:tags r:id="rId1"/>
            </p:custDataLst>
          </p:nvPr>
        </p:nvSpPr>
        <p:spPr>
          <a:xfrm>
            <a:off x="809582" y="301625"/>
            <a:ext cx="10852237" cy="441964"/>
          </a:xfrm>
          <a:prstGeom prst="rect">
            <a:avLst/>
          </a:prstGeom>
        </p:spPr>
        <p:txBody>
          <a:bodyPr vert="horz" wrap="square" lIns="90170" tIns="46990" rIns="90170" bIns="4699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5.</a:t>
            </a:r>
            <a:r>
              <a:rPr lang="zh-CN" altLang="en-US">
                <a:solidFill>
                  <a:schemeClr val="accent1">
                    <a:lumMod val="50000"/>
                  </a:schemeClr>
                </a:solidFill>
              </a:rPr>
              <a:t>评价各种可能的选择</a:t>
            </a:r>
            <a:endParaRPr lang="zh-CN" altLang="en-US">
              <a:solidFill>
                <a:schemeClr val="accent1">
                  <a:lumMod val="50000"/>
                </a:schemeClr>
              </a:solidFill>
            </a:endParaRPr>
          </a:p>
        </p:txBody>
      </p:sp>
      <p:sp>
        <p:nvSpPr>
          <p:cNvPr id="2" name="矩形 5"/>
          <p:cNvSpPr/>
          <p:nvPr>
            <p:custDataLst>
              <p:tags r:id="rId2"/>
            </p:custDataLst>
          </p:nvPr>
        </p:nvSpPr>
        <p:spPr>
          <a:xfrm>
            <a:off x="2041890" y="3324707"/>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1"/>
                </a:solidFill>
                <a:latin typeface="+mn-ea"/>
                <a:cs typeface="+mn-ea"/>
              </a:rPr>
              <a:t>使用</a:t>
            </a:r>
            <a:r>
              <a:rPr lang="en-US" altLang="zh-CN" b="1">
                <a:solidFill>
                  <a:schemeClr val="accent1"/>
                </a:solidFill>
                <a:latin typeface="+mn-ea"/>
                <a:cs typeface="+mn-ea"/>
              </a:rPr>
              <a:t>SWOT</a:t>
            </a:r>
            <a:r>
              <a:rPr lang="zh-CN" altLang="en-US" b="1">
                <a:solidFill>
                  <a:schemeClr val="accent1"/>
                </a:solidFill>
                <a:latin typeface="+mn-ea"/>
                <a:cs typeface="+mn-ea"/>
              </a:rPr>
              <a:t>分析</a:t>
            </a:r>
            <a:endParaRPr lang="zh-CN" altLang="en-US" b="1">
              <a:solidFill>
                <a:schemeClr val="accent1"/>
              </a:solidFill>
              <a:latin typeface="+mn-ea"/>
              <a:cs typeface="+mn-ea"/>
            </a:endParaRPr>
          </a:p>
        </p:txBody>
      </p:sp>
      <p:sp>
        <p:nvSpPr>
          <p:cNvPr id="3" name="矩形 8"/>
          <p:cNvSpPr/>
          <p:nvPr>
            <p:custDataLst>
              <p:tags r:id="rId3"/>
            </p:custDataLst>
          </p:nvPr>
        </p:nvSpPr>
        <p:spPr>
          <a:xfrm>
            <a:off x="1924685" y="4050030"/>
            <a:ext cx="228663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在评价各种可能的选择的过程中，我们可以使用</a:t>
            </a:r>
            <a:r>
              <a:rPr lang="en-US" altLang="zh-CN" sz="1600" dirty="0">
                <a:ln>
                  <a:noFill/>
                  <a:prstDash val="sysDot"/>
                </a:ln>
                <a:solidFill>
                  <a:schemeClr val="tx1">
                    <a:lumMod val="85000"/>
                    <a:lumOff val="15000"/>
                  </a:schemeClr>
                </a:solidFill>
                <a:latin typeface="+mn-ea"/>
                <a:cs typeface="+mn-ea"/>
                <a:sym typeface="+mn-ea"/>
              </a:rPr>
              <a:t>SWOT</a:t>
            </a:r>
            <a:r>
              <a:rPr lang="zh-CN" altLang="en-US" sz="1600" dirty="0">
                <a:ln>
                  <a:noFill/>
                  <a:prstDash val="sysDot"/>
                </a:ln>
                <a:solidFill>
                  <a:schemeClr val="tx1">
                    <a:lumMod val="85000"/>
                    <a:lumOff val="15000"/>
                  </a:schemeClr>
                </a:solidFill>
                <a:latin typeface="+mn-ea"/>
                <a:cs typeface="+mn-ea"/>
                <a:sym typeface="+mn-ea"/>
              </a:rPr>
              <a:t>分析（优势、劣势、机会、威胁）来帮助我们更全面地评估每个选项。</a:t>
            </a:r>
            <a:endParaRPr lang="zh-CN" altLang="en-US" sz="1600" dirty="0">
              <a:ln>
                <a:noFill/>
                <a:prstDash val="sysDot"/>
              </a:ln>
              <a:solidFill>
                <a:schemeClr val="tx1">
                  <a:lumMod val="85000"/>
                  <a:lumOff val="15000"/>
                </a:schemeClr>
              </a:solidFill>
              <a:latin typeface="+mn-ea"/>
              <a:cs typeface="+mn-ea"/>
              <a:sym typeface="+mn-ea"/>
            </a:endParaRPr>
          </a:p>
        </p:txBody>
      </p:sp>
      <p:pic>
        <p:nvPicPr>
          <p:cNvPr id="16" name="图片 1" descr="/data/temp/2bb321b3-81cb-11f0-b571-1ec3db9529f4.jpg@base@tag=imgScale&amp;m=1&amp;w=485&amp;h=753&amp;q=952bb321b3-81cb-11f0-b571-1ec3db9529f4"/>
          <p:cNvPicPr>
            <a:picLocks noChangeAspect="1"/>
          </p:cNvPicPr>
          <p:nvPr>
            <p:custDataLst>
              <p:tags r:id="rId4"/>
            </p:custDataLst>
          </p:nvPr>
        </p:nvPicPr>
        <p:blipFill>
          <a:blip r:embed="rId5"/>
          <a:srcRect l="17816" r="17816"/>
          <a:stretch>
            <a:fillRect/>
          </a:stretch>
        </p:blipFill>
        <p:spPr>
          <a:xfrm>
            <a:off x="2353945" y="1102360"/>
            <a:ext cx="1269365" cy="1971675"/>
          </a:xfrm>
          <a:prstGeom prst="roundRect">
            <a:avLst>
              <a:gd name="adj" fmla="val 50000"/>
            </a:avLst>
          </a:prstGeom>
          <a:solidFill>
            <a:schemeClr val="accent1"/>
          </a:solidFill>
          <a:ln>
            <a:solidFill>
              <a:schemeClr val="accent1">
                <a:alpha val="20000"/>
              </a:schemeClr>
            </a:solidFill>
          </a:ln>
        </p:spPr>
      </p:pic>
      <p:sp>
        <p:nvSpPr>
          <p:cNvPr id="17" name="椭圆 4"/>
          <p:cNvSpPr/>
          <p:nvPr>
            <p:custDataLst>
              <p:tags r:id="rId6"/>
            </p:custDataLst>
          </p:nvPr>
        </p:nvSpPr>
        <p:spPr>
          <a:xfrm>
            <a:off x="2042160" y="1814830"/>
            <a:ext cx="455930" cy="438785"/>
          </a:xfrm>
          <a:prstGeom prst="ellipse">
            <a:avLst/>
          </a:prstGeom>
          <a:solidFill>
            <a:srgbClr val="FFFFFF"/>
          </a:solidFill>
          <a:ln>
            <a:solidFill>
              <a:schemeClr val="accent1"/>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1"/>
                </a:solidFill>
                <a:latin typeface="+mn-ea"/>
                <a:cs typeface="+mn-ea"/>
                <a:sym typeface="+mn-ea"/>
              </a:rPr>
              <a:t>01</a:t>
            </a:r>
            <a:endParaRPr lang="en-US" altLang="zh-CN" sz="1600" b="1" dirty="0">
              <a:solidFill>
                <a:schemeClr val="accent1"/>
              </a:solidFill>
              <a:latin typeface="+mn-ea"/>
              <a:cs typeface="+mn-ea"/>
              <a:sym typeface="+mn-ea"/>
            </a:endParaRPr>
          </a:p>
        </p:txBody>
      </p:sp>
      <p:pic>
        <p:nvPicPr>
          <p:cNvPr id="18" name="图片 2" descr="/data/temp/2bb321a9-81cb-11f0-b571-1ec3db9529f4.jpg@base@tag=imgScale&amp;m=1&amp;w=485&amp;h=753&amp;q=952bb321a9-81cb-11f0-b571-1ec3db9529f4"/>
          <p:cNvPicPr>
            <a:picLocks noChangeAspect="1"/>
          </p:cNvPicPr>
          <p:nvPr>
            <p:custDataLst>
              <p:tags r:id="rId7"/>
            </p:custDataLst>
          </p:nvPr>
        </p:nvPicPr>
        <p:blipFill>
          <a:blip r:embed="rId8"/>
          <a:srcRect l="8659" r="8659"/>
          <a:stretch>
            <a:fillRect/>
          </a:stretch>
        </p:blipFill>
        <p:spPr>
          <a:xfrm>
            <a:off x="5257165" y="1102360"/>
            <a:ext cx="1269365" cy="1971675"/>
          </a:xfrm>
          <a:prstGeom prst="roundRect">
            <a:avLst>
              <a:gd name="adj" fmla="val 50000"/>
            </a:avLst>
          </a:prstGeom>
          <a:solidFill>
            <a:schemeClr val="accent2"/>
          </a:solidFill>
          <a:ln>
            <a:solidFill>
              <a:schemeClr val="accent2">
                <a:alpha val="20000"/>
              </a:schemeClr>
            </a:solidFill>
          </a:ln>
        </p:spPr>
      </p:pic>
      <p:sp>
        <p:nvSpPr>
          <p:cNvPr id="19" name="椭圆 7"/>
          <p:cNvSpPr/>
          <p:nvPr>
            <p:custDataLst>
              <p:tags r:id="rId9"/>
            </p:custDataLst>
          </p:nvPr>
        </p:nvSpPr>
        <p:spPr>
          <a:xfrm>
            <a:off x="4943475" y="1814830"/>
            <a:ext cx="455930" cy="438785"/>
          </a:xfrm>
          <a:prstGeom prst="ellipse">
            <a:avLst/>
          </a:prstGeom>
          <a:solidFill>
            <a:srgbClr val="FFFFFF"/>
          </a:solidFill>
          <a:ln>
            <a:solidFill>
              <a:schemeClr val="accent2"/>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2"/>
                </a:solidFill>
                <a:latin typeface="+mn-ea"/>
                <a:cs typeface="+mn-ea"/>
                <a:sym typeface="+mn-ea"/>
              </a:rPr>
              <a:t>02</a:t>
            </a:r>
            <a:endParaRPr lang="en-US" altLang="zh-CN" sz="1600" b="1" dirty="0">
              <a:solidFill>
                <a:schemeClr val="accent2"/>
              </a:solidFill>
              <a:latin typeface="+mn-ea"/>
              <a:cs typeface="+mn-ea"/>
              <a:sym typeface="+mn-ea"/>
            </a:endParaRPr>
          </a:p>
        </p:txBody>
      </p:sp>
      <p:sp>
        <p:nvSpPr>
          <p:cNvPr id="20" name="矩形 11"/>
          <p:cNvSpPr/>
          <p:nvPr>
            <p:custDataLst>
              <p:tags r:id="rId10"/>
            </p:custDataLst>
          </p:nvPr>
        </p:nvSpPr>
        <p:spPr>
          <a:xfrm>
            <a:off x="4952644" y="3320896"/>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2"/>
                </a:solidFill>
                <a:latin typeface="+mn-ea"/>
                <a:cs typeface="+mn-ea"/>
              </a:rPr>
              <a:t>深入分析每个选项</a:t>
            </a:r>
            <a:endParaRPr lang="zh-CN" altLang="en-US" b="1">
              <a:solidFill>
                <a:schemeClr val="accent2"/>
              </a:solidFill>
              <a:latin typeface="+mn-ea"/>
              <a:cs typeface="+mn-ea"/>
            </a:endParaRPr>
          </a:p>
        </p:txBody>
      </p:sp>
      <p:sp>
        <p:nvSpPr>
          <p:cNvPr id="21" name="矩形 12"/>
          <p:cNvSpPr/>
          <p:nvPr>
            <p:custDataLst>
              <p:tags r:id="rId11"/>
            </p:custDataLst>
          </p:nvPr>
        </p:nvSpPr>
        <p:spPr>
          <a:xfrm>
            <a:off x="4834890" y="4046220"/>
            <a:ext cx="228663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深入分析每个选项是评价各种可能的选择的重要步骤，这包括考虑其优缺点、长期和短期影响，以及它们是否符合我们的核心价值和目标。</a:t>
            </a:r>
            <a:endParaRPr lang="zh-CN" altLang="en-US" sz="1600" dirty="0">
              <a:ln>
                <a:noFill/>
                <a:prstDash val="sysDot"/>
              </a:ln>
              <a:solidFill>
                <a:schemeClr val="tx1">
                  <a:lumMod val="85000"/>
                  <a:lumOff val="15000"/>
                </a:schemeClr>
              </a:solidFill>
              <a:latin typeface="+mn-ea"/>
              <a:cs typeface="+mn-ea"/>
              <a:sym typeface="+mn-ea"/>
            </a:endParaRPr>
          </a:p>
        </p:txBody>
      </p:sp>
      <p:pic>
        <p:nvPicPr>
          <p:cNvPr id="27" name="图片 3" descr="/data/temp/2bb32177-81cb-11f0-b571-1ec3db9529f4.jpg@base@tag=imgScale&amp;m=1&amp;w=485&amp;h=753&amp;q=952bb32177-81cb-11f0-b571-1ec3db9529f4"/>
          <p:cNvPicPr>
            <a:picLocks noChangeAspect="1"/>
          </p:cNvPicPr>
          <p:nvPr>
            <p:custDataLst>
              <p:tags r:id="rId12"/>
            </p:custDataLst>
          </p:nvPr>
        </p:nvPicPr>
        <p:blipFill>
          <a:blip r:embed="rId13"/>
          <a:srcRect l="17816" r="17816"/>
          <a:stretch>
            <a:fillRect/>
          </a:stretch>
        </p:blipFill>
        <p:spPr>
          <a:xfrm>
            <a:off x="8159750" y="1106170"/>
            <a:ext cx="1269365" cy="1971675"/>
          </a:xfrm>
          <a:prstGeom prst="roundRect">
            <a:avLst>
              <a:gd name="adj" fmla="val 50000"/>
            </a:avLst>
          </a:prstGeom>
          <a:solidFill>
            <a:schemeClr val="accent3"/>
          </a:solidFill>
          <a:ln>
            <a:solidFill>
              <a:schemeClr val="accent3">
                <a:alpha val="20000"/>
              </a:schemeClr>
            </a:solidFill>
          </a:ln>
        </p:spPr>
      </p:pic>
      <p:sp>
        <p:nvSpPr>
          <p:cNvPr id="28" name="椭圆 10"/>
          <p:cNvSpPr/>
          <p:nvPr>
            <p:custDataLst>
              <p:tags r:id="rId14"/>
            </p:custDataLst>
          </p:nvPr>
        </p:nvSpPr>
        <p:spPr>
          <a:xfrm>
            <a:off x="7839075" y="1805305"/>
            <a:ext cx="455930" cy="438785"/>
          </a:xfrm>
          <a:prstGeom prst="ellipse">
            <a:avLst/>
          </a:prstGeom>
          <a:solidFill>
            <a:srgbClr val="FFFFFF"/>
          </a:solidFill>
          <a:ln>
            <a:solidFill>
              <a:schemeClr val="accent3"/>
            </a:solid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accent3"/>
                </a:solidFill>
                <a:latin typeface="+mn-ea"/>
                <a:cs typeface="+mn-ea"/>
                <a:sym typeface="+mn-ea"/>
              </a:rPr>
              <a:t>03</a:t>
            </a:r>
            <a:endParaRPr lang="en-US" altLang="zh-CN" sz="1600" b="1" dirty="0">
              <a:solidFill>
                <a:schemeClr val="accent3"/>
              </a:solidFill>
              <a:latin typeface="+mn-ea"/>
              <a:cs typeface="+mn-ea"/>
              <a:sym typeface="+mn-ea"/>
            </a:endParaRPr>
          </a:p>
        </p:txBody>
      </p:sp>
      <p:sp>
        <p:nvSpPr>
          <p:cNvPr id="29" name="矩形 13"/>
          <p:cNvSpPr/>
          <p:nvPr>
            <p:custDataLst>
              <p:tags r:id="rId15"/>
            </p:custDataLst>
          </p:nvPr>
        </p:nvSpPr>
        <p:spPr>
          <a:xfrm>
            <a:off x="7862762" y="3320896"/>
            <a:ext cx="2168323" cy="482293"/>
          </a:xfrm>
          <a:prstGeom prst="rect">
            <a:avLst/>
          </a:prstGeom>
          <a:noFill/>
        </p:spPr>
        <p:txBody>
          <a:bodyPr wrap="square" lIns="0" tIns="0" rIns="0" bIns="0" rtlCol="0" anchor="ctr">
            <a:noAutofit/>
          </a:bodyPr>
          <a:p>
            <a:pPr algn="ctr">
              <a:spcBef>
                <a:spcPct val="0"/>
              </a:spcBef>
              <a:spcAft>
                <a:spcPct val="0"/>
              </a:spcAft>
            </a:pPr>
            <a:r>
              <a:rPr lang="zh-CN" altLang="en-US" b="1">
                <a:solidFill>
                  <a:schemeClr val="accent3"/>
                </a:solidFill>
                <a:latin typeface="+mn-ea"/>
                <a:cs typeface="+mn-ea"/>
              </a:rPr>
              <a:t>考虑优缺点和影响</a:t>
            </a:r>
            <a:endParaRPr lang="zh-CN" altLang="en-US" b="1">
              <a:solidFill>
                <a:schemeClr val="accent3"/>
              </a:solidFill>
              <a:latin typeface="+mn-ea"/>
              <a:cs typeface="+mn-ea"/>
            </a:endParaRPr>
          </a:p>
        </p:txBody>
      </p:sp>
      <p:sp>
        <p:nvSpPr>
          <p:cNvPr id="30" name="矩形 14"/>
          <p:cNvSpPr/>
          <p:nvPr>
            <p:custDataLst>
              <p:tags r:id="rId16"/>
            </p:custDataLst>
          </p:nvPr>
        </p:nvSpPr>
        <p:spPr>
          <a:xfrm>
            <a:off x="7745095" y="4046220"/>
            <a:ext cx="2286635" cy="1562735"/>
          </a:xfrm>
          <a:prstGeom prst="rect">
            <a:avLst/>
          </a:prstGeom>
          <a:noFill/>
        </p:spPr>
        <p:txBody>
          <a:bodyPr wrap="square" lIns="0" tIns="0" rIns="0" bIns="0" rtlCol="0" anchor="t" anchorCtr="0">
            <a:noAutofit/>
          </a:bodyPr>
          <a:p>
            <a:pPr algn="ctr">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考虑优缺点和影响是评价各种可能的选择的关键，这有助于我们逐步缩小选择范围，为接下来的决策步骤奠定基础。</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fontScale="90000"/>
          </a:bodyPr>
          <a:p>
            <a:r>
              <a:rPr lang="en-US" altLang="en-US"/>
              <a:t>6.</a:t>
            </a:r>
            <a:r>
              <a:rPr lang="zh-CN" altLang="en-US"/>
              <a:t>系统地删除</a:t>
            </a:r>
            <a:endParaRPr lang="zh-CN" altLang="en-US"/>
          </a:p>
        </p:txBody>
      </p:sp>
      <p:pic>
        <p:nvPicPr>
          <p:cNvPr id="4" name="图片 3" descr="/data/temp/2cd02137-81cb-11f0-a062-faf29e621fcb.jpg@base@tag=imgScale&amp;m=1&amp;w=1102&amp;h=1904&amp;q=952cd02137-81cb-11f0-a062-faf29e621fcb"/>
          <p:cNvPicPr>
            <a:picLocks noChangeAspect="1"/>
          </p:cNvPicPr>
          <p:nvPr>
            <p:custDataLst>
              <p:tags r:id="rId2"/>
            </p:custDataLst>
          </p:nvPr>
        </p:nvPicPr>
        <p:blipFill>
          <a:blip r:embed="rId3"/>
          <a:srcRect l="21477" r="20653"/>
          <a:stretch>
            <a:fillRect/>
          </a:stretch>
        </p:blipFill>
        <p:spPr>
          <a:xfrm>
            <a:off x="0" y="0"/>
            <a:ext cx="3968750" cy="6858000"/>
          </a:xfrm>
          <a:prstGeom prst="rect">
            <a:avLst/>
          </a:prstGeom>
          <a:solidFill>
            <a:schemeClr val="accent1"/>
          </a:solidFill>
          <a:ln w="6350">
            <a:solidFill>
              <a:schemeClr val="accent1">
                <a:alpha val="10000"/>
              </a:schemeClr>
            </a:solidFill>
          </a:ln>
        </p:spPr>
      </p:pic>
      <p:sp>
        <p:nvSpPr>
          <p:cNvPr id="3" name="矩形 8"/>
          <p:cNvSpPr/>
          <p:nvPr>
            <p:custDataLst>
              <p:tags r:id="rId4"/>
            </p:custDataLst>
          </p:nvPr>
        </p:nvSpPr>
        <p:spPr>
          <a:xfrm>
            <a:off x="4569498" y="1683432"/>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1"/>
                </a:solidFill>
                <a:latin typeface="+mn-ea"/>
                <a:cs typeface="+mn-ea"/>
              </a:rPr>
              <a:t>01</a:t>
            </a:r>
            <a:endParaRPr lang="en-US" altLang="zh-CN" sz="2000" b="1" dirty="0">
              <a:solidFill>
                <a:schemeClr val="accent1"/>
              </a:solidFill>
              <a:latin typeface="+mn-ea"/>
              <a:cs typeface="+mn-ea"/>
            </a:endParaRPr>
          </a:p>
        </p:txBody>
      </p:sp>
      <p:sp>
        <p:nvSpPr>
          <p:cNvPr id="5" name="矩形 9"/>
          <p:cNvSpPr/>
          <p:nvPr>
            <p:custDataLst>
              <p:tags r:id="rId5"/>
            </p:custDataLst>
          </p:nvPr>
        </p:nvSpPr>
        <p:spPr>
          <a:xfrm>
            <a:off x="5085526" y="1667564"/>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1"/>
                </a:solidFill>
                <a:latin typeface="+mn-ea"/>
                <a:cs typeface="+mn-ea"/>
              </a:rPr>
              <a:t>排除不符合需求的选项</a:t>
            </a:r>
            <a:endParaRPr lang="zh-CN" altLang="en-US" b="1" dirty="0">
              <a:solidFill>
                <a:schemeClr val="accent1"/>
              </a:solidFill>
              <a:latin typeface="+mn-ea"/>
              <a:cs typeface="+mn-ea"/>
            </a:endParaRPr>
          </a:p>
        </p:txBody>
      </p:sp>
      <p:sp>
        <p:nvSpPr>
          <p:cNvPr id="6" name="矩形 10"/>
          <p:cNvSpPr/>
          <p:nvPr>
            <p:custDataLst>
              <p:tags r:id="rId6"/>
            </p:custDataLst>
          </p:nvPr>
        </p:nvSpPr>
        <p:spPr>
          <a:xfrm>
            <a:off x="5084257" y="2021739"/>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在系统地删除的过程中，我们需要排除那些不符合我们需求或标准的选项，这一步骤要求我们在经过全面评价后，果断地排除那些不符合我们需求或标准的选项。</a:t>
            </a:r>
            <a:endParaRPr lang="zh-CN" altLang="en-US" sz="1600" dirty="0">
              <a:ln>
                <a:noFill/>
                <a:prstDash val="sysDot"/>
              </a:ln>
              <a:solidFill>
                <a:schemeClr val="tx1">
                  <a:lumMod val="85000"/>
                  <a:lumOff val="15000"/>
                </a:schemeClr>
              </a:solidFill>
              <a:latin typeface="+mn-ea"/>
              <a:cs typeface="+mn-ea"/>
              <a:sym typeface="+mn-ea"/>
            </a:endParaRPr>
          </a:p>
        </p:txBody>
      </p:sp>
      <p:cxnSp>
        <p:nvCxnSpPr>
          <p:cNvPr id="7" name="直接连接符 11"/>
          <p:cNvCxnSpPr/>
          <p:nvPr>
            <p:custDataLst>
              <p:tags r:id="rId7"/>
            </p:custDataLst>
          </p:nvPr>
        </p:nvCxnSpPr>
        <p:spPr>
          <a:xfrm flipV="1">
            <a:off x="4721196" y="2149952"/>
            <a:ext cx="9521" cy="975567"/>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cxnSp>
        <p:nvCxnSpPr>
          <p:cNvPr id="8" name="直接连接符 7"/>
          <p:cNvCxnSpPr/>
          <p:nvPr>
            <p:custDataLst>
              <p:tags r:id="rId8"/>
            </p:custDataLst>
          </p:nvPr>
        </p:nvCxnSpPr>
        <p:spPr>
          <a:xfrm flipV="1">
            <a:off x="4711675" y="3701211"/>
            <a:ext cx="9521" cy="975567"/>
          </a:xfrm>
          <a:prstGeom prst="line">
            <a:avLst/>
          </a:prstGeom>
          <a:ln>
            <a:solidFill>
              <a:schemeClr val="accent2"/>
            </a:solidFill>
            <a:prstDash val="dash"/>
            <a:headEnd type="triangle"/>
            <a:tailEnd type="none"/>
          </a:ln>
        </p:spPr>
        <p:style>
          <a:lnRef idx="1">
            <a:srgbClr val="376FFF"/>
          </a:lnRef>
          <a:fillRef idx="0">
            <a:srgbClr val="376FFF"/>
          </a:fillRef>
          <a:effectRef idx="0">
            <a:srgbClr val="376FFF"/>
          </a:effectRef>
          <a:fontRef idx="minor">
            <a:srgbClr val="000000"/>
          </a:fontRef>
        </p:style>
      </p:cxnSp>
      <p:sp>
        <p:nvSpPr>
          <p:cNvPr id="16" name="矩形 3"/>
          <p:cNvSpPr/>
          <p:nvPr>
            <p:custDataLst>
              <p:tags r:id="rId9"/>
            </p:custDataLst>
          </p:nvPr>
        </p:nvSpPr>
        <p:spPr>
          <a:xfrm>
            <a:off x="4569498" y="3257541"/>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2"/>
                </a:solidFill>
                <a:latin typeface="+mn-ea"/>
                <a:cs typeface="+mn-ea"/>
              </a:rPr>
              <a:t>02</a:t>
            </a:r>
            <a:endParaRPr lang="en-US" altLang="zh-CN" sz="2000" b="1" dirty="0">
              <a:solidFill>
                <a:schemeClr val="accent2"/>
              </a:solidFill>
              <a:latin typeface="+mn-ea"/>
              <a:cs typeface="+mn-ea"/>
            </a:endParaRPr>
          </a:p>
        </p:txBody>
      </p:sp>
      <p:sp>
        <p:nvSpPr>
          <p:cNvPr id="17" name="矩形 15"/>
          <p:cNvSpPr/>
          <p:nvPr>
            <p:custDataLst>
              <p:tags r:id="rId10"/>
            </p:custDataLst>
          </p:nvPr>
        </p:nvSpPr>
        <p:spPr>
          <a:xfrm>
            <a:off x="5085526" y="3241673"/>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2"/>
                </a:solidFill>
                <a:latin typeface="+mn-ea"/>
                <a:cs typeface="+mn-ea"/>
              </a:rPr>
              <a:t>对比选项评分</a:t>
            </a:r>
            <a:endParaRPr lang="zh-CN" altLang="en-US" b="1" dirty="0">
              <a:solidFill>
                <a:schemeClr val="accent2"/>
              </a:solidFill>
              <a:latin typeface="+mn-ea"/>
              <a:cs typeface="+mn-ea"/>
            </a:endParaRPr>
          </a:p>
        </p:txBody>
      </p:sp>
      <p:sp>
        <p:nvSpPr>
          <p:cNvPr id="18" name="矩形 16"/>
          <p:cNvSpPr/>
          <p:nvPr>
            <p:custDataLst>
              <p:tags r:id="rId11"/>
            </p:custDataLst>
          </p:nvPr>
        </p:nvSpPr>
        <p:spPr>
          <a:xfrm>
            <a:off x="5084257" y="3595847"/>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对比选项评分是系统地删除的关键，这包括通过对比每个选项的评分，或是根据它们在我们核心价值与目标上的契合度，来决定哪些方案应该被删除。</a:t>
            </a:r>
            <a:endParaRPr lang="zh-CN" altLang="en-US" sz="1600" dirty="0">
              <a:ln>
                <a:noFill/>
                <a:prstDash val="sysDot"/>
              </a:ln>
              <a:solidFill>
                <a:schemeClr val="tx1">
                  <a:lumMod val="85000"/>
                  <a:lumOff val="15000"/>
                </a:schemeClr>
              </a:solidFill>
              <a:latin typeface="+mn-ea"/>
              <a:cs typeface="+mn-ea"/>
              <a:sym typeface="+mn-ea"/>
            </a:endParaRPr>
          </a:p>
        </p:txBody>
      </p:sp>
      <p:sp>
        <p:nvSpPr>
          <p:cNvPr id="19" name="矩形 18"/>
          <p:cNvSpPr/>
          <p:nvPr>
            <p:custDataLst>
              <p:tags r:id="rId12"/>
            </p:custDataLst>
          </p:nvPr>
        </p:nvSpPr>
        <p:spPr>
          <a:xfrm>
            <a:off x="4569498" y="4831650"/>
            <a:ext cx="408760" cy="331959"/>
          </a:xfrm>
          <a:prstGeom prst="rect">
            <a:avLst/>
          </a:prstGeom>
          <a:noFill/>
        </p:spPr>
        <p:txBody>
          <a:bodyPr wrap="none" lIns="0" tIns="36195" bIns="0" rtlCol="0" anchor="b" anchorCtr="0"/>
          <a:p>
            <a:pPr algn="l">
              <a:spcBef>
                <a:spcPct val="0"/>
              </a:spcBef>
              <a:spcAft>
                <a:spcPct val="0"/>
              </a:spcAft>
            </a:pPr>
            <a:r>
              <a:rPr lang="en-US" altLang="zh-CN" sz="2000" b="1" dirty="0">
                <a:solidFill>
                  <a:schemeClr val="accent3"/>
                </a:solidFill>
                <a:latin typeface="+mn-ea"/>
                <a:cs typeface="+mn-ea"/>
              </a:rPr>
              <a:t>03</a:t>
            </a:r>
            <a:endParaRPr lang="en-US" altLang="zh-CN" sz="2000" b="1" dirty="0">
              <a:solidFill>
                <a:schemeClr val="accent3"/>
              </a:solidFill>
              <a:latin typeface="+mn-ea"/>
              <a:cs typeface="+mn-ea"/>
            </a:endParaRPr>
          </a:p>
        </p:txBody>
      </p:sp>
      <p:sp>
        <p:nvSpPr>
          <p:cNvPr id="20" name="矩形 19"/>
          <p:cNvSpPr/>
          <p:nvPr>
            <p:custDataLst>
              <p:tags r:id="rId13"/>
            </p:custDataLst>
          </p:nvPr>
        </p:nvSpPr>
        <p:spPr>
          <a:xfrm>
            <a:off x="5085526" y="4815782"/>
            <a:ext cx="6498911" cy="340211"/>
          </a:xfrm>
          <a:prstGeom prst="rect">
            <a:avLst/>
          </a:prstGeom>
          <a:noFill/>
        </p:spPr>
        <p:txBody>
          <a:bodyPr wrap="square" bIns="36195" rtlCol="0" anchor="ctr" anchorCtr="0">
            <a:noAutofit/>
          </a:bodyPr>
          <a:p>
            <a:pPr>
              <a:spcBef>
                <a:spcPct val="0"/>
              </a:spcBef>
              <a:spcAft>
                <a:spcPct val="0"/>
              </a:spcAft>
            </a:pPr>
            <a:r>
              <a:rPr lang="zh-CN" altLang="en-US" b="1" dirty="0">
                <a:solidFill>
                  <a:schemeClr val="accent3"/>
                </a:solidFill>
                <a:latin typeface="+mn-ea"/>
                <a:cs typeface="+mn-ea"/>
              </a:rPr>
              <a:t>保持客观和理性</a:t>
            </a:r>
            <a:endParaRPr lang="zh-CN" altLang="en-US" b="1" dirty="0">
              <a:solidFill>
                <a:schemeClr val="accent3"/>
              </a:solidFill>
              <a:latin typeface="+mn-ea"/>
              <a:cs typeface="+mn-ea"/>
            </a:endParaRPr>
          </a:p>
        </p:txBody>
      </p:sp>
      <p:sp>
        <p:nvSpPr>
          <p:cNvPr id="21" name="矩形 20"/>
          <p:cNvSpPr/>
          <p:nvPr>
            <p:custDataLst>
              <p:tags r:id="rId14"/>
            </p:custDataLst>
          </p:nvPr>
        </p:nvSpPr>
        <p:spPr>
          <a:xfrm>
            <a:off x="5084257" y="5169956"/>
            <a:ext cx="6498911" cy="1083469"/>
          </a:xfrm>
          <a:prstGeom prst="rect">
            <a:avLst/>
          </a:prstGeom>
          <a:ln>
            <a:noFill/>
            <a:prstDash val="sysDash"/>
          </a:ln>
        </p:spPr>
        <p:txBody>
          <a:bodyPr vert="horz" wrap="square" lIns="90170" tIns="46990" rIns="90170" bIns="46990" rtlCol="0" anchor="t" anchorCtr="0">
            <a:noAutofit/>
          </a:bodyPr>
          <a:p>
            <a:pP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在系统地删除的过程中，重要的是保持客观和理性，不被个人情感或偏见所左右，这有助于我们更加清晰地看到哪些选择是最有可能带来成功和满足感的。</a:t>
            </a:r>
            <a:endParaRPr lang="zh-CN" altLang="en-US" sz="1600" dirty="0">
              <a:ln>
                <a:noFill/>
                <a:prstDash val="sysDot"/>
              </a:ln>
              <a:solidFill>
                <a:schemeClr val="tx1">
                  <a:lumMod val="85000"/>
                  <a:lumOff val="15000"/>
                </a:schemeClr>
              </a:solidFill>
              <a:latin typeface="+mn-ea"/>
              <a:cs typeface="+mn-ea"/>
              <a:sym typeface="+mn-ea"/>
            </a:endParaRPr>
          </a:p>
        </p:txBody>
      </p:sp>
      <p:sp>
        <p:nvSpPr>
          <p:cNvPr id="22" name="标题 21"/>
          <p:cNvSpPr>
            <a:spLocks noGrp="1"/>
          </p:cNvSpPr>
          <p:nvPr>
            <p:custDataLst>
              <p:tags r:id="rId15"/>
            </p:custDataLst>
          </p:nvPr>
        </p:nvSpPr>
        <p:spPr>
          <a:xfrm>
            <a:off x="4491990" y="743585"/>
            <a:ext cx="7092315" cy="4419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zh-CN">
                <a:solidFill>
                  <a:schemeClr val="accent1">
                    <a:lumMod val="50000"/>
                  </a:schemeClr>
                </a:solidFill>
              </a:rPr>
              <a:t>6. </a:t>
            </a:r>
            <a:r>
              <a:rPr lang="zh-CN" altLang="en-US">
                <a:solidFill>
                  <a:schemeClr val="accent1">
                    <a:lumMod val="50000"/>
                  </a:schemeClr>
                </a:solidFill>
              </a:rPr>
              <a:t>系统地删除</a:t>
            </a:r>
            <a:endParaRPr lang="zh-CN" altLang="en-US">
              <a:solidFill>
                <a:schemeClr val="accent1">
                  <a:lumMod val="50000"/>
                </a:schemeClr>
              </a:solidFill>
            </a:endParaRPr>
          </a:p>
        </p:txBody>
      </p:sp>
    </p:spTree>
    <p:custDataLst>
      <p:tags r:id="rId16"/>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895307" y="318135"/>
            <a:ext cx="10852237" cy="441964"/>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r>
              <a:rPr lang="en-US" altLang="en-US">
                <a:solidFill>
                  <a:schemeClr val="accent1">
                    <a:lumMod val="50000"/>
                  </a:schemeClr>
                </a:solidFill>
              </a:rPr>
              <a:t>7.</a:t>
            </a:r>
            <a:r>
              <a:rPr lang="zh-CN" altLang="en-US">
                <a:solidFill>
                  <a:schemeClr val="accent1">
                    <a:lumMod val="50000"/>
                  </a:schemeClr>
                </a:solidFill>
              </a:rPr>
              <a:t>开始执行</a:t>
            </a:r>
            <a:endParaRPr lang="zh-CN" altLang="en-US">
              <a:solidFill>
                <a:schemeClr val="accent1">
                  <a:lumMod val="50000"/>
                </a:schemeClr>
              </a:solidFill>
            </a:endParaRPr>
          </a:p>
        </p:txBody>
      </p:sp>
      <p:sp>
        <p:nvSpPr>
          <p:cNvPr id="12" name="矩形 2"/>
          <p:cNvSpPr/>
          <p:nvPr>
            <p:custDataLst>
              <p:tags r:id="rId2"/>
            </p:custDataLst>
          </p:nvPr>
        </p:nvSpPr>
        <p:spPr>
          <a:xfrm>
            <a:off x="662305" y="3756025"/>
            <a:ext cx="3261360" cy="192341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在开始执行的过程中，我们需要确保所有团队成员都清楚自己的职责和任务，这一步骤是整个决策过程中的关键，因为只有通过实际行动，我们才能将计划和策略转化为实际成果。</a:t>
            </a:r>
            <a:endParaRPr lang="zh-CN" altLang="en-US" sz="1600" kern="0">
              <a:ln>
                <a:noFill/>
                <a:prstDash val="sysDot"/>
              </a:ln>
              <a:solidFill>
                <a:schemeClr val="tx1">
                  <a:lumMod val="85000"/>
                  <a:lumOff val="15000"/>
                </a:schemeClr>
              </a:solidFill>
              <a:latin typeface="+mn-ea"/>
              <a:cs typeface="+mn-ea"/>
            </a:endParaRPr>
          </a:p>
        </p:txBody>
      </p:sp>
      <p:sp>
        <p:nvSpPr>
          <p:cNvPr id="13" name="矩形 3"/>
          <p:cNvSpPr/>
          <p:nvPr>
            <p:custDataLst>
              <p:tags r:id="rId3"/>
            </p:custDataLst>
          </p:nvPr>
        </p:nvSpPr>
        <p:spPr>
          <a:xfrm>
            <a:off x="708085" y="3091265"/>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1"/>
                </a:solidFill>
                <a:latin typeface="+mn-ea"/>
                <a:cs typeface="+mn-ea"/>
              </a:rPr>
              <a:t>确保团队职责明确</a:t>
            </a:r>
            <a:endParaRPr lang="zh-CN" altLang="en-US" b="1" kern="0">
              <a:solidFill>
                <a:schemeClr val="accent1"/>
              </a:solidFill>
              <a:latin typeface="+mn-ea"/>
              <a:cs typeface="+mn-ea"/>
            </a:endParaRPr>
          </a:p>
        </p:txBody>
      </p:sp>
      <p:sp>
        <p:nvSpPr>
          <p:cNvPr id="14" name="任意多边形: 形状 1"/>
          <p:cNvSpPr/>
          <p:nvPr>
            <p:custDataLst>
              <p:tags r:id="rId4"/>
            </p:custDataLst>
          </p:nvPr>
        </p:nvSpPr>
        <p:spPr>
          <a:xfrm>
            <a:off x="1029335" y="1254125"/>
            <a:ext cx="1977390" cy="144907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1">
                  <a:alpha val="40000"/>
                </a:schemeClr>
              </a:gs>
              <a:gs pos="100000">
                <a:schemeClr val="accent1">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5" name="图片 48" descr="/data/temp/2c415e94-81cb-11f0-9d37-161b4b2b6529.jpg@base@tag=imgScale&amp;m=1&amp;w=650&amp;h=537&amp;q=952c415e94-81cb-11f0-9d37-161b4b2b6529"/>
          <p:cNvPicPr>
            <a:picLocks noChangeAspect="1"/>
          </p:cNvPicPr>
          <p:nvPr>
            <p:custDataLst>
              <p:tags r:id="rId5"/>
            </p:custDataLst>
          </p:nvPr>
        </p:nvPicPr>
        <p:blipFill rotWithShape="1">
          <a:blip r:embed="rId6"/>
          <a:srcRect r="19512" b="372"/>
          <a:stretch>
            <a:fillRect/>
          </a:stretch>
        </p:blipFill>
        <p:spPr>
          <a:xfrm>
            <a:off x="1069340" y="1323975"/>
            <a:ext cx="1911985" cy="158051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1">
              <a:alpha val="55000"/>
            </a:schemeClr>
          </a:solidFill>
          <a:ln w="6350">
            <a:solidFill>
              <a:schemeClr val="tx1">
                <a:lumMod val="40000"/>
                <a:lumOff val="60000"/>
                <a:alpha val="20000"/>
              </a:schemeClr>
            </a:solidFill>
          </a:ln>
        </p:spPr>
      </p:pic>
      <p:sp>
        <p:nvSpPr>
          <p:cNvPr id="16" name="矩形 4"/>
          <p:cNvSpPr/>
          <p:nvPr>
            <p:custDataLst>
              <p:tags r:id="rId7"/>
            </p:custDataLst>
          </p:nvPr>
        </p:nvSpPr>
        <p:spPr>
          <a:xfrm>
            <a:off x="4521835" y="3756025"/>
            <a:ext cx="3261360" cy="192341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制定行动时间表是开始执行的重要步骤，这包括在行动开始前，确保所有团队成员都清楚自己的职责和任务，以及行动的时间表和关键里程碑。</a:t>
            </a:r>
            <a:endParaRPr lang="zh-CN" altLang="en-US" sz="1600" kern="0">
              <a:ln>
                <a:noFill/>
                <a:prstDash val="sysDot"/>
              </a:ln>
              <a:solidFill>
                <a:schemeClr val="tx1">
                  <a:lumMod val="85000"/>
                  <a:lumOff val="15000"/>
                </a:schemeClr>
              </a:solidFill>
              <a:latin typeface="+mn-ea"/>
              <a:cs typeface="+mn-ea"/>
            </a:endParaRPr>
          </a:p>
        </p:txBody>
      </p:sp>
      <p:sp>
        <p:nvSpPr>
          <p:cNvPr id="17" name="矩形 5"/>
          <p:cNvSpPr/>
          <p:nvPr>
            <p:custDataLst>
              <p:tags r:id="rId8"/>
            </p:custDataLst>
          </p:nvPr>
        </p:nvSpPr>
        <p:spPr>
          <a:xfrm>
            <a:off x="4567272" y="3091265"/>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2"/>
                </a:solidFill>
                <a:latin typeface="+mn-ea"/>
                <a:cs typeface="+mn-ea"/>
              </a:rPr>
              <a:t>制定行动时间表</a:t>
            </a:r>
            <a:endParaRPr lang="zh-CN" altLang="en-US" b="1" kern="0">
              <a:solidFill>
                <a:schemeClr val="accent2"/>
              </a:solidFill>
              <a:latin typeface="+mn-ea"/>
              <a:cs typeface="+mn-ea"/>
            </a:endParaRPr>
          </a:p>
        </p:txBody>
      </p:sp>
      <p:sp>
        <p:nvSpPr>
          <p:cNvPr id="18" name="任意多边形: 形状 38"/>
          <p:cNvSpPr/>
          <p:nvPr>
            <p:custDataLst>
              <p:tags r:id="rId9"/>
            </p:custDataLst>
          </p:nvPr>
        </p:nvSpPr>
        <p:spPr>
          <a:xfrm>
            <a:off x="4889500" y="1254125"/>
            <a:ext cx="1977390" cy="144907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2">
                  <a:alpha val="40000"/>
                </a:schemeClr>
              </a:gs>
              <a:gs pos="100000">
                <a:schemeClr val="accent2">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19" name="图片 51" descr="/data/temp/2c415ee9-81cb-11f0-9d37-161b4b2b6529.jpg@base@tag=imgScale&amp;m=1&amp;w=650&amp;h=537&amp;q=952c415ee9-81cb-11f0-9d37-161b4b2b6529"/>
          <p:cNvPicPr>
            <a:picLocks noChangeAspect="1"/>
          </p:cNvPicPr>
          <p:nvPr>
            <p:custDataLst>
              <p:tags r:id="rId10"/>
            </p:custDataLst>
          </p:nvPr>
        </p:nvPicPr>
        <p:blipFill rotWithShape="1">
          <a:blip r:embed="rId11"/>
          <a:srcRect l="9706" r="9706"/>
          <a:stretch>
            <a:fillRect/>
          </a:stretch>
        </p:blipFill>
        <p:spPr>
          <a:xfrm>
            <a:off x="4929505" y="1323975"/>
            <a:ext cx="1911985" cy="158051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2">
              <a:alpha val="55000"/>
            </a:schemeClr>
          </a:solidFill>
          <a:ln w="6350">
            <a:solidFill>
              <a:schemeClr val="tx1">
                <a:lumMod val="40000"/>
                <a:lumOff val="60000"/>
                <a:alpha val="20000"/>
              </a:schemeClr>
            </a:solidFill>
          </a:ln>
        </p:spPr>
      </p:pic>
      <p:sp>
        <p:nvSpPr>
          <p:cNvPr id="20" name="矩形 7"/>
          <p:cNvSpPr/>
          <p:nvPr>
            <p:custDataLst>
              <p:tags r:id="rId12"/>
            </p:custDataLst>
          </p:nvPr>
        </p:nvSpPr>
        <p:spPr>
          <a:xfrm>
            <a:off x="8380730" y="3756025"/>
            <a:ext cx="3261360" cy="192341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ln>
                  <a:noFill/>
                  <a:prstDash val="sysDot"/>
                </a:ln>
                <a:solidFill>
                  <a:schemeClr val="tx1">
                    <a:lumMod val="85000"/>
                    <a:lumOff val="15000"/>
                  </a:schemeClr>
                </a:solidFill>
                <a:latin typeface="+mn-ea"/>
                <a:cs typeface="+mn-ea"/>
              </a:rPr>
              <a:t>关键里程碑设定是开始执行的关键，这有助于我们在行动过程中，能够明确知道何时应该达到什么样的进度，从而更好地控制和管理整个执行过程。</a:t>
            </a:r>
            <a:endParaRPr lang="zh-CN" altLang="en-US" sz="1600" kern="0">
              <a:ln>
                <a:noFill/>
                <a:prstDash val="sysDot"/>
              </a:ln>
              <a:solidFill>
                <a:schemeClr val="tx1">
                  <a:lumMod val="85000"/>
                  <a:lumOff val="15000"/>
                </a:schemeClr>
              </a:solidFill>
              <a:latin typeface="+mn-ea"/>
              <a:cs typeface="+mn-ea"/>
            </a:endParaRPr>
          </a:p>
        </p:txBody>
      </p:sp>
      <p:sp>
        <p:nvSpPr>
          <p:cNvPr id="21" name="矩形 8"/>
          <p:cNvSpPr/>
          <p:nvPr>
            <p:custDataLst>
              <p:tags r:id="rId13"/>
            </p:custDataLst>
          </p:nvPr>
        </p:nvSpPr>
        <p:spPr>
          <a:xfrm>
            <a:off x="8427094" y="3097615"/>
            <a:ext cx="3063961" cy="622133"/>
          </a:xfrm>
          <a:prstGeom prst="rect">
            <a:avLst/>
          </a:prstGeom>
          <a:noFill/>
        </p:spPr>
        <p:txBody>
          <a:bodyPr wrap="square" lIns="0" tIns="0" rIns="0" bIns="0" rtlCol="0" anchor="ctr">
            <a:noAutofit/>
          </a:bodyPr>
          <a:p>
            <a:pPr algn="ctr">
              <a:spcBef>
                <a:spcPct val="0"/>
              </a:spcBef>
              <a:spcAft>
                <a:spcPct val="0"/>
              </a:spcAft>
            </a:pPr>
            <a:r>
              <a:rPr lang="zh-CN" altLang="en-US" b="1" kern="0">
                <a:solidFill>
                  <a:schemeClr val="accent3"/>
                </a:solidFill>
                <a:latin typeface="+mn-ea"/>
                <a:cs typeface="+mn-ea"/>
              </a:rPr>
              <a:t>关键里程碑设定</a:t>
            </a:r>
            <a:endParaRPr lang="zh-CN" altLang="en-US" b="1" kern="0">
              <a:solidFill>
                <a:schemeClr val="accent3"/>
              </a:solidFill>
              <a:latin typeface="+mn-ea"/>
              <a:cs typeface="+mn-ea"/>
            </a:endParaRPr>
          </a:p>
        </p:txBody>
      </p:sp>
      <p:sp>
        <p:nvSpPr>
          <p:cNvPr id="22" name="任意多边形: 形状 32"/>
          <p:cNvSpPr/>
          <p:nvPr>
            <p:custDataLst>
              <p:tags r:id="rId14"/>
            </p:custDataLst>
          </p:nvPr>
        </p:nvSpPr>
        <p:spPr>
          <a:xfrm>
            <a:off x="8748395" y="1254125"/>
            <a:ext cx="1977390" cy="1449070"/>
          </a:xfrm>
          <a:custGeom>
            <a:avLst/>
            <a:gdLst>
              <a:gd name="connsiteX0" fmla="*/ 121322 w 2188290"/>
              <a:gd name="connsiteY0" fmla="*/ 529008 h 1710940"/>
              <a:gd name="connsiteX1" fmla="*/ 107035 w 2188290"/>
              <a:gd name="connsiteY1" fmla="*/ 1105270 h 1710940"/>
              <a:gd name="connsiteX2" fmla="*/ 597572 w 2188290"/>
              <a:gd name="connsiteY2" fmla="*/ 1610095 h 1710940"/>
              <a:gd name="connsiteX3" fmla="*/ 1426247 w 2188290"/>
              <a:gd name="connsiteY3" fmla="*/ 1691058 h 1710940"/>
              <a:gd name="connsiteX4" fmla="*/ 1992985 w 2188290"/>
              <a:gd name="connsiteY4" fmla="*/ 1352920 h 1710940"/>
              <a:gd name="connsiteX5" fmla="*/ 2154910 w 2188290"/>
              <a:gd name="connsiteY5" fmla="*/ 624258 h 1710940"/>
              <a:gd name="connsiteX6" fmla="*/ 1402435 w 2188290"/>
              <a:gd name="connsiteY6" fmla="*/ 370 h 1710940"/>
              <a:gd name="connsiteX7" fmla="*/ 121322 w 2188290"/>
              <a:gd name="connsiteY7" fmla="*/ 529008 h 1710940"/>
              <a:gd name="connsiteX0-1" fmla="*/ 242326 w 2094982"/>
              <a:gd name="connsiteY0-2" fmla="*/ 331978 h 1718697"/>
              <a:gd name="connsiteX1-3" fmla="*/ 13727 w 2094982"/>
              <a:gd name="connsiteY1-4" fmla="*/ 1113027 h 1718697"/>
              <a:gd name="connsiteX2-5" fmla="*/ 504264 w 2094982"/>
              <a:gd name="connsiteY2-6" fmla="*/ 1617852 h 1718697"/>
              <a:gd name="connsiteX3-7" fmla="*/ 1332939 w 2094982"/>
              <a:gd name="connsiteY3-8" fmla="*/ 1698815 h 1718697"/>
              <a:gd name="connsiteX4-9" fmla="*/ 1899677 w 2094982"/>
              <a:gd name="connsiteY4-10" fmla="*/ 1360677 h 1718697"/>
              <a:gd name="connsiteX5-11" fmla="*/ 2061602 w 2094982"/>
              <a:gd name="connsiteY5-12" fmla="*/ 632015 h 1718697"/>
              <a:gd name="connsiteX6-13" fmla="*/ 1309127 w 2094982"/>
              <a:gd name="connsiteY6-14" fmla="*/ 8127 h 1718697"/>
              <a:gd name="connsiteX7-15" fmla="*/ 242326 w 2094982"/>
              <a:gd name="connsiteY7-16" fmla="*/ 331978 h 1718697"/>
              <a:gd name="connsiteX0-17" fmla="*/ 243881 w 2096537"/>
              <a:gd name="connsiteY0-18" fmla="*/ 334570 h 1721289"/>
              <a:gd name="connsiteX1-19" fmla="*/ 15282 w 2096537"/>
              <a:gd name="connsiteY1-20" fmla="*/ 1115619 h 1721289"/>
              <a:gd name="connsiteX2-21" fmla="*/ 505819 w 2096537"/>
              <a:gd name="connsiteY2-22" fmla="*/ 1620444 h 1721289"/>
              <a:gd name="connsiteX3-23" fmla="*/ 1334494 w 2096537"/>
              <a:gd name="connsiteY3-24" fmla="*/ 1701407 h 1721289"/>
              <a:gd name="connsiteX4-25" fmla="*/ 1901232 w 2096537"/>
              <a:gd name="connsiteY4-26" fmla="*/ 1363269 h 1721289"/>
              <a:gd name="connsiteX5-27" fmla="*/ 2063157 w 2096537"/>
              <a:gd name="connsiteY5-28" fmla="*/ 634607 h 1721289"/>
              <a:gd name="connsiteX6-29" fmla="*/ 1310682 w 2096537"/>
              <a:gd name="connsiteY6-30" fmla="*/ 10719 h 1721289"/>
              <a:gd name="connsiteX7-31" fmla="*/ 243881 w 2096537"/>
              <a:gd name="connsiteY7-32" fmla="*/ 334570 h 1721289"/>
              <a:gd name="connsiteX0-33" fmla="*/ 243881 w 2096537"/>
              <a:gd name="connsiteY0-34" fmla="*/ 330292 h 1717011"/>
              <a:gd name="connsiteX1-35" fmla="*/ 15282 w 2096537"/>
              <a:gd name="connsiteY1-36" fmla="*/ 1111341 h 1717011"/>
              <a:gd name="connsiteX2-37" fmla="*/ 505819 w 2096537"/>
              <a:gd name="connsiteY2-38" fmla="*/ 1616166 h 1717011"/>
              <a:gd name="connsiteX3-39" fmla="*/ 1334494 w 2096537"/>
              <a:gd name="connsiteY3-40" fmla="*/ 1697129 h 1717011"/>
              <a:gd name="connsiteX4-41" fmla="*/ 1901232 w 2096537"/>
              <a:gd name="connsiteY4-42" fmla="*/ 1358991 h 1717011"/>
              <a:gd name="connsiteX5-43" fmla="*/ 2063157 w 2096537"/>
              <a:gd name="connsiteY5-44" fmla="*/ 630329 h 1717011"/>
              <a:gd name="connsiteX6-45" fmla="*/ 1310682 w 2096537"/>
              <a:gd name="connsiteY6-46" fmla="*/ 6441 h 1717011"/>
              <a:gd name="connsiteX7-47" fmla="*/ 243881 w 2096537"/>
              <a:gd name="connsiteY7-48" fmla="*/ 330292 h 1717011"/>
              <a:gd name="connsiteX0-49" fmla="*/ 241858 w 2094514"/>
              <a:gd name="connsiteY0-50" fmla="*/ 314505 h 1701224"/>
              <a:gd name="connsiteX1-51" fmla="*/ 13259 w 2094514"/>
              <a:gd name="connsiteY1-52" fmla="*/ 1095554 h 1701224"/>
              <a:gd name="connsiteX2-53" fmla="*/ 503796 w 2094514"/>
              <a:gd name="connsiteY2-54" fmla="*/ 1600379 h 1701224"/>
              <a:gd name="connsiteX3-55" fmla="*/ 1332471 w 2094514"/>
              <a:gd name="connsiteY3-56" fmla="*/ 1681342 h 1701224"/>
              <a:gd name="connsiteX4-57" fmla="*/ 1899209 w 2094514"/>
              <a:gd name="connsiteY4-58" fmla="*/ 1343204 h 1701224"/>
              <a:gd name="connsiteX5-59" fmla="*/ 2061134 w 2094514"/>
              <a:gd name="connsiteY5-60" fmla="*/ 614542 h 1701224"/>
              <a:gd name="connsiteX6-61" fmla="*/ 1280084 w 2094514"/>
              <a:gd name="connsiteY6-62" fmla="*/ 4942 h 1701224"/>
              <a:gd name="connsiteX7-63" fmla="*/ 241858 w 2094514"/>
              <a:gd name="connsiteY7-64" fmla="*/ 314505 h 1701224"/>
              <a:gd name="connsiteX0-65" fmla="*/ 241858 w 2094514"/>
              <a:gd name="connsiteY0-66" fmla="*/ 320819 h 1707538"/>
              <a:gd name="connsiteX1-67" fmla="*/ 13259 w 2094514"/>
              <a:gd name="connsiteY1-68" fmla="*/ 1101868 h 1707538"/>
              <a:gd name="connsiteX2-69" fmla="*/ 503796 w 2094514"/>
              <a:gd name="connsiteY2-70" fmla="*/ 1606693 h 1707538"/>
              <a:gd name="connsiteX3-71" fmla="*/ 1332471 w 2094514"/>
              <a:gd name="connsiteY3-72" fmla="*/ 1687656 h 1707538"/>
              <a:gd name="connsiteX4-73" fmla="*/ 1899209 w 2094514"/>
              <a:gd name="connsiteY4-74" fmla="*/ 1349518 h 1707538"/>
              <a:gd name="connsiteX5-75" fmla="*/ 2061134 w 2094514"/>
              <a:gd name="connsiteY5-76" fmla="*/ 620856 h 1707538"/>
              <a:gd name="connsiteX6-77" fmla="*/ 1280084 w 2094514"/>
              <a:gd name="connsiteY6-78" fmla="*/ 11256 h 1707538"/>
              <a:gd name="connsiteX7-79" fmla="*/ 241858 w 2094514"/>
              <a:gd name="connsiteY7-80" fmla="*/ 320819 h 1707538"/>
              <a:gd name="connsiteX0-81" fmla="*/ 241858 w 2094514"/>
              <a:gd name="connsiteY0-82" fmla="*/ 325201 h 1711920"/>
              <a:gd name="connsiteX1-83" fmla="*/ 13259 w 2094514"/>
              <a:gd name="connsiteY1-84" fmla="*/ 1106250 h 1711920"/>
              <a:gd name="connsiteX2-85" fmla="*/ 503796 w 2094514"/>
              <a:gd name="connsiteY2-86" fmla="*/ 1611075 h 1711920"/>
              <a:gd name="connsiteX3-87" fmla="*/ 1332471 w 2094514"/>
              <a:gd name="connsiteY3-88" fmla="*/ 1692038 h 1711920"/>
              <a:gd name="connsiteX4-89" fmla="*/ 1899209 w 2094514"/>
              <a:gd name="connsiteY4-90" fmla="*/ 1353900 h 1711920"/>
              <a:gd name="connsiteX5-91" fmla="*/ 2061134 w 2094514"/>
              <a:gd name="connsiteY5-92" fmla="*/ 625238 h 1711920"/>
              <a:gd name="connsiteX6-93" fmla="*/ 1280084 w 2094514"/>
              <a:gd name="connsiteY6-94" fmla="*/ 15638 h 1711920"/>
              <a:gd name="connsiteX7-95" fmla="*/ 241858 w 2094514"/>
              <a:gd name="connsiteY7-96" fmla="*/ 325201 h 1711920"/>
              <a:gd name="connsiteX0-97" fmla="*/ 246195 w 2098851"/>
              <a:gd name="connsiteY0-98" fmla="*/ 325201 h 1705826"/>
              <a:gd name="connsiteX1-99" fmla="*/ 17596 w 2098851"/>
              <a:gd name="connsiteY1-100" fmla="*/ 1106250 h 1705826"/>
              <a:gd name="connsiteX2-101" fmla="*/ 574808 w 2098851"/>
              <a:gd name="connsiteY2-102" fmla="*/ 1587263 h 1705826"/>
              <a:gd name="connsiteX3-103" fmla="*/ 1336808 w 2098851"/>
              <a:gd name="connsiteY3-104" fmla="*/ 1692038 h 1705826"/>
              <a:gd name="connsiteX4-105" fmla="*/ 1903546 w 2098851"/>
              <a:gd name="connsiteY4-106" fmla="*/ 1353900 h 1705826"/>
              <a:gd name="connsiteX5-107" fmla="*/ 2065471 w 2098851"/>
              <a:gd name="connsiteY5-108" fmla="*/ 625238 h 1705826"/>
              <a:gd name="connsiteX6-109" fmla="*/ 1284421 w 2098851"/>
              <a:gd name="connsiteY6-110" fmla="*/ 15638 h 1705826"/>
              <a:gd name="connsiteX7-111" fmla="*/ 246195 w 2098851"/>
              <a:gd name="connsiteY7-112" fmla="*/ 325201 h 1705826"/>
              <a:gd name="connsiteX0-113" fmla="*/ 246195 w 2098851"/>
              <a:gd name="connsiteY0-114" fmla="*/ 325201 h 1701589"/>
              <a:gd name="connsiteX1-115" fmla="*/ 17596 w 2098851"/>
              <a:gd name="connsiteY1-116" fmla="*/ 1106250 h 1701589"/>
              <a:gd name="connsiteX2-117" fmla="*/ 574808 w 2098851"/>
              <a:gd name="connsiteY2-118" fmla="*/ 1587263 h 1701589"/>
              <a:gd name="connsiteX3-119" fmla="*/ 1336808 w 2098851"/>
              <a:gd name="connsiteY3-120" fmla="*/ 1692038 h 1701589"/>
              <a:gd name="connsiteX4-121" fmla="*/ 1903546 w 2098851"/>
              <a:gd name="connsiteY4-122" fmla="*/ 1353900 h 1701589"/>
              <a:gd name="connsiteX5-123" fmla="*/ 2065471 w 2098851"/>
              <a:gd name="connsiteY5-124" fmla="*/ 625238 h 1701589"/>
              <a:gd name="connsiteX6-125" fmla="*/ 1284421 w 2098851"/>
              <a:gd name="connsiteY6-126" fmla="*/ 15638 h 1701589"/>
              <a:gd name="connsiteX7-127" fmla="*/ 246195 w 2098851"/>
              <a:gd name="connsiteY7-128" fmla="*/ 325201 h 1701589"/>
              <a:gd name="connsiteX0-129" fmla="*/ 200636 w 2053292"/>
              <a:gd name="connsiteY0-130" fmla="*/ 325244 h 1705765"/>
              <a:gd name="connsiteX1-131" fmla="*/ 24425 w 2053292"/>
              <a:gd name="connsiteY1-132" fmla="*/ 1111055 h 1705765"/>
              <a:gd name="connsiteX2-133" fmla="*/ 529249 w 2053292"/>
              <a:gd name="connsiteY2-134" fmla="*/ 1587306 h 1705765"/>
              <a:gd name="connsiteX3-135" fmla="*/ 1291249 w 2053292"/>
              <a:gd name="connsiteY3-136" fmla="*/ 1692081 h 1705765"/>
              <a:gd name="connsiteX4-137" fmla="*/ 1857987 w 2053292"/>
              <a:gd name="connsiteY4-138" fmla="*/ 1353943 h 1705765"/>
              <a:gd name="connsiteX5-139" fmla="*/ 2019912 w 2053292"/>
              <a:gd name="connsiteY5-140" fmla="*/ 625281 h 1705765"/>
              <a:gd name="connsiteX6-141" fmla="*/ 1238862 w 2053292"/>
              <a:gd name="connsiteY6-142" fmla="*/ 15681 h 1705765"/>
              <a:gd name="connsiteX7-143" fmla="*/ 200636 w 2053292"/>
              <a:gd name="connsiteY7-144" fmla="*/ 325244 h 1705765"/>
              <a:gd name="connsiteX0-145" fmla="*/ 227864 w 2080520"/>
              <a:gd name="connsiteY0-146" fmla="*/ 325244 h 1705765"/>
              <a:gd name="connsiteX1-147" fmla="*/ 51653 w 2080520"/>
              <a:gd name="connsiteY1-148" fmla="*/ 1111055 h 1705765"/>
              <a:gd name="connsiteX2-149" fmla="*/ 556477 w 2080520"/>
              <a:gd name="connsiteY2-150" fmla="*/ 1587306 h 1705765"/>
              <a:gd name="connsiteX3-151" fmla="*/ 1318477 w 2080520"/>
              <a:gd name="connsiteY3-152" fmla="*/ 1692081 h 1705765"/>
              <a:gd name="connsiteX4-153" fmla="*/ 1885215 w 2080520"/>
              <a:gd name="connsiteY4-154" fmla="*/ 1353943 h 1705765"/>
              <a:gd name="connsiteX5-155" fmla="*/ 2047140 w 2080520"/>
              <a:gd name="connsiteY5-156" fmla="*/ 625281 h 1705765"/>
              <a:gd name="connsiteX6-157" fmla="*/ 1266090 w 2080520"/>
              <a:gd name="connsiteY6-158" fmla="*/ 15681 h 1705765"/>
              <a:gd name="connsiteX7-159" fmla="*/ 227864 w 2080520"/>
              <a:gd name="connsiteY7-160" fmla="*/ 325244 h 1705765"/>
              <a:gd name="connsiteX0-161" fmla="*/ 202024 w 2054680"/>
              <a:gd name="connsiteY0-162" fmla="*/ 325244 h 1716500"/>
              <a:gd name="connsiteX1-163" fmla="*/ 25813 w 2054680"/>
              <a:gd name="connsiteY1-164" fmla="*/ 1111055 h 1716500"/>
              <a:gd name="connsiteX2-165" fmla="*/ 549687 w 2054680"/>
              <a:gd name="connsiteY2-166" fmla="*/ 1625406 h 1716500"/>
              <a:gd name="connsiteX3-167" fmla="*/ 1292637 w 2054680"/>
              <a:gd name="connsiteY3-168" fmla="*/ 1692081 h 1716500"/>
              <a:gd name="connsiteX4-169" fmla="*/ 1859375 w 2054680"/>
              <a:gd name="connsiteY4-170" fmla="*/ 1353943 h 1716500"/>
              <a:gd name="connsiteX5-171" fmla="*/ 2021300 w 2054680"/>
              <a:gd name="connsiteY5-172" fmla="*/ 625281 h 1716500"/>
              <a:gd name="connsiteX6-173" fmla="*/ 1240250 w 2054680"/>
              <a:gd name="connsiteY6-174" fmla="*/ 15681 h 1716500"/>
              <a:gd name="connsiteX7-175" fmla="*/ 202024 w 2054680"/>
              <a:gd name="connsiteY7-176" fmla="*/ 325244 h 1716500"/>
              <a:gd name="connsiteX0-177" fmla="*/ 382913 w 2030782"/>
              <a:gd name="connsiteY0-178" fmla="*/ 353521 h 1706677"/>
              <a:gd name="connsiteX1-179" fmla="*/ 1915 w 2030782"/>
              <a:gd name="connsiteY1-180" fmla="*/ 1101232 h 1706677"/>
              <a:gd name="connsiteX2-181" fmla="*/ 525789 w 2030782"/>
              <a:gd name="connsiteY2-182" fmla="*/ 1615583 h 1706677"/>
              <a:gd name="connsiteX3-183" fmla="*/ 1268739 w 2030782"/>
              <a:gd name="connsiteY3-184" fmla="*/ 1682258 h 1706677"/>
              <a:gd name="connsiteX4-185" fmla="*/ 1835477 w 2030782"/>
              <a:gd name="connsiteY4-186" fmla="*/ 1344120 h 1706677"/>
              <a:gd name="connsiteX5-187" fmla="*/ 1997402 w 2030782"/>
              <a:gd name="connsiteY5-188" fmla="*/ 615458 h 1706677"/>
              <a:gd name="connsiteX6-189" fmla="*/ 1216352 w 2030782"/>
              <a:gd name="connsiteY6-190" fmla="*/ 5858 h 1706677"/>
              <a:gd name="connsiteX7-191" fmla="*/ 382913 w 2030782"/>
              <a:gd name="connsiteY7-192" fmla="*/ 353521 h 1706677"/>
              <a:gd name="connsiteX0-193" fmla="*/ 382855 w 2030724"/>
              <a:gd name="connsiteY0-194" fmla="*/ 302371 h 1655527"/>
              <a:gd name="connsiteX1-195" fmla="*/ 1857 w 2030724"/>
              <a:gd name="connsiteY1-196" fmla="*/ 1050082 h 1655527"/>
              <a:gd name="connsiteX2-197" fmla="*/ 525731 w 2030724"/>
              <a:gd name="connsiteY2-198" fmla="*/ 1564433 h 1655527"/>
              <a:gd name="connsiteX3-199" fmla="*/ 1268681 w 2030724"/>
              <a:gd name="connsiteY3-200" fmla="*/ 1631108 h 1655527"/>
              <a:gd name="connsiteX4-201" fmla="*/ 1835419 w 2030724"/>
              <a:gd name="connsiteY4-202" fmla="*/ 1292970 h 1655527"/>
              <a:gd name="connsiteX5-203" fmla="*/ 1997344 w 2030724"/>
              <a:gd name="connsiteY5-204" fmla="*/ 564308 h 1655527"/>
              <a:gd name="connsiteX6-205" fmla="*/ 1173432 w 2030724"/>
              <a:gd name="connsiteY6-206" fmla="*/ 7095 h 1655527"/>
              <a:gd name="connsiteX7-207" fmla="*/ 382855 w 2030724"/>
              <a:gd name="connsiteY7-208" fmla="*/ 302371 h 1655527"/>
              <a:gd name="connsiteX0-209" fmla="*/ 382855 w 2030724"/>
              <a:gd name="connsiteY0-210" fmla="*/ 299998 h 1653154"/>
              <a:gd name="connsiteX1-211" fmla="*/ 1857 w 2030724"/>
              <a:gd name="connsiteY1-212" fmla="*/ 1047709 h 1653154"/>
              <a:gd name="connsiteX2-213" fmla="*/ 525731 w 2030724"/>
              <a:gd name="connsiteY2-214" fmla="*/ 1562060 h 1653154"/>
              <a:gd name="connsiteX3-215" fmla="*/ 1268681 w 2030724"/>
              <a:gd name="connsiteY3-216" fmla="*/ 1628735 h 1653154"/>
              <a:gd name="connsiteX4-217" fmla="*/ 1835419 w 2030724"/>
              <a:gd name="connsiteY4-218" fmla="*/ 1290597 h 1653154"/>
              <a:gd name="connsiteX5-219" fmla="*/ 1997344 w 2030724"/>
              <a:gd name="connsiteY5-220" fmla="*/ 561935 h 1653154"/>
              <a:gd name="connsiteX6-221" fmla="*/ 1173432 w 2030724"/>
              <a:gd name="connsiteY6-222" fmla="*/ 4722 h 1653154"/>
              <a:gd name="connsiteX7-223" fmla="*/ 382855 w 2030724"/>
              <a:gd name="connsiteY7-224" fmla="*/ 299998 h 1653154"/>
              <a:gd name="connsiteX0-225" fmla="*/ 382879 w 2030748"/>
              <a:gd name="connsiteY0-226" fmla="*/ 342430 h 1695586"/>
              <a:gd name="connsiteX1-227" fmla="*/ 1881 w 2030748"/>
              <a:gd name="connsiteY1-228" fmla="*/ 1090141 h 1695586"/>
              <a:gd name="connsiteX2-229" fmla="*/ 525755 w 2030748"/>
              <a:gd name="connsiteY2-230" fmla="*/ 1604492 h 1695586"/>
              <a:gd name="connsiteX3-231" fmla="*/ 1268705 w 2030748"/>
              <a:gd name="connsiteY3-232" fmla="*/ 1671167 h 1695586"/>
              <a:gd name="connsiteX4-233" fmla="*/ 1835443 w 2030748"/>
              <a:gd name="connsiteY4-234" fmla="*/ 1333029 h 1695586"/>
              <a:gd name="connsiteX5-235" fmla="*/ 1997368 w 2030748"/>
              <a:gd name="connsiteY5-236" fmla="*/ 604367 h 1695586"/>
              <a:gd name="connsiteX6-237" fmla="*/ 1192506 w 2030748"/>
              <a:gd name="connsiteY6-238" fmla="*/ 4291 h 1695586"/>
              <a:gd name="connsiteX7-239" fmla="*/ 382879 w 2030748"/>
              <a:gd name="connsiteY7-240" fmla="*/ 342430 h 1695586"/>
              <a:gd name="connsiteX0-241" fmla="*/ 382879 w 2030748"/>
              <a:gd name="connsiteY0-242" fmla="*/ 338170 h 1691326"/>
              <a:gd name="connsiteX1-243" fmla="*/ 1881 w 2030748"/>
              <a:gd name="connsiteY1-244" fmla="*/ 1085881 h 1691326"/>
              <a:gd name="connsiteX2-245" fmla="*/ 525755 w 2030748"/>
              <a:gd name="connsiteY2-246" fmla="*/ 1600232 h 1691326"/>
              <a:gd name="connsiteX3-247" fmla="*/ 1268705 w 2030748"/>
              <a:gd name="connsiteY3-248" fmla="*/ 1666907 h 1691326"/>
              <a:gd name="connsiteX4-249" fmla="*/ 1835443 w 2030748"/>
              <a:gd name="connsiteY4-250" fmla="*/ 1328769 h 1691326"/>
              <a:gd name="connsiteX5-251" fmla="*/ 1997368 w 2030748"/>
              <a:gd name="connsiteY5-252" fmla="*/ 600107 h 1691326"/>
              <a:gd name="connsiteX6-253" fmla="*/ 1192506 w 2030748"/>
              <a:gd name="connsiteY6-254" fmla="*/ 31 h 1691326"/>
              <a:gd name="connsiteX7-255" fmla="*/ 382879 w 2030748"/>
              <a:gd name="connsiteY7-256" fmla="*/ 338170 h 1691326"/>
              <a:gd name="connsiteX0-257" fmla="*/ 382879 w 2030748"/>
              <a:gd name="connsiteY0-258" fmla="*/ 341208 h 1694364"/>
              <a:gd name="connsiteX1-259" fmla="*/ 1881 w 2030748"/>
              <a:gd name="connsiteY1-260" fmla="*/ 1088919 h 1694364"/>
              <a:gd name="connsiteX2-261" fmla="*/ 525755 w 2030748"/>
              <a:gd name="connsiteY2-262" fmla="*/ 1603270 h 1694364"/>
              <a:gd name="connsiteX3-263" fmla="*/ 1268705 w 2030748"/>
              <a:gd name="connsiteY3-264" fmla="*/ 1669945 h 1694364"/>
              <a:gd name="connsiteX4-265" fmla="*/ 1835443 w 2030748"/>
              <a:gd name="connsiteY4-266" fmla="*/ 1331807 h 1694364"/>
              <a:gd name="connsiteX5-267" fmla="*/ 1997368 w 2030748"/>
              <a:gd name="connsiteY5-268" fmla="*/ 603145 h 1694364"/>
              <a:gd name="connsiteX6-269" fmla="*/ 1192506 w 2030748"/>
              <a:gd name="connsiteY6-270" fmla="*/ 3069 h 1694364"/>
              <a:gd name="connsiteX7-271" fmla="*/ 382879 w 2030748"/>
              <a:gd name="connsiteY7-272" fmla="*/ 341208 h 1694364"/>
              <a:gd name="connsiteX0-273" fmla="*/ 382879 w 2030748"/>
              <a:gd name="connsiteY0-274" fmla="*/ 338286 h 1691442"/>
              <a:gd name="connsiteX1-275" fmla="*/ 1881 w 2030748"/>
              <a:gd name="connsiteY1-276" fmla="*/ 1085997 h 1691442"/>
              <a:gd name="connsiteX2-277" fmla="*/ 525755 w 2030748"/>
              <a:gd name="connsiteY2-278" fmla="*/ 1600348 h 1691442"/>
              <a:gd name="connsiteX3-279" fmla="*/ 1268705 w 2030748"/>
              <a:gd name="connsiteY3-280" fmla="*/ 1667023 h 1691442"/>
              <a:gd name="connsiteX4-281" fmla="*/ 1835443 w 2030748"/>
              <a:gd name="connsiteY4-282" fmla="*/ 1328885 h 1691442"/>
              <a:gd name="connsiteX5-283" fmla="*/ 1997368 w 2030748"/>
              <a:gd name="connsiteY5-284" fmla="*/ 600223 h 1691442"/>
              <a:gd name="connsiteX6-285" fmla="*/ 1192506 w 2030748"/>
              <a:gd name="connsiteY6-286" fmla="*/ 147 h 1691442"/>
              <a:gd name="connsiteX7-287" fmla="*/ 382879 w 2030748"/>
              <a:gd name="connsiteY7-288" fmla="*/ 338286 h 1691442"/>
              <a:gd name="connsiteX0-289" fmla="*/ 288678 w 2036559"/>
              <a:gd name="connsiteY0-290" fmla="*/ 444582 h 1692963"/>
              <a:gd name="connsiteX1-291" fmla="*/ 7692 w 2036559"/>
              <a:gd name="connsiteY1-292" fmla="*/ 1087518 h 1692963"/>
              <a:gd name="connsiteX2-293" fmla="*/ 531566 w 2036559"/>
              <a:gd name="connsiteY2-294" fmla="*/ 1601869 h 1692963"/>
              <a:gd name="connsiteX3-295" fmla="*/ 1274516 w 2036559"/>
              <a:gd name="connsiteY3-296" fmla="*/ 1668544 h 1692963"/>
              <a:gd name="connsiteX4-297" fmla="*/ 1841254 w 2036559"/>
              <a:gd name="connsiteY4-298" fmla="*/ 1330406 h 1692963"/>
              <a:gd name="connsiteX5-299" fmla="*/ 2003179 w 2036559"/>
              <a:gd name="connsiteY5-300" fmla="*/ 601744 h 1692963"/>
              <a:gd name="connsiteX6-301" fmla="*/ 1198317 w 2036559"/>
              <a:gd name="connsiteY6-302" fmla="*/ 1668 h 1692963"/>
              <a:gd name="connsiteX7-303" fmla="*/ 288678 w 2036559"/>
              <a:gd name="connsiteY7-304" fmla="*/ 444582 h 1692963"/>
              <a:gd name="connsiteX0-305" fmla="*/ 286429 w 2034310"/>
              <a:gd name="connsiteY0-306" fmla="*/ 444689 h 1693070"/>
              <a:gd name="connsiteX1-307" fmla="*/ 5443 w 2034310"/>
              <a:gd name="connsiteY1-308" fmla="*/ 1087625 h 1693070"/>
              <a:gd name="connsiteX2-309" fmla="*/ 529317 w 2034310"/>
              <a:gd name="connsiteY2-310" fmla="*/ 1601976 h 1693070"/>
              <a:gd name="connsiteX3-311" fmla="*/ 1272267 w 2034310"/>
              <a:gd name="connsiteY3-312" fmla="*/ 1668651 h 1693070"/>
              <a:gd name="connsiteX4-313" fmla="*/ 1839005 w 2034310"/>
              <a:gd name="connsiteY4-314" fmla="*/ 1330513 h 1693070"/>
              <a:gd name="connsiteX5-315" fmla="*/ 2000930 w 2034310"/>
              <a:gd name="connsiteY5-316" fmla="*/ 601851 h 1693070"/>
              <a:gd name="connsiteX6-317" fmla="*/ 1196068 w 2034310"/>
              <a:gd name="connsiteY6-318" fmla="*/ 1775 h 1693070"/>
              <a:gd name="connsiteX7-319" fmla="*/ 286429 w 2034310"/>
              <a:gd name="connsiteY7-320" fmla="*/ 444689 h 1693070"/>
              <a:gd name="connsiteX0-321" fmla="*/ 286429 w 2034310"/>
              <a:gd name="connsiteY0-322" fmla="*/ 443013 h 1691394"/>
              <a:gd name="connsiteX1-323" fmla="*/ 5443 w 2034310"/>
              <a:gd name="connsiteY1-324" fmla="*/ 1085949 h 1691394"/>
              <a:gd name="connsiteX2-325" fmla="*/ 529317 w 2034310"/>
              <a:gd name="connsiteY2-326" fmla="*/ 1600300 h 1691394"/>
              <a:gd name="connsiteX3-327" fmla="*/ 1272267 w 2034310"/>
              <a:gd name="connsiteY3-328" fmla="*/ 1666975 h 1691394"/>
              <a:gd name="connsiteX4-329" fmla="*/ 1839005 w 2034310"/>
              <a:gd name="connsiteY4-330" fmla="*/ 1328837 h 1691394"/>
              <a:gd name="connsiteX5-331" fmla="*/ 2000930 w 2034310"/>
              <a:gd name="connsiteY5-332" fmla="*/ 600175 h 1691394"/>
              <a:gd name="connsiteX6-333" fmla="*/ 1196068 w 2034310"/>
              <a:gd name="connsiteY6-334" fmla="*/ 99 h 1691394"/>
              <a:gd name="connsiteX7-335" fmla="*/ 286429 w 2034310"/>
              <a:gd name="connsiteY7-336" fmla="*/ 443013 h 1691394"/>
              <a:gd name="connsiteX0-337" fmla="*/ 286429 w 2034310"/>
              <a:gd name="connsiteY0-338" fmla="*/ 443429 h 1691810"/>
              <a:gd name="connsiteX1-339" fmla="*/ 5443 w 2034310"/>
              <a:gd name="connsiteY1-340" fmla="*/ 1086365 h 1691810"/>
              <a:gd name="connsiteX2-341" fmla="*/ 529317 w 2034310"/>
              <a:gd name="connsiteY2-342" fmla="*/ 1600716 h 1691810"/>
              <a:gd name="connsiteX3-343" fmla="*/ 1272267 w 2034310"/>
              <a:gd name="connsiteY3-344" fmla="*/ 1667391 h 1691810"/>
              <a:gd name="connsiteX4-345" fmla="*/ 1839005 w 2034310"/>
              <a:gd name="connsiteY4-346" fmla="*/ 1329253 h 1691810"/>
              <a:gd name="connsiteX5-347" fmla="*/ 2000930 w 2034310"/>
              <a:gd name="connsiteY5-348" fmla="*/ 600591 h 1691810"/>
              <a:gd name="connsiteX6-349" fmla="*/ 1196068 w 2034310"/>
              <a:gd name="connsiteY6-350" fmla="*/ 515 h 1691810"/>
              <a:gd name="connsiteX7-351" fmla="*/ 286429 w 2034310"/>
              <a:gd name="connsiteY7-352" fmla="*/ 443429 h 1691810"/>
              <a:gd name="connsiteX0-353" fmla="*/ 286429 w 2033604"/>
              <a:gd name="connsiteY0-354" fmla="*/ 443429 h 1684790"/>
              <a:gd name="connsiteX1-355" fmla="*/ 5443 w 2033604"/>
              <a:gd name="connsiteY1-356" fmla="*/ 1086365 h 1684790"/>
              <a:gd name="connsiteX2-357" fmla="*/ 529317 w 2033604"/>
              <a:gd name="connsiteY2-358" fmla="*/ 1600716 h 1684790"/>
              <a:gd name="connsiteX3-359" fmla="*/ 1305605 w 2033604"/>
              <a:gd name="connsiteY3-360" fmla="*/ 1657866 h 1684790"/>
              <a:gd name="connsiteX4-361" fmla="*/ 1839005 w 2033604"/>
              <a:gd name="connsiteY4-362" fmla="*/ 1329253 h 1684790"/>
              <a:gd name="connsiteX5-363" fmla="*/ 2000930 w 2033604"/>
              <a:gd name="connsiteY5-364" fmla="*/ 600591 h 1684790"/>
              <a:gd name="connsiteX6-365" fmla="*/ 1196068 w 2033604"/>
              <a:gd name="connsiteY6-366" fmla="*/ 515 h 1684790"/>
              <a:gd name="connsiteX7-367" fmla="*/ 286429 w 2033604"/>
              <a:gd name="connsiteY7-368" fmla="*/ 443429 h 1684790"/>
              <a:gd name="connsiteX0-369" fmla="*/ 286429 w 2030609"/>
              <a:gd name="connsiteY0-370" fmla="*/ 443429 h 1686181"/>
              <a:gd name="connsiteX1-371" fmla="*/ 5443 w 2030609"/>
              <a:gd name="connsiteY1-372" fmla="*/ 1086365 h 1686181"/>
              <a:gd name="connsiteX2-373" fmla="*/ 529317 w 2030609"/>
              <a:gd name="connsiteY2-374" fmla="*/ 1600716 h 1686181"/>
              <a:gd name="connsiteX3-375" fmla="*/ 1305605 w 2030609"/>
              <a:gd name="connsiteY3-376" fmla="*/ 1657866 h 1686181"/>
              <a:gd name="connsiteX4-377" fmla="*/ 1815192 w 2030609"/>
              <a:gd name="connsiteY4-378" fmla="*/ 1310203 h 1686181"/>
              <a:gd name="connsiteX5-379" fmla="*/ 2000930 w 2030609"/>
              <a:gd name="connsiteY5-380" fmla="*/ 600591 h 1686181"/>
              <a:gd name="connsiteX6-381" fmla="*/ 1196068 w 2030609"/>
              <a:gd name="connsiteY6-382" fmla="*/ 515 h 1686181"/>
              <a:gd name="connsiteX7-383" fmla="*/ 286429 w 2030609"/>
              <a:gd name="connsiteY7-384" fmla="*/ 443429 h 1686181"/>
              <a:gd name="connsiteX0-385" fmla="*/ 286429 w 2036425"/>
              <a:gd name="connsiteY0-386" fmla="*/ 443429 h 1686181"/>
              <a:gd name="connsiteX1-387" fmla="*/ 5443 w 2036425"/>
              <a:gd name="connsiteY1-388" fmla="*/ 1086365 h 1686181"/>
              <a:gd name="connsiteX2-389" fmla="*/ 529317 w 2036425"/>
              <a:gd name="connsiteY2-390" fmla="*/ 1600716 h 1686181"/>
              <a:gd name="connsiteX3-391" fmla="*/ 1305605 w 2036425"/>
              <a:gd name="connsiteY3-392" fmla="*/ 1657866 h 1686181"/>
              <a:gd name="connsiteX4-393" fmla="*/ 1815192 w 2036425"/>
              <a:gd name="connsiteY4-394" fmla="*/ 1310203 h 1686181"/>
              <a:gd name="connsiteX5-395" fmla="*/ 2000930 w 2036425"/>
              <a:gd name="connsiteY5-396" fmla="*/ 600591 h 1686181"/>
              <a:gd name="connsiteX6-397" fmla="*/ 1196068 w 2036425"/>
              <a:gd name="connsiteY6-398" fmla="*/ 515 h 1686181"/>
              <a:gd name="connsiteX7-399" fmla="*/ 286429 w 2036425"/>
              <a:gd name="connsiteY7-400" fmla="*/ 443429 h 1686181"/>
              <a:gd name="connsiteX0-401" fmla="*/ 286429 w 2005089"/>
              <a:gd name="connsiteY0-402" fmla="*/ 443896 h 1686648"/>
              <a:gd name="connsiteX1-403" fmla="*/ 5443 w 2005089"/>
              <a:gd name="connsiteY1-404" fmla="*/ 1086832 h 1686648"/>
              <a:gd name="connsiteX2-405" fmla="*/ 529317 w 2005089"/>
              <a:gd name="connsiteY2-406" fmla="*/ 1601183 h 1686648"/>
              <a:gd name="connsiteX3-407" fmla="*/ 1305605 w 2005089"/>
              <a:gd name="connsiteY3-408" fmla="*/ 1658333 h 1686648"/>
              <a:gd name="connsiteX4-409" fmla="*/ 1815192 w 2005089"/>
              <a:gd name="connsiteY4-410" fmla="*/ 1310670 h 1686648"/>
              <a:gd name="connsiteX5-411" fmla="*/ 1972355 w 2005089"/>
              <a:gd name="connsiteY5-412" fmla="*/ 558196 h 1686648"/>
              <a:gd name="connsiteX6-413" fmla="*/ 1196068 w 2005089"/>
              <a:gd name="connsiteY6-414" fmla="*/ 982 h 1686648"/>
              <a:gd name="connsiteX7-415" fmla="*/ 286429 w 2005089"/>
              <a:gd name="connsiteY7-416" fmla="*/ 443896 h 1686648"/>
              <a:gd name="connsiteX0-417" fmla="*/ 286429 w 2005089"/>
              <a:gd name="connsiteY0-418" fmla="*/ 442964 h 1685716"/>
              <a:gd name="connsiteX1-419" fmla="*/ 5443 w 2005089"/>
              <a:gd name="connsiteY1-420" fmla="*/ 1085900 h 1685716"/>
              <a:gd name="connsiteX2-421" fmla="*/ 529317 w 2005089"/>
              <a:gd name="connsiteY2-422" fmla="*/ 1600251 h 1685716"/>
              <a:gd name="connsiteX3-423" fmla="*/ 1305605 w 2005089"/>
              <a:gd name="connsiteY3-424" fmla="*/ 1657401 h 1685716"/>
              <a:gd name="connsiteX4-425" fmla="*/ 1815192 w 2005089"/>
              <a:gd name="connsiteY4-426" fmla="*/ 1309738 h 1685716"/>
              <a:gd name="connsiteX5-427" fmla="*/ 1972355 w 2005089"/>
              <a:gd name="connsiteY5-428" fmla="*/ 557264 h 1685716"/>
              <a:gd name="connsiteX6-429" fmla="*/ 1196068 w 2005089"/>
              <a:gd name="connsiteY6-430" fmla="*/ 50 h 1685716"/>
              <a:gd name="connsiteX7-431" fmla="*/ 286429 w 2005089"/>
              <a:gd name="connsiteY7-432" fmla="*/ 442964 h 1685716"/>
              <a:gd name="connsiteX0-433" fmla="*/ 238900 w 1957560"/>
              <a:gd name="connsiteY0-434" fmla="*/ 442964 h 1680687"/>
              <a:gd name="connsiteX1-435" fmla="*/ 10301 w 1957560"/>
              <a:gd name="connsiteY1-436" fmla="*/ 1209725 h 1680687"/>
              <a:gd name="connsiteX2-437" fmla="*/ 481788 w 1957560"/>
              <a:gd name="connsiteY2-438" fmla="*/ 1600251 h 1680687"/>
              <a:gd name="connsiteX3-439" fmla="*/ 1258076 w 1957560"/>
              <a:gd name="connsiteY3-440" fmla="*/ 1657401 h 1680687"/>
              <a:gd name="connsiteX4-441" fmla="*/ 1767663 w 1957560"/>
              <a:gd name="connsiteY4-442" fmla="*/ 1309738 h 1680687"/>
              <a:gd name="connsiteX5-443" fmla="*/ 1924826 w 1957560"/>
              <a:gd name="connsiteY5-444" fmla="*/ 557264 h 1680687"/>
              <a:gd name="connsiteX6-445" fmla="*/ 1148539 w 1957560"/>
              <a:gd name="connsiteY6-446" fmla="*/ 50 h 1680687"/>
              <a:gd name="connsiteX7-447" fmla="*/ 238900 w 1957560"/>
              <a:gd name="connsiteY7-448" fmla="*/ 442964 h 1680687"/>
              <a:gd name="connsiteX0-449" fmla="*/ 255227 w 1973887"/>
              <a:gd name="connsiteY0-450" fmla="*/ 442964 h 1680687"/>
              <a:gd name="connsiteX1-451" fmla="*/ 26628 w 1973887"/>
              <a:gd name="connsiteY1-452" fmla="*/ 1209725 h 1680687"/>
              <a:gd name="connsiteX2-453" fmla="*/ 498115 w 1973887"/>
              <a:gd name="connsiteY2-454" fmla="*/ 1600251 h 1680687"/>
              <a:gd name="connsiteX3-455" fmla="*/ 1274403 w 1973887"/>
              <a:gd name="connsiteY3-456" fmla="*/ 1657401 h 1680687"/>
              <a:gd name="connsiteX4-457" fmla="*/ 1783990 w 1973887"/>
              <a:gd name="connsiteY4-458" fmla="*/ 1309738 h 1680687"/>
              <a:gd name="connsiteX5-459" fmla="*/ 1941153 w 1973887"/>
              <a:gd name="connsiteY5-460" fmla="*/ 557264 h 1680687"/>
              <a:gd name="connsiteX6-461" fmla="*/ 1164866 w 1973887"/>
              <a:gd name="connsiteY6-462" fmla="*/ 50 h 1680687"/>
              <a:gd name="connsiteX7-463" fmla="*/ 255227 w 1973887"/>
              <a:gd name="connsiteY7-464" fmla="*/ 442964 h 1680687"/>
              <a:gd name="connsiteX0-465" fmla="*/ 276822 w 1995482"/>
              <a:gd name="connsiteY0-466" fmla="*/ 442964 h 1680687"/>
              <a:gd name="connsiteX1-467" fmla="*/ 48223 w 1995482"/>
              <a:gd name="connsiteY1-468" fmla="*/ 1209725 h 1680687"/>
              <a:gd name="connsiteX2-469" fmla="*/ 519710 w 1995482"/>
              <a:gd name="connsiteY2-470" fmla="*/ 1600251 h 1680687"/>
              <a:gd name="connsiteX3-471" fmla="*/ 1295998 w 1995482"/>
              <a:gd name="connsiteY3-472" fmla="*/ 1657401 h 1680687"/>
              <a:gd name="connsiteX4-473" fmla="*/ 1805585 w 1995482"/>
              <a:gd name="connsiteY4-474" fmla="*/ 1309738 h 1680687"/>
              <a:gd name="connsiteX5-475" fmla="*/ 1962748 w 1995482"/>
              <a:gd name="connsiteY5-476" fmla="*/ 557264 h 1680687"/>
              <a:gd name="connsiteX6-477" fmla="*/ 1186461 w 1995482"/>
              <a:gd name="connsiteY6-478" fmla="*/ 50 h 1680687"/>
              <a:gd name="connsiteX7-479" fmla="*/ 276822 w 1995482"/>
              <a:gd name="connsiteY7-480" fmla="*/ 442964 h 1680687"/>
              <a:gd name="connsiteX0-481" fmla="*/ 240883 w 1959543"/>
              <a:gd name="connsiteY0-482" fmla="*/ 442964 h 1680687"/>
              <a:gd name="connsiteX1-483" fmla="*/ 12284 w 1959543"/>
              <a:gd name="connsiteY1-484" fmla="*/ 1209725 h 1680687"/>
              <a:gd name="connsiteX2-485" fmla="*/ 517109 w 1959543"/>
              <a:gd name="connsiteY2-486" fmla="*/ 1600251 h 1680687"/>
              <a:gd name="connsiteX3-487" fmla="*/ 1260059 w 1959543"/>
              <a:gd name="connsiteY3-488" fmla="*/ 1657401 h 1680687"/>
              <a:gd name="connsiteX4-489" fmla="*/ 1769646 w 1959543"/>
              <a:gd name="connsiteY4-490" fmla="*/ 1309738 h 1680687"/>
              <a:gd name="connsiteX5-491" fmla="*/ 1926809 w 1959543"/>
              <a:gd name="connsiteY5-492" fmla="*/ 557264 h 1680687"/>
              <a:gd name="connsiteX6-493" fmla="*/ 1150522 w 1959543"/>
              <a:gd name="connsiteY6-494" fmla="*/ 50 h 1680687"/>
              <a:gd name="connsiteX7-495" fmla="*/ 240883 w 1959543"/>
              <a:gd name="connsiteY7-496" fmla="*/ 442964 h 1680687"/>
              <a:gd name="connsiteX0-497" fmla="*/ 248033 w 1966693"/>
              <a:gd name="connsiteY0-498" fmla="*/ 442964 h 1680687"/>
              <a:gd name="connsiteX1-499" fmla="*/ 19434 w 1966693"/>
              <a:gd name="connsiteY1-500" fmla="*/ 1209725 h 1680687"/>
              <a:gd name="connsiteX2-501" fmla="*/ 524259 w 1966693"/>
              <a:gd name="connsiteY2-502" fmla="*/ 1600251 h 1680687"/>
              <a:gd name="connsiteX3-503" fmla="*/ 1267209 w 1966693"/>
              <a:gd name="connsiteY3-504" fmla="*/ 1657401 h 1680687"/>
              <a:gd name="connsiteX4-505" fmla="*/ 1776796 w 1966693"/>
              <a:gd name="connsiteY4-506" fmla="*/ 1309738 h 1680687"/>
              <a:gd name="connsiteX5-507" fmla="*/ 1933959 w 1966693"/>
              <a:gd name="connsiteY5-508" fmla="*/ 557264 h 1680687"/>
              <a:gd name="connsiteX6-509" fmla="*/ 1157672 w 1966693"/>
              <a:gd name="connsiteY6-510" fmla="*/ 50 h 1680687"/>
              <a:gd name="connsiteX7-511" fmla="*/ 248033 w 1966693"/>
              <a:gd name="connsiteY7-512" fmla="*/ 442964 h 1680687"/>
              <a:gd name="connsiteX0-513" fmla="*/ 248033 w 1967364"/>
              <a:gd name="connsiteY0-514" fmla="*/ 442964 h 1681745"/>
              <a:gd name="connsiteX1-515" fmla="*/ 19434 w 1967364"/>
              <a:gd name="connsiteY1-516" fmla="*/ 1209725 h 1681745"/>
              <a:gd name="connsiteX2-517" fmla="*/ 524259 w 1967364"/>
              <a:gd name="connsiteY2-518" fmla="*/ 1600251 h 1681745"/>
              <a:gd name="connsiteX3-519" fmla="*/ 1267209 w 1967364"/>
              <a:gd name="connsiteY3-520" fmla="*/ 1657401 h 1681745"/>
              <a:gd name="connsiteX4-521" fmla="*/ 1781558 w 1967364"/>
              <a:gd name="connsiteY4-522" fmla="*/ 1295450 h 1681745"/>
              <a:gd name="connsiteX5-523" fmla="*/ 1933959 w 1967364"/>
              <a:gd name="connsiteY5-524" fmla="*/ 557264 h 1681745"/>
              <a:gd name="connsiteX6-525" fmla="*/ 1157672 w 1967364"/>
              <a:gd name="connsiteY6-526" fmla="*/ 50 h 1681745"/>
              <a:gd name="connsiteX7-527" fmla="*/ 248033 w 1967364"/>
              <a:gd name="connsiteY7-528" fmla="*/ 442964 h 1681745"/>
              <a:gd name="connsiteX0-529" fmla="*/ 248111 w 1967442"/>
              <a:gd name="connsiteY0-530" fmla="*/ 395348 h 1634129"/>
              <a:gd name="connsiteX1-531" fmla="*/ 19512 w 1967442"/>
              <a:gd name="connsiteY1-532" fmla="*/ 1162109 h 1634129"/>
              <a:gd name="connsiteX2-533" fmla="*/ 524337 w 1967442"/>
              <a:gd name="connsiteY2-534" fmla="*/ 1552635 h 1634129"/>
              <a:gd name="connsiteX3-535" fmla="*/ 1267287 w 1967442"/>
              <a:gd name="connsiteY3-536" fmla="*/ 1609785 h 1634129"/>
              <a:gd name="connsiteX4-537" fmla="*/ 1781636 w 1967442"/>
              <a:gd name="connsiteY4-538" fmla="*/ 1247834 h 1634129"/>
              <a:gd name="connsiteX5-539" fmla="*/ 1934037 w 1967442"/>
              <a:gd name="connsiteY5-540" fmla="*/ 509648 h 1634129"/>
              <a:gd name="connsiteX6-541" fmla="*/ 1162513 w 1967442"/>
              <a:gd name="connsiteY6-542" fmla="*/ 59 h 1634129"/>
              <a:gd name="connsiteX7-543" fmla="*/ 248111 w 1967442"/>
              <a:gd name="connsiteY7-544" fmla="*/ 395348 h 1634129"/>
              <a:gd name="connsiteX0-545" fmla="*/ 248111 w 1967442"/>
              <a:gd name="connsiteY0-546" fmla="*/ 396441 h 1635222"/>
              <a:gd name="connsiteX1-547" fmla="*/ 19512 w 1967442"/>
              <a:gd name="connsiteY1-548" fmla="*/ 1163202 h 1635222"/>
              <a:gd name="connsiteX2-549" fmla="*/ 524337 w 1967442"/>
              <a:gd name="connsiteY2-550" fmla="*/ 1553728 h 1635222"/>
              <a:gd name="connsiteX3-551" fmla="*/ 1267287 w 1967442"/>
              <a:gd name="connsiteY3-552" fmla="*/ 1610878 h 1635222"/>
              <a:gd name="connsiteX4-553" fmla="*/ 1781636 w 1967442"/>
              <a:gd name="connsiteY4-554" fmla="*/ 1248927 h 1635222"/>
              <a:gd name="connsiteX5-555" fmla="*/ 1934037 w 1967442"/>
              <a:gd name="connsiteY5-556" fmla="*/ 510741 h 1635222"/>
              <a:gd name="connsiteX6-557" fmla="*/ 1162513 w 1967442"/>
              <a:gd name="connsiteY6-558" fmla="*/ 1152 h 1635222"/>
              <a:gd name="connsiteX7-559" fmla="*/ 248111 w 1967442"/>
              <a:gd name="connsiteY7-560" fmla="*/ 396441 h 1635222"/>
              <a:gd name="connsiteX0-561" fmla="*/ 244472 w 1963803"/>
              <a:gd name="connsiteY0-562" fmla="*/ 396441 h 1640360"/>
              <a:gd name="connsiteX1-563" fmla="*/ 15873 w 1963803"/>
              <a:gd name="connsiteY1-564" fmla="*/ 1163202 h 1640360"/>
              <a:gd name="connsiteX2-565" fmla="*/ 577848 w 1963803"/>
              <a:gd name="connsiteY2-566" fmla="*/ 1568016 h 1640360"/>
              <a:gd name="connsiteX3-567" fmla="*/ 1263648 w 1963803"/>
              <a:gd name="connsiteY3-568" fmla="*/ 1610878 h 1640360"/>
              <a:gd name="connsiteX4-569" fmla="*/ 1777997 w 1963803"/>
              <a:gd name="connsiteY4-570" fmla="*/ 1248927 h 1640360"/>
              <a:gd name="connsiteX5-571" fmla="*/ 1930398 w 1963803"/>
              <a:gd name="connsiteY5-572" fmla="*/ 510741 h 1640360"/>
              <a:gd name="connsiteX6-573" fmla="*/ 1158874 w 1963803"/>
              <a:gd name="connsiteY6-574" fmla="*/ 1152 h 1640360"/>
              <a:gd name="connsiteX7-575" fmla="*/ 244472 w 1963803"/>
              <a:gd name="connsiteY7-576" fmla="*/ 396441 h 1640360"/>
              <a:gd name="connsiteX0-577" fmla="*/ 244472 w 1963803"/>
              <a:gd name="connsiteY0-578" fmla="*/ 396441 h 1632024"/>
              <a:gd name="connsiteX1-579" fmla="*/ 15873 w 1963803"/>
              <a:gd name="connsiteY1-580" fmla="*/ 1163202 h 1632024"/>
              <a:gd name="connsiteX2-581" fmla="*/ 577848 w 1963803"/>
              <a:gd name="connsiteY2-582" fmla="*/ 1568016 h 1632024"/>
              <a:gd name="connsiteX3-583" fmla="*/ 1263648 w 1963803"/>
              <a:gd name="connsiteY3-584" fmla="*/ 1610878 h 1632024"/>
              <a:gd name="connsiteX4-585" fmla="*/ 1777997 w 1963803"/>
              <a:gd name="connsiteY4-586" fmla="*/ 1248927 h 1632024"/>
              <a:gd name="connsiteX5-587" fmla="*/ 1930398 w 1963803"/>
              <a:gd name="connsiteY5-588" fmla="*/ 510741 h 1632024"/>
              <a:gd name="connsiteX6-589" fmla="*/ 1158874 w 1963803"/>
              <a:gd name="connsiteY6-590" fmla="*/ 1152 h 1632024"/>
              <a:gd name="connsiteX7-591" fmla="*/ 244472 w 1963803"/>
              <a:gd name="connsiteY7-592" fmla="*/ 396441 h 1632024"/>
              <a:gd name="connsiteX0-593" fmla="*/ 231439 w 1950770"/>
              <a:gd name="connsiteY0-594" fmla="*/ 396457 h 1639546"/>
              <a:gd name="connsiteX1-595" fmla="*/ 17128 w 1950770"/>
              <a:gd name="connsiteY1-596" fmla="*/ 1182268 h 1639546"/>
              <a:gd name="connsiteX2-597" fmla="*/ 564815 w 1950770"/>
              <a:gd name="connsiteY2-598" fmla="*/ 1568032 h 1639546"/>
              <a:gd name="connsiteX3-599" fmla="*/ 1250615 w 1950770"/>
              <a:gd name="connsiteY3-600" fmla="*/ 1610894 h 1639546"/>
              <a:gd name="connsiteX4-601" fmla="*/ 1764964 w 1950770"/>
              <a:gd name="connsiteY4-602" fmla="*/ 1248943 h 1639546"/>
              <a:gd name="connsiteX5-603" fmla="*/ 1917365 w 1950770"/>
              <a:gd name="connsiteY5-604" fmla="*/ 510757 h 1639546"/>
              <a:gd name="connsiteX6-605" fmla="*/ 1145841 w 1950770"/>
              <a:gd name="connsiteY6-606" fmla="*/ 1168 h 1639546"/>
              <a:gd name="connsiteX7-607" fmla="*/ 231439 w 1950770"/>
              <a:gd name="connsiteY7-608" fmla="*/ 396457 h 1639546"/>
              <a:gd name="connsiteX0-609" fmla="*/ 250831 w 1970162"/>
              <a:gd name="connsiteY0-610" fmla="*/ 396457 h 1639546"/>
              <a:gd name="connsiteX1-611" fmla="*/ 36520 w 1970162"/>
              <a:gd name="connsiteY1-612" fmla="*/ 1182268 h 1639546"/>
              <a:gd name="connsiteX2-613" fmla="*/ 584207 w 1970162"/>
              <a:gd name="connsiteY2-614" fmla="*/ 1568032 h 1639546"/>
              <a:gd name="connsiteX3-615" fmla="*/ 1270007 w 1970162"/>
              <a:gd name="connsiteY3-616" fmla="*/ 1610894 h 1639546"/>
              <a:gd name="connsiteX4-617" fmla="*/ 1784356 w 1970162"/>
              <a:gd name="connsiteY4-618" fmla="*/ 1248943 h 1639546"/>
              <a:gd name="connsiteX5-619" fmla="*/ 1936757 w 1970162"/>
              <a:gd name="connsiteY5-620" fmla="*/ 510757 h 1639546"/>
              <a:gd name="connsiteX6-621" fmla="*/ 1165233 w 1970162"/>
              <a:gd name="connsiteY6-622" fmla="*/ 1168 h 1639546"/>
              <a:gd name="connsiteX7-623" fmla="*/ 250831 w 1970162"/>
              <a:gd name="connsiteY7-624" fmla="*/ 396457 h 1639546"/>
              <a:gd name="connsiteX0-625" fmla="*/ 254830 w 1974161"/>
              <a:gd name="connsiteY0-626" fmla="*/ 396457 h 1639546"/>
              <a:gd name="connsiteX1-627" fmla="*/ 40519 w 1974161"/>
              <a:gd name="connsiteY1-628" fmla="*/ 1182268 h 1639546"/>
              <a:gd name="connsiteX2-629" fmla="*/ 588206 w 1974161"/>
              <a:gd name="connsiteY2-630" fmla="*/ 1568032 h 1639546"/>
              <a:gd name="connsiteX3-631" fmla="*/ 1274006 w 1974161"/>
              <a:gd name="connsiteY3-632" fmla="*/ 1610894 h 1639546"/>
              <a:gd name="connsiteX4-633" fmla="*/ 1788355 w 1974161"/>
              <a:gd name="connsiteY4-634" fmla="*/ 1248943 h 1639546"/>
              <a:gd name="connsiteX5-635" fmla="*/ 1940756 w 1974161"/>
              <a:gd name="connsiteY5-636" fmla="*/ 510757 h 1639546"/>
              <a:gd name="connsiteX6-637" fmla="*/ 1169232 w 1974161"/>
              <a:gd name="connsiteY6-638" fmla="*/ 1168 h 1639546"/>
              <a:gd name="connsiteX7-639" fmla="*/ 254830 w 1974161"/>
              <a:gd name="connsiteY7-640" fmla="*/ 396457 h 1639546"/>
              <a:gd name="connsiteX0-641" fmla="*/ 254830 w 1974161"/>
              <a:gd name="connsiteY0-642" fmla="*/ 405943 h 1649032"/>
              <a:gd name="connsiteX1-643" fmla="*/ 40519 w 1974161"/>
              <a:gd name="connsiteY1-644" fmla="*/ 1191754 h 1649032"/>
              <a:gd name="connsiteX2-645" fmla="*/ 588206 w 1974161"/>
              <a:gd name="connsiteY2-646" fmla="*/ 1577518 h 1649032"/>
              <a:gd name="connsiteX3-647" fmla="*/ 1274006 w 1974161"/>
              <a:gd name="connsiteY3-648" fmla="*/ 1620380 h 1649032"/>
              <a:gd name="connsiteX4-649" fmla="*/ 1788355 w 1974161"/>
              <a:gd name="connsiteY4-650" fmla="*/ 1258429 h 1649032"/>
              <a:gd name="connsiteX5-651" fmla="*/ 1940756 w 1974161"/>
              <a:gd name="connsiteY5-652" fmla="*/ 520243 h 1649032"/>
              <a:gd name="connsiteX6-653" fmla="*/ 1169232 w 1974161"/>
              <a:gd name="connsiteY6-654" fmla="*/ 1129 h 1649032"/>
              <a:gd name="connsiteX7-655" fmla="*/ 254830 w 1974161"/>
              <a:gd name="connsiteY7-656" fmla="*/ 405943 h 1649032"/>
              <a:gd name="connsiteX0-657" fmla="*/ 254830 w 1974161"/>
              <a:gd name="connsiteY0-658" fmla="*/ 404835 h 1647924"/>
              <a:gd name="connsiteX1-659" fmla="*/ 40519 w 1974161"/>
              <a:gd name="connsiteY1-660" fmla="*/ 1190646 h 1647924"/>
              <a:gd name="connsiteX2-661" fmla="*/ 588206 w 1974161"/>
              <a:gd name="connsiteY2-662" fmla="*/ 1576410 h 1647924"/>
              <a:gd name="connsiteX3-663" fmla="*/ 1274006 w 1974161"/>
              <a:gd name="connsiteY3-664" fmla="*/ 1619272 h 1647924"/>
              <a:gd name="connsiteX4-665" fmla="*/ 1788355 w 1974161"/>
              <a:gd name="connsiteY4-666" fmla="*/ 1257321 h 1647924"/>
              <a:gd name="connsiteX5-667" fmla="*/ 1940756 w 1974161"/>
              <a:gd name="connsiteY5-668" fmla="*/ 519135 h 1647924"/>
              <a:gd name="connsiteX6-669" fmla="*/ 1169232 w 1974161"/>
              <a:gd name="connsiteY6-670" fmla="*/ 21 h 1647924"/>
              <a:gd name="connsiteX7-671" fmla="*/ 254830 w 1974161"/>
              <a:gd name="connsiteY7-672" fmla="*/ 404835 h 1647924"/>
              <a:gd name="connsiteX0-673" fmla="*/ 254830 w 1974858"/>
              <a:gd name="connsiteY0-674" fmla="*/ 404835 h 1647049"/>
              <a:gd name="connsiteX1-675" fmla="*/ 40519 w 1974858"/>
              <a:gd name="connsiteY1-676" fmla="*/ 1190646 h 1647049"/>
              <a:gd name="connsiteX2-677" fmla="*/ 588206 w 1974858"/>
              <a:gd name="connsiteY2-678" fmla="*/ 1576410 h 1647049"/>
              <a:gd name="connsiteX3-679" fmla="*/ 1274006 w 1974858"/>
              <a:gd name="connsiteY3-680" fmla="*/ 1619272 h 1647049"/>
              <a:gd name="connsiteX4-681" fmla="*/ 1793118 w 1974858"/>
              <a:gd name="connsiteY4-682" fmla="*/ 1269227 h 1647049"/>
              <a:gd name="connsiteX5-683" fmla="*/ 1940756 w 1974858"/>
              <a:gd name="connsiteY5-684" fmla="*/ 519135 h 1647049"/>
              <a:gd name="connsiteX6-685" fmla="*/ 1169232 w 1974858"/>
              <a:gd name="connsiteY6-686" fmla="*/ 21 h 1647049"/>
              <a:gd name="connsiteX7-687" fmla="*/ 254830 w 1974858"/>
              <a:gd name="connsiteY7-688" fmla="*/ 404835 h 1647049"/>
              <a:gd name="connsiteX0-689" fmla="*/ 254830 w 1976179"/>
              <a:gd name="connsiteY0-690" fmla="*/ 404835 h 1647049"/>
              <a:gd name="connsiteX1-691" fmla="*/ 40519 w 1976179"/>
              <a:gd name="connsiteY1-692" fmla="*/ 1190646 h 1647049"/>
              <a:gd name="connsiteX2-693" fmla="*/ 588206 w 1976179"/>
              <a:gd name="connsiteY2-694" fmla="*/ 1576410 h 1647049"/>
              <a:gd name="connsiteX3-695" fmla="*/ 1274006 w 1976179"/>
              <a:gd name="connsiteY3-696" fmla="*/ 1619272 h 1647049"/>
              <a:gd name="connsiteX4-697" fmla="*/ 1793118 w 1976179"/>
              <a:gd name="connsiteY4-698" fmla="*/ 1269227 h 1647049"/>
              <a:gd name="connsiteX5-699" fmla="*/ 1940756 w 1976179"/>
              <a:gd name="connsiteY5-700" fmla="*/ 519135 h 1647049"/>
              <a:gd name="connsiteX6-701" fmla="*/ 1169232 w 1976179"/>
              <a:gd name="connsiteY6-702" fmla="*/ 21 h 1647049"/>
              <a:gd name="connsiteX7-703" fmla="*/ 254830 w 1976179"/>
              <a:gd name="connsiteY7-704" fmla="*/ 404835 h 1647049"/>
              <a:gd name="connsiteX0-705" fmla="*/ 263913 w 1985262"/>
              <a:gd name="connsiteY0-706" fmla="*/ 404835 h 1647049"/>
              <a:gd name="connsiteX1-707" fmla="*/ 49602 w 1985262"/>
              <a:gd name="connsiteY1-708" fmla="*/ 1190646 h 1647049"/>
              <a:gd name="connsiteX2-709" fmla="*/ 597289 w 1985262"/>
              <a:gd name="connsiteY2-710" fmla="*/ 1576410 h 1647049"/>
              <a:gd name="connsiteX3-711" fmla="*/ 1283089 w 1985262"/>
              <a:gd name="connsiteY3-712" fmla="*/ 1619272 h 1647049"/>
              <a:gd name="connsiteX4-713" fmla="*/ 1802201 w 1985262"/>
              <a:gd name="connsiteY4-714" fmla="*/ 1269227 h 1647049"/>
              <a:gd name="connsiteX5-715" fmla="*/ 1949839 w 1985262"/>
              <a:gd name="connsiteY5-716" fmla="*/ 519135 h 1647049"/>
              <a:gd name="connsiteX6-717" fmla="*/ 1178315 w 1985262"/>
              <a:gd name="connsiteY6-718" fmla="*/ 21 h 1647049"/>
              <a:gd name="connsiteX7-719" fmla="*/ 263913 w 1985262"/>
              <a:gd name="connsiteY7-720" fmla="*/ 404835 h 1647049"/>
              <a:gd name="connsiteX0-721" fmla="*/ 233153 w 1954502"/>
              <a:gd name="connsiteY0-722" fmla="*/ 404835 h 1651955"/>
              <a:gd name="connsiteX1-723" fmla="*/ 18842 w 1954502"/>
              <a:gd name="connsiteY1-724" fmla="*/ 1190646 h 1651955"/>
              <a:gd name="connsiteX2-725" fmla="*/ 592722 w 1954502"/>
              <a:gd name="connsiteY2-726" fmla="*/ 1588316 h 1651955"/>
              <a:gd name="connsiteX3-727" fmla="*/ 1252329 w 1954502"/>
              <a:gd name="connsiteY3-728" fmla="*/ 1619272 h 1651955"/>
              <a:gd name="connsiteX4-729" fmla="*/ 1771441 w 1954502"/>
              <a:gd name="connsiteY4-730" fmla="*/ 1269227 h 1651955"/>
              <a:gd name="connsiteX5-731" fmla="*/ 1919079 w 1954502"/>
              <a:gd name="connsiteY5-732" fmla="*/ 519135 h 1651955"/>
              <a:gd name="connsiteX6-733" fmla="*/ 1147555 w 1954502"/>
              <a:gd name="connsiteY6-734" fmla="*/ 21 h 1651955"/>
              <a:gd name="connsiteX7-735" fmla="*/ 233153 w 1954502"/>
              <a:gd name="connsiteY7-736" fmla="*/ 404835 h 1651955"/>
              <a:gd name="connsiteX0-737" fmla="*/ 233153 w 1955274"/>
              <a:gd name="connsiteY0-738" fmla="*/ 404835 h 1653483"/>
              <a:gd name="connsiteX1-739" fmla="*/ 18842 w 1955274"/>
              <a:gd name="connsiteY1-740" fmla="*/ 1190646 h 1653483"/>
              <a:gd name="connsiteX2-741" fmla="*/ 592722 w 1955274"/>
              <a:gd name="connsiteY2-742" fmla="*/ 1588316 h 1653483"/>
              <a:gd name="connsiteX3-743" fmla="*/ 1252329 w 1955274"/>
              <a:gd name="connsiteY3-744" fmla="*/ 1619272 h 1653483"/>
              <a:gd name="connsiteX4-745" fmla="*/ 1776203 w 1955274"/>
              <a:gd name="connsiteY4-746" fmla="*/ 1247796 h 1653483"/>
              <a:gd name="connsiteX5-747" fmla="*/ 1919079 w 1955274"/>
              <a:gd name="connsiteY5-748" fmla="*/ 519135 h 1653483"/>
              <a:gd name="connsiteX6-749" fmla="*/ 1147555 w 1955274"/>
              <a:gd name="connsiteY6-750" fmla="*/ 21 h 1653483"/>
              <a:gd name="connsiteX7-751" fmla="*/ 233153 w 1955274"/>
              <a:gd name="connsiteY7-752" fmla="*/ 404835 h 1653483"/>
              <a:gd name="connsiteX0-753" fmla="*/ 233153 w 1955990"/>
              <a:gd name="connsiteY0-754" fmla="*/ 404835 h 1653483"/>
              <a:gd name="connsiteX1-755" fmla="*/ 18842 w 1955990"/>
              <a:gd name="connsiteY1-756" fmla="*/ 1190646 h 1653483"/>
              <a:gd name="connsiteX2-757" fmla="*/ 592722 w 1955990"/>
              <a:gd name="connsiteY2-758" fmla="*/ 1588316 h 1653483"/>
              <a:gd name="connsiteX3-759" fmla="*/ 1252329 w 1955990"/>
              <a:gd name="connsiteY3-760" fmla="*/ 1619272 h 1653483"/>
              <a:gd name="connsiteX4-761" fmla="*/ 1776203 w 1955990"/>
              <a:gd name="connsiteY4-762" fmla="*/ 1247796 h 1653483"/>
              <a:gd name="connsiteX5-763" fmla="*/ 1919079 w 1955990"/>
              <a:gd name="connsiteY5-764" fmla="*/ 519135 h 1653483"/>
              <a:gd name="connsiteX6-765" fmla="*/ 1147555 w 1955990"/>
              <a:gd name="connsiteY6-766" fmla="*/ 21 h 1653483"/>
              <a:gd name="connsiteX7-767" fmla="*/ 233153 w 1955990"/>
              <a:gd name="connsiteY7-768" fmla="*/ 404835 h 1653483"/>
              <a:gd name="connsiteX0-769" fmla="*/ 233153 w 1956818"/>
              <a:gd name="connsiteY0-770" fmla="*/ 404835 h 1654504"/>
              <a:gd name="connsiteX1-771" fmla="*/ 18842 w 1956818"/>
              <a:gd name="connsiteY1-772" fmla="*/ 1190646 h 1654504"/>
              <a:gd name="connsiteX2-773" fmla="*/ 592722 w 1956818"/>
              <a:gd name="connsiteY2-774" fmla="*/ 1588316 h 1654504"/>
              <a:gd name="connsiteX3-775" fmla="*/ 1252329 w 1956818"/>
              <a:gd name="connsiteY3-776" fmla="*/ 1619272 h 1654504"/>
              <a:gd name="connsiteX4-777" fmla="*/ 1780965 w 1956818"/>
              <a:gd name="connsiteY4-778" fmla="*/ 1233509 h 1654504"/>
              <a:gd name="connsiteX5-779" fmla="*/ 1919079 w 1956818"/>
              <a:gd name="connsiteY5-780" fmla="*/ 519135 h 1654504"/>
              <a:gd name="connsiteX6-781" fmla="*/ 1147555 w 1956818"/>
              <a:gd name="connsiteY6-782" fmla="*/ 21 h 1654504"/>
              <a:gd name="connsiteX7-783" fmla="*/ 233153 w 1956818"/>
              <a:gd name="connsiteY7-784" fmla="*/ 404835 h 1654504"/>
              <a:gd name="connsiteX0-785" fmla="*/ 248676 w 1972341"/>
              <a:gd name="connsiteY0-786" fmla="*/ 404835 h 1654504"/>
              <a:gd name="connsiteX1-787" fmla="*/ 34365 w 1972341"/>
              <a:gd name="connsiteY1-788" fmla="*/ 1190646 h 1654504"/>
              <a:gd name="connsiteX2-789" fmla="*/ 608245 w 1972341"/>
              <a:gd name="connsiteY2-790" fmla="*/ 1588316 h 1654504"/>
              <a:gd name="connsiteX3-791" fmla="*/ 1267852 w 1972341"/>
              <a:gd name="connsiteY3-792" fmla="*/ 1619272 h 1654504"/>
              <a:gd name="connsiteX4-793" fmla="*/ 1796488 w 1972341"/>
              <a:gd name="connsiteY4-794" fmla="*/ 1233509 h 1654504"/>
              <a:gd name="connsiteX5-795" fmla="*/ 1934602 w 1972341"/>
              <a:gd name="connsiteY5-796" fmla="*/ 519135 h 1654504"/>
              <a:gd name="connsiteX6-797" fmla="*/ 1163078 w 1972341"/>
              <a:gd name="connsiteY6-798" fmla="*/ 21 h 1654504"/>
              <a:gd name="connsiteX7-799" fmla="*/ 248676 w 1972341"/>
              <a:gd name="connsiteY7-800" fmla="*/ 404835 h 1654504"/>
              <a:gd name="connsiteX0-801" fmla="*/ 253661 w 1977326"/>
              <a:gd name="connsiteY0-802" fmla="*/ 404835 h 1654504"/>
              <a:gd name="connsiteX1-803" fmla="*/ 39350 w 1977326"/>
              <a:gd name="connsiteY1-804" fmla="*/ 1190646 h 1654504"/>
              <a:gd name="connsiteX2-805" fmla="*/ 613230 w 1977326"/>
              <a:gd name="connsiteY2-806" fmla="*/ 1588316 h 1654504"/>
              <a:gd name="connsiteX3-807" fmla="*/ 1272837 w 1977326"/>
              <a:gd name="connsiteY3-808" fmla="*/ 1619272 h 1654504"/>
              <a:gd name="connsiteX4-809" fmla="*/ 1801473 w 1977326"/>
              <a:gd name="connsiteY4-810" fmla="*/ 1233509 h 1654504"/>
              <a:gd name="connsiteX5-811" fmla="*/ 1939587 w 1977326"/>
              <a:gd name="connsiteY5-812" fmla="*/ 519135 h 1654504"/>
              <a:gd name="connsiteX6-813" fmla="*/ 1168063 w 1977326"/>
              <a:gd name="connsiteY6-814" fmla="*/ 21 h 1654504"/>
              <a:gd name="connsiteX7-815" fmla="*/ 253661 w 1977326"/>
              <a:gd name="connsiteY7-816" fmla="*/ 404835 h 1654504"/>
              <a:gd name="connsiteX0-817" fmla="*/ 253661 w 1977326"/>
              <a:gd name="connsiteY0-818" fmla="*/ 405280 h 1654949"/>
              <a:gd name="connsiteX1-819" fmla="*/ 39350 w 1977326"/>
              <a:gd name="connsiteY1-820" fmla="*/ 1191091 h 1654949"/>
              <a:gd name="connsiteX2-821" fmla="*/ 613230 w 1977326"/>
              <a:gd name="connsiteY2-822" fmla="*/ 1588761 h 1654949"/>
              <a:gd name="connsiteX3-823" fmla="*/ 1272837 w 1977326"/>
              <a:gd name="connsiteY3-824" fmla="*/ 1619717 h 1654949"/>
              <a:gd name="connsiteX4-825" fmla="*/ 1801473 w 1977326"/>
              <a:gd name="connsiteY4-826" fmla="*/ 1233954 h 1654949"/>
              <a:gd name="connsiteX5-827" fmla="*/ 1939587 w 1977326"/>
              <a:gd name="connsiteY5-828" fmla="*/ 519580 h 1654949"/>
              <a:gd name="connsiteX6-829" fmla="*/ 1168063 w 1977326"/>
              <a:gd name="connsiteY6-830" fmla="*/ 466 h 1654949"/>
              <a:gd name="connsiteX7-831" fmla="*/ 253661 w 1977326"/>
              <a:gd name="connsiteY7-832" fmla="*/ 405280 h 1654949"/>
              <a:gd name="connsiteX0-833" fmla="*/ 263067 w 1986732"/>
              <a:gd name="connsiteY0-834" fmla="*/ 405280 h 1654949"/>
              <a:gd name="connsiteX1-835" fmla="*/ 48756 w 1986732"/>
              <a:gd name="connsiteY1-836" fmla="*/ 1191091 h 1654949"/>
              <a:gd name="connsiteX2-837" fmla="*/ 622636 w 1986732"/>
              <a:gd name="connsiteY2-838" fmla="*/ 1588761 h 1654949"/>
              <a:gd name="connsiteX3-839" fmla="*/ 1282243 w 1986732"/>
              <a:gd name="connsiteY3-840" fmla="*/ 1619717 h 1654949"/>
              <a:gd name="connsiteX4-841" fmla="*/ 1810879 w 1986732"/>
              <a:gd name="connsiteY4-842" fmla="*/ 1233954 h 1654949"/>
              <a:gd name="connsiteX5-843" fmla="*/ 1948993 w 1986732"/>
              <a:gd name="connsiteY5-844" fmla="*/ 519580 h 1654949"/>
              <a:gd name="connsiteX6-845" fmla="*/ 1177469 w 1986732"/>
              <a:gd name="connsiteY6-846" fmla="*/ 466 h 1654949"/>
              <a:gd name="connsiteX7-847" fmla="*/ 263067 w 1986732"/>
              <a:gd name="connsiteY7-848" fmla="*/ 405280 h 1654949"/>
              <a:gd name="connsiteX0-849" fmla="*/ 263067 w 1991017"/>
              <a:gd name="connsiteY0-850" fmla="*/ 405280 h 1654163"/>
              <a:gd name="connsiteX1-851" fmla="*/ 48756 w 1991017"/>
              <a:gd name="connsiteY1-852" fmla="*/ 1191091 h 1654163"/>
              <a:gd name="connsiteX2-853" fmla="*/ 622636 w 1991017"/>
              <a:gd name="connsiteY2-854" fmla="*/ 1588761 h 1654163"/>
              <a:gd name="connsiteX3-855" fmla="*/ 1282243 w 1991017"/>
              <a:gd name="connsiteY3-856" fmla="*/ 1619717 h 1654163"/>
              <a:gd name="connsiteX4-857" fmla="*/ 1832858 w 1991017"/>
              <a:gd name="connsiteY4-858" fmla="*/ 1244950 h 1654163"/>
              <a:gd name="connsiteX5-859" fmla="*/ 1948993 w 1991017"/>
              <a:gd name="connsiteY5-860" fmla="*/ 519580 h 1654163"/>
              <a:gd name="connsiteX6-861" fmla="*/ 1177469 w 1991017"/>
              <a:gd name="connsiteY6-862" fmla="*/ 466 h 1654163"/>
              <a:gd name="connsiteX7-863" fmla="*/ 263067 w 1991017"/>
              <a:gd name="connsiteY7-864" fmla="*/ 405280 h 1654163"/>
              <a:gd name="connsiteX0-865" fmla="*/ 263067 w 1996669"/>
              <a:gd name="connsiteY0-866" fmla="*/ 405825 h 1654708"/>
              <a:gd name="connsiteX1-867" fmla="*/ 48756 w 1996669"/>
              <a:gd name="connsiteY1-868" fmla="*/ 1191636 h 1654708"/>
              <a:gd name="connsiteX2-869" fmla="*/ 622636 w 1996669"/>
              <a:gd name="connsiteY2-870" fmla="*/ 1589306 h 1654708"/>
              <a:gd name="connsiteX3-871" fmla="*/ 1282243 w 1996669"/>
              <a:gd name="connsiteY3-872" fmla="*/ 1620262 h 1654708"/>
              <a:gd name="connsiteX4-873" fmla="*/ 1832858 w 1996669"/>
              <a:gd name="connsiteY4-874" fmla="*/ 1245495 h 1654708"/>
              <a:gd name="connsiteX5-875" fmla="*/ 1958762 w 1996669"/>
              <a:gd name="connsiteY5-876" fmla="*/ 513528 h 1654708"/>
              <a:gd name="connsiteX6-877" fmla="*/ 1177469 w 1996669"/>
              <a:gd name="connsiteY6-878" fmla="*/ 1011 h 1654708"/>
              <a:gd name="connsiteX7-879" fmla="*/ 263067 w 1996669"/>
              <a:gd name="connsiteY7-880" fmla="*/ 405825 h 1654708"/>
              <a:gd name="connsiteX0-881" fmla="*/ 263067 w 1996669"/>
              <a:gd name="connsiteY0-882" fmla="*/ 405606 h 1654489"/>
              <a:gd name="connsiteX1-883" fmla="*/ 48756 w 1996669"/>
              <a:gd name="connsiteY1-884" fmla="*/ 1191417 h 1654489"/>
              <a:gd name="connsiteX2-885" fmla="*/ 622636 w 1996669"/>
              <a:gd name="connsiteY2-886" fmla="*/ 1589087 h 1654489"/>
              <a:gd name="connsiteX3-887" fmla="*/ 1282243 w 1996669"/>
              <a:gd name="connsiteY3-888" fmla="*/ 1620043 h 1654489"/>
              <a:gd name="connsiteX4-889" fmla="*/ 1832858 w 1996669"/>
              <a:gd name="connsiteY4-890" fmla="*/ 1245276 h 1654489"/>
              <a:gd name="connsiteX5-891" fmla="*/ 1958762 w 1996669"/>
              <a:gd name="connsiteY5-892" fmla="*/ 513309 h 1654489"/>
              <a:gd name="connsiteX6-893" fmla="*/ 1177469 w 1996669"/>
              <a:gd name="connsiteY6-894" fmla="*/ 792 h 1654489"/>
              <a:gd name="connsiteX7-895" fmla="*/ 263067 w 1996669"/>
              <a:gd name="connsiteY7-896" fmla="*/ 405606 h 1654489"/>
              <a:gd name="connsiteX0-897" fmla="*/ 269389 w 2002991"/>
              <a:gd name="connsiteY0-898" fmla="*/ 405608 h 1654274"/>
              <a:gd name="connsiteX1-899" fmla="*/ 47752 w 2002991"/>
              <a:gd name="connsiteY1-900" fmla="*/ 1195817 h 1654274"/>
              <a:gd name="connsiteX2-901" fmla="*/ 628958 w 2002991"/>
              <a:gd name="connsiteY2-902" fmla="*/ 1589089 h 1654274"/>
              <a:gd name="connsiteX3-903" fmla="*/ 1288565 w 2002991"/>
              <a:gd name="connsiteY3-904" fmla="*/ 1620045 h 1654274"/>
              <a:gd name="connsiteX4-905" fmla="*/ 1839180 w 2002991"/>
              <a:gd name="connsiteY4-906" fmla="*/ 1245278 h 1654274"/>
              <a:gd name="connsiteX5-907" fmla="*/ 1965084 w 2002991"/>
              <a:gd name="connsiteY5-908" fmla="*/ 513311 h 1654274"/>
              <a:gd name="connsiteX6-909" fmla="*/ 1183791 w 2002991"/>
              <a:gd name="connsiteY6-910" fmla="*/ 794 h 1654274"/>
              <a:gd name="connsiteX7-911" fmla="*/ 269389 w 2002991"/>
              <a:gd name="connsiteY7-912" fmla="*/ 405608 h 1654274"/>
              <a:gd name="connsiteX0-913" fmla="*/ 240260 w 1973862"/>
              <a:gd name="connsiteY0-914" fmla="*/ 405608 h 1656227"/>
              <a:gd name="connsiteX1-915" fmla="*/ 18623 w 1973862"/>
              <a:gd name="connsiteY1-916" fmla="*/ 1195817 h 1656227"/>
              <a:gd name="connsiteX2-917" fmla="*/ 607155 w 1973862"/>
              <a:gd name="connsiteY2-918" fmla="*/ 1593487 h 1656227"/>
              <a:gd name="connsiteX3-919" fmla="*/ 1259436 w 1973862"/>
              <a:gd name="connsiteY3-920" fmla="*/ 1620045 h 1656227"/>
              <a:gd name="connsiteX4-921" fmla="*/ 1810051 w 1973862"/>
              <a:gd name="connsiteY4-922" fmla="*/ 1245278 h 1656227"/>
              <a:gd name="connsiteX5-923" fmla="*/ 1935955 w 1973862"/>
              <a:gd name="connsiteY5-924" fmla="*/ 513311 h 1656227"/>
              <a:gd name="connsiteX6-925" fmla="*/ 1154662 w 1973862"/>
              <a:gd name="connsiteY6-926" fmla="*/ 794 h 1656227"/>
              <a:gd name="connsiteX7-927" fmla="*/ 240260 w 1973862"/>
              <a:gd name="connsiteY7-928" fmla="*/ 405608 h 1656227"/>
              <a:gd name="connsiteX0-929" fmla="*/ 240260 w 1974929"/>
              <a:gd name="connsiteY0-930" fmla="*/ 405608 h 1656227"/>
              <a:gd name="connsiteX1-931" fmla="*/ 18623 w 1974929"/>
              <a:gd name="connsiteY1-932" fmla="*/ 1195817 h 1656227"/>
              <a:gd name="connsiteX2-933" fmla="*/ 607155 w 1974929"/>
              <a:gd name="connsiteY2-934" fmla="*/ 1593487 h 1656227"/>
              <a:gd name="connsiteX3-935" fmla="*/ 1259436 w 1974929"/>
              <a:gd name="connsiteY3-936" fmla="*/ 1620045 h 1656227"/>
              <a:gd name="connsiteX4-937" fmla="*/ 1810051 w 1974929"/>
              <a:gd name="connsiteY4-938" fmla="*/ 1245278 h 1656227"/>
              <a:gd name="connsiteX5-939" fmla="*/ 1935955 w 1974929"/>
              <a:gd name="connsiteY5-940" fmla="*/ 513311 h 1656227"/>
              <a:gd name="connsiteX6-941" fmla="*/ 1154662 w 1974929"/>
              <a:gd name="connsiteY6-942" fmla="*/ 794 h 1656227"/>
              <a:gd name="connsiteX7-943" fmla="*/ 240260 w 1974929"/>
              <a:gd name="connsiteY7-944" fmla="*/ 405608 h 1656227"/>
              <a:gd name="connsiteX0-945" fmla="*/ 240260 w 1977196"/>
              <a:gd name="connsiteY0-946" fmla="*/ 405608 h 1656227"/>
              <a:gd name="connsiteX1-947" fmla="*/ 18623 w 1977196"/>
              <a:gd name="connsiteY1-948" fmla="*/ 1195817 h 1656227"/>
              <a:gd name="connsiteX2-949" fmla="*/ 607155 w 1977196"/>
              <a:gd name="connsiteY2-950" fmla="*/ 1593487 h 1656227"/>
              <a:gd name="connsiteX3-951" fmla="*/ 1259436 w 1977196"/>
              <a:gd name="connsiteY3-952" fmla="*/ 1620045 h 1656227"/>
              <a:gd name="connsiteX4-953" fmla="*/ 1810051 w 1977196"/>
              <a:gd name="connsiteY4-954" fmla="*/ 1245278 h 1656227"/>
              <a:gd name="connsiteX5-955" fmla="*/ 1935955 w 1977196"/>
              <a:gd name="connsiteY5-956" fmla="*/ 513311 h 1656227"/>
              <a:gd name="connsiteX6-957" fmla="*/ 1154662 w 1977196"/>
              <a:gd name="connsiteY6-958" fmla="*/ 794 h 1656227"/>
              <a:gd name="connsiteX7-959" fmla="*/ 240260 w 1977196"/>
              <a:gd name="connsiteY7-960" fmla="*/ 405608 h 1656227"/>
              <a:gd name="connsiteX0-961" fmla="*/ 240260 w 1973175"/>
              <a:gd name="connsiteY0-962" fmla="*/ 405608 h 1645197"/>
              <a:gd name="connsiteX1-963" fmla="*/ 18623 w 1973175"/>
              <a:gd name="connsiteY1-964" fmla="*/ 1195817 h 1645197"/>
              <a:gd name="connsiteX2-965" fmla="*/ 607155 w 1973175"/>
              <a:gd name="connsiteY2-966" fmla="*/ 1593487 h 1645197"/>
              <a:gd name="connsiteX3-967" fmla="*/ 1285486 w 1973175"/>
              <a:gd name="connsiteY3-968" fmla="*/ 1602452 h 1645197"/>
              <a:gd name="connsiteX4-969" fmla="*/ 1810051 w 1973175"/>
              <a:gd name="connsiteY4-970" fmla="*/ 1245278 h 1645197"/>
              <a:gd name="connsiteX5-971" fmla="*/ 1935955 w 1973175"/>
              <a:gd name="connsiteY5-972" fmla="*/ 513311 h 1645197"/>
              <a:gd name="connsiteX6-973" fmla="*/ 1154662 w 1973175"/>
              <a:gd name="connsiteY6-974" fmla="*/ 794 h 1645197"/>
              <a:gd name="connsiteX7-975" fmla="*/ 240260 w 1973175"/>
              <a:gd name="connsiteY7-976" fmla="*/ 405608 h 1645197"/>
              <a:gd name="connsiteX0-977" fmla="*/ 240260 w 1972179"/>
              <a:gd name="connsiteY0-978" fmla="*/ 405608 h 1645197"/>
              <a:gd name="connsiteX1-979" fmla="*/ 18623 w 1972179"/>
              <a:gd name="connsiteY1-980" fmla="*/ 1195817 h 1645197"/>
              <a:gd name="connsiteX2-981" fmla="*/ 607155 w 1972179"/>
              <a:gd name="connsiteY2-982" fmla="*/ 1593487 h 1645197"/>
              <a:gd name="connsiteX3-983" fmla="*/ 1285486 w 1972179"/>
              <a:gd name="connsiteY3-984" fmla="*/ 1602452 h 1645197"/>
              <a:gd name="connsiteX4-985" fmla="*/ 1810051 w 1972179"/>
              <a:gd name="connsiteY4-986" fmla="*/ 1245278 h 1645197"/>
              <a:gd name="connsiteX5-987" fmla="*/ 1935955 w 1972179"/>
              <a:gd name="connsiteY5-988" fmla="*/ 513311 h 1645197"/>
              <a:gd name="connsiteX6-989" fmla="*/ 1154662 w 1972179"/>
              <a:gd name="connsiteY6-990" fmla="*/ 794 h 1645197"/>
              <a:gd name="connsiteX7-991" fmla="*/ 240260 w 1972179"/>
              <a:gd name="connsiteY7-992" fmla="*/ 405608 h 1645197"/>
              <a:gd name="connsiteX0-993" fmla="*/ 240260 w 1972179"/>
              <a:gd name="connsiteY0-994" fmla="*/ 405608 h 1646337"/>
              <a:gd name="connsiteX1-995" fmla="*/ 18623 w 1972179"/>
              <a:gd name="connsiteY1-996" fmla="*/ 1195817 h 1646337"/>
              <a:gd name="connsiteX2-997" fmla="*/ 607155 w 1972179"/>
              <a:gd name="connsiteY2-998" fmla="*/ 1593487 h 1646337"/>
              <a:gd name="connsiteX3-999" fmla="*/ 1285486 w 1972179"/>
              <a:gd name="connsiteY3-1000" fmla="*/ 1602452 h 1646337"/>
              <a:gd name="connsiteX4-1001" fmla="*/ 1810051 w 1972179"/>
              <a:gd name="connsiteY4-1002" fmla="*/ 1227684 h 1646337"/>
              <a:gd name="connsiteX5-1003" fmla="*/ 1935955 w 1972179"/>
              <a:gd name="connsiteY5-1004" fmla="*/ 513311 h 1646337"/>
              <a:gd name="connsiteX6-1005" fmla="*/ 1154662 w 1972179"/>
              <a:gd name="connsiteY6-1006" fmla="*/ 794 h 1646337"/>
              <a:gd name="connsiteX7-1007" fmla="*/ 240260 w 1972179"/>
              <a:gd name="connsiteY7-1008" fmla="*/ 405608 h 1646337"/>
              <a:gd name="connsiteX0-1009" fmla="*/ 240260 w 1974213"/>
              <a:gd name="connsiteY0-1010" fmla="*/ 405608 h 1646337"/>
              <a:gd name="connsiteX1-1011" fmla="*/ 18623 w 1974213"/>
              <a:gd name="connsiteY1-1012" fmla="*/ 1195817 h 1646337"/>
              <a:gd name="connsiteX2-1013" fmla="*/ 607155 w 1974213"/>
              <a:gd name="connsiteY2-1014" fmla="*/ 1593487 h 1646337"/>
              <a:gd name="connsiteX3-1015" fmla="*/ 1285486 w 1974213"/>
              <a:gd name="connsiteY3-1016" fmla="*/ 1602452 h 1646337"/>
              <a:gd name="connsiteX4-1017" fmla="*/ 1810051 w 1974213"/>
              <a:gd name="connsiteY4-1018" fmla="*/ 1227684 h 1646337"/>
              <a:gd name="connsiteX5-1019" fmla="*/ 1935955 w 1974213"/>
              <a:gd name="connsiteY5-1020" fmla="*/ 513311 h 1646337"/>
              <a:gd name="connsiteX6-1021" fmla="*/ 1154662 w 1974213"/>
              <a:gd name="connsiteY6-1022" fmla="*/ 794 h 1646337"/>
              <a:gd name="connsiteX7-1023" fmla="*/ 240260 w 1974213"/>
              <a:gd name="connsiteY7-1024" fmla="*/ 405608 h 1646337"/>
              <a:gd name="connsiteX0-1025" fmla="*/ 240260 w 1974213"/>
              <a:gd name="connsiteY0-1026" fmla="*/ 405608 h 1593595"/>
              <a:gd name="connsiteX1-1027" fmla="*/ 18623 w 1974213"/>
              <a:gd name="connsiteY1-1028" fmla="*/ 1195817 h 1593595"/>
              <a:gd name="connsiteX2-1029" fmla="*/ 607155 w 1974213"/>
              <a:gd name="connsiteY2-1030" fmla="*/ 1593487 h 1593595"/>
              <a:gd name="connsiteX3-1031" fmla="*/ 1810051 w 1974213"/>
              <a:gd name="connsiteY3-1032" fmla="*/ 1227684 h 1593595"/>
              <a:gd name="connsiteX4-1033" fmla="*/ 1935955 w 1974213"/>
              <a:gd name="connsiteY4-1034" fmla="*/ 513311 h 1593595"/>
              <a:gd name="connsiteX5-1035" fmla="*/ 1154662 w 1974213"/>
              <a:gd name="connsiteY5-1036" fmla="*/ 794 h 1593595"/>
              <a:gd name="connsiteX6-1037" fmla="*/ 240260 w 1974213"/>
              <a:gd name="connsiteY6-1038" fmla="*/ 405608 h 1593595"/>
              <a:gd name="connsiteX0-1039" fmla="*/ 240260 w 1965301"/>
              <a:gd name="connsiteY0-1040" fmla="*/ 405608 h 1601243"/>
              <a:gd name="connsiteX1-1041" fmla="*/ 18623 w 1965301"/>
              <a:gd name="connsiteY1-1042" fmla="*/ 1195817 h 1601243"/>
              <a:gd name="connsiteX2-1043" fmla="*/ 607155 w 1965301"/>
              <a:gd name="connsiteY2-1044" fmla="*/ 1593487 h 1601243"/>
              <a:gd name="connsiteX3-1045" fmla="*/ 1748183 w 1965301"/>
              <a:gd name="connsiteY3-1046" fmla="*/ 1383094 h 1601243"/>
              <a:gd name="connsiteX4-1047" fmla="*/ 1935955 w 1965301"/>
              <a:gd name="connsiteY4-1048" fmla="*/ 513311 h 1601243"/>
              <a:gd name="connsiteX5-1049" fmla="*/ 1154662 w 1965301"/>
              <a:gd name="connsiteY5-1050" fmla="*/ 794 h 1601243"/>
              <a:gd name="connsiteX6-1051" fmla="*/ 240260 w 1965301"/>
              <a:gd name="connsiteY6-1052" fmla="*/ 405608 h 1601243"/>
              <a:gd name="connsiteX0-1053" fmla="*/ 240260 w 1760596"/>
              <a:gd name="connsiteY0-1054" fmla="*/ 445275 h 1640910"/>
              <a:gd name="connsiteX1-1055" fmla="*/ 18623 w 1760596"/>
              <a:gd name="connsiteY1-1056" fmla="*/ 1235484 h 1640910"/>
              <a:gd name="connsiteX2-1057" fmla="*/ 607155 w 1760596"/>
              <a:gd name="connsiteY2-1058" fmla="*/ 1633154 h 1640910"/>
              <a:gd name="connsiteX3-1059" fmla="*/ 1748183 w 1760596"/>
              <a:gd name="connsiteY3-1060" fmla="*/ 1422761 h 1640910"/>
              <a:gd name="connsiteX4-1061" fmla="*/ 1154662 w 1760596"/>
              <a:gd name="connsiteY4-1062" fmla="*/ 40461 h 1640910"/>
              <a:gd name="connsiteX5-1063" fmla="*/ 240260 w 1760596"/>
              <a:gd name="connsiteY5-1064" fmla="*/ 445275 h 1640910"/>
              <a:gd name="connsiteX0-1065" fmla="*/ 320743 w 1868614"/>
              <a:gd name="connsiteY0-1066" fmla="*/ 445275 h 1501254"/>
              <a:gd name="connsiteX1-1067" fmla="*/ 99106 w 1868614"/>
              <a:gd name="connsiteY1-1068" fmla="*/ 1235484 h 1501254"/>
              <a:gd name="connsiteX2-1069" fmla="*/ 1828666 w 1868614"/>
              <a:gd name="connsiteY2-1070" fmla="*/ 1422761 h 1501254"/>
              <a:gd name="connsiteX3-1071" fmla="*/ 1235145 w 1868614"/>
              <a:gd name="connsiteY3-1072" fmla="*/ 40461 h 1501254"/>
              <a:gd name="connsiteX4-1073" fmla="*/ 320743 w 1868614"/>
              <a:gd name="connsiteY4-1074" fmla="*/ 445275 h 1501254"/>
              <a:gd name="connsiteX0-1075" fmla="*/ 1143250 w 1778836"/>
              <a:gd name="connsiteY0-1076" fmla="*/ 718 h 1474299"/>
              <a:gd name="connsiteX1-1077" fmla="*/ 7211 w 1778836"/>
              <a:gd name="connsiteY1-1078" fmla="*/ 1195741 h 1474299"/>
              <a:gd name="connsiteX2-1079" fmla="*/ 1736771 w 1778836"/>
              <a:gd name="connsiteY2-1080" fmla="*/ 1383018 h 1474299"/>
              <a:gd name="connsiteX3-1081" fmla="*/ 1143250 w 1778836"/>
              <a:gd name="connsiteY3-1082" fmla="*/ 718 h 1474299"/>
              <a:gd name="connsiteX0-1083" fmla="*/ 1143250 w 1778836"/>
              <a:gd name="connsiteY0-1084" fmla="*/ 718 h 1474299"/>
              <a:gd name="connsiteX1-1085" fmla="*/ 7211 w 1778836"/>
              <a:gd name="connsiteY1-1086" fmla="*/ 1195741 h 1474299"/>
              <a:gd name="connsiteX2-1087" fmla="*/ 1736771 w 1778836"/>
              <a:gd name="connsiteY2-1088" fmla="*/ 1383018 h 1474299"/>
              <a:gd name="connsiteX3-1089" fmla="*/ 1143250 w 1778836"/>
              <a:gd name="connsiteY3-1090" fmla="*/ 718 h 1474299"/>
              <a:gd name="connsiteX0-1091" fmla="*/ 1156853 w 1792533"/>
              <a:gd name="connsiteY0-1092" fmla="*/ 49 h 1473630"/>
              <a:gd name="connsiteX1-1093" fmla="*/ 20814 w 1792533"/>
              <a:gd name="connsiteY1-1094" fmla="*/ 1195072 h 1473630"/>
              <a:gd name="connsiteX2-1095" fmla="*/ 1750374 w 1792533"/>
              <a:gd name="connsiteY2-1096" fmla="*/ 1382349 h 1473630"/>
              <a:gd name="connsiteX3-1097" fmla="*/ 1156853 w 1792533"/>
              <a:gd name="connsiteY3-1098" fmla="*/ 49 h 1473630"/>
              <a:gd name="connsiteX0-1099" fmla="*/ 1156864 w 1863190"/>
              <a:gd name="connsiteY0-1100" fmla="*/ 191 h 1473772"/>
              <a:gd name="connsiteX1-1101" fmla="*/ 20825 w 1863190"/>
              <a:gd name="connsiteY1-1102" fmla="*/ 1195214 h 1473772"/>
              <a:gd name="connsiteX2-1103" fmla="*/ 1750385 w 1863190"/>
              <a:gd name="connsiteY2-1104" fmla="*/ 1382491 h 1473772"/>
              <a:gd name="connsiteX3-1105" fmla="*/ 1156864 w 1863190"/>
              <a:gd name="connsiteY3-1106" fmla="*/ 191 h 1473772"/>
              <a:gd name="connsiteX0-1107" fmla="*/ 1144273 w 1820030"/>
              <a:gd name="connsiteY0-1108" fmla="*/ 833 h 1486111"/>
              <a:gd name="connsiteX1-1109" fmla="*/ 8234 w 1820030"/>
              <a:gd name="connsiteY1-1110" fmla="*/ 1195856 h 1486111"/>
              <a:gd name="connsiteX2-1111" fmla="*/ 1780124 w 1820030"/>
              <a:gd name="connsiteY2-1112" fmla="*/ 1397795 h 1486111"/>
              <a:gd name="connsiteX3-1113" fmla="*/ 1144273 w 1820030"/>
              <a:gd name="connsiteY3-1114" fmla="*/ 833 h 1486111"/>
              <a:gd name="connsiteX0-1115" fmla="*/ 1144273 w 1925894"/>
              <a:gd name="connsiteY0-1116" fmla="*/ 833 h 1687852"/>
              <a:gd name="connsiteX1-1117" fmla="*/ 8234 w 1925894"/>
              <a:gd name="connsiteY1-1118" fmla="*/ 1195856 h 1687852"/>
              <a:gd name="connsiteX2-1119" fmla="*/ 1780124 w 1925894"/>
              <a:gd name="connsiteY2-1120" fmla="*/ 1397795 h 1687852"/>
              <a:gd name="connsiteX3-1121" fmla="*/ 1144273 w 1925894"/>
              <a:gd name="connsiteY3-1122" fmla="*/ 833 h 1687852"/>
              <a:gd name="connsiteX0-1123" fmla="*/ 1146055 w 1989357"/>
              <a:gd name="connsiteY0-1124" fmla="*/ 139 h 1594845"/>
              <a:gd name="connsiteX1-1125" fmla="*/ 10016 w 1989357"/>
              <a:gd name="connsiteY1-1126" fmla="*/ 1195162 h 1594845"/>
              <a:gd name="connsiteX2-1127" fmla="*/ 1850286 w 1989357"/>
              <a:gd name="connsiteY2-1128" fmla="*/ 1276879 h 1594845"/>
              <a:gd name="connsiteX3-1129" fmla="*/ 1146055 w 1989357"/>
              <a:gd name="connsiteY3-1130" fmla="*/ 139 h 1594845"/>
              <a:gd name="connsiteX0-1131" fmla="*/ 1169774 w 2013087"/>
              <a:gd name="connsiteY0-1132" fmla="*/ 1143 h 1595849"/>
              <a:gd name="connsiteX1-1133" fmla="*/ 33735 w 2013087"/>
              <a:gd name="connsiteY1-1134" fmla="*/ 1196166 h 1595849"/>
              <a:gd name="connsiteX2-1135" fmla="*/ 1874005 w 2013087"/>
              <a:gd name="connsiteY2-1136" fmla="*/ 1277883 h 1595849"/>
              <a:gd name="connsiteX3-1137" fmla="*/ 1169774 w 2013087"/>
              <a:gd name="connsiteY3-1138" fmla="*/ 1143 h 1595849"/>
              <a:gd name="connsiteX0-1139" fmla="*/ 1169790 w 2035235"/>
              <a:gd name="connsiteY0-1140" fmla="*/ 270 h 1594976"/>
              <a:gd name="connsiteX1-1141" fmla="*/ 33751 w 2035235"/>
              <a:gd name="connsiteY1-1142" fmla="*/ 1195293 h 1594976"/>
              <a:gd name="connsiteX2-1143" fmla="*/ 1874021 w 2035235"/>
              <a:gd name="connsiteY2-1144" fmla="*/ 1277010 h 1594976"/>
              <a:gd name="connsiteX3-1145" fmla="*/ 1169790 w 2035235"/>
              <a:gd name="connsiteY3-1146" fmla="*/ 270 h 1594976"/>
              <a:gd name="connsiteX0-1147" fmla="*/ 1177578 w 2043052"/>
              <a:gd name="connsiteY0-1148" fmla="*/ 13 h 1594719"/>
              <a:gd name="connsiteX1-1149" fmla="*/ 41539 w 2043052"/>
              <a:gd name="connsiteY1-1150" fmla="*/ 1195036 h 1594719"/>
              <a:gd name="connsiteX2-1151" fmla="*/ 1881809 w 2043052"/>
              <a:gd name="connsiteY2-1152" fmla="*/ 1276753 h 1594719"/>
              <a:gd name="connsiteX3-1153" fmla="*/ 1177578 w 2043052"/>
              <a:gd name="connsiteY3-1154" fmla="*/ 13 h 1594719"/>
              <a:gd name="connsiteX0-1155" fmla="*/ 1194519 w 1938473"/>
              <a:gd name="connsiteY0-1156" fmla="*/ 43 h 1464600"/>
              <a:gd name="connsiteX1-1157" fmla="*/ 9637 w 1938473"/>
              <a:gd name="connsiteY1-1158" fmla="*/ 1324086 h 1464600"/>
              <a:gd name="connsiteX2-1159" fmla="*/ 1898750 w 1938473"/>
              <a:gd name="connsiteY2-1160" fmla="*/ 1276783 h 1464600"/>
              <a:gd name="connsiteX3-1161" fmla="*/ 1194519 w 1938473"/>
              <a:gd name="connsiteY3-1162" fmla="*/ 43 h 1464600"/>
              <a:gd name="connsiteX0-1163" fmla="*/ 1240592 w 1984546"/>
              <a:gd name="connsiteY0-1164" fmla="*/ 43 h 1688949"/>
              <a:gd name="connsiteX1-1165" fmla="*/ 55710 w 1984546"/>
              <a:gd name="connsiteY1-1166" fmla="*/ 1324086 h 1688949"/>
              <a:gd name="connsiteX2-1167" fmla="*/ 1944823 w 1984546"/>
              <a:gd name="connsiteY2-1168" fmla="*/ 1276783 h 1688949"/>
              <a:gd name="connsiteX3-1169" fmla="*/ 1240592 w 1984546"/>
              <a:gd name="connsiteY3-1170" fmla="*/ 43 h 1688949"/>
              <a:gd name="connsiteX0-1171" fmla="*/ 1232694 w 1976648"/>
              <a:gd name="connsiteY0-1172" fmla="*/ 43 h 1607797"/>
              <a:gd name="connsiteX1-1173" fmla="*/ 47812 w 1976648"/>
              <a:gd name="connsiteY1-1174" fmla="*/ 1324086 h 1607797"/>
              <a:gd name="connsiteX2-1175" fmla="*/ 1936925 w 1976648"/>
              <a:gd name="connsiteY2-1176" fmla="*/ 1276783 h 1607797"/>
              <a:gd name="connsiteX3-1177" fmla="*/ 1232694 w 1976648"/>
              <a:gd name="connsiteY3-1178" fmla="*/ 43 h 1607797"/>
              <a:gd name="connsiteX0-1179" fmla="*/ 1207407 w 1949815"/>
              <a:gd name="connsiteY0-1180" fmla="*/ 18 h 1595213"/>
              <a:gd name="connsiteX1-1181" fmla="*/ 48574 w 1949815"/>
              <a:gd name="connsiteY1-1182" fmla="*/ 1306468 h 1595213"/>
              <a:gd name="connsiteX2-1183" fmla="*/ 1911638 w 1949815"/>
              <a:gd name="connsiteY2-1184" fmla="*/ 1276758 h 1595213"/>
              <a:gd name="connsiteX3-1185" fmla="*/ 1207407 w 1949815"/>
              <a:gd name="connsiteY3-1186" fmla="*/ 18 h 1595213"/>
              <a:gd name="connsiteX0-1187" fmla="*/ 1238847 w 1981256"/>
              <a:gd name="connsiteY0-1188" fmla="*/ 91 h 1595286"/>
              <a:gd name="connsiteX1-1189" fmla="*/ 80014 w 1981256"/>
              <a:gd name="connsiteY1-1190" fmla="*/ 1306541 h 1595286"/>
              <a:gd name="connsiteX2-1191" fmla="*/ 1943078 w 1981256"/>
              <a:gd name="connsiteY2-1192" fmla="*/ 1276831 h 1595286"/>
              <a:gd name="connsiteX3-1193" fmla="*/ 1238847 w 1981256"/>
              <a:gd name="connsiteY3-1194" fmla="*/ 91 h 1595286"/>
              <a:gd name="connsiteX0-1195" fmla="*/ 1238754 w 2059322"/>
              <a:gd name="connsiteY0-1196" fmla="*/ 1602 h 1596797"/>
              <a:gd name="connsiteX1-1197" fmla="*/ 79921 w 2059322"/>
              <a:gd name="connsiteY1-1198" fmla="*/ 1308052 h 1596797"/>
              <a:gd name="connsiteX2-1199" fmla="*/ 1942985 w 2059322"/>
              <a:gd name="connsiteY2-1200" fmla="*/ 1278342 h 1596797"/>
              <a:gd name="connsiteX3-1201" fmla="*/ 1238754 w 2059322"/>
              <a:gd name="connsiteY3-1202" fmla="*/ 1602 h 1596797"/>
              <a:gd name="connsiteX0-1203" fmla="*/ 1238754 w 2111405"/>
              <a:gd name="connsiteY0-1204" fmla="*/ 1768 h 1628943"/>
              <a:gd name="connsiteX1-1205" fmla="*/ 79921 w 2111405"/>
              <a:gd name="connsiteY1-1206" fmla="*/ 1308218 h 1628943"/>
              <a:gd name="connsiteX2-1207" fmla="*/ 1942985 w 2111405"/>
              <a:gd name="connsiteY2-1208" fmla="*/ 1278508 h 1628943"/>
              <a:gd name="connsiteX3-1209" fmla="*/ 1238754 w 2111405"/>
              <a:gd name="connsiteY3-1210" fmla="*/ 1768 h 1628943"/>
              <a:gd name="connsiteX0-1211" fmla="*/ 1238754 w 2114299"/>
              <a:gd name="connsiteY0-1212" fmla="*/ 1809 h 1636361"/>
              <a:gd name="connsiteX1-1213" fmla="*/ 79921 w 2114299"/>
              <a:gd name="connsiteY1-1214" fmla="*/ 1308259 h 1636361"/>
              <a:gd name="connsiteX2-1215" fmla="*/ 1942985 w 2114299"/>
              <a:gd name="connsiteY2-1216" fmla="*/ 1278549 h 1636361"/>
              <a:gd name="connsiteX3-1217" fmla="*/ 1238754 w 2114299"/>
              <a:gd name="connsiteY3-1218" fmla="*/ 1809 h 1636361"/>
              <a:gd name="connsiteX0-1219" fmla="*/ 1241148 w 2116693"/>
              <a:gd name="connsiteY0-1220" fmla="*/ 1809 h 1604757"/>
              <a:gd name="connsiteX1-1221" fmla="*/ 82315 w 2116693"/>
              <a:gd name="connsiteY1-1222" fmla="*/ 1308259 h 1604757"/>
              <a:gd name="connsiteX2-1223" fmla="*/ 1945379 w 2116693"/>
              <a:gd name="connsiteY2-1224" fmla="*/ 1278549 h 1604757"/>
              <a:gd name="connsiteX3-1225" fmla="*/ 1241148 w 2116693"/>
              <a:gd name="connsiteY3-1226" fmla="*/ 1809 h 1604757"/>
              <a:gd name="connsiteX0-1227" fmla="*/ 1253276 w 2128821"/>
              <a:gd name="connsiteY0-1228" fmla="*/ 1809 h 1622918"/>
              <a:gd name="connsiteX1-1229" fmla="*/ 94443 w 2128821"/>
              <a:gd name="connsiteY1-1230" fmla="*/ 1308259 h 1622918"/>
              <a:gd name="connsiteX2-1231" fmla="*/ 1957507 w 2128821"/>
              <a:gd name="connsiteY2-1232" fmla="*/ 1278549 h 1622918"/>
              <a:gd name="connsiteX3-1233" fmla="*/ 1253276 w 2128821"/>
              <a:gd name="connsiteY3-1234" fmla="*/ 1809 h 1622918"/>
              <a:gd name="connsiteX0-1235" fmla="*/ 1205569 w 1947213"/>
              <a:gd name="connsiteY0-1236" fmla="*/ 12 h 1577055"/>
              <a:gd name="connsiteX1-1237" fmla="*/ 59761 w 1947213"/>
              <a:gd name="connsiteY1-1238" fmla="*/ 1300597 h 1577055"/>
              <a:gd name="connsiteX2-1239" fmla="*/ 1909800 w 1947213"/>
              <a:gd name="connsiteY2-1240" fmla="*/ 1276752 h 1577055"/>
              <a:gd name="connsiteX3-1241" fmla="*/ 1205569 w 1947213"/>
              <a:gd name="connsiteY3-1242" fmla="*/ 12 h 1577055"/>
              <a:gd name="connsiteX0-1243" fmla="*/ 1230887 w 1972532"/>
              <a:gd name="connsiteY0-1244" fmla="*/ 21 h 1577064"/>
              <a:gd name="connsiteX1-1245" fmla="*/ 85079 w 1972532"/>
              <a:gd name="connsiteY1-1246" fmla="*/ 1300606 h 1577064"/>
              <a:gd name="connsiteX2-1247" fmla="*/ 1935118 w 1972532"/>
              <a:gd name="connsiteY2-1248" fmla="*/ 1276761 h 1577064"/>
              <a:gd name="connsiteX3-1249" fmla="*/ 1230887 w 1972532"/>
              <a:gd name="connsiteY3-1250" fmla="*/ 21 h 1577064"/>
              <a:gd name="connsiteX0-1251" fmla="*/ 1230821 w 2056801"/>
              <a:gd name="connsiteY0-1252" fmla="*/ 1508 h 1578551"/>
              <a:gd name="connsiteX1-1253" fmla="*/ 85013 w 2056801"/>
              <a:gd name="connsiteY1-1254" fmla="*/ 1302093 h 1578551"/>
              <a:gd name="connsiteX2-1255" fmla="*/ 1935052 w 2056801"/>
              <a:gd name="connsiteY2-1256" fmla="*/ 1278248 h 1578551"/>
              <a:gd name="connsiteX3-1257" fmla="*/ 1230821 w 2056801"/>
              <a:gd name="connsiteY3-1258" fmla="*/ 1508 h 1578551"/>
              <a:gd name="connsiteX0-1259" fmla="*/ 1230821 w 2157960"/>
              <a:gd name="connsiteY0-1260" fmla="*/ 1840 h 1644787"/>
              <a:gd name="connsiteX1-1261" fmla="*/ 85013 w 2157960"/>
              <a:gd name="connsiteY1-1262" fmla="*/ 1302425 h 1644787"/>
              <a:gd name="connsiteX2-1263" fmla="*/ 1935052 w 2157960"/>
              <a:gd name="connsiteY2-1264" fmla="*/ 1278580 h 1644787"/>
              <a:gd name="connsiteX3-1265" fmla="*/ 1230821 w 2157960"/>
              <a:gd name="connsiteY3-1266" fmla="*/ 1840 h 1644787"/>
              <a:gd name="connsiteX0-1267" fmla="*/ 1230821 w 2152177"/>
              <a:gd name="connsiteY0-1268" fmla="*/ 1835 h 1643769"/>
              <a:gd name="connsiteX1-1269" fmla="*/ 85013 w 2152177"/>
              <a:gd name="connsiteY1-1270" fmla="*/ 1302420 h 1643769"/>
              <a:gd name="connsiteX2-1271" fmla="*/ 1935052 w 2152177"/>
              <a:gd name="connsiteY2-1272" fmla="*/ 1278575 h 1643769"/>
              <a:gd name="connsiteX3-1273" fmla="*/ 1230821 w 2152177"/>
              <a:gd name="connsiteY3-1274" fmla="*/ 1835 h 1643769"/>
              <a:gd name="connsiteX0-1275" fmla="*/ 1229662 w 2151018"/>
              <a:gd name="connsiteY0-1276" fmla="*/ 1835 h 1636743"/>
              <a:gd name="connsiteX1-1277" fmla="*/ 83854 w 2151018"/>
              <a:gd name="connsiteY1-1278" fmla="*/ 1302420 h 1636743"/>
              <a:gd name="connsiteX2-1279" fmla="*/ 1933893 w 2151018"/>
              <a:gd name="connsiteY2-1280" fmla="*/ 1278575 h 1636743"/>
              <a:gd name="connsiteX3-1281" fmla="*/ 1229662 w 2151018"/>
              <a:gd name="connsiteY3-1282" fmla="*/ 1835 h 1636743"/>
              <a:gd name="connsiteX0-1283" fmla="*/ 1235306 w 2156586"/>
              <a:gd name="connsiteY0-1284" fmla="*/ 2316 h 1637224"/>
              <a:gd name="connsiteX1-1285" fmla="*/ 89498 w 2156586"/>
              <a:gd name="connsiteY1-1286" fmla="*/ 1302901 h 1637224"/>
              <a:gd name="connsiteX2-1287" fmla="*/ 1939537 w 2156586"/>
              <a:gd name="connsiteY2-1288" fmla="*/ 1279056 h 1637224"/>
              <a:gd name="connsiteX3-1289" fmla="*/ 1235306 w 2156586"/>
              <a:gd name="connsiteY3-1290" fmla="*/ 2316 h 1637224"/>
              <a:gd name="connsiteX0-1291" fmla="*/ 1235306 w 2145020"/>
              <a:gd name="connsiteY0-1292" fmla="*/ 2296 h 1634147"/>
              <a:gd name="connsiteX1-1293" fmla="*/ 89498 w 2145020"/>
              <a:gd name="connsiteY1-1294" fmla="*/ 1302881 h 1634147"/>
              <a:gd name="connsiteX2-1295" fmla="*/ 1939537 w 2145020"/>
              <a:gd name="connsiteY2-1296" fmla="*/ 1279036 h 1634147"/>
              <a:gd name="connsiteX3-1297" fmla="*/ 1235306 w 2145020"/>
              <a:gd name="connsiteY3-1298" fmla="*/ 2296 h 1634147"/>
              <a:gd name="connsiteX0-1299" fmla="*/ 1155484 w 1953219"/>
              <a:gd name="connsiteY0-1300" fmla="*/ 12 h 1528219"/>
              <a:gd name="connsiteX1-1301" fmla="*/ 9676 w 1953219"/>
              <a:gd name="connsiteY1-1302" fmla="*/ 1300597 h 1528219"/>
              <a:gd name="connsiteX2-1303" fmla="*/ 1849947 w 1953219"/>
              <a:gd name="connsiteY2-1304" fmla="*/ 1278951 h 1528219"/>
              <a:gd name="connsiteX3-1305" fmla="*/ 1155484 w 1953219"/>
              <a:gd name="connsiteY3-1306" fmla="*/ 12 h 1528219"/>
              <a:gd name="connsiteX0-1307" fmla="*/ 1155484 w 2080495"/>
              <a:gd name="connsiteY0-1308" fmla="*/ 16 h 1646206"/>
              <a:gd name="connsiteX1-1309" fmla="*/ 9676 w 2080495"/>
              <a:gd name="connsiteY1-1310" fmla="*/ 1300601 h 1646206"/>
              <a:gd name="connsiteX2-1311" fmla="*/ 1849947 w 2080495"/>
              <a:gd name="connsiteY2-1312" fmla="*/ 1278955 h 1646206"/>
              <a:gd name="connsiteX3-1313" fmla="*/ 1155484 w 2080495"/>
              <a:gd name="connsiteY3-1314" fmla="*/ 16 h 1646206"/>
              <a:gd name="connsiteX0-1315" fmla="*/ 1193070 w 2118072"/>
              <a:gd name="connsiteY0-1316" fmla="*/ 66 h 1646256"/>
              <a:gd name="connsiteX1-1317" fmla="*/ 47262 w 2118072"/>
              <a:gd name="connsiteY1-1318" fmla="*/ 1300651 h 1646256"/>
              <a:gd name="connsiteX2-1319" fmla="*/ 1887533 w 2118072"/>
              <a:gd name="connsiteY2-1320" fmla="*/ 1279005 h 1646256"/>
              <a:gd name="connsiteX3-1321" fmla="*/ 1193070 w 2118072"/>
              <a:gd name="connsiteY3-1322" fmla="*/ 66 h 1646256"/>
              <a:gd name="connsiteX0-1323" fmla="*/ 1192917 w 2164939"/>
              <a:gd name="connsiteY0-1324" fmla="*/ 1150 h 1647340"/>
              <a:gd name="connsiteX1-1325" fmla="*/ 47109 w 2164939"/>
              <a:gd name="connsiteY1-1326" fmla="*/ 1301735 h 1647340"/>
              <a:gd name="connsiteX2-1327" fmla="*/ 1887380 w 2164939"/>
              <a:gd name="connsiteY2-1328" fmla="*/ 1280089 h 1647340"/>
              <a:gd name="connsiteX3-1329" fmla="*/ 1192917 w 2164939"/>
              <a:gd name="connsiteY3-1330" fmla="*/ 1150 h 1647340"/>
              <a:gd name="connsiteX0-1331" fmla="*/ 1193028 w 2175340"/>
              <a:gd name="connsiteY0-1332" fmla="*/ 613 h 1646803"/>
              <a:gd name="connsiteX1-1333" fmla="*/ 47220 w 2175340"/>
              <a:gd name="connsiteY1-1334" fmla="*/ 1301198 h 1646803"/>
              <a:gd name="connsiteX2-1335" fmla="*/ 1887491 w 2175340"/>
              <a:gd name="connsiteY2-1336" fmla="*/ 1279552 h 1646803"/>
              <a:gd name="connsiteX3-1337" fmla="*/ 1193028 w 2175340"/>
              <a:gd name="connsiteY3-1338" fmla="*/ 613 h 1646803"/>
              <a:gd name="connsiteX0-1339" fmla="*/ 1193028 w 2125059"/>
              <a:gd name="connsiteY0-1340" fmla="*/ 577 h 1629643"/>
              <a:gd name="connsiteX1-1341" fmla="*/ 47220 w 2125059"/>
              <a:gd name="connsiteY1-1342" fmla="*/ 1301162 h 1629643"/>
              <a:gd name="connsiteX2-1343" fmla="*/ 1887491 w 2125059"/>
              <a:gd name="connsiteY2-1344" fmla="*/ 1279516 h 1629643"/>
              <a:gd name="connsiteX3-1345" fmla="*/ 1193028 w 2125059"/>
              <a:gd name="connsiteY3-1346" fmla="*/ 577 h 1629643"/>
              <a:gd name="connsiteX0-1347" fmla="*/ 1193028 w 2122923"/>
              <a:gd name="connsiteY0-1348" fmla="*/ 586 h 1634403"/>
              <a:gd name="connsiteX1-1349" fmla="*/ 47220 w 2122923"/>
              <a:gd name="connsiteY1-1350" fmla="*/ 1301171 h 1634403"/>
              <a:gd name="connsiteX2-1351" fmla="*/ 1887491 w 2122923"/>
              <a:gd name="connsiteY2-1352" fmla="*/ 1279525 h 1634403"/>
              <a:gd name="connsiteX3-1353" fmla="*/ 1193028 w 2122923"/>
              <a:gd name="connsiteY3-1354" fmla="*/ 586 h 1634403"/>
              <a:gd name="connsiteX0-1355" fmla="*/ 1248394 w 2178289"/>
              <a:gd name="connsiteY0-1356" fmla="*/ 586 h 1636304"/>
              <a:gd name="connsiteX1-1357" fmla="*/ 102586 w 2178289"/>
              <a:gd name="connsiteY1-1358" fmla="*/ 1301171 h 1636304"/>
              <a:gd name="connsiteX2-1359" fmla="*/ 1942857 w 2178289"/>
              <a:gd name="connsiteY2-1360" fmla="*/ 1279525 h 1636304"/>
              <a:gd name="connsiteX3-1361" fmla="*/ 1248394 w 2178289"/>
              <a:gd name="connsiteY3-1362" fmla="*/ 586 h 1636304"/>
              <a:gd name="connsiteX0-1363" fmla="*/ 1248394 w 2178289"/>
              <a:gd name="connsiteY0-1364" fmla="*/ 586 h 1636304"/>
              <a:gd name="connsiteX1-1365" fmla="*/ 102586 w 2178289"/>
              <a:gd name="connsiteY1-1366" fmla="*/ 1301171 h 1636304"/>
              <a:gd name="connsiteX2-1367" fmla="*/ 1942857 w 2178289"/>
              <a:gd name="connsiteY2-1368" fmla="*/ 1279525 h 1636304"/>
              <a:gd name="connsiteX3-1369" fmla="*/ 1248394 w 2178289"/>
              <a:gd name="connsiteY3-1370" fmla="*/ 586 h 1636304"/>
              <a:gd name="connsiteX0-1371" fmla="*/ 1251521 w 2181416"/>
              <a:gd name="connsiteY0-1372" fmla="*/ 586 h 1642736"/>
              <a:gd name="connsiteX1-1373" fmla="*/ 105713 w 2181416"/>
              <a:gd name="connsiteY1-1374" fmla="*/ 1301171 h 1642736"/>
              <a:gd name="connsiteX2-1375" fmla="*/ 1945984 w 2181416"/>
              <a:gd name="connsiteY2-1376" fmla="*/ 1279525 h 1642736"/>
              <a:gd name="connsiteX3-1377" fmla="*/ 1251521 w 2181416"/>
              <a:gd name="connsiteY3-1378" fmla="*/ 586 h 1642736"/>
              <a:gd name="connsiteX0-1379" fmla="*/ 1248543 w 2178438"/>
              <a:gd name="connsiteY0-1380" fmla="*/ 586 h 1634411"/>
              <a:gd name="connsiteX1-1381" fmla="*/ 102735 w 2178438"/>
              <a:gd name="connsiteY1-1382" fmla="*/ 1301171 h 1634411"/>
              <a:gd name="connsiteX2-1383" fmla="*/ 1943006 w 2178438"/>
              <a:gd name="connsiteY2-1384" fmla="*/ 1279525 h 1634411"/>
              <a:gd name="connsiteX3-1385" fmla="*/ 1248543 w 2178438"/>
              <a:gd name="connsiteY3-1386" fmla="*/ 586 h 1634411"/>
              <a:gd name="connsiteX0-1387" fmla="*/ 1248543 w 2178438"/>
              <a:gd name="connsiteY0-1388" fmla="*/ 586 h 1634411"/>
              <a:gd name="connsiteX1-1389" fmla="*/ 102735 w 2178438"/>
              <a:gd name="connsiteY1-1390" fmla="*/ 1301171 h 1634411"/>
              <a:gd name="connsiteX2-1391" fmla="*/ 1943006 w 2178438"/>
              <a:gd name="connsiteY2-1392" fmla="*/ 1279525 h 1634411"/>
              <a:gd name="connsiteX3-1393" fmla="*/ 1248543 w 2178438"/>
              <a:gd name="connsiteY3-1394" fmla="*/ 586 h 1634411"/>
              <a:gd name="connsiteX0-1395" fmla="*/ 1248543 w 2137968"/>
              <a:gd name="connsiteY0-1396" fmla="*/ 544 h 1645342"/>
              <a:gd name="connsiteX1-1397" fmla="*/ 102735 w 2137968"/>
              <a:gd name="connsiteY1-1398" fmla="*/ 1301129 h 1645342"/>
              <a:gd name="connsiteX2-1399" fmla="*/ 1943006 w 2137968"/>
              <a:gd name="connsiteY2-1400" fmla="*/ 1279483 h 1645342"/>
              <a:gd name="connsiteX3-1401" fmla="*/ 1248543 w 2137968"/>
              <a:gd name="connsiteY3-1402" fmla="*/ 544 h 1645342"/>
              <a:gd name="connsiteX0-1403" fmla="*/ 1242578 w 2132030"/>
              <a:gd name="connsiteY0-1404" fmla="*/ 321 h 1645119"/>
              <a:gd name="connsiteX1-1405" fmla="*/ 96770 w 2132030"/>
              <a:gd name="connsiteY1-1406" fmla="*/ 1300906 h 1645119"/>
              <a:gd name="connsiteX2-1407" fmla="*/ 1937041 w 2132030"/>
              <a:gd name="connsiteY2-1408" fmla="*/ 1279260 h 1645119"/>
              <a:gd name="connsiteX3-1409" fmla="*/ 1242578 w 2132030"/>
              <a:gd name="connsiteY3-1410" fmla="*/ 321 h 1645119"/>
              <a:gd name="connsiteX0-1411" fmla="*/ 1242564 w 2146243"/>
              <a:gd name="connsiteY0-1412" fmla="*/ 498 h 1645296"/>
              <a:gd name="connsiteX1-1413" fmla="*/ 96756 w 2146243"/>
              <a:gd name="connsiteY1-1414" fmla="*/ 1301083 h 1645296"/>
              <a:gd name="connsiteX2-1415" fmla="*/ 1937027 w 2146243"/>
              <a:gd name="connsiteY2-1416" fmla="*/ 1279437 h 1645296"/>
              <a:gd name="connsiteX3-1417" fmla="*/ 1242564 w 2146243"/>
              <a:gd name="connsiteY3-1418" fmla="*/ 498 h 1645296"/>
              <a:gd name="connsiteX0-1419" fmla="*/ 1244618 w 2148298"/>
              <a:gd name="connsiteY0-1420" fmla="*/ 498 h 1646970"/>
              <a:gd name="connsiteX1-1421" fmla="*/ 98810 w 2148298"/>
              <a:gd name="connsiteY1-1422" fmla="*/ 1301083 h 1646970"/>
              <a:gd name="connsiteX2-1423" fmla="*/ 1939081 w 2148298"/>
              <a:gd name="connsiteY2-1424" fmla="*/ 1279437 h 1646970"/>
              <a:gd name="connsiteX3-1425" fmla="*/ 1244618 w 2148298"/>
              <a:gd name="connsiteY3-1426" fmla="*/ 498 h 1646970"/>
              <a:gd name="connsiteX0-1427" fmla="*/ 1248642 w 2152322"/>
              <a:gd name="connsiteY0-1428" fmla="*/ 498 h 1650135"/>
              <a:gd name="connsiteX1-1429" fmla="*/ 102834 w 2152322"/>
              <a:gd name="connsiteY1-1430" fmla="*/ 1301083 h 1650135"/>
              <a:gd name="connsiteX2-1431" fmla="*/ 1943105 w 2152322"/>
              <a:gd name="connsiteY2-1432" fmla="*/ 1279437 h 1650135"/>
              <a:gd name="connsiteX3-1433" fmla="*/ 1248642 w 2152322"/>
              <a:gd name="connsiteY3-1434" fmla="*/ 498 h 1650135"/>
              <a:gd name="connsiteX0-1435" fmla="*/ 1176337 w 1908054"/>
              <a:gd name="connsiteY0-1436" fmla="*/ 4 h 1452712"/>
              <a:gd name="connsiteX1-1437" fmla="*/ 40297 w 1908054"/>
              <a:gd name="connsiteY1-1438" fmla="*/ 1291792 h 1452712"/>
              <a:gd name="connsiteX2-1439" fmla="*/ 1870800 w 1908054"/>
              <a:gd name="connsiteY2-1440" fmla="*/ 1278943 h 1452712"/>
              <a:gd name="connsiteX3-1441" fmla="*/ 1176337 w 1908054"/>
              <a:gd name="connsiteY3-1442" fmla="*/ 4 h 1452712"/>
              <a:gd name="connsiteX0-1443" fmla="*/ 1213429 w 1945145"/>
              <a:gd name="connsiteY0-1444" fmla="*/ 4 h 1461992"/>
              <a:gd name="connsiteX1-1445" fmla="*/ 77389 w 1945145"/>
              <a:gd name="connsiteY1-1446" fmla="*/ 1291792 h 1461992"/>
              <a:gd name="connsiteX2-1447" fmla="*/ 1907892 w 1945145"/>
              <a:gd name="connsiteY2-1448" fmla="*/ 1278943 h 1461992"/>
              <a:gd name="connsiteX3-1449" fmla="*/ 1213429 w 1945145"/>
              <a:gd name="connsiteY3-1450" fmla="*/ 4 h 1461992"/>
              <a:gd name="connsiteX0-1451" fmla="*/ 1213429 w 2049478"/>
              <a:gd name="connsiteY0-1452" fmla="*/ 6 h 1470422"/>
              <a:gd name="connsiteX1-1453" fmla="*/ 77389 w 2049478"/>
              <a:gd name="connsiteY1-1454" fmla="*/ 1291794 h 1470422"/>
              <a:gd name="connsiteX2-1455" fmla="*/ 1907892 w 2049478"/>
              <a:gd name="connsiteY2-1456" fmla="*/ 1278945 h 1470422"/>
              <a:gd name="connsiteX3-1457" fmla="*/ 1213429 w 2049478"/>
              <a:gd name="connsiteY3-1458" fmla="*/ 6 h 1470422"/>
              <a:gd name="connsiteX0-1459" fmla="*/ 1213429 w 2092777"/>
              <a:gd name="connsiteY0-1460" fmla="*/ 6 h 1626259"/>
              <a:gd name="connsiteX1-1461" fmla="*/ 77389 w 2092777"/>
              <a:gd name="connsiteY1-1462" fmla="*/ 1291794 h 1626259"/>
              <a:gd name="connsiteX2-1463" fmla="*/ 1907892 w 2092777"/>
              <a:gd name="connsiteY2-1464" fmla="*/ 1278945 h 1626259"/>
              <a:gd name="connsiteX3-1465" fmla="*/ 1213429 w 2092777"/>
              <a:gd name="connsiteY3-1466" fmla="*/ 6 h 1626259"/>
              <a:gd name="connsiteX0-1467" fmla="*/ 1213429 w 2091790"/>
              <a:gd name="connsiteY0-1468" fmla="*/ 7 h 1651396"/>
              <a:gd name="connsiteX1-1469" fmla="*/ 77389 w 2091790"/>
              <a:gd name="connsiteY1-1470" fmla="*/ 1291795 h 1651396"/>
              <a:gd name="connsiteX2-1471" fmla="*/ 1907892 w 2091790"/>
              <a:gd name="connsiteY2-1472" fmla="*/ 1278946 h 1651396"/>
              <a:gd name="connsiteX3-1473" fmla="*/ 1213429 w 2091790"/>
              <a:gd name="connsiteY3-1474" fmla="*/ 7 h 1651396"/>
              <a:gd name="connsiteX0-1475" fmla="*/ 1257248 w 2135556"/>
              <a:gd name="connsiteY0-1476" fmla="*/ 413 h 1651802"/>
              <a:gd name="connsiteX1-1477" fmla="*/ 121208 w 2135556"/>
              <a:gd name="connsiteY1-1478" fmla="*/ 1292201 h 1651802"/>
              <a:gd name="connsiteX2-1479" fmla="*/ 1951711 w 2135556"/>
              <a:gd name="connsiteY2-1480" fmla="*/ 1279352 h 1651802"/>
              <a:gd name="connsiteX3-1481" fmla="*/ 1257248 w 2135556"/>
              <a:gd name="connsiteY3-1482" fmla="*/ 413 h 1651802"/>
              <a:gd name="connsiteX0-1483" fmla="*/ 1257046 w 2194417"/>
              <a:gd name="connsiteY0-1484" fmla="*/ 4642 h 1656031"/>
              <a:gd name="connsiteX1-1485" fmla="*/ 121006 w 2194417"/>
              <a:gd name="connsiteY1-1486" fmla="*/ 1296430 h 1656031"/>
              <a:gd name="connsiteX2-1487" fmla="*/ 1951509 w 2194417"/>
              <a:gd name="connsiteY2-1488" fmla="*/ 1283581 h 1656031"/>
              <a:gd name="connsiteX3-1489" fmla="*/ 1257046 w 2194417"/>
              <a:gd name="connsiteY3-1490" fmla="*/ 4642 h 1656031"/>
              <a:gd name="connsiteX0-1491" fmla="*/ 1257046 w 2181567"/>
              <a:gd name="connsiteY0-1492" fmla="*/ 4439 h 1657338"/>
              <a:gd name="connsiteX1-1493" fmla="*/ 121006 w 2181567"/>
              <a:gd name="connsiteY1-1494" fmla="*/ 1296227 h 1657338"/>
              <a:gd name="connsiteX2-1495" fmla="*/ 1951509 w 2181567"/>
              <a:gd name="connsiteY2-1496" fmla="*/ 1283378 h 1657338"/>
              <a:gd name="connsiteX3-1497" fmla="*/ 1257046 w 2181567"/>
              <a:gd name="connsiteY3-1498" fmla="*/ 4439 h 1657338"/>
              <a:gd name="connsiteX0-1499" fmla="*/ 1257046 w 2182501"/>
              <a:gd name="connsiteY0-1500" fmla="*/ 4428 h 1644095"/>
              <a:gd name="connsiteX1-1501" fmla="*/ 121006 w 2182501"/>
              <a:gd name="connsiteY1-1502" fmla="*/ 1296216 h 1644095"/>
              <a:gd name="connsiteX2-1503" fmla="*/ 1951509 w 2182501"/>
              <a:gd name="connsiteY2-1504" fmla="*/ 1283367 h 1644095"/>
              <a:gd name="connsiteX3-1505" fmla="*/ 1257046 w 2182501"/>
              <a:gd name="connsiteY3-1506" fmla="*/ 4428 h 1644095"/>
              <a:gd name="connsiteX0-1507" fmla="*/ 1258955 w 2184410"/>
              <a:gd name="connsiteY0-1508" fmla="*/ 4428 h 1649991"/>
              <a:gd name="connsiteX1-1509" fmla="*/ 122915 w 2184410"/>
              <a:gd name="connsiteY1-1510" fmla="*/ 1296216 h 1649991"/>
              <a:gd name="connsiteX2-1511" fmla="*/ 1953418 w 2184410"/>
              <a:gd name="connsiteY2-1512" fmla="*/ 1283367 h 1649991"/>
              <a:gd name="connsiteX3-1513" fmla="*/ 1258955 w 2184410"/>
              <a:gd name="connsiteY3-1514" fmla="*/ 4428 h 1649991"/>
              <a:gd name="connsiteX0-1515" fmla="*/ 1258955 w 2184410"/>
              <a:gd name="connsiteY0-1516" fmla="*/ 4428 h 1649991"/>
              <a:gd name="connsiteX1-1517" fmla="*/ 122915 w 2184410"/>
              <a:gd name="connsiteY1-1518" fmla="*/ 1296216 h 1649991"/>
              <a:gd name="connsiteX2-1519" fmla="*/ 1953418 w 2184410"/>
              <a:gd name="connsiteY2-1520" fmla="*/ 1283367 h 1649991"/>
              <a:gd name="connsiteX3-1521" fmla="*/ 1258955 w 2184410"/>
              <a:gd name="connsiteY3-1522" fmla="*/ 4428 h 1649991"/>
              <a:gd name="connsiteX0-1523" fmla="*/ 1270893 w 2196348"/>
              <a:gd name="connsiteY0-1524" fmla="*/ 4428 h 1656216"/>
              <a:gd name="connsiteX1-1525" fmla="*/ 134853 w 2196348"/>
              <a:gd name="connsiteY1-1526" fmla="*/ 1296216 h 1656216"/>
              <a:gd name="connsiteX2-1527" fmla="*/ 1965356 w 2196348"/>
              <a:gd name="connsiteY2-1528" fmla="*/ 1283367 h 1656216"/>
              <a:gd name="connsiteX3-1529" fmla="*/ 1270893 w 2196348"/>
              <a:gd name="connsiteY3-1530" fmla="*/ 4428 h 1656216"/>
              <a:gd name="connsiteX0-1531" fmla="*/ 1270893 w 2198502"/>
              <a:gd name="connsiteY0-1532" fmla="*/ 4404 h 1645014"/>
              <a:gd name="connsiteX1-1533" fmla="*/ 134853 w 2198502"/>
              <a:gd name="connsiteY1-1534" fmla="*/ 1296192 h 1645014"/>
              <a:gd name="connsiteX2-1535" fmla="*/ 1965356 w 2198502"/>
              <a:gd name="connsiteY2-1536" fmla="*/ 1283343 h 1645014"/>
              <a:gd name="connsiteX3-1537" fmla="*/ 1270893 w 2198502"/>
              <a:gd name="connsiteY3-1538" fmla="*/ 4404 h 1645014"/>
              <a:gd name="connsiteX0-1539" fmla="*/ 1278297 w 2205906"/>
              <a:gd name="connsiteY0-1540" fmla="*/ 4404 h 1653270"/>
              <a:gd name="connsiteX1-1541" fmla="*/ 142257 w 2205906"/>
              <a:gd name="connsiteY1-1542" fmla="*/ 1296192 h 1653270"/>
              <a:gd name="connsiteX2-1543" fmla="*/ 1972760 w 2205906"/>
              <a:gd name="connsiteY2-1544" fmla="*/ 1283343 h 1653270"/>
              <a:gd name="connsiteX3-1545" fmla="*/ 1278297 w 2205906"/>
              <a:gd name="connsiteY3-1546" fmla="*/ 4404 h 1653270"/>
              <a:gd name="connsiteX0-1547" fmla="*/ 1278297 w 2197345"/>
              <a:gd name="connsiteY0-1548" fmla="*/ 4261 h 1653685"/>
              <a:gd name="connsiteX1-1549" fmla="*/ 142257 w 2197345"/>
              <a:gd name="connsiteY1-1550" fmla="*/ 1296049 h 1653685"/>
              <a:gd name="connsiteX2-1551" fmla="*/ 1972760 w 2197345"/>
              <a:gd name="connsiteY2-1552" fmla="*/ 1283200 h 1653685"/>
              <a:gd name="connsiteX3-1553" fmla="*/ 1278297 w 2197345"/>
              <a:gd name="connsiteY3-1554" fmla="*/ 4261 h 1653685"/>
              <a:gd name="connsiteX0-1555" fmla="*/ 1278297 w 2207466"/>
              <a:gd name="connsiteY0-1556" fmla="*/ 4153 h 1634305"/>
              <a:gd name="connsiteX1-1557" fmla="*/ 142257 w 2207466"/>
              <a:gd name="connsiteY1-1558" fmla="*/ 1295941 h 1634305"/>
              <a:gd name="connsiteX2-1559" fmla="*/ 1972760 w 2207466"/>
              <a:gd name="connsiteY2-1560" fmla="*/ 1283092 h 1634305"/>
              <a:gd name="connsiteX3-1561" fmla="*/ 1278297 w 2207466"/>
              <a:gd name="connsiteY3-1562" fmla="*/ 4153 h 1634305"/>
              <a:gd name="connsiteX0-1563" fmla="*/ 1278541 w 2202557"/>
              <a:gd name="connsiteY0-1564" fmla="*/ 1436 h 1631588"/>
              <a:gd name="connsiteX1-1565" fmla="*/ 142501 w 2202557"/>
              <a:gd name="connsiteY1-1566" fmla="*/ 1293224 h 1631588"/>
              <a:gd name="connsiteX2-1567" fmla="*/ 1973004 w 2202557"/>
              <a:gd name="connsiteY2-1568" fmla="*/ 1280375 h 1631588"/>
              <a:gd name="connsiteX3-1569" fmla="*/ 1278541 w 2202557"/>
              <a:gd name="connsiteY3-1570" fmla="*/ 1436 h 1631588"/>
              <a:gd name="connsiteX0-1571" fmla="*/ 1278541 w 2207901"/>
              <a:gd name="connsiteY0-1572" fmla="*/ 1414 h 1631566"/>
              <a:gd name="connsiteX1-1573" fmla="*/ 142501 w 2207901"/>
              <a:gd name="connsiteY1-1574" fmla="*/ 1293202 h 1631566"/>
              <a:gd name="connsiteX2-1575" fmla="*/ 1973004 w 2207901"/>
              <a:gd name="connsiteY2-1576" fmla="*/ 1280353 h 1631566"/>
              <a:gd name="connsiteX3-1577" fmla="*/ 1278541 w 2207901"/>
              <a:gd name="connsiteY3-1578" fmla="*/ 1414 h 1631566"/>
            </a:gdLst>
            <a:ahLst/>
            <a:cxnLst>
              <a:cxn ang="0">
                <a:pos x="connsiteX0-1" y="connsiteY0-2"/>
              </a:cxn>
              <a:cxn ang="0">
                <a:pos x="connsiteX1-3" y="connsiteY1-4"/>
              </a:cxn>
              <a:cxn ang="0">
                <a:pos x="connsiteX2-5" y="connsiteY2-6"/>
              </a:cxn>
              <a:cxn ang="0">
                <a:pos x="connsiteX3-7" y="connsiteY3-8"/>
              </a:cxn>
            </a:cxnLst>
            <a:rect l="l" t="t" r="r" b="b"/>
            <a:pathLst>
              <a:path w="2207901" h="1631566">
                <a:moveTo>
                  <a:pt x="1278541" y="1414"/>
                </a:moveTo>
                <a:cubicBezTo>
                  <a:pt x="365139" y="47636"/>
                  <a:pt x="-305296" y="762099"/>
                  <a:pt x="142501" y="1293202"/>
                </a:cubicBezTo>
                <a:cubicBezTo>
                  <a:pt x="412516" y="1613449"/>
                  <a:pt x="1498610" y="1864408"/>
                  <a:pt x="1973004" y="1280353"/>
                </a:cubicBezTo>
                <a:cubicBezTo>
                  <a:pt x="2552666" y="566696"/>
                  <a:pt x="1959256" y="-33033"/>
                  <a:pt x="1278541" y="1414"/>
                </a:cubicBezTo>
                <a:close/>
              </a:path>
            </a:pathLst>
          </a:custGeom>
          <a:gradFill>
            <a:gsLst>
              <a:gs pos="0">
                <a:schemeClr val="accent3">
                  <a:alpha val="40000"/>
                </a:schemeClr>
              </a:gs>
              <a:gs pos="100000">
                <a:schemeClr val="accent3">
                  <a:alpha val="10000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pic>
        <p:nvPicPr>
          <p:cNvPr id="23" name="图片 54" descr="/data/temp/2c415fc2-81cb-11f0-9d37-161b4b2b6529.jpg@base@tag=imgScale&amp;m=1&amp;w=650&amp;h=537&amp;q=952c415fc2-81cb-11f0-9d37-161b4b2b6529"/>
          <p:cNvPicPr>
            <a:picLocks noChangeAspect="1"/>
          </p:cNvPicPr>
          <p:nvPr>
            <p:custDataLst>
              <p:tags r:id="rId15"/>
            </p:custDataLst>
          </p:nvPr>
        </p:nvPicPr>
        <p:blipFill rotWithShape="1">
          <a:blip r:embed="rId16"/>
          <a:srcRect l="9756" r="9756"/>
          <a:stretch>
            <a:fillRect/>
          </a:stretch>
        </p:blipFill>
        <p:spPr>
          <a:xfrm>
            <a:off x="8788400" y="1323975"/>
            <a:ext cx="1911985" cy="1580515"/>
          </a:xfrm>
          <a:custGeom>
            <a:avLst/>
            <a:gdLst>
              <a:gd name="connsiteX0" fmla="*/ 1388864 w 2081712"/>
              <a:gd name="connsiteY0" fmla="*/ 108 h 1721024"/>
              <a:gd name="connsiteX1" fmla="*/ 1969409 w 2081712"/>
              <a:gd name="connsiteY1" fmla="*/ 913529 h 1721024"/>
              <a:gd name="connsiteX2" fmla="*/ 122091 w 2081712"/>
              <a:gd name="connsiteY2" fmla="*/ 1246864 h 1721024"/>
              <a:gd name="connsiteX3" fmla="*/ 952763 w 2081712"/>
              <a:gd name="connsiteY3" fmla="*/ 45652 h 1721024"/>
              <a:gd name="connsiteX4" fmla="*/ 1388864 w 2081712"/>
              <a:gd name="connsiteY4" fmla="*/ 108 h 172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1712" h="1721024">
                <a:moveTo>
                  <a:pt x="1388864" y="108"/>
                </a:moveTo>
                <a:cubicBezTo>
                  <a:pt x="1849049" y="5297"/>
                  <a:pt x="2296758" y="199455"/>
                  <a:pt x="1969409" y="913529"/>
                </a:cubicBezTo>
                <a:cubicBezTo>
                  <a:pt x="1326366" y="2316251"/>
                  <a:pt x="312707" y="1523609"/>
                  <a:pt x="122091" y="1246864"/>
                </a:cubicBezTo>
                <a:cubicBezTo>
                  <a:pt x="-34648" y="1019303"/>
                  <a:pt x="-245434" y="307969"/>
                  <a:pt x="952763" y="45652"/>
                </a:cubicBezTo>
                <a:cubicBezTo>
                  <a:pt x="1080687" y="17646"/>
                  <a:pt x="1235469" y="-1621"/>
                  <a:pt x="1388864" y="108"/>
                </a:cubicBezTo>
                <a:close/>
              </a:path>
            </a:pathLst>
          </a:custGeom>
          <a:solidFill>
            <a:schemeClr val="accent3">
              <a:alpha val="55000"/>
            </a:schemeClr>
          </a:solidFill>
          <a:ln w="6350">
            <a:solidFill>
              <a:schemeClr val="tx1">
                <a:lumMod val="40000"/>
                <a:lumOff val="60000"/>
                <a:alpha val="20000"/>
              </a:schemeClr>
            </a:solidFill>
          </a:ln>
        </p:spPr>
      </p:pic>
    </p:spTree>
    <p:custDataLst>
      <p:tags r:id="rId17"/>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VCG41N700862204"/>
          <p:cNvPicPr>
            <a:picLocks noChangeAspect="1"/>
          </p:cNvPicPr>
          <p:nvPr/>
        </p:nvPicPr>
        <p:blipFill>
          <a:blip r:embed="rId1"/>
          <a:srcRect r="2516"/>
          <a:stretch>
            <a:fillRect/>
          </a:stretch>
        </p:blipFill>
        <p:spPr>
          <a:xfrm>
            <a:off x="5611495" y="1091565"/>
            <a:ext cx="5904865" cy="4679315"/>
          </a:xfrm>
          <a:prstGeom prst="rect">
            <a:avLst/>
          </a:prstGeom>
        </p:spPr>
      </p:pic>
      <p:cxnSp>
        <p:nvCxnSpPr>
          <p:cNvPr id="9" name="直接连接符 8"/>
          <p:cNvCxnSpPr/>
          <p:nvPr>
            <p:custDataLst>
              <p:tags r:id="rId2"/>
            </p:custDataLst>
          </p:nvPr>
        </p:nvCxnSpPr>
        <p:spPr>
          <a:xfrm>
            <a:off x="792486" y="3846567"/>
            <a:ext cx="1328947" cy="0"/>
          </a:xfrm>
          <a:prstGeom prst="line">
            <a:avLst/>
          </a:prstGeom>
          <a:ln w="12700">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标题 2"/>
          <p:cNvSpPr/>
          <p:nvPr>
            <p:ph type="title"/>
            <p:custDataLst>
              <p:tags r:id="rId3"/>
            </p:custDataLst>
          </p:nvPr>
        </p:nvSpPr>
        <p:spPr/>
        <p:txBody>
          <a:bodyPr/>
          <a:p>
            <a:pPr marL="0" indent="0" algn="l">
              <a:lnSpc>
                <a:spcPct val="100000"/>
              </a:lnSpc>
              <a:spcBef>
                <a:spcPts val="0"/>
              </a:spcBef>
              <a:spcAft>
                <a:spcPts val="0"/>
              </a:spcAft>
              <a:buSzPct val="100000"/>
              <a:buNone/>
            </a:pPr>
            <a:r>
              <a:rPr lang="zh-CN" altLang="en-US" sz="6600">
                <a:solidFill>
                  <a:schemeClr val="accent1">
                    <a:lumMod val="50000"/>
                  </a:schemeClr>
                </a:solidFill>
              </a:rPr>
              <a:t>感谢聆听</a:t>
            </a:r>
            <a:endParaRPr lang="zh-CN" altLang="en-US" sz="6600">
              <a:solidFill>
                <a:schemeClr val="accent1">
                  <a:lumMod val="50000"/>
                </a:schemeClr>
              </a:solidFill>
            </a:endParaRPr>
          </a:p>
        </p:txBody>
      </p:sp>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custDataLst>
              <p:tags r:id="rId1"/>
            </p:custDataLst>
          </p:nvPr>
        </p:nvSpPr>
        <p:spPr>
          <a:xfrm>
            <a:off x="5548683" y="598830"/>
            <a:ext cx="5029238" cy="783541"/>
          </a:xfrm>
          <a:prstGeom prst="rect">
            <a:avLst/>
          </a:prstGeom>
          <a:noFill/>
        </p:spPr>
        <p:txBody>
          <a:bodyPr wrap="square" lIns="91440" tIns="45720" rIns="91440" bIns="45720" anchor="ctr">
            <a:normAutofit/>
          </a:bodyPr>
          <a:p>
            <a:pPr algn="l">
              <a:lnSpc>
                <a:spcPct val="120000"/>
              </a:lnSpc>
            </a:pPr>
            <a:r>
              <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rPr>
              <a:t>目录/CONTENTS</a:t>
            </a:r>
            <a:endParaRPr lang="en-US" altLang="zh-CN" sz="3600" b="1" spc="600" dirty="0">
              <a:solidFill>
                <a:schemeClr val="accent1">
                  <a:lumMod val="50000"/>
                </a:schemeClr>
              </a:solidFill>
              <a:uFillTx/>
              <a:latin typeface="Arial" panose="020B0604020202090204" pitchFamily="34" charset="0"/>
              <a:ea typeface="汉仪乐喵体W" panose="00020600040101010101" pitchFamily="18" charset="-122"/>
              <a:cs typeface="汉仪乐喵体W" panose="00020600040101010101" pitchFamily="18" charset="-122"/>
              <a:sym typeface="Arial" panose="020B0604020202090204" pitchFamily="34" charset="0"/>
            </a:endParaRPr>
          </a:p>
        </p:txBody>
      </p:sp>
      <p:sp>
        <p:nvSpPr>
          <p:cNvPr id="2" name="文本框 1"/>
          <p:cNvSpPr txBox="1"/>
          <p:nvPr>
            <p:custDataLst>
              <p:tags r:id="rId2"/>
            </p:custDataLst>
          </p:nvPr>
        </p:nvSpPr>
        <p:spPr>
          <a:xfrm>
            <a:off x="6062351" y="1759117"/>
            <a:ext cx="4706133" cy="672784"/>
          </a:xfrm>
          <a:prstGeom prst="rect">
            <a:avLst/>
          </a:prstGeom>
          <a:noFill/>
        </p:spPr>
        <p:txBody>
          <a:bodyPr wrap="square" rtlCol="0"/>
          <a:p>
            <a:pPr marL="0" lvl="0" indent="0" algn="l">
              <a:lnSpc>
                <a:spcPct val="100000"/>
              </a:lnSpc>
              <a:spcBef>
                <a:spcPts val="0"/>
              </a:spcBef>
              <a:spcAft>
                <a:spcPts val="0"/>
              </a:spcAft>
              <a:buSzPct val="100000"/>
              <a:buNone/>
            </a:pPr>
            <a:endParaRPr lang="zh-CN" altLang="en-US" sz="2400">
              <a:solidFill>
                <a:schemeClr val="dk1"/>
              </a:solidFill>
              <a:latin typeface="Arial" panose="020B0604020202090204" pitchFamily="34" charset="0"/>
              <a:ea typeface="幼圆" charset="0"/>
            </a:endParaRPr>
          </a:p>
        </p:txBody>
      </p:sp>
      <p:sp>
        <p:nvSpPr>
          <p:cNvPr id="3" name="文本框 2"/>
          <p:cNvSpPr txBox="1"/>
          <p:nvPr/>
        </p:nvSpPr>
        <p:spPr>
          <a:xfrm>
            <a:off x="5548630" y="2400935"/>
            <a:ext cx="5710555" cy="521970"/>
          </a:xfrm>
          <a:prstGeom prst="rect">
            <a:avLst/>
          </a:prstGeom>
          <a:noFill/>
        </p:spPr>
        <p:txBody>
          <a:bodyPr wrap="square" rtlCol="0">
            <a:spAutoFit/>
          </a:bodyPr>
          <a:p>
            <a:r>
              <a:rPr lang="zh-CN" altLang="en-US" sz="2800">
                <a:solidFill>
                  <a:schemeClr val="dk1"/>
                </a:solidFill>
                <a:latin typeface="Arial" panose="020B0604020202090204" pitchFamily="34" charset="0"/>
                <a:ea typeface="幼圆" charset="0"/>
                <a:sym typeface="+mn-ea"/>
              </a:rPr>
              <a:t>第一节　生涯与职业生涯</a:t>
            </a:r>
            <a:endParaRPr lang="zh-CN" altLang="en-US" sz="2800">
              <a:solidFill>
                <a:schemeClr val="dk1"/>
              </a:solidFill>
              <a:latin typeface="Arial" panose="020B0604020202090204" pitchFamily="34" charset="0"/>
              <a:ea typeface="幼圆" charset="0"/>
              <a:sym typeface="+mn-ea"/>
            </a:endParaRPr>
          </a:p>
        </p:txBody>
      </p:sp>
      <p:sp>
        <p:nvSpPr>
          <p:cNvPr id="4" name="文本框 3"/>
          <p:cNvSpPr txBox="1"/>
          <p:nvPr/>
        </p:nvSpPr>
        <p:spPr>
          <a:xfrm>
            <a:off x="5548630" y="3800475"/>
            <a:ext cx="5710555" cy="521970"/>
          </a:xfrm>
          <a:prstGeom prst="rect">
            <a:avLst/>
          </a:prstGeom>
          <a:noFill/>
        </p:spPr>
        <p:txBody>
          <a:bodyPr wrap="square" rtlCol="0">
            <a:spAutoFit/>
          </a:bodyPr>
          <a:p>
            <a:pPr marL="0" lvl="0" indent="0" algn="l">
              <a:lnSpc>
                <a:spcPct val="100000"/>
              </a:lnSpc>
              <a:spcBef>
                <a:spcPts val="0"/>
              </a:spcBef>
              <a:spcAft>
                <a:spcPts val="0"/>
              </a:spcAft>
              <a:buSzPct val="100000"/>
              <a:buNone/>
            </a:pPr>
            <a:r>
              <a:rPr lang="zh-CN" altLang="en-US" sz="2800">
                <a:solidFill>
                  <a:schemeClr val="dk1"/>
                </a:solidFill>
                <a:latin typeface="Arial" panose="020B0604020202090204" pitchFamily="34" charset="0"/>
                <a:ea typeface="幼圆" charset="0"/>
                <a:sym typeface="+mn-ea"/>
              </a:rPr>
              <a:t>第二节　职业生涯规划基本理论</a:t>
            </a:r>
            <a:endParaRPr lang="zh-CN" altLang="en-US" sz="2800">
              <a:solidFill>
                <a:schemeClr val="dk1"/>
              </a:solidFill>
              <a:latin typeface="Arial" panose="020B0604020202090204" pitchFamily="34" charset="0"/>
              <a:ea typeface="幼圆" charset="0"/>
              <a:sym typeface="+mn-ea"/>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68" name="图片 167"/>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7" name="图片 16"/>
          <p:cNvPicPr>
            <a:picLocks noChangeAspect="1"/>
          </p:cNvPicPr>
          <p:nvPr>
            <p:custDataLst>
              <p:tags r:id="rId3"/>
            </p:custDataLst>
          </p:nvPr>
        </p:nvPicPr>
        <p:blipFill>
          <a:blip r:embed="rId4"/>
          <a:stretch>
            <a:fillRect/>
          </a:stretch>
        </p:blipFill>
        <p:spPr>
          <a:xfrm>
            <a:off x="11471910" y="6137910"/>
            <a:ext cx="720090" cy="720090"/>
          </a:xfrm>
          <a:prstGeom prst="rect">
            <a:avLst/>
          </a:prstGeom>
        </p:spPr>
      </p:pic>
      <p:grpSp>
        <p:nvGrpSpPr>
          <p:cNvPr id="51" name="组合 50"/>
          <p:cNvGrpSpPr/>
          <p:nvPr/>
        </p:nvGrpSpPr>
        <p:grpSpPr>
          <a:xfrm>
            <a:off x="635" y="0"/>
            <a:ext cx="12190730" cy="6858000"/>
            <a:chOff x="1" y="0"/>
            <a:chExt cx="19198" cy="10800"/>
          </a:xfrm>
          <a:solidFill>
            <a:schemeClr val="accent2"/>
          </a:solidFill>
        </p:grpSpPr>
        <p:sp>
          <p:nvSpPr>
            <p:cNvPr id="37" name="图文框 36"/>
            <p:cNvSpPr/>
            <p:nvPr>
              <p:custDataLst>
                <p:tags r:id="rId5"/>
              </p:custDataLst>
            </p:nvPr>
          </p:nvSpPr>
          <p:spPr>
            <a:xfrm>
              <a:off x="1" y="0"/>
              <a:ext cx="19198" cy="10800"/>
            </a:xfrm>
            <a:prstGeom prst="frame">
              <a:avLst>
                <a:gd name="adj1" fmla="val 6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grpSp>
          <p:nvGrpSpPr>
            <p:cNvPr id="42" name="组合 41"/>
            <p:cNvGrpSpPr/>
            <p:nvPr/>
          </p:nvGrpSpPr>
          <p:grpSpPr>
            <a:xfrm>
              <a:off x="78" y="80"/>
              <a:ext cx="19043" cy="10641"/>
              <a:chOff x="75" y="86"/>
              <a:chExt cx="19038" cy="10641"/>
            </a:xfrm>
            <a:grpFill/>
          </p:grpSpPr>
          <p:sp>
            <p:nvSpPr>
              <p:cNvPr id="43" name="L 形 42"/>
              <p:cNvSpPr/>
              <p:nvPr>
                <p:custDataLst>
                  <p:tags r:id="rId6"/>
                </p:custDataLst>
              </p:nvPr>
            </p:nvSpPr>
            <p:spPr>
              <a:xfrm rot="5400000">
                <a:off x="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4" name="L 形 43"/>
              <p:cNvSpPr/>
              <p:nvPr>
                <p:custDataLst>
                  <p:tags r:id="rId7"/>
                </p:custDataLst>
              </p:nvPr>
            </p:nvSpPr>
            <p:spPr>
              <a:xfrm rot="16200000" flipV="1">
                <a:off x="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5" name="L 形 44"/>
              <p:cNvSpPr/>
              <p:nvPr>
                <p:custDataLst>
                  <p:tags r:id="rId8"/>
                </p:custDataLst>
              </p:nvPr>
            </p:nvSpPr>
            <p:spPr>
              <a:xfrm rot="16200000" flipH="1">
                <a:off x="18775" y="86"/>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sp>
            <p:nvSpPr>
              <p:cNvPr id="46" name="L 形 45"/>
              <p:cNvSpPr/>
              <p:nvPr>
                <p:custDataLst>
                  <p:tags r:id="rId9"/>
                </p:custDataLst>
              </p:nvPr>
            </p:nvSpPr>
            <p:spPr>
              <a:xfrm rot="5400000" flipH="1" flipV="1">
                <a:off x="18775" y="10389"/>
                <a:ext cx="338" cy="338"/>
              </a:xfrm>
              <a:prstGeom prst="corner">
                <a:avLst/>
              </a:prstGeom>
              <a:solidFill>
                <a:schemeClr val="accent2"/>
              </a:solidFill>
              <a:ln w="1905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幼圆" charset="0"/>
                  <a:ea typeface="幼圆" charset="0"/>
                  <a:cs typeface="汉仪旗黑-55简" panose="00020600040101010101" charset="-128"/>
                </a:endParaRPr>
              </a:p>
            </p:txBody>
          </p:sp>
          <p:cxnSp>
            <p:nvCxnSpPr>
              <p:cNvPr id="47" name="直接连接符 46"/>
              <p:cNvCxnSpPr>
                <a:stCxn id="43" idx="3"/>
                <a:endCxn id="45" idx="3"/>
              </p:cNvCxnSpPr>
              <p:nvPr>
                <p:custDataLst>
                  <p:tags r:id="rId10"/>
                </p:custDataLst>
              </p:nvPr>
            </p:nvCxnSpPr>
            <p:spPr>
              <a:xfrm>
                <a:off x="413" y="171"/>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44" idx="3"/>
                <a:endCxn id="46" idx="3"/>
              </p:cNvCxnSpPr>
              <p:nvPr>
                <p:custDataLst>
                  <p:tags r:id="rId11"/>
                </p:custDataLst>
              </p:nvPr>
            </p:nvCxnSpPr>
            <p:spPr>
              <a:xfrm>
                <a:off x="413" y="10642"/>
                <a:ext cx="18362" cy="0"/>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3" idx="0"/>
              </p:cNvCxnSpPr>
              <p:nvPr>
                <p:custDataLst>
                  <p:tags r:id="rId12"/>
                </p:custDataLst>
              </p:nvPr>
            </p:nvCxnSpPr>
            <p:spPr>
              <a:xfrm>
                <a:off x="159" y="424"/>
                <a:ext cx="0" cy="10034"/>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5" idx="0"/>
              </p:cNvCxnSpPr>
              <p:nvPr>
                <p:custDataLst>
                  <p:tags r:id="rId13"/>
                </p:custDataLst>
              </p:nvPr>
            </p:nvCxnSpPr>
            <p:spPr>
              <a:xfrm>
                <a:off x="19029" y="424"/>
                <a:ext cx="0" cy="9996"/>
              </a:xfrm>
              <a:prstGeom prst="line">
                <a:avLst/>
              </a:prstGeom>
              <a:solidFill>
                <a:schemeClr val="accent2"/>
              </a:solidFill>
              <a:ln w="19050">
                <a:solidFill>
                  <a:schemeClr val="accent2"/>
                </a:solidFill>
                <a:prstDash val="dash"/>
              </a:ln>
            </p:spPr>
            <p:style>
              <a:lnRef idx="1">
                <a:schemeClr val="accent1"/>
              </a:lnRef>
              <a:fillRef idx="0">
                <a:schemeClr val="accent1"/>
              </a:fillRef>
              <a:effectRef idx="0">
                <a:schemeClr val="accent1"/>
              </a:effectRef>
              <a:fontRef idx="minor">
                <a:schemeClr val="tx1"/>
              </a:fontRef>
            </p:style>
          </p:cxnSp>
        </p:grpSp>
      </p:grpSp>
      <p:pic>
        <p:nvPicPr>
          <p:cNvPr id="2" name="图片 1" descr="VCG41N700862204"/>
          <p:cNvPicPr>
            <a:picLocks noChangeAspect="1"/>
          </p:cNvPicPr>
          <p:nvPr/>
        </p:nvPicPr>
        <p:blipFill>
          <a:blip r:embed="rId14"/>
          <a:srcRect l="54146" r="2516"/>
          <a:stretch>
            <a:fillRect/>
          </a:stretch>
        </p:blipFill>
        <p:spPr>
          <a:xfrm>
            <a:off x="810260" y="1111568"/>
            <a:ext cx="2625090" cy="4679315"/>
          </a:xfrm>
          <a:prstGeom prst="rect">
            <a:avLst/>
          </a:prstGeom>
        </p:spPr>
      </p:pic>
      <p:sp>
        <p:nvSpPr>
          <p:cNvPr id="32" name="矩形 31"/>
          <p:cNvSpPr/>
          <p:nvPr>
            <p:custDataLst>
              <p:tags r:id="rId15"/>
            </p:custDataLst>
          </p:nvPr>
        </p:nvSpPr>
        <p:spPr>
          <a:xfrm>
            <a:off x="1844675" y="1621155"/>
            <a:ext cx="1122680" cy="1100455"/>
          </a:xfrm>
          <a:prstGeom prst="rect">
            <a:avLst/>
          </a:prstGeom>
          <a:noFill/>
          <a:ln w="9842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sp>
      <p:sp>
        <p:nvSpPr>
          <p:cNvPr id="3" name="矩形 2"/>
          <p:cNvSpPr/>
          <p:nvPr>
            <p:custDataLst>
              <p:tags r:id="rId16"/>
            </p:custDataLst>
          </p:nvPr>
        </p:nvSpPr>
        <p:spPr>
          <a:xfrm>
            <a:off x="2275840" y="787400"/>
            <a:ext cx="1609090" cy="1369695"/>
          </a:xfrm>
          <a:prstGeom prst="rect">
            <a:avLst/>
          </a:prstGeom>
          <a:noFill/>
          <a:ln w="98425">
            <a:solidFill>
              <a:schemeClr val="accent1"/>
            </a:solidFill>
          </a:ln>
        </p:spPr>
        <p:style>
          <a:lnRef idx="2">
            <a:schemeClr val="accent1">
              <a:shade val="50000"/>
            </a:schemeClr>
          </a:lnRef>
          <a:fillRef idx="1">
            <a:schemeClr val="accent1"/>
          </a:fillRef>
          <a:effectRef idx="0">
            <a:schemeClr val="accent1"/>
          </a:effectRef>
          <a:fontRef idx="minor">
            <a:schemeClr val="lt1"/>
          </a:fontRef>
        </p:style>
      </p:sp>
      <p:sp>
        <p:nvSpPr>
          <p:cNvPr id="35" name="任意多边形 34"/>
          <p:cNvSpPr/>
          <p:nvPr>
            <p:custDataLst>
              <p:tags r:id="rId17"/>
            </p:custDataLst>
          </p:nvPr>
        </p:nvSpPr>
        <p:spPr>
          <a:xfrm rot="16200000" flipV="1">
            <a:off x="2332990" y="1054735"/>
            <a:ext cx="1045210" cy="1159510"/>
          </a:xfrm>
          <a:custGeom>
            <a:avLst/>
            <a:gdLst>
              <a:gd name="connisteX0" fmla="*/ 0 w 5212715"/>
              <a:gd name="connsiteY0" fmla="*/ 0 h 3326130"/>
              <a:gd name="connisteX1" fmla="*/ 0 w 5212715"/>
              <a:gd name="connsiteY1" fmla="*/ 3326130 h 3326130"/>
              <a:gd name="connisteX2" fmla="*/ 5212715 w 5212715"/>
              <a:gd name="connsiteY2" fmla="*/ 3326130 h 3326130"/>
            </a:gdLst>
            <a:ahLst/>
            <a:cxnLst>
              <a:cxn ang="0">
                <a:pos x="connisteX0" y="connsiteY0"/>
              </a:cxn>
              <a:cxn ang="0">
                <a:pos x="connisteX1" y="connsiteY1"/>
              </a:cxn>
              <a:cxn ang="0">
                <a:pos x="connisteX2" y="connsiteY2"/>
              </a:cxn>
            </a:cxnLst>
            <a:rect l="l" t="t" r="r" b="b"/>
            <a:pathLst>
              <a:path w="5212715" h="3326130">
                <a:moveTo>
                  <a:pt x="0" y="0"/>
                </a:moveTo>
                <a:lnTo>
                  <a:pt x="0" y="3326130"/>
                </a:lnTo>
                <a:lnTo>
                  <a:pt x="5212715" y="3326130"/>
                </a:lnTo>
              </a:path>
            </a:pathLst>
          </a:custGeom>
          <a:noFill/>
          <a:ln w="98425">
            <a:solidFill>
              <a:schemeClr val="lt1"/>
            </a:solidFill>
          </a:ln>
        </p:spPr>
        <p:style>
          <a:lnRef idx="2">
            <a:schemeClr val="accent1">
              <a:shade val="50000"/>
            </a:schemeClr>
          </a:lnRef>
          <a:fillRef idx="1">
            <a:schemeClr val="accent1"/>
          </a:fillRef>
          <a:effectRef idx="0">
            <a:schemeClr val="accent1"/>
          </a:effectRef>
          <a:fontRef idx="minor">
            <a:schemeClr val="lt1"/>
          </a:fontRef>
        </p:style>
      </p:sp>
      <p:sp>
        <p:nvSpPr>
          <p:cNvPr id="6" name="文本框 5"/>
          <p:cNvSpPr txBox="1"/>
          <p:nvPr>
            <p:custDataLst>
              <p:tags r:id="rId18"/>
            </p:custDataLst>
          </p:nvPr>
        </p:nvSpPr>
        <p:spPr>
          <a:xfrm>
            <a:off x="4399280" y="184785"/>
            <a:ext cx="3623310" cy="460375"/>
          </a:xfrm>
          <a:prstGeom prst="rect">
            <a:avLst/>
          </a:prstGeom>
          <a:noFill/>
          <a:effectLst/>
        </p:spPr>
        <p:txBody>
          <a:bodyPr wrap="square" rtlCol="0">
            <a:spAutoFit/>
          </a:bodyPr>
          <a:p>
            <a:pPr lvl="0" algn="l">
              <a:buClrTx/>
              <a:buSzTx/>
              <a:buFontTx/>
            </a:pPr>
            <a:r>
              <a:rPr lang="zh-CN" altLang="en-US" sz="2400" b="1" dirty="0">
                <a:solidFill>
                  <a:schemeClr val="accent4">
                    <a:lumMod val="75000"/>
                  </a:schemeClr>
                </a:solidFill>
                <a:effectLst/>
                <a:latin typeface="幼圆" charset="0"/>
                <a:ea typeface="幼圆" charset="0"/>
                <a:cs typeface="汉仪旗黑-55简" panose="00020600040101010101" charset="-128"/>
                <a:sym typeface="+mn-ea"/>
              </a:rPr>
              <a:t>学习目标</a:t>
            </a:r>
            <a:endParaRPr lang="zh-CN" altLang="en-US" sz="2400" b="1" dirty="0">
              <a:solidFill>
                <a:schemeClr val="accent4">
                  <a:lumMod val="75000"/>
                </a:schemeClr>
              </a:solidFill>
              <a:effectLst/>
              <a:latin typeface="幼圆" charset="0"/>
              <a:ea typeface="幼圆" charset="0"/>
              <a:cs typeface="汉仪旗黑-55简" panose="00020600040101010101" charset="-128"/>
              <a:sym typeface="+mn-ea"/>
            </a:endParaRPr>
          </a:p>
        </p:txBody>
      </p:sp>
      <p:sp>
        <p:nvSpPr>
          <p:cNvPr id="7" name="矩形 6"/>
          <p:cNvSpPr/>
          <p:nvPr>
            <p:custDataLst>
              <p:tags r:id="rId19"/>
            </p:custDataLst>
          </p:nvPr>
        </p:nvSpPr>
        <p:spPr>
          <a:xfrm>
            <a:off x="4399280" y="612140"/>
            <a:ext cx="7689850" cy="6000750"/>
          </a:xfrm>
          <a:prstGeom prst="rect">
            <a:avLst/>
          </a:prstGeom>
        </p:spPr>
        <p:txBody>
          <a:bodyPr wrap="square">
            <a:spAutoFit/>
          </a:bodyPr>
          <a:p>
            <a:pPr>
              <a:lnSpc>
                <a:spcPct val="150000"/>
              </a:lnSpc>
            </a:pPr>
            <a:r>
              <a:rPr lang="zh-CN" altLang="en-US" sz="1600" b="1">
                <a:solidFill>
                  <a:schemeClr val="tx1"/>
                </a:solidFill>
                <a:latin typeface="幼圆" charset="0"/>
                <a:ea typeface="幼圆" charset="0"/>
                <a:cs typeface="幼圆" charset="0"/>
              </a:rPr>
              <a:t>☆知识目标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理解生涯与职业生涯的概念、构成要素及其重要性。</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熟悉决定生涯发展的因素。</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掌握职业生涯规划的基本理论。</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☆能力目标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能够运用所学知识，分析自身的心理特质和生理特质，以及个人经验，从而准确评估自己的优势和劣势。</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能够运用帕森斯</a:t>
            </a:r>
            <a:r>
              <a:rPr lang="en-US" altLang="zh-CN" sz="1600">
                <a:solidFill>
                  <a:schemeClr val="tx1"/>
                </a:solidFill>
                <a:latin typeface="幼圆" charset="0"/>
                <a:ea typeface="幼圆" charset="0"/>
                <a:cs typeface="幼圆" charset="0"/>
              </a:rPr>
              <a:t>“</a:t>
            </a:r>
            <a:r>
              <a:rPr lang="zh-CN" altLang="en-US" sz="1600">
                <a:solidFill>
                  <a:schemeClr val="tx1"/>
                </a:solidFill>
                <a:latin typeface="幼圆" charset="0"/>
                <a:ea typeface="幼圆" charset="0"/>
                <a:cs typeface="幼圆" charset="0"/>
              </a:rPr>
              <a:t>特质</a:t>
            </a:r>
            <a:r>
              <a:rPr lang="en-US" altLang="zh-CN" sz="1600">
                <a:solidFill>
                  <a:schemeClr val="tx1"/>
                </a:solidFill>
                <a:latin typeface="幼圆" charset="0"/>
                <a:ea typeface="幼圆" charset="0"/>
                <a:cs typeface="幼圆" charset="0"/>
              </a:rPr>
              <a:t>—</a:t>
            </a:r>
            <a:r>
              <a:rPr lang="zh-CN" altLang="en-US" sz="1600">
                <a:solidFill>
                  <a:schemeClr val="tx1"/>
                </a:solidFill>
                <a:latin typeface="幼圆" charset="0"/>
                <a:ea typeface="幼圆" charset="0"/>
                <a:cs typeface="幼圆" charset="0"/>
              </a:rPr>
              <a:t>因素</a:t>
            </a:r>
            <a:r>
              <a:rPr lang="en-US" altLang="zh-CN" sz="1600">
                <a:solidFill>
                  <a:schemeClr val="tx1"/>
                </a:solidFill>
                <a:latin typeface="幼圆" charset="0"/>
                <a:ea typeface="幼圆" charset="0"/>
                <a:cs typeface="幼圆" charset="0"/>
              </a:rPr>
              <a:t>”</a:t>
            </a:r>
            <a:r>
              <a:rPr lang="zh-CN" altLang="en-US" sz="1600">
                <a:solidFill>
                  <a:schemeClr val="tx1"/>
                </a:solidFill>
                <a:latin typeface="幼圆" charset="0"/>
                <a:ea typeface="幼圆" charset="0"/>
                <a:cs typeface="幼圆" charset="0"/>
              </a:rPr>
              <a:t>理论，结合自身特质和职业因素，进行初步的职业匹配分析，判断自己适合从事的职业类型。</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3. </a:t>
            </a:r>
            <a:r>
              <a:rPr lang="zh-CN" altLang="en-US" sz="1600">
                <a:solidFill>
                  <a:schemeClr val="tx1"/>
                </a:solidFill>
                <a:latin typeface="幼圆" charset="0"/>
                <a:ea typeface="幼圆" charset="0"/>
                <a:cs typeface="幼圆" charset="0"/>
              </a:rPr>
              <a:t>能够根据所学的生涯发展理论和自身实际情况，制定出合理的职业生涯规划，明确自己的职业目标和发展路径。</a:t>
            </a:r>
            <a:endParaRPr lang="zh-CN" altLang="en-US" sz="1600">
              <a:solidFill>
                <a:schemeClr val="tx1"/>
              </a:solidFill>
              <a:latin typeface="幼圆" charset="0"/>
              <a:ea typeface="幼圆" charset="0"/>
              <a:cs typeface="幼圆" charset="0"/>
            </a:endParaRPr>
          </a:p>
          <a:p>
            <a:pPr>
              <a:lnSpc>
                <a:spcPct val="150000"/>
              </a:lnSpc>
            </a:pPr>
            <a:r>
              <a:rPr lang="zh-CN" altLang="en-US" sz="1600" b="1">
                <a:solidFill>
                  <a:schemeClr val="tx1"/>
                </a:solidFill>
                <a:latin typeface="幼圆" charset="0"/>
                <a:ea typeface="幼圆" charset="0"/>
                <a:cs typeface="幼圆" charset="0"/>
              </a:rPr>
              <a:t>☆素养目标</a:t>
            </a:r>
            <a:endParaRPr lang="zh-CN" altLang="en-US" sz="1600" b="1">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1. </a:t>
            </a:r>
            <a:r>
              <a:rPr lang="zh-CN" altLang="en-US" sz="1600">
                <a:solidFill>
                  <a:schemeClr val="tx1"/>
                </a:solidFill>
                <a:latin typeface="幼圆" charset="0"/>
                <a:ea typeface="幼圆" charset="0"/>
                <a:cs typeface="幼圆" charset="0"/>
              </a:rPr>
              <a:t>树立生涯意识，认识到生涯规划对于个人发展的重要性，明确自己是</a:t>
            </a:r>
            <a:endParaRPr lang="zh-CN" altLang="en-US" sz="1600">
              <a:solidFill>
                <a:schemeClr val="tx1"/>
              </a:solidFill>
              <a:latin typeface="幼圆" charset="0"/>
              <a:ea typeface="幼圆" charset="0"/>
              <a:cs typeface="幼圆" charset="0"/>
            </a:endParaRPr>
          </a:p>
          <a:p>
            <a:pPr>
              <a:lnSpc>
                <a:spcPct val="150000"/>
              </a:lnSpc>
            </a:pPr>
            <a:r>
              <a:rPr lang="zh-CN" altLang="en-US" sz="1600">
                <a:solidFill>
                  <a:schemeClr val="tx1"/>
                </a:solidFill>
                <a:latin typeface="幼圆" charset="0"/>
                <a:ea typeface="幼圆" charset="0"/>
                <a:cs typeface="幼圆" charset="0"/>
              </a:rPr>
              <a:t>生涯发展的主体，对自己的生涯负责。</a:t>
            </a:r>
            <a:endParaRPr lang="zh-CN" altLang="en-US" sz="1600">
              <a:solidFill>
                <a:schemeClr val="tx1"/>
              </a:solidFill>
              <a:latin typeface="幼圆" charset="0"/>
              <a:ea typeface="幼圆" charset="0"/>
              <a:cs typeface="幼圆" charset="0"/>
            </a:endParaRPr>
          </a:p>
          <a:p>
            <a:pPr>
              <a:lnSpc>
                <a:spcPct val="150000"/>
              </a:lnSpc>
            </a:pPr>
            <a:r>
              <a:rPr lang="en-US" altLang="zh-CN" sz="1600">
                <a:solidFill>
                  <a:schemeClr val="tx1"/>
                </a:solidFill>
                <a:latin typeface="幼圆" charset="0"/>
                <a:ea typeface="幼圆" charset="0"/>
                <a:cs typeface="幼圆" charset="0"/>
              </a:rPr>
              <a:t>2. </a:t>
            </a:r>
            <a:r>
              <a:rPr lang="zh-CN" altLang="en-US" sz="1600">
                <a:solidFill>
                  <a:schemeClr val="tx1"/>
                </a:solidFill>
                <a:latin typeface="幼圆" charset="0"/>
                <a:ea typeface="幼圆" charset="0"/>
                <a:cs typeface="幼圆" charset="0"/>
              </a:rPr>
              <a:t>提高自我认知水平，通过不断反思和评估，深入了解自己的特质、优</a:t>
            </a:r>
            <a:endParaRPr lang="zh-CN" altLang="en-US" sz="1600">
              <a:solidFill>
                <a:schemeClr val="tx1"/>
              </a:solidFill>
              <a:latin typeface="幼圆" charset="0"/>
              <a:ea typeface="幼圆" charset="0"/>
              <a:cs typeface="幼圆" charset="0"/>
            </a:endParaRPr>
          </a:p>
          <a:p>
            <a:pPr>
              <a:lnSpc>
                <a:spcPct val="150000"/>
              </a:lnSpc>
            </a:pPr>
            <a:r>
              <a:rPr lang="zh-CN" altLang="en-US" sz="1600">
                <a:solidFill>
                  <a:schemeClr val="tx1"/>
                </a:solidFill>
                <a:latin typeface="幼圆" charset="0"/>
                <a:ea typeface="幼圆" charset="0"/>
                <a:cs typeface="幼圆" charset="0"/>
              </a:rPr>
              <a:t>势和不足，明确自己的职业兴趣和发展方向。</a:t>
            </a:r>
            <a:endParaRPr lang="zh-CN" altLang="en-US" sz="1600">
              <a:solidFill>
                <a:schemeClr val="tx1"/>
              </a:solidFill>
              <a:latin typeface="幼圆" charset="0"/>
              <a:ea typeface="幼圆" charset="0"/>
              <a:cs typeface="幼圆" charset="0"/>
            </a:endParaRPr>
          </a:p>
        </p:txBody>
      </p:sp>
    </p:spTree>
    <p:custDataLst>
      <p:tags r:id="rId20"/>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5" name="Freeform 11"/>
          <p:cNvSpPr/>
          <p:nvPr>
            <p:custDataLst>
              <p:tags r:id="rId1"/>
            </p:custDataLst>
          </p:nvPr>
        </p:nvSpPr>
        <p:spPr>
          <a:xfrm>
            <a:off x="11149680" y="4589280"/>
            <a:ext cx="223206" cy="223210"/>
          </a:xfrm>
          <a:custGeom>
            <a:avLst/>
            <a:gdLst>
              <a:gd name="connsiteX0" fmla="*/ 177485 w 223206"/>
              <a:gd name="connsiteY0" fmla="*/ 0 h 223210"/>
              <a:gd name="connsiteX1" fmla="*/ 223206 w 223206"/>
              <a:gd name="connsiteY1" fmla="*/ 2 h 223210"/>
              <a:gd name="connsiteX2" fmla="*/ 223203 w 223206"/>
              <a:gd name="connsiteY2" fmla="*/ 222887 h 223210"/>
              <a:gd name="connsiteX3" fmla="*/ 222885 w 223206"/>
              <a:gd name="connsiteY3" fmla="*/ 222886 h 223210"/>
              <a:gd name="connsiteX4" fmla="*/ 222885 w 223206"/>
              <a:gd name="connsiteY4" fmla="*/ 223210 h 223210"/>
              <a:gd name="connsiteX5" fmla="*/ 0 w 223206"/>
              <a:gd name="connsiteY5" fmla="*/ 223203 h 223210"/>
              <a:gd name="connsiteX6" fmla="*/ 1 w 223206"/>
              <a:gd name="connsiteY6" fmla="*/ 177486 h 223210"/>
              <a:gd name="connsiteX7" fmla="*/ 177482 w 223206"/>
              <a:gd name="connsiteY7" fmla="*/ 177482 h 223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6" h="223210">
                <a:moveTo>
                  <a:pt x="177485" y="0"/>
                </a:moveTo>
                <a:lnTo>
                  <a:pt x="223206" y="2"/>
                </a:lnTo>
                <a:lnTo>
                  <a:pt x="223203" y="222887"/>
                </a:lnTo>
                <a:lnTo>
                  <a:pt x="222885" y="222886"/>
                </a:lnTo>
                <a:lnTo>
                  <a:pt x="222885" y="223210"/>
                </a:lnTo>
                <a:lnTo>
                  <a:pt x="0" y="223203"/>
                </a:lnTo>
                <a:lnTo>
                  <a:pt x="1" y="177486"/>
                </a:lnTo>
                <a:lnTo>
                  <a:pt x="177482" y="177482"/>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ctr"/>
            <a:endParaRPr lang="zh-CN" altLang="en-US">
              <a:solidFill>
                <a:schemeClr val="lt1"/>
              </a:solidFill>
              <a:latin typeface="Arial" panose="020B0604020202090204" pitchFamily="34" charset="0"/>
              <a:ea typeface="幼圆" charset="0"/>
              <a:cs typeface="幼圆" charset="0"/>
            </a:endParaRPr>
          </a:p>
        </p:txBody>
      </p:sp>
      <p:sp>
        <p:nvSpPr>
          <p:cNvPr id="173" name="Freeform 8"/>
          <p:cNvSpPr/>
          <p:nvPr>
            <p:custDataLst>
              <p:tags r:id="rId2"/>
            </p:custDataLst>
          </p:nvPr>
        </p:nvSpPr>
        <p:spPr>
          <a:xfrm>
            <a:off x="4527586" y="2045508"/>
            <a:ext cx="223203" cy="222886"/>
          </a:xfrm>
          <a:custGeom>
            <a:avLst/>
            <a:gdLst>
              <a:gd name="connsiteX0" fmla="*/ 1 w 223203"/>
              <a:gd name="connsiteY0" fmla="*/ 0 h 222886"/>
              <a:gd name="connsiteX1" fmla="*/ 45721 w 223203"/>
              <a:gd name="connsiteY1" fmla="*/ 2 h 222886"/>
              <a:gd name="connsiteX2" fmla="*/ 45722 w 223203"/>
              <a:gd name="connsiteY2" fmla="*/ 318 h 222886"/>
              <a:gd name="connsiteX3" fmla="*/ 223203 w 223203"/>
              <a:gd name="connsiteY3" fmla="*/ 318 h 222886"/>
              <a:gd name="connsiteX4" fmla="*/ 223203 w 223203"/>
              <a:gd name="connsiteY4" fmla="*/ 46040 h 222886"/>
              <a:gd name="connsiteX5" fmla="*/ 45718 w 223203"/>
              <a:gd name="connsiteY5" fmla="*/ 46037 h 222886"/>
              <a:gd name="connsiteX6" fmla="*/ 45722 w 223203"/>
              <a:gd name="connsiteY6" fmla="*/ 222886 h 222886"/>
              <a:gd name="connsiteX7" fmla="*/ 0 w 223203"/>
              <a:gd name="connsiteY7" fmla="*/ 222886 h 222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203" h="222886">
                <a:moveTo>
                  <a:pt x="1" y="0"/>
                </a:moveTo>
                <a:lnTo>
                  <a:pt x="45721" y="2"/>
                </a:lnTo>
                <a:lnTo>
                  <a:pt x="45722" y="318"/>
                </a:lnTo>
                <a:lnTo>
                  <a:pt x="223203" y="318"/>
                </a:lnTo>
                <a:lnTo>
                  <a:pt x="223203" y="46040"/>
                </a:lnTo>
                <a:lnTo>
                  <a:pt x="45718" y="46037"/>
                </a:lnTo>
                <a:lnTo>
                  <a:pt x="45722" y="222886"/>
                </a:lnTo>
                <a:lnTo>
                  <a:pt x="0" y="222886"/>
                </a:lnTo>
                <a:close/>
              </a:path>
            </a:pathLst>
          </a:custGeom>
          <a:solidFill>
            <a:schemeClr val="dk1">
              <a:lumMod val="75000"/>
              <a:lumOff val="25000"/>
            </a:schemeClr>
          </a:solidFill>
          <a:ln>
            <a:solidFill>
              <a:schemeClr val="dk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fontScale="40000"/>
          </a:bodyPr>
          <a:p>
            <a:pPr algn="r"/>
            <a:endParaRPr lang="zh-CN" altLang="en-US">
              <a:solidFill>
                <a:schemeClr val="lt1"/>
              </a:solidFill>
              <a:latin typeface="Arial" panose="020B0604020202090204" pitchFamily="34" charset="0"/>
              <a:ea typeface="幼圆" charset="0"/>
              <a:cs typeface="幼圆" charset="0"/>
            </a:endParaRPr>
          </a:p>
        </p:txBody>
      </p:sp>
      <p:sp>
        <p:nvSpPr>
          <p:cNvPr id="2" name="标题 1"/>
          <p:cNvSpPr/>
          <p:nvPr>
            <p:ph type="ctrTitle" idx="2"/>
            <p:custDataLst>
              <p:tags r:id="rId3"/>
            </p:custDataLst>
          </p:nvPr>
        </p:nvSpPr>
        <p:spPr>
          <a:xfrm>
            <a:off x="4625340" y="2524125"/>
            <a:ext cx="6646545" cy="1809115"/>
          </a:xfrm>
        </p:spPr>
        <p:txBody>
          <a:bodyPr>
            <a:noAutofit/>
          </a:bodyPr>
          <a:p>
            <a:pPr indent="0" algn="ctr">
              <a:lnSpc>
                <a:spcPct val="150000"/>
              </a:lnSpc>
            </a:pPr>
            <a:r>
              <a:rPr lang="zh-CN" altLang="en-US" sz="4400">
                <a:solidFill>
                  <a:schemeClr val="accent1">
                    <a:lumMod val="50000"/>
                  </a:schemeClr>
                </a:solidFill>
              </a:rPr>
              <a:t>第一节　</a:t>
            </a:r>
            <a:br>
              <a:rPr lang="zh-CN" altLang="en-US" sz="4400">
                <a:solidFill>
                  <a:schemeClr val="accent1">
                    <a:lumMod val="50000"/>
                  </a:schemeClr>
                </a:solidFill>
              </a:rPr>
            </a:br>
            <a:r>
              <a:rPr lang="zh-CN" altLang="en-US" sz="4400">
                <a:solidFill>
                  <a:schemeClr val="accent1">
                    <a:lumMod val="50000"/>
                  </a:schemeClr>
                </a:solidFill>
              </a:rPr>
              <a:t>生涯与职业生涯</a:t>
            </a:r>
            <a:endParaRPr lang="zh-CN" altLang="en-US" sz="4400">
              <a:solidFill>
                <a:schemeClr val="accent1">
                  <a:lumMod val="50000"/>
                </a:schemeClr>
              </a:solidFill>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68" name="图片 167"/>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8" name="图片 17"/>
          <p:cNvPicPr>
            <a:picLocks noChangeAspect="1"/>
          </p:cNvPicPr>
          <p:nvPr>
            <p:custDataLst>
              <p:tags r:id="rId3"/>
            </p:custDataLst>
          </p:nvPr>
        </p:nvPicPr>
        <p:blipFill>
          <a:blip r:embed="rId4"/>
          <a:stretch>
            <a:fillRect/>
          </a:stretch>
        </p:blipFill>
        <p:spPr>
          <a:xfrm>
            <a:off x="11471910" y="6137910"/>
            <a:ext cx="720090" cy="720090"/>
          </a:xfrm>
          <a:prstGeom prst="rect">
            <a:avLst/>
          </a:prstGeom>
        </p:spPr>
      </p:pic>
      <p:sp>
        <p:nvSpPr>
          <p:cNvPr id="10" name="标题 5"/>
          <p:cNvSpPr>
            <a:spLocks noGrp="1"/>
          </p:cNvSpPr>
          <p:nvPr>
            <p:custDataLst>
              <p:tags r:id="rId5"/>
            </p:custDataLst>
          </p:nvPr>
        </p:nvSpPr>
        <p:spPr>
          <a:xfrm>
            <a:off x="1347470" y="213360"/>
            <a:ext cx="4289425" cy="112522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charset="-122"/>
                <a:ea typeface="微软雅黑" charset="-122"/>
                <a:cs typeface="微软雅黑" charset="-122"/>
              </a:defRPr>
            </a:lvl1pPr>
          </a:lstStyle>
          <a:p>
            <a:pPr indent="0" algn="l">
              <a:lnSpc>
                <a:spcPct val="110000"/>
              </a:lnSpc>
            </a:pPr>
            <a:r>
              <a:rPr lang="zh-CN" altLang="en-US" sz="3600" spc="0" dirty="0">
                <a:solidFill>
                  <a:schemeClr val="accent1">
                    <a:lumMod val="50000"/>
                  </a:schemeClr>
                </a:solidFill>
                <a:uFillTx/>
                <a:latin typeface="汉仪乐喵体W" charset="0"/>
                <a:ea typeface="汉仪乐喵体W" charset="0"/>
              </a:rPr>
              <a:t>一、生涯</a:t>
            </a:r>
            <a:endParaRPr lang="zh-CN" altLang="en-US" sz="3600" spc="0" dirty="0">
              <a:solidFill>
                <a:schemeClr val="accent1">
                  <a:lumMod val="50000"/>
                </a:schemeClr>
              </a:solidFill>
              <a:uFillTx/>
              <a:latin typeface="汉仪乐喵体W" charset="0"/>
              <a:ea typeface="汉仪乐喵体W" charset="0"/>
            </a:endParaRPr>
          </a:p>
          <a:p>
            <a:pPr indent="0" algn="l">
              <a:lnSpc>
                <a:spcPct val="110000"/>
              </a:lnSpc>
            </a:pPr>
            <a:r>
              <a:rPr lang="zh-CN" altLang="en-US" sz="2800" spc="0" dirty="0">
                <a:solidFill>
                  <a:schemeClr val="accent1">
                    <a:lumMod val="50000"/>
                  </a:schemeClr>
                </a:solidFill>
                <a:uFillTx/>
                <a:latin typeface="汉仪乐喵体W" charset="0"/>
                <a:ea typeface="汉仪乐喵体W" charset="0"/>
              </a:rPr>
              <a:t>（一）关于生涯</a:t>
            </a:r>
            <a:endParaRPr lang="zh-CN" altLang="en-US" sz="2800" spc="0" dirty="0">
              <a:solidFill>
                <a:schemeClr val="accent1">
                  <a:lumMod val="50000"/>
                </a:schemeClr>
              </a:solidFill>
              <a:uFillTx/>
              <a:latin typeface="汉仪乐喵体W" charset="0"/>
              <a:ea typeface="汉仪乐喵体W" charset="0"/>
            </a:endParaRPr>
          </a:p>
        </p:txBody>
      </p:sp>
      <p:pic>
        <p:nvPicPr>
          <p:cNvPr id="2" name="图片 4" descr="/data/temp/91cd25f5-81bb-11f0-aae7-62a0d6484c44.jpg@base@tag=imgScale&amp;m=1&amp;w=509&amp;h=273&amp;q=9591cd25f5-81bb-11f0-aae7-62a0d6484c44"/>
          <p:cNvPicPr>
            <a:picLocks noChangeAspect="1"/>
          </p:cNvPicPr>
          <p:nvPr>
            <p:custDataLst>
              <p:tags r:id="rId6"/>
            </p:custDataLst>
          </p:nvPr>
        </p:nvPicPr>
        <p:blipFill>
          <a:blip r:embed="rId7"/>
          <a:srcRect b="19472"/>
          <a:stretch>
            <a:fillRect/>
          </a:stretch>
        </p:blipFill>
        <p:spPr>
          <a:xfrm>
            <a:off x="1347851" y="2697948"/>
            <a:ext cx="1831851" cy="98223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6"/>
          </a:solidFill>
          <a:ln w="3175" cap="flat" cmpd="sng" algn="ctr">
            <a:solidFill>
              <a:schemeClr val="accent6">
                <a:alpha val="20000"/>
              </a:schemeClr>
            </a:solidFill>
            <a:prstDash val="solid"/>
            <a:round/>
            <a:headEnd type="none" w="med" len="med"/>
            <a:tailEnd type="none" w="med" len="med"/>
          </a:ln>
        </p:spPr>
      </p:pic>
      <p:pic>
        <p:nvPicPr>
          <p:cNvPr id="3" name="图片 11" descr="/data/temp/91cd25bc-81bb-11f0-aae7-62a0d6484c44.jpg@base@tag=imgScale&amp;m=1&amp;w=509&amp;h=273&amp;q=9591cd25bc-81bb-11f0-aae7-62a0d6484c44"/>
          <p:cNvPicPr>
            <a:picLocks noChangeAspect="1"/>
          </p:cNvPicPr>
          <p:nvPr>
            <p:custDataLst>
              <p:tags r:id="rId8"/>
            </p:custDataLst>
          </p:nvPr>
        </p:nvPicPr>
        <p:blipFill>
          <a:blip r:embed="rId9"/>
          <a:srcRect t="9736" b="9736"/>
          <a:stretch>
            <a:fillRect/>
          </a:stretch>
        </p:blipFill>
        <p:spPr>
          <a:xfrm>
            <a:off x="1347851" y="3897298"/>
            <a:ext cx="1831851" cy="98223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6"/>
          </a:solidFill>
          <a:ln w="3175" cap="flat" cmpd="sng" algn="ctr">
            <a:solidFill>
              <a:schemeClr val="accent6">
                <a:alpha val="20000"/>
              </a:schemeClr>
            </a:solidFill>
            <a:prstDash val="solid"/>
            <a:round/>
            <a:headEnd type="none" w="med" len="med"/>
            <a:tailEnd type="none" w="med" len="med"/>
          </a:ln>
        </p:spPr>
      </p:pic>
      <p:pic>
        <p:nvPicPr>
          <p:cNvPr id="4" name="图片 5" descr="/data/temp/91cd26ae-81bb-11f0-aae7-62a0d6484c44.jpg@base@tag=imgScale&amp;m=1&amp;w=509&amp;h=273&amp;q=9591cd26ae-81bb-11f0-aae7-62a0d6484c44"/>
          <p:cNvPicPr>
            <a:picLocks noChangeAspect="1"/>
          </p:cNvPicPr>
          <p:nvPr>
            <p:custDataLst>
              <p:tags r:id="rId10"/>
            </p:custDataLst>
          </p:nvPr>
        </p:nvPicPr>
        <p:blipFill rotWithShape="1">
          <a:blip r:embed="rId11"/>
          <a:srcRect t="9834" b="9834"/>
          <a:stretch>
            <a:fillRect/>
          </a:stretch>
        </p:blipFill>
        <p:spPr>
          <a:xfrm>
            <a:off x="1347851" y="5096646"/>
            <a:ext cx="1831851" cy="982238"/>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6"/>
          </a:solidFill>
          <a:ln w="3175" cap="flat" cmpd="sng" algn="ctr">
            <a:solidFill>
              <a:schemeClr val="accent6">
                <a:alpha val="20000"/>
              </a:schemeClr>
            </a:solidFill>
            <a:prstDash val="solid"/>
            <a:round/>
            <a:headEnd type="none" w="med" len="med"/>
            <a:tailEnd type="none" w="med" len="med"/>
          </a:ln>
        </p:spPr>
      </p:pic>
      <p:pic>
        <p:nvPicPr>
          <p:cNvPr id="7" name="图片 35" descr="/data/temp/91cd25ca-81bb-11f0-aae7-62a0d6484c44.jpg@base@tag=imgScale&amp;m=1&amp;w=508&amp;h=273&amp;q=9591cd25ca-81bb-11f0-aae7-62a0d6484c44"/>
          <p:cNvPicPr>
            <a:picLocks noChangeAspect="1"/>
          </p:cNvPicPr>
          <p:nvPr>
            <p:custDataLst>
              <p:tags r:id="rId12"/>
            </p:custDataLst>
          </p:nvPr>
        </p:nvPicPr>
        <p:blipFill>
          <a:blip r:embed="rId13"/>
          <a:srcRect t="19561"/>
          <a:stretch>
            <a:fillRect/>
          </a:stretch>
        </p:blipFill>
        <p:spPr>
          <a:xfrm>
            <a:off x="1347851" y="1497330"/>
            <a:ext cx="1831722" cy="983479"/>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6"/>
          </a:solidFill>
          <a:ln w="3175" cap="flat" cmpd="sng" algn="ctr">
            <a:solidFill>
              <a:schemeClr val="accent6">
                <a:alpha val="20000"/>
              </a:schemeClr>
            </a:solidFill>
            <a:prstDash val="solid"/>
            <a:round/>
            <a:headEnd type="none" w="med" len="med"/>
            <a:tailEnd type="none" w="med" len="med"/>
          </a:ln>
        </p:spPr>
      </p:pic>
      <p:sp>
        <p:nvSpPr>
          <p:cNvPr id="8" name="矩形 36"/>
          <p:cNvSpPr/>
          <p:nvPr>
            <p:custDataLst>
              <p:tags r:id="rId14"/>
            </p:custDataLst>
          </p:nvPr>
        </p:nvSpPr>
        <p:spPr>
          <a:xfrm>
            <a:off x="3415030" y="1875155"/>
            <a:ext cx="7596505" cy="60769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dk1"/>
                </a:solidFill>
                <a:latin typeface="幼圆" charset="0"/>
                <a:ea typeface="幼圆" charset="0"/>
                <a:cs typeface="幼圆" charset="0"/>
                <a:sym typeface="+mn-ea"/>
              </a:rPr>
              <a:t>生涯一词在英语中为“</a:t>
            </a:r>
            <a:r>
              <a:rPr lang="en-US" altLang="zh-CN" sz="1600">
                <a:ln>
                  <a:noFill/>
                  <a:prstDash val="sysDot"/>
                </a:ln>
                <a:solidFill>
                  <a:schemeClr val="dk1"/>
                </a:solidFill>
                <a:latin typeface="幼圆" charset="0"/>
                <a:ea typeface="幼圆" charset="0"/>
                <a:cs typeface="幼圆" charset="0"/>
                <a:sym typeface="+mn-ea"/>
              </a:rPr>
              <a:t>career</a:t>
            </a:r>
            <a:r>
              <a:rPr lang="zh-CN" altLang="en-US" sz="1600">
                <a:ln>
                  <a:noFill/>
                  <a:prstDash val="sysDot"/>
                </a:ln>
                <a:solidFill>
                  <a:schemeClr val="dk1"/>
                </a:solidFill>
                <a:latin typeface="幼圆" charset="0"/>
                <a:ea typeface="幼圆" charset="0"/>
                <a:cs typeface="幼圆" charset="0"/>
                <a:sym typeface="+mn-ea"/>
              </a:rPr>
              <a:t>”，源自“职业”（</a:t>
            </a:r>
            <a:r>
              <a:rPr lang="en-US" altLang="zh-CN" sz="1600">
                <a:ln>
                  <a:noFill/>
                  <a:prstDash val="sysDot"/>
                </a:ln>
                <a:solidFill>
                  <a:schemeClr val="dk1"/>
                </a:solidFill>
                <a:latin typeface="幼圆" charset="0"/>
                <a:ea typeface="幼圆" charset="0"/>
                <a:cs typeface="幼圆" charset="0"/>
                <a:sym typeface="+mn-ea"/>
              </a:rPr>
              <a:t>vocation</a:t>
            </a:r>
            <a:r>
              <a:rPr lang="zh-CN" altLang="en-US" sz="1600">
                <a:ln>
                  <a:noFill/>
                  <a:prstDash val="sysDot"/>
                </a:ln>
                <a:solidFill>
                  <a:schemeClr val="dk1"/>
                </a:solidFill>
                <a:latin typeface="幼圆" charset="0"/>
                <a:ea typeface="幼圆" charset="0"/>
                <a:cs typeface="幼圆" charset="0"/>
                <a:sym typeface="+mn-ea"/>
              </a:rPr>
              <a:t>），涵盖了个人生命历程中的职业、专业和事业的边界。</a:t>
            </a:r>
            <a:endParaRPr lang="zh-CN" altLang="en-US" sz="1600">
              <a:ln>
                <a:noFill/>
                <a:prstDash val="sysDot"/>
              </a:ln>
              <a:solidFill>
                <a:schemeClr val="dk1"/>
              </a:solidFill>
              <a:latin typeface="幼圆" charset="0"/>
              <a:ea typeface="幼圆" charset="0"/>
              <a:cs typeface="幼圆" charset="0"/>
              <a:sym typeface="+mn-ea"/>
            </a:endParaRPr>
          </a:p>
        </p:txBody>
      </p:sp>
      <p:sp>
        <p:nvSpPr>
          <p:cNvPr id="9" name="矩形 37"/>
          <p:cNvSpPr/>
          <p:nvPr>
            <p:custDataLst>
              <p:tags r:id="rId15"/>
            </p:custDataLst>
          </p:nvPr>
        </p:nvSpPr>
        <p:spPr>
          <a:xfrm>
            <a:off x="3415030" y="1539240"/>
            <a:ext cx="604075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6"/>
                </a:solidFill>
                <a:latin typeface="汉仪乐喵体W" charset="0"/>
                <a:ea typeface="汉仪乐喵体W" charset="0"/>
                <a:cs typeface="+mn-ea"/>
              </a:rPr>
              <a:t>生涯的词源与含义</a:t>
            </a:r>
            <a:endParaRPr lang="zh-CN" altLang="en-US" sz="2000" b="1">
              <a:solidFill>
                <a:schemeClr val="accent6"/>
              </a:solidFill>
              <a:latin typeface="汉仪乐喵体W" charset="0"/>
              <a:ea typeface="汉仪乐喵体W" charset="0"/>
              <a:cs typeface="+mn-ea"/>
            </a:endParaRPr>
          </a:p>
        </p:txBody>
      </p:sp>
      <p:sp>
        <p:nvSpPr>
          <p:cNvPr id="11" name="矩形 40"/>
          <p:cNvSpPr/>
          <p:nvPr>
            <p:custDataLst>
              <p:tags r:id="rId16"/>
            </p:custDataLst>
          </p:nvPr>
        </p:nvSpPr>
        <p:spPr>
          <a:xfrm>
            <a:off x="3415030" y="3074670"/>
            <a:ext cx="7596505" cy="60769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dk1"/>
                </a:solidFill>
                <a:latin typeface="幼圆" charset="0"/>
                <a:ea typeface="幼圆" charset="0"/>
                <a:cs typeface="幼圆" charset="0"/>
                <a:sym typeface="+mn-ea"/>
              </a:rPr>
              <a:t>“生”代表“活着”，与个人生命紧密相关；“涯”则指“边界”，暗示了人生经历和生活轨迹的有限性。</a:t>
            </a:r>
            <a:endParaRPr lang="zh-CN" altLang="en-US" sz="1600">
              <a:ln>
                <a:noFill/>
                <a:prstDash val="sysDot"/>
              </a:ln>
              <a:solidFill>
                <a:schemeClr val="dk1"/>
              </a:solidFill>
              <a:latin typeface="幼圆" charset="0"/>
              <a:ea typeface="幼圆" charset="0"/>
              <a:cs typeface="幼圆" charset="0"/>
              <a:sym typeface="+mn-ea"/>
            </a:endParaRPr>
          </a:p>
        </p:txBody>
      </p:sp>
      <p:sp>
        <p:nvSpPr>
          <p:cNvPr id="13" name="矩形 41"/>
          <p:cNvSpPr/>
          <p:nvPr>
            <p:custDataLst>
              <p:tags r:id="rId17"/>
            </p:custDataLst>
          </p:nvPr>
        </p:nvSpPr>
        <p:spPr>
          <a:xfrm>
            <a:off x="3415030" y="2738755"/>
            <a:ext cx="604075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6"/>
                </a:solidFill>
                <a:latin typeface="汉仪乐喵体W" charset="0"/>
                <a:ea typeface="汉仪乐喵体W" charset="0"/>
                <a:cs typeface="+mn-ea"/>
              </a:rPr>
              <a:t>生涯与生命的联系</a:t>
            </a:r>
            <a:endParaRPr lang="zh-CN" altLang="en-US" sz="2000" b="1">
              <a:solidFill>
                <a:schemeClr val="accent6"/>
              </a:solidFill>
              <a:latin typeface="汉仪乐喵体W" charset="0"/>
              <a:ea typeface="汉仪乐喵体W" charset="0"/>
              <a:cs typeface="+mn-ea"/>
            </a:endParaRPr>
          </a:p>
        </p:txBody>
      </p:sp>
      <p:sp>
        <p:nvSpPr>
          <p:cNvPr id="14" name="矩形 44"/>
          <p:cNvSpPr/>
          <p:nvPr>
            <p:custDataLst>
              <p:tags r:id="rId18"/>
            </p:custDataLst>
          </p:nvPr>
        </p:nvSpPr>
        <p:spPr>
          <a:xfrm>
            <a:off x="3415030" y="4273550"/>
            <a:ext cx="7596505" cy="60769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dk1"/>
                </a:solidFill>
                <a:latin typeface="幼圆" charset="0"/>
                <a:ea typeface="幼圆" charset="0"/>
                <a:cs typeface="幼圆" charset="0"/>
                <a:sym typeface="+mn-ea"/>
              </a:rPr>
              <a:t>我国古代哲学家庄子在《庄子</a:t>
            </a:r>
            <a:r>
              <a:rPr lang="en-US" altLang="zh-CN" sz="1600">
                <a:ln>
                  <a:noFill/>
                  <a:prstDash val="sysDot"/>
                </a:ln>
                <a:solidFill>
                  <a:schemeClr val="dk1"/>
                </a:solidFill>
                <a:latin typeface="幼圆" charset="0"/>
                <a:ea typeface="幼圆" charset="0"/>
                <a:cs typeface="幼圆" charset="0"/>
                <a:sym typeface="+mn-ea"/>
              </a:rPr>
              <a:t>·</a:t>
            </a:r>
            <a:r>
              <a:rPr lang="zh-CN" altLang="en-US" sz="1600">
                <a:ln>
                  <a:noFill/>
                  <a:prstDash val="sysDot"/>
                </a:ln>
                <a:solidFill>
                  <a:schemeClr val="dk1"/>
                </a:solidFill>
                <a:latin typeface="幼圆" charset="0"/>
                <a:ea typeface="幼圆" charset="0"/>
                <a:cs typeface="幼圆" charset="0"/>
                <a:sym typeface="+mn-ea"/>
              </a:rPr>
              <a:t>养生主》中提出“吾生也有涯，而知也无涯”，强调了生命的有限和知识的无限。</a:t>
            </a:r>
            <a:endParaRPr lang="zh-CN" altLang="en-US" sz="1600">
              <a:ln>
                <a:noFill/>
                <a:prstDash val="sysDot"/>
              </a:ln>
              <a:solidFill>
                <a:schemeClr val="dk1"/>
              </a:solidFill>
              <a:latin typeface="幼圆" charset="0"/>
              <a:ea typeface="幼圆" charset="0"/>
              <a:cs typeface="幼圆" charset="0"/>
              <a:sym typeface="+mn-ea"/>
            </a:endParaRPr>
          </a:p>
        </p:txBody>
      </p:sp>
      <p:sp>
        <p:nvSpPr>
          <p:cNvPr id="15" name="矩形 45"/>
          <p:cNvSpPr/>
          <p:nvPr>
            <p:custDataLst>
              <p:tags r:id="rId19"/>
            </p:custDataLst>
          </p:nvPr>
        </p:nvSpPr>
        <p:spPr>
          <a:xfrm>
            <a:off x="3415030" y="3937635"/>
            <a:ext cx="604075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6"/>
                </a:solidFill>
                <a:latin typeface="汉仪乐喵体W" charset="0"/>
                <a:ea typeface="汉仪乐喵体W" charset="0"/>
                <a:cs typeface="+mn-ea"/>
              </a:rPr>
              <a:t>生涯的有限性</a:t>
            </a:r>
            <a:endParaRPr lang="zh-CN" altLang="en-US" sz="2000" b="1">
              <a:solidFill>
                <a:schemeClr val="accent6"/>
              </a:solidFill>
              <a:latin typeface="汉仪乐喵体W" charset="0"/>
              <a:ea typeface="汉仪乐喵体W" charset="0"/>
              <a:cs typeface="+mn-ea"/>
            </a:endParaRPr>
          </a:p>
        </p:txBody>
      </p:sp>
      <p:sp>
        <p:nvSpPr>
          <p:cNvPr id="16" name="矩形 48"/>
          <p:cNvSpPr/>
          <p:nvPr>
            <p:custDataLst>
              <p:tags r:id="rId20"/>
            </p:custDataLst>
          </p:nvPr>
        </p:nvSpPr>
        <p:spPr>
          <a:xfrm>
            <a:off x="3415030" y="5473065"/>
            <a:ext cx="7596505" cy="607695"/>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600">
                <a:ln>
                  <a:noFill/>
                  <a:prstDash val="sysDot"/>
                </a:ln>
                <a:solidFill>
                  <a:schemeClr val="dk1"/>
                </a:solidFill>
                <a:latin typeface="幼圆" charset="0"/>
                <a:ea typeface="幼圆" charset="0"/>
                <a:cs typeface="+mn-ea"/>
                <a:sym typeface="+mn-ea"/>
              </a:rPr>
              <a:t>人的一生分为少年、成年和老年三个阶段，其中成年阶段尤为关键，因为它是个人开始从事职业生活的标志。</a:t>
            </a:r>
            <a:endParaRPr lang="zh-CN" altLang="en-US" sz="1600">
              <a:ln>
                <a:noFill/>
                <a:prstDash val="sysDot"/>
              </a:ln>
              <a:solidFill>
                <a:schemeClr val="dk1"/>
              </a:solidFill>
              <a:latin typeface="幼圆" charset="0"/>
              <a:ea typeface="幼圆" charset="0"/>
              <a:cs typeface="+mn-ea"/>
              <a:sym typeface="+mn-ea"/>
            </a:endParaRPr>
          </a:p>
        </p:txBody>
      </p:sp>
      <p:sp>
        <p:nvSpPr>
          <p:cNvPr id="17" name="矩形 49"/>
          <p:cNvSpPr/>
          <p:nvPr>
            <p:custDataLst>
              <p:tags r:id="rId21"/>
            </p:custDataLst>
          </p:nvPr>
        </p:nvSpPr>
        <p:spPr>
          <a:xfrm>
            <a:off x="3415030" y="5137150"/>
            <a:ext cx="6040755" cy="2749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000" b="1">
                <a:solidFill>
                  <a:schemeClr val="accent6"/>
                </a:solidFill>
                <a:latin typeface="汉仪乐喵体W" charset="0"/>
                <a:ea typeface="汉仪乐喵体W" charset="0"/>
                <a:cs typeface="+mn-ea"/>
              </a:rPr>
              <a:t>成年阶段的重要性</a:t>
            </a:r>
            <a:endParaRPr lang="zh-CN" altLang="en-US" sz="2000" b="1">
              <a:solidFill>
                <a:schemeClr val="accent6"/>
              </a:solidFill>
              <a:latin typeface="汉仪乐喵体W" charset="0"/>
              <a:ea typeface="汉仪乐喵体W" charset="0"/>
              <a:cs typeface="+mn-ea"/>
            </a:endParaRPr>
          </a:p>
        </p:txBody>
      </p:sp>
    </p:spTree>
    <p:custDataLst>
      <p:tags r:id="rId2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168" name="图片 167"/>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7" name="图片 46"/>
          <p:cNvPicPr>
            <a:picLocks noChangeAspect="1"/>
          </p:cNvPicPr>
          <p:nvPr>
            <p:custDataLst>
              <p:tags r:id="rId3"/>
            </p:custDataLst>
          </p:nvPr>
        </p:nvPicPr>
        <p:blipFill>
          <a:blip r:embed="rId4"/>
          <a:stretch>
            <a:fillRect/>
          </a:stretch>
        </p:blipFill>
        <p:spPr>
          <a:xfrm>
            <a:off x="11471910" y="6137910"/>
            <a:ext cx="720090" cy="720090"/>
          </a:xfrm>
          <a:prstGeom prst="rect">
            <a:avLst/>
          </a:prstGeom>
        </p:spPr>
      </p:pic>
      <p:sp useBgFill="1">
        <p:nvSpPr>
          <p:cNvPr id="4" name="圆角矩形 3"/>
          <p:cNvSpPr/>
          <p:nvPr>
            <p:custDataLst>
              <p:tags r:id="rId5"/>
            </p:custDataLst>
          </p:nvPr>
        </p:nvSpPr>
        <p:spPr>
          <a:xfrm>
            <a:off x="609600" y="1214755"/>
            <a:ext cx="5486400" cy="3101975"/>
          </a:xfrm>
          <a:prstGeom prst="roundRect">
            <a:avLst>
              <a:gd name="adj" fmla="val 9814"/>
            </a:avLst>
          </a:prstGeom>
          <a:ln w="9525">
            <a:solidFill>
              <a:schemeClr val="accent4">
                <a:alpha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幼圆" charset="0"/>
              <a:ea typeface="幼圆" charset="0"/>
            </a:endParaRPr>
          </a:p>
        </p:txBody>
      </p:sp>
      <p:sp>
        <p:nvSpPr>
          <p:cNvPr id="5" name="椭圆 4"/>
          <p:cNvSpPr/>
          <p:nvPr>
            <p:custDataLst>
              <p:tags r:id="rId6"/>
            </p:custDataLst>
          </p:nvPr>
        </p:nvSpPr>
        <p:spPr>
          <a:xfrm>
            <a:off x="822960" y="1400493"/>
            <a:ext cx="535305" cy="535305"/>
          </a:xfrm>
          <a:prstGeom prst="ellipse">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p>
            <a:pPr algn="ctr"/>
            <a:r>
              <a:rPr lang="en-US" altLang="zh-CN" sz="1700" b="1">
                <a:solidFill>
                  <a:srgbClr val="FFFFFF"/>
                </a:solidFill>
                <a:latin typeface="幼圆" charset="0"/>
                <a:ea typeface="幼圆" charset="0"/>
              </a:rPr>
              <a:t>01</a:t>
            </a:r>
            <a:endParaRPr lang="en-US" altLang="zh-CN" sz="1700" b="1">
              <a:solidFill>
                <a:srgbClr val="FFFFFF"/>
              </a:solidFill>
              <a:latin typeface="幼圆" charset="0"/>
              <a:ea typeface="幼圆" charset="0"/>
            </a:endParaRPr>
          </a:p>
        </p:txBody>
      </p:sp>
      <p:sp useBgFill="1">
        <p:nvSpPr>
          <p:cNvPr id="6" name="圆角矩形 5"/>
          <p:cNvSpPr/>
          <p:nvPr>
            <p:custDataLst>
              <p:tags r:id="rId7"/>
            </p:custDataLst>
          </p:nvPr>
        </p:nvSpPr>
        <p:spPr>
          <a:xfrm>
            <a:off x="6235700" y="1214755"/>
            <a:ext cx="5346700" cy="3101975"/>
          </a:xfrm>
          <a:prstGeom prst="roundRect">
            <a:avLst>
              <a:gd name="adj" fmla="val 9814"/>
            </a:avLst>
          </a:prstGeom>
          <a:ln w="9525">
            <a:solidFill>
              <a:schemeClr val="accent5">
                <a:alpha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幼圆" charset="0"/>
              <a:ea typeface="幼圆" charset="0"/>
            </a:endParaRPr>
          </a:p>
        </p:txBody>
      </p:sp>
      <p:sp>
        <p:nvSpPr>
          <p:cNvPr id="9" name="椭圆 8"/>
          <p:cNvSpPr/>
          <p:nvPr>
            <p:custDataLst>
              <p:tags r:id="rId8"/>
            </p:custDataLst>
          </p:nvPr>
        </p:nvSpPr>
        <p:spPr>
          <a:xfrm>
            <a:off x="6449060" y="1400493"/>
            <a:ext cx="535305" cy="535305"/>
          </a:xfrm>
          <a:prstGeom prst="ellipse">
            <a:avLst/>
          </a:prstGeom>
          <a:solidFill>
            <a:schemeClr val="accent5"/>
          </a:soli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p>
            <a:pPr algn="ctr"/>
            <a:r>
              <a:rPr lang="en-US" altLang="zh-CN" sz="1700" b="1">
                <a:solidFill>
                  <a:srgbClr val="FFFFFF"/>
                </a:solidFill>
                <a:latin typeface="幼圆" charset="0"/>
                <a:ea typeface="幼圆" charset="0"/>
              </a:rPr>
              <a:t>02</a:t>
            </a:r>
            <a:endParaRPr lang="en-US" altLang="zh-CN" sz="1700" b="1">
              <a:solidFill>
                <a:srgbClr val="FFFFFF"/>
              </a:solidFill>
              <a:latin typeface="幼圆" charset="0"/>
              <a:ea typeface="幼圆" charset="0"/>
            </a:endParaRPr>
          </a:p>
        </p:txBody>
      </p:sp>
      <p:sp useBgFill="1">
        <p:nvSpPr>
          <p:cNvPr id="10" name="圆角矩形 9"/>
          <p:cNvSpPr/>
          <p:nvPr>
            <p:custDataLst>
              <p:tags r:id="rId9"/>
            </p:custDataLst>
          </p:nvPr>
        </p:nvSpPr>
        <p:spPr>
          <a:xfrm>
            <a:off x="669925" y="4542790"/>
            <a:ext cx="5346700" cy="1387475"/>
          </a:xfrm>
          <a:prstGeom prst="roundRect">
            <a:avLst>
              <a:gd name="adj" fmla="val 9814"/>
            </a:avLst>
          </a:prstGeom>
          <a:ln w="9525">
            <a:solidFill>
              <a:schemeClr val="accent4">
                <a:alpha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幼圆" charset="0"/>
              <a:ea typeface="幼圆" charset="0"/>
            </a:endParaRPr>
          </a:p>
        </p:txBody>
      </p:sp>
      <p:sp>
        <p:nvSpPr>
          <p:cNvPr id="13" name="椭圆 12"/>
          <p:cNvSpPr/>
          <p:nvPr>
            <p:custDataLst>
              <p:tags r:id="rId10"/>
            </p:custDataLst>
          </p:nvPr>
        </p:nvSpPr>
        <p:spPr>
          <a:xfrm>
            <a:off x="883285" y="4728528"/>
            <a:ext cx="535305" cy="535305"/>
          </a:xfrm>
          <a:prstGeom prst="ellipse">
            <a:avLst/>
          </a:prstGeom>
          <a:solidFill>
            <a:schemeClr val="accent4"/>
          </a:soli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p>
            <a:pPr algn="ctr"/>
            <a:r>
              <a:rPr lang="en-US" altLang="zh-CN" sz="1700" b="1">
                <a:solidFill>
                  <a:srgbClr val="FFFFFF"/>
                </a:solidFill>
                <a:latin typeface="幼圆" charset="0"/>
                <a:ea typeface="幼圆" charset="0"/>
              </a:rPr>
              <a:t>03</a:t>
            </a:r>
            <a:endParaRPr lang="en-US" altLang="zh-CN" sz="1700" b="1">
              <a:solidFill>
                <a:srgbClr val="FFFFFF"/>
              </a:solidFill>
              <a:latin typeface="幼圆" charset="0"/>
              <a:ea typeface="幼圆" charset="0"/>
            </a:endParaRPr>
          </a:p>
        </p:txBody>
      </p:sp>
      <p:sp useBgFill="1">
        <p:nvSpPr>
          <p:cNvPr id="14" name="圆角矩形 13"/>
          <p:cNvSpPr/>
          <p:nvPr>
            <p:custDataLst>
              <p:tags r:id="rId11"/>
            </p:custDataLst>
          </p:nvPr>
        </p:nvSpPr>
        <p:spPr>
          <a:xfrm>
            <a:off x="6296025" y="4542790"/>
            <a:ext cx="5346700" cy="1387475"/>
          </a:xfrm>
          <a:prstGeom prst="roundRect">
            <a:avLst>
              <a:gd name="adj" fmla="val 9814"/>
            </a:avLst>
          </a:prstGeom>
          <a:ln w="9525">
            <a:solidFill>
              <a:schemeClr val="accent5">
                <a:alpha val="5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chemeClr val="lt1"/>
              </a:solidFill>
              <a:latin typeface="幼圆" charset="0"/>
              <a:ea typeface="幼圆" charset="0"/>
            </a:endParaRPr>
          </a:p>
        </p:txBody>
      </p:sp>
      <p:sp>
        <p:nvSpPr>
          <p:cNvPr id="17" name="椭圆 16"/>
          <p:cNvSpPr/>
          <p:nvPr>
            <p:custDataLst>
              <p:tags r:id="rId12"/>
            </p:custDataLst>
          </p:nvPr>
        </p:nvSpPr>
        <p:spPr>
          <a:xfrm>
            <a:off x="6509385" y="4728528"/>
            <a:ext cx="535305" cy="535305"/>
          </a:xfrm>
          <a:prstGeom prst="ellipse">
            <a:avLst/>
          </a:prstGeom>
          <a:solidFill>
            <a:schemeClr val="accent5"/>
          </a:soli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lstStyle/>
          <a:p>
            <a:pPr algn="ctr"/>
            <a:r>
              <a:rPr lang="en-US" altLang="zh-CN" sz="1700" b="1">
                <a:solidFill>
                  <a:srgbClr val="FFFFFF"/>
                </a:solidFill>
                <a:latin typeface="幼圆" charset="0"/>
                <a:ea typeface="幼圆" charset="0"/>
              </a:rPr>
              <a:t>04</a:t>
            </a:r>
            <a:endParaRPr lang="en-US" altLang="zh-CN" sz="1700" b="1">
              <a:solidFill>
                <a:srgbClr val="FFFFFF"/>
              </a:solidFill>
              <a:latin typeface="幼圆" charset="0"/>
              <a:ea typeface="幼圆" charset="0"/>
            </a:endParaRPr>
          </a:p>
        </p:txBody>
      </p:sp>
      <p:sp>
        <p:nvSpPr>
          <p:cNvPr id="19" name="正文"/>
          <p:cNvSpPr txBox="1"/>
          <p:nvPr>
            <p:custDataLst>
              <p:tags r:id="rId13"/>
            </p:custDataLst>
          </p:nvPr>
        </p:nvSpPr>
        <p:spPr>
          <a:xfrm>
            <a:off x="1508125" y="1631950"/>
            <a:ext cx="4354830" cy="268478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20000"/>
              </a:lnSpc>
              <a:spcBef>
                <a:spcPct val="0"/>
              </a:spcBef>
              <a:spcAft>
                <a:spcPct val="0"/>
              </a:spcAft>
            </a:pPr>
            <a:r>
              <a:rPr lang="zh-CN" altLang="en-US" sz="1600" dirty="0">
                <a:solidFill>
                  <a:schemeClr val="dk1"/>
                </a:solidFill>
                <a:uFillTx/>
                <a:latin typeface="幼圆" charset="0"/>
                <a:ea typeface="幼圆" charset="0"/>
                <a:cs typeface="+mn-ea"/>
                <a:sym typeface="+mn-ea"/>
              </a:rPr>
              <a:t>个人特质与经验是决定生涯发展的重要因素，包括心理特质如兴趣、能力倾向、人格特质、自我概念、成就动机等。例如，对生物感兴趣可能选择生物工程专业，数学成绩优异可能选择数学专业，具有果断和助人特质的人可能成为医生，羡慕教师职业的人可能设定目标并努力实现。</a:t>
            </a:r>
            <a:r>
              <a:rPr lang="zh-CN" altLang="zh-CN" sz="1600" dirty="0">
                <a:solidFill>
                  <a:schemeClr val="dk1"/>
                </a:solidFill>
                <a:uFillTx/>
                <a:latin typeface="幼圆" charset="0"/>
                <a:ea typeface="幼圆" charset="0"/>
                <a:cs typeface="+mn-ea"/>
                <a:sym typeface="+mn-ea"/>
              </a:rPr>
              <a:t>经验也是影响个人生涯发展的重要因素，包括教育程度、受过的训练、掌握的技能、工作经历、休闲活动、社会活动、社交技巧等。</a:t>
            </a:r>
            <a:endParaRPr lang="zh-CN" altLang="zh-CN" sz="1600" dirty="0">
              <a:solidFill>
                <a:schemeClr val="dk1"/>
              </a:solidFill>
              <a:uFillTx/>
              <a:latin typeface="幼圆" charset="0"/>
              <a:ea typeface="幼圆" charset="0"/>
              <a:cs typeface="+mn-ea"/>
              <a:sym typeface="+mn-ea"/>
            </a:endParaRPr>
          </a:p>
        </p:txBody>
      </p:sp>
      <p:sp>
        <p:nvSpPr>
          <p:cNvPr id="20" name="标题"/>
          <p:cNvSpPr txBox="1"/>
          <p:nvPr>
            <p:custDataLst>
              <p:tags r:id="rId14"/>
            </p:custDataLst>
          </p:nvPr>
        </p:nvSpPr>
        <p:spPr>
          <a:xfrm>
            <a:off x="1508125" y="1376363"/>
            <a:ext cx="4204970" cy="224155"/>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20000"/>
              </a:lnSpc>
              <a:buClrTx/>
              <a:buSzTx/>
              <a:buFontTx/>
            </a:pPr>
            <a:r>
              <a:rPr lang="zh-CN" altLang="en-US" b="1" dirty="0">
                <a:solidFill>
                  <a:schemeClr val="accent5">
                    <a:lumMod val="75000"/>
                  </a:schemeClr>
                </a:solidFill>
                <a:uFillTx/>
                <a:latin typeface="汉仪乐喵体W" charset="0"/>
                <a:ea typeface="汉仪乐喵体W" charset="0"/>
                <a:sym typeface="+mn-ea"/>
              </a:rPr>
              <a:t>个人的特质和经验</a:t>
            </a:r>
            <a:endParaRPr lang="zh-CN" altLang="en-US" b="1" dirty="0">
              <a:solidFill>
                <a:schemeClr val="accent5">
                  <a:lumMod val="75000"/>
                </a:schemeClr>
              </a:solidFill>
              <a:uFillTx/>
              <a:latin typeface="汉仪乐喵体W" charset="0"/>
              <a:ea typeface="汉仪乐喵体W" charset="0"/>
              <a:sym typeface="+mn-ea"/>
            </a:endParaRPr>
          </a:p>
        </p:txBody>
      </p:sp>
      <p:sp>
        <p:nvSpPr>
          <p:cNvPr id="21" name="正文"/>
          <p:cNvSpPr txBox="1"/>
          <p:nvPr>
            <p:custDataLst>
              <p:tags r:id="rId15"/>
            </p:custDataLst>
          </p:nvPr>
        </p:nvSpPr>
        <p:spPr>
          <a:xfrm>
            <a:off x="7134860" y="1631950"/>
            <a:ext cx="4204970" cy="99060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20000"/>
              </a:lnSpc>
              <a:spcBef>
                <a:spcPct val="0"/>
              </a:spcBef>
              <a:spcAft>
                <a:spcPct val="0"/>
              </a:spcAft>
            </a:pPr>
            <a:r>
              <a:rPr lang="zh-CN" altLang="en-US" sz="1600" dirty="0">
                <a:solidFill>
                  <a:schemeClr val="dk1"/>
                </a:solidFill>
                <a:uFillTx/>
                <a:latin typeface="幼圆" charset="0"/>
                <a:ea typeface="幼圆" charset="0"/>
                <a:cs typeface="+mn-ea"/>
                <a:sym typeface="+mn-ea"/>
              </a:rPr>
              <a:t>个人背景状况，如父母的家庭背景、自己的家庭背景、一般状况，也会对个人的生涯发展产生影响。</a:t>
            </a:r>
            <a:endParaRPr lang="zh-CN" altLang="en-US" sz="1600" dirty="0">
              <a:solidFill>
                <a:schemeClr val="dk1"/>
              </a:solidFill>
              <a:uFillTx/>
              <a:latin typeface="幼圆" charset="0"/>
              <a:ea typeface="幼圆" charset="0"/>
              <a:cs typeface="+mn-ea"/>
              <a:sym typeface="+mn-ea"/>
            </a:endParaRPr>
          </a:p>
        </p:txBody>
      </p:sp>
      <p:sp>
        <p:nvSpPr>
          <p:cNvPr id="22" name="标题"/>
          <p:cNvSpPr txBox="1"/>
          <p:nvPr>
            <p:custDataLst>
              <p:tags r:id="rId16"/>
            </p:custDataLst>
          </p:nvPr>
        </p:nvSpPr>
        <p:spPr>
          <a:xfrm>
            <a:off x="7134860" y="1376363"/>
            <a:ext cx="4204970" cy="224155"/>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20000"/>
              </a:lnSpc>
              <a:buClrTx/>
              <a:buSzTx/>
              <a:buFontTx/>
            </a:pPr>
            <a:r>
              <a:rPr lang="zh-CN" altLang="en-US" b="1" dirty="0">
                <a:solidFill>
                  <a:schemeClr val="accent4">
                    <a:lumMod val="75000"/>
                  </a:schemeClr>
                </a:solidFill>
                <a:uFillTx/>
                <a:latin typeface="汉仪乐喵体W" charset="0"/>
                <a:ea typeface="汉仪乐喵体W" charset="0"/>
                <a:sym typeface="+mn-ea"/>
              </a:rPr>
              <a:t>个人的背景状况</a:t>
            </a:r>
            <a:endParaRPr lang="zh-CN" altLang="en-US" b="1" dirty="0">
              <a:solidFill>
                <a:schemeClr val="accent4">
                  <a:lumMod val="75000"/>
                </a:schemeClr>
              </a:solidFill>
              <a:uFillTx/>
              <a:latin typeface="汉仪乐喵体W" charset="0"/>
              <a:ea typeface="汉仪乐喵体W" charset="0"/>
              <a:sym typeface="+mn-ea"/>
            </a:endParaRPr>
          </a:p>
        </p:txBody>
      </p:sp>
      <p:sp>
        <p:nvSpPr>
          <p:cNvPr id="23" name="正文"/>
          <p:cNvSpPr txBox="1"/>
          <p:nvPr>
            <p:custDataLst>
              <p:tags r:id="rId17"/>
            </p:custDataLst>
          </p:nvPr>
        </p:nvSpPr>
        <p:spPr>
          <a:xfrm>
            <a:off x="1568450" y="4952048"/>
            <a:ext cx="4204970" cy="44069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20000"/>
              </a:lnSpc>
              <a:spcBef>
                <a:spcPct val="0"/>
              </a:spcBef>
              <a:spcAft>
                <a:spcPct val="0"/>
              </a:spcAft>
            </a:pPr>
            <a:r>
              <a:rPr lang="zh-CN" altLang="en-US" sz="1600" dirty="0">
                <a:solidFill>
                  <a:schemeClr val="dk1"/>
                </a:solidFill>
                <a:uFillTx/>
                <a:latin typeface="幼圆" charset="0"/>
                <a:ea typeface="幼圆" charset="0"/>
                <a:cs typeface="+mn-ea"/>
                <a:sym typeface="+mn-ea"/>
              </a:rPr>
              <a:t>个人所处的环境状况，包括社会经济状况、职业变化趋势、技术发展、国际环境、国家政策等，都会对个人的生涯发展产生影响。</a:t>
            </a:r>
            <a:endParaRPr lang="zh-CN" altLang="en-US" sz="1600" dirty="0">
              <a:solidFill>
                <a:schemeClr val="dk1"/>
              </a:solidFill>
              <a:uFillTx/>
              <a:latin typeface="幼圆" charset="0"/>
              <a:ea typeface="幼圆" charset="0"/>
              <a:cs typeface="+mn-ea"/>
              <a:sym typeface="+mn-ea"/>
            </a:endParaRPr>
          </a:p>
        </p:txBody>
      </p:sp>
      <p:sp>
        <p:nvSpPr>
          <p:cNvPr id="24" name="标题"/>
          <p:cNvSpPr txBox="1"/>
          <p:nvPr>
            <p:custDataLst>
              <p:tags r:id="rId18"/>
            </p:custDataLst>
          </p:nvPr>
        </p:nvSpPr>
        <p:spPr>
          <a:xfrm>
            <a:off x="1568450" y="4696778"/>
            <a:ext cx="4204970" cy="224155"/>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20000"/>
              </a:lnSpc>
              <a:buClrTx/>
              <a:buSzTx/>
              <a:buFontTx/>
            </a:pPr>
            <a:r>
              <a:rPr lang="zh-CN" altLang="en-US" b="1" dirty="0">
                <a:solidFill>
                  <a:schemeClr val="accent5">
                    <a:lumMod val="75000"/>
                  </a:schemeClr>
                </a:solidFill>
                <a:uFillTx/>
                <a:latin typeface="汉仪乐喵体W" charset="0"/>
                <a:ea typeface="汉仪乐喵体W" charset="0"/>
                <a:sym typeface="+mn-ea"/>
              </a:rPr>
              <a:t>个人的环境状况</a:t>
            </a:r>
            <a:endParaRPr lang="zh-CN" altLang="en-US" b="1" dirty="0">
              <a:solidFill>
                <a:schemeClr val="accent5">
                  <a:lumMod val="75000"/>
                </a:schemeClr>
              </a:solidFill>
              <a:uFillTx/>
              <a:latin typeface="汉仪乐喵体W" charset="0"/>
              <a:ea typeface="汉仪乐喵体W" charset="0"/>
              <a:sym typeface="+mn-ea"/>
            </a:endParaRPr>
          </a:p>
        </p:txBody>
      </p:sp>
      <p:sp>
        <p:nvSpPr>
          <p:cNvPr id="25" name="正文"/>
          <p:cNvSpPr txBox="1"/>
          <p:nvPr>
            <p:custDataLst>
              <p:tags r:id="rId19"/>
            </p:custDataLst>
          </p:nvPr>
        </p:nvSpPr>
        <p:spPr>
          <a:xfrm>
            <a:off x="7195185" y="4952048"/>
            <a:ext cx="4204970" cy="440690"/>
          </a:xfrm>
          <a:prstGeom prst="rect">
            <a:avLst/>
          </a:prstGeom>
          <a:noFill/>
        </p:spPr>
        <p:txBody>
          <a:bodyPr wrap="square" lIns="0" tIns="0" rIns="0" bIns="0" rtlCol="0" anchor="t"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fontAlgn="auto">
              <a:lnSpc>
                <a:spcPct val="120000"/>
              </a:lnSpc>
              <a:spcBef>
                <a:spcPct val="0"/>
              </a:spcBef>
              <a:spcAft>
                <a:spcPct val="0"/>
              </a:spcAft>
            </a:pPr>
            <a:r>
              <a:rPr lang="zh-CN" altLang="en-US" sz="1600" dirty="0">
                <a:solidFill>
                  <a:schemeClr val="dk1"/>
                </a:solidFill>
                <a:uFillTx/>
                <a:latin typeface="幼圆" charset="0"/>
                <a:ea typeface="幼圆" charset="0"/>
                <a:cs typeface="+mn-ea"/>
                <a:sym typeface="+mn-ea"/>
              </a:rPr>
              <a:t>不可预期的因素，如地震、意外、疾病、死亡等，也可能会对个人的生涯发展产生影响。</a:t>
            </a:r>
            <a:endParaRPr lang="zh-CN" altLang="en-US" sz="1600" dirty="0">
              <a:solidFill>
                <a:schemeClr val="dk1"/>
              </a:solidFill>
              <a:uFillTx/>
              <a:latin typeface="幼圆" charset="0"/>
              <a:ea typeface="幼圆" charset="0"/>
              <a:cs typeface="+mn-ea"/>
              <a:sym typeface="+mn-ea"/>
            </a:endParaRPr>
          </a:p>
        </p:txBody>
      </p:sp>
      <p:sp>
        <p:nvSpPr>
          <p:cNvPr id="26" name="标题"/>
          <p:cNvSpPr txBox="1"/>
          <p:nvPr>
            <p:custDataLst>
              <p:tags r:id="rId20"/>
            </p:custDataLst>
          </p:nvPr>
        </p:nvSpPr>
        <p:spPr>
          <a:xfrm>
            <a:off x="7195185" y="4696778"/>
            <a:ext cx="4204970" cy="224155"/>
          </a:xfrm>
          <a:prstGeom prst="rect">
            <a:avLst/>
          </a:prstGeom>
          <a:noFill/>
        </p:spPr>
        <p:txBody>
          <a:bodyPr wrap="square" lIns="0" tIns="0" rIns="0" bIns="0" rtlCol="0" anchor="b">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just">
              <a:lnSpc>
                <a:spcPct val="120000"/>
              </a:lnSpc>
              <a:buClrTx/>
              <a:buSzTx/>
              <a:buFontTx/>
            </a:pPr>
            <a:r>
              <a:rPr lang="zh-CN" altLang="en-US" b="1" dirty="0">
                <a:solidFill>
                  <a:schemeClr val="accent4">
                    <a:lumMod val="75000"/>
                  </a:schemeClr>
                </a:solidFill>
                <a:uFillTx/>
                <a:latin typeface="汉仪乐喵体W" charset="0"/>
                <a:ea typeface="汉仪乐喵体W" charset="0"/>
                <a:sym typeface="+mn-ea"/>
              </a:rPr>
              <a:t>不可预期的因素</a:t>
            </a:r>
            <a:endParaRPr lang="zh-CN" altLang="en-US" b="1" dirty="0">
              <a:solidFill>
                <a:schemeClr val="accent4">
                  <a:lumMod val="75000"/>
                </a:schemeClr>
              </a:solidFill>
              <a:uFillTx/>
              <a:latin typeface="汉仪乐喵体W" charset="0"/>
              <a:ea typeface="汉仪乐喵体W" charset="0"/>
              <a:sym typeface="+mn-ea"/>
            </a:endParaRPr>
          </a:p>
        </p:txBody>
      </p:sp>
      <p:sp>
        <p:nvSpPr>
          <p:cNvPr id="2" name="标题 1"/>
          <p:cNvSpPr>
            <a:spLocks noGrp="1"/>
          </p:cNvSpPr>
          <p:nvPr>
            <p:custDataLst>
              <p:tags r:id="rId21"/>
            </p:custDataLst>
          </p:nvPr>
        </p:nvSpPr>
        <p:spPr>
          <a:xfrm>
            <a:off x="669882" y="256544"/>
            <a:ext cx="10852237" cy="441964"/>
          </a:xfrm>
          <a:prstGeom prst="rect">
            <a:avLst/>
          </a:prstGeom>
        </p:spPr>
        <p:txBody>
          <a:bodyPr vert="horz" lIns="90000" tIns="46800" rIns="90000" bIns="468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90204" pitchFamily="34" charset="0"/>
                <a:ea typeface="幼圆" panose="02010509060101010101" pitchFamily="49" charset="-122"/>
                <a:cs typeface="+mj-cs"/>
                <a:sym typeface="+mn-ea"/>
              </a:defRPr>
            </a:lvl1pPr>
          </a:lstStyle>
          <a:p>
            <a:r>
              <a:rPr lang="en-US" altLang="en-US" sz="2800">
                <a:solidFill>
                  <a:schemeClr val="accent1">
                    <a:lumMod val="50000"/>
                  </a:schemeClr>
                </a:solidFill>
                <a:latin typeface="汉仪乐喵体W" charset="0"/>
                <a:ea typeface="汉仪乐喵体W" charset="0"/>
              </a:rPr>
              <a:t>（二）决定生涯发展的因素</a:t>
            </a:r>
            <a:endParaRPr lang="en-US" altLang="en-US" sz="2800">
              <a:solidFill>
                <a:schemeClr val="accent1">
                  <a:lumMod val="50000"/>
                </a:schemeClr>
              </a:solidFill>
              <a:latin typeface="汉仪乐喵体W" charset="0"/>
              <a:ea typeface="汉仪乐喵体W" charset="0"/>
            </a:endParaRPr>
          </a:p>
        </p:txBody>
      </p:sp>
    </p:spTree>
    <p:custDataLst>
      <p:tags r:id="rId2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custDataLst>
              <p:tags r:id="rId1"/>
            </p:custDataLst>
          </p:nvPr>
        </p:nvSpPr>
        <p:spPr>
          <a:xfrm>
            <a:off x="751840" y="164465"/>
            <a:ext cx="10852150" cy="962660"/>
          </a:xfrm>
          <a:prstGeom prst="rect">
            <a:avLst/>
          </a:prstGeom>
        </p:spPr>
        <p:txBody>
          <a:bodyPr vert="horz" wrap="square" lIns="90170" tIns="46990" rIns="90170" bIns="46990" rtlCol="0" anchor="ctr" anchorCtr="0"/>
          <a:lst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90204" pitchFamily="34" charset="0"/>
                <a:ea typeface="幼圆" charset="0"/>
                <a:cs typeface="+mj-cs"/>
              </a:defRPr>
            </a:lvl1pPr>
          </a:lstStyle>
          <a:p>
            <a:pPr indent="0">
              <a:lnSpc>
                <a:spcPct val="150000"/>
              </a:lnSpc>
            </a:pPr>
            <a:r>
              <a:rPr lang="zh-CN" altLang="en-US" sz="3600">
                <a:solidFill>
                  <a:schemeClr val="accent1">
                    <a:lumMod val="50000"/>
                  </a:schemeClr>
                </a:solidFill>
              </a:rPr>
              <a:t>二、职业生涯</a:t>
            </a:r>
            <a:endParaRPr lang="zh-CN" altLang="en-US" sz="3600">
              <a:solidFill>
                <a:schemeClr val="accent1">
                  <a:lumMod val="50000"/>
                </a:schemeClr>
              </a:solidFill>
            </a:endParaRPr>
          </a:p>
          <a:p>
            <a:pPr indent="0">
              <a:lnSpc>
                <a:spcPct val="150000"/>
              </a:lnSpc>
            </a:pPr>
            <a:r>
              <a:rPr lang="zh-CN" altLang="en-US" sz="2800">
                <a:solidFill>
                  <a:schemeClr val="accent1">
                    <a:lumMod val="50000"/>
                  </a:schemeClr>
                </a:solidFill>
              </a:rPr>
              <a:t>（一）内职业生涯</a:t>
            </a:r>
            <a:endParaRPr lang="zh-CN" altLang="en-US" sz="2800">
              <a:solidFill>
                <a:schemeClr val="accent1">
                  <a:lumMod val="50000"/>
                </a:schemeClr>
              </a:solidFill>
            </a:endParaRPr>
          </a:p>
        </p:txBody>
      </p:sp>
      <p:sp>
        <p:nvSpPr>
          <p:cNvPr id="2" name="矩形 3"/>
          <p:cNvSpPr/>
          <p:nvPr>
            <p:custDataLst>
              <p:tags r:id="rId2"/>
            </p:custDataLst>
          </p:nvPr>
        </p:nvSpPr>
        <p:spPr>
          <a:xfrm>
            <a:off x="2106821" y="2126967"/>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内职业生涯是指个人在从事职业时所积累的知识、观念、经验、能力、心理素质及内心感受等因素的总和，是个人独特的资产，不可被他人取代或盗取。</a:t>
            </a:r>
            <a:endParaRPr lang="zh-CN" altLang="en-US" sz="1600">
              <a:solidFill>
                <a:schemeClr val="tx1">
                  <a:lumMod val="85000"/>
                  <a:lumOff val="15000"/>
                </a:schemeClr>
              </a:solidFill>
              <a:latin typeface="+mn-ea"/>
              <a:cs typeface="+mn-ea"/>
              <a:sym typeface="+mn-ea"/>
            </a:endParaRPr>
          </a:p>
        </p:txBody>
      </p:sp>
      <p:sp>
        <p:nvSpPr>
          <p:cNvPr id="3" name="矩形 4"/>
          <p:cNvSpPr/>
          <p:nvPr>
            <p:custDataLst>
              <p:tags r:id="rId3"/>
            </p:custDataLst>
          </p:nvPr>
        </p:nvSpPr>
        <p:spPr>
          <a:xfrm>
            <a:off x="2106186" y="1663381"/>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1"/>
                </a:solidFill>
                <a:latin typeface="+mn-ea"/>
                <a:cs typeface="+mn-ea"/>
                <a:sym typeface="+mn-ea"/>
              </a:rPr>
              <a:t>内职业生涯定义</a:t>
            </a:r>
            <a:endParaRPr lang="zh-CN" altLang="en-US" sz="2000" b="1">
              <a:solidFill>
                <a:schemeClr val="accent1"/>
              </a:solidFill>
              <a:latin typeface="+mn-ea"/>
              <a:cs typeface="+mn-ea"/>
              <a:sym typeface="+mn-ea"/>
            </a:endParaRPr>
          </a:p>
        </p:txBody>
      </p:sp>
      <p:sp>
        <p:nvSpPr>
          <p:cNvPr id="14" name="矩形 5"/>
          <p:cNvSpPr/>
          <p:nvPr>
            <p:custDataLst>
              <p:tags r:id="rId4"/>
            </p:custDataLst>
          </p:nvPr>
        </p:nvSpPr>
        <p:spPr>
          <a:xfrm>
            <a:off x="1206955" y="1729426"/>
            <a:ext cx="579646" cy="579646"/>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dirty="0">
                <a:solidFill>
                  <a:schemeClr val="lt1">
                    <a:lumMod val="100000"/>
                  </a:schemeClr>
                </a:solidFill>
                <a:latin typeface="+mn-ea"/>
                <a:cs typeface="+mn-ea"/>
                <a:sym typeface="+mn-ea"/>
              </a:rPr>
              <a:t>01</a:t>
            </a:r>
            <a:endParaRPr lang="en-US" altLang="zh-CN" sz="2400" dirty="0">
              <a:solidFill>
                <a:schemeClr val="lt1">
                  <a:lumMod val="100000"/>
                </a:schemeClr>
              </a:solidFill>
              <a:latin typeface="+mn-ea"/>
              <a:cs typeface="+mn-ea"/>
              <a:sym typeface="+mn-ea"/>
            </a:endParaRPr>
          </a:p>
        </p:txBody>
      </p:sp>
      <p:sp>
        <p:nvSpPr>
          <p:cNvPr id="15" name="矩形 7"/>
          <p:cNvSpPr/>
          <p:nvPr>
            <p:custDataLst>
              <p:tags r:id="rId5"/>
            </p:custDataLst>
          </p:nvPr>
        </p:nvSpPr>
        <p:spPr>
          <a:xfrm>
            <a:off x="2115077" y="3308795"/>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知识和经验是内职业生涯的核心组成部分，它们通过个人的学习和实践不断积累，为职业发展提供坚实的基础。</a:t>
            </a:r>
            <a:endParaRPr lang="zh-CN" altLang="en-US" sz="1600">
              <a:solidFill>
                <a:schemeClr val="tx1">
                  <a:lumMod val="85000"/>
                  <a:lumOff val="15000"/>
                </a:schemeClr>
              </a:solidFill>
              <a:latin typeface="+mn-ea"/>
              <a:cs typeface="+mn-ea"/>
              <a:sym typeface="+mn-ea"/>
            </a:endParaRPr>
          </a:p>
        </p:txBody>
      </p:sp>
      <p:sp>
        <p:nvSpPr>
          <p:cNvPr id="16" name="矩形 8"/>
          <p:cNvSpPr/>
          <p:nvPr>
            <p:custDataLst>
              <p:tags r:id="rId6"/>
            </p:custDataLst>
          </p:nvPr>
        </p:nvSpPr>
        <p:spPr>
          <a:xfrm>
            <a:off x="2114441" y="2844574"/>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2"/>
                </a:solidFill>
                <a:latin typeface="+mn-ea"/>
                <a:cs typeface="+mn-ea"/>
                <a:sym typeface="+mn-ea"/>
              </a:rPr>
              <a:t>知识与经验的积累</a:t>
            </a:r>
            <a:endParaRPr lang="zh-CN" altLang="en-US" sz="2000" b="1">
              <a:solidFill>
                <a:schemeClr val="accent2"/>
              </a:solidFill>
              <a:latin typeface="+mn-ea"/>
              <a:cs typeface="+mn-ea"/>
              <a:sym typeface="+mn-ea"/>
            </a:endParaRPr>
          </a:p>
        </p:txBody>
      </p:sp>
      <p:sp>
        <p:nvSpPr>
          <p:cNvPr id="17" name="矩形 9"/>
          <p:cNvSpPr/>
          <p:nvPr>
            <p:custDataLst>
              <p:tags r:id="rId7"/>
            </p:custDataLst>
          </p:nvPr>
        </p:nvSpPr>
        <p:spPr>
          <a:xfrm>
            <a:off x="1215211" y="2911254"/>
            <a:ext cx="579646" cy="579646"/>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02</a:t>
            </a:r>
            <a:endParaRPr lang="en-US" altLang="zh-CN" sz="2400">
              <a:solidFill>
                <a:schemeClr val="lt1">
                  <a:lumMod val="100000"/>
                </a:schemeClr>
              </a:solidFill>
              <a:latin typeface="+mn-ea"/>
              <a:cs typeface="+mn-ea"/>
              <a:sym typeface="+mn-ea"/>
            </a:endParaRPr>
          </a:p>
        </p:txBody>
      </p:sp>
      <p:sp>
        <p:nvSpPr>
          <p:cNvPr id="18" name="矩形 10"/>
          <p:cNvSpPr/>
          <p:nvPr>
            <p:custDataLst>
              <p:tags r:id="rId8"/>
            </p:custDataLst>
          </p:nvPr>
        </p:nvSpPr>
        <p:spPr>
          <a:xfrm>
            <a:off x="2106186" y="4499514"/>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心理素质和个人感受影响着个人在职业生涯中的表现和决策，是内职业生涯中不可忽视的软实力。</a:t>
            </a:r>
            <a:endParaRPr lang="zh-CN" altLang="en-US" sz="1600">
              <a:solidFill>
                <a:schemeClr val="tx1">
                  <a:lumMod val="85000"/>
                  <a:lumOff val="15000"/>
                </a:schemeClr>
              </a:solidFill>
              <a:latin typeface="+mn-ea"/>
              <a:cs typeface="+mn-ea"/>
              <a:sym typeface="+mn-ea"/>
            </a:endParaRPr>
          </a:p>
        </p:txBody>
      </p:sp>
      <p:sp>
        <p:nvSpPr>
          <p:cNvPr id="19" name="矩形 11"/>
          <p:cNvSpPr/>
          <p:nvPr>
            <p:custDataLst>
              <p:tags r:id="rId9"/>
            </p:custDataLst>
          </p:nvPr>
        </p:nvSpPr>
        <p:spPr>
          <a:xfrm>
            <a:off x="2105551" y="4035927"/>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3"/>
                </a:solidFill>
                <a:latin typeface="+mn-ea"/>
                <a:cs typeface="+mn-ea"/>
                <a:sym typeface="+mn-ea"/>
              </a:rPr>
              <a:t>心理素质与个人感受</a:t>
            </a:r>
            <a:endParaRPr lang="zh-CN" altLang="en-US" sz="2000" b="1">
              <a:solidFill>
                <a:schemeClr val="accent3"/>
              </a:solidFill>
              <a:latin typeface="+mn-ea"/>
              <a:cs typeface="+mn-ea"/>
              <a:sym typeface="+mn-ea"/>
            </a:endParaRPr>
          </a:p>
        </p:txBody>
      </p:sp>
      <p:sp>
        <p:nvSpPr>
          <p:cNvPr id="23" name="矩形 12"/>
          <p:cNvSpPr/>
          <p:nvPr>
            <p:custDataLst>
              <p:tags r:id="rId10"/>
            </p:custDataLst>
          </p:nvPr>
        </p:nvSpPr>
        <p:spPr>
          <a:xfrm>
            <a:off x="1206320" y="4101973"/>
            <a:ext cx="579646" cy="579646"/>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03</a:t>
            </a:r>
            <a:endParaRPr lang="en-US" altLang="zh-CN" sz="2400">
              <a:solidFill>
                <a:schemeClr val="lt1">
                  <a:lumMod val="100000"/>
                </a:schemeClr>
              </a:solidFill>
              <a:latin typeface="+mn-ea"/>
              <a:cs typeface="+mn-ea"/>
              <a:sym typeface="+mn-ea"/>
            </a:endParaRPr>
          </a:p>
        </p:txBody>
      </p:sp>
      <p:sp>
        <p:nvSpPr>
          <p:cNvPr id="24" name="矩形 19"/>
          <p:cNvSpPr/>
          <p:nvPr>
            <p:custDataLst>
              <p:tags r:id="rId11"/>
            </p:custDataLst>
          </p:nvPr>
        </p:nvSpPr>
        <p:spPr>
          <a:xfrm>
            <a:off x="2115077" y="5652130"/>
            <a:ext cx="9000709" cy="642671"/>
          </a:xfrm>
          <a:prstGeom prst="rect">
            <a:avLst/>
          </a:prstGeom>
          <a:noFill/>
        </p:spPr>
        <p:txBody>
          <a:bodyPr wrap="square" lIns="0" tIns="0" rIns="0" bIns="0" rtlCol="0" anchor="t" anchorCtr="0">
            <a:noAutofit/>
          </a:bodyPr>
          <a:p>
            <a:pPr algn="just">
              <a:lnSpc>
                <a:spcPct val="150000"/>
              </a:lnSpc>
              <a:spcBef>
                <a:spcPct val="0"/>
              </a:spcBef>
              <a:spcAft>
                <a:spcPct val="0"/>
              </a:spcAft>
            </a:pPr>
            <a:r>
              <a:rPr lang="zh-CN" altLang="en-US" sz="1600">
                <a:solidFill>
                  <a:schemeClr val="tx1">
                    <a:lumMod val="85000"/>
                    <a:lumOff val="15000"/>
                  </a:schemeClr>
                </a:solidFill>
                <a:latin typeface="+mn-ea"/>
                <a:cs typeface="+mn-ea"/>
                <a:sym typeface="+mn-ea"/>
              </a:rPr>
              <a:t>内职业生涯的构成要素主要通过个人的主观努力获得，一旦形成便不会因外界条件变化而失去，体现了其独特的不可替代性。</a:t>
            </a:r>
            <a:endParaRPr lang="zh-CN" altLang="en-US" sz="1600">
              <a:solidFill>
                <a:schemeClr val="tx1">
                  <a:lumMod val="85000"/>
                  <a:lumOff val="15000"/>
                </a:schemeClr>
              </a:solidFill>
              <a:latin typeface="+mn-ea"/>
              <a:cs typeface="+mn-ea"/>
              <a:sym typeface="+mn-ea"/>
            </a:endParaRPr>
          </a:p>
        </p:txBody>
      </p:sp>
      <p:sp>
        <p:nvSpPr>
          <p:cNvPr id="25" name="矩形 20"/>
          <p:cNvSpPr/>
          <p:nvPr>
            <p:custDataLst>
              <p:tags r:id="rId12"/>
            </p:custDataLst>
          </p:nvPr>
        </p:nvSpPr>
        <p:spPr>
          <a:xfrm>
            <a:off x="2114441" y="5187908"/>
            <a:ext cx="9000709" cy="461778"/>
          </a:xfrm>
          <a:prstGeom prst="rect">
            <a:avLst/>
          </a:prstGeom>
          <a:noFill/>
        </p:spPr>
        <p:txBody>
          <a:bodyPr wrap="square" lIns="0" tIns="0" rIns="0" bIns="0" rtlCol="0" anchor="ctr" anchorCtr="0">
            <a:noAutofit/>
          </a:bodyPr>
          <a:p>
            <a:pPr algn="just">
              <a:spcBef>
                <a:spcPct val="0"/>
              </a:spcBef>
              <a:spcAft>
                <a:spcPct val="0"/>
              </a:spcAft>
            </a:pPr>
            <a:r>
              <a:rPr lang="zh-CN" altLang="en-US" sz="2000" b="1">
                <a:solidFill>
                  <a:schemeClr val="accent4"/>
                </a:solidFill>
                <a:latin typeface="+mn-ea"/>
                <a:cs typeface="+mn-ea"/>
                <a:sym typeface="+mn-ea"/>
              </a:rPr>
              <a:t>内职业生涯的不可替代性</a:t>
            </a:r>
            <a:endParaRPr lang="zh-CN" altLang="en-US" sz="2000" b="1">
              <a:solidFill>
                <a:schemeClr val="accent4"/>
              </a:solidFill>
              <a:latin typeface="+mn-ea"/>
              <a:cs typeface="+mn-ea"/>
              <a:sym typeface="+mn-ea"/>
            </a:endParaRPr>
          </a:p>
        </p:txBody>
      </p:sp>
      <p:sp>
        <p:nvSpPr>
          <p:cNvPr id="26" name="矩形 21"/>
          <p:cNvSpPr/>
          <p:nvPr>
            <p:custDataLst>
              <p:tags r:id="rId13"/>
            </p:custDataLst>
          </p:nvPr>
        </p:nvSpPr>
        <p:spPr>
          <a:xfrm>
            <a:off x="1215211" y="5254588"/>
            <a:ext cx="579646" cy="579646"/>
          </a:xfrm>
          <a:prstGeom prst="rect">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en-US" altLang="zh-CN" sz="2400">
                <a:solidFill>
                  <a:schemeClr val="lt1">
                    <a:lumMod val="100000"/>
                  </a:schemeClr>
                </a:solidFill>
                <a:latin typeface="+mn-ea"/>
                <a:cs typeface="+mn-ea"/>
                <a:sym typeface="+mn-ea"/>
              </a:rPr>
              <a:t>04</a:t>
            </a:r>
            <a:endParaRPr lang="en-US" altLang="zh-CN" sz="2400">
              <a:solidFill>
                <a:schemeClr val="lt1">
                  <a:lumMod val="100000"/>
                </a:schemeClr>
              </a:solidFill>
              <a:latin typeface="+mn-ea"/>
              <a:cs typeface="+mn-ea"/>
              <a:sym typeface="+mn-ea"/>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sz="2800">
                <a:solidFill>
                  <a:schemeClr val="accent1">
                    <a:lumMod val="50000"/>
                  </a:schemeClr>
                </a:solidFill>
              </a:rPr>
              <a:t>（二）外职业生涯</a:t>
            </a:r>
            <a:endParaRPr lang="zh-CN" altLang="en-US" sz="2800">
              <a:solidFill>
                <a:schemeClr val="accent1">
                  <a:lumMod val="50000"/>
                </a:schemeClr>
              </a:solidFill>
            </a:endParaRPr>
          </a:p>
        </p:txBody>
      </p:sp>
      <p:pic>
        <p:nvPicPr>
          <p:cNvPr id="129" name="图片 128" descr="/data/temp/07909124-81c0-11f0-b726-46fbd4533e34.jpg@base@tag=imgScale&amp;m=1&amp;w=1537&amp;h=1903&amp;q=9507909124-81c0-11f0-b726-46fbd4533e34"/>
          <p:cNvPicPr>
            <a:picLocks noChangeAspect="1"/>
          </p:cNvPicPr>
          <p:nvPr>
            <p:custDataLst>
              <p:tags r:id="rId2"/>
            </p:custDataLst>
          </p:nvPr>
        </p:nvPicPr>
        <p:blipFill rotWithShape="1">
          <a:blip r:embed="rId3"/>
          <a:srcRect l="9636" r="9636"/>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17496" y="1217295"/>
            <a:ext cx="5184225" cy="457454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400">
              <a:solidFill>
                <a:schemeClr val="lt1"/>
              </a:solidFill>
              <a:sym typeface="+mn-ea"/>
            </a:endParaRPr>
          </a:p>
        </p:txBody>
      </p:sp>
      <p:sp>
        <p:nvSpPr>
          <p:cNvPr id="13" name="正文"/>
          <p:cNvSpPr txBox="1"/>
          <p:nvPr>
            <p:custDataLst>
              <p:tags r:id="rId5"/>
            </p:custDataLst>
          </p:nvPr>
        </p:nvSpPr>
        <p:spPr>
          <a:xfrm>
            <a:off x="617220" y="1818005"/>
            <a:ext cx="2556510" cy="162623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外职业生涯涉及工作单位、时间、地点、内容、职务与职称、工作环境和工资待遇等因素，这些要素通常由外界决定和认可。</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06446" y="1529810"/>
            <a:ext cx="2287588" cy="28833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外职业生涯定义</a:t>
            </a:r>
            <a:endParaRPr lang="zh-CN" altLang="en-US"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615690" y="1899920"/>
            <a:ext cx="2576830" cy="1217295"/>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工作环境和职务职称是外职业生涯的重要组成部分，它们影响着个人的工作满意度和职业发展路径。</a:t>
            </a:r>
            <a:endParaRPr lang="zh-CN" altLang="en-US" sz="16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3982720" y="1450975"/>
            <a:ext cx="293052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工作环境与职务职称</a:t>
            </a:r>
            <a:endParaRPr lang="zh-CN" altLang="en-US" b="1" dirty="0">
              <a:solidFill>
                <a:schemeClr val="tx1">
                  <a:lumMod val="85000"/>
                  <a:lumOff val="15000"/>
                </a:schemeClr>
              </a:solidFill>
              <a:uFillTx/>
              <a:latin typeface="+mn-ea"/>
              <a:sym typeface="+mn-ea"/>
            </a:endParaRPr>
          </a:p>
        </p:txBody>
      </p:sp>
      <p:sp>
        <p:nvSpPr>
          <p:cNvPr id="15" name="圆角矩形 10"/>
          <p:cNvSpPr/>
          <p:nvPr>
            <p:custDataLst>
              <p:tags r:id="rId9"/>
            </p:custDataLst>
          </p:nvPr>
        </p:nvSpPr>
        <p:spPr>
          <a:xfrm>
            <a:off x="618131" y="1349393"/>
            <a:ext cx="468695" cy="468695"/>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19745" y="1451007"/>
            <a:ext cx="265467" cy="265467"/>
          </a:xfrm>
          <a:prstGeom prst="rect">
            <a:avLst/>
          </a:prstGeom>
        </p:spPr>
      </p:pic>
      <p:sp>
        <p:nvSpPr>
          <p:cNvPr id="29" name="圆角矩形 28"/>
          <p:cNvSpPr/>
          <p:nvPr>
            <p:custDataLst>
              <p:tags r:id="rId13"/>
            </p:custDataLst>
          </p:nvPr>
        </p:nvSpPr>
        <p:spPr>
          <a:xfrm>
            <a:off x="3514133" y="1349393"/>
            <a:ext cx="468695" cy="468695"/>
          </a:xfrm>
          <a:prstGeom prst="roundRect">
            <a:avLst>
              <a:gd name="adj" fmla="val 10363"/>
            </a:avLst>
          </a:prstGeom>
          <a:solidFill>
            <a:schemeClr val="accent2"/>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15747" y="1451007"/>
            <a:ext cx="265467" cy="265467"/>
          </a:xfrm>
          <a:prstGeom prst="rect">
            <a:avLst/>
          </a:prstGeom>
        </p:spPr>
      </p:pic>
      <p:sp>
        <p:nvSpPr>
          <p:cNvPr id="16" name="正文"/>
          <p:cNvSpPr txBox="1"/>
          <p:nvPr>
            <p:custDataLst>
              <p:tags r:id="rId17"/>
            </p:custDataLst>
          </p:nvPr>
        </p:nvSpPr>
        <p:spPr>
          <a:xfrm>
            <a:off x="609876" y="4395299"/>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工资待遇和工作地点是衡量外职业生涯成功与否的重要指标，它们直接关系到个人的生活质量和工作便利性。</a:t>
            </a:r>
            <a:endParaRPr lang="zh-CN" altLang="en-US" sz="1600" kern="0" dirty="0">
              <a:ln>
                <a:noFill/>
                <a:prstDash val="sysDot"/>
              </a:ln>
              <a:solidFill>
                <a:schemeClr val="tx1">
                  <a:lumMod val="85000"/>
                  <a:lumOff val="15000"/>
                </a:schemeClr>
              </a:solidFill>
              <a:latin typeface="+mn-ea"/>
              <a:sym typeface="+mn-ea"/>
            </a:endParaRPr>
          </a:p>
        </p:txBody>
      </p:sp>
      <p:sp>
        <p:nvSpPr>
          <p:cNvPr id="17" name="标题"/>
          <p:cNvSpPr txBox="1"/>
          <p:nvPr>
            <p:custDataLst>
              <p:tags r:id="rId18"/>
            </p:custDataLst>
          </p:nvPr>
        </p:nvSpPr>
        <p:spPr>
          <a:xfrm>
            <a:off x="1098550" y="3887470"/>
            <a:ext cx="257619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工资待遇与工作地点</a:t>
            </a:r>
            <a:endParaRPr lang="zh-CN" altLang="en-US" b="1" dirty="0">
              <a:solidFill>
                <a:schemeClr val="tx1">
                  <a:lumMod val="85000"/>
                  <a:lumOff val="15000"/>
                </a:schemeClr>
              </a:solidFill>
              <a:uFillTx/>
              <a:latin typeface="+mn-ea"/>
              <a:sym typeface="+mn-ea"/>
            </a:endParaRPr>
          </a:p>
        </p:txBody>
      </p:sp>
      <p:sp>
        <p:nvSpPr>
          <p:cNvPr id="18" name="正文"/>
          <p:cNvSpPr txBox="1"/>
          <p:nvPr>
            <p:custDataLst>
              <p:tags r:id="rId19"/>
            </p:custDataLst>
          </p:nvPr>
        </p:nvSpPr>
        <p:spPr>
          <a:xfrm>
            <a:off x="3505878" y="4395299"/>
            <a:ext cx="2287588" cy="1217464"/>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kern="0" dirty="0">
                <a:ln>
                  <a:noFill/>
                  <a:prstDash val="sysDot"/>
                </a:ln>
                <a:solidFill>
                  <a:schemeClr val="tx1">
                    <a:lumMod val="85000"/>
                    <a:lumOff val="15000"/>
                  </a:schemeClr>
                </a:solidFill>
                <a:latin typeface="+mn-ea"/>
                <a:sym typeface="+mn-ea"/>
              </a:rPr>
              <a:t>外职业生涯的发展依赖于内职业生涯的成长，它通常需要外界的认可和机会，因此具有一定的依赖性。</a:t>
            </a:r>
            <a:endParaRPr lang="zh-CN" altLang="en-US" sz="16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20"/>
            </p:custDataLst>
          </p:nvPr>
        </p:nvSpPr>
        <p:spPr>
          <a:xfrm>
            <a:off x="3975100" y="3865245"/>
            <a:ext cx="2766695" cy="288290"/>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外职业生涯的依赖性</a:t>
            </a:r>
            <a:endParaRPr lang="zh-CN" altLang="en-US" b="1" dirty="0">
              <a:solidFill>
                <a:schemeClr val="tx1">
                  <a:lumMod val="85000"/>
                  <a:lumOff val="15000"/>
                </a:schemeClr>
              </a:solidFill>
              <a:uFillTx/>
              <a:latin typeface="+mn-ea"/>
              <a:sym typeface="+mn-ea"/>
            </a:endParaRPr>
          </a:p>
        </p:txBody>
      </p:sp>
      <p:sp>
        <p:nvSpPr>
          <p:cNvPr id="20" name="圆角矩形 18"/>
          <p:cNvSpPr/>
          <p:nvPr>
            <p:custDataLst>
              <p:tags r:id="rId21"/>
            </p:custDataLst>
          </p:nvPr>
        </p:nvSpPr>
        <p:spPr>
          <a:xfrm>
            <a:off x="610511" y="3786213"/>
            <a:ext cx="468695" cy="468695"/>
          </a:xfrm>
          <a:prstGeom prst="roundRect">
            <a:avLst>
              <a:gd name="adj" fmla="val 10363"/>
            </a:avLst>
          </a:prstGeom>
          <a:solidFill>
            <a:schemeClr val="accent3"/>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charset="-122"/>
              <a:sym typeface="+mn-ea"/>
            </a:endParaRPr>
          </a:p>
        </p:txBody>
      </p:sp>
      <p:sp>
        <p:nvSpPr>
          <p:cNvPr id="22" name="圆角矩形 21"/>
          <p:cNvSpPr/>
          <p:nvPr>
            <p:custDataLst>
              <p:tags r:id="rId22"/>
            </p:custDataLst>
          </p:nvPr>
        </p:nvSpPr>
        <p:spPr>
          <a:xfrm>
            <a:off x="3506513" y="3786213"/>
            <a:ext cx="468695" cy="468695"/>
          </a:xfrm>
          <a:prstGeom prst="roundRect">
            <a:avLst>
              <a:gd name="adj" fmla="val 10363"/>
            </a:avLst>
          </a:prstGeom>
          <a:solidFill>
            <a:schemeClr val="accent4"/>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800" b="1">
              <a:solidFill>
                <a:srgbClr val="FFFFFF"/>
              </a:solidFill>
              <a:latin typeface="+mn-ea"/>
              <a:cs typeface="微软雅黑" charset="-122"/>
              <a:sym typeface="+mn-ea"/>
            </a:endParaRPr>
          </a:p>
        </p:txBody>
      </p:sp>
      <p:pic>
        <p:nvPicPr>
          <p:cNvPr id="591" name="图片 590" descr="32313538333935363b32313538333935323bd3cabcfe"/>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711490" y="3887192"/>
            <a:ext cx="266437" cy="266437"/>
          </a:xfrm>
          <a:prstGeom prst="rect">
            <a:avLst/>
          </a:prstGeom>
        </p:spPr>
      </p:pic>
      <p:pic>
        <p:nvPicPr>
          <p:cNvPr id="593" name="图片 592" descr="32313538333935363b32313538333934313bb8f6c8cbd0c5cfa2"/>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3607492" y="3887192"/>
            <a:ext cx="266437" cy="266437"/>
          </a:xfrm>
          <a:prstGeom prst="rect">
            <a:avLst/>
          </a:prstGeom>
        </p:spPr>
      </p:pic>
    </p:spTree>
    <p:custDataLst>
      <p:tags r:id="rId29"/>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Lst>
</file>

<file path=ppt/tags/tag101.xml><?xml version="1.0" encoding="utf-8"?>
<p:tagLst xmlns:p="http://schemas.openxmlformats.org/presentationml/2006/main">
  <p:tag name="KSO_WM_SLIDE_BACKGROUND_TYPE" val="frame"/>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2063ca525e34578ba37b6ccced8241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5dde0c88fab4ac087f803ff4f1dacb6"/>
  <p:tag name="KSO_WM_SLIDE_BACKGROUND_TYPE" val="leftRigh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cef1c7e3b4dc4e55944356050eb0b48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71574c5051d403b803eef6b50fa48f8"/>
  <p:tag name="KSO_WM_SLIDE_BACKGROUND_TYPE" val="leftRight"/>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c875ba795ad2428580fa913a528a5f7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0bf0c02248d499db51290c49d15e28b"/>
  <p:tag name="KSO_WM_SLIDE_BACKGROUND_TYPE" val="leftRight"/>
</p:tagLst>
</file>

<file path=ppt/tags/tag105.xml><?xml version="1.0" encoding="utf-8"?>
<p:tagLst xmlns:p="http://schemas.openxmlformats.org/presentationml/2006/main">
  <p:tag name="KSO_WM_SLIDE_BACKGROUND_TYPE" val="leftRight"/>
</p:tagLst>
</file>

<file path=ppt/tags/tag106.xml><?xml version="1.0" encoding="utf-8"?>
<p:tagLst xmlns:p="http://schemas.openxmlformats.org/presentationml/2006/main">
  <p:tag name="KSO_WM_SLIDE_BACKGROUND_TYPE" val="leftRight"/>
</p:tagLst>
</file>

<file path=ppt/tags/tag107.xml><?xml version="1.0" encoding="utf-8"?>
<p:tagLst xmlns:p="http://schemas.openxmlformats.org/presentationml/2006/main">
  <p:tag name="KSO_WM_SLIDE_BACKGROUND_TYPE" val="leftRight"/>
</p:tagLst>
</file>

<file path=ppt/tags/tag108.xml><?xml version="1.0" encoding="utf-8"?>
<p:tagLst xmlns:p="http://schemas.openxmlformats.org/presentationml/2006/main">
  <p:tag name="KSO_WM_SLIDE_BACKGROUND_TYPE" val="leftRight"/>
</p:tagLst>
</file>

<file path=ppt/tags/tag109.xml><?xml version="1.0" encoding="utf-8"?>
<p:tagLst xmlns:p="http://schemas.openxmlformats.org/presentationml/2006/main">
  <p:tag name="KSO_WM_SLIDE_BACKGROUND_TYPE" val="leftRight"/>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0d1b9dc03b9b431f8e33f715be399c96"/>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01b7cf027d749c78c4000be41575853"/>
  <p:tag name="KSO_WM_SLIDE_BACKGROUND_TYPE" val="topBottom"/>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700cf6bcf6ce4cd2a31ff9107e70467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5dc73f522757485c90eec7fa2dbdf6bc"/>
  <p:tag name="KSO_WM_SLIDE_BACKGROUND_TYPE" val="topBotto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e1add1bf9c9b4dc9a3fc556ffc1a47ea"/>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3b3e0fa8d6345b8a201c266117fac79"/>
  <p:tag name="KSO_WM_SLIDE_BACKGROUND_TYPE" val="topBottom"/>
</p:tagLst>
</file>

<file path=ppt/tags/tag114.xml><?xml version="1.0" encoding="utf-8"?>
<p:tagLst xmlns:p="http://schemas.openxmlformats.org/presentationml/2006/main">
  <p:tag name="KSO_WM_SLIDE_BACKGROUND_TYPE" val="topBottom"/>
</p:tagLst>
</file>

<file path=ppt/tags/tag115.xml><?xml version="1.0" encoding="utf-8"?>
<p:tagLst xmlns:p="http://schemas.openxmlformats.org/presentationml/2006/main">
  <p:tag name="KSO_WM_SLIDE_BACKGROUND_TYPE" val="topBottom"/>
</p:tagLst>
</file>

<file path=ppt/tags/tag116.xml><?xml version="1.0" encoding="utf-8"?>
<p:tagLst xmlns:p="http://schemas.openxmlformats.org/presentationml/2006/main">
  <p:tag name="KSO_WM_SLIDE_BACKGROUND_TYPE" val="topBottom"/>
</p:tagLst>
</file>

<file path=ppt/tags/tag117.xml><?xml version="1.0" encoding="utf-8"?>
<p:tagLst xmlns:p="http://schemas.openxmlformats.org/presentationml/2006/main">
  <p:tag name="KSO_WM_SLIDE_BACKGROUND_TYPE" val="topBottom"/>
</p:tagLst>
</file>

<file path=ppt/tags/tag118.xml><?xml version="1.0" encoding="utf-8"?>
<p:tagLst xmlns:p="http://schemas.openxmlformats.org/presentationml/2006/main">
  <p:tag name="KSO_WM_SLIDE_BACKGROUND_TYPE" val="topBottom"/>
</p:tagLst>
</file>

<file path=ppt/tags/tag119.xml><?xml version="1.0" encoding="utf-8"?>
<p:tagLst xmlns:p="http://schemas.openxmlformats.org/presentationml/2006/main">
  <p:tag name="KSO_WM_SLIDE_BACKGROUND_TYPE" val="topBot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50f7fe47cfe64f40908ce167ad7086e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b9d70528f3c54eeba60a85374ca56ce9"/>
  <p:tag name="KSO_WM_SLIDE_BACKGROUND_TYPE" val="bottomTop"/>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27c9e169e354c018c68a6df2bf5c6ec"/>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234098a5f294e499abc87fefb7797fc"/>
  <p:tag name="KSO_WM_SLIDE_BACKGROUND_TYPE" val="bottomTop"/>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b013f2798ab148dd9506e980bc55a515"/>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fca781820cf2476e8e424c70281feae0"/>
  <p:tag name="KSO_WM_SLIDE_BACKGROUND_TYPE" val="bottomTop"/>
</p:tagLst>
</file>

<file path=ppt/tags/tag123.xml><?xml version="1.0" encoding="utf-8"?>
<p:tagLst xmlns:p="http://schemas.openxmlformats.org/presentationml/2006/main">
  <p:tag name="KSO_WM_SLIDE_BACKGROUND_TYPE" val="bottomTop"/>
</p:tagLst>
</file>

<file path=ppt/tags/tag124.xml><?xml version="1.0" encoding="utf-8"?>
<p:tagLst xmlns:p="http://schemas.openxmlformats.org/presentationml/2006/main">
  <p:tag name="KSO_WM_SLIDE_BACKGROUND_TYPE" val="bottomTop"/>
</p:tagLst>
</file>

<file path=ppt/tags/tag125.xml><?xml version="1.0" encoding="utf-8"?>
<p:tagLst xmlns:p="http://schemas.openxmlformats.org/presentationml/2006/main">
  <p:tag name="KSO_WM_SLIDE_BACKGROUND_TYPE" val="bottomTop"/>
</p:tagLst>
</file>

<file path=ppt/tags/tag126.xml><?xml version="1.0" encoding="utf-8"?>
<p:tagLst xmlns:p="http://schemas.openxmlformats.org/presentationml/2006/main">
  <p:tag name="KSO_WM_SLIDE_BACKGROUND_TYPE" val="bottomTop"/>
</p:tagLst>
</file>

<file path=ppt/tags/tag127.xml><?xml version="1.0" encoding="utf-8"?>
<p:tagLst xmlns:p="http://schemas.openxmlformats.org/presentationml/2006/main">
  <p:tag name="KSO_WM_SLIDE_BACKGROUND_TYPE" val="bottomTop"/>
</p:tagLst>
</file>

<file path=ppt/tags/tag128.xml><?xml version="1.0" encoding="utf-8"?>
<p:tagLst xmlns:p="http://schemas.openxmlformats.org/presentationml/2006/main">
  <p:tag name="KSO_WM_SLIDE_BACKGROUND_TYPE" val="bottomTop"/>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629d9ae124b742deb989a2a8254bcc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7d61d5bcbfa49149204d26825e89b6b"/>
  <p:tag name="KSO_WM_SLIDE_BACKGROUND_TYPE" val="navigation"/>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a80a4874763a4bb09a7af05466d06b1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ee563ceda14485c942149d2459b7626"/>
  <p:tag name="KSO_WM_SLIDE_BACKGROUND_TYPE" val="navigation"/>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0c58a3a65b9843f5aafa5284d703517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0fce42a2f98e4fd5b6669435baa91082"/>
  <p:tag name="KSO_WM_SLIDE_BACKGROUND_TYPE" val="navigation"/>
</p:tagLst>
</file>

<file path=ppt/tags/tag132.xml><?xml version="1.0" encoding="utf-8"?>
<p:tagLst xmlns:p="http://schemas.openxmlformats.org/presentationml/2006/main">
  <p:tag name="KSO_WM_SLIDE_BACKGROUND_TYPE" val="navigation"/>
</p:tagLst>
</file>

<file path=ppt/tags/tag133.xml><?xml version="1.0" encoding="utf-8"?>
<p:tagLst xmlns:p="http://schemas.openxmlformats.org/presentationml/2006/main">
  <p:tag name="KSO_WM_SLIDE_BACKGROUND_TYPE" val="navigation"/>
</p:tagLst>
</file>

<file path=ppt/tags/tag134.xml><?xml version="1.0" encoding="utf-8"?>
<p:tagLst xmlns:p="http://schemas.openxmlformats.org/presentationml/2006/main">
  <p:tag name="KSO_WM_SLIDE_BACKGROUND_TYPE" val="navigation"/>
</p:tagLst>
</file>

<file path=ppt/tags/tag135.xml><?xml version="1.0" encoding="utf-8"?>
<p:tagLst xmlns:p="http://schemas.openxmlformats.org/presentationml/2006/main">
  <p:tag name="KSO_WM_SLIDE_BACKGROUND_TYPE" val="navigation"/>
</p:tagLst>
</file>

<file path=ppt/tags/tag136.xml><?xml version="1.0" encoding="utf-8"?>
<p:tagLst xmlns:p="http://schemas.openxmlformats.org/presentationml/2006/main">
  <p:tag name="KSO_WM_SLIDE_BACKGROUND_TYPE" val="navigation"/>
</p:tagLst>
</file>

<file path=ppt/tags/tag137.xml><?xml version="1.0" encoding="utf-8"?>
<p:tagLst xmlns:p="http://schemas.openxmlformats.org/presentationml/2006/main">
  <p:tag name="KSO_WM_SLIDE_BACKGROUND_TYPE" val="navigation"/>
</p:tagLst>
</file>

<file path=ppt/tags/tag138.xml><?xml version="1.0" encoding="utf-8"?>
<p:tagLst xmlns:p="http://schemas.openxmlformats.org/presentationml/2006/main">
  <p:tag name="KSO_WM_SLIDE_BACKGROUND_TYPE" val="navigation"/>
</p:tagLst>
</file>

<file path=ppt/tags/tag139.xml><?xml version="1.0" encoding="utf-8"?>
<p:tagLst xmlns:p="http://schemas.openxmlformats.org/presentationml/2006/main">
  <p:tag name="KSO_WM_SLIDE_BACKGROUND_TYPE" val="navigation"/>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f527da6406444f2cb3850abd65fd7654"/>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27f6b944d06047999c53706ab08a98a6"/>
  <p:tag name="KSO_WM_SLIDE_BACKGROUND_TYPE" val="belt"/>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80a8916f2845472dba57c1eda50f85a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9e9de2d8fa7348ffae84bfc85a4e25f4"/>
  <p:tag name="KSO_WM_SLIDE_BACKGROUND_TYPE" val="belt"/>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157ca6c832b94aa7a00aba88d9acbdc0"/>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a702161aa98481ba6214c9a68c09bfa"/>
  <p:tag name="KSO_WM_SLIDE_BACKGROUND_TYPE" val="belt"/>
</p:tagLst>
</file>

<file path=ppt/tags/tag143.xml><?xml version="1.0" encoding="utf-8"?>
<p:tagLst xmlns:p="http://schemas.openxmlformats.org/presentationml/2006/main">
  <p:tag name="KSO_WM_SLIDE_BACKGROUND_TYPE" val="belt"/>
</p:tagLst>
</file>

<file path=ppt/tags/tag144.xml><?xml version="1.0" encoding="utf-8"?>
<p:tagLst xmlns:p="http://schemas.openxmlformats.org/presentationml/2006/main">
  <p:tag name="KSO_WM_SLIDE_BACKGROUND_TYPE" val="belt"/>
</p:tagLst>
</file>

<file path=ppt/tags/tag145.xml><?xml version="1.0" encoding="utf-8"?>
<p:tagLst xmlns:p="http://schemas.openxmlformats.org/presentationml/2006/main">
  <p:tag name="KSO_WM_SLIDE_BACKGROUND_TYPE" val="belt"/>
</p:tagLst>
</file>

<file path=ppt/tags/tag146.xml><?xml version="1.0" encoding="utf-8"?>
<p:tagLst xmlns:p="http://schemas.openxmlformats.org/presentationml/2006/main">
  <p:tag name="KSO_WM_SLIDE_BACKGROUND_TYPE" val="belt"/>
</p:tagLst>
</file>

<file path=ppt/tags/tag147.xml><?xml version="1.0" encoding="utf-8"?>
<p:tagLst xmlns:p="http://schemas.openxmlformats.org/presentationml/2006/main">
  <p:tag name="KSO_WM_SLIDE_BACKGROUND_TYPE" val="belt"/>
</p:tagLst>
</file>

<file path=ppt/tags/tag148.xml><?xml version="1.0" encoding="utf-8"?>
<p:tagLst xmlns:p="http://schemas.openxmlformats.org/presentationml/2006/main">
  <p:tag name="KSO_WM_TEMPLATE_CATEGORY" val="custom"/>
  <p:tag name="KSO_WM_TEMPLATE_INDEX" val="20205281"/>
</p:tagLst>
</file>

<file path=ppt/tags/tag149.xml><?xml version="1.0" encoding="utf-8"?>
<p:tagLst xmlns:p="http://schemas.openxmlformats.org/presentationml/2006/main">
  <p:tag name="KSO_WM_TEMPLATE_CATEGORY" val="custom"/>
  <p:tag name="KSO_WM_TEMPLATE_INDEX" val="2020528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AG_VERSION" val="1.0"/>
  <p:tag name="KSO_WM_TEMPLATE_CATEGORY" val="custom"/>
  <p:tag name="KSO_WM_TEMPLATE_INDEX" val="2020528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1*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2e34b2b25d4e4a30bbded40fc7eebe5b"/>
  <p:tag name="KSO_WM_UNIT_DECORATE_INFO" val="{&quot;DecorateInfoH&quot;:{&quot;IsAbs&quot;:true},&quot;DecorateInfoW&quot;:{&quot;IsAbs&quot;:false},&quot;DecorateInfoX&quot;:{&quot;IsAbs&quot;:true,&quot;Pos&quot;:1},&quot;DecorateInfoY&quot;:{&quot;IsAbs&quot;:true,&quot;Pos&quot;:0},&quot;ReferentInfo&quot;:{&quot;Id&quot;:&quot;c980e97159444202a620411a5082c42f&quot;,&quot;X&quot;:{&quot;Pos&quot;:1},&quot;Y&quot;:{&quot;Pos&quot;:2}},&quot;whChangeMode&quot;:0}"/>
  <p:tag name="KSO_WM_CHIP_GROUPID" val="5f2a1e7645e1f15ec24fe43a"/>
  <p:tag name="KSO_WM_CHIP_XID" val="5f2a1e7645e1f15ec24fe43b"/>
  <p:tag name="KSO_WM_CHIP_FILLAREA_FILL_RULE" val="{&quot;fill_align&quot;:&quot;cm&quot;,&quot;fill_mode&quot;:&quot;adaptive&quot;,&quot;sacle_strategy&quot;:&quot;smart&quot;}"/>
  <p:tag name="KSO_WM_UNIT_DEC_SUPPORTCHANGEPIC" val="0"/>
  <p:tag name="KSO_WM_UNIT_DEC_CHANGEPICRESERVED" val="0"/>
  <p:tag name="KSO_WM_ASSEMBLE_CHIP_INDEX" val="e7f8d54b29ea4f68b5544b20392582ab"/>
  <p:tag name="KSO_WM_UNIT_LINE_FORE_SCHEMECOLOR_INDEX_BRIGHTNESS" val="0.25"/>
  <p:tag name="KSO_WM_UNIT_LINE_FORE_SCHEMECOLOR_INDEX" val="13"/>
  <p:tag name="KSO_WM_UNIT_LINE_FILL_TYPE"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Lst>
</file>

<file path=ppt/tags/tag154.xml><?xml version="1.0" encoding="utf-8"?>
<p:tagLst xmlns:p="http://schemas.openxmlformats.org/presentationml/2006/main">
  <p:tag name="KSO_WM_SLIDE_ID" val="custom20205281_1"/>
  <p:tag name="KSO_WM_TEMPLATE_SUBCATEGORY" val="21"/>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5281"/>
  <p:tag name="KSO_WM_SLIDE_LAYOUT" val="a_b"/>
  <p:tag name="KSO_WM_SLIDE_LAYOUT_CNT" val="1_1"/>
  <p:tag name="KSO_WM_UNIT_SHOW_EDIT_AREA_INDICATION" val="1"/>
  <p:tag name="KSO_WM_TEMPLATE_THUMBS_INDEX" val="1、3、4、5、7、40"/>
  <p:tag name="KSO_WM_CHIP_INFOS" val="{&quot;layout_type&quot;:&quot;forleft&quot;,&quot;slide_type&quot;:[&quot;title&quot;],&quot;aspect_ratio&quot;:&quot;16:9&quot;}"/>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XID" val="5ebe041a0ac41c4a0a52557b"/>
  <p:tag name="KSO_WM_CHIP_GROUPID" val="5ebf6661ddc3daf3fef3f760"/>
  <p:tag name="KSO_WM_SLIDE_LAYOUT_INFO" val="{&quot;id&quot;:&quot;2020-11-26T16:18:21&quot;,&quot;maxSize&quot;:{&quot;size1&quot;:62.85377762405961},&quot;minSize&quot;:{&quot;size1&quot;:51.45377762405962},&quot;normalSize&quot;:{&quot;size1&quot;:58.55377762405961},&quot;subLayout&quot;:[{&quot;id&quot;:&quot;2020-11-26T16:18:21&quot;,&quot;margin&quot;:{&quot;bottom&quot;:0.20331741869449615,&quot;left&quot;:3.386747360229492,&quot;right&quot;:17.074365615844727,&quot;top&quot;:5.821568489074707},&quot;type&quot;:0},{&quot;id&quot;:&quot;2020-11-26T16:18:21&quot;,&quot;margin&quot;:{&quot;bottom&quot;:5.821590900421143,&quot;left&quot;:3.386747360229492,&quot;right&quot;:17.074365615844727,&quot;top&quot;:0.2784408628940582},&quot;type&quot;:0}],&quot;type&quot;:0}"/>
  <p:tag name="KSO_WM_SLIDE_BK_DARK_LIGHT" val="2"/>
  <p:tag name="KSO_WM_SLIDE_BACKGROUND_TYPE" val="general"/>
  <p:tag name="KSO_WM_SLIDE_SUPPORT_FEATURE_TYPE" val="0"/>
  <p:tag name="KSO_WM_TEMPLATE_MASTER_THUMB_INDEX" val="13"/>
  <p:tag name="KSO_WM_CHIP_COLORING" val="1"/>
  <p:tag name="KSO_WM_TEMPLATE_ASSEMBLE_XID" val="5fbf64c69532eafaafd417e2"/>
  <p:tag name="KSO_WM_TEMPLATE_ASSEMBLE_GROUPID" val="5fbf1fd79532eafaafd2988c"/>
  <p:tag name="KSO_WM_SLIDE_SIZE" val="380*460"/>
  <p:tag name="KSO_WM_SLIDE_POSITION" val="60*39"/>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58.xml><?xml version="1.0" encoding="utf-8"?>
<p:tagLst xmlns:p="http://schemas.openxmlformats.org/presentationml/2006/main">
  <p:tag name="KSO_WM_TEMPLATE_THUMBS_INDEX" val="1、9"/>
  <p:tag name="KSO_WM_SLIDE_TYPE" val="sectionTitle"/>
  <p:tag name="KSO_WM_TEMPLATE_SUBCATEGORY" val="21"/>
  <p:tag name="KSO_WM_TEMPLATE_COLOR_TYPE" val="1"/>
  <p:tag name="KSO_WM_TAG_VERSION" val="1.0"/>
  <p:tag name="KSO_WM_SLIDE_SUBTYPE" val="pureTxt"/>
  <p:tag name="KSO_WM_SLIDE_ITEM_CNT" val="0"/>
  <p:tag name="KSO_WM_BEAUTIFY_FLAG" val="#wm#"/>
  <p:tag name="KSO_WM_TEMPLATE_INDEX" val="20205281"/>
  <p:tag name="KSO_WM_TEMPLATE_CATEGORY" val="custom"/>
  <p:tag name="KSO_WM_SLIDE_INDEX" val="7"/>
  <p:tag name="KSO_WM_SLIDE_ID" val="custom20205281_7"/>
  <p:tag name="KSO_WM_TEMPLATE_MASTER_TYPE" val="1"/>
  <p:tag name="KSO_WM_SLIDE_LAYOUT" val="a"/>
  <p:tag name="KSO_WM_SLIDE_LAYOUT_CNT" val="1"/>
  <p:tag name="KSO_WM_SLIDE_BACKGROUND_TYPE" val="general"/>
  <p:tag name="KSO_WM_CHIP_INFOS" val="{&quot;layout_type&quot;:&quot;forright2&quot;,&quot;slide_type&quot;:[&quot;sectionTitle&quot;],&quot;aspect_ratio&quot;:&quot;16:9&quot;}"/>
  <p:tag name="KSO_WM_CHIP_XID" val="5ebe041a0ac41c4a0a525598"/>
  <p:tag name="KSO_WM_CHIP_FILLPROP" val="[[{&quot;fill_id&quot;:&quot;c8df1a3465854d8b966b02b3af772576&quot;,&quot;fill_align&quot;:&quot;cm&quot;,&quot;text_align&quot;:&quot;lm&quot;,&quot;text_direction&quot;:&quot;horizontal&quot;,&quot;chip_types&quot;:[&quot;text&quot;,&quot;header&quot;]}]]"/>
  <p:tag name="KSO_WM_SLIDE_SIZE" val="540*400"/>
  <p:tag name="KSO_WM_SLIDE_POSITION" val="380*69"/>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SUPPORT_FEATURE_TYPE" val="0"/>
  <p:tag name="KSO_WM_TEMPLATE_ASSEMBLE_XID" val="5fbf64c69532eafaafd417d9"/>
  <p:tag name="KSO_WM_TEMPLATE_ASSEMBLE_GROUPID" val="5fbf1fd79532eafaafd2988c"/>
</p:tagLst>
</file>

<file path=ppt/tags/tag159.xml><?xml version="1.0" encoding="utf-8"?>
<p:tagLst xmlns:p="http://schemas.openxmlformats.org/presentationml/2006/main">
  <p:tag name="KSO_WM_UNIT_COLOR_SCHEME_SHAPE_ID" val="20"/>
  <p:tag name="KSO_WM_UNIT_COLOR_SCHEME_PARENT_PAGE" val="0_4"/>
  <p:tag name="KSO_WM_UNIT_ISCONTENTSTITLE" val="1"/>
  <p:tag name="KSO_WM_UNIT_PRESET_TEXT" val="目录/CONTENTS"/>
  <p:tag name="KSO_WM_UNIT_NOCLEAR" val="0"/>
  <p:tag name="KSO_WM_UNIT_VALUE" val="12"/>
  <p:tag name="KSO_WM_UNIT_HIGHLIGHT" val="0"/>
  <p:tag name="KSO_WM_UNIT_COMPATIBLE" val="0"/>
  <p:tag name="KSO_WM_UNIT_DIAGRAM_ISNUMVISUAL" val="0"/>
  <p:tag name="KSO_WM_UNIT_DIAGRAM_ISREFERUNIT" val="0"/>
  <p:tag name="KSO_WM_UNIT_TYPE" val="a"/>
  <p:tag name="KSO_WM_UNIT_INDEX" val="1"/>
  <p:tag name="KSO_WM_UNIT_ID" val="custom20205281_2*a*1"/>
  <p:tag name="KSO_WM_TEMPLATE_CATEGORY" val="custom"/>
  <p:tag name="KSO_WM_TEMPLATE_INDEX" val="20205281"/>
  <p:tag name="KSO_WM_UNIT_LAYERLEVEL" val="1"/>
  <p:tag name="KSO_WM_TAG_VERSION" val="1.0"/>
  <p:tag name="KSO_WM_BEAUTIFY_FLAG" val="#wm#"/>
  <p:tag name="KSO_WM_UNIT_ISNUMDGMTITLE" val="0"/>
  <p:tag name="KSO_WM_CHIP_GROUPID" val="5ec7aebb8193540dcf6eab75"/>
  <p:tag name="KSO_WM_CHIP_XID" val="5ec7aebb8193540dcf6eab76"/>
  <p:tag name="KSO_WM_UNIT_DEC_AREA_ID" val="c32be68700f04aa487d5ca09d884ce01"/>
  <p:tag name="KSO_WM_CHIP_FILLAREA_FILL_RULE" val="{&quot;fill_align&quot;:&quot;lm&quot;,&quot;fill_mode&quot;:&quot;adaptive&quot;,&quot;sacle_strategy&quot;:&quot;smart&quot;}"/>
  <p:tag name="KSO_WM_ASSEMBLE_CHIP_INDEX" val="f7072b4c264e48f2b58330ab86db2f75"/>
  <p:tag name="KSO_WM_UNIT_TEXT_FILL_FORE_SCHEMECOLOR_INDEX_BRIGHTNESS" val="0"/>
  <p:tag name="KSO_WM_UNIT_TEXT_FILL_FORE_SCHEMECOLOR_INDEX" val="5"/>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ISCONTENTSTITLE" val="0"/>
  <p:tag name="KSO_WM_UNIT_ISNUMDGMTITLE" val="0"/>
  <p:tag name="KSO_WM_UNIT_SUBTYPE" val="a"/>
  <p:tag name="KSO_WM_UNIT_PRESET_TEXT" val="标题"/>
  <p:tag name="KSO_WM_UNIT_NOCLEAR" val="0"/>
  <p:tag name="KSO_WM_UNIT_VALUE" val="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5281_2*l_h_f*1_1_1"/>
  <p:tag name="KSO_WM_TEMPLATE_CATEGORY" val="custom"/>
  <p:tag name="KSO_WM_TEMPLATE_INDEX" val="20205281"/>
  <p:tag name="KSO_WM_UNIT_LAYERLEVEL" val="1_1_1"/>
  <p:tag name="KSO_WM_TAG_VERSION" val="1.0"/>
  <p:tag name="KSO_WM_CHIP_GROUPID" val="5f707df00ff15d9a40ebae87"/>
  <p:tag name="KSO_WM_CHIP_XID" val="5f707df00ff15d9a40ebae88"/>
  <p:tag name="KSO_WM_UNIT_DEC_AREA_ID" val="50c7e1da9fbc4fbc9634deea291e9dc2"/>
  <p:tag name="KSO_WM_CHIP_FILLAREA_FILL_RULE" val="{&quot;fill_align&quot;:&quot;lm&quot;,&quot;fill_mode&quot;:&quot;adaptive&quot;,&quot;sacle_strategy&quot;:&quot;stretch&quot;}"/>
  <p:tag name="KSO_WM_ASSEMBLE_CHIP_INDEX" val="54c022dbeaef45cb9194d82f87fb8991"/>
  <p:tag name="KSO_WM_UNIT_TEXT_FILL_FORE_SCHEMECOLOR_INDEX_BRIGHTNESS" val="0"/>
  <p:tag name="KSO_WM_UNIT_TEXT_FILL_FORE_SCHEMECOLOR_INDEX" val="13"/>
  <p:tag name="KSO_WM_UNIT_TEXT_FILL_TYPE" val="1"/>
  <p:tag name="KSO_WM_UNIT_USESOURCEFORMAT_APPLY" val="1"/>
  <p:tag name="KSO_WM_DIAGRAM_VIRTUALLY_FRAME" val="{&quot;height&quot;:252.05000000000004,&quot;left&quot;:421.2541732283465,&quot;top&quot;:134.82503937007874,&quot;width&quot;:456.9000857312823}"/>
</p:tagLst>
</file>

<file path=ppt/tags/tag161.xml><?xml version="1.0" encoding="utf-8"?>
<p:tagLst xmlns:p="http://schemas.openxmlformats.org/presentationml/2006/main">
  <p:tag name="KSO_WM_BEAUTIFY_FLAG" val="#wm#"/>
  <p:tag name="KSO_WM_TEMPLATE_CATEGORY" val="custom"/>
  <p:tag name="KSO_WM_TEMPLATE_INDEX" val="20205281"/>
  <p:tag name="KSO_WM_CHIP_INFOS" val="{&quot;layout_type&quot;:&quot;forright3&quot;,&quot;slide_type&quot;:[&quot;contents&quot;],&quot;aspect_ratio&quot;:&quot;16:9&quot;}"/>
  <p:tag name="KSO_WM_CHIP_XID" val="5ebe041a0ac41c4a0a525584"/>
  <p:tag name="KSO_WM_CHIP_FILLPROP" val="[[{&quot;fill_id&quot;:&quot;5bd8f18c25e24c05bb7579581f147ba3&quot;,&quot;fill_align&quot;:&quot;lm&quot;,&quot;text_align&quot;:&quot;l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lm&quot;,&quot;text_align&quot;:&quot;lm&quot;,&quot;text_direction&quot;:&quot;horizontal&quot;,&quot;chip_types&quot;:[&quot;diagram&quot;]}],[{&quot;fill_id&quot;:&quot;5bd8f18c25e24c05bb7579581f147ba3&quot;,&quot;fill_align&quot;:&quot;cm&quot;,&quot;text_align&quot;:&quot;cm&quot;,&quot;text_direction&quot;:&quot;horizontal&quot;,&quot;chip_types&quot;:[&quot;catalogtitle&quot;]},{&quot;fill_id&quot;:&quot;9570330f79eb4c549d68026aebbae7da&quot;,&quot;fill_align&quot;:&quot;cm&quot;,&quot;text_align&quot;:&quot;lm&quot;,&quot;text_direction&quot;:&quot;horizontal&quot;,&quot;chip_types&quot;:[&quot;diagram&quot;]}]]"/>
  <p:tag name="KSO_WM_CHIP_DECFILLPROP" val="[]"/>
  <p:tag name="KSO_WM_SLIDE_ID" val="custom20205281_2"/>
  <p:tag name="KSO_WM_TEMPLATE_SUBCATEGORY" val="21"/>
  <p:tag name="KSO_WM_TEMPLATE_MASTER_TYPE" val="1"/>
  <p:tag name="KSO_WM_TEMPLATE_COLOR_TYPE" val="1"/>
  <p:tag name="KSO_WM_SLIDE_ITEM_CNT" val="2"/>
  <p:tag name="KSO_WM_SLIDE_INDEX" val="2"/>
  <p:tag name="KSO_WM_TAG_VERSION" val="1.0"/>
  <p:tag name="KSO_WM_SLIDE_LAYOUT" val="a_l"/>
  <p:tag name="KSO_WM_SLIDE_LAYOUT_CNT" val="1_1"/>
  <p:tag name="KSO_WM_CHIP_GROUPID" val="5ebf6661ddc3daf3fef3f760"/>
  <p:tag name="KSO_WM_SLIDE_BK_DARK_LIGHT" val="2"/>
  <p:tag name="KSO_WM_SLIDE_BACKGROUND_TYPE" val="general"/>
  <p:tag name="KSO_WM_DIAGRAM_GROUP_CODE" val="l1-1"/>
  <p:tag name="KSO_WM_SLIDE_DIAGTYPE" val="l"/>
  <p:tag name="KSO_WM_SLIDE_SUPPORT_FEATURE_TYPE" val="0"/>
  <p:tag name="KSO_WM_SLIDE_TYPE" val="contents"/>
  <p:tag name="KSO_WM_CHIP_COLORING" val="1"/>
  <p:tag name="KSO_WM_SLIDE_SUBTYPE" val="diag"/>
  <p:tag name="KSO_WM_TEMPLATE_ASSEMBLE_XID" val="5fbf64c69532eafaafd417fb"/>
  <p:tag name="KSO_WM_TEMPLATE_ASSEMBLE_GROUPID" val="5fbf1fd79532eafaafd2988c"/>
  <p:tag name="KSO_WM_SLIDE_SIZE" val="348*384"/>
  <p:tag name="KSO_WM_SLIDE_POSITION" val="546*36"/>
  <p:tag name="KSO_WM_SLIDE_RATIO" val="1.777778"/>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16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65.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6.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7.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8.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169.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1.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2.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6"/>
  <p:tag name="KSO_WM_UNIT_LINE_FILL_TYPE" val="2"/>
</p:tagLst>
</file>

<file path=ppt/tags/tag173.xml><?xml version="1.0" encoding="utf-8"?>
<p:tagLst xmlns:p="http://schemas.openxmlformats.org/presentationml/2006/main">
  <p:tag name="KSO_WM_UNIT_LINE_FORE_SCHEMECOLOR_INDEX_BRIGHTNESS" val="0"/>
  <p:tag name="KSO_WM_UNIT_LINE_FORE_SCHEMECOLOR_INDEX" val="7"/>
  <p:tag name="KSO_WM_UNIT_LINE_FILL_TYPE" val="2"/>
</p:tagLst>
</file>

<file path=ppt/tags/tag174.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175.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176.xml><?xml version="1.0" encoding="utf-8"?>
<p:tagLst xmlns:p="http://schemas.openxmlformats.org/presentationml/2006/main">
  <p:tag name="KSO_WM_UNIT_TEXT_FILL_FORE_SCHEMECOLOR_INDEX_BRIGHTNESS" val="-0.25"/>
  <p:tag name="KSO_WM_UNIT_TEXT_FILL_FORE_SCHEMECOLOR_INDEX" val="8"/>
  <p:tag name="KSO_WM_UNIT_TEXT_FILL_TYPE" val="1"/>
</p:tagLst>
</file>

<file path=ppt/tags/tag177.xml><?xml version="1.0" encoding="utf-8"?>
<p:tagLst xmlns:p="http://schemas.openxmlformats.org/presentationml/2006/main">
  <p:tag name="KSO_WM_UNIT_TEXT_FILL_FORE_SCHEMECOLOR_INDEX_BRIGHTNESS" val="0.35"/>
  <p:tag name="KSO_WM_UNIT_TEXT_FILL_FORE_SCHEMECOLOR_INDEX" val="13"/>
  <p:tag name="KSO_WM_UNIT_TEXT_FILL_TYPE" val="1"/>
</p:tagLst>
</file>

<file path=ppt/tags/tag178.xml><?xml version="1.0" encoding="utf-8"?>
<p:tagLst xmlns:p="http://schemas.openxmlformats.org/presentationml/2006/main">
  <p:tag name="KSO_WM_BEAUTIFY_FLAG" val="#wm#"/>
  <p:tag name="KSO_WM_TEMPLATE_CATEGORY" val="custom"/>
  <p:tag name="KSO_WM_TEMPLATE_INDEX" val="20205081"/>
  <p:tag name="KSO_WM_SLIDE_BACKGROUND_TYPE" val="general"/>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182.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18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106.12999999999997,&quot;top&quot;:117.84999999999998,&quot;width&quot;:760.9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30/5bbdf81dc4a8c865b65621325939392d.jpg@base@tag=imgScale&amp;m=1&amp;w=509&amp;h=273&amp;q=95&quot;}*gallery__ai_v2.1.5_ONLINE*856a22d586ff2efbce97ff6e89f03c88-slide-0"/>
  <p:tag name="KSO_WM_UNIT_LINE_FILL_TYPE" val="2"/>
  <p:tag name="KSO_WM_UNIT_USESOURCEFORMAT_APPLY" val="1"/>
  <p:tag name="KSO_WM_DIAGRAM_USE_COLOR_VALUE" val="{&quot;color_scheme&quot;:1,&quot;theme_color_indexes&quot;:[10,10,10,10,10,10]}"/>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106.12999999999997,&quot;top&quot;:117.84999999999998,&quot;width&quot;:760.9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10418/ed6fa4d98c3bfceee7def1274f40019d.jpg@base@tag=imgScale&amp;m=1&amp;w=509&amp;h=273&amp;q=95&quot;}*gallery__ai_v2.1.5_ONLINE*856a22d586ff2efbce97ff6e89f03c88-slide-0"/>
  <p:tag name="KSO_WM_UNIT_LINE_FILL_TYPE" val="2"/>
  <p:tag name="KSO_WM_UNIT_USESOURCEFORMAT_APPLY" val="1"/>
  <p:tag name="KSO_WM_DIAGRAM_USE_COLOR_VALUE" val="{&quot;color_scheme&quot;:1,&quot;theme_color_indexes&quot;:[10,10,10,10,10,10]}"/>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73*509"/>
  <p:tag name="KSO_WM_UNIT_TYPE" val="l_h_d"/>
  <p:tag name="KSO_WM_UNIT_INDEX" val="1_4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106.12999999999997,&quot;top&quot;:117.84999999999998,&quot;width&quot;:760.9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205/f2fcd149ccf88e7a60a6c44f1851b5cf.jpg@base@tag=imgScale&amp;m=1&amp;w=509&amp;h=273&amp;q=95&quot;}*gallery__ai_v2.1.5_ONLINE*856a22d586ff2efbce97ff6e89f03c88-slide-0"/>
  <p:tag name="KSO_WM_UNIT_LINE_FILL_TYPE" val="2"/>
  <p:tag name="KSO_WM_UNIT_USESOURCEFORMAT_APPLY" val="1"/>
  <p:tag name="KSO_WM_DIAGRAM_USE_COLOR_VALUE" val="{&quot;color_scheme&quot;:1,&quot;theme_color_indexes&quot;:[10,10,10,10,10,10]}"/>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73*508"/>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106.12999999999997,&quot;top&quot;:117.84999999999998,&quot;width&quot;:760.920000000000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23/6d147cd57556436223d47d93e1dcc87d.jpg@base@tag=imgScale&amp;m=1&amp;w=508&amp;h=273&amp;q=95&quot;}*gallery__ai_v2.1.5_ONLINE*856a22d586ff2efbce97ff6e89f03c88-slide-0"/>
  <p:tag name="KSO_WM_UNIT_LINE_FILL_TYPE" val="2"/>
  <p:tag name="KSO_WM_UNIT_USESOURCEFORMAT_APPLY" val="1"/>
  <p:tag name="KSO_WM_DIAGRAM_USE_COLOR_VALUE" val="{&quot;color_scheme&quot;:1,&quot;theme_color_indexes&quot;:[10,10,10,10,10,1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6.12999999999997,&quot;top&quot;:117.84999999999998,&quot;width&quot;:760.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6.12999999999997,&quot;top&quot;:117.84999999999998,&quot;width&quot;:760.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6.12999999999997,&quot;top&quot;:117.84999999999998,&quot;width&quot;:760.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6.12999999999997,&quot;top&quot;:117.84999999999998,&quot;width&quot;:760.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6.12999999999997,&quot;top&quot;:117.84999999999998,&quot;width&quot;:760.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6.12999999999997,&quot;top&quot;:117.84999999999998,&quot;width&quot;:760.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6.12999999999997,&quot;top&quot;:117.84999999999998,&quot;width&quot;:760.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3*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106.12999999999997,&quot;top&quot;:117.84999999999998,&quot;width&quot;:760.92000000000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 name="KSO_WM_DIAGRAM_USE_COLOR_VALUE" val="{&quot;color_scheme&quot;:1,&quot;theme_color_indexes&quot;:[10,10,10,10,10,10]}"/>
</p:tagLst>
</file>

<file path=ppt/tags/tag198.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 name="KSO_WM_SLIDE_BACKGROUND_TYPE" val="general"/>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64_3*l_h_i*1_1_1"/>
  <p:tag name="KSO_WM_TEMPLATE_CATEGORY" val="diagram"/>
  <p:tag name="KSO_WM_TEMPLATE_INDEX" val="40492864"/>
  <p:tag name="KSO_WM_UNIT_LAYERLEVEL" val="1_1_1"/>
  <p:tag name="KSO_WM_TAG_VERSION" val="3.0"/>
  <p:tag name="KSO_WM_BEAUTIFY_FLAG" val="#wm#"/>
  <p:tag name="KSO_WM_DIAGRAM_COLOR_TRICK" val="1"/>
  <p:tag name="KSO_WM_DIAGRAM_COLOR_TEXT_CAN_REMOVE" val="n"/>
  <p:tag name="KSO_WM_DIAGRAM_GROUP_CODE" val="l1-1"/>
  <p:tag name="KSO_WM_UNIT_TYPE" val="l_h_i"/>
  <p:tag name="KSO_WM_UNIT_INDEX" val="1_1_1"/>
  <p:tag name="KSO_WM_UNIT_LINE_FORE_SCHEMECOLOR_INDEX" val="6"/>
  <p:tag name="KSO_WM_DIAGRAM_VERSION" val="3"/>
  <p:tag name="KSO_WM_DIAGRAM_MAX_ITEMCNT" val="4"/>
  <p:tag name="KSO_WM_DIAGRAM_MIN_ITEMCNT" val="2"/>
  <p:tag name="KSO_WM_DIAGRAM_VIRTUALLY_FRAME" val="{&quot;height&quot;:371.3249606299213,&quot;left&quot;:48,&quot;top&quot;:95.62503937007872,&quot;width&quot;:868.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DIAGRAM_USE_COLOR_VALUE" val="{&quot;color_scheme&quot;:1,&quot;theme_color_indexes&quot;:[8,9,8,9,8,9]}"/>
</p:tagLst>
</file>

<file path=ppt/tags/tag2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64_3*l_h_i*1_1_2"/>
  <p:tag name="KSO_WM_TEMPLATE_CATEGORY" val="diagram"/>
  <p:tag name="KSO_WM_TEMPLATE_INDEX" val="40492864"/>
  <p:tag name="KSO_WM_UNIT_LAYERLEVEL" val="1_1_1"/>
  <p:tag name="KSO_WM_TAG_VERSION" val="3.0"/>
  <p:tag name="KSO_WM_BEAUTIFY_FLAG" val="#wm#"/>
  <p:tag name="KSO_WM_DIAGRAM_COLOR_TRICK" val="1"/>
  <p:tag name="KSO_WM_DIAGRAM_COLOR_TEXT_CAN_REMOVE" val="n"/>
  <p:tag name="KSO_WM_DIAGRAM_GROUP_CODE" val="l1-1"/>
  <p:tag name="KSO_WM_UNIT_TYPE" val="l_h_i"/>
  <p:tag name="KSO_WM_UNIT_INDEX" val="1_1_2"/>
  <p:tag name="KSO_WM_UNIT_FILL_TYPE" val="1"/>
  <p:tag name="KSO_WM_UNIT_FILL_FORE_SCHEMECOLOR_INDEX" val="5"/>
  <p:tag name="KSO_WM_UNIT_FILL_FORE_SCHEMECOLOR_INDEX_BRIGHTNESS" val="0"/>
  <p:tag name="KSO_WM_DIAGRAM_VERSION" val="3"/>
  <p:tag name="KSO_WM_DIAGRAM_MAX_ITEMCNT" val="4"/>
  <p:tag name="KSO_WM_DIAGRAM_MIN_ITEMCNT" val="2"/>
  <p:tag name="KSO_WM_DIAGRAM_VIRTUALLY_FRAME" val="{&quot;height&quot;:371.3249606299213,&quot;left&quot;:48,&quot;top&quot;:95.62503937007872,&quot;width&quot;:8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64_3*l_h_i*1_2_1"/>
  <p:tag name="KSO_WM_TEMPLATE_CATEGORY" val="diagram"/>
  <p:tag name="KSO_WM_TEMPLATE_INDEX" val="40492864"/>
  <p:tag name="KSO_WM_UNIT_LAYERLEVEL" val="1_1_1"/>
  <p:tag name="KSO_WM_TAG_VERSION" val="3.0"/>
  <p:tag name="KSO_WM_BEAUTIFY_FLAG" val="#wm#"/>
  <p:tag name="KSO_WM_DIAGRAM_COLOR_TRICK" val="1"/>
  <p:tag name="KSO_WM_DIAGRAM_COLOR_TEXT_CAN_REMOVE" val="n"/>
  <p:tag name="KSO_WM_DIAGRAM_GROUP_CODE" val="l1-1"/>
  <p:tag name="KSO_WM_UNIT_TYPE" val="l_h_i"/>
  <p:tag name="KSO_WM_UNIT_INDEX" val="1_2_1"/>
  <p:tag name="KSO_WM_UNIT_LINE_FORE_SCHEMECOLOR_INDEX" val="6"/>
  <p:tag name="KSO_WM_DIAGRAM_VERSION" val="3"/>
  <p:tag name="KSO_WM_DIAGRAM_MAX_ITEMCNT" val="4"/>
  <p:tag name="KSO_WM_DIAGRAM_MIN_ITEMCNT" val="2"/>
  <p:tag name="KSO_WM_DIAGRAM_VIRTUALLY_FRAME" val="{&quot;height&quot;:371.3249606299213,&quot;left&quot;:48,&quot;top&quot;:95.62503937007872,&quot;width&quot;:868.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DIAGRAM_USE_COLOR_VALUE" val="{&quot;color_scheme&quot;:1,&quot;theme_color_indexes&quot;:[8,9,8,9,8,9]}"/>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64_3*l_h_i*1_2_2"/>
  <p:tag name="KSO_WM_TEMPLATE_CATEGORY" val="diagram"/>
  <p:tag name="KSO_WM_TEMPLATE_INDEX" val="40492864"/>
  <p:tag name="KSO_WM_UNIT_LAYERLEVEL" val="1_1_1"/>
  <p:tag name="KSO_WM_TAG_VERSION" val="3.0"/>
  <p:tag name="KSO_WM_BEAUTIFY_FLAG" val="#wm#"/>
  <p:tag name="KSO_WM_DIAGRAM_COLOR_TRICK" val="1"/>
  <p:tag name="KSO_WM_DIAGRAM_COLOR_TEXT_CAN_REMOVE" val="n"/>
  <p:tag name="KSO_WM_DIAGRAM_GROUP_CODE" val="l1-1"/>
  <p:tag name="KSO_WM_UNIT_TYPE" val="l_h_i"/>
  <p:tag name="KSO_WM_UNIT_INDEX" val="1_2_2"/>
  <p:tag name="KSO_WM_UNIT_FILL_TYPE" val="1"/>
  <p:tag name="KSO_WM_UNIT_FILL_FORE_SCHEMECOLOR_INDEX" val="5"/>
  <p:tag name="KSO_WM_UNIT_FILL_FORE_SCHEMECOLOR_INDEX_BRIGHTNESS" val="0"/>
  <p:tag name="KSO_WM_DIAGRAM_VERSION" val="3"/>
  <p:tag name="KSO_WM_DIAGRAM_MAX_ITEMCNT" val="4"/>
  <p:tag name="KSO_WM_DIAGRAM_MIN_ITEMCNT" val="2"/>
  <p:tag name="KSO_WM_DIAGRAM_VIRTUALLY_FRAME" val="{&quot;height&quot;:371.3249606299213,&quot;left&quot;:48,&quot;top&quot;:95.62503937007872,&quot;width&quot;:8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64_3*l_h_i*1_3_1"/>
  <p:tag name="KSO_WM_TEMPLATE_CATEGORY" val="diagram"/>
  <p:tag name="KSO_WM_TEMPLATE_INDEX" val="40492864"/>
  <p:tag name="KSO_WM_UNIT_LAYERLEVEL" val="1_1_1"/>
  <p:tag name="KSO_WM_TAG_VERSION" val="3.0"/>
  <p:tag name="KSO_WM_BEAUTIFY_FLAG" val="#wm#"/>
  <p:tag name="KSO_WM_DIAGRAM_COLOR_TRICK" val="1"/>
  <p:tag name="KSO_WM_DIAGRAM_COLOR_TEXT_CAN_REMOVE" val="n"/>
  <p:tag name="KSO_WM_DIAGRAM_GROUP_CODE" val="l1-1"/>
  <p:tag name="KSO_WM_UNIT_TYPE" val="l_h_i"/>
  <p:tag name="KSO_WM_UNIT_INDEX" val="1_3_1"/>
  <p:tag name="KSO_WM_UNIT_LINE_FORE_SCHEMECOLOR_INDEX" val="6"/>
  <p:tag name="KSO_WM_DIAGRAM_VERSION" val="3"/>
  <p:tag name="KSO_WM_DIAGRAM_MAX_ITEMCNT" val="4"/>
  <p:tag name="KSO_WM_DIAGRAM_MIN_ITEMCNT" val="2"/>
  <p:tag name="KSO_WM_DIAGRAM_VIRTUALLY_FRAME" val="{&quot;height&quot;:371.3249606299213,&quot;left&quot;:48,&quot;top&quot;:95.62503937007872,&quot;width&quot;:868.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DIAGRAM_USE_COLOR_VALUE" val="{&quot;color_scheme&quot;:1,&quot;theme_color_indexes&quot;:[8,9,8,9,8,9]}"/>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64_3*l_h_i*1_3_2"/>
  <p:tag name="KSO_WM_TEMPLATE_CATEGORY" val="diagram"/>
  <p:tag name="KSO_WM_TEMPLATE_INDEX" val="40492864"/>
  <p:tag name="KSO_WM_UNIT_LAYERLEVEL" val="1_1_1"/>
  <p:tag name="KSO_WM_TAG_VERSION" val="3.0"/>
  <p:tag name="KSO_WM_BEAUTIFY_FLAG" val="#wm#"/>
  <p:tag name="KSO_WM_DIAGRAM_COLOR_TRICK" val="1"/>
  <p:tag name="KSO_WM_DIAGRAM_COLOR_TEXT_CAN_REMOVE" val="n"/>
  <p:tag name="KSO_WM_DIAGRAM_GROUP_CODE" val="l1-1"/>
  <p:tag name="KSO_WM_UNIT_TYPE" val="l_h_i"/>
  <p:tag name="KSO_WM_UNIT_INDEX" val="1_3_2"/>
  <p:tag name="KSO_WM_UNIT_FILL_TYPE" val="1"/>
  <p:tag name="KSO_WM_UNIT_FILL_FORE_SCHEMECOLOR_INDEX" val="5"/>
  <p:tag name="KSO_WM_UNIT_FILL_FORE_SCHEMECOLOR_INDEX_BRIGHTNESS" val="0"/>
  <p:tag name="KSO_WM_DIAGRAM_VERSION" val="3"/>
  <p:tag name="KSO_WM_DIAGRAM_MAX_ITEMCNT" val="4"/>
  <p:tag name="KSO_WM_DIAGRAM_MIN_ITEMCNT" val="2"/>
  <p:tag name="KSO_WM_DIAGRAM_VIRTUALLY_FRAME" val="{&quot;height&quot;:371.3249606299213,&quot;left&quot;:48,&quot;top&quot;:95.62503937007872,&quot;width&quot;:8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64_3*l_h_i*1_4_1"/>
  <p:tag name="KSO_WM_TEMPLATE_CATEGORY" val="diagram"/>
  <p:tag name="KSO_WM_TEMPLATE_INDEX" val="40492864"/>
  <p:tag name="KSO_WM_UNIT_LAYERLEVEL" val="1_1_1"/>
  <p:tag name="KSO_WM_TAG_VERSION" val="3.0"/>
  <p:tag name="KSO_WM_BEAUTIFY_FLAG" val="#wm#"/>
  <p:tag name="KSO_WM_DIAGRAM_COLOR_TRICK" val="1"/>
  <p:tag name="KSO_WM_DIAGRAM_COLOR_TEXT_CAN_REMOVE" val="n"/>
  <p:tag name="KSO_WM_DIAGRAM_GROUP_CODE" val="l1-1"/>
  <p:tag name="KSO_WM_UNIT_TYPE" val="l_h_i"/>
  <p:tag name="KSO_WM_UNIT_INDEX" val="1_4_1"/>
  <p:tag name="KSO_WM_UNIT_LINE_FORE_SCHEMECOLOR_INDEX" val="6"/>
  <p:tag name="KSO_WM_DIAGRAM_VERSION" val="3"/>
  <p:tag name="KSO_WM_DIAGRAM_MAX_ITEMCNT" val="4"/>
  <p:tag name="KSO_WM_DIAGRAM_MIN_ITEMCNT" val="2"/>
  <p:tag name="KSO_WM_DIAGRAM_VIRTUALLY_FRAME" val="{&quot;height&quot;:371.3249606299213,&quot;left&quot;:48,&quot;top&quot;:95.62503937007872,&quot;width&quot;:868.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DIAGRAM_USE_COLOR_VALUE" val="{&quot;color_scheme&quot;:1,&quot;theme_color_indexes&quot;:[8,9,8,9,8,9]}"/>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64_3*l_h_i*1_4_2"/>
  <p:tag name="KSO_WM_TEMPLATE_CATEGORY" val="diagram"/>
  <p:tag name="KSO_WM_TEMPLATE_INDEX" val="40492864"/>
  <p:tag name="KSO_WM_UNIT_LAYERLEVEL" val="1_1_1"/>
  <p:tag name="KSO_WM_TAG_VERSION" val="3.0"/>
  <p:tag name="KSO_WM_BEAUTIFY_FLAG" val="#wm#"/>
  <p:tag name="KSO_WM_DIAGRAM_COLOR_TRICK" val="1"/>
  <p:tag name="KSO_WM_DIAGRAM_COLOR_TEXT_CAN_REMOVE" val="n"/>
  <p:tag name="KSO_WM_DIAGRAM_GROUP_CODE" val="l1-1"/>
  <p:tag name="KSO_WM_UNIT_TYPE" val="l_h_i"/>
  <p:tag name="KSO_WM_UNIT_INDEX" val="1_4_2"/>
  <p:tag name="KSO_WM_UNIT_FILL_TYPE" val="1"/>
  <p:tag name="KSO_WM_UNIT_FILL_FORE_SCHEMECOLOR_INDEX" val="5"/>
  <p:tag name="KSO_WM_UNIT_FILL_FORE_SCHEMECOLOR_INDEX_BRIGHTNESS" val="0"/>
  <p:tag name="KSO_WM_DIAGRAM_VERSION" val="3"/>
  <p:tag name="KSO_WM_DIAGRAM_MAX_ITEMCNT" val="4"/>
  <p:tag name="KSO_WM_DIAGRAM_MIN_ITEMCNT" val="2"/>
  <p:tag name="KSO_WM_DIAGRAM_VIRTUALLY_FRAME" val="{&quot;height&quot;:371.3249606299213,&quot;left&quot;:48,&quot;top&quot;:95.62503937007872,&quot;width&quot;:868.7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64_3*l_h_f*1_1_1"/>
  <p:tag name="KSO_WM_TEMPLATE_CATEGORY" val="diagram"/>
  <p:tag name="KSO_WM_TEMPLATE_INDEX" val="40492864"/>
  <p:tag name="KSO_WM_UNIT_LAYERLEVEL" val="1_1_1"/>
  <p:tag name="KSO_WM_TAG_VERSION" val="3.0"/>
  <p:tag name="KSO_WM_BEAUTIFY_FLAG" val="#wm#"/>
  <p:tag name="KSO_WM_DIAGRAM_COLOR_TRICK" val="1"/>
  <p:tag name="KSO_WM_DIAGRAM_COLOR_TEXT_CAN_REMOVE" val="n"/>
  <p:tag name="KSO_WM_UNIT_SUBTYPE" val="a"/>
  <p:tag name="KSO_WM_UNIT_TEXT_LAYER_COUNT" val="1"/>
  <p:tag name="KSO_WM_UNIT_NOCLEAR" val="0"/>
  <p:tag name="KSO_WM_UNIT_VALUE" val="60"/>
  <p:tag name="KSO_WM_DIAGRAM_GROUP_CODE" val="l1-1"/>
  <p:tag name="KSO_WM_UNIT_TYPE" val="l_h_f"/>
  <p:tag name="KSO_WM_UNIT_INDEX" val="1_1_1"/>
  <p:tag name="KSO_WM_UNIT_PRESET_TEXT" val="单击此处添加文本具体内容，请尽量简明扼要地阐述观点。根据需要可酌情增减文字，以便观者能够准确地理解您传达的思想。"/>
  <p:tag name="KSO_WM_UNIT_TEXT_FILL_FORE_SCHEMECOLOR_INDEX" val="1"/>
  <p:tag name="KSO_WM_UNIT_TEXT_FILL_TYPE" val="1"/>
  <p:tag name="KSO_WM_UNIT_TEXT_TYPE" val="1"/>
  <p:tag name="KSO_WM_DIAGRAM_VERSION" val="3"/>
  <p:tag name="KSO_WM_DIAGRAM_MAX_ITEMCNT" val="4"/>
  <p:tag name="KSO_WM_DIAGRAM_MIN_ITEMCNT" val="2"/>
  <p:tag name="KSO_WM_DIAGRAM_VIRTUALLY_FRAME" val="{&quot;height&quot;:371.3249606299213,&quot;left&quot;:48,&quot;top&quot;:95.62503937007872,&quot;width&quot;:8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64_3*l_h_a*1_1_1"/>
  <p:tag name="KSO_WM_TEMPLATE_CATEGORY" val="diagram"/>
  <p:tag name="KSO_WM_TEMPLATE_INDEX" val="40492864"/>
  <p:tag name="KSO_WM_UNIT_LAYERLEVEL" val="1_1_1"/>
  <p:tag name="KSO_WM_TAG_VERSION" val="3.0"/>
  <p:tag name="KSO_WM_BEAUTIFY_FLAG" val="#wm#"/>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1_1"/>
  <p:tag name="KSO_WM_UNIT_PRESET_TEXT" val="添加项标题"/>
  <p:tag name="KSO_WM_UNIT_TEXT_FILL_FORE_SCHEMECOLOR_INDEX" val="1"/>
  <p:tag name="KSO_WM_UNIT_TEXT_FILL_TYPE" val="1"/>
  <p:tag name="KSO_WM_UNIT_TEXT_TYPE" val="1"/>
  <p:tag name="KSO_WM_DIAGRAM_VERSION" val="3"/>
  <p:tag name="KSO_WM_DIAGRAM_MAX_ITEMCNT" val="4"/>
  <p:tag name="KSO_WM_DIAGRAM_MIN_ITEMCNT" val="2"/>
  <p:tag name="KSO_WM_DIAGRAM_VIRTUALLY_FRAME" val="{&quot;height&quot;:371.3249606299213,&quot;left&quot;:48,&quot;top&quot;:95.62503937007872,&quot;width&quot;:8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64_3*l_h_f*1_2_1"/>
  <p:tag name="KSO_WM_TEMPLATE_CATEGORY" val="diagram"/>
  <p:tag name="KSO_WM_TEMPLATE_INDEX" val="40492864"/>
  <p:tag name="KSO_WM_UNIT_LAYERLEVEL" val="1_1_1"/>
  <p:tag name="KSO_WM_TAG_VERSION" val="3.0"/>
  <p:tag name="KSO_WM_BEAUTIFY_FLAG" val="#wm#"/>
  <p:tag name="KSO_WM_DIAGRAM_COLOR_TRICK" val="1"/>
  <p:tag name="KSO_WM_DIAGRAM_COLOR_TEXT_CAN_REMOVE" val="n"/>
  <p:tag name="KSO_WM_UNIT_SUBTYPE" val="a"/>
  <p:tag name="KSO_WM_UNIT_TEXT_LAYER_COUNT" val="1"/>
  <p:tag name="KSO_WM_UNIT_NOCLEAR" val="0"/>
  <p:tag name="KSO_WM_UNIT_VALUE" val="60"/>
  <p:tag name="KSO_WM_DIAGRAM_GROUP_CODE" val="l1-1"/>
  <p:tag name="KSO_WM_UNIT_TYPE" val="l_h_f"/>
  <p:tag name="KSO_WM_UNIT_INDEX" val="1_2_1"/>
  <p:tag name="KSO_WM_UNIT_PRESET_TEXT" val="单击此处添加文本具体内容，请尽量简明扼要地阐述您的内容观点根据需要可酌情增减文字，以便观者能够准确地理解您传达的思想。"/>
  <p:tag name="KSO_WM_UNIT_TEXT_FILL_FORE_SCHEMECOLOR_INDEX" val="1"/>
  <p:tag name="KSO_WM_UNIT_TEXT_FILL_TYPE" val="1"/>
  <p:tag name="KSO_WM_UNIT_TEXT_TYPE" val="1"/>
  <p:tag name="KSO_WM_DIAGRAM_VERSION" val="3"/>
  <p:tag name="KSO_WM_DIAGRAM_MAX_ITEMCNT" val="4"/>
  <p:tag name="KSO_WM_DIAGRAM_MIN_ITEMCNT" val="2"/>
  <p:tag name="KSO_WM_DIAGRAM_VIRTUALLY_FRAME" val="{&quot;height&quot;:371.3249606299213,&quot;left&quot;:48,&quot;top&quot;:95.62503937007872,&quot;width&quot;:8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64_3*l_h_a*1_2_1"/>
  <p:tag name="KSO_WM_TEMPLATE_CATEGORY" val="diagram"/>
  <p:tag name="KSO_WM_TEMPLATE_INDEX" val="40492864"/>
  <p:tag name="KSO_WM_UNIT_LAYERLEVEL" val="1_1_1"/>
  <p:tag name="KSO_WM_TAG_VERSION" val="3.0"/>
  <p:tag name="KSO_WM_BEAUTIFY_FLAG" val="#wm#"/>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2_1"/>
  <p:tag name="KSO_WM_UNIT_PRESET_TEXT" val="添加项标题"/>
  <p:tag name="KSO_WM_UNIT_TEXT_FILL_FORE_SCHEMECOLOR_INDEX" val="1"/>
  <p:tag name="KSO_WM_UNIT_TEXT_FILL_TYPE" val="1"/>
  <p:tag name="KSO_WM_UNIT_TEXT_TYPE" val="1"/>
  <p:tag name="KSO_WM_DIAGRAM_VERSION" val="3"/>
  <p:tag name="KSO_WM_DIAGRAM_MAX_ITEMCNT" val="4"/>
  <p:tag name="KSO_WM_DIAGRAM_MIN_ITEMCNT" val="2"/>
  <p:tag name="KSO_WM_DIAGRAM_VIRTUALLY_FRAME" val="{&quot;height&quot;:371.3249606299213,&quot;left&quot;:48,&quot;top&quot;:95.62503937007872,&quot;width&quot;:8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64_3*l_h_f*1_3_1"/>
  <p:tag name="KSO_WM_TEMPLATE_CATEGORY" val="diagram"/>
  <p:tag name="KSO_WM_TEMPLATE_INDEX" val="40492864"/>
  <p:tag name="KSO_WM_UNIT_LAYERLEVEL" val="1_1_1"/>
  <p:tag name="KSO_WM_TAG_VERSION" val="3.0"/>
  <p:tag name="KSO_WM_BEAUTIFY_FLAG" val="#wm#"/>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3_1"/>
  <p:tag name="KSO_WM_UNIT_PRESET_TEXT" val="单击此处添加文本具体内容，请尽量简明扼要地阐述您的内容观点根据需要可酌情增减文字，以便观者能够准确地理解您传达的思想。"/>
  <p:tag name="KSO_WM_UNIT_TEXT_FILL_FORE_SCHEMECOLOR_INDEX" val="1"/>
  <p:tag name="KSO_WM_UNIT_TEXT_FILL_TYPE" val="1"/>
  <p:tag name="KSO_WM_UNIT_TEXT_TYPE" val="1"/>
  <p:tag name="KSO_WM_DIAGRAM_VERSION" val="3"/>
  <p:tag name="KSO_WM_DIAGRAM_MAX_ITEMCNT" val="4"/>
  <p:tag name="KSO_WM_DIAGRAM_MIN_ITEMCNT" val="2"/>
  <p:tag name="KSO_WM_DIAGRAM_VIRTUALLY_FRAME" val="{&quot;height&quot;:371.3249606299213,&quot;left&quot;:48,&quot;top&quot;:95.62503937007872,&quot;width&quot;:8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64_3*l_h_a*1_3_1"/>
  <p:tag name="KSO_WM_TEMPLATE_CATEGORY" val="diagram"/>
  <p:tag name="KSO_WM_TEMPLATE_INDEX" val="40492864"/>
  <p:tag name="KSO_WM_UNIT_LAYERLEVEL" val="1_1_1"/>
  <p:tag name="KSO_WM_TAG_VERSION" val="3.0"/>
  <p:tag name="KSO_WM_BEAUTIFY_FLAG" val="#wm#"/>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3_1"/>
  <p:tag name="KSO_WM_UNIT_PRESET_TEXT" val="添加项标题"/>
  <p:tag name="KSO_WM_UNIT_TEXT_FILL_FORE_SCHEMECOLOR_INDEX" val="1"/>
  <p:tag name="KSO_WM_UNIT_TEXT_FILL_TYPE" val="1"/>
  <p:tag name="KSO_WM_UNIT_TEXT_TYPE" val="1"/>
  <p:tag name="KSO_WM_DIAGRAM_VERSION" val="3"/>
  <p:tag name="KSO_WM_DIAGRAM_MAX_ITEMCNT" val="4"/>
  <p:tag name="KSO_WM_DIAGRAM_MIN_ITEMCNT" val="2"/>
  <p:tag name="KSO_WM_DIAGRAM_VIRTUALLY_FRAME" val="{&quot;height&quot;:371.3249606299213,&quot;left&quot;:48,&quot;top&quot;:95.62503937007872,&quot;width&quot;:8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64_3*l_h_f*1_4_1"/>
  <p:tag name="KSO_WM_TEMPLATE_CATEGORY" val="diagram"/>
  <p:tag name="KSO_WM_TEMPLATE_INDEX" val="40492864"/>
  <p:tag name="KSO_WM_UNIT_LAYERLEVEL" val="1_1_1"/>
  <p:tag name="KSO_WM_TAG_VERSION" val="3.0"/>
  <p:tag name="KSO_WM_BEAUTIFY_FLAG" val="#wm#"/>
  <p:tag name="KSO_WM_DIAGRAM_COLOR_TRICK" val="1"/>
  <p:tag name="KSO_WM_DIAGRAM_COLOR_TEXT_CAN_REMOVE" val="n"/>
  <p:tag name="KSO_WM_UNIT_SUBTYPE" val="a"/>
  <p:tag name="KSO_WM_UNIT_TEXT_LAYER_COUNT" val="1"/>
  <p:tag name="KSO_WM_UNIT_NOCLEAR" val="0"/>
  <p:tag name="KSO_WM_DIAGRAM_GROUP_CODE" val="l1-1"/>
  <p:tag name="KSO_WM_UNIT_TYPE" val="l_h_f"/>
  <p:tag name="KSO_WM_UNIT_INDEX" val="1_4_1"/>
  <p:tag name="KSO_WM_UNIT_PRESET_TEXT" val="单击此处添加文本具体内容，请尽量简明扼要地阐述观点。根据需要可酌情增减文字，以便观者能够准确地理解您传达的思想。"/>
  <p:tag name="KSO_WM_UNIT_TEXT_FILL_FORE_SCHEMECOLOR_INDEX" val="1"/>
  <p:tag name="KSO_WM_UNIT_TEXT_FILL_TYPE" val="1"/>
  <p:tag name="KSO_WM_UNIT_TEXT_TYPE" val="1"/>
  <p:tag name="KSO_WM_DIAGRAM_VERSION" val="3"/>
  <p:tag name="KSO_WM_DIAGRAM_MAX_ITEMCNT" val="4"/>
  <p:tag name="KSO_WM_DIAGRAM_MIN_ITEMCNT" val="2"/>
  <p:tag name="KSO_WM_DIAGRAM_VIRTUALLY_FRAME" val="{&quot;height&quot;:371.3249606299213,&quot;left&quot;:48,&quot;top&quot;:95.62503937007872,&quot;width&quot;:8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64_3*l_h_a*1_4_1"/>
  <p:tag name="KSO_WM_TEMPLATE_CATEGORY" val="diagram"/>
  <p:tag name="KSO_WM_TEMPLATE_INDEX" val="40492864"/>
  <p:tag name="KSO_WM_UNIT_LAYERLEVEL" val="1_1_1"/>
  <p:tag name="KSO_WM_TAG_VERSION" val="3.0"/>
  <p:tag name="KSO_WM_BEAUTIFY_FLAG" val="#wm#"/>
  <p:tag name="KSO_WM_DIAGRAM_COLOR_TRICK" val="1"/>
  <p:tag name="KSO_WM_DIAGRAM_COLOR_TEXT_CAN_REMOVE" val="n"/>
  <p:tag name="KSO_WM_UNIT_ISCONTENTSTITLE" val="0"/>
  <p:tag name="KSO_WM_UNIT_ISNUMDGMTITLE" val="0"/>
  <p:tag name="KSO_WM_UNIT_NOCLEAR" val="0"/>
  <p:tag name="KSO_WM_DIAGRAM_GROUP_CODE" val="l1-1"/>
  <p:tag name="KSO_WM_UNIT_TYPE" val="l_h_a"/>
  <p:tag name="KSO_WM_UNIT_INDEX" val="1_4_1"/>
  <p:tag name="KSO_WM_UNIT_PRESET_TEXT" val="添加项标题"/>
  <p:tag name="KSO_WM_UNIT_TEXT_FILL_FORE_SCHEMECOLOR_INDEX" val="1"/>
  <p:tag name="KSO_WM_UNIT_TEXT_FILL_TYPE" val="1"/>
  <p:tag name="KSO_WM_UNIT_TEXT_TYPE" val="1"/>
  <p:tag name="KSO_WM_DIAGRAM_VERSION" val="3"/>
  <p:tag name="KSO_WM_DIAGRAM_MAX_ITEMCNT" val="4"/>
  <p:tag name="KSO_WM_DIAGRAM_MIN_ITEMCNT" val="2"/>
  <p:tag name="KSO_WM_DIAGRAM_VIRTUALLY_FRAME" val="{&quot;height&quot;:371.3249606299213,&quot;left&quot;:48,&quot;top&quot;:95.62503937007872,&quot;width&quot;:868.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8,9,8,9,8,9]}"/>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UNIT_TYPE" val="a"/>
  <p:tag name="KSO_WM_UNIT_INDEX" val="1"/>
</p:tagLst>
</file>

<file path=ppt/tags/tag218.xml><?xml version="1.0" encoding="utf-8"?>
<p:tagLst xmlns:p="http://schemas.openxmlformats.org/presentationml/2006/main">
  <p:tag name="KSO_WM_BEAUTIFY_FLAG" val="#wm#"/>
  <p:tag name="KSO_WM_TEMPLATE_CATEGORY" val="custom"/>
  <p:tag name="KSO_WM_TEMPLATE_INDEX" val="20233230"/>
  <p:tag name="generateSigPptEx" val="1"/>
  <p:tag name="KSO_WM_SLIDE_BACKGROUND_TYPE" val="general"/>
</p:tagLst>
</file>

<file path=ppt/tags/tag2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4.98582677165354,&quot;top&quot;:127.24854078747231,&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22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4.98582677165354,&quot;top&quot;:127.24854078747231,&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2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4.98582677165354,&quot;top&quot;:127.24854078747231,&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22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4.98582677165354,&quot;top&quot;:127.24854078747231,&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22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4.98582677165354,&quot;top&quot;:127.24854078747231,&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2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4.98582677165354,&quot;top&quot;:127.24854078747231,&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22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4.98582677165354,&quot;top&quot;:127.24854078747231,&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22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4.98582677165354,&quot;top&quot;:127.24854078747231,&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22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4.98582677165354,&quot;top&quot;:127.24854078747231,&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22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94.98582677165354,&quot;top&quot;:127.24854078747231,&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4.98582677165354,&quot;top&quot;:127.24854078747231,&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23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94.98582677165354,&quot;top&quot;:127.24854078747231,&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232.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23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234.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http://wps-cdn-docer.ks3-cn-beijing-internal.ksyuncs.com/wps_cdn_docer/storage/20241121/d82683762a0f7eb0772e88171803b737.jpg@base@tag=imgScale&amp;m=1&amp;w=1537&amp;h=1903&amp;q=95&quot;}*gallery__ai_v2.1.5_ONLINE*d9097878cacdd5a992d1e6ae571d44a4-slide-0"/>
  <p:tag name="KSO_WM_UNIT_FILL_FORE_SCHEMECOLOR_INDEX" val="5"/>
  <p:tag name="KSO_WM_UNIT_FILL_TYPE" val="1"/>
  <p:tag name="KSO_WM_UNIT_LINE_FORE_SCHEMECOLOR_INDEX" val="5"/>
  <p:tag name="KSO_WM_UNIT_LINE_FILL_TYPE" val="2"/>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2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3*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输入正文，文字是您思想的提炼，为了最终演示发布的良好效果，请言简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3*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3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2,&quot;left&quot;:48.02173228346457,&quot;top&quot;:95.85,&quot;width&quot;:505.7782677165354}"/>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252.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2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2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8.4470078740158,&quot;left&quot;:71.13590551181102,&quot;top&quot;:118.1,&quot;width&quot;:804.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3*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8.4470078740158,&quot;left&quot;:71.13590551181102,&quot;top&quot;:118.1,&quot;width&quot;:804.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3*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56.xml><?xml version="1.0" encoding="utf-8"?>
<p:tagLst xmlns:p="http://schemas.openxmlformats.org/presentationml/2006/main">
  <p:tag name="KSO_WM_DIAGRAM_VIRTUALLY_FRAME" val="{&quot;height&quot;:358.4470078740158,&quot;left&quot;:71.13590551181102,&quot;top&quot;:118.1,&quot;width&quot;:804.3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3*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1"/>
</p:tagLst>
</file>

<file path=ppt/tags/tag257.xml><?xml version="1.0" encoding="utf-8"?>
<p:tagLst xmlns:p="http://schemas.openxmlformats.org/presentationml/2006/main">
  <p:tag name="KSO_WM_DIAGRAM_VIRTUALLY_FRAME" val="{&quot;height&quot;:358.4470078740158,&quot;left&quot;:71.13590551181102,&quot;top&quot;:118.1,&quot;width&quot;:804.353385826771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3*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258.xml><?xml version="1.0" encoding="utf-8"?>
<p:tagLst xmlns:p="http://schemas.openxmlformats.org/presentationml/2006/main">
  <p:tag name="KSO_WM_DIAGRAM_VIRTUALLY_FRAME" val="{&quot;height&quot;:358.4470078740158,&quot;left&quot;:71.13590551181102,&quot;top&quot;:118.1,&quot;width&quot;:804.3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3*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1012/b95ecb2eebba0704a1df522420beb1b5.jpg@base@tag=imgScale&amp;m=1&amp;w=475&amp;h=738&amp;q=95&quot;}*gallery__ai_v2.1.5_ONLINE*e3bad726c82a004b23bd312eabeed452-slide-0"/>
  <p:tag name="KSO_WM_UNIT_LINE_FILL_TYPE" val="2"/>
  <p:tag name="KSO_WM_UNIT_USESOURCEFORMAT_APPLY" val="1"/>
</p:tagLst>
</file>

<file path=ppt/tags/tag259.xml><?xml version="1.0" encoding="utf-8"?>
<p:tagLst xmlns:p="http://schemas.openxmlformats.org/presentationml/2006/main">
  <p:tag name="KSO_WM_DIAGRAM_VIRTUALLY_FRAME" val="{&quot;height&quot;:358.4470078740158,&quot;left&quot;:71.13590551181102,&quot;top&quot;:118.1,&quot;width&quot;:804.353385826771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3*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8.4470078740158,&quot;left&quot;:71.13590551181102,&quot;top&quot;:118.1,&quot;width&quot;:804.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3*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8.4470078740158,&quot;left&quot;:71.13590551181102,&quot;top&quot;:118.1,&quot;width&quot;:804.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3*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62.xml><?xml version="1.0" encoding="utf-8"?>
<p:tagLst xmlns:p="http://schemas.openxmlformats.org/presentationml/2006/main">
  <p:tag name="KSO_WM_DIAGRAM_VIRTUALLY_FRAME" val="{&quot;height&quot;:358.4470078740158,&quot;left&quot;:71.13590551181102,&quot;top&quot;:118.1,&quot;width&quot;:804.3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3*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1121/bc556961befa4b3fa3faa6660ec3f4ff.jpg@base@tag=imgScale&amp;m=1&amp;w=475&amp;h=738&amp;q=95&quot;}*gallery__ai_v2.1.5_ONLINE*e3bad726c82a004b23bd312eabeed452-slide-0"/>
  <p:tag name="KSO_WM_UNIT_LINE_FILL_TYPE" val="2"/>
  <p:tag name="KSO_WM_UNIT_USESOURCEFORMAT_APPLY" val="1"/>
</p:tagLst>
</file>

<file path=ppt/tags/tag263.xml><?xml version="1.0" encoding="utf-8"?>
<p:tagLst xmlns:p="http://schemas.openxmlformats.org/presentationml/2006/main">
  <p:tag name="KSO_WM_DIAGRAM_VIRTUALLY_FRAME" val="{&quot;height&quot;:358.4470078740158,&quot;left&quot;:71.13590551181102,&quot;top&quot;:118.1,&quot;width&quot;:804.353385826771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3*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2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8.4470078740158,&quot;left&quot;:71.13590551181102,&quot;top&quot;:118.1,&quot;width&quot;:804.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3*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8.4470078740158,&quot;left&quot;:71.13590551181102,&quot;top&quot;:118.1,&quot;width&quot;:804.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3*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266.xml><?xml version="1.0" encoding="utf-8"?>
<p:tagLst xmlns:p="http://schemas.openxmlformats.org/presentationml/2006/main">
  <p:tag name="KSO_WM_DIAGRAM_VIRTUALLY_FRAME" val="{&quot;height&quot;:358.4470078740158,&quot;left&quot;:71.13590551181102,&quot;top&quot;:118.1,&quot;width&quot;:804.3533858267715}"/>
  <p:tag name="KSO_WM_DIAGRAM_VERSION" val="3"/>
  <p:tag name="KSO_WM_DIAGRAM_COLOR_TRICK" val="1"/>
  <p:tag name="KSO_WM_DIAGRAM_COLOR_TEXT_CAN_REMOVE" val="n"/>
  <p:tag name="KSO_WM_UNIT_VALUE" val="738*475"/>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329_3*l_h_d*1_4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41121/2e6732466c47afb2853bcedcee22e935.jpg@base@tag=imgScale&amp;m=1&amp;w=475&amp;h=738&amp;q=95&quot;}*gallery__ai_v2.1.5_ONLINE*e3bad726c82a004b23bd312eabeed452-slide-0"/>
  <p:tag name="KSO_WM_UNIT_LINE_FILL_TYPE" val="2"/>
  <p:tag name="KSO_WM_UNIT_USESOURCEFORMAT_APPLY" val="1"/>
</p:tagLst>
</file>

<file path=ppt/tags/tag267.xml><?xml version="1.0" encoding="utf-8"?>
<p:tagLst xmlns:p="http://schemas.openxmlformats.org/presentationml/2006/main">
  <p:tag name="KSO_WM_DIAGRAM_VIRTUALLY_FRAME" val="{&quot;height&quot;:358.4470078740158,&quot;left&quot;:71.13590551181102,&quot;top&quot;:118.1,&quot;width&quot;:804.3533858267715}"/>
  <p:tag name="KSO_WM_UNIT_HIGHLIGHT" val="0"/>
  <p:tag name="KSO_WM_UNIT_COMPATIBLE" val="0"/>
  <p:tag name="KSO_WM_UNIT_DIAGRAM_ISNUMVISUAL" val="0"/>
  <p:tag name="KSO_WM_UNIT_DIAGRAM_ISREFERUNIT" val="0"/>
  <p:tag name="KSO_WM_UNIT_SUBTYPE" val="d"/>
  <p:tag name="KSO_WM_UNIT_TYPE" val="l_h_i"/>
  <p:tag name="KSO_WM_UNIT_INDEX" val="1_4_1"/>
  <p:tag name="KSO_WM_UNIT_ID" val="diagram20233329_3*l_h_i*1_4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TEXT_FILL_FORE_SCHEMECOLOR_INDEX" val="1"/>
  <p:tag name="KSO_WM_UNIT_TEXT_FILL_TYPE" val="1"/>
  <p:tag name="KSO_WM_UNIT_LINE_FILL_TYPE" val="2"/>
  <p:tag name="KSO_WM_UNIT_USESOURCEFORMAT_APPLY" val="1"/>
</p:tagLst>
</file>

<file path=ppt/tags/tag2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8.4470078740158,&quot;left&quot;:71.13590551181102,&quot;top&quot;:118.1,&quot;width&quot;:804.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4_1"/>
  <p:tag name="KSO_WM_UNIT_ID" val="diagram20233329_3*l_h_a*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2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58.4470078740158,&quot;left&quot;:71.13590551181102,&quot;top&quot;:118.1,&quot;width&quot;:804.353385826771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4_1"/>
  <p:tag name="KSO_WM_UNIT_ID" val="diagram20233329_3*l_h_f*1_4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2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7*i*1"/>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c36f22e2748f46f3a8ca6b835231b73a"/>
  <p:tag name="KSO_WM_UNIT_DECORATE_INFO" val="{&quot;DecorateInfoH&quot;:{&quot;IsAbs&quot;:true},&quot;DecorateInfoW&quot;:{&quot;IsAbs&quot;:true},&quot;DecorateInfoX&quot;:{&quot;IsAbs&quot;:true,&quot;Pos&quot;:2},&quot;DecorateInfoY&quot;:{&quot;IsAbs&quot;:true,&quot;Pos&quot;:0},&quot;ReferentInfo&quot;:{&quot;Id&quot;:&quot;933cf5ac4a0c4657b2fa732c8e832c36&quot;,&quot;X&quot;:{&quot;Pos&quot;:2},&quot;Y&quot;:{&quot;Pos&quot;:2}},&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7*i*2"/>
  <p:tag name="KSO_WM_TEMPLATE_CATEGORY" val="custom"/>
  <p:tag name="KSO_WM_TEMPLATE_INDEX" val="20205281"/>
  <p:tag name="KSO_WM_UNIT_LAYERLEVEL" val="1"/>
  <p:tag name="KSO_WM_TAG_VERSION" val="1.0"/>
  <p:tag name="KSO_WM_BEAUTIFY_FLAG" val="#wm#"/>
  <p:tag name="KSO_WM_UNIT_BLOCK" val="0"/>
  <p:tag name="KSO_WM_UNIT_SM_LIMIT_TYPE" val="0"/>
  <p:tag name="KSO_WM_UNIT_DEC_AREA_ID" val="82de95612db34cb885b0a6a0649fbf1e"/>
  <p:tag name="KSO_WM_UNIT_DECORATE_INFO" val="{&quot;DecorateInfoH&quot;:{&quot;IsAbs&quot;:true},&quot;DecorateInfoW&quot;:{&quot;IsAbs&quot;:true},&quot;DecorateInfoX&quot;:{&quot;IsAbs&quot;:true,&quot;Pos&quot;:0},&quot;DecorateInfoY&quot;:{&quot;IsAbs&quot;:true,&quot;Pos&quot;:2},&quot;ReferentInfo&quot;:{&quot;Id&quot;:&quot;933cf5ac4a0c4657b2fa732c8e832c36&quot;,&quot;X&quot;:{&quot;Pos&quot;:0},&quot;Y&quot;:{&quot;Pos&quot;:0}},&quot;whChangeMode&quot;:0}"/>
  <p:tag name="KSO_WM_CHIP_GROUPID" val="5f2a4d1d1f3c142e57c6bacd"/>
  <p:tag name="KSO_WM_CHIP_XID" val="5f2a4d1d1f3c142e57c6bace"/>
  <p:tag name="KSO_WM_CHIP_FILLAREA_FILL_RULE" val="{&quot;fill_align&quot;:&quot;cm&quot;,&quot;fill_mode&quot;:&quot;adaptive&quot;,&quot;sacle_strategy&quot;:&quot;smart&quot;}"/>
  <p:tag name="KSO_WM_UNIT_DEC_SUPPORTCHANGEPIC" val="0"/>
  <p:tag name="KSO_WM_UNIT_DEC_CHANGEPICRESERVED" val="0"/>
  <p:tag name="KSO_WM_ASSEMBLE_CHIP_INDEX" val="f8c7e8916c29420897b8dff624572747"/>
  <p:tag name="KSO_WM_UNIT_FILL_FORE_SCHEMECOLOR_INDEX_BRIGHTNESS" val="0.25"/>
  <p:tag name="KSO_WM_UNIT_FILL_FORE_SCHEMECOLOR_INDEX" val="13"/>
  <p:tag name="KSO_WM_UNIT_FILL_TYPE" val="1"/>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 name="KSO_WM_UNIT_VALUE" val="4"/>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7*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Lst>
</file>

<file path=ppt/tags/tag274.xml><?xml version="1.0" encoding="utf-8"?>
<p:tagLst xmlns:p="http://schemas.openxmlformats.org/presentationml/2006/main">
  <p:tag name="KSO_WM_BEAUTIFY_FLAG" val="#wm#"/>
  <p:tag name="KSO_WM_TEMPLATE_CATEGORY" val="custom"/>
  <p:tag name="KSO_WM_TEMPLATE_INDEX" val="20205281"/>
  <p:tag name="KSO_WM_SLIDE_ID" val="custom20205281_7"/>
  <p:tag name="KSO_WM_TEMPLATE_SUBCATEGORY" val="21"/>
  <p:tag name="KSO_WM_TEMPLATE_MASTER_TYPE" val="1"/>
  <p:tag name="KSO_WM_TEMPLATE_COLOR_TYPE" val="1"/>
  <p:tag name="KSO_WM_SLIDE_ITEM_CNT" val="0"/>
  <p:tag name="KSO_WM_SLIDE_INDEX" val="7"/>
  <p:tag name="KSO_WM_TAG_VERSION" val="1.0"/>
  <p:tag name="KSO_WM_SLIDE_LAYOUT" val="a"/>
  <p:tag name="KSO_WM_SLIDE_LAYOUT_CNT" val="1"/>
  <p:tag name="KSO_WM_CHIP_INFOS" val="{&quot;layout_type&quot;:&quot;forright2&quot;,&quot;slide_type&quot;:[&quot;sectionTitle&quot;],&quot;aspect_ratio&quot;:&quot;16:9&quot;}"/>
  <p:tag name="KSO_WM_CHIP_FILLPROP" val="[[{&quot;fill_id&quot;:&quot;c8df1a3465854d8b966b02b3af772576&quot;,&quot;fill_align&quot;:&quot;cm&quot;,&quot;text_align&quot;:&quot;lm&quot;,&quot;text_direction&quot;:&quot;horizontal&quot;,&quot;chip_types&quot;:[&quot;text&quot;,&quot;header&quot;]}]]"/>
  <p:tag name="KSO_WM_CHIP_DECFILLPROP" val="[]"/>
  <p:tag name="KSO_WM_CHIP_XID" val="5ebe041a0ac41c4a0a525598"/>
  <p:tag name="KSO_WM_CHIP_GROUPID" val="5ebf6661ddc3daf3fef3f760"/>
  <p:tag name="KSO_WM_SLIDE_LAYOUT_INFO" val="{&quot;id&quot;:&quot;2020-11-26T16:18:18&quot;,&quot;margin&quot;:{&quot;bottom&quot;:6.454479694366455,&quot;left&quot;:12.8480224609375,&quot;right&quot;:2.5553529262542725,&quot;top&quot;:6.592935085296631},&quot;type&quot;:0}"/>
  <p:tag name="KSO_WM_SLIDE_BK_DARK_LIGHT" val="2"/>
  <p:tag name="KSO_WM_SLIDE_BACKGROUND_TYPE" val="general"/>
  <p:tag name="KSO_WM_SLIDE_SUPPORT_FEATURE_TYPE" val="0"/>
  <p:tag name="KSO_WM_SLIDE_TYPE" val="sectionTitle"/>
  <p:tag name="KSO_WM_CHIP_COLORING" val="1"/>
  <p:tag name="KSO_WM_SLIDE_SUBTYPE" val="pureTxt"/>
  <p:tag name="KSO_WM_TEMPLATE_ASSEMBLE_XID" val="5fbf64c69532eafaafd417d9"/>
  <p:tag name="KSO_WM_TEMPLATE_ASSEMBLE_GROUPID" val="5fbf1fd79532eafaafd2988c"/>
  <p:tag name="KSO_WM_SLIDE_SIZE" val="540*400"/>
  <p:tag name="KSO_WM_SLIDE_POSITION" val="380*69"/>
</p:tagLst>
</file>

<file path=ppt/tags/tag275.xml><?xml version="1.0" encoding="utf-8"?>
<p:tagLst xmlns:p="http://schemas.openxmlformats.org/presentationml/2006/main">
  <p:tag name="KSO_WM_UNIT_TYPE" val="a"/>
  <p:tag name="KSO_WM_UNIT_INDEX" val="1"/>
</p:tagLst>
</file>

<file path=ppt/tags/tag276.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4_1"/>
  <p:tag name="KSO_WM_UNIT_ID" val="diagram20231438_3*l_h_i*1_4_1"/>
  <p:tag name="KSO_WM_TEMPLATE_CATEGORY" val="diagram"/>
  <p:tag name="KSO_WM_UNIT_LAYERLEVEL" val="1_1_1"/>
  <p:tag name="KSO_WM_DIAGRAM_GROUP_CODE" val="l1-1"/>
  <p:tag name="KSO_WM_DIAGRAM_COLOR_TRICK" val="2"/>
  <p:tag name="KSO_WM_DIAGRAM_MAX_ITEMCNT" val="6"/>
  <p:tag name="KSO_WM_DIAGRAM_VIRTUALLY_FRAME" val="{&quot;height&quot;:405.8891662597656,&quot;left&quot;:53.899993896484375,&quot;top&quot;:88,&quot;width&quot;:876.3500061035156}"/>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theme_color_indexes&quot;:[6,7,6,7,6,7]}"/>
</p:tagLst>
</file>

<file path=ppt/tags/tag277.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1_1"/>
  <p:tag name="KSO_WM_UNIT_ID" val="diagram20231438_3*l_h_i*1_1_1"/>
  <p:tag name="KSO_WM_TEMPLATE_CATEGORY" val="diagram"/>
  <p:tag name="KSO_WM_UNIT_LAYERLEVEL" val="1_1_1"/>
  <p:tag name="KSO_WM_DIAGRAM_GROUP_CODE" val="l1-1"/>
  <p:tag name="KSO_WM_DIAGRAM_COLOR_TRICK" val="2"/>
  <p:tag name="KSO_WM_DIAGRAM_MAX_ITEMCNT" val="6"/>
  <p:tag name="KSO_WM_DIAGRAM_VIRTUALLY_FRAME" val="{&quot;height&quot;:405.8891662597656,&quot;left&quot;:53.899993896484375,&quot;top&quot;:88,&quot;width&quot;:876.3500061035156}"/>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theme_color_indexes&quot;:[6,7,6,7,6,7]}"/>
</p:tagLst>
</file>

<file path=ppt/tags/tag278.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2_1"/>
  <p:tag name="KSO_WM_UNIT_ID" val="diagram20231438_3*l_h_i*1_2_1"/>
  <p:tag name="KSO_WM_TEMPLATE_CATEGORY" val="diagram"/>
  <p:tag name="KSO_WM_UNIT_LAYERLEVEL" val="1_1_1"/>
  <p:tag name="KSO_WM_DIAGRAM_GROUP_CODE" val="l1-1"/>
  <p:tag name="KSO_WM_DIAGRAM_COLOR_TRICK" val="2"/>
  <p:tag name="KSO_WM_DIAGRAM_MAX_ITEMCNT" val="6"/>
  <p:tag name="KSO_WM_DIAGRAM_VIRTUALLY_FRAME" val="{&quot;height&quot;:405.8891662597656,&quot;left&quot;:53.899993896484375,&quot;top&quot;:88,&quot;width&quot;:876.3500061035156}"/>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theme_color_indexes&quot;:[6,7,6,7,6,7]}"/>
</p:tagLst>
</file>

<file path=ppt/tags/tag279.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NOCLEAR" val="0"/>
  <p:tag name="KSO_WM_UNIT_HIGHLIGHT" val="0"/>
  <p:tag name="KSO_WM_UNIT_DIAGRAM_ISNUMVISUAL" val="0"/>
  <p:tag name="KSO_WM_UNIT_TYPE" val="l_h_i"/>
  <p:tag name="KSO_WM_UNIT_INDEX" val="1_3_1"/>
  <p:tag name="KSO_WM_UNIT_ID" val="diagram20231438_3*l_h_i*1_3_1"/>
  <p:tag name="KSO_WM_TEMPLATE_CATEGORY" val="diagram"/>
  <p:tag name="KSO_WM_UNIT_LAYERLEVEL" val="1_1_1"/>
  <p:tag name="KSO_WM_DIAGRAM_GROUP_CODE" val="l1-1"/>
  <p:tag name="KSO_WM_DIAGRAM_COLOR_TRICK" val="2"/>
  <p:tag name="KSO_WM_DIAGRAM_MAX_ITEMCNT" val="6"/>
  <p:tag name="KSO_WM_DIAGRAM_VIRTUALLY_FRAME" val="{&quot;height&quot;:405.8891662597656,&quot;left&quot;:53.899993896484375,&quot;top&quot;:88,&quot;width&quot;:876.3500061035156}"/>
  <p:tag name="KSO_WM_DIAGRAM_COLOR_MATCH_VALUE" val="{&quot;shape&quot;:{&quot;fill&quot;:{&quot;solid&quot;:{&quot;brightness&quot;:0,&quot;colorType&quot;:2,&quot;rgb&quot;:&quot;#ffffff&quot;,&quot;transparency&quot;:0.949999988079071},&quot;type&quot;:1},&quot;glow&quot;:{&quot;colorType&quot;:0},&quot;line&quot;:{&quot;type&quot;:0},&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FILL_FORE_SCHEMECOLOR_INDEX" val="1"/>
  <p:tag name="KSO_WM_UNIT_TEXT_FILL_TYPE" val="1"/>
  <p:tag name="KSO_WM_UNIT_TEXT_TYPE" val="1"/>
  <p:tag name="KSO_WM_UNIT_TEXT_LAYER_COUNT" val="1"/>
  <p:tag name="KSO_WM_BEAUTIFY_FLAG" val="#wm#"/>
  <p:tag name="KSO_WM_DIAGRAM_USE_COLOR_VALUE" val="{&quot;color_scheme&quot;:1,&quot;theme_color_indexes&quot;:[6,7,6,7,6,7]}"/>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4_1"/>
  <p:tag name="KSO_WM_UNIT_ID" val="diagram20231438_3*l_h_f*1_4_1"/>
  <p:tag name="KSO_WM_TEMPLATE_CATEGORY" val="diagram"/>
  <p:tag name="KSO_WM_UNIT_LAYERLEVEL" val="1_1_1"/>
  <p:tag name="KSO_WM_DIAGRAM_GROUP_CODE" val="l1-1"/>
  <p:tag name="KSO_WM_DIAGRAM_COLOR_TRICK" val="2"/>
  <p:tag name="KSO_WM_DIAGRAM_MAX_ITEMCNT" val="6"/>
  <p:tag name="KSO_WM_DIAGRAM_VIRTUALLY_FRAME" val="{&quot;height&quot;:405.8891662597656,&quot;left&quot;:53.899993896484375,&quot;top&quot;:88,&quot;width&quot;:876.3500061035156}"/>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
  <p:tag name="KSO_WM_UNIT_FILL_TYPE" val="3"/>
  <p:tag name="KSO_WM_UNIT_LINE_FORE_SCHEMECOLOR_INDEX" val="8"/>
  <p:tag name="KSO_WM_UNIT_TEXT_FILL_FORE_SCHEMECOLOR_INDEX" val="1"/>
  <p:tag name="KSO_WM_UNIT_TEXT_FILL_TYPE" val="1"/>
  <p:tag name="KSO_WM_DIAGRAM_USE_COLOR_VALUE" val="{&quot;color_scheme&quot;:1,&quot;theme_color_indexes&quot;:[6,7,6,7,6,7]}"/>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05.8891662597656,&quot;left&quot;:53.899993896484375,&quot;top&quot;:88,&quot;width&quot;:876.3500061035156}"/>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4_1"/>
  <p:tag name="KSO_WM_UNIT_ID" val="diagram20231438_3*l_h_a*1_4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theme_color_indexes&quot;:[6,7,6,7,6,7]}"/>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1438_3*l_h_i*1_4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05.8891662597656,&quot;left&quot;:53.899993896484375,&quot;top&quot;:88,&quot;width&quot;:876.3500061035156}"/>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theme_color_indexes&quot;:[6,7,6,7,6,7]}"/>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438_3*l_h_i*1_4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05.8891662597656,&quot;left&quot;:53.899993896484375,&quot;top&quot;:88,&quot;width&quot;:876.3500061035156}"/>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theme_color_indexes&quot;:[6,7,6,7,6,7]}"/>
</p:tagLst>
</file>

<file path=ppt/tags/tag284.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3*l_h_f*1_1_1"/>
  <p:tag name="KSO_WM_TEMPLATE_CATEGORY" val="diagram"/>
  <p:tag name="KSO_WM_UNIT_LAYERLEVEL" val="1_1_1"/>
  <p:tag name="KSO_WM_DIAGRAM_GROUP_CODE" val="l1-1"/>
  <p:tag name="KSO_WM_DIAGRAM_COLOR_TRICK" val="2"/>
  <p:tag name="KSO_WM_DIAGRAM_MAX_ITEMCNT" val="6"/>
  <p:tag name="KSO_WM_DIAGRAM_VIRTUALLY_FRAME" val="{&quot;height&quot;:405.8891662597656,&quot;left&quot;:53.899993896484375,&quot;top&quot;:88,&quot;width&quot;:876.3500061035156}"/>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文字是您思想的提炼，请尽量言简意赅的阐述观点。单击此处输入你的项正文，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theme_color_indexes&quot;:[6,7,6,7,6,7]}"/>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05.8891662597656,&quot;left&quot;:53.899993896484375,&quot;top&quot;:88,&quot;width&quot;:876.3500061035156}"/>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1_1"/>
  <p:tag name="KSO_WM_UNIT_ID" val="diagram20231438_3*l_h_a*1_1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theme_color_indexes&quot;:[6,7,6,7,6,7]}"/>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438_3*l_h_i*1_1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05.8891662597656,&quot;left&quot;:53.899993896484375,&quot;top&quot;:88,&quot;width&quot;:876.350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theme_color_indexes&quot;:[6,7,6,7,6,7]}"/>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438_3*l_h_i*1_1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05.8891662597656,&quot;left&quot;:53.899993896484375,&quot;top&quot;:88,&quot;width&quot;:876.350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theme_color_indexes&quot;:[6,7,6,7,6,7]}"/>
</p:tagLst>
</file>

<file path=ppt/tags/tag288.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2_1"/>
  <p:tag name="KSO_WM_UNIT_ID" val="diagram20231438_3*l_h_f*1_2_1"/>
  <p:tag name="KSO_WM_TEMPLATE_CATEGORY" val="diagram"/>
  <p:tag name="KSO_WM_UNIT_LAYERLEVEL" val="1_1_1"/>
  <p:tag name="KSO_WM_DIAGRAM_GROUP_CODE" val="l1-1"/>
  <p:tag name="KSO_WM_DIAGRAM_COLOR_TRICK" val="2"/>
  <p:tag name="KSO_WM_DIAGRAM_MAX_ITEMCNT" val="6"/>
  <p:tag name="KSO_WM_DIAGRAM_VIRTUALLY_FRAME" val="{&quot;height&quot;:405.8891662597656,&quot;left&quot;:53.899993896484375,&quot;top&quot;:88,&quot;width&quot;:876.3500061035156}"/>
  <p:tag name="KSO_WM_DIAGRAM_COLOR_MATCH_VALUE" val="{&quot;shape&quot;:{&quot;fill&quot;:{&quot;gradient&quot;:[{&quot;brightness&quot;:0.800000011920929,&quot;colorType&quot;:1,&quot;foreColorIndex&quot;:8,&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8,&quot;transparency&quot;:0.4000000059604645},&quot;type&quot;:1},&quot;shadow&quot;:{&quot;brightness&quot;:0,&quot;colorType&quot;:1,&quot;foreColorIndex&quot;:8,&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内容，文字是您思想的提炼，请尽量言简意赅的阐述内容观点。单击此处输入你的项正文内容，文字是您思想的提炼。"/>
  <p:tag name="KSO_WM_UNIT_FILL_TYPE" val="3"/>
  <p:tag name="KSO_WM_UNIT_LINE_FORE_SCHEMECOLOR_INDEX" val="8"/>
  <p:tag name="KSO_WM_UNIT_TEXT_FILL_FORE_SCHEMECOLOR_INDEX" val="1"/>
  <p:tag name="KSO_WM_UNIT_TEXT_FILL_TYPE" val="1"/>
  <p:tag name="KSO_WM_DIAGRAM_USE_COLOR_VALUE" val="{&quot;color_scheme&quot;:1,&quot;theme_color_indexes&quot;:[6,7,6,7,6,7]}"/>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05.8891662597656,&quot;left&quot;:53.899993896484375,&quot;top&quot;:88,&quot;width&quot;:876.3500061035156}"/>
  <p:tag name="KSO_WM_DIAGRAM_COLOR_MATCH_VALUE" val="{&quot;shape&quot;:{&quot;fill&quot;:{&quot;gradient&quot;:[{&quot;brightness&quot;:0.4000000059604645,&quot;colorType&quot;:1,&quot;foreColorIndex&quot;:8,&quot;pos&quot;:0,&quot;transparency&quot;:0},{&quot;brightness&quot;:0,&quot;colorType&quot;:1,&quot;foreColorIndex&quot;:8,&quot;pos&quot;:0.6644999980926514,&quot;transparency&quot;:0},{&quot;brightness&quot;:0,&quot;colorType&quot;:1,&quot;foreColorIndex&quot;:8,&quot;pos&quot;:1,&quot;transparency&quot;:0}],&quot;type&quot;:3},&quot;glow&quot;:{&quot;colorType&quot;:0},&quot;line&quot;:{&quot;type&quot;:0},&quot;shadow&quot;:{&quot;brightness&quot;:0,&quot;colorType&quot;:1,&quot;foreColorIndex&quot;:8,&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2_1"/>
  <p:tag name="KSO_WM_UNIT_ID" val="diagram20231438_3*l_h_a*1_2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theme_color_indexes&quot;:[6,7,6,7,6,7]}"/>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438_3*l_h_i*1_2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05.8891662597656,&quot;left&quot;:53.899993896484375,&quot;top&quot;:88,&quot;width&quot;:876.3500061035156}"/>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theme_color_indexes&quot;:[6,7,6,7,6,7]}"/>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438_3*l_h_i*1_2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05.8891662597656,&quot;left&quot;:53.899993896484375,&quot;top&quot;:88,&quot;width&quot;:876.3500061035156}"/>
  <p:tag name="KSO_WM_DIAGRAM_COLOR_MATCH_VALUE" val="{&quot;shape&quot;:{&quot;fill&quot;:{&quot;solid&quot;:{&quot;brightness&quot;:-0.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8"/>
  <p:tag name="KSO_WM_UNIT_FILL_FORE_SCHEMECOLOR_INDEX_BRIGHTNESS" val="-0.5"/>
  <p:tag name="KSO_WM_DIAGRAM_USE_COLOR_VALUE" val="{&quot;color_scheme&quot;:1,&quot;theme_color_indexes&quot;:[6,7,6,7,6,7]}"/>
</p:tagLst>
</file>

<file path=ppt/tags/tag292.xml><?xml version="1.0" encoding="utf-8"?>
<p:tagLst xmlns:p="http://schemas.openxmlformats.org/presentationml/2006/main">
  <p:tag name="KSO_WM_UNIT_COMPATIBLE" val="0"/>
  <p:tag name="KSO_WM_UNIT_DIAGRAM_ISREFERUNIT" val="0"/>
  <p:tag name="KSO_WM_TEMPLATE_INDEX" val="20231438"/>
  <p:tag name="KSO_WM_TAG_VERSION" val="3.0"/>
  <p:tag name="KSO_WM_DIAGRAM_VERSION" val="3"/>
  <p:tag name="KSO_WM_DIAGRAM_COLOR_TEXT_CAN_REMOVE" val="n"/>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NDEX" val="1_3_1"/>
  <p:tag name="KSO_WM_UNIT_ID" val="diagram20231438_3*l_h_f*1_3_1"/>
  <p:tag name="KSO_WM_TEMPLATE_CATEGORY" val="diagram"/>
  <p:tag name="KSO_WM_UNIT_LAYERLEVEL" val="1_1_1"/>
  <p:tag name="KSO_WM_DIAGRAM_GROUP_CODE" val="l1-1"/>
  <p:tag name="KSO_WM_DIAGRAM_COLOR_TRICK" val="2"/>
  <p:tag name="KSO_WM_DIAGRAM_MAX_ITEMCNT" val="6"/>
  <p:tag name="KSO_WM_DIAGRAM_VIRTUALLY_FRAME" val="{&quot;height&quot;:405.8891662597656,&quot;left&quot;:53.899993896484375,&quot;top&quot;:88,&quot;width&quot;:876.3500061035156}"/>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6000000238418579,&quot;colorType&quot;:1,&quot;foreColorIndex&quot;:5,&quot;transparency&quot;:0.4000000059604645},&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TEXT_TYPE" val="1"/>
  <p:tag name="KSO_WM_UNIT_TEXT_LAYER_COUNT" val="1"/>
  <p:tag name="KSO_WM_BEAUTIFY_FLAG" val="#wm#"/>
  <p:tag name="KSO_WM_UNIT_PRESET_TEXT" val="单击此处输入你的项正文内容，文字是您思想的提炼，请尽量言简意赅的阐述内容观点。单击此处输入你的项正文内容，文字是您思想的提炼。"/>
  <p:tag name="KSO_WM_UNIT_FILL_TYPE" val="3"/>
  <p:tag name="KSO_WM_UNIT_LINE_FORE_SCHEMECOLOR_INDEX" val="5"/>
  <p:tag name="KSO_WM_UNIT_TEXT_FILL_FORE_SCHEMECOLOR_INDEX" val="1"/>
  <p:tag name="KSO_WM_UNIT_TEXT_FILL_TYPE" val="1"/>
  <p:tag name="KSO_WM_DIAGRAM_USE_COLOR_VALUE" val="{&quot;color_scheme&quot;:1,&quot;theme_color_indexes&quot;:[6,7,6,7,6,7]}"/>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405.8891662597656,&quot;left&quot;:53.899993896484375,&quot;top&quot;:88,&quot;width&quot;:876.3500061035156}"/>
  <p:tag name="KSO_WM_DIAGRAM_COLOR_MATCH_VALUE" val="{&quot;shape&quot;:{&quot;fill&quot;:{&quot;gradient&quot;:[{&quot;brightness&quot;:0.6000000238418579,&quot;colorType&quot;:1,&quot;foreColorIndex&quot;:5,&quot;pos&quot;:0,&quot;transparency&quot;:0},{&quot;brightness&quot;:0,&quot;colorType&quot;:1,&quot;foreColorIndex&quot;:5,&quot;pos&quot;:0.6899999976158142,&quot;transparency&quot;:0},{&quot;brightness&quot;:0,&quot;colorType&quot;:1,&quot;foreColorIndex&quot;:5,&quot;pos&quot;:1,&quot;transparency&quot;:0}],&quot;type&quot;:3},&quot;glow&quot;:{&quot;colorType&quot;:0},&quot;line&quot;:{&quot;type&quot;:0},&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SCONTENTSTITLE" val="0"/>
  <p:tag name="KSO_WM_UNIT_ISNUMDGMTITLE" val="0"/>
  <p:tag name="KSO_WM_UNIT_NOCLEAR" val="0"/>
  <p:tag name="KSO_WM_UNIT_VALUE" val="10"/>
  <p:tag name="KSO_WM_UNIT_TYPE" val="l_h_a"/>
  <p:tag name="KSO_WM_UNIT_INDEX" val="1_3_1"/>
  <p:tag name="KSO_WM_UNIT_ID" val="diagram20231438_3*l_h_a*1_3_1"/>
  <p:tag name="KSO_WM_TEMPLATE_CATEGORY" val="diagram"/>
  <p:tag name="KSO_WM_TEMPLATE_INDEX" val="20231438"/>
  <p:tag name="KSO_WM_UNIT_LAYERLEVEL" val="1_1_1"/>
  <p:tag name="KSO_WM_TAG_VERSION" val="3.0"/>
  <p:tag name="KSO_WM_UNIT_TEXT_FILL_FORE_SCHEMECOLOR_INDEX_BRIGHTNESS" val="0.15"/>
  <p:tag name="KSO_WM_UNIT_TEXT_FILL_TYPE" val="1"/>
  <p:tag name="KSO_WM_UNIT_TEXT_TYPE" val="1"/>
  <p:tag name="KSO_WM_BEAUTIFY_FLAG" val="#wm#"/>
  <p:tag name="KSO_WM_UNIT_PRESET_TEXT" val="添加标题"/>
  <p:tag name="KSO_WM_UNIT_FILL_TYPE" val="3"/>
  <p:tag name="KSO_WM_DIAGRAM_USE_COLOR_VALUE" val="{&quot;color_scheme&quot;:1,&quot;theme_color_indexes&quot;:[6,7,6,7,6,7]}"/>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438_3*l_h_i*1_3_3"/>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05.8891662597656,&quot;left&quot;:53.899993896484375,&quot;top&quot;:88,&quot;width&quot;:876.350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theme_color_indexes&quot;:[6,7,6,7,6,7]}"/>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438_3*l_h_i*1_3_2"/>
  <p:tag name="KSO_WM_TEMPLATE_CATEGORY" val="diagram"/>
  <p:tag name="KSO_WM_TEMPLATE_INDEX" val="20231438"/>
  <p:tag name="KSO_WM_UNIT_LAYERLEVEL" val="1_1_1"/>
  <p:tag name="KSO_WM_TAG_VERSION" val="3.0"/>
  <p:tag name="KSO_WM_DIAGRAM_VERSION" val="3"/>
  <p:tag name="KSO_WM_DIAGRAM_COLOR_TRICK" val="2"/>
  <p:tag name="KSO_WM_DIAGRAM_COLOR_TEXT_CAN_REMOVE" val="n"/>
  <p:tag name="KSO_WM_DIAGRAM_MAX_ITEMCNT" val="6"/>
  <p:tag name="KSO_WM_DIAGRAM_MIN_ITEMCNT" val="2"/>
  <p:tag name="KSO_WM_DIAGRAM_VIRTUALLY_FRAME" val="{&quot;height&quot;:405.8891662597656,&quot;left&quot;:53.899993896484375,&quot;top&quot;:88,&quot;width&quot;:876.3500061035156}"/>
  <p:tag name="KSO_WM_DIAGRAM_COLOR_MATCH_VALUE" val="{&quot;shape&quot;:{&quot;fill&quot;:{&quot;solid&quot;:{&quot;brightness&quot;:-0.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5"/>
  <p:tag name="KSO_WM_DIAGRAM_USE_COLOR_VALUE" val="{&quot;color_scheme&quot;:1,&quot;theme_color_indexes&quot;:[6,7,6,7,6,7]}"/>
</p:tagLst>
</file>

<file path=ppt/tags/tag296.xml><?xml version="1.0" encoding="utf-8"?>
<p:tagLst xmlns:p="http://schemas.openxmlformats.org/presentationml/2006/main">
  <p:tag name="KSO_WM_BEAUTIFY_FLAG" val="#wm#"/>
  <p:tag name="KSO_WM_TEMPLATE_CATEGORY" val="custom"/>
  <p:tag name="KSO_WM_TEMPLATE_INDEX" val="20205081"/>
  <p:tag name="generateSigPptEx" val="1"/>
  <p:tag name="resource_record_key" val="{&quot;65&quot;:[20205281],&quot;70&quot;:[3318299]}"/>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298.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KSO_WM_UNIT_FILL_FORE_SCHEMECOLOR_INDEX" val="5"/>
  <p:tag name="KSO_WM_UNIT_FILL_TYPE" val="1"/>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302.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SLIDE_BACKGROUND_TYPE" val="general"/>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3*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345.891968503937,&quot;left&quot;:416.15,&quot;top&quot;:110.508031496063,&quot;width&quot;:519.4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2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2_1"/>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345.891968503937,&quot;left&quot;:416.15,&quot;top&quot;:110.508031496063,&quot;width&quot;:519.4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1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5.891968503937,&quot;left&quot;:416.15,&quot;top&quot;:110.508031496063,&quot;width&quot;:51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1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5.891968503937,&quot;left&quot;:416.15,&quot;top&quot;:110.508031496063,&quot;width&quot;:51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2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5.891968503937,&quot;left&quot;:416.15,&quot;top&quot;:110.508031496063,&quot;width&quot;:51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2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5.891968503937,&quot;left&quot;:416.15,&quot;top&quot;:110.508031496063,&quot;width&quot;:51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3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3_1"/>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345.891968503937,&quot;left&quot;:416.15,&quot;top&quot;:110.508031496063,&quot;width&quot;:519.4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3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80"/>
  <p:tag name="KSO_WM_UNIT_PRESET_TEXT" val="单击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5.891968503937,&quot;left&quot;:416.15,&quot;top&quot;:110.508031496063,&quot;width&quot;:51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3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5.891968503937,&quot;left&quot;:416.15,&quot;top&quot;:110.508031496063,&quot;width&quot;:51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i*1_4_1"/>
  <p:tag name="KSO_WM_TEMPLATE_CATEGORY" val="diagram"/>
  <p:tag name="KSO_WM_TEMPLATE_INDEX" val="40492659"/>
  <p:tag name="KSO_WM_UNIT_LAYERLEVEL" val="1_1_1"/>
  <p:tag name="KSO_WM_TAG_VERSION" val="3.0"/>
  <p:tag name="KSO_WM_BEAUTIFY_FLAG" val="#wm#"/>
  <p:tag name="KSO_WM_DIAGRAM_GROUP_CODE" val="l1-1"/>
  <p:tag name="KSO_WM_UNIT_TYPE" val="l_h_i"/>
  <p:tag name="KSO_WM_UNIT_INDEX" val="1_4_1"/>
  <p:tag name="KSO_WM_DIAGRAM_VERSION" val="3"/>
  <p:tag name="KSO_WM_DIAGRAM_COLOR_TRICK" val="1"/>
  <p:tag name="KSO_WM_DIAGRAM_COLOR_TEXT_CAN_REMOVE" val="n"/>
  <p:tag name="KSO_WM_UNIT_LINE_FORE_SCHEMECOLOR_INDEX" val="8"/>
  <p:tag name="KSO_WM_DIAGRAM_MAX_ITEMCNT" val="4"/>
  <p:tag name="KSO_WM_DIAGRAM_MIN_ITEMCNT" val="2"/>
  <p:tag name="KSO_WM_DIAGRAM_VIRTUALLY_FRAME" val="{&quot;height&quot;:345.891968503937,&quot;left&quot;:416.15,&quot;top&quot;:110.508031496063,&quot;width&quot;:519.45}"/>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f*1_4_1"/>
  <p:tag name="KSO_WM_TEMPLATE_CATEGORY" val="diagram"/>
  <p:tag name="KSO_WM_TEMPLATE_INDEX" val="40492659"/>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DIAGRAM_GROUP_CODE" val="l1-1"/>
  <p:tag name="KSO_WM_UNIT_TYPE" val="l_h_f"/>
  <p:tag name="KSO_WM_UNIT_INDEX" val="1_4_1"/>
  <p:tag name="KSO_WM_DIAGRAM_VERSION" val="3"/>
  <p:tag name="KSO_WM_DIAGRAM_COLOR_TRICK" val="1"/>
  <p:tag name="KSO_WM_DIAGRAM_COLOR_TEXT_CAN_REMOVE" val="n"/>
  <p:tag name="KSO_WM_UNIT_VALUE" val="80"/>
  <p:tag name="KSO_WM_UNIT_PRESET_TEXT" val="单击此处添加正文，文字是您思想的提炼，为了最终演示发布的良好效果。根据需要可酌情增减文字，以便观者准确理解您所传达的信息。"/>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5.891968503937,&quot;left&quot;:416.15,&quot;top&quot;:110.508031496063,&quot;width&quot;:51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659_3*l_h_a*1_4_1"/>
  <p:tag name="KSO_WM_TEMPLATE_CATEGORY" val="diagram"/>
  <p:tag name="KSO_WM_TEMPLATE_INDEX" val="40492659"/>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DIAGRAM_GROUP_CODE" val="l1-1"/>
  <p:tag name="KSO_WM_UNIT_TYPE" val="l_h_a"/>
  <p:tag name="KSO_WM_UNIT_INDEX" val="1_4_1"/>
  <p:tag name="KSO_WM_DIAGRAM_VERSION" val="3"/>
  <p:tag name="KSO_WM_DIAGRAM_COLOR_TRICK" val="1"/>
  <p:tag name="KSO_WM_DIAGRAM_COLOR_TEXT_CAN_REMOVE" val="n"/>
  <p:tag name="KSO_WM_UNIT_VALUE" val="32"/>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345.891968503937,&quot;left&quot;:416.15,&quot;top&quot;:110.508031496063,&quot;width&quot;:519.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15.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316.xml><?xml version="1.0" encoding="utf-8"?>
<p:tagLst xmlns:p="http://schemas.openxmlformats.org/presentationml/2006/main">
  <p:tag name="KSO_WM_UNIT_TYPE" val="a"/>
  <p:tag name="KSO_WM_UNIT_INDEX" val="1"/>
  <p:tag name="KSO_WM_SLIDE_BACKGROUND_TYPE" val="general"/>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f*1_5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DIAGRAM_GROUP_CODE" val="l1-1"/>
  <p:tag name="KSO_WM_DIAGRAM_VERSION" val="3"/>
  <p:tag name="KSO_WM_DIAGRAM_COLOR_TRICK" val="1"/>
  <p:tag name="KSO_WM_DIAGRAM_COLOR_TEXT_CAN_REMOVE" val="n"/>
  <p:tag name="KSO_WM_UNIT_TEXT_TYPE" val="1"/>
  <p:tag name="KSO_WM_DIAGRAM_VIRTUALLY_FRAME" val="{&quot;height&quot;:353.2499877929689,&quot;left&quot;:-2.84998779296875,&quot;top&quot;:114.72500610351562,&quot;width&quot;:957.1999877929687}"/>
  <p:tag name="KSO_WM_UNIT_PRESET_TEXT" val="为了最终演示发布的良好效果，请言简的阐述观点。根据需要可酌情增减文字，以便观者准确理解您所传达的信息，文字是您思想的提炼。"/>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COLOR_MATCH_VALUE" val="{&quot;shape&quot;:{&quot;fill&quot;:{&quot;solid&quot;:{&quot;brightness&quot;:0.800000011920929,&quot;colorType&quot;:1,&quot;foreColorIndex&quot;:5,&quot;transparency&quot;:0.6000000238418579},&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f*1_4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GROUP_CODE" val="l1-1"/>
  <p:tag name="KSO_WM_DIAGRAM_VERSION" val="3"/>
  <p:tag name="KSO_WM_DIAGRAM_COLOR_TRICK" val="1"/>
  <p:tag name="KSO_WM_DIAGRAM_COLOR_TEXT_CAN_REMOVE" val="n"/>
  <p:tag name="KSO_WM_UNIT_TEXT_TYPE" val="1"/>
  <p:tag name="KSO_WM_DIAGRAM_VIRTUALLY_FRAME" val="{&quot;height&quot;:353.2499877929689,&quot;left&quot;:-2.84998779296875,&quot;top&quot;:114.72500610351562,&quot;width&quot;:957.1999877929687}"/>
  <p:tag name="KSO_WM_UNIT_PRESET_TEXT" val="单击添加正文，文字是您思想的提炼，为了最终演示发布的良好效果。根据需要可酌情增减文字，以便观者准确理解您所传达的信息。"/>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COLOR_MATCH_VALUE" val="{&quot;shape&quot;:{&quot;fill&quot;:{&quot;solid&quot;:{&quot;brightness&quot;:0.800000011920929,&quot;colorType&quot;:1,&quot;foreColorIndex&quot;:5,&quot;transparency&quot;:0.699999988079071},&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f*1_3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TEXT_TYPE" val="1"/>
  <p:tag name="KSO_WM_DIAGRAM_VIRTUALLY_FRAME" val="{&quot;height&quot;:353.2499877929689,&quot;left&quot;:-2.84998779296875,&quot;top&quot;:114.72500610351562,&quot;width&quot;:957.1999877929687}"/>
  <p:tag name="KSO_WM_UNIT_PRESET_TEXT" val="为了最终演示发布的良好效果，请言简的阐述观点。根据需要可酌情增减文字，以便观者准确理解您所传达的信息，文字是您思想的提炼。"/>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COLOR_MATCH_VALUE" val="{&quot;shape&quot;:{&quot;fill&quot;:{&quot;solid&quot;:{&quot;brightness&quot;:0.800000011920929,&quot;colorType&quot;:1,&quot;foreColorIndex&quot;:5,&quot;transparency&quot;:0.75},&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f*1_2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TEXT_TYPE" val="1"/>
  <p:tag name="KSO_WM_DIAGRAM_VIRTUALLY_FRAME" val="{&quot;height&quot;:353.2499877929689,&quot;left&quot;:-2.84998779296875,&quot;top&quot;:114.72500610351562,&quot;width&quot;:957.1999877929687}"/>
  <p:tag name="KSO_WM_UNIT_PRESET_TEXT" val="单击添加正文，文字是您思想的提炼，为了最终演示发布的良好效果。根据需要可酌情增减文字，以便观者准确理解您所传达的信息。"/>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COLOR_MATCH_VALUE" val="{&quot;shape&quot;:{&quot;fill&quot;:{&quot;solid&quot;:{&quot;brightness&quot;:0.800000011920929,&quot;colorType&quot;:1,&quot;foreColorIndex&quot;:5,&quot;transparency&quot;:0.800000011920929},&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f*1_1_1"/>
  <p:tag name="KSO_WM_TEMPLATE_CATEGORY" val="diagram"/>
  <p:tag name="KSO_WM_TEMPLATE_INDEX" val="40492919"/>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TEXT_TYPE" val="1"/>
  <p:tag name="KSO_WM_DIAGRAM_VIRTUALLY_FRAME" val="{&quot;height&quot;:353.2499877929689,&quot;left&quot;:-2.84998779296875,&quot;top&quot;:114.72500610351562,&quot;width&quot;:957.1999877929687}"/>
  <p:tag name="KSO_WM_UNIT_PRESET_TEXT" val="为了最终演示发布的良好效果，请言简的阐述观点。根据需要可酌情增减文字，以便观者准确理解您所传达的信息，文字是您思想的提炼。"/>
  <p:tag name="KSO_WM_UNIT_FILL_TYPE" val="1"/>
  <p:tag name="KSO_WM_UNIT_FILL_FORE_SCHEMECOLOR_INDEX" val="5"/>
  <p:tag name="KSO_WM_UNIT_FILL_FORE_SCHEMECOLOR_INDEX_BRIGHTNESS" val="0.8"/>
  <p:tag name="KSO_WM_UNIT_TEXT_FILL_FORE_SCHEMECOLOR_INDEX" val="1"/>
  <p:tag name="KSO_WM_UNIT_TEXT_FILL_TYPE" val="1"/>
  <p:tag name="KSO_WM_DIAGRAM_MAX_ITEMCNT" val="5"/>
  <p:tag name="KSO_WM_DIAGRAM_MIN_ITEMCNT" val="3"/>
  <p:tag name="KSO_WM_DIAGRAM_COLOR_MATCH_VALUE" val="{&quot;shape&quot;:{&quot;fill&quot;:{&quot;solid&quot;:{&quot;brightness&quot;:0.800000011920929,&quot;colorType&quot;:1,&quot;foreColorIndex&quot;:5,&quot;transparency&quot;:0.8500000238418579},&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a*1_5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5_1"/>
  <p:tag name="KSO_WM_DIAGRAM_GROUP_CODE" val="l1-1"/>
  <p:tag name="KSO_WM_DIAGRAM_VERSION" val="3"/>
  <p:tag name="KSO_WM_DIAGRAM_COLOR_TRICK" val="1"/>
  <p:tag name="KSO_WM_DIAGRAM_COLOR_TEXT_CAN_REMOVE" val="n"/>
  <p:tag name="KSO_WM_UNIT_TEXT_TYPE" val="1"/>
  <p:tag name="KSO_WM_DIAGRAM_VIRTUALLY_FRAME" val="{&quot;height&quot;:353.2499877929689,&quot;left&quot;:-2.84998779296875,&quot;top&quot;:114.72500610351562,&quot;width&quot;:957.1999877929687}"/>
  <p:tag name="KSO_WM_UNIT_PRESET_TEXT" val="单击添加标题"/>
  <p:tag name="KSO_WM_UNIT_FILL_TYPE" val="1"/>
  <p:tag name="KSO_WM_UNIT_FILL_FORE_SCHEMECOLOR_INDEX" val="5"/>
  <p:tag name="KSO_WM_UNIT_FILL_FORE_SCHEMECOLOR_INDEX_BRIGHTNESS" val="-0.1"/>
  <p:tag name="KSO_WM_DIAGRAM_MAX_ITEMCNT" val="5"/>
  <p:tag name="KSO_WM_DIAGRAM_MIN_ITEMCNT" val="3"/>
  <p:tag name="KSO_WM_DIAGRAM_COLOR_MATCH_VALUE" val="{&quot;shape&quot;:{&quot;fill&quot;:{&quot;solid&quot;:{&quot;brightness&quot;:-0.10000000149011612,&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a*1_4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GROUP_CODE" val="l1-1"/>
  <p:tag name="KSO_WM_DIAGRAM_VERSION" val="3"/>
  <p:tag name="KSO_WM_DIAGRAM_COLOR_TRICK" val="1"/>
  <p:tag name="KSO_WM_DIAGRAM_COLOR_TEXT_CAN_REMOVE" val="n"/>
  <p:tag name="KSO_WM_UNIT_TEXT_TYPE" val="1"/>
  <p:tag name="KSO_WM_DIAGRAM_VIRTUALLY_FRAME" val="{&quot;height&quot;:353.2499877929689,&quot;left&quot;:-2.84998779296875,&quot;top&quot;:114.72500610351562,&quot;width&quot;:957.1999877929687}"/>
  <p:tag name="KSO_WM_UNIT_PRESET_TEXT" val="单击添加标题"/>
  <p:tag name="KSO_WM_UNIT_FILL_TYPE" val="1"/>
  <p:tag name="KSO_WM_UNIT_FILL_FORE_SCHEMECOLOR_INDEX" val="5"/>
  <p:tag name="KSO_WM_UNIT_FILL_FORE_SCHEMECOLOR_INDEX_BRIGHTNESS" val="0"/>
  <p:tag name="KSO_WM_DIAGRAM_MAX_ITEMCNT" val="5"/>
  <p:tag name="KSO_WM_DIAGRAM_MIN_ITEMCNT" val="3"/>
  <p:tag name="KSO_WM_DIAGRAM_COLOR_MATCH_VALUE" val="{&quot;shape&quot;:{&quot;fill&quot;:{&quot;solid&quot;:{&quot;brightness&quot;:0,&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a*1_3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TEXT_TYPE" val="1"/>
  <p:tag name="KSO_WM_DIAGRAM_VIRTUALLY_FRAME" val="{&quot;height&quot;:353.2499877929689,&quot;left&quot;:-2.84998779296875,&quot;top&quot;:114.72500610351562,&quot;width&quot;:957.1999877929687}"/>
  <p:tag name="KSO_WM_UNIT_PRESET_TEXT" val="单击添加标题"/>
  <p:tag name="KSO_WM_UNIT_FILL_TYPE" val="1"/>
  <p:tag name="KSO_WM_UNIT_FILL_FORE_SCHEMECOLOR_INDEX" val="5"/>
  <p:tag name="KSO_WM_UNIT_FILL_FORE_SCHEMECOLOR_INDEX_BRIGHTNESS" val="0.1"/>
  <p:tag name="KSO_WM_DIAGRAM_MAX_ITEMCNT" val="5"/>
  <p:tag name="KSO_WM_DIAGRAM_MIN_ITEMCNT" val="3"/>
  <p:tag name="KSO_WM_DIAGRAM_COLOR_MATCH_VALUE" val="{&quot;shape&quot;:{&quot;fill&quot;:{&quot;solid&quot;:{&quot;brightness&quot;:0.10000000149011612,&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a*1_2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TEXT_TYPE" val="1"/>
  <p:tag name="KSO_WM_DIAGRAM_VIRTUALLY_FRAME" val="{&quot;height&quot;:353.2499877929689,&quot;left&quot;:-2.84998779296875,&quot;top&quot;:114.72500610351562,&quot;width&quot;:957.1999877929687}"/>
  <p:tag name="KSO_WM_UNIT_PRESET_TEXT" val="单击添加标题"/>
  <p:tag name="KSO_WM_UNIT_FILL_TYPE" val="1"/>
  <p:tag name="KSO_WM_UNIT_FILL_FORE_SCHEMECOLOR_INDEX" val="5"/>
  <p:tag name="KSO_WM_UNIT_FILL_FORE_SCHEMECOLOR_INDEX_BRIGHTNESS" val="0.2"/>
  <p:tag name="KSO_WM_DIAGRAM_MAX_ITEMCNT" val="5"/>
  <p:tag name="KSO_WM_DIAGRAM_MIN_ITEMCNT" val="3"/>
  <p:tag name="KSO_WM_DIAGRAM_COLOR_MATCH_VALUE" val="{&quot;shape&quot;:{&quot;fill&quot;:{&quot;solid&quot;:{&quot;brightness&quot;:0.20000000298023224,&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a*1_1_1"/>
  <p:tag name="KSO_WM_TEMPLATE_CATEGORY" val="diagram"/>
  <p:tag name="KSO_WM_TEMPLATE_INDEX" val="40492919"/>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TEXT_TYPE" val="1"/>
  <p:tag name="KSO_WM_DIAGRAM_VIRTUALLY_FRAME" val="{&quot;height&quot;:353.2499877929689,&quot;left&quot;:-2.84998779296875,&quot;top&quot;:114.72500610351562,&quot;width&quot;:957.1999877929687}"/>
  <p:tag name="KSO_WM_UNIT_PRESET_TEXT" val="单击添加标题"/>
  <p:tag name="KSO_WM_UNIT_FILL_TYPE" val="1"/>
  <p:tag name="KSO_WM_UNIT_FILL_FORE_SCHEMECOLOR_INDEX" val="5"/>
  <p:tag name="KSO_WM_UNIT_FILL_FORE_SCHEMECOLOR_INDEX_BRIGHTNESS" val="0.3"/>
  <p:tag name="KSO_WM_DIAGRAM_MAX_ITEMCNT" val="5"/>
  <p:tag name="KSO_WM_DIAGRAM_MIN_ITEMCNT" val="3"/>
  <p:tag name="KSO_WM_DIAGRAM_COLOR_MATCH_VALUE" val="{&quot;shape&quot;:{&quot;fill&quot;:{&quot;solid&quot;:{&quot;brightness&quot;:0.30000001192092896,&quot;colorType&quot;:1,&quot;foreColorIndex&quot;:5,&quot;transparency&quot;:0},&quot;type&quot;:1},&quot;glow&quot;:{&quot;colorType&quot;:0},&quot;line&quot;:{&quot;solidLine&quot;:{&quot;brightness&quot;:0,&quot;colorType&quot;:2,&quot;rgb&quot;:&quot;#ffffff&quot;,&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i*1_4_1"/>
  <p:tag name="KSO_WM_TEMPLATE_CATEGORY" val="diagram"/>
  <p:tag name="KSO_WM_TEMPLATE_INDEX" val="40492919"/>
  <p:tag name="KSO_WM_UNIT_LAYERLEVEL" val="1_1_1"/>
  <p:tag name="KSO_WM_TAG_VERSION" val="3.0"/>
  <p:tag name="KSO_WM_BEAUTIFY_FLAG" val="#wm#"/>
  <p:tag name="KSO_WM_UNIT_SUBTYPE" val="d"/>
  <p:tag name="KSO_WM_UNIT_TYPE" val="l_h_i"/>
  <p:tag name="KSO_WM_UNIT_INDEX" val="1_4_1"/>
  <p:tag name="KSO_WM_DIAGRAM_GROUP_CODE" val="l1-1"/>
  <p:tag name="KSO_WM_DIAGRAM_VERSION" val="3"/>
  <p:tag name="KSO_WM_DIAGRAM_COLOR_TRICK" val="1"/>
  <p:tag name="KSO_WM_DIAGRAM_COLOR_TEXT_CAN_REMOVE" val="n"/>
  <p:tag name="KSO_WM_DIAGRAM_VIRTUALLY_FRAME" val="{&quot;height&quot;:353.2499877929689,&quot;left&quot;:-2.84998779296875,&quot;top&quot;:114.72500610351562,&quot;width&quot;:957.1999877929687}"/>
  <p:tag name="KSO_WM_UNIT_LINE_FORE_SCHEMECOLOR_INDEX" val="-2"/>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i*1_3_1"/>
  <p:tag name="KSO_WM_TEMPLATE_CATEGORY" val="diagram"/>
  <p:tag name="KSO_WM_TEMPLATE_INDEX" val="40492919"/>
  <p:tag name="KSO_WM_UNIT_LAYERLEVEL" val="1_1_1"/>
  <p:tag name="KSO_WM_TAG_VERSION" val="3.0"/>
  <p:tag name="KSO_WM_BEAUTIFY_FLAG" val="#wm#"/>
  <p:tag name="KSO_WM_UNIT_SUBTYPE" val="d"/>
  <p:tag name="KSO_WM_UNIT_TYPE" val="l_h_i"/>
  <p:tag name="KSO_WM_UNIT_INDEX" val="1_3_1"/>
  <p:tag name="KSO_WM_DIAGRAM_GROUP_CODE" val="l1-1"/>
  <p:tag name="KSO_WM_DIAGRAM_VERSION" val="3"/>
  <p:tag name="KSO_WM_DIAGRAM_COLOR_TRICK" val="1"/>
  <p:tag name="KSO_WM_DIAGRAM_COLOR_TEXT_CAN_REMOVE" val="n"/>
  <p:tag name="KSO_WM_DIAGRAM_VIRTUALLY_FRAME" val="{&quot;height&quot;:353.2499877929689,&quot;left&quot;:-2.84998779296875,&quot;top&quot;:114.72500610351562,&quot;width&quot;:957.1999877929687}"/>
  <p:tag name="KSO_WM_UNIT_LINE_FORE_SCHEMECOLOR_INDEX" val="-2"/>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i*1_2_1"/>
  <p:tag name="KSO_WM_TEMPLATE_CATEGORY" val="diagram"/>
  <p:tag name="KSO_WM_TEMPLATE_INDEX" val="40492919"/>
  <p:tag name="KSO_WM_UNIT_LAYERLEVEL" val="1_1_1"/>
  <p:tag name="KSO_WM_TAG_VERSION" val="3.0"/>
  <p:tag name="KSO_WM_BEAUTIFY_FLAG" val="#wm#"/>
  <p:tag name="KSO_WM_UNIT_SUBTYPE" val="d"/>
  <p:tag name="KSO_WM_UNIT_TYPE" val="l_h_i"/>
  <p:tag name="KSO_WM_UNIT_INDEX" val="1_2_1"/>
  <p:tag name="KSO_WM_DIAGRAM_GROUP_CODE" val="l1-1"/>
  <p:tag name="KSO_WM_DIAGRAM_VERSION" val="3"/>
  <p:tag name="KSO_WM_DIAGRAM_COLOR_TRICK" val="1"/>
  <p:tag name="KSO_WM_DIAGRAM_COLOR_TEXT_CAN_REMOVE" val="n"/>
  <p:tag name="KSO_WM_DIAGRAM_VIRTUALLY_FRAME" val="{&quot;height&quot;:353.2499877929689,&quot;left&quot;:-2.84998779296875,&quot;top&quot;:114.72500610351562,&quot;width&quot;:957.1999877929687}"/>
  <p:tag name="KSO_WM_UNIT_LINE_FORE_SCHEMECOLOR_INDEX" val="-2"/>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i*1_1_1"/>
  <p:tag name="KSO_WM_TEMPLATE_CATEGORY" val="diagram"/>
  <p:tag name="KSO_WM_TEMPLATE_INDEX" val="40492919"/>
  <p:tag name="KSO_WM_UNIT_LAYERLEVEL" val="1_1_1"/>
  <p:tag name="KSO_WM_TAG_VERSION" val="3.0"/>
  <p:tag name="KSO_WM_BEAUTIFY_FLAG" val="#wm#"/>
  <p:tag name="KSO_WM_UNIT_SUBTYPE" val="d"/>
  <p:tag name="KSO_WM_UNIT_TYPE" val="l_h_i"/>
  <p:tag name="KSO_WM_UNIT_INDEX" val="1_1_1"/>
  <p:tag name="KSO_WM_DIAGRAM_GROUP_CODE" val="l1-1"/>
  <p:tag name="KSO_WM_DIAGRAM_VERSION" val="3"/>
  <p:tag name="KSO_WM_DIAGRAM_COLOR_TRICK" val="1"/>
  <p:tag name="KSO_WM_DIAGRAM_COLOR_TEXT_CAN_REMOVE" val="n"/>
  <p:tag name="KSO_WM_DIAGRAM_VIRTUALLY_FRAME" val="{&quot;height&quot;:353.2499877929689,&quot;left&quot;:-2.84998779296875,&quot;top&quot;:114.72500610351562,&quot;width&quot;:957.1999877929687}"/>
  <p:tag name="KSO_WM_UNIT_LINE_FORE_SCHEMECOLOR_INDEX" val="-2"/>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919_3*l_h_i*1_5_1"/>
  <p:tag name="KSO_WM_TEMPLATE_CATEGORY" val="diagram"/>
  <p:tag name="KSO_WM_TEMPLATE_INDEX" val="40492919"/>
  <p:tag name="KSO_WM_UNIT_LAYERLEVEL" val="1_1_1"/>
  <p:tag name="KSO_WM_TAG_VERSION" val="3.0"/>
  <p:tag name="KSO_WM_BEAUTIFY_FLAG" val="#wm#"/>
  <p:tag name="KSO_WM_UNIT_SUBTYPE" val="d"/>
  <p:tag name="KSO_WM_UNIT_TYPE" val="l_h_i"/>
  <p:tag name="KSO_WM_UNIT_INDEX" val="1_5_1"/>
  <p:tag name="KSO_WM_DIAGRAM_GROUP_CODE" val="l1-1"/>
  <p:tag name="KSO_WM_DIAGRAM_VERSION" val="3"/>
  <p:tag name="KSO_WM_DIAGRAM_COLOR_TRICK" val="1"/>
  <p:tag name="KSO_WM_DIAGRAM_COLOR_TEXT_CAN_REMOVE" val="n"/>
  <p:tag name="KSO_WM_DIAGRAM_VIRTUALLY_FRAME" val="{&quot;height&quot;:353.2499877929689,&quot;left&quot;:-2.84998779296875,&quot;top&quot;:114.72500610351562,&quot;width&quot;:957.1999877929687}"/>
  <p:tag name="KSO_WM_UNIT_LINE_FORE_SCHEMECOLOR_INDEX" val="-2"/>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theme_color_indexes&quot;:[10,10,10,10,10,10]}"/>
</p:tagLst>
</file>

<file path=ppt/tags/tag332.xml><?xml version="1.0" encoding="utf-8"?>
<p:tagLst xmlns:p="http://schemas.openxmlformats.org/presentationml/2006/main">
  <p:tag name="KSO_WM_BEAUTIFY_FLAG" val="#wm#"/>
  <p:tag name="KSO_WM_TEMPLATE_CATEGORY" val="custom"/>
  <p:tag name="KSO_WM_TEMPLATE_INDEX" val="20231836"/>
  <p:tag name="generateSigPptEx" val="1"/>
</p:tagLst>
</file>

<file path=ppt/tags/tag33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334.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http://wps-cdn-docer.ks3-cn-beijing-internal.ksyuncs.com/wps_cdn_docer/storage/20230728/e79bd4768b99844593252792fb9d0a42.jpg@base@tag=imgScale&amp;m=1&amp;w=1537&amp;h=1903&amp;q=95&quot;}*gallery__ai_v2.1.5_ONLINE*4b83dbfa3ba849ea6281e1606a021c0d-slide-0"/>
  <p:tag name="KSO_WM_UNIT_FILL_FORE_SCHEMECOLOR_INDEX" val="5"/>
  <p:tag name="KSO_WM_UNIT_FILL_TYPE" val="1"/>
  <p:tag name="KSO_WM_UNIT_LINE_FORE_SCHEMECOLOR_INDEX" val="5"/>
  <p:tag name="KSO_WM_UNIT_LINE_FILL_TYPE" val="2"/>
  <p:tag name="KSO_WM_UNIT_USESOURCEFORMAT_APPLY" val="1"/>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3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15,&quot;left&quot;:49.98516356905046,&quot;top&quot;:132.65000000000003,&quot;width&quot;:409.129751602056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348.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49.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diagram20233315_2*a*1"/>
  <p:tag name="KSO_WM_TEMPLATE_CATEGORY" val="diagram"/>
  <p:tag name="KSO_WM_TEMPLATE_INDEX" val="20233315"/>
  <p:tag name="KSO_WM_UNIT_LAYERLEVEL" val="1"/>
  <p:tag name="KSO_WM_TAG_VERSION" val="3.0"/>
  <p:tag name="KSO_WM_BEAUTIFY_FLAG" val="#wm#"/>
  <p:tag name="KSO_WM_DIAGRAM_GROUP_CODE" val="l1-1"/>
  <p:tag name="KSO_WM_UNIT_PRESET_TEXT" val="单击此处添加标题"/>
  <p:tag name="KSO_WM_UNIT_TEXT_TYPE" val="1"/>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5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 name="KSO_WM_UNIT_USESOURCEFORMAT_APPLY" val="1"/>
</p:tagLst>
</file>

<file path=ppt/tags/tag35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 name="KSO_WM_UNIT_USESOURCEFORMAT_APPLY" val="1"/>
</p:tagLst>
</file>

<file path=ppt/tags/tag35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 name="KSO_WM_UNIT_USESOURCEFORMAT_APPLY" val="1"/>
</p:tagLst>
</file>

<file path=ppt/tags/tag35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 name="KSO_WM_UNIT_USESOURCEFORMAT_APPLY" val="1"/>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30404/ca9f3a08f20dcaf33e46eb3fd56f2aa7.jpg@base@tag=imgScale&amp;m=1&amp;w=450&amp;h=450&amp;q=95&quot;}*gallery__ai_v2.1.5_ONLINE*fe28d2b5b20c40e951c37413aae02791-slide-0"/>
  <p:tag name="KSO_WM_UNIT_LINE_FILL_TYPE" val="2"/>
  <p:tag name="KSO_WM_UNIT_USESOURCEFORMAT_APPLY"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123/defd54f833df11e0ebf156153e9c6f70.jpg@base@tag=imgScale&amp;m=1&amp;w=450&amp;h=450&amp;q=95&quot;}*gallery__ai_v2.1.5_ONLINE*fe28d2b5b20c40e951c37413aae02791-slide-0"/>
  <p:tag name="KSO_WM_UNIT_LINE_FILL_TYPE" val="2"/>
  <p:tag name="KSO_WM_UNIT_USESOURCEFORMAT_APPLY"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590149267326,&quot;left&quot;:54.8031496062992,&quot;top&quot;:131.3661457514212,&quot;width&quot;:850.417795275590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generate_slide_ai*{&quot;ai_type&quot;:&quot;generate_single_page&quot;,&quot;id&quot;:&quot;http://wps-cdn-docer.ks3-cn-beijing-internal.ksyuncs.com/wps_cdn_docer/storage/20241121/cda539e82ac27511f9a7a7cce00047a1.jpg@base@tag=imgScale&amp;m=1&amp;w=450&amp;h=450&amp;q=95&quot;}*gallery__ai_v2.1.5_ONLINE*fe28d2b5b20c40e951c37413aae02791-slide-0"/>
  <p:tag name="KSO_WM_UNIT_LINE_FILL_TYPE" val="2"/>
  <p:tag name="KSO_WM_UNIT_USESOURCEFORMAT_APPLY" val="1"/>
</p:tagLst>
</file>

<file path=ppt/tags/tag35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 name="KSO_WM_SLIDE_SOURCE" val="WPPAIGenerateSlide"/>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361.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generate_slide_ai*{&quot;ai_type&quot;:&quot;generate_single_page&quot;,&quot;id&quot;:&quot;http://wps-cdn-docer.ks3-cn-beijing-internal.ksyuncs.com/wps_cdn_docer/storage/20241121/e64f021b54a8b75bd5b561a21cbdc228.jpg@base@tag=imgScale&amp;m=1&amp;w=1423&amp;h=1781&amp;q=95&quot;}*gallery__ai_v2.1.5_ONLINE*f03675a27f7f5fd597a671f4cfe8d800-slide-0"/>
  <p:tag name="KSO_WM_UNIT_FILL_FORE_SCHEMECOLOR_INDEX" val="5"/>
  <p:tag name="KSO_WM_UNIT_FILL_TYPE" val="1"/>
  <p:tag name="KSO_WM_UNIT_LINE_FORE_SCHEMECOLOR_INDEX" val="5"/>
  <p:tag name="KSO_WM_UNIT_LINE_FILL_TYPE" val="2"/>
  <p:tag name="KSO_WM_UNIT_USESOURCEFORMAT_APPLY" val="1"/>
</p:tagLst>
</file>

<file path=ppt/tags/tag36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2*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2"/>
  <p:tag name="KSO_WM_UNIT_TEXT_FILL_TYPE" val="1"/>
  <p:tag name="KSO_WM_UNIT_USESOURCEFORMAT_APPLY"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2*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6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2*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2*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2*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2_2"/>
  <p:tag name="KSO_WM_UNIT_ID" val="diagram20235664_2*l_h_i*1_2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2*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2*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2*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1"/>
  <p:tag name="KSO_WM_UNIT_ID" val="diagram20235664_2*l_h_i*1_3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37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3_1"/>
  <p:tag name="KSO_WM_UNIT_ID" val="diagram20235664_2*l_h_a*1_3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37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3_1"/>
  <p:tag name="KSO_WM_UNIT_ID" val="diagram20235664_2*l_h_f*1_3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5,&quot;left&quot;:47.16252786016,&quot;top&quot;:131.8,&quot;width&quot;:408.324944279680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 name="KSO_WM_UNIT_USESOURCEFORMAT_APPLY" val="1"/>
</p:tagLst>
</file>

<file path=ppt/tags/tag375.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376.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73_1*a*1"/>
  <p:tag name="KSO_WM_TEMPLATE_CATEGORY" val="diagram"/>
  <p:tag name="KSO_WM_TEMPLATE_INDEX" val="20231973"/>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7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1973_2*l_h_i*1_1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09.80000141579167,&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7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73_2*l_h_f*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09.80000141579167,&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52"/>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3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73_2*l_h_i*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09.80000141579167,&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 name="KSO_WM_UNIT_USESOURCEFORMAT_APPLY"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73_2*l_h_a*1_1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09.80000141579167,&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3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1973_2*l_h_i*1_2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09.80000141579167,&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8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73_2*l_h_f*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09.80000141579167,&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3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73_2*l_h_i*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09.80000141579167,&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 name="KSO_WM_UNIT_USESOURCEFORMAT_APPLY" val="1"/>
</p:tagLst>
</file>

<file path=ppt/tags/tag38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73_2*l_h_a*1_2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09.80000141579167,&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3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31973_2*l_h_i*1_3_3"/>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09.80000141579167,&quot;width&quot;:850.4}"/>
  <p:tag name="KSO_WM_DIAGRAM_COLOR_MATCH_VALUE" val="{&quot;shape&quot;:{&quot;fill&quot;:{&quot;solid&quot;:{&quot;brightness&quot;:0.6000000238418579,&quot;colorType&quot;:1,&quot;foreColorIndex&quot;:13,&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3"/>
  <p:tag name="KSO_WM_UNIT_FILL_FORE_SCHEMECOLOR_INDEX_BRIGHTNESS" val="0.6"/>
  <p:tag name="KSO_WM_UNIT_TEXT_FILL_FORE_SCHEMECOLOR_INDEX" val="14"/>
  <p:tag name="KSO_WM_UNIT_TEXT_FILL_TYPE" val="1"/>
  <p:tag name="KSO_WM_UNIT_USESOURCEFORMAT_APPLY" val="1"/>
</p:tagLst>
</file>

<file path=ppt/tags/tag38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73_2*l_h_f*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09.80000141579167,&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添加文本具体内容，简明扼要地阐述您的观点。根据需要可酌情增减文字，单击此处添加文本具体内容"/>
  <p:tag name="KSO_WM_UNIT_TEXT_FILL_FORE_SCHEMECOLOR_INDEX" val="1"/>
  <p:tag name="KSO_WM_UNIT_TEXT_FILL_TYPE" val="1"/>
  <p:tag name="KSO_WM_UNIT_USESOURCEFORMAT_APPLY" val="1"/>
</p:tagLst>
</file>

<file path=ppt/tags/tag3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73_2*l_h_i*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09.80000141579167,&quot;width&quot;:850.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 name="KSO_WM_UNIT_USESOURCEFORMAT_APPLY" val="1"/>
</p:tagLst>
</file>

<file path=ppt/tags/tag3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973_2*l_h_i*1_1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09.80000141579167,&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LINE_FILL_TYPE" val="2"/>
  <p:tag name="KSO_WM_UNIT_USESOURCEFORMAT_APPLY" val="1"/>
</p:tagLst>
</file>

<file path=ppt/tags/tag3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973_2*l_h_i*1_2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09.80000141579167,&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973_2*l_h_i*1_3_2"/>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09.80000141579167,&quot;width&quot;:850.4}"/>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7"/>
  <p:tag name="KSO_WM_UNIT_LINE_FILL_TYPE" val="2"/>
  <p:tag name="KSO_WM_UNIT_USESOURCEFORMAT_APPLY" val="1"/>
</p:tagLst>
</file>

<file path=ppt/tags/tag39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73_2*l_h_a*1_3_1"/>
  <p:tag name="KSO_WM_TEMPLATE_CATEGORY" val="diagram"/>
  <p:tag name="KSO_WM_TEMPLATE_INDEX" val="20231973"/>
  <p:tag name="KSO_WM_UNIT_LAYERLEVEL" val="1_1_1"/>
  <p:tag name="KSO_WM_TAG_VERSION" val="3.0"/>
  <p:tag name="KSO_WM_BEAUTIFY_FLAG" val="#wm#"/>
  <p:tag name="KSO_WM_DIAGRAM_MAX_ITEMCNT" val="5"/>
  <p:tag name="KSO_WM_DIAGRAM_MIN_ITEMCNT" val="2"/>
  <p:tag name="KSO_WM_DIAGRAM_VIRTUALLY_FRAME" val="{&quot;height&quot;:326.54999716841655,&quot;left&quot;:59.45,&quot;top&quot;:109.80000141579167,&quot;width&quot;:850.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0"/>
  <p:tag name="KSO_WM_UNIT_TEXT_TYPE" val="1"/>
  <p:tag name="KSO_WM_UNIT_PRESET_TEXT" val="添加标题"/>
  <p:tag name="KSO_WM_UNIT_TEXT_FILL_FORE_SCHEMECOLOR_INDEX" val="1"/>
  <p:tag name="KSO_WM_UNIT_TEXT_FILL_TYPE" val="1"/>
  <p:tag name="KSO_WM_UNIT_USESOURCEFORMAT_APPLY" val="1"/>
</p:tagLst>
</file>

<file path=ppt/tags/tag392.xml><?xml version="1.0" encoding="utf-8"?>
<p:tagLst xmlns:p="http://schemas.openxmlformats.org/presentationml/2006/main">
  <p:tag name="KSO_WM_SLIDE_ID" val="diagram20231973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SLIDE_SIZE" val="850.35*326.55"/>
  <p:tag name="KSO_WM_SLIDE_POSITION" val="54.85*131.9"/>
  <p:tag name="KSO_WM_DIAGRAM_GROUP_CODE" val="l1-1"/>
  <p:tag name="KSO_WM_SLIDE_DIAGTYPE" val="l"/>
  <p:tag name="KSO_WM_TAG_VERSION" val="3.0"/>
  <p:tag name="KSO_WM_BEAUTIFY_FLAG" val="#wm#"/>
  <p:tag name="KSO_WM_TEMPLATE_CATEGORY" val="diagram"/>
  <p:tag name="KSO_WM_TEMPLATE_INDEX" val="20231973"/>
  <p:tag name="KSO_WM_SLIDE_LAYOUT" val="a_l"/>
  <p:tag name="KSO_WM_SLIDE_LAYOUT_CNT" val="1_1"/>
  <p:tag name="KSO_WM_SPECIAL_SOURCE" val="bdnull"/>
  <p:tag name="KSO_WM_SLIDE_SOURCE" val="WPPAIGenerateSlide"/>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3*a*1"/>
  <p:tag name="KSO_WM_TEMPLATE_CATEGORY" val="diagram"/>
  <p:tag name="KSO_WM_TEMPLATE_INDEX" val="20233143"/>
  <p:tag name="KSO_WM_UNIT_LAYERLEVEL" val="1"/>
  <p:tag name="KSO_WM_TAG_VERSION" val="3.0"/>
  <p:tag name="KSO_WM_BEAUTIFY_FLAG" val="#wm#"/>
  <p:tag name="KSO_WM_UNIT_ISCONTENTSTITLE" val="0"/>
  <p:tag name="KSO_WM_UNIT_ISNUMDGMTITLE" val="0"/>
  <p:tag name="KSO_WM_UNIT_NOCLEAR" val="0"/>
  <p:tag name="KSO_WM_UNIT_VALUE" val="29"/>
  <p:tag name="KSO_WM_UNIT_TYPE" val="a"/>
  <p:tag name="KSO_WM_UNIT_INDEX" val="1"/>
  <p:tag name="KSO_WM_UNIT_TEXT_TYPE" val="1"/>
  <p:tag name="KSO_WM_UNIT_PRESET_TEXT" val="单击此处添加标题"/>
  <p:tag name="KSO_WM_UNIT_TEXT_FILL_FORE_SCHEMECOLOR_INDEX" val="13"/>
  <p:tag name="KSO_WM_UNIT_TEXT_FILL_TYPE" val="1"/>
  <p:tag name="KSO_WM_UNIT_USESOURCEFORMAT_APPLY" val="1"/>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2_1"/>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4_1"/>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LINE_FILL_TYPE" val="2"/>
  <p:tag name="KSO_WM_UNIT_USESOURCEFORMAT_APPLY" val="1"/>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1_1"/>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3_1"/>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143_4*l_h_i*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TYPE" val="l_h_i"/>
  <p:tag name="KSO_WM_UNIT_INDEX" val="1_5_1"/>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UNIT_LINE_FILL_TYPE" val="2"/>
  <p:tag name="KSO_WM_UNIT_USESOURCEFORMAT_APPLY" val="1"/>
</p:tagLst>
</file>

<file path=ppt/tags/tag399.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143_4*l_h_d*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1111/bca5b63a84325a29b216f8edd247a917.jpg@base@tag=imgScale&amp;m=1&amp;w=396&amp;h=358&amp;q=95&quot;}*gallery__ai_v2.1.5_ONLINE*a28fe9cd522abad8d9e3b44b2c5e02c8-slide-0"/>
  <p:tag name="KSO_WM_UNIT_LINE_FILL_TYPE" val="2"/>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143_4*l_h_d*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1118/7b39e12f2e7b325d9d48e560feacee7a.jpg@base@tag=imgScale&amp;m=1&amp;w=396&amp;h=358&amp;q=95&quot;}*gallery__ai_v2.1.5_ONLINE*a28fe9cd522abad8d9e3b44b2c5e02c8-slide-0"/>
  <p:tag name="KSO_WM_UNIT_LINE_FILL_TYPE" val="2"/>
  <p:tag name="KSO_WM_UNIT_USESOURCEFORMAT_APPLY" val="1"/>
</p:tagLst>
</file>

<file path=ppt/tags/tag401.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143_4*l_h_d*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31110/1de265e16b5051e4561f4cb6d580248a.jpg@base@tag=imgScale&amp;m=1&amp;w=396&amp;h=358&amp;q=95&quot;}*gallery__ai_v2.1.5_ONLINE*a28fe9cd522abad8d9e3b44b2c5e02c8-slide-0"/>
  <p:tag name="KSO_WM_UNIT_LINE_FILL_TYPE" val="2"/>
  <p:tag name="KSO_WM_UNIT_USESOURCEFORMAT_APPLY" val="1"/>
</p:tagLst>
</file>

<file path=ppt/tags/tag402.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3143_4*l_h_d*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8"/>
  <p:tag name="MH_PIC_SOURCE_TYPE" val="generate_slide_ai*{&quot;ai_type&quot;:&quot;generate_single_page&quot;,&quot;id&quot;:&quot;http://wps-cdn-docer.ks3-cn-beijing-internal.ksyuncs.com/wps_cdn_docer/storage/20240223/f6462f329866b6d9641c8b28f9cbe0d7.jpg@base@tag=imgScale&amp;m=1&amp;w=396&amp;h=358&amp;q=95&quot;}*gallery__ai_v2.1.5_ONLINE*a28fe9cd522abad8d9e3b44b2c5e02c8-slide-0"/>
  <p:tag name="KSO_WM_UNIT_LINE_FILL_TYPE" val="2"/>
  <p:tag name="KSO_WM_UNIT_USESOURCEFORMAT_APPLY" val="1"/>
</p:tagLst>
</file>

<file path=ppt/tags/tag403.xml><?xml version="1.0" encoding="utf-8"?>
<p:tagLst xmlns:p="http://schemas.openxmlformats.org/presentationml/2006/main">
  <p:tag name="KSO_WM_UNIT_VALUE" val="358*396"/>
  <p:tag name="KSO_WM_UNIT_HIGHLIGHT" val="0"/>
  <p:tag name="KSO_WM_UNIT_COMPATIBLE" val="0"/>
  <p:tag name="KSO_WM_UNIT_DIAGRAM_ISNUMVISUAL" val="0"/>
  <p:tag name="KSO_WM_UNIT_DIAGRAM_ISREFERUNIT" val="0"/>
  <p:tag name="KSO_WM_UNIT_TYPE" val="l_h_d"/>
  <p:tag name="KSO_WM_UNIT_INDEX" val="1_5_1"/>
  <p:tag name="KSO_WM_UNIT_ID" val="diagram20233143_4*l_h_d*1_5_1"/>
  <p:tag name="KSO_WM_TEMPLATE_CATEGORY" val="diagram"/>
  <p:tag name="KSO_WM_TEMPLATE_INDEX" val="20233143"/>
  <p:tag name="KSO_WM_UNIT_LAYERLEVEL" val="1_1_1"/>
  <p:tag name="KSO_WM_TAG_VERSION" val="3.0"/>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3499999940395355},&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9"/>
  <p:tag name="MH_PIC_SOURCE_TYPE" val="generate_slide_ai*{&quot;ai_type&quot;:&quot;generate_single_page&quot;,&quot;id&quot;:&quot;http://wps-cdn-docer.ks3-cn-beijing-internal.ksyuncs.com/wps_cdn_docer/storage/20241202/ce54be080016abb69a71488df6c7da2a.jpg@base@tag=imgScale&amp;m=1&amp;w=396&amp;h=358&amp;q=95&quot;}*gallery__ai_v2.1.5_ONLINE*a28fe9cd522abad8d9e3b44b2c5e02c8-slide-0"/>
  <p:tag name="KSO_WM_UNIT_LINE_FILL_TYPE" val="2"/>
  <p:tag name="KSO_WM_UNIT_USESOURCEFORMAT_APPLY" val="1"/>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143_4*l_h_a*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4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143_4*l_h_f*1_2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143_4*l_h_a*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40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143_4*l_h_f*1_4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143_4*l_h_a*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409.xml><?xml version="1.0" encoding="utf-8"?>
<p:tagLst xmlns:p="http://schemas.openxmlformats.org/presentationml/2006/main">
  <p:tag name="KSO_WM_UNIT_SUBTYPE" val="a"/>
  <p:tag name="KSO_WM_UNIT_NOCLEAR" val="0"/>
  <p:tag name="KSO_WM_UNIT_VALUE" val="3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143_4*l_h_f*1_1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143_4*l_h_a*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4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143_4*l_h_f*1_3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具体内容，简明扼要地阐述观点。根据需要可酌情增减文字"/>
  <p:tag name="KSO_WM_UNIT_TEXT_FILL_FORE_SCHEMECOLOR_INDEX" val="1"/>
  <p:tag name="KSO_WM_UNIT_TEXT_FILL_TYPE" val="1"/>
  <p:tag name="KSO_WM_UNIT_USESOURCEFORMAT_APPLY" val="1"/>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143_4*l_h_a*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UNIT_ISCONTENTSTITLE" val="0"/>
  <p:tag name="KSO_WM_UNIT_ISNUMDGMTITLE" val="0"/>
  <p:tag name="KSO_WM_UNIT_NOCLEAR" val="0"/>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26"/>
  <p:tag name="KSO_WM_UNIT_TEXT_TYPE" val="1"/>
  <p:tag name="KSO_WM_BEAUTIFY_FLAG" val="#wm#"/>
  <p:tag name="KSO_WM_UNIT_PRESET_TEXT" val="单击此处添加标题"/>
  <p:tag name="KSO_WM_UNIT_FILL_TYPE" val="3"/>
  <p:tag name="KSO_WM_UNIT_TEXT_FILL_FORE_SCHEMECOLOR_INDEX" val="1"/>
  <p:tag name="KSO_WM_UNIT_TEXT_FILL_TYPE" val="1"/>
  <p:tag name="KSO_WM_UNIT_USESOURCEFORMAT_APPLY" val="1"/>
</p:tagLst>
</file>

<file path=ppt/tags/tag4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143_4*l_h_f*1_5_1"/>
  <p:tag name="KSO_WM_TEMPLATE_CATEGORY" val="diagram"/>
  <p:tag name="KSO_WM_TEMPLATE_INDEX" val="20233143"/>
  <p:tag name="KSO_WM_UNIT_LAYERLEVEL" val="1_1_1"/>
  <p:tag name="KSO_WM_TAG_VERSION" val="3.0"/>
  <p:tag name="KSO_WM_DIAGRAM_VERSION" val="3"/>
  <p:tag name="KSO_WM_DIAGRAM_COLOR_TRICK" val="1"/>
  <p:tag name="KSO_WM_DIAGRAM_COLOR_TEXT_CAN_REMOVE" val="n"/>
  <p:tag name="KSO_WM_DIAGRAM_MAX_ITEMCNT" val="5"/>
  <p:tag name="KSO_WM_DIAGRAM_MIN_ITEMCNT" val="2"/>
  <p:tag name="KSO_WM_DIAGRAM_VIRTUALLY_FRAME" val="{&quot;height&quot;:394.7254330708662,&quot;left&quot;:62.85,&quot;top&quot;:79.67456692913386,&quot;width&quot;:86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VALUE" val="68"/>
  <p:tag name="KSO_WM_UNIT_TEXT_TYPE" val="1"/>
  <p:tag name="KSO_WM_UNIT_TEXT_LAYER_COUNT" val="1"/>
  <p:tag name="KSO_WM_BEAUTIFY_FLAG" val="#wm#"/>
  <p:tag name="KSO_WM_UNIT_PRESET_TEXT" val="单击此处添加文本，简明扼要地阐述观点。根据需要可酌情增减文字"/>
  <p:tag name="KSO_WM_UNIT_TEXT_FILL_FORE_SCHEMECOLOR_INDEX" val="1"/>
  <p:tag name="KSO_WM_UNIT_TEXT_FILL_TYPE" val="1"/>
  <p:tag name="KSO_WM_UNIT_USESOURCEFORMAT_APPLY" val="1"/>
</p:tagLst>
</file>

<file path=ppt/tags/tag414.xml><?xml version="1.0" encoding="utf-8"?>
<p:tagLst xmlns:p="http://schemas.openxmlformats.org/presentationml/2006/main">
  <p:tag name="KSO_WM_BEAUTIFY_FLAG" val="#wm#"/>
  <p:tag name="KSO_WM_TEMPLATE_CATEGORY" val="diagram"/>
  <p:tag name="KSO_WM_TEMPLATE_INDEX" val="20233143"/>
  <p:tag name="KSO_WM_SLIDE_ID" val="diagram20233143_3"/>
  <p:tag name="KSO_WM_TEMPLATE_SUBCATEGORY" val="0"/>
  <p:tag name="KSO_WM_TEMPLATE_MASTER_TYPE" val="0"/>
  <p:tag name="KSO_WM_TEMPLATE_COLOR_TYPE" val="0"/>
  <p:tag name="KSO_WM_SLIDE_ITEM_CNT" val="4"/>
  <p:tag name="KSO_WM_SLIDE_INDEX" val="3"/>
  <p:tag name="KSO_WM_DIAGRAM_GROUP_CODE" val="l1-1"/>
  <p:tag name="KSO_WM_SLIDE_DIAGTYPE" val="l"/>
  <p:tag name="KSO_WM_TAG_VERSION" val="3.0"/>
  <p:tag name="KSO_WM_SLIDE_LAYOUT" val="a_l"/>
  <p:tag name="KSO_WM_SLIDE_LAYOUT_CNT" val="1_1"/>
  <p:tag name="KSO_WM_SLIDE_TYPE" val="text"/>
  <p:tag name="KSO_WM_SLIDE_SUBTYPE" val="diag"/>
  <p:tag name="KSO_WM_SLIDE_SIZE" val="758.775*370.283"/>
  <p:tag name="KSO_WM_SLIDE_POSITION" val="101.1*127.023"/>
  <p:tag name="KSO_WM_SLIDE_SOURCE" val="WPPAIGenerateSlide"/>
</p:tagLst>
</file>

<file path=ppt/tags/tag415.xml><?xml version="1.0" encoding="utf-8"?>
<p:tagLst xmlns:p="http://schemas.openxmlformats.org/presentationml/2006/main">
  <p:tag name="KSO_WM_SLIDE_BACKGROUND_TYPE" val="general"/>
</p:tagLst>
</file>

<file path=ppt/tags/tag4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1_1"/>
  <p:tag name="KSO_WM_UNIT_FILL_TYPE" val="3"/>
  <p:tag name="KSO_WM_DIAGRAM_MAX_ITEMCNT" val="4"/>
  <p:tag name="KSO_WM_DIAGRAM_MIN_ITEMCNT" val="3"/>
  <p:tag name="KSO_WM_DIAGRAM_VIRTUALLY_FRAME" val="{&quot;height&quot;:372.4281844901475,&quot;left&quot;:37.85,&quot;top&quot;:105.19382114075295,&quot;width&quot;:889.8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2*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7.85,&quot;top&quot;:105.19382114075295,&quot;width&quot;:88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4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2*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7.85,&quot;top&quot;:105.19382114075295,&quot;width&quot;:88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3_1"/>
  <p:tag name="KSO_WM_UNIT_FILL_TYPE" val="3"/>
  <p:tag name="KSO_WM_DIAGRAM_MAX_ITEMCNT" val="4"/>
  <p:tag name="KSO_WM_DIAGRAM_MIN_ITEMCNT" val="3"/>
  <p:tag name="KSO_WM_DIAGRAM_VIRTUALLY_FRAME" val="{&quot;height&quot;:372.4281844901475,&quot;left&quot;:37.85,&quot;top&quot;:105.19382114075295,&quot;width&quot;:889.8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2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2*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7.85,&quot;top&quot;:105.19382114075295,&quot;width&quot;:88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4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2*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7.85,&quot;top&quot;:105.19382114075295,&quot;width&quot;:88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2_1"/>
  <p:tag name="KSO_WM_UNIT_FILL_TYPE" val="3"/>
  <p:tag name="KSO_WM_DIAGRAM_MAX_ITEMCNT" val="4"/>
  <p:tag name="KSO_WM_DIAGRAM_MIN_ITEMCNT" val="3"/>
  <p:tag name="KSO_WM_DIAGRAM_VIRTUALLY_FRAME" val="{&quot;height&quot;:372.4281844901475,&quot;left&quot;:37.85,&quot;top&quot;:105.19382114075295,&quot;width&quot;:889.8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2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2*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7.85,&quot;top&quot;:105.19382114075295,&quot;width&quot;:88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4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2*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7.85,&quot;top&quot;:105.19382114075295,&quot;width&quot;:88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i*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UNIT_TYPE" val="l_h_i"/>
  <p:tag name="KSO_WM_UNIT_INDEX" val="1_4_1"/>
  <p:tag name="KSO_WM_UNIT_FILL_TYPE" val="3"/>
  <p:tag name="KSO_WM_DIAGRAM_MAX_ITEMCNT" val="4"/>
  <p:tag name="KSO_WM_DIAGRAM_MIN_ITEMCNT" val="3"/>
  <p:tag name="KSO_WM_DIAGRAM_VIRTUALLY_FRAME" val="{&quot;height&quot;:372.4281844901475,&quot;left&quot;:37.85,&quot;top&quot;:105.19382114075295,&quot;width&quot;:889.8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2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3333_2*l_h_f*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7.85,&quot;top&quot;:105.19382114075295,&quot;width&quot;:88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4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3333_2*l_h_a*1_4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72.4281844901475,&quot;left&quot;:37.85,&quot;top&quot;:105.19382114075295,&quot;width&quot;:889.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1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1_1"/>
  <p:tag name="KSO_WM_UNIT_LINE_FORE_SCHEMECOLOR_INDEX" val="13"/>
  <p:tag name="KSO_WM_DIAGRAM_MAX_ITEMCNT" val="4"/>
  <p:tag name="KSO_WM_DIAGRAM_MIN_ITEMCNT" val="3"/>
  <p:tag name="KSO_WM_DIAGRAM_VIRTUALLY_FRAME" val="{&quot;height&quot;:372.4281844901475,&quot;left&quot;:37.85,&quot;top&quot;:105.19382114075295,&quot;width&quot;:889.8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FORE_SCHEMECOLOR_INDEX" val="5"/>
  <p:tag name="KSO_WM_UNIT_FILL_TYPE" val="1"/>
  <p:tag name="KSO_WM_UNIT_LINE_FILL_TYPE" val="2"/>
  <p:tag name="KSO_WM_UNIT_USESOURCEFORMAT_APPLY"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2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2_1"/>
  <p:tag name="KSO_WM_UNIT_LINE_FORE_SCHEMECOLOR_INDEX" val="13"/>
  <p:tag name="KSO_WM_DIAGRAM_MAX_ITEMCNT" val="4"/>
  <p:tag name="KSO_WM_DIAGRAM_MIN_ITEMCNT" val="3"/>
  <p:tag name="KSO_WM_DIAGRAM_VIRTUALLY_FRAME" val="{&quot;height&quot;:372.4281844901475,&quot;left&quot;:37.85,&quot;top&quot;:105.19382114075295,&quot;width&quot;:889.8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128/60f7a1e5acdfdafaf944c95925151a67.jpg@base@tag=imgScale&amp;m=1&amp;w=578&amp;h=478&amp;q=95&quot;}*gallery__ai_v2.1.5_ONLINE*7ff430e43a9481cf921131ecc30b0db0-slide-0"/>
  <p:tag name="KSO_WM_UNIT_FILL_FORE_SCHEMECOLOR_INDEX" val="6"/>
  <p:tag name="KSO_WM_UNIT_FILL_TYPE" val="1"/>
  <p:tag name="KSO_WM_UNIT_LINE_FILL_TYPE" val="2"/>
  <p:tag name="KSO_WM_UNIT_USESOURCEFORMAT_APPLY" val="1"/>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3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3_1"/>
  <p:tag name="KSO_WM_UNIT_LINE_FORE_SCHEMECOLOR_INDEX" val="13"/>
  <p:tag name="KSO_WM_DIAGRAM_MAX_ITEMCNT" val="4"/>
  <p:tag name="KSO_WM_DIAGRAM_MIN_ITEMCNT" val="3"/>
  <p:tag name="KSO_WM_DIAGRAM_VIRTUALLY_FRAME" val="{&quot;height&quot;:372.4281844901475,&quot;left&quot;:37.85,&quot;top&quot;:105.19382114075295,&quot;width&quot;:889.8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128/c05414fa9b4a41bb6888ccc64be3f414.jpg@base@tag=imgScale&amp;m=1&amp;w=578&amp;h=478&amp;q=95&quot;}*gallery__ai_v2.1.5_ONLINE*7ff430e43a9481cf921131ecc30b0db0-slide-0"/>
  <p:tag name="KSO_WM_UNIT_FILL_FORE_SCHEMECOLOR_INDEX" val="7"/>
  <p:tag name="KSO_WM_UNIT_FILL_TYPE" val="1"/>
  <p:tag name="KSO_WM_UNIT_LINE_FILL_TYPE" val="2"/>
  <p:tag name="KSO_WM_UNIT_USESOURCEFORMAT_APPLY" val="1"/>
</p:tagLst>
</file>

<file path=ppt/tags/tag4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3333_2*l_h_d*1_4_1"/>
  <p:tag name="KSO_WM_TEMPLATE_CATEGORY" val="diagram"/>
  <p:tag name="KSO_WM_TEMPLATE_INDEX" val="20233333"/>
  <p:tag name="KSO_WM_UNIT_LAYERLEVEL" val="1_1_1"/>
  <p:tag name="KSO_WM_TAG_VERSION" val="3.0"/>
  <p:tag name="KSO_WM_BEAUTIFY_FLAG" val="#wm#"/>
  <p:tag name="KSO_WM_DIAGRAM_VERSION" val="3"/>
  <p:tag name="KSO_WM_DIAGRAM_COLOR_TRICK" val="1"/>
  <p:tag name="KSO_WM_DIAGRAM_COLOR_TEXT_CAN_REMOVE" val="n"/>
  <p:tag name="KSO_WM_UNIT_VALUE" val="478*578"/>
  <p:tag name="KSO_WM_DIAGRAM_GROUP_CODE" val="l1-1"/>
  <p:tag name="KSO_WM_UNIT_TYPE" val="l_h_d"/>
  <p:tag name="KSO_WM_UNIT_INDEX" val="1_4_1"/>
  <p:tag name="KSO_WM_UNIT_LINE_FORE_SCHEMECOLOR_INDEX" val="13"/>
  <p:tag name="KSO_WM_DIAGRAM_MAX_ITEMCNT" val="4"/>
  <p:tag name="KSO_WM_DIAGRAM_MIN_ITEMCNT" val="3"/>
  <p:tag name="KSO_WM_DIAGRAM_VIRTUALLY_FRAME" val="{&quot;height&quot;:372.4281844901475,&quot;left&quot;:37.85,&quot;top&quot;:105.19382114075295,&quot;width&quot;:889.8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31217/b511b6ee47a9c71b6f34f99962c58952.jpg@base@tag=imgScale&amp;m=1&amp;w=578&amp;h=478&amp;q=95&quot;}*gallery__ai_v2.1.5_ONLINE*7ff430e43a9481cf921131ecc30b0db0-slide-0"/>
  <p:tag name="KSO_WM_UNIT_FILL_FORE_SCHEMECOLOR_INDEX" val="8"/>
  <p:tag name="KSO_WM_UNIT_FILL_TYPE" val="1"/>
  <p:tag name="KSO_WM_UNIT_LINE_FILL_TYPE" val="2"/>
  <p:tag name="KSO_WM_UNIT_USESOURCEFORMAT_APPLY" val="1"/>
</p:tagLst>
</file>

<file path=ppt/tags/tag433.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34.xml><?xml version="1.0" encoding="utf-8"?>
<p:tagLst xmlns:p="http://schemas.openxmlformats.org/presentationml/2006/main">
  <p:tag name="KSO_WM_SLIDE_BACKGROUND_TYPE" val="general"/>
</p:tagLst>
</file>

<file path=ppt/tags/tag435.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 name="KSO_WM_UNIT_TEXT_FILL_FORE_SCHEMECOLOR_INDEX" val="5"/>
  <p:tag name="KSO_WM_UNIT_TEXT_FILL_TYPE" val="1"/>
  <p:tag name="KSO_WM_UNIT_USESOURCEFORMAT_APPLY" val="1"/>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1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0.95,&quot;left&quot;:81.23000870500691,&quot;top&quot;:122.45,&quot;width&quot;:800.4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30421/a9d3258e8dfabbb24f0a3ade0b337c61.jpg@base@tag=imgScale&amp;m=1&amp;w=390&amp;h=209&amp;q=95&quot;}*gallery__ai_v2.1.5_ONLINE*a0f18a678deadca40dedbea4ce041d0a-slide-0"/>
  <p:tag name="KSO_WM_UNIT_LINE_FILL_TYPE" val="2"/>
  <p:tag name="KSO_WM_UNIT_USESOURCEFORMAT_APPLY" val="1"/>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23000870500691,&quot;top&quot;:122.45,&quot;width&quot;:800.4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23000870500691,&quot;top&quot;:122.45,&quot;width&quot;:800.4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2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6"/>
  <p:tag name="KSO_WM_DIAGRAM_MAX_ITEMCNT" val="5"/>
  <p:tag name="KSO_WM_DIAGRAM_MIN_ITEMCNT" val="2"/>
  <p:tag name="KSO_WM_DIAGRAM_VIRTUALLY_FRAME" val="{&quot;height&quot;:360.95,&quot;left&quot;:81.23000870500691,&quot;top&quot;:122.45,&quot;width&quot;:800.4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30902/caecb4367dbe5de2816bec4bf2c55388.jpg@base@tag=imgScale&amp;m=1&amp;w=390&amp;h=209&amp;q=95&quot;}*gallery__ai_v2.1.5_ONLINE*a0f18a678deadca40dedbea4ce041d0a-slide-0"/>
  <p:tag name="KSO_WM_UNIT_LINE_FILL_TYPE" val="2"/>
  <p:tag name="KSO_WM_UNIT_USESOURCEFORMAT_APPLY"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23000870500691,&quot;top&quot;:122.45,&quot;width&quot;:800.4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23000870500691,&quot;top&quot;:122.45,&quot;width&quot;:800.4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3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7"/>
  <p:tag name="KSO_WM_DIAGRAM_MAX_ITEMCNT" val="5"/>
  <p:tag name="KSO_WM_DIAGRAM_MIN_ITEMCNT" val="2"/>
  <p:tag name="KSO_WM_DIAGRAM_VIRTUALLY_FRAME" val="{&quot;height&quot;:360.95,&quot;left&quot;:81.23000870500691,&quot;top&quot;:122.45,&quot;width&quot;:800.4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202/fabd20e42efa22e0c96cd64df6376195.jpg@base@tag=imgScale&amp;m=1&amp;w=390&amp;h=209&amp;q=95&quot;}*gallery__ai_v2.1.5_ONLINE*a0f18a678deadca40dedbea4ce041d0a-slide-0"/>
  <p:tag name="KSO_WM_UNIT_LINE_FILL_TYPE" val="2"/>
  <p:tag name="KSO_WM_UNIT_USESOURCEFORMAT_APPLY" val="1"/>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VERSION" val="3"/>
  <p:tag name="KSO_WM_DIAGRAM_COLOR_TRICK" val="1"/>
  <p:tag name="KSO_WM_DIAGRAM_COLOR_TEXT_CAN_REMOVE" val="n"/>
  <p:tag name="KSO_WM_DIAGRAM_GROUP_CODE" val="l1-1"/>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23000870500691,&quot;top&quot;:122.45,&quot;width&quot;:800.4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23000870500691,&quot;top&quot;:122.45,&quot;width&quot;:800.4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4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4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8"/>
  <p:tag name="KSO_WM_DIAGRAM_MAX_ITEMCNT" val="5"/>
  <p:tag name="KSO_WM_DIAGRAM_MIN_ITEMCNT" val="2"/>
  <p:tag name="KSO_WM_DIAGRAM_VIRTUALLY_FRAME" val="{&quot;height&quot;:360.95,&quot;left&quot;:81.23000870500691,&quot;top&quot;:122.45,&quot;width&quot;:800.4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14/9d2e07b162f7656e0f00f7a005fc8566.jpg@base@tag=imgScale&amp;m=1&amp;w=390&amp;h=209&amp;q=95&quot;}*gallery__ai_v2.1.5_ONLINE*a0f18a678deadca40dedbea4ce041d0a-slide-0"/>
  <p:tag name="KSO_WM_UNIT_LINE_FILL_TYPE" val="2"/>
  <p:tag name="KSO_WM_UNIT_USESOURCEFORMAT_APPLY" val="1"/>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4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4_1"/>
  <p:tag name="KSO_WM_DIAGRAM_VERSION" val="3"/>
  <p:tag name="KSO_WM_DIAGRAM_COLOR_TRICK" val="1"/>
  <p:tag name="KSO_WM_DIAGRAM_COLOR_TEXT_CAN_REMOVE" val="n"/>
  <p:tag name="KSO_WM_DIAGRAM_GROUP_CODE" val="l1-1"/>
  <p:tag name="KSO_WM_UNIT_VALUE" val="70"/>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23000870500691,&quot;top&quot;:122.45,&quot;width&quot;:800.4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4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4_1"/>
  <p:tag name="KSO_WM_DIAGRAM_VERSION" val="3"/>
  <p:tag name="KSO_WM_DIAGRAM_COLOR_TRICK" val="1"/>
  <p:tag name="KSO_WM_DIAGRAM_COLOR_TEXT_CAN_REMOVE" val="n"/>
  <p:tag name="KSO_WM_DIAGRAM_GROUP_CODE" val="l1-1"/>
  <p:tag name="KSO_WM_UNIT_VALUE" val="35"/>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23000870500691,&quot;top&quot;:122.45,&quot;width&quot;:800.4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d*1_5_1"/>
  <p:tag name="KSO_WM_TEMPLATE_CATEGORY" val="diagram"/>
  <p:tag name="KSO_WM_TEMPLATE_INDEX" val="20235667"/>
  <p:tag name="KSO_WM_UNIT_LAYERLEVEL" val="1_1_1"/>
  <p:tag name="KSO_WM_TAG_VERSION" val="3.0"/>
  <p:tag name="KSO_WM_BEAUTIFY_FLAG" val="#wm#"/>
  <p:tag name="KSO_WM_UNIT_PICTURE_SUBTYPE" val="b"/>
  <p:tag name="KSO_WM_UNIT_VALUE" val="209*390"/>
  <p:tag name="KSO_WM_UNIT_TYPE" val="l_h_d"/>
  <p:tag name="KSO_WM_UNIT_INDEX" val="1_5_1"/>
  <p:tag name="KSO_WM_DIAGRAM_VERSION" val="3"/>
  <p:tag name="KSO_WM_DIAGRAM_COLOR_TRICK" val="1"/>
  <p:tag name="KSO_WM_DIAGRAM_COLOR_TEXT_CAN_REMOVE" val="n"/>
  <p:tag name="KSO_WM_DIAGRAM_GROUP_CODE" val="l1-1"/>
  <p:tag name="KSO_WM_UNIT_FILL_TYPE" val="1"/>
  <p:tag name="KSO_WM_UNIT_FILL_FORE_SCHEMECOLOR_INDEX" val="5"/>
  <p:tag name="KSO_WM_UNIT_FILL_FORE_SCHEMECOLOR_INDEX_BRIGHTNESS" val="0"/>
  <p:tag name="KSO_WM_UNIT_LINE_FORE_SCHEMECOLOR_INDEX" val="9"/>
  <p:tag name="KSO_WM_DIAGRAM_MAX_ITEMCNT" val="5"/>
  <p:tag name="KSO_WM_DIAGRAM_MIN_ITEMCNT" val="2"/>
  <p:tag name="KSO_WM_DIAGRAM_VIRTUALLY_FRAME" val="{&quot;height&quot;:360.95,&quot;left&quot;:81.23000870500691,&quot;top&quot;:122.45,&quot;width&quot;:800.4699912949931}"/>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generate_slide_ai*{&quot;ai_type&quot;:&quot;generate_single_page&quot;,&quot;id&quot;:&quot;http://wps-cdn-docer.ks3-cn-beijing-internal.ksyuncs.com/wps_cdn_docer/storage/20241127/cc5fd0eb15efdcb178f27bb75f2fa574.jpg@base@tag=imgScale&amp;m=1&amp;w=390&amp;h=209&amp;q=95&quot;}*gallery__ai_v2.1.5_ONLINE*a0f18a678deadca40dedbea4ce041d0a-slide-0"/>
  <p:tag name="KSO_WM_UNIT_LINE_FILL_TYPE" val="2"/>
  <p:tag name="KSO_WM_UNIT_USESOURCEFORMAT_APPLY"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f*1_5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5_1"/>
  <p:tag name="KSO_WM_DIAGRAM_VERSION" val="3"/>
  <p:tag name="KSO_WM_DIAGRAM_COLOR_TRICK" val="1"/>
  <p:tag name="KSO_WM_DIAGRAM_COLOR_TEXT_CAN_REMOVE" val="n"/>
  <p:tag name="KSO_WM_DIAGRAM_GROUP_CODE" val="l1-1"/>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23000870500691,&quot;top&quot;:122.45,&quot;width&quot;:800.4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4*l_h_a*1_5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5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5,&quot;left&quot;:81.23000870500691,&quot;top&quot;:122.45,&quot;width&quot;:800.46999129499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51.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 name="KSO_WM_SLIDE_SOURCE" val="WPPAIGenerateSlide"/>
</p:tagLst>
</file>

<file path=ppt/tags/tag452.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 name="KSO_WM_UNIT_TEXT_FILL_FORE_SCHEMECOLOR_INDEX" val="13"/>
  <p:tag name="KSO_WM_UNIT_TEXT_FILL_TYPE" val="1"/>
  <p:tag name="KSO_WM_UNIT_USESOURCEFORMAT_APPLY" val="1"/>
  <p:tag name="KSO_WM_SLIDE_BACKGROUND_TYPE" val="general"/>
</p:tagLst>
</file>

<file path=ppt/tags/tag453.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generate_slide_ai*{&quot;ai_type&quot;:&quot;generate_single_page&quot;,&quot;id&quot;:&quot;http://wps-cdn-docer.ks3-cn-beijing-internal.ksyuncs.com/wps_cdn_docer/storage/20241121/164828b87f7274878dab1f028b070c2e.jpg@base@tag=imgScale&amp;m=1&amp;w=1537&amp;h=1903&amp;q=95&quot;}*gallery__ai_v2.1.5_ONLINE*0302fc9e3a8ac1e1858a2711da013c40-slide-0"/>
  <p:tag name="KSO_WM_UNIT_FILL_FORE_SCHEMECOLOR_INDEX" val="5"/>
  <p:tag name="KSO_WM_UNIT_FILL_TYPE" val="1"/>
  <p:tag name="KSO_WM_UNIT_LINE_FORE_SCHEMECOLOR_INDEX" val="5"/>
  <p:tag name="KSO_WM_UNIT_LINE_FILL_TYPE" val="2"/>
  <p:tag name="KSO_WM_UNIT_USESOURCEFORMAT_APPLY"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4*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4*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4*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4*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4*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4*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4*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4*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6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5410_4*l_h_f*1_5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5410_4*l_h_a*1_5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4*l_h_i*1_1_1"/>
  <p:tag name="KSO_WM_UNIT_INDEX" val="1_1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h_x*1_1_1"/>
  <p:tag name="KSO_WM_TEMPLATE_CATEGORY" val="diagram"/>
  <p:tag name="KSO_WM_TEMPLATE_INDEX" val="20235410"/>
  <p:tag name="KSO_WM_UNIT_LAYERLEVEL" val="1_1_1"/>
  <p:tag name="KSO_WM_TAG_VERSION" val="3.0"/>
  <p:tag name="KSO_WM_BEAUTIFY_FLAG" val="#wm#"/>
  <p:tag name="KSO_WM_UNIT_VALUE" val="53*53"/>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4*l_h_i*1_2_1"/>
  <p:tag name="KSO_WM_UNIT_INDEX" val="1_2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h_x*1_2_1"/>
  <p:tag name="KSO_WM_TEMPLATE_CATEGORY" val="diagram"/>
  <p:tag name="KSO_WM_TEMPLATE_INDEX" val="20235410"/>
  <p:tag name="KSO_WM_UNIT_LAYERLEVEL" val="1_1_1"/>
  <p:tag name="KSO_WM_TAG_VERSION" val="3.0"/>
  <p:tag name="KSO_WM_BEAUTIFY_FLAG" val="#wm#"/>
  <p:tag name="KSO_WM_UNIT_VALUE" val="53*53"/>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4*l_h_i*1_4_1"/>
  <p:tag name="KSO_WM_UNIT_INDEX" val="1_4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h_x*1_4_1"/>
  <p:tag name="KSO_WM_TEMPLATE_CATEGORY" val="diagram"/>
  <p:tag name="KSO_WM_TEMPLATE_INDEX" val="20235410"/>
  <p:tag name="KSO_WM_UNIT_LAYERLEVEL" val="1_1_1"/>
  <p:tag name="KSO_WM_TAG_VERSION" val="3.0"/>
  <p:tag name="KSO_WM_BEAUTIFY_FLAG" val="#wm#"/>
  <p:tag name="KSO_WM_UNIT_VALUE" val="53*53"/>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4*l_h_i*1_5_1"/>
  <p:tag name="KSO_WM_UNIT_INDEX" val="1_5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h_x*1_5_1"/>
  <p:tag name="KSO_WM_TEMPLATE_CATEGORY" val="diagram"/>
  <p:tag name="KSO_WM_TEMPLATE_INDEX" val="20235410"/>
  <p:tag name="KSO_WM_UNIT_LAYERLEVEL" val="1_1_1"/>
  <p:tag name="KSO_WM_TAG_VERSION" val="3.0"/>
  <p:tag name="KSO_WM_BEAUTIFY_FLAG" val="#wm#"/>
  <p:tag name="KSO_WM_UNIT_VALUE" val="53*53"/>
  <p:tag name="KSO_WM_DIAGRAM_GROUP_CODE" val="l1-1"/>
  <p:tag name="KSO_WM_UNIT_TYPE" val="l_h_x"/>
  <p:tag name="KSO_WM_UNIT_INDEX" val="1_5_1"/>
  <p:tag name="KSO_WM_DIAGRAM_VERSION" val="3"/>
  <p:tag name="KSO_WM_DIAGRAM_COLOR_TRICK" val="1"/>
  <p:tag name="KSO_WM_DIAGRAM_COLOR_TEXT_CAN_REMOVE" val="n"/>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4*l_h_i*1_3_1"/>
  <p:tag name="KSO_WM_UNIT_INDEX" val="1_3_1"/>
  <p:tag name="KSO_WM_UNIT_USESOURCEFORMAT_APPLY" val="1"/>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h_x*1_3_1"/>
  <p:tag name="KSO_WM_TEMPLATE_CATEGORY" val="diagram"/>
  <p:tag name="KSO_WM_TEMPLATE_INDEX" val="20235410"/>
  <p:tag name="KSO_WM_UNIT_LAYERLEVEL" val="1_1_1"/>
  <p:tag name="KSO_WM_TAG_VERSION" val="3.0"/>
  <p:tag name="KSO_WM_BEAUTIFY_FLAG" val="#wm#"/>
  <p:tag name="KSO_WM_UNIT_VALUE" val="53*53"/>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430.65,&quot;left&quot;:29.735163569050457,&quot;top&quot;:78.4,&quot;width&quot;:502.814836430949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USESOURCEFORMAT_APPLY" val="1"/>
</p:tagLst>
</file>

<file path=ppt/tags/tag475.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4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1967_3*a*1"/>
  <p:tag name="KSO_WM_TEMPLATE_CATEGORY" val="diagram"/>
  <p:tag name="KSO_WM_TEMPLATE_INDEX" val="20231967"/>
  <p:tag name="KSO_WM_UNIT_LAYERLEVEL" val="1"/>
  <p:tag name="KSO_WM_TAG_VERSION" val="3.0"/>
  <p:tag name="KSO_WM_BEAUTIFY_FLAG" val="#wm#"/>
  <p:tag name="KSO_WM_UNIT_PRESET_TEXT" val="单击此处添加标题"/>
  <p:tag name="KSO_WM_UNIT_TEXT_TYPE" val="1"/>
  <p:tag name="KSO_WM_UNIT_TEXT_FILL_FORE_SCHEMECOLOR_INDEX" val="13"/>
  <p:tag name="KSO_WM_UNIT_TEXT_FILL_TYPE" val="1"/>
  <p:tag name="KSO_WM_UNIT_USESOURCEFORMAT_APPLY" val="1"/>
</p:tagLst>
</file>

<file path=ppt/tags/tag47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967_3*l_h_f*1_1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74.73582677165354,&quot;top&quot;:102.4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47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967_3*l_h_a*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74.73582677165354,&quot;top&quot;:102.4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9"/>
  <p:tag name="KSO_WM_UNIT_TEXT_FILL_FORE_SCHEMECOLOR_INDEX" val="1"/>
  <p:tag name="KSO_WM_UNIT_TEXT_FILL_TYPE" val="1"/>
  <p:tag name="KSO_WM_UNIT_PRESET_TEXT" val="单击此处添加标题"/>
  <p:tag name="KSO_WM_UNIT_TEXT_TYPE" val="1"/>
  <p:tag name="KSO_WM_UNIT_USESOURCEFORMAT_APPLY" val="1"/>
</p:tagLst>
</file>

<file path=ppt/tags/tag47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1967_3*l_h_i*1_1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74.73582677165354,&quot;top&quot;:102.44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967_3*l_h_f*1_2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74.73582677165354,&quot;top&quot;:102.4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48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967_3*l_h_a*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74.73582677165354,&quot;top&quot;:102.4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4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1967_3*l_h_i*1_2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74.73582677165354,&quot;top&quot;:102.44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48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967_3*l_h_f*1_3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74.73582677165354,&quot;top&quot;:102.4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48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967_3*l_h_a*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74.73582677165354,&quot;top&quot;:102.4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4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1967_3*l_h_i*1_3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74.73582677165354,&quot;top&quot;:102.44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48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967_3*l_h_f*1_4_1"/>
  <p:tag name="KSO_WM_TEMPLATE_CATEGORY" val="diagram"/>
  <p:tag name="KSO_WM_TEMPLATE_INDEX" val="20231967"/>
  <p:tag name="KSO_WM_UNIT_LAYERLEVEL" val="1_1_1"/>
  <p:tag name="KSO_WM_TAG_VERSION" val="3.0"/>
  <p:tag name="KSO_WM_BEAUTIFY_FLAG" val="#wm#"/>
  <p:tag name="KSO_WM_UNIT_VALUE" val="88"/>
  <p:tag name="KSO_WM_DIAGRAM_MAX_ITEMCNT" val="4"/>
  <p:tag name="KSO_WM_DIAGRAM_MIN_ITEMCNT" val="2"/>
  <p:tag name="KSO_WM_DIAGRAM_VIRTUALLY_FRAME" val="{&quot;height&quot;:372.1313436219058,&quot;left&quot;:74.73582677165354,&quot;top&quot;:102.4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文本内容，简明扼要地阐述您的观点。根据需要增减文字，准确地理解您传达的思想。"/>
  <p:tag name="KSO_WM_UNIT_TEXT_TYPE" val="1"/>
  <p:tag name="KSO_WM_UNIT_USESOURCEFORMAT_APPLY" val="1"/>
</p:tagLst>
</file>

<file path=ppt/tags/tag48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967_3*l_h_a*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74.73582677165354,&quot;top&quot;:102.4485407874723,&quot;width&quot;:780.272913385826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PRESET_TEXT" val="单击此处添加标题"/>
  <p:tag name="KSO_WM_UNIT_TEXT_TYPE" val="1"/>
  <p:tag name="KSO_WM_UNIT_USESOURCEFORMAT_APPLY" val="1"/>
</p:tagLst>
</file>

<file path=ppt/tags/tag4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31967_3*l_h_i*1_4_1"/>
  <p:tag name="KSO_WM_TEMPLATE_CATEGORY" val="diagram"/>
  <p:tag name="KSO_WM_TEMPLATE_INDEX" val="20231967"/>
  <p:tag name="KSO_WM_UNIT_LAYERLEVEL" val="1_1_1"/>
  <p:tag name="KSO_WM_TAG_VERSION" val="3.0"/>
  <p:tag name="KSO_WM_BEAUTIFY_FLAG" val="#wm#"/>
  <p:tag name="KSO_WM_DIAGRAM_MAX_ITEMCNT" val="4"/>
  <p:tag name="KSO_WM_DIAGRAM_MIN_ITEMCNT" val="2"/>
  <p:tag name="KSO_WM_DIAGRAM_VIRTUALLY_FRAME" val="{&quot;height&quot;:372.1313436219058,&quot;left&quot;:74.73582677165354,&quot;top&quot;:102.4485407874723,&quot;width&quot;:780.272913385826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 name="KSO_WM_UNIT_USESOURCEFORMAT_APPLY" val="1"/>
</p:tagLst>
</file>

<file path=ppt/tags/tag489.xml><?xml version="1.0" encoding="utf-8"?>
<p:tagLst xmlns:p="http://schemas.openxmlformats.org/presentationml/2006/main">
  <p:tag name="KSO_WM_SLIDE_ID" val="diagram20231967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80.211*359.439"/>
  <p:tag name="KSO_WM_SLIDE_POSITION" val="97.7358*125.161"/>
  <p:tag name="KSO_WM_DIAGRAM_GROUP_CODE" val="l1-1"/>
  <p:tag name="KSO_WM_SLIDE_DIAGTYPE" val="l"/>
  <p:tag name="KSO_WM_TAG_VERSION" val="3.0"/>
  <p:tag name="KSO_WM_BEAUTIFY_FLAG" val="#wm#"/>
  <p:tag name="KSO_WM_TEMPLATE_CATEGORY" val="diagram"/>
  <p:tag name="KSO_WM_TEMPLATE_INDEX" val="20231967"/>
  <p:tag name="KSO_WM_SLIDE_LAYOUT" val="a_l"/>
  <p:tag name="KSO_WM_SLIDE_LAYOUT_CNT" val="1_1"/>
  <p:tag name="KSO_WM_SLIDE_SOURCE" val="WPPAIGenerateSlide"/>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31836_1*i*4"/>
  <p:tag name="KSO_WM_TEMPLATE_CATEGORY" val="custom"/>
  <p:tag name="KSO_WM_TEMPLATE_INDEX" val="20231836"/>
  <p:tag name="KSO_WM_UNIT_LAYERLEVEL" val="1"/>
  <p:tag name="KSO_WM_TAG_VERSION" val="3.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Lst>
</file>

<file path=ppt/tags/tag491.xml><?xml version="1.0" encoding="utf-8"?>
<p:tagLst xmlns:p="http://schemas.openxmlformats.org/presentationml/2006/main">
  <p:tag name="KSO_WM_UNIT_VALUE" val="1904*1428"/>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836_1*d*1"/>
  <p:tag name="KSO_WM_TEMPLATE_CATEGORY" val="custom"/>
  <p:tag name="KSO_WM_TEMPLATE_INDEX" val="20231836"/>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b"/>
  <p:tag name="KSO_WM_UNIT_FILL_FORE_SCHEMECOLOR_INDEX" val="5"/>
  <p:tag name="KSO_WM_UNIT_FILL_TYPE" val="1"/>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836_1*i*1"/>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1836_1*i*2"/>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FILL_FORE_SCHEMECOLOR_INDEX" val="14"/>
  <p:tag name="KSO_WM_UNIT_FILL_TYPE" val="1"/>
  <p:tag name="KSO_WM_UNIT_TEXT_FILL_FORE_SCHEMECOLOR_INDEX" val="2"/>
  <p:tag name="KSO_WM_UNIT_TEXT_FILL_TYPE" val="1"/>
  <p:tag name="KSO_WM_UNIT_USESOURCEFORMAT_APPLY" val="1"/>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31836_1*i*3"/>
  <p:tag name="KSO_WM_TEMPLATE_CATEGORY" val="custom"/>
  <p:tag name="KSO_WM_TEMPLATE_INDEX" val="20231836"/>
  <p:tag name="KSO_WM_UNIT_LAYERLEVEL" val="1"/>
  <p:tag name="KSO_WM_TAG_VERSION" val="3.0"/>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TEXT_FILL_FORE_SCHEMECOLOR_INDEX" val="2"/>
  <p:tag name="KSO_WM_UNIT_TEXT_FILL_TYPE" val="1"/>
  <p:tag name="KSO_WM_UNIT_USESOURCEFORMAT_APPLY" val="1"/>
</p:tagLst>
</file>

<file path=ppt/tags/tag495.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836"/>
  <p:tag name="KSO_WM_UNIT_ID" val="custom20231836_1*a*1"/>
  <p:tag name="KSO_WM_UNIT_TEXT_TYPE" val="1"/>
  <p:tag name="KSO_WM_UNIT_PRESET_TEXT" val="单击此处添加标题"/>
  <p:tag name="KSO_WM_UNIT_TEXT_FILL_FORE_SCHEMECOLOR_INDEX" val="13"/>
  <p:tag name="KSO_WM_UNIT_TEXT_FILL_TYPE" val="1"/>
  <p:tag name="KSO_WM_UNIT_USESOURCEFORMAT_APPLY" val="1"/>
  <p:tag name="KSO_WM_SLIDE_BACKGROUND_TYPE" val="general"/>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40492659_2*l_i*1_1"/>
  <p:tag name="KSO_WM_TEMPLATE_CATEGORY" val="diagram"/>
  <p:tag name="KSO_WM_TEMPLATE_INDEX" val="40492659"/>
  <p:tag name="KSO_WM_UNIT_LAYERLEVEL" val="1_1"/>
  <p:tag name="KSO_WM_TAG_VERSION" val="3.0"/>
  <p:tag name="KSO_WM_BEAUTIFY_FLAG" val="#wm#"/>
  <p:tag name="KSO_WM_DIAGRAM_GROUP_CODE" val="l1-1"/>
  <p:tag name="KSO_WM_DIAGRAM_VERSION" val="3"/>
  <p:tag name="KSO_WM_DIAGRAM_COLOR_TRICK" val="1"/>
  <p:tag name="KSO_WM_DIAGRAM_COLOR_TEXT_CAN_REMOVE" val="n"/>
  <p:tag name="KSO_WM_UNIT_LINE_FORE_SCHEMECOLOR_INDEX" val="-2"/>
  <p:tag name="KSO_WM_DIAGRAM_MAX_ITEMCNT" val="4"/>
  <p:tag name="KSO_WM_DIAGRAM_MIN_ITEMCNT" val="2"/>
  <p:tag name="KSO_WM_DIAGRAM_VIRTUALLY_FRAME" val="{&quot;height&quot;:276.74407958984375,&quot;left&quot;:410.7,&quot;top&quot;:128.15000744917268,&quot;width&quot;:533.1}"/>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40492659_2*l_h_i*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6"/>
  <p:tag name="KSO_WM_DIAGRAM_MAX_ITEMCNT" val="4"/>
  <p:tag name="KSO_WM_DIAGRAM_MIN_ITEMCNT" val="2"/>
  <p:tag name="KSO_WM_DIAGRAM_VIRTUALLY_FRAME" val="{&quot;height&quot;:276.74407958984375,&quot;left&quot;:410.7,&quot;top&quot;:128.15000744917268,&quot;width&quot;:533.1}"/>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40492659_2*l_h_i*1_3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LINE_FORE_SCHEMECOLOR_INDEX" val="7"/>
  <p:tag name="KSO_WM_DIAGRAM_MAX_ITEMCNT" val="4"/>
  <p:tag name="KSO_WM_DIAGRAM_MIN_ITEMCNT" val="2"/>
  <p:tag name="KSO_WM_DIAGRAM_VIRTUALLY_FRAME" val="{&quot;height&quot;:276.74407958984375,&quot;left&quot;:410.7,&quot;top&quot;:128.15000744917268,&quot;width&quot;:533.1}"/>
  <p:tag name="KSO_WM_DIAGRAM_COLOR_MATCH_VALUE" val="{&quot;shape&quot;:{&quot;fill&quot;:{&quot;type&quot;:0},&quot;glow&quot;:{&quot;colorType&quot;:0},&quot;line&quot;:{&quot;solidLine&quot;:{&quot;brightness&quot;:0,&quot;colorType&quot;:1,&quot;foreColorIndex&quot;:5,&quot;transparency&quot;:0.25},&quot;type&quot;:1},&quot;shadow&quot;:{&quot;colorType&quot;:0},&quot;threeD&quot;:{&quot;curvedSurface&quot;:{&quot;brightness&quot;:0,&quot;colorType&quot;:2,&quot;rgb&quot;:&quot;#000000&quot;},&quot;depth&quot;:{&quot;colorType&quot;:0}}},&quot;text&quot;:{&quot;fill&quot;:{},&quot;glow&quot;:{},&quot;line&quot;:{},&quot;shadow&quot;:{},&quot;threeD&quot;:{}}}"/>
  <p:tag name="KSO_WM_UNIT_LINE_FILL_TYPE" val="2"/>
  <p:tag name="KSO_WM_UNIT_USESOURCEFORMAT_APPLY" val="1"/>
</p:tagLst>
</file>

<file path=ppt/tags/tag499.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40492659_2*l_h_f*1_1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0.7,&quot;top&quot;:128.15000744917268,&quot;width&quot;:53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40492659_2*l_h_a*1_1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0.7,&quot;top&quot;:128.15000744917268,&quot;width&quot;:53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01.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VALUE" val="7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40492659_2*l_h_f*1_2_1"/>
  <p:tag name="KSO_WM_TEMPLATE_CATEGORY" val="diagram"/>
  <p:tag name="KSO_WM_TEMPLATE_INDEX" val="40492659"/>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单击此处添加文本具体内容。"/>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0.7,&quot;top&quot;:128.15000744917268,&quot;width&quot;:53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02.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40492659_2*l_h_a*1_2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0.7,&quot;top&quot;:128.15000744917268,&quot;width&quot;:53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03.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40492659_2*l_h_f*1_3_1"/>
  <p:tag name="KSO_WM_TEMPLATE_CATEGORY" val="diagram"/>
  <p:tag name="KSO_WM_TEMPLATE_INDEX" val="40492659"/>
  <p:tag name="KSO_WM_UNIT_LAYERLEVEL" val="1_1_1"/>
  <p:tag name="KSO_WM_TAG_VERSION" val="3.0"/>
  <p:tag name="KSO_WM_BEAUTIFY_FLAG" val="#wm#"/>
  <p:tag name="KSO_WM_UNIT_VALUE" val="70"/>
  <p:tag name="KSO_WM_DIAGRAM_VERSION" val="3"/>
  <p:tag name="KSO_WM_DIAGRAM_COLOR_TRICK" val="1"/>
  <p:tag name="KSO_WM_DIAGRAM_COLOR_TEXT_CAN_REMOVE" val="n"/>
  <p:tag name="KSO_WM_UNIT_PRESET_TEXT" val="单击此处添加文本具体内容，简明扼要地阐述您的观点。根据需要可酌情增减文字，以便观者准确地理解您传达的思想。"/>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0.7,&quot;top&quot;:128.15000744917268,&quot;width&quot;:53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04.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40492659_2*l_h_a*1_3_1"/>
  <p:tag name="KSO_WM_TEMPLATE_CATEGORY" val="diagram"/>
  <p:tag name="KSO_WM_TEMPLATE_INDEX" val="40492659"/>
  <p:tag name="KSO_WM_UNIT_LAYERLEVEL" val="1_1_1"/>
  <p:tag name="KSO_WM_TAG_VERSION" val="3.0"/>
  <p:tag name="KSO_WM_BEAUTIFY_FLAG" val="#wm#"/>
  <p:tag name="KSO_WM_UNIT_VALUE" val="27"/>
  <p:tag name="KSO_WM_DIAGRAM_VERSION" val="3"/>
  <p:tag name="KSO_WM_DIAGRAM_COLOR_TRICK" val="1"/>
  <p:tag name="KSO_WM_DIAGRAM_COLOR_TEXT_CAN_REMOVE" val="n"/>
  <p:tag name="KSO_WM_UNIT_PRESET_TEXT" val="单击此处添加标题"/>
  <p:tag name="KSO_WM_UNIT_LINE_FORE_SCHEMECOLOR_INDEX" val="-2"/>
  <p:tag name="KSO_WM_UNIT_TEXT_FILL_FORE_SCHEMECOLOR_INDEX" val="1"/>
  <p:tag name="KSO_WM_UNIT_TEXT_FILL_TYPE" val="1"/>
  <p:tag name="KSO_WM_UNIT_TEXT_TYPE" val="1"/>
  <p:tag name="KSO_WM_DIAGRAM_MAX_ITEMCNT" val="4"/>
  <p:tag name="KSO_WM_DIAGRAM_MIN_ITEMCNT" val="2"/>
  <p:tag name="KSO_WM_DIAGRAM_VIRTUALLY_FRAME" val="{&quot;height&quot;:276.74407958984375,&quot;left&quot;:410.7,&quot;top&quot;:128.15000744917268,&quot;width&quot;:533.1}"/>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05.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493*275.244"/>
  <p:tag name="KSO_WM_SLIDE_POSITION" val="418.95*180.4"/>
  <p:tag name="KSO_WM_SLIDE_LAYOUT" val="a_d_l"/>
  <p:tag name="KSO_WM_SLIDE_LAYOUT_CNT" val="1_1_1"/>
  <p:tag name="KSO_WM_SPECIAL_SOURCE" val="bdnull"/>
  <p:tag name="KSO_WM_DIAGRAM_GROUP_CODE" val="l1-1"/>
  <p:tag name="KSO_WM_SLIDE_DIAGTYPE" val="l"/>
  <p:tag name="KSO_WM_TEMPLATE_INDEX" val="20231836"/>
  <p:tag name="KSO_WM_TEMPLATE_SUBCATEGORY" val="0"/>
  <p:tag name="KSO_WM_SLIDE_INDEX" val="1"/>
  <p:tag name="KSO_WM_TAG_VERSION" val="3.0"/>
  <p:tag name="KSO_WM_SLIDE_ID" val="custom20231836_1"/>
  <p:tag name="KSO_WM_SLIDE_ITEM_CNT" val="3"/>
  <p:tag name="KSO_WM_SLIDE_SOURCE" val="WPPAIGenerateSlide"/>
</p:tagLst>
</file>

<file path=ppt/tags/tag5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279527559055,&quot;left&quot;:83.13535433070865,&quot;top&quot;:86.8,&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1_1"/>
  <p:tag name="KSO_WM_UNIT_ID" val="diagram20233329_2*l_h_a*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0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279527559055,&quot;left&quot;:83.13535433070865,&quot;top&quot;:86.8,&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1_1"/>
  <p:tag name="KSO_WM_UNIT_ID" val="diagram20233329_2*l_h_f*1_1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509.xml><?xml version="1.0" encoding="utf-8"?>
<p:tagLst xmlns:p="http://schemas.openxmlformats.org/presentationml/2006/main">
  <p:tag name="KSO_WM_DIAGRAM_VIRTUALLY_FRAME" val="{&quot;height&quot;:432.0279527559055,&quot;left&quot;:83.13535433070865,&quot;top&quot;:86.8,&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29_2*l_h_d*1_1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generate_slide_ai*{&quot;ai_type&quot;:&quot;generate_single_page&quot;,&quot;id&quot;:&quot;http://wps-cdn-docer.ks3-cn-beijing-internal.ksyuncs.com/wps_cdn_docer/storage/20240903/763c87e1086e21466d13246cadefe1ac.jpg@base@tag=imgScale&amp;m=1&amp;w=485&amp;h=753&amp;q=95&quot;}*gallery__ai_v2.1.5_ONLINE*188d26dcada2613ff3748a4241cbe0e1-slide-0"/>
  <p:tag name="KSO_WM_UNIT_LINE_FILL_TYPE" val="2"/>
  <p:tag name="KSO_WM_UNIT_USESOURCEFORMAT_APPLY"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DIAGRAM_VIRTUALLY_FRAME" val="{&quot;height&quot;:432.0279527559055,&quot;left&quot;:83.13535433070865,&quot;top&quot;:86.8,&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3329_2*l_h_i*1_1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TEXT_FILL_FORE_SCHEMECOLOR_INDEX" val="1"/>
  <p:tag name="KSO_WM_UNIT_TEXT_FILL_TYPE" val="1"/>
  <p:tag name="KSO_WM_UNIT_LINE_FILL_TYPE" val="2"/>
  <p:tag name="KSO_WM_UNIT_USESOURCEFORMAT_APPLY" val="1"/>
</p:tagLst>
</file>

<file path=ppt/tags/tag511.xml><?xml version="1.0" encoding="utf-8"?>
<p:tagLst xmlns:p="http://schemas.openxmlformats.org/presentationml/2006/main">
  <p:tag name="KSO_WM_DIAGRAM_VIRTUALLY_FRAME" val="{&quot;height&quot;:432.0279527559055,&quot;left&quot;:83.13535433070865,&quot;top&quot;:86.8,&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29_2*l_h_d*1_2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6"/>
  <p:tag name="MH_PIC_SOURCE_TYPE" val="generate_slide_ai*{&quot;ai_type&quot;:&quot;generate_single_page&quot;,&quot;id&quot;:&quot;http://wps-cdn-docer.ks3-cn-beijing-internal.ksyuncs.com/wps_cdn_docer/storage/20241121/fd9db921c5de8556071145f53fd1a9df.jpg@base@tag=imgScale&amp;m=1&amp;w=485&amp;h=753&amp;q=95&quot;}*gallery__ai_v2.1.5_ONLINE*188d26dcada2613ff3748a4241cbe0e1-slide-0"/>
  <p:tag name="KSO_WM_UNIT_LINE_FILL_TYPE" val="2"/>
  <p:tag name="KSO_WM_UNIT_USESOURCEFORMAT_APPLY" val="1"/>
</p:tagLst>
</file>

<file path=ppt/tags/tag512.xml><?xml version="1.0" encoding="utf-8"?>
<p:tagLst xmlns:p="http://schemas.openxmlformats.org/presentationml/2006/main">
  <p:tag name="KSO_WM_DIAGRAM_VIRTUALLY_FRAME" val="{&quot;height&quot;:432.0279527559055,&quot;left&quot;:83.13535433070865,&quot;top&quot;:86.8,&quot;width&quot;:792.2892913385825}"/>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3329_2*l_h_i*1_2_1"/>
  <p:tag name="KSO_WM_TEMPLATE_CATEGORY" val="diagram"/>
  <p:tag name="KSO_WM_TEMPLATE_INDEX" val="20233329"/>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TEXT_FILL_FORE_SCHEMECOLOR_INDEX" val="1"/>
  <p:tag name="KSO_WM_UNIT_TEXT_FILL_TYPE" val="1"/>
  <p:tag name="KSO_WM_UNIT_LINE_FILL_TYPE" val="2"/>
  <p:tag name="KSO_WM_UNIT_USESOURCEFORMAT_APPLY" val="1"/>
</p:tagLst>
</file>

<file path=ppt/tags/tag5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279527559055,&quot;left&quot;:83.13535433070865,&quot;top&quot;:86.8,&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2_1"/>
  <p:tag name="KSO_WM_UNIT_ID" val="diagram20233329_2*l_h_a*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1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279527559055,&quot;left&quot;:83.13535433070865,&quot;top&quot;:86.8,&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2_1"/>
  <p:tag name="KSO_WM_UNIT_ID" val="diagram20233329_2*l_h_f*1_2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观点。可酌情增减文字，以便观者准确地理解您传达的思想。"/>
  <p:tag name="KSO_WM_UNIT_TEXT_FILL_FORE_SCHEMECOLOR_INDEX" val="1"/>
  <p:tag name="KSO_WM_UNIT_TEXT_FILL_TYPE" val="1"/>
  <p:tag name="KSO_WM_UNIT_USESOURCEFORMAT_APPLY" val="1"/>
</p:tagLst>
</file>

<file path=ppt/tags/tag515.xml><?xml version="1.0" encoding="utf-8"?>
<p:tagLst xmlns:p="http://schemas.openxmlformats.org/presentationml/2006/main">
  <p:tag name="KSO_WM_DIAGRAM_VIRTUALLY_FRAME" val="{&quot;height&quot;:432.0279527559055,&quot;left&quot;:83.13535433070865,&quot;top&quot;:86.8,&quot;width&quot;:792.2892913385825}"/>
  <p:tag name="KSO_WM_DIAGRAM_VERSION" val="3"/>
  <p:tag name="KSO_WM_DIAGRAM_COLOR_TRICK" val="1"/>
  <p:tag name="KSO_WM_DIAGRAM_COLOR_TEXT_CAN_REMOVE" val="n"/>
  <p:tag name="KSO_WM_UNIT_VALUE" val="753*485"/>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29_2*l_h_d*1_3_1"/>
  <p:tag name="KSO_WM_TEMPLATE_CATEGORY" val="diagram"/>
  <p:tag name="KSO_WM_TEMPLATE_INDEX" val="20233329"/>
  <p:tag name="KSO_WM_UNIT_LAYERLEVEL" val="1_1_1"/>
  <p:tag name="KSO_WM_TAG_VERSION" val="3.0"/>
  <p:tag name="KSO_WM_DIAGRAM_MAX_ITEMCNT" val="4"/>
  <p:tag name="KSO_WM_DIAGRAM_MIN_ITEMCNT" val="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7"/>
  <p:tag name="MH_PIC_SOURCE_TYPE" val="generate_slide_ai*{&quot;ai_type&quot;:&quot;generate_single_page&quot;,&quot;id&quot;:&quot;http://wps-cdn-docer.ks3-cn-beijing-internal.ksyuncs.com/wps_cdn_docer/storage/20240325/6bdd543a45ac3b21a1458de1f53852ee.jpg@base@tag=imgScale&amp;m=1&amp;w=485&amp;h=753&amp;q=95&quot;}*gallery__ai_v2.1.5_ONLINE*188d26dcada2613ff3748a4241cbe0e1-slide-0"/>
  <p:tag name="KSO_WM_UNIT_LINE_FILL_TYPE" val="2"/>
  <p:tag name="KSO_WM_UNIT_USESOURCEFORMAT_APPLY" val="1"/>
</p:tagLst>
</file>

<file path=ppt/tags/tag516.xml><?xml version="1.0" encoding="utf-8"?>
<p:tagLst xmlns:p="http://schemas.openxmlformats.org/presentationml/2006/main">
  <p:tag name="KSO_WM_DIAGRAM_VIRTUALLY_FRAME" val="{&quot;height&quot;:432.0279527559055,&quot;left&quot;:83.13535433070865,&quot;top&quot;:86.8,&quot;width&quot;:792.28929133858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3329_2*l_h_i*1_3_1"/>
  <p:tag name="KSO_WM_TEMPLATE_CATEGORY" val="diagram"/>
  <p:tag name="KSO_WM_TEMPLATE_INDEX" val="20233329"/>
  <p:tag name="KSO_WM_UNIT_LAYERLEVEL" val="1_1_1"/>
  <p:tag name="KSO_WM_TAG_VERSION" val="3.0"/>
  <p:tag name="KSO_WM_UNIT_FILL_FORE_SCHEMECOLOR_INDEX" val="14"/>
  <p:tag name="KSO_WM_UNIT_FILL_FORE_SCHEMECOLOR_INDEX_BRIGHTNESS" val="0"/>
  <p:tag name="KSO_WM_DIAGRAM_MAX_ITEMCNT" val="4"/>
  <p:tag name="KSO_WM_DIAGRAM_MIN_ITEMCNT" val="2"/>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TEXT_FILL_FORE_SCHEMECOLOR_INDEX" val="1"/>
  <p:tag name="KSO_WM_UNIT_TEXT_FILL_TYPE" val="1"/>
  <p:tag name="KSO_WM_UNIT_LINE_FILL_TYPE" val="2"/>
  <p:tag name="KSO_WM_UNIT_USESOURCEFORMAT_APPLY" val="1"/>
</p:tagLst>
</file>

<file path=ppt/tags/tag5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279527559055,&quot;left&quot;:83.13535433070865,&quot;top&quot;:86.8,&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a"/>
  <p:tag name="KSO_WM_UNIT_INDEX" val="1_3_1"/>
  <p:tag name="KSO_WM_UNIT_ID" val="diagram20233329_2*l_h_a*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BEAUTIFY_FLAG" val="#wm#"/>
  <p:tag name="KSO_WM_UNIT_PRESET_TEXT" val="单击添加项标题"/>
  <p:tag name="KSO_WM_UNIT_TEXT_FILL_FORE_SCHEMECOLOR_INDEX" val="1"/>
  <p:tag name="KSO_WM_UNIT_TEXT_FILL_TYPE" val="1"/>
  <p:tag name="KSO_WM_UNIT_USESOURCEFORMAT_APPLY" val="1"/>
</p:tagLst>
</file>

<file path=ppt/tags/tag5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32.0279527559055,&quot;left&quot;:83.13535433070865,&quot;top&quot;:86.8,&quot;width&quot;:792.28929133858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YPE" val="l_h_f"/>
  <p:tag name="KSO_WM_UNIT_INDEX" val="1_3_1"/>
  <p:tag name="KSO_WM_UNIT_ID" val="diagram20233329_2*l_h_f*1_3_1"/>
  <p:tag name="KSO_WM_TEMPLATE_CATEGORY" val="diagram"/>
  <p:tag name="KSO_WM_TEMPLATE_INDEX" val="20233329"/>
  <p:tag name="KSO_WM_UNIT_LAYERLEVEL" val="1_1_1"/>
  <p:tag name="KSO_WM_TAG_VERSION" val="3.0"/>
  <p:tag name="KSO_WM_UNIT_TEXT_FILL_FORE_SCHEMECOLOR_INDEX_BRIGHTNESS" val="0.15"/>
  <p:tag name="KSO_WM_UNIT_TEXT_TYPE" val="1"/>
  <p:tag name="KSO_WM_UNIT_TEXT_LAYER_COUNT" val="1"/>
  <p:tag name="KSO_WM_BEAUTIFY_FLAG" val="#wm#"/>
  <p:tag name="KSO_WM_UNIT_PRESET_TEXT" val="单击此处添加文本具体内容，简明扼要地阐述您的内容观点。根据需要可酌情增减文字，以便观者准确地理解您传达的思想。"/>
  <p:tag name="KSO_WM_UNIT_TEXT_FILL_FORE_SCHEMECOLOR_INDEX" val="1"/>
  <p:tag name="KSO_WM_UNIT_TEXT_FILL_TYPE" val="1"/>
  <p:tag name="KSO_WM_UNIT_USESOURCEFORMAT_APPLY" val="1"/>
</p:tagLst>
</file>

<file path=ppt/tags/tag519.xml><?xml version="1.0" encoding="utf-8"?>
<p:tagLst xmlns:p="http://schemas.openxmlformats.org/presentationml/2006/main">
  <p:tag name="KSO_WM_SLIDE_ID" val="diagram20233329_3"/>
  <p:tag name="KSO_WM_TEMPLATE_SUBCATEGORY" val="0"/>
  <p:tag name="KSO_WM_TEMPLATE_MASTER_TYPE" val="0"/>
  <p:tag name="KSO_WM_TEMPLATE_COLOR_TYPE" val="0"/>
  <p:tag name="KSO_WM_SLIDE_TYPE" val="text"/>
  <p:tag name="KSO_WM_SLIDE_SUBTYPE" val="diag"/>
  <p:tag name="KSO_WM_SLIDE_ITEM_CNT" val="4"/>
  <p:tag name="KSO_WM_SLIDE_INDEX" val="3"/>
  <p:tag name="KSO_WM_SLIDE_SIZE" val="792.289*387.858"/>
  <p:tag name="KSO_WM_SLIDE_POSITION" val="83.1354*130.947"/>
  <p:tag name="KSO_WM_DIAGRAM_GROUP_CODE" val="l1-1"/>
  <p:tag name="KSO_WM_SLIDE_DIAGTYPE" val="l"/>
  <p:tag name="KSO_WM_TAG_VERSION" val="3.0"/>
  <p:tag name="KSO_WM_BEAUTIFY_FLAG" val="#wm#"/>
  <p:tag name="KSO_WM_TEMPLATE_CATEGORY" val="diagram"/>
  <p:tag name="KSO_WM_TEMPLATE_INDEX" val="20233329"/>
  <p:tag name="KSO_WM_SLIDE_LAYOUT" val="a_l"/>
  <p:tag name="KSO_WM_SLIDE_LAYOUT_CNT" val="1_1"/>
  <p:tag name="KSO_WM_SLIDE_SOURCE" val="WPPAIGenerateSlide"/>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3226_1*a*1"/>
  <p:tag name="KSO_WM_TEMPLATE_CATEGORY" val="custom"/>
  <p:tag name="KSO_WM_TEMPLATE_INDEX" val="20233226"/>
  <p:tag name="KSO_WM_UNIT_LAYERLEVEL" val="1"/>
  <p:tag name="KSO_WM_TAG_VERSION" val="3.0"/>
  <p:tag name="KSO_WM_BEAUTIFY_FLAG" val="#wm#"/>
  <p:tag name="KSO_WM_UNIT_PRESET_TEXT" val="单击此处添加页面的标题"/>
  <p:tag name="KSO_WM_UNIT_TEXT_TYPE" val="1"/>
  <p:tag name="KSO_WM_UNIT_TEXT_FILL_FORE_SCHEMECOLOR_INDEX" val="13"/>
  <p:tag name="KSO_WM_UNIT_TEXT_FILL_TYPE" val="1"/>
  <p:tag name="KSO_WM_UNIT_USESOURCEFORMAT_APPLY" val="1"/>
  <p:tag name="KSO_WM_SLIDE_BACKGROUND_TYPE" val="general"/>
</p:tagLst>
</file>

<file path=ppt/tags/tag521.xml><?xml version="1.0" encoding="utf-8"?>
<p:tagLst xmlns:p="http://schemas.openxmlformats.org/presentationml/2006/main">
  <p:tag name="KSO_WM_UNIT_VALUE" val="1904*110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226_1*d*1"/>
  <p:tag name="KSO_WM_TEMPLATE_CATEGORY" val="custom"/>
  <p:tag name="KSO_WM_TEMPLATE_INDEX" val="20233226"/>
  <p:tag name="KSO_WM_UNIT_LAYERLEVEL" val="1"/>
  <p:tag name="KSO_WM_TAG_VERSION" val="3.0"/>
  <p:tag name="KSO_WM_BEAUTIFY_FLAG" val="#wm#"/>
  <p:tag name="KSO_WM_UNIT_PICTURE_SUBTYPE" val="b"/>
  <p:tag name="MH_PIC_SOURCE_TYPE" val="generate_slide_ai*{&quot;ai_type&quot;:&quot;generate_single_page&quot;,&quot;id&quot;:&quot;http://wps-cdn-docer.ks3-cn-beijing-internal.ksyuncs.com/wps_cdn_docer/storage/20240613/b749291ed9895e34e151412031a16ac1.jpg@base@tag=imgScale&amp;m=1&amp;w=1102&amp;h=1904&amp;q=95&quot;}*gallery__ai_v2.1.5_ONLINE*3e28c59a5c1c69c06d6a49ecbd64c433-slide-0"/>
  <p:tag name="KSO_WM_UNIT_FILL_FORE_SCHEMECOLOR_INDEX" val="5"/>
  <p:tag name="KSO_WM_UNIT_FILL_TYPE" val="1"/>
  <p:tag name="KSO_WM_UNIT_LINE_FORE_SCHEMECOLOR_INDEX" val="5"/>
  <p:tag name="KSO_WM_UNIT_LINE_FILL_TYPE" val="2"/>
  <p:tag name="KSO_WM_UNIT_USESOURCEFORMAT_APPLY" val="1"/>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5648_2*l_h_i*1_1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52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8_2*l_h_a*1_1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52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8_2*l_h_f*1_1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5648_2*l_h_i*1_1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5"/>
  <p:tag name="KSO_WM_UNIT_LINE_FILL_TYPE" val="2"/>
  <p:tag name="KSO_WM_UNIT_USESOURCEFORMAT_APPLY" val="1"/>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5648_2*l_h_i*1_2_2"/>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VERSION" val="3"/>
  <p:tag name="KSO_WM_DIAGRAM_COLOR_TRICK" val="1"/>
  <p:tag name="KSO_WM_DIAGRAM_COLOR_TEXT_CAN_REMOVE" val="n"/>
  <p:tag name="KSO_WM_UNIT_LINE_FORE_SCHEMECOLOR_INDEX" val="6"/>
  <p:tag name="KSO_WM_UNIT_LINE_FILL_TYPE" val="2"/>
  <p:tag name="KSO_WM_UNIT_USESOURCEFORMAT_APPLY" val="1"/>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5648_2*l_h_i*1_2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5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8_2*l_h_a*1_2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5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8_2*l_h_f*1_2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35648_2*l_h_i*1_3_1"/>
  <p:tag name="KSO_WM_TEMPLATE_CATEGORY" val="diagram"/>
  <p:tag name="KSO_WM_TEMPLATE_INDEX" val="20235648"/>
  <p:tag name="KSO_WM_UNIT_LAYERLEVEL" val="1_1_1"/>
  <p:tag name="KSO_WM_TAG_VERSION" val="3.0"/>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TEXT_FILL_FORE_SCHEMECOLOR_INDEX" val="1"/>
  <p:tag name="KSO_WM_UNIT_TEXT_FILL_TYPE" val="1"/>
  <p:tag name="KSO_WM_UNIT_USESOURCEFORMAT_APPLY" val="1"/>
</p:tagLst>
</file>

<file path=ppt/tags/tag5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8_2*l_h_a*1_3_1"/>
  <p:tag name="KSO_WM_TEMPLATE_CATEGORY" val="diagram"/>
  <p:tag name="KSO_WM_TEMPLATE_INDEX" val="20235648"/>
  <p:tag name="KSO_WM_UNIT_LAYERLEVEL" val="1_1_1"/>
  <p:tag name="KSO_WM_TAG_VERSION" val="3.0"/>
  <p:tag name="KSO_WM_UNIT_VALUE" val="25"/>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USESOURCEFORMAT_APPLY" val="1"/>
</p:tagLst>
</file>

<file path=ppt/tags/tag53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8_2*l_h_f*1_3_1"/>
  <p:tag name="KSO_WM_TEMPLATE_CATEGORY" val="diagram"/>
  <p:tag name="KSO_WM_TEMPLATE_INDEX" val="20235648"/>
  <p:tag name="KSO_WM_UNIT_LAYERLEVEL" val="1_1_1"/>
  <p:tag name="KSO_WM_TAG_VERSION" val="3.0"/>
  <p:tag name="KSO_WM_UNIT_VALUE" val="111"/>
  <p:tag name="KSO_WM_DIAGRAM_MAX_ITEMCNT" val="4"/>
  <p:tag name="KSO_WM_DIAGRAM_MIN_ITEMCNT" val="2"/>
  <p:tag name="KSO_WM_DIAGRAM_VIRTUALLY_FRAME" val="{&quot;height&quot;:361.0956692913385,&quot;left&quot;:359.80296382162265,&quot;top&quot;:131.30000000000004,&quot;width&quot;:552.357429879164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VERSION" val="3"/>
  <p:tag name="KSO_WM_DIAGRAM_COLOR_TRICK" val="1"/>
  <p:tag name="KSO_WM_DIAGRAM_COLOR_TEXT_CAN_REMOVE" val="n"/>
  <p:tag name="KSO_WM_UNIT_PRESET_TEXT" val="单击此处添加编辑正文，文字是您思想的提炼，为了最终演示发布的良好效果。根据需要可酌情增减文字，单击编辑正文，请言简意赅的阐述观点，以便观者解您所传达的信息。"/>
  <p:tag name="KSO_WM_UNIT_TEXT_FILL_FORE_SCHEMECOLOR_INDEX" val="1"/>
  <p:tag name="KSO_WM_UNIT_TEXT_FILL_TYPE" val="1"/>
  <p:tag name="KSO_WM_UNIT_USESOURCEFORMAT_APPLY" val="1"/>
</p:tagLst>
</file>

<file path=ppt/tags/tag5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3329_3*a*1"/>
  <p:tag name="KSO_WM_TEMPLATE_CATEGORY" val="diagram"/>
  <p:tag name="KSO_WM_TEMPLATE_INDEX" val="20233329"/>
  <p:tag name="KSO_WM_UNIT_LAYERLEVEL" val="1"/>
  <p:tag name="KSO_WM_TAG_VERSION" val="3.0"/>
  <p:tag name="KSO_WM_BEAUTIFY_FLAG" val="#wm#"/>
  <p:tag name="KSO_WM_UNIT_VALUE" val="29"/>
  <p:tag name="KSO_WM_UNIT_TEXT_TYPE" val="1"/>
  <p:tag name="KSO_WM_UNIT_PRESET_TEXT" val="单击此处添加标题"/>
  <p:tag name="KSO_WM_UNIT_TEXT_FILL_FORE_SCHEMECOLOR_INDEX" val="13"/>
  <p:tag name="KSO_WM_UNIT_TEXT_FILL_TYPE" val="1"/>
  <p:tag name="KSO_WM_UNIT_USESOURCEFORMAT_APPLY" val="1"/>
</p:tagLst>
</file>

<file path=ppt/tags/tag534.xml><?xml version="1.0" encoding="utf-8"?>
<p:tagLst xmlns:p="http://schemas.openxmlformats.org/presentationml/2006/main">
  <p:tag name="KSO_WM_SLIDE_ID" val="custom20233226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226"/>
  <p:tag name="KSO_WM_SLIDE_TYPE" val="text"/>
  <p:tag name="KSO_WM_SLIDE_SUBTYPE" val="picTxt"/>
  <p:tag name="KSO_WM_SLIDE_SIZE" val="552.5*361.05"/>
  <p:tag name="KSO_WM_SLIDE_POSITION" val="359.65*131.3"/>
  <p:tag name="KSO_WM_SLIDE_LAYOUT" val="a_d_l"/>
  <p:tag name="KSO_WM_SLIDE_LAYOUT_CNT" val="1_1_1"/>
  <p:tag name="KSO_WM_SPECIAL_SOURCE" val="bdnull"/>
  <p:tag name="KSO_WM_DIAGRAM_GROUP_CODE" val="l1-1"/>
  <p:tag name="KSO_WM_SLIDE_DIAGTYPE" val="l"/>
  <p:tag name="KSO_WM_SLIDE_SOURCE" val="WPPAIGenerateSlide"/>
</p:tagLst>
</file>

<file path=ppt/tags/tag53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diagram20233333_2*a*1"/>
  <p:tag name="KSO_WM_TEMPLATE_CATEGORY" val="diagram"/>
  <p:tag name="KSO_WM_TEMPLATE_INDEX" val="20233333"/>
  <p:tag name="KSO_WM_UNIT_LAYERLEVEL" val="1"/>
  <p:tag name="KSO_WM_TAG_VERSION" val="3.0"/>
  <p:tag name="KSO_WM_BEAUTIFY_FLAG" val="#wm#"/>
  <p:tag name="KSO_WM_DIAGRAM_GROUP_CODE" val="l1-1"/>
  <p:tag name="KSO_WM_UNIT_VALUE" val="30"/>
  <p:tag name="KSO_WM_UNIT_PRESET_TEXT" val="单击此处添加标题"/>
  <p:tag name="KSO_WM_UNIT_TEXT_TYPE" val="1"/>
  <p:tag name="KSO_WM_UNIT_TEXT_FILL_FORE_SCHEMECOLOR_INDEX" val="13"/>
  <p:tag name="KSO_WM_UNIT_TEXT_FILL_TYPE" val="1"/>
  <p:tag name="KSO_WM_UNIT_USESOURCEFORMAT_APPLY" val="1"/>
</p:tagLst>
</file>

<file path=ppt/tags/tag5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333_1*l_h_f*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5.0203149606299,&quot;left&quot;:40.2,&quot;top&quot;:98.75,&quot;width&quot;:8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5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333_1*l_h_a*1_1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5.0203149606299,&quot;left&quot;:40.2,&quot;top&quot;:98.75,&quot;width&quot;:8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53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333_1*l_h_i*1_1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55.0203149606299,&quot;left&quot;:40.2,&quot;top&quot;:98.75,&quot;width&quot;:876.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39.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333_1*l_h_d*1_1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55.0203149606299,&quot;left&quot;:40.2,&quot;top&quot;:98.75,&quot;width&quot;:876.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s://wps-docer-property.ks3-cn-beijing-internal.ksyuncs.com/files/c36b/e7af54db992045a05c28e0106f059a2b.jpg%40base%40tag%3DimgScale%26m%3D1%26w%3D650%26h%3D537%26q%3D95?Expires=1756137606&amp;AWSAccessKeyId=AKLTsJGQRfhZT6rHyuTiDsF7Q&amp;Signature=UDAaLYs3%2BL0bjx7lGENlEH9BIig%3D&amp;filename=/e7af54db992045a05c28e0106f059a2b.jpg@base@tag=imgScale&amp;m=1&amp;w=650&amp;h=537&amp;q=95&quot;}*gallery__ai_v2.1.5_ONLINE*321058f2a3d149f3a6ba0f1ee5699866-slide-0"/>
  <p:tag name="KSO_WM_UNIT_FILL_FORE_SCHEMECOLOR_INDEX" val="5"/>
  <p:tag name="KSO_WM_UNIT_FILL_TYPE" val="1"/>
  <p:tag name="KSO_WM_UNIT_LINE_FILL_TYPE" val="2"/>
  <p:tag name="KSO_WM_UNIT_USESOURCEFORMAT_APPLY"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333_1*l_h_f*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5.0203149606299,&quot;left&quot;:40.2,&quot;top&quot;:98.75,&quot;width&quot;:8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5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333_1*l_h_a*1_2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5.0203149606299,&quot;left&quot;:40.2,&quot;top&quot;:98.75,&quot;width&quot;:8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54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333_1*l_h_i*1_2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55.0203149606299,&quot;left&quot;:40.2,&quot;top&quot;:98.75,&quot;width&quot;:876.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43.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333_1*l_h_d*1_2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55.0203149606299,&quot;left&quot;:40.2,&quot;top&quot;:98.75,&quot;width&quot;:876.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0926/4f59639c82555dc36a9e34e3539f3f2b.jpg@base@tag=imgScale&amp;m=1&amp;w=650&amp;h=537&amp;q=95&quot;}*gallery__ai_v2.1.5_ONLINE*321058f2a3d149f3a6ba0f1ee5699866-slide-0"/>
  <p:tag name="KSO_WM_UNIT_FILL_FORE_SCHEMECOLOR_INDEX" val="6"/>
  <p:tag name="KSO_WM_UNIT_FILL_TYPE" val="1"/>
  <p:tag name="KSO_WM_UNIT_LINE_FILL_TYPE" val="2"/>
  <p:tag name="KSO_WM_UNIT_USESOURCEFORMAT_APPLY" val="1"/>
</p:tagLst>
</file>

<file path=ppt/tags/tag54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333_1*l_h_f*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5.0203149606299,&quot;left&quot;:40.2,&quot;top&quot;:98.75,&quot;width&quot;:8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添加文本内容，简明扼要阐述观点。根据需要酌情增减文字，以便观者准确理解您传达的思想。根据需要可酌情增减文字，以便观者准确地理解您传达的思想。"/>
  <p:tag name="KSO_WM_UNIT_TEXT_TYPE" val="1"/>
  <p:tag name="KSO_WM_UNIT_TEXT_LAYER_COUNT" val="1"/>
  <p:tag name="KSO_WM_UNIT_USESOURCEFORMAT_APPLY" val="1"/>
</p:tagLst>
</file>

<file path=ppt/tags/tag5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333_1*l_h_a*1_3_1"/>
  <p:tag name="KSO_WM_TEMPLATE_CATEGORY" val="diagram"/>
  <p:tag name="KSO_WM_TEMPLATE_INDEX" val="20233333"/>
  <p:tag name="KSO_WM_UNIT_LAYERLEVEL" val="1_1_1"/>
  <p:tag name="KSO_WM_TAG_VERSION" val="3.0"/>
  <p:tag name="KSO_WM_BEAUTIFY_FLAG" val="#wm#"/>
  <p:tag name="KSO_WM_UNIT_TEXT_FILL_FORE_SCHEMECOLOR_INDEX_BRIGHTNESS" val="0.15"/>
  <p:tag name="KSO_WM_DIAGRAM_VERSION" val="3"/>
  <p:tag name="KSO_WM_DIAGRAM_COLOR_TRICK" val="1"/>
  <p:tag name="KSO_WM_DIAGRAM_COLOR_TEXT_CAN_REMOVE" val="n"/>
  <p:tag name="KSO_WM_DIAGRAM_GROUP_CODE" val="l1-1"/>
  <p:tag name="KSO_WM_UNIT_TEXT_FILL_FORE_SCHEMECOLOR_INDEX" val="1"/>
  <p:tag name="KSO_WM_UNIT_TEXT_FILL_TYPE" val="1"/>
  <p:tag name="KSO_WM_DIAGRAM_MAX_ITEMCNT" val="4"/>
  <p:tag name="KSO_WM_DIAGRAM_MIN_ITEMCNT" val="3"/>
  <p:tag name="KSO_WM_DIAGRAM_VIRTUALLY_FRAME" val="{&quot;height&quot;:355.0203149606299,&quot;left&quot;:40.2,&quot;top&quot;:98.75,&quot;width&quot;:876.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添加项标题"/>
  <p:tag name="KSO_WM_UNIT_TEXT_TYPE" val="1"/>
  <p:tag name="KSO_WM_UNIT_USESOURCEFORMAT_APPLY" val="1"/>
</p:tagLst>
</file>

<file path=ppt/tags/tag54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333_1*l_h_i*1_3_1"/>
  <p:tag name="KSO_WM_TEMPLATE_CATEGORY" val="diagram"/>
  <p:tag name="KSO_WM_TEMPLATE_INDEX" val="20233333"/>
  <p:tag name="KSO_WM_UNIT_LAYERLEVEL" val="1_1_1"/>
  <p:tag name="KSO_WM_TAG_VERSION" val="3.0"/>
  <p:tag name="KSO_WM_BEAUTIFY_FLAG" val="#wm#"/>
  <p:tag name="KSO_WM_UNIT_FILL_TYPE" val="3"/>
  <p:tag name="KSO_WM_DIAGRAM_MAX_ITEMCNT" val="4"/>
  <p:tag name="KSO_WM_DIAGRAM_MIN_ITEMCNT" val="3"/>
  <p:tag name="KSO_WM_DIAGRAM_VIRTUALLY_FRAME" val="{&quot;height&quot;:355.0203149606299,&quot;left&quot;:40.2,&quot;top&quot;:98.75,&quot;width&quot;:876.5}"/>
  <p:tag name="KSO_WM_DIAGRAM_COLOR_MATCH_VALUE" val="{&quot;shape&quot;:{&quot;fill&quot;:{&quot;gradient&quot;:[{&quot;brightness&quot;:0,&quot;colorType&quot;:1,&quot;foreColorIndex&quot;:5,&quot;pos&quot;:0,&quot;transparency&quot;:0.6000000238418579},{&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2"/>
  <p:tag name="KSO_WM_UNIT_TEXT_FILL_TYPE" val="1"/>
  <p:tag name="KSO_WM_UNIT_USESOURCEFORMAT_APPLY" val="1"/>
</p:tagLst>
</file>

<file path=ppt/tags/tag547.xml><?xml version="1.0" encoding="utf-8"?>
<p:tagLst xmlns:p="http://schemas.openxmlformats.org/presentationml/2006/main">
  <p:tag name="KSO_WM_DIAGRAM_VERSION" val="3"/>
  <p:tag name="KSO_WM_DIAGRAM_COLOR_TRICK" val="1"/>
  <p:tag name="KSO_WM_DIAGRAM_COLOR_TEXT_CAN_REMOVE" val="n"/>
  <p:tag name="KSO_WM_UNIT_VALUE" val="537*65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3333_1*l_h_d*1_3_1"/>
  <p:tag name="KSO_WM_TEMPLATE_CATEGORY" val="diagram"/>
  <p:tag name="KSO_WM_TEMPLATE_INDEX" val="20233333"/>
  <p:tag name="KSO_WM_UNIT_LAYERLEVEL" val="1_1_1"/>
  <p:tag name="KSO_WM_TAG_VERSION" val="3.0"/>
  <p:tag name="KSO_WM_BEAUTIFY_FLAG" val="#wm#"/>
  <p:tag name="KSO_WM_UNIT_LINE_FORE_SCHEMECOLOR_INDEX" val="13"/>
  <p:tag name="KSO_WM_DIAGRAM_MAX_ITEMCNT" val="4"/>
  <p:tag name="KSO_WM_DIAGRAM_MIN_ITEMCNT" val="3"/>
  <p:tag name="KSO_WM_DIAGRAM_VIRTUALLY_FRAME" val="{&quot;height&quot;:355.0203149606299,&quot;left&quot;:40.2,&quot;top&quot;:98.75,&quot;width&quot;:876.5}"/>
  <p:tag name="KSO_WM_DIAGRAM_COLOR_MATCH_VALUE" val="{&quot;shape&quot;:{&quot;fill&quot;:{&quot;solid&quot;:{&quot;brightness&quot;:0,&quot;colorType&quot;:1,&quot;foreColorIndex&quot;:5,&quot;transparency&quot;:0.44999998807907104},&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MH_PIC_SOURCE_TYPE" val="generate_slide_ai*{&quot;ai_type&quot;:&quot;generate_single_page&quot;,&quot;id&quot;:&quot;http://wps-cdn-docer.ks3-cn-beijing-internal.ksyuncs.com/wps_cdn_docer/storage/20241126/466c5e5138b6833bdec0791f66a2af4e.jpg@base@tag=imgScale&amp;m=1&amp;w=650&amp;h=537&amp;q=95&quot;}*gallery__ai_v2.1.5_ONLINE*321058f2a3d149f3a6ba0f1ee5699866-slide-0"/>
  <p:tag name="KSO_WM_UNIT_FILL_FORE_SCHEMECOLOR_INDEX" val="7"/>
  <p:tag name="KSO_WM_UNIT_FILL_TYPE" val="1"/>
  <p:tag name="KSO_WM_UNIT_LINE_FILL_TYPE" val="2"/>
  <p:tag name="KSO_WM_UNIT_USESOURCEFORMAT_APPLY" val="1"/>
</p:tagLst>
</file>

<file path=ppt/tags/tag548.xml><?xml version="1.0" encoding="utf-8"?>
<p:tagLst xmlns:p="http://schemas.openxmlformats.org/presentationml/2006/main">
  <p:tag name="KSO_WM_SLIDE_ID" val="diagram20233333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33"/>
  <p:tag name="KSO_WM_SLIDE_TYPE" val="text"/>
  <p:tag name="KSO_WM_SLIDE_SUBTYPE" val="diag"/>
  <p:tag name="KSO_WM_SLIDE_SIZE" val="850.874*366.637"/>
  <p:tag name="KSO_WM_SLIDE_POSITION" val="54.8*130.139"/>
  <p:tag name="KSO_WM_SLIDE_LAYOUT" val="a_l"/>
  <p:tag name="KSO_WM_SLIDE_LAYOUT_CNT" val="1_1"/>
  <p:tag name="KSO_WM_SPECIAL_SOURCE" val="bdnull"/>
  <p:tag name="KSO_WM_DIAGRAM_GROUP_CODE" val="l1-1"/>
  <p:tag name="KSO_WM_SLIDE_DIAGTYPE" val="l"/>
  <p:tag name="KSO_WM_SLIDE_SOURCE" val="WPPAIGenerateSlide"/>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5281_40*i*1"/>
  <p:tag name="KSO_WM_TEMPLATE_CATEGORY" val="custom"/>
  <p:tag name="KSO_WM_TEMPLATE_INDEX" val="20205281"/>
  <p:tag name="KSO_WM_UNIT_LAYERLEVEL" val="1"/>
  <p:tag name="KSO_WM_TAG_VERSION" val="1.0"/>
  <p:tag name="KSO_WM_BEAUTIFY_FLAG" val="#wm#"/>
  <p:tag name="KSO_WM_UNIT_BLOCK" val="0"/>
  <p:tag name="KSO_WM_UNIT_SM_LIMIT_TYPE" val="3"/>
  <p:tag name="KSO_WM_UNIT_DEC_AREA_ID" val="bf77e5e66e954209acbbdfed3b2f0e51"/>
  <p:tag name="KSO_WM_UNIT_DECORATE_INFO" val="{&quot;DecorateInfoH&quot;:{&quot;IsAbs&quot;:true},&quot;DecorateInfoW&quot;:{&quot;IsAbs&quot;:false},&quot;DecorateInfoX&quot;:{&quot;IsAbs&quot;:true,&quot;Pos&quot;:0},&quot;DecorateInfoY&quot;:{&quot;IsAbs&quot;:true,&quot;Pos&quot;:0},&quot;ReferentInfo&quot;:{&quot;Id&quot;:&quot;aec42960b0a84b6aa3cb2001661acd76&quot;,&quot;X&quot;:{&quot;Pos&quot;:0},&quot;Y&quot;:{&quot;Pos&quot;:2}},&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LINE_FORE_SCHEMECOLOR_INDEX_BRIGHTNESS" val="0.25"/>
  <p:tag name="KSO_WM_UNIT_LINE_FORE_SCHEMECOLOR_INDEX" val="13"/>
  <p:tag name="KSO_WM_UNIT_LINE_FILL_TYPE"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40*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Lst>
</file>

<file path=ppt/tags/tag551.xml><?xml version="1.0" encoding="utf-8"?>
<p:tagLst xmlns:p="http://schemas.openxmlformats.org/presentationml/2006/main">
  <p:tag name="KSO_WM_SLIDE_ID" val="custom20205281_40"/>
  <p:tag name="KSO_WM_TEMPLATE_SUBCATEGORY" val="21"/>
  <p:tag name="KSO_WM_TEMPLATE_MASTER_TYPE" val="1"/>
  <p:tag name="KSO_WM_TEMPLATE_COLOR_TYPE" val="1"/>
  <p:tag name="KSO_WM_SLIDE_TYPE" val="endPage"/>
  <p:tag name="KSO_WM_SLIDE_SUBTYPE" val="pureTxt"/>
  <p:tag name="KSO_WM_SLIDE_ITEM_CNT" val="0"/>
  <p:tag name="KSO_WM_SLIDE_INDEX" val="40"/>
  <p:tag name="KSO_WM_TAG_VERSION" val="1.0"/>
  <p:tag name="KSO_WM_BEAUTIFY_FLAG" val="#wm#"/>
  <p:tag name="KSO_WM_TEMPLATE_CATEGORY" val="custom"/>
  <p:tag name="KSO_WM_TEMPLATE_INDEX" val="20205281"/>
  <p:tag name="KSO_WM_SLIDE_LAYOUT" val="a_b_f"/>
  <p:tag name="KSO_WM_SLIDE_LAYOUT_CNT" val="1_1_2"/>
  <p:tag name="KSO_WM_UNIT_SHOW_EDIT_AREA_INDICATION" val="1"/>
  <p:tag name="KSO_WM_TEMPLATE_THUMBS_INDEX" val="1、4、7、12、13、14、15、16、17、18、20、24、25、28、33、36、40、43、44"/>
  <p:tag name="KSO_WM_CHIP_INFOS" val="{&quot;layout_type&quot;:&quot;forleft&quot;,&quot;slide_type&quot;:[&quot;endPage&quot;],&quot;aspect_ratio&quot;:&quot;16:9&quot;}"/>
  <p:tag name="KSO_WM_CHIP_XID" val="5ec34a930ac41c4a0a525d3b"/>
  <p:tag name="KSO_WM_CHIP_FILLPROP" val="[[{&quot;fill_id&quot;:&quot;d4089bcb58db42069348158c66880bc0&quot;,&quot;fill_align&quot;:&quot;cm&quot;,&quot;text_align&quot;:&quot;lm&quot;,&quot;text_direction&quot;:&quot;horizontal&quot;,&quot;chip_types&quot;:[&quot;text&quot;,&quot;header&quot;]}]]"/>
  <p:tag name="KSO_WM_CHIP_DECFILLPROP" val="[]"/>
  <p:tag name="KSO_WM_CHIP_GROUPID" val="5ebf6661ddc3daf3fef3f760"/>
  <p:tag name="KSO_WM_SLIDE_LAYOUT_INFO" val="{&quot;id&quot;:&quot;2020-11-26T16:18:27&quot;,&quot;maxSize&quot;:{&quot;size1&quot;:44.20376654730903},&quot;minSize&quot;:{&quot;size1&quot;:33.50376654730903},&quot;normalSize&quot;:{&quot;size1&quot;:36.60376654730903},&quot;subLayout&quot;:[{&quot;id&quot;:&quot;2020-11-26T16:18:27&quot;,&quot;margin&quot;:{&quot;bottom&quot;:0.23982524871826172,&quot;left&quot;:2.434183359146118,&quot;right&quot;:18.714738845825195,&quot;top&quot;:4.947504997253418},&quot;type&quot;:0},{&quot;id&quot;:&quot;2020-11-26T16:18:27&quot;,&quot;maxSize&quot;:{&quot;size1&quot;:35.57606019583544},&quot;minSize&quot;:{&quot;size1&quot;:22.67606019583543},&quot;normalSize&quot;:{&quot;size1&quot;:30.576060195835435},&quot;subLayout&quot;:[{&quot;id&quot;:&quot;2020-11-26T16:18:27&quot;,&quot;margin&quot;:{&quot;bottom&quot;:0.48761552572250366,&quot;left&quot;:2.1166832447052,&quot;right&quot;:18.344324111938477,&quot;top&quot;:0.21349433064460754},&quot;type&quot;:0},{&quot;id&quot;:&quot;2020-11-26T16:18:27&quot;,&quot;margin&quot;:{&quot;bottom&quot;:4.947526931762695,&quot;left&quot;:2.1166832447052,&quot;right&quot;:18.344324111938477,&quot;top&quot;:0.6648091673851013},&quot;type&quot;:0}],&quot;type&quot;:0}],&quot;type&quot;:0}"/>
  <p:tag name="KSO_WM_SLIDE_BK_DARK_LIGHT" val="2"/>
  <p:tag name="KSO_WM_SLIDE_BACKGROUND_TYPE" val="general"/>
  <p:tag name="KSO_WM_SLIDE_SUPPORT_FEATURE_TYPE" val="0"/>
  <p:tag name="KSO_WM_CHIP_COLORING" val="1"/>
  <p:tag name="KSO_WM_TEMPLATE_ASSEMBLE_XID" val="5fbf64c69532eafaafd417f6"/>
  <p:tag name="KSO_WM_TEMPLATE_ASSEMBLE_GROUPID" val="5fbf1fd79532eafaafd2988c"/>
  <p:tag name="KSO_WM_SLIDE_SIZE" val="380*460"/>
  <p:tag name="KSO_WM_SLIDE_POSITION" val="60*39"/>
</p:tagLst>
</file>

<file path=ppt/tags/tag552.xml><?xml version="1.0" encoding="utf-8"?>
<p:tagLst xmlns:p="http://schemas.openxmlformats.org/presentationml/2006/main">
  <p:tag name="resource_record_key" val="{&quot;65&quot;:[20205281],&quot;70&quot;:[3318299]}"/>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4"/>
  <p:tag name="KSO_WM_UNIT_TYPE" val="a"/>
  <p:tag name="KSO_WM_UNIT_INDEX" val="1"/>
  <p:tag name="KSO_WM_UNIT_ISNUMDGMTITLE" val="0"/>
  <p:tag name="KSO_WM_UNIT_PRESET_TEXT" val="家庭宠物养护手册"/>
  <p:tag name="KSO_WM_UNIT_BLOCK" val="0"/>
  <p:tag name="KSO_WM_UNIT_DEC_AREA_ID" val="4726afa3e65b4bf88819b5b759434b87"/>
  <p:tag name="KSO_WM_UNIT_DEFAULT_FONT" val="24;60;4"/>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15"/>
  <p:tag name="KSO_WM_UNIT_TEXT_FILL_FORE_SCHEMECOLOR_INDEX" val="13"/>
  <p:tag name="KSO_WM_UNIT_TEXT_FILL_TYPE" val="1"/>
  <p:tag name="KSO_WM_TEMPLATE_ASSEMBLE_XID" val="5fbf64c69532eafaafd417e2"/>
  <p:tag name="KSO_WM_TEMPLATE_ASSEMBLE_GROUPID" val="5fbf1fd79532eafaafd2988c"/>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b*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19"/>
  <p:tag name="KSO_WM_UNIT_TYPE" val="b"/>
  <p:tag name="KSO_WM_UNIT_INDEX" val="1"/>
  <p:tag name="KSO_WM_UNIT_ISNUMDGMTITLE" val="0"/>
  <p:tag name="KSO_WM_UNIT_PRESET_TEXT" val="此处添加副标题内容"/>
  <p:tag name="KSO_WM_UNIT_BLOCK" val="0"/>
  <p:tag name="KSO_WM_UNIT_DEC_AREA_ID" val="c980e97159444202a620411a5082c42f"/>
  <p:tag name="KSO_WM_UNIT_DEFAULT_FONT" val="18;24;2"/>
  <p:tag name="KSO_WM_CHIP_GROUPID" val="5f2a1e7645e1f15ec24fe43a"/>
  <p:tag name="KSO_WM_CHIP_XID" val="5f2a1e7645e1f15ec24fe43b"/>
  <p:tag name="KSO_WM_CHIP_FILLAREA_FILL_RULE" val="{&quot;fill_align&quot;:&quot;cm&quot;,&quot;fill_mode&quot;:&quot;adaptive&quot;,&quot;sacle_strategy&quot;:&quot;smart&quot;}"/>
  <p:tag name="KSO_WM_ASSEMBLE_CHIP_INDEX" val="e7f8d54b29ea4f68b5544b20392582ab"/>
  <p:tag name="KSO_WM_UNIT_TEXT_FILL_FORE_SCHEMECOLOR_INDEX_BRIGHTNESS" val="0.35"/>
  <p:tag name="KSO_WM_UNIT_TEXT_FILL_FORE_SCHEMECOLOR_INDEX" val="13"/>
  <p:tag name="KSO_WM_UNIT_TEXT_FILL_TYPE" val="1"/>
  <p:tag name="KSO_WM_TEMPLATE_ASSEMBLE_XID" val="5fbf64c69532eafaafd417e2"/>
  <p:tag name="KSO_WM_TEMPLATE_ASSEMBLE_GROUPID" val="5fbf1fd79532eafaafd2988c"/>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1fa11bda226a455ca6ba1ba2585497f6"/>
  <p:tag name="KSO_WM_CHIP_FILLAREA_FILL_RULE" val="{&quot;fill_align&quot;:&quot;lm&quot;,&quot;fill_effect&quot;:[],&quot;fill_mode&quot;:&quot;adaptive&quot;,&quot;sacle_strategy&quot;:&quot;stretch&quot;}"/>
  <p:tag name="KSO_WM_UNIT_DEC_SUPPORTCHANGEPIC" val="0"/>
  <p:tag name="KSO_WM_UNIT_DEC_CHANGEPICRESERVED" val="1"/>
  <p:tag name="KSO_WM_ASSEMBLE_CHIP_INDEX" val="3c643b16711a471d8982d5266608e1e0"/>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e2a2e79d46dd450f80f23d091c2085ce"/>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3c69c1f958fd46a3bf647e79ab38608b"/>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f47f2a8bcc064cf9a30c31cdd038daa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19756d405b8c42e2962b15d8b4036fac"/>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281_1*a*1"/>
  <p:tag name="KSO_WM_TEMPLATE_CATEGORY" val="custom"/>
  <p:tag name="KSO_WM_TEMPLATE_INDEX" val="20205281"/>
  <p:tag name="KSO_WM_UNIT_LAYERLEVEL" val="1"/>
  <p:tag name="KSO_WM_TAG_VERSION" val="1.0"/>
  <p:tag name="KSO_WM_BEAUTIFY_FLAG" val="#wm#"/>
  <p:tag name="KSO_WM_UNIT_ISCONTENTSTITLE" val="0"/>
  <p:tag name="KSO_WM_UNIT_NOCLEAR" val="0"/>
  <p:tag name="KSO_WM_UNIT_VALUE" val="42"/>
  <p:tag name="KSO_WM_UNIT_TYPE" val="a"/>
  <p:tag name="KSO_WM_UNIT_INDEX" val="1"/>
  <p:tag name="KSO_WM_UNIT_ISNUMDGMTITLE" val="0"/>
  <p:tag name="KSO_WM_UNIT_PRESET_TEXT" val="单击此处可以编辑与添加低于大约三十字的章节标题"/>
  <p:tag name="KSO_WM_UNIT_BLOCK" val="0"/>
  <p:tag name="KSO_WM_UNIT_DEC_AREA_ID" val="933cf5ac4a0c4657b2fa732c8e832c36"/>
  <p:tag name="KSO_WM_CHIP_GROUPID" val="5f2a4d1d1f3c142e57c6bacd"/>
  <p:tag name="KSO_WM_CHIP_XID" val="5f2a4d1d1f3c142e57c6bace"/>
  <p:tag name="KSO_WM_CHIP_FILLAREA_FILL_RULE" val="{&quot;fill_align&quot;:&quot;cm&quot;,&quot;fill_mode&quot;:&quot;adaptive&quot;,&quot;sacle_strategy&quot;:&quot;smart&quot;}"/>
  <p:tag name="KSO_WM_ASSEMBLE_CHIP_INDEX" val="f8c7e8916c29420897b8dff624572747"/>
  <p:tag name="KSO_WM_UNIT_TEXT_FILL_FORE_SCHEMECOLOR_INDEX_BRIGHTNESS" val="0.15"/>
  <p:tag name="KSO_WM_UNIT_TEXT_FILL_FORE_SCHEMECOLOR_INDEX" val="13"/>
  <p:tag name="KSO_WM_UNIT_TEXT_FILL_TYPE" val="1"/>
  <p:tag name="KSO_WM_TEMPLATE_ASSEMBLE_XID" val="5fbf64c69532eafaafd417d9"/>
  <p:tag name="KSO_WM_TEMPLATE_ASSEMBLE_GROUPID" val="5fbf1fd79532eafaafd2988c"/>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2*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e"/>
  <p:tag name="KSO_WM_UNIT_DEC_AREA_ID" val="043b782a0dd244e78b4d1220a3bc8938"/>
  <p:tag name="KSO_WM_CHIP_FILLAREA_FILL_RULE" val="{&quot;fill_align&quot;:&quot;rm&quot;,&quot;fill_effect&quot;:[],&quot;fill_mode&quot;:&quot;adaptive&quot;,&quot;sacle_strategy&quot;:&quot;stretch&quot;}"/>
  <p:tag name="KSO_WM_UNIT_DEC_SUPPORTCHANGEPIC" val="0"/>
  <p:tag name="KSO_WM_UNIT_DEC_CHANGEPICRESERVED" val="1"/>
  <p:tag name="KSO_WM_ASSEMBLE_CHIP_INDEX" val="017524e0bcd14815adf38ab3bd711d8d"/>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21b15e502eb849d8b1767f4711a1e412"/>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ac988fbcfd78487ba4274cc1691c4e8d"/>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u"/>
  <p:tag name="KSO_WM_UNIT_TYPE" val="i"/>
  <p:tag name="KSO_WM_UNIT_INDEX" val="1"/>
  <p:tag name="KSO_WM_UNIT_ID" val="chip20205281_1*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d"/>
  <p:tag name="KSO_WM_UNIT_DEC_AREA_ID" val="06c5d36f0207429d8af4b9e5b769cbb5"/>
  <p:tag name="KSO_WM_CHIP_FILLAREA_FILL_RULE" val="{&quot;fill_align&quot;:&quot;cm&quot;,&quot;fill_effect&quot;:[],&quot;fill_mode&quot;:&quot;adaptive&quot;,&quot;sacle_strategy&quot;:&quot;stretch&quot;}"/>
  <p:tag name="KSO_WM_UNIT_DEC_SUPPORTCHANGEPIC" val="0"/>
  <p:tag name="KSO_WM_UNIT_DEC_CHANGEPICRESERVED" val="1"/>
  <p:tag name="KSO_WM_ASSEMBLE_CHIP_INDEX" val="465b8a8e50694a7a827a5c8d0e8f4e9f"/>
</p:tagLst>
</file>

<file path=ppt/tags/tag85.xml><?xml version="1.0" encoding="utf-8"?>
<p:tagLst xmlns:p="http://schemas.openxmlformats.org/presentationml/2006/main">
  <p:tag name="KSO_WM_UNIT_ISCONTENTSTITLE" val="0"/>
  <p:tag name="KSO_WM_UNIT_ISNUMDGMTITLE" val="0"/>
  <p:tag name="KSO_WM_UNIT_NOCLEAR" val="0"/>
  <p:tag name="KSO_WM_UNIT_VALUE" val="40"/>
  <p:tag name="KSO_WM_UNIT_HIGHLIGHT" val="0"/>
  <p:tag name="KSO_WM_UNIT_COMPATIBLE" val="0"/>
  <p:tag name="KSO_WM_UNIT_DIAGRAM_ISNUMVISUAL" val="0"/>
  <p:tag name="KSO_WM_UNIT_DIAGRAM_ISREFERUNIT" val="0"/>
  <p:tag name="KSO_WM_UNIT_TYPE" val="b"/>
  <p:tag name="KSO_WM_UNIT_INDEX" val="1"/>
  <p:tag name="KSO_WM_UNIT_ID" val="custom20205281_1*b*1"/>
  <p:tag name="KSO_WM_TEMPLATE_CATEGORY" val="custom"/>
  <p:tag name="KSO_WM_TEMPLATE_INDEX" val="20205281"/>
  <p:tag name="KSO_WM_UNIT_LAYERLEVEL" val="1"/>
  <p:tag name="KSO_WM_TAG_VERSION" val="1.0"/>
  <p:tag name="KSO_WM_BEAUTIFY_FLAG" val="#wm#"/>
  <p:tag name="KSO_WM_UNIT_PRESET_TEXT" val="单击此处添加副标题内容"/>
  <p:tag name="KSO_WM_UNIT_DEFAULT_FONT" val="16;20;2"/>
  <p:tag name="KSO_WM_UNIT_BLOCK" val="0"/>
  <p:tag name="KSO_WM_UNIT_DEC_AREA_ID" val="b810483879e54c46abefc5c634957157"/>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35"/>
  <p:tag name="KSO_WM_UNIT_TEXT_FILL_FORE_SCHEMECOLOR_INDEX" val="13"/>
  <p:tag name="KSO_WM_UNIT_TEXT_FILL_TYPE" val="1"/>
  <p:tag name="KSO_WM_TEMPLATE_ASSEMBLE_XID" val="5fbf64c69532eafaafd417f6"/>
  <p:tag name="KSO_WM_TEMPLATE_ASSEMBLE_GROUPID" val="5fbf1fd79532eafaafd2988c"/>
</p:tagLst>
</file>

<file path=ppt/tags/tag86.xml><?xml version="1.0" encoding="utf-8"?>
<p:tagLst xmlns:p="http://schemas.openxmlformats.org/presentationml/2006/main">
  <p:tag name="KSO_WM_UNIT_ISCONTENTSTITLE" val="0"/>
  <p:tag name="KSO_WM_UNIT_ISNUMDGMTITLE" val="0"/>
  <p:tag name="KSO_WM_UNIT_NOCLEAR" val="1"/>
  <p:tag name="KSO_WM_UNIT_VALUE" val="6"/>
  <p:tag name="KSO_WM_UNIT_HIGHLIGHT" val="0"/>
  <p:tag name="KSO_WM_UNIT_COMPATIBLE" val="0"/>
  <p:tag name="KSO_WM_UNIT_DIAGRAM_ISNUMVISUAL" val="0"/>
  <p:tag name="KSO_WM_UNIT_DIAGRAM_ISREFERUNIT" val="0"/>
  <p:tag name="KSO_WM_UNIT_TYPE" val="a"/>
  <p:tag name="KSO_WM_UNIT_INDEX" val="1"/>
  <p:tag name="KSO_WM_UNIT_ID" val="custom20205281_1*a*1"/>
  <p:tag name="KSO_WM_TEMPLATE_CATEGORY" val="custom"/>
  <p:tag name="KSO_WM_TEMPLATE_INDEX" val="20205281"/>
  <p:tag name="KSO_WM_UNIT_LAYERLEVEL" val="1"/>
  <p:tag name="KSO_WM_TAG_VERSION" val="1.0"/>
  <p:tag name="KSO_WM_BEAUTIFY_FLAG" val="#wm#"/>
  <p:tag name="KSO_WM_UNIT_PRESET_TEXT" val="谢谢观看"/>
  <p:tag name="KSO_WM_UNIT_DEFAULT_FONT" val="56;72;4"/>
  <p:tag name="KSO_WM_UNIT_BLOCK" val="0"/>
  <p:tag name="KSO_WM_UNIT_DEC_AREA_ID" val="aec42960b0a84b6aa3cb2001661acd76"/>
  <p:tag name="KSO_WM_CHIP_GROUPID" val="5ebdf7a70ac41c4a0a525526"/>
  <p:tag name="KSO_WM_CHIP_XID" val="5ebdf7a70ac41c4a0a525527"/>
  <p:tag name="KSO_WM_CHIP_FILLAREA_FILL_RULE" val="{&quot;fill_align&quot;:&quot;cm&quot;,&quot;fill_mode&quot;:&quot;adaptive&quot;,&quot;sacle_strategy&quot;:&quot;smart&quot;}"/>
  <p:tag name="KSO_WM_ASSEMBLE_CHIP_INDEX" val="2b594f06fe0345a89c24a48b7525b6ef"/>
  <p:tag name="KSO_WM_UNIT_TEXT_FILL_FORE_SCHEMECOLOR_INDEX_BRIGHTNESS" val="0.15"/>
  <p:tag name="KSO_WM_UNIT_TEXT_FILL_FORE_SCHEMECOLOR_INDEX" val="13"/>
  <p:tag name="KSO_WM_UNIT_TEXT_FILL_TYPE" val="1"/>
  <p:tag name="KSO_WM_TEMPLATE_ASSEMBLE_XID" val="5fbf64c69532eafaafd417f6"/>
  <p:tag name="KSO_WM_TEMPLATE_ASSEMBLE_GROUPID" val="5fbf1fd79532eafaafd2988c"/>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5281_1*i*2"/>
  <p:tag name="KSO_WM_TEMPLATE_CATEGORY" val="custom"/>
  <p:tag name="KSO_WM_TEMPLATE_INDEX" val="20205281"/>
  <p:tag name="KSO_WM_UNIT_LAYERLEVEL" val="1"/>
  <p:tag name="KSO_WM_TAG_VERSION" val="1.0"/>
  <p:tag name="KSO_WM_BEAUTIFY_FLAG" val="#wm#"/>
  <p:tag name="KSO_WM_UNIT_BLOCK" val="0"/>
  <p:tag name="KSO_WM_UNIT_SM_LIMIT_TYPE" val="2"/>
  <p:tag name="KSO_WM_UNIT_DEC_AREA_ID" val="ec338733915747c5898cdc64d8267ec6"/>
  <p:tag name="KSO_WM_UNIT_DECORATE_INFO" val="{&quot;DecorateInfoH&quot;:{&quot;IsAbs&quot;:true},&quot;DecorateInfoW&quot;:{&quot;IsAbs&quot;:true},&quot;DecorateInfoX&quot;:{&quot;IsAbs&quot;:true,&quot;Pos&quot;:1},&quot;DecorateInfoY&quot;:{&quot;IsAbs&quot;:true,&quot;Pos&quot;:1},&quot;ReferentInfo&quot;:{&quot;Id&quot;:&quot;b810483879e54c46abefc5c634957157&quot;,&quot;X&quot;:{&quot;Pos&quot;:1},&quot;Y&quot;:{&quot;Pos&quot;:1}},&quot;whChangeMode&quot;:0}"/>
  <p:tag name="KSO_WM_CHIP_GROUPID" val="5ebdf7a70ac41c4a0a525526"/>
  <p:tag name="KSO_WM_CHIP_XID" val="5ebdf7a70ac41c4a0a525527"/>
  <p:tag name="KSO_WM_CHIP_FILLAREA_FILL_RULE" val="{&quot;fill_align&quot;:&quot;cm&quot;,&quot;fill_mode&quot;:&quot;adaptive&quot;,&quot;sacle_strategy&quot;:&quot;smart&quot;}"/>
  <p:tag name="KSO_WM_UNIT_DEC_SUPPORTCHANGEPIC" val="0"/>
  <p:tag name="KSO_WM_UNIT_DEC_CHANGEPICRESERVED" val="0"/>
  <p:tag name="KSO_WM_ASSEMBLE_CHIP_INDEX" val="2b594f06fe0345a89c24a48b7525b6ef"/>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VALUE" val="42"/>
  <p:tag name="KSO_WM_TEMPLATE_ASSEMBLE_XID" val="5fbf64c69532eafaafd417f6"/>
  <p:tag name="KSO_WM_TEMPLATE_ASSEMBLE_GROUPID" val="5fbf1fd79532eafaafd2988c"/>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bc06fe6384fa461194498414cc17e7d3"/>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610ea2ae68e843ea84ba408c3f64e869"/>
  <p:tag name="KSO_WM_SLIDE_BACKGROUND_TYPE" val="general"/>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09c644bbdcf44ddab1791c5d799b248"/>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db42b3663cc943659aec87634b64660b"/>
  <p:tag name="KSO_WM_SLIDE_BACKGROUND_TYPE" val="genera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ACKGROUND_TYPE" val="general"/>
</p:tagLst>
</file>

<file path=ppt/tags/tag91.xml><?xml version="1.0" encoding="utf-8"?>
<p:tagLst xmlns:p="http://schemas.openxmlformats.org/presentationml/2006/main">
  <p:tag name="KSO_WM_SLIDE_BACKGROUND_TYPE" val="general"/>
</p:tagLst>
</file>

<file path=ppt/tags/tag92.xml><?xml version="1.0" encoding="utf-8"?>
<p:tagLst xmlns:p="http://schemas.openxmlformats.org/presentationml/2006/main">
  <p:tag name="KSO_WM_SLIDE_BACKGROUND_TYPE" val="general"/>
</p:tagLst>
</file>

<file path=ppt/tags/tag93.xml><?xml version="1.0" encoding="utf-8"?>
<p:tagLst xmlns:p="http://schemas.openxmlformats.org/presentationml/2006/main">
  <p:tag name="KSO_WM_SLIDE_BACKGROUND_TYPE" val="general"/>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chip20205281_5*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1"/>
  <p:tag name="KSO_WM_UNIT_DEC_AREA_ID" val="282bf67811bb4461922dd3d68ba82f61"/>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f252fd6df6b489dad2b6ac9abcb4fa3"/>
  <p:tag name="KSO_WM_SLIDE_BACKGROUND_TYPE" val="frame"/>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3*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8f"/>
  <p:tag name="KSO_WM_UNIT_DEC_AREA_ID" val="f54931286f0e43ddae9192c4325a6fcb"/>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8b021f661b864416bd54c67c479161cb"/>
  <p:tag name="KSO_WM_SLIDE_BACKGROUND_TYPE" val="frame"/>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t"/>
  <p:tag name="KSO_WM_UNIT_TYPE" val="i"/>
  <p:tag name="KSO_WM_UNIT_INDEX" val="1"/>
  <p:tag name="KSO_WM_UNIT_ID" val="chip20205281_4*i*1"/>
  <p:tag name="KSO_WM_TEMPLATE_CATEGORY" val="chip"/>
  <p:tag name="KSO_WM_TEMPLATE_INDEX" val="20205281"/>
  <p:tag name="KSO_WM_UNIT_LAYERLEVEL" val="1"/>
  <p:tag name="KSO_WM_TAG_VERSION" val="1.0"/>
  <p:tag name="KSO_WM_BEAUTIFY_FLAG" val="#wm#"/>
  <p:tag name="KSO_WM_CHIP_GROUPID" val="5fbf1fd79532eafaafd2988c"/>
  <p:tag name="KSO_WM_CHIP_XID" val="5fbf1fd79532eafaafd29890"/>
  <p:tag name="KSO_WM_UNIT_DEC_AREA_ID" val="212e9daf4cce4cfca13278d308d7b219"/>
  <p:tag name="KSO_WM_CHIP_FILLAREA_FILL_RULE" val="{&quot;fill_align&quot;:&quot;cm&quot;,&quot;fill_effect&quot;:[],&quot;fill_mode&quot;:&quot;full&quot;,&quot;sacle_strategy&quot;:&quot;stretch&quot;}"/>
  <p:tag name="KSO_WM_UNIT_DEC_SUPPORTCHANGEPIC" val="0"/>
  <p:tag name="KSO_WM_UNIT_DEC_CHANGEPICRESERVED" val="1"/>
  <p:tag name="KSO_WM_ASSEMBLE_CHIP_INDEX" val="eb396a9770a24ed1a5eb2fcef81f862c"/>
  <p:tag name="KSO_WM_SLIDE_BACKGROUND_TYPE" val="frame"/>
</p:tagLst>
</file>

<file path=ppt/tags/tag97.xml><?xml version="1.0" encoding="utf-8"?>
<p:tagLst xmlns:p="http://schemas.openxmlformats.org/presentationml/2006/main">
  <p:tag name="KSO_WM_SLIDE_BACKGROUND_TYPE" val="frame"/>
</p:tagLst>
</file>

<file path=ppt/tags/tag98.xml><?xml version="1.0" encoding="utf-8"?>
<p:tagLst xmlns:p="http://schemas.openxmlformats.org/presentationml/2006/main">
  <p:tag name="KSO_WM_SLIDE_BACKGROUND_TYPE" val="frame"/>
</p:tagLst>
</file>

<file path=ppt/tags/tag99.xml><?xml version="1.0" encoding="utf-8"?>
<p:tagLst xmlns:p="http://schemas.openxmlformats.org/presentationml/2006/main">
  <p:tag name="KSO_WM_SLIDE_BACKGROUND_TYPE" val="frame"/>
</p:tagLst>
</file>

<file path=ppt/theme/theme1.xml><?xml version="1.0" encoding="utf-8"?>
<a:theme xmlns:a="http://schemas.openxmlformats.org/drawingml/2006/main" name="Office 主题​​">
  <a:themeElements>
    <a:clrScheme name="新版空白演示配色">
      <a:dk1>
        <a:sysClr val="windowText" lastClr="000000"/>
      </a:dk1>
      <a:lt1>
        <a:sysClr val="window" lastClr="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汉仪旗黑-55简"/>
        <a:ea typeface="汉仪旗黑-55简"/>
        <a:cs typeface=""/>
      </a:majorFont>
      <a:minorFont>
        <a:latin typeface="汉仪旗黑-55简"/>
        <a:ea typeface="汉仪旗黑-55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D2EFEF"/>
      </a:dk2>
      <a:lt2>
        <a:srgbClr val="E8F6F7"/>
      </a:lt2>
      <a:accent1>
        <a:srgbClr val="84C1C3"/>
      </a:accent1>
      <a:accent2>
        <a:srgbClr val="7EB7D0"/>
      </a:accent2>
      <a:accent3>
        <a:srgbClr val="85ABD6"/>
      </a:accent3>
      <a:accent4>
        <a:srgbClr val="979CD1"/>
      </a:accent4>
      <a:accent5>
        <a:srgbClr val="AE8EBE"/>
      </a:accent5>
      <a:accent6>
        <a:srgbClr val="C283A1"/>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汉仪旗黑-55简"/>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汉仪旗黑-55简"/>
        <a:ea typeface=""/>
        <a:cs typeface=""/>
        <a:font script="Jpan" typeface="ＭＳ Ｐゴシック"/>
        <a:font script="Hang" typeface="맑은 고딕"/>
        <a:font script="Hans" typeface="汉仪旗黑-55简"/>
        <a:font script="Hant" typeface="新細明體"/>
        <a:font script="Arab" typeface="汉仪旗黑-55简"/>
        <a:font script="Hebr" typeface="汉仪旗黑-55简"/>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汉仪旗黑-55简"/>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5794</Words>
  <Application>WPS 演示</Application>
  <PresentationFormat>宽屏</PresentationFormat>
  <Paragraphs>472</Paragraphs>
  <Slides>28</Slides>
  <Notes>4</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28</vt:i4>
      </vt:variant>
    </vt:vector>
  </HeadingPairs>
  <TitlesOfParts>
    <vt:vector size="48" baseType="lpstr">
      <vt:lpstr>Arial</vt:lpstr>
      <vt:lpstr>宋体</vt:lpstr>
      <vt:lpstr>Wingdings</vt:lpstr>
      <vt:lpstr>汉仪旗黑-55简</vt:lpstr>
      <vt:lpstr>Wingdings</vt:lpstr>
      <vt:lpstr>幼圆</vt:lpstr>
      <vt:lpstr>苹方-简</vt:lpstr>
      <vt:lpstr>汉仪乐喵体W</vt:lpstr>
      <vt:lpstr>微软雅黑</vt:lpstr>
      <vt:lpstr>汉仪旗黑</vt:lpstr>
      <vt:lpstr>汉仪乐喵体W</vt:lpstr>
      <vt:lpstr>幼圆</vt:lpstr>
      <vt:lpstr>宋体</vt:lpstr>
      <vt:lpstr>Arial Unicode MS</vt:lpstr>
      <vt:lpstr>微软雅黑</vt:lpstr>
      <vt:lpstr>汉仪旗黑-55简</vt:lpstr>
      <vt:lpstr>汉仪书宋二KW</vt:lpstr>
      <vt:lpstr>华文宋体</vt:lpstr>
      <vt:lpstr>Office 主题​​</vt:lpstr>
      <vt:lpstr>3_Office 主题​​</vt:lpstr>
      <vt:lpstr>大学生职业生涯与就业指导</vt:lpstr>
      <vt:lpstr>第一章　生涯意识唤醒</vt:lpstr>
      <vt:lpstr>PowerPoint 演示文稿</vt:lpstr>
      <vt:lpstr>PowerPoint 演示文稿</vt:lpstr>
      <vt:lpstr>第一节　 生涯与职业生涯</vt:lpstr>
      <vt:lpstr>PowerPoint 演示文稿</vt:lpstr>
      <vt:lpstr>PowerPoint 演示文稿</vt:lpstr>
      <vt:lpstr>PowerPoint 演示文稿</vt:lpstr>
      <vt:lpstr>（二）外职业生涯</vt:lpstr>
      <vt:lpstr>PowerPoint 演示文稿</vt:lpstr>
      <vt:lpstr>第二节　 职业生涯规划基本理论</vt:lpstr>
      <vt:lpstr>一、帕森斯的“特质—因素”理论</vt:lpstr>
      <vt:lpstr>（一）特质匹配（人找活）</vt:lpstr>
      <vt:lpstr>（二）因素匹配（活找人）</vt:lpstr>
      <vt:lpstr>二、金斯伯格的职业选择阶段理论 （一）幻想期</vt:lpstr>
      <vt:lpstr>PowerPoint 演示文稿</vt:lpstr>
      <vt:lpstr>（三）现实期</vt:lpstr>
      <vt:lpstr>PowerPoint 演示文稿</vt:lpstr>
      <vt:lpstr>PowerPoint 演示文稿</vt:lpstr>
      <vt:lpstr>（一）影响决策的四因素</vt:lpstr>
      <vt:lpstr>（二）职业生涯决策的七个步骤</vt:lpstr>
      <vt:lpstr>2.拟订行动计划</vt:lpstr>
      <vt:lpstr>PowerPoint 演示文稿</vt:lpstr>
      <vt:lpstr>4.找到可能的选择</vt:lpstr>
      <vt:lpstr>PowerPoint 演示文稿</vt:lpstr>
      <vt:lpstr>6.系统地删除</vt:lpstr>
      <vt:lpstr>PowerPoint 演示文稿</vt:lpstr>
      <vt:lpstr>感谢聆听</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无谓</cp:lastModifiedBy>
  <cp:revision>168</cp:revision>
  <dcterms:created xsi:type="dcterms:W3CDTF">2025-09-07T08:08:14Z</dcterms:created>
  <dcterms:modified xsi:type="dcterms:W3CDTF">2025-09-07T08:08:14Z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2052-12.1.22553.22553</vt:lpwstr>
  </property>
  <property fmtid="{D5CDD505-2E9C-101B-9397-08002B2CF9AE}" pid="3" name="ICV">
    <vt:lpwstr>3EDC7CAD803C16F1F6C1AB68590038E2_41</vt:lpwstr>
  </property>
  <property fmtid="{D5CDD505-2E9C-101B-9397-08002B2CF9AE}" pid="4" name="commondata">
    <vt:lpwstr>eyJoZGlkIjoiMTdkOWQxNWFmNzkyOGYyY2U1MjEyOGE1MzBiOTE4OWYifQ==</vt:lpwstr>
  </property>
  <property fmtid="{D5CDD505-2E9C-101B-9397-08002B2CF9AE}" pid="5" name="KSOTemplateUUID">
    <vt:lpwstr>v1.0_mb_gV+hYbaOjLAWsOziNVbiaw==</vt:lpwstr>
  </property>
</Properties>
</file>