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handoutMasters/handoutMaster1.xml" ContentType="application/vnd.openxmlformats-officedocument.presentationml.handoutMaster+xml"/>
  <Override PartName="/ppt/media/image18.svg" ContentType="image/svg+xml"/>
  <Override PartName="/ppt/media/image20.svg" ContentType="image/svg+xml"/>
  <Override PartName="/ppt/media/image22.svg" ContentType="image/svg+xml"/>
  <Override PartName="/ppt/media/image24.svg" ContentType="image/svg+xml"/>
  <Override PartName="/ppt/media/image30.svg" ContentType="image/svg+xml"/>
  <Override PartName="/ppt/media/image31.svg" ContentType="image/svg+xml"/>
  <Override PartName="/ppt/media/image35.svg" ContentType="image/svg+xml"/>
  <Override PartName="/ppt/media/image37.svg" ContentType="image/svg+xml"/>
  <Override PartName="/ppt/media/image39.svg" ContentType="image/svg+xml"/>
  <Override PartName="/ppt/media/image41.svg" ContentType="image/svg+xml"/>
  <Override PartName="/ppt/media/image43.svg" ContentType="image/svg+xml"/>
  <Override PartName="/ppt/media/image81.svg" ContentType="image/svg+xml"/>
  <Override PartName="/ppt/media/image83.svg" ContentType="image/svg+xml"/>
  <Override PartName="/ppt/media/image85.svg" ContentType="image/svg+xml"/>
  <Override PartName="/ppt/media/image87.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3"/>
  </p:sldMasterIdLst>
  <p:notesMasterIdLst>
    <p:notesMasterId r:id="rId11"/>
  </p:notesMasterIdLst>
  <p:handoutMasterIdLst>
    <p:handoutMasterId r:id="rId40"/>
  </p:handoutMasterIdLst>
  <p:sldIdLst>
    <p:sldId id="314" r:id="rId4"/>
    <p:sldId id="315" r:id="rId5"/>
    <p:sldId id="316" r:id="rId6"/>
    <p:sldId id="317" r:id="rId7"/>
    <p:sldId id="318" r:id="rId8"/>
    <p:sldId id="425" r:id="rId9"/>
    <p:sldId id="426" r:id="rId10"/>
    <p:sldId id="427" r:id="rId12"/>
    <p:sldId id="428" r:id="rId13"/>
    <p:sldId id="429" r:id="rId14"/>
    <p:sldId id="430" r:id="rId15"/>
    <p:sldId id="336" r:id="rId16"/>
    <p:sldId id="364" r:id="rId17"/>
    <p:sldId id="432" r:id="rId18"/>
    <p:sldId id="433" r:id="rId19"/>
    <p:sldId id="434" r:id="rId20"/>
    <p:sldId id="435" r:id="rId21"/>
    <p:sldId id="356" r:id="rId22"/>
    <p:sldId id="436" r:id="rId23"/>
    <p:sldId id="437" r:id="rId24"/>
    <p:sldId id="438" r:id="rId25"/>
    <p:sldId id="439" r:id="rId26"/>
    <p:sldId id="440" r:id="rId27"/>
    <p:sldId id="441" r:id="rId28"/>
    <p:sldId id="442" r:id="rId29"/>
    <p:sldId id="443" r:id="rId30"/>
    <p:sldId id="444" r:id="rId31"/>
    <p:sldId id="445" r:id="rId32"/>
    <p:sldId id="446" r:id="rId33"/>
    <p:sldId id="447" r:id="rId34"/>
    <p:sldId id="448" r:id="rId35"/>
    <p:sldId id="449" r:id="rId36"/>
    <p:sldId id="450" r:id="rId37"/>
    <p:sldId id="451" r:id="rId38"/>
    <p:sldId id="332" r:id="rId39"/>
  </p:sldIdLst>
  <p:sldSz cx="12192000" cy="6858000"/>
  <p:notesSz cx="6858000" cy="9144000"/>
  <p:embeddedFontLst>
    <p:embeddedFont>
      <p:font typeface="汉仪旗黑-55简" panose="00020600040101010101" charset="-128"/>
      <p:regular r:id="rId45"/>
    </p:embeddedFont>
  </p:embeddedFontLst>
  <p:custDataLst>
    <p:tags r:id="rId4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24" userDrawn="1">
          <p15:clr>
            <a:srgbClr val="A4A3A4"/>
          </p15:clr>
        </p15:guide>
        <p15:guide id="2" pos="384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483810881" name="WPS_1679281038" initials="W" lastIdx="1" clrIdx="2"/>
  <p:cmAuthor id="1" name="123" initials="1"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224"/>
        <p:guide pos="3842"/>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6" Type="http://schemas.openxmlformats.org/officeDocument/2006/relationships/tags" Target="tags/tag683.xml"/><Relationship Id="rId45" Type="http://schemas.openxmlformats.org/officeDocument/2006/relationships/font" Target="fonts/font1.fntdata"/><Relationship Id="rId44" Type="http://schemas.openxmlformats.org/officeDocument/2006/relationships/commentAuthors" Target="commentAuthors.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handoutMaster" Target="handoutMasters/handoutMaster1.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notesMaster" Target="notesMasters/notesMaster1.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汉仪旗黑-55简" panose="00020600040101010101" charset="-128"/>
              <a:ea typeface="汉仪旗黑-55简" panose="00020600040101010101" charset="-128"/>
              <a:cs typeface="汉仪旗黑-55简" panose="00020600040101010101" charset="-128"/>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ea typeface="汉仪旗黑-55简" panose="00020600040101010101" charset="-128"/>
              </a:rPr>
            </a:fld>
            <a:endParaRPr lang="zh-CN" altLang="en-US">
              <a:ea typeface="汉仪旗黑-55简" panose="00020600040101010101" charset="-128"/>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汉仪旗黑-55简" panose="00020600040101010101" charset="-128"/>
              <a:ea typeface="汉仪旗黑-55简" panose="00020600040101010101" charset="-128"/>
              <a:cs typeface="汉仪旗黑-55简" panose="00020600040101010101" charset="-128"/>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ea typeface="汉仪旗黑-55简" panose="00020600040101010101" charset="-128"/>
              </a:rPr>
            </a:fld>
            <a:endParaRPr lang="zh-CN" altLang="en-US">
              <a:ea typeface="汉仪旗黑-55简" panose="00020600040101010101" charset="-128"/>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汉仪旗黑-55简" panose="00020600040101010101" charset="-128"/>
                <a:ea typeface="汉仪旗黑-55简" panose="00020600040101010101" charset="-128"/>
                <a:cs typeface="汉仪旗黑-55简" panose="00020600040101010101" charset="-128"/>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汉仪旗黑-55简" panose="00020600040101010101" charset="-128"/>
                <a:ea typeface="汉仪旗黑-55简" panose="00020600040101010101" charset="-128"/>
                <a:cs typeface="汉仪旗黑-55简" panose="00020600040101010101" charset="-128"/>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汉仪旗黑-55简" panose="00020600040101010101" charset="-128"/>
                <a:ea typeface="汉仪旗黑-55简" panose="00020600040101010101" charset="-128"/>
                <a:cs typeface="汉仪旗黑-55简" panose="00020600040101010101" charset="-128"/>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汉仪旗黑-55简" panose="00020600040101010101" charset="-128"/>
                <a:ea typeface="汉仪旗黑-55简" panose="00020600040101010101" charset="-128"/>
                <a:cs typeface="汉仪旗黑-55简" panose="00020600040101010101" charset="-128"/>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汉仪旗黑-55简" panose="00020600040101010101" charset="-128"/>
        <a:ea typeface="汉仪旗黑-55简" panose="00020600040101010101" charset="-128"/>
        <a:cs typeface="汉仪旗黑-55简" panose="00020600040101010101" charset="-128"/>
      </a:defRPr>
    </a:lvl1pPr>
    <a:lvl2pPr marL="457200" algn="l" defTabSz="914400" rtl="0" eaLnBrk="1" latinLnBrk="0" hangingPunct="1">
      <a:defRPr sz="1200" kern="1200">
        <a:solidFill>
          <a:schemeClr val="tx1"/>
        </a:solidFill>
        <a:latin typeface="汉仪旗黑-55简" panose="00020600040101010101" charset="-128"/>
        <a:ea typeface="汉仪旗黑-55简" panose="00020600040101010101" charset="-128"/>
        <a:cs typeface="汉仪旗黑-55简" panose="00020600040101010101" charset="-128"/>
      </a:defRPr>
    </a:lvl2pPr>
    <a:lvl3pPr marL="914400" algn="l" defTabSz="914400" rtl="0" eaLnBrk="1" latinLnBrk="0" hangingPunct="1">
      <a:defRPr sz="1200" kern="1200">
        <a:solidFill>
          <a:schemeClr val="tx1"/>
        </a:solidFill>
        <a:latin typeface="汉仪旗黑-55简" panose="00020600040101010101" charset="-128"/>
        <a:ea typeface="汉仪旗黑-55简" panose="00020600040101010101" charset="-128"/>
        <a:cs typeface="汉仪旗黑-55简" panose="00020600040101010101" charset="-128"/>
      </a:defRPr>
    </a:lvl3pPr>
    <a:lvl4pPr marL="1371600" algn="l" defTabSz="914400" rtl="0" eaLnBrk="1" latinLnBrk="0" hangingPunct="1">
      <a:defRPr sz="1200" kern="1200">
        <a:solidFill>
          <a:schemeClr val="tx1"/>
        </a:solidFill>
        <a:latin typeface="汉仪旗黑-55简" panose="00020600040101010101" charset="-128"/>
        <a:ea typeface="汉仪旗黑-55简" panose="00020600040101010101" charset="-128"/>
        <a:cs typeface="汉仪旗黑-55简" panose="00020600040101010101" charset="-128"/>
      </a:defRPr>
    </a:lvl4pPr>
    <a:lvl5pPr marL="1828800" algn="l" defTabSz="914400" rtl="0" eaLnBrk="1" latinLnBrk="0" hangingPunct="1">
      <a:defRPr sz="1200" kern="1200">
        <a:solidFill>
          <a:schemeClr val="tx1"/>
        </a:solidFill>
        <a:latin typeface="汉仪旗黑-55简" panose="00020600040101010101" charset="-128"/>
        <a:ea typeface="汉仪旗黑-55简" panose="00020600040101010101" charset="-128"/>
        <a:cs typeface="汉仪旗黑-55简" panose="00020600040101010101"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image" Target="../media/image1.jpeg"/><Relationship Id="rId2" Type="http://schemas.openxmlformats.org/officeDocument/2006/relationships/tags" Target="../tags/tag63.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67.xml"/><Relationship Id="rId3" Type="http://schemas.openxmlformats.org/officeDocument/2006/relationships/image" Target="../media/image2.png"/><Relationship Id="rId2" Type="http://schemas.openxmlformats.org/officeDocument/2006/relationships/tags" Target="../tags/tag66.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71.xml"/><Relationship Id="rId7" Type="http://schemas.openxmlformats.org/officeDocument/2006/relationships/image" Target="../media/image3.png"/><Relationship Id="rId6" Type="http://schemas.openxmlformats.org/officeDocument/2006/relationships/tags" Target="../tags/tag70.xml"/><Relationship Id="rId5" Type="http://schemas.openxmlformats.org/officeDocument/2006/relationships/image" Target="../media/image2.png"/><Relationship Id="rId4" Type="http://schemas.openxmlformats.org/officeDocument/2006/relationships/tags" Target="../tags/tag69.xml"/><Relationship Id="rId3" Type="http://schemas.openxmlformats.org/officeDocument/2006/relationships/image" Target="../media/image4.png"/><Relationship Id="rId2" Type="http://schemas.openxmlformats.org/officeDocument/2006/relationships/tags" Target="../tags/tag68.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73.xml"/><Relationship Id="rId3" Type="http://schemas.openxmlformats.org/officeDocument/2006/relationships/image" Target="../media/image2.png"/><Relationship Id="rId2" Type="http://schemas.openxmlformats.org/officeDocument/2006/relationships/tags" Target="../tags/tag72.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75.xml"/><Relationship Id="rId3" Type="http://schemas.openxmlformats.org/officeDocument/2006/relationships/image" Target="../media/image2.png"/><Relationship Id="rId2" Type="http://schemas.openxmlformats.org/officeDocument/2006/relationships/tags" Target="../tags/tag74.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5" Type="http://schemas.openxmlformats.org/officeDocument/2006/relationships/image" Target="../media/image2.png"/><Relationship Id="rId4" Type="http://schemas.openxmlformats.org/officeDocument/2006/relationships/tags" Target="../tags/tag77.xml"/><Relationship Id="rId3" Type="http://schemas.openxmlformats.org/officeDocument/2006/relationships/image" Target="../media/image5.png"/><Relationship Id="rId2" Type="http://schemas.openxmlformats.org/officeDocument/2006/relationships/tags" Target="../tags/tag76.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79.xml"/><Relationship Id="rId3" Type="http://schemas.openxmlformats.org/officeDocument/2006/relationships/image" Target="../media/image2.png"/><Relationship Id="rId2" Type="http://schemas.openxmlformats.org/officeDocument/2006/relationships/tags" Target="../tags/tag78.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81.xml"/><Relationship Id="rId3" Type="http://schemas.openxmlformats.org/officeDocument/2006/relationships/image" Target="../media/image2.png"/><Relationship Id="rId2" Type="http://schemas.openxmlformats.org/officeDocument/2006/relationships/tags" Target="../tags/tag80.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83.xml"/><Relationship Id="rId3" Type="http://schemas.openxmlformats.org/officeDocument/2006/relationships/image" Target="../media/image2.png"/><Relationship Id="rId2" Type="http://schemas.openxmlformats.org/officeDocument/2006/relationships/tags" Target="../tags/tag82.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 Id="rId3" Type="http://schemas.openxmlformats.org/officeDocument/2006/relationships/image" Target="../media/image1.jpeg"/><Relationship Id="rId2" Type="http://schemas.openxmlformats.org/officeDocument/2006/relationships/tags" Target="../tags/tag84.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93.xml"/><Relationship Id="rId8" Type="http://schemas.openxmlformats.org/officeDocument/2006/relationships/tags" Target="../tags/tag92.xml"/><Relationship Id="rId7" Type="http://schemas.openxmlformats.org/officeDocument/2006/relationships/tags" Target="../tags/tag91.xml"/><Relationship Id="rId6" Type="http://schemas.openxmlformats.org/officeDocument/2006/relationships/tags" Target="../tags/tag90.xml"/><Relationship Id="rId5" Type="http://schemas.openxmlformats.org/officeDocument/2006/relationships/image" Target="../media/image3.png"/><Relationship Id="rId4" Type="http://schemas.openxmlformats.org/officeDocument/2006/relationships/tags" Target="../tags/tag89.xml"/><Relationship Id="rId3" Type="http://schemas.openxmlformats.org/officeDocument/2006/relationships/image" Target="../media/image2.png"/><Relationship Id="rId2" Type="http://schemas.openxmlformats.org/officeDocument/2006/relationships/tags" Target="../tags/tag88.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99.xml"/><Relationship Id="rId8" Type="http://schemas.openxmlformats.org/officeDocument/2006/relationships/tags" Target="../tags/tag98.xml"/><Relationship Id="rId7" Type="http://schemas.openxmlformats.org/officeDocument/2006/relationships/tags" Target="../tags/tag97.xml"/><Relationship Id="rId6" Type="http://schemas.openxmlformats.org/officeDocument/2006/relationships/image" Target="../media/image3.png"/><Relationship Id="rId5" Type="http://schemas.openxmlformats.org/officeDocument/2006/relationships/tags" Target="../tags/tag96.xml"/><Relationship Id="rId4" Type="http://schemas.openxmlformats.org/officeDocument/2006/relationships/image" Target="../media/image2.png"/><Relationship Id="rId3" Type="http://schemas.openxmlformats.org/officeDocument/2006/relationships/tags" Target="../tags/tag95.xml"/><Relationship Id="rId2" Type="http://schemas.openxmlformats.org/officeDocument/2006/relationships/tags" Target="../tags/tag94.xml"/><Relationship Id="rId11" Type="http://schemas.openxmlformats.org/officeDocument/2006/relationships/tags" Target="../tags/tag101.xml"/><Relationship Id="rId10" Type="http://schemas.openxmlformats.org/officeDocument/2006/relationships/tags" Target="../tags/tag100.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tags" Target="../tags/tag105.xml"/><Relationship Id="rId6" Type="http://schemas.openxmlformats.org/officeDocument/2006/relationships/image" Target="../media/image3.png"/><Relationship Id="rId5" Type="http://schemas.openxmlformats.org/officeDocument/2006/relationships/tags" Target="../tags/tag104.xml"/><Relationship Id="rId4" Type="http://schemas.openxmlformats.org/officeDocument/2006/relationships/image" Target="../media/image2.png"/><Relationship Id="rId3" Type="http://schemas.openxmlformats.org/officeDocument/2006/relationships/tags" Target="../tags/tag103.xml"/><Relationship Id="rId2" Type="http://schemas.openxmlformats.org/officeDocument/2006/relationships/tags" Target="../tags/tag102.xml"/><Relationship Id="rId12" Type="http://schemas.openxmlformats.org/officeDocument/2006/relationships/tags" Target="../tags/tag110.xml"/><Relationship Id="rId11" Type="http://schemas.openxmlformats.org/officeDocument/2006/relationships/tags" Target="../tags/tag109.xml"/><Relationship Id="rId10" Type="http://schemas.openxmlformats.org/officeDocument/2006/relationships/tags" Target="../tags/tag108.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16.xml"/><Relationship Id="rId8" Type="http://schemas.openxmlformats.org/officeDocument/2006/relationships/tags" Target="../tags/tag115.xml"/><Relationship Id="rId7" Type="http://schemas.openxmlformats.org/officeDocument/2006/relationships/tags" Target="../tags/tag114.xml"/><Relationship Id="rId6" Type="http://schemas.openxmlformats.org/officeDocument/2006/relationships/image" Target="../media/image3.png"/><Relationship Id="rId5" Type="http://schemas.openxmlformats.org/officeDocument/2006/relationships/tags" Target="../tags/tag113.xml"/><Relationship Id="rId4" Type="http://schemas.openxmlformats.org/officeDocument/2006/relationships/image" Target="../media/image2.png"/><Relationship Id="rId3" Type="http://schemas.openxmlformats.org/officeDocument/2006/relationships/tags" Target="../tags/tag112.xml"/><Relationship Id="rId2" Type="http://schemas.openxmlformats.org/officeDocument/2006/relationships/tags" Target="../tags/tag111.xml"/><Relationship Id="rId12" Type="http://schemas.openxmlformats.org/officeDocument/2006/relationships/tags" Target="../tags/tag119.xml"/><Relationship Id="rId11" Type="http://schemas.openxmlformats.org/officeDocument/2006/relationships/tags" Target="../tags/tag118.xml"/><Relationship Id="rId10" Type="http://schemas.openxmlformats.org/officeDocument/2006/relationships/tags" Target="../tags/tag117.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25.xml"/><Relationship Id="rId8" Type="http://schemas.openxmlformats.org/officeDocument/2006/relationships/tags" Target="../tags/tag124.xml"/><Relationship Id="rId7" Type="http://schemas.openxmlformats.org/officeDocument/2006/relationships/tags" Target="../tags/tag123.xml"/><Relationship Id="rId6" Type="http://schemas.openxmlformats.org/officeDocument/2006/relationships/image" Target="../media/image3.png"/><Relationship Id="rId5" Type="http://schemas.openxmlformats.org/officeDocument/2006/relationships/tags" Target="../tags/tag122.xml"/><Relationship Id="rId4" Type="http://schemas.openxmlformats.org/officeDocument/2006/relationships/image" Target="../media/image2.png"/><Relationship Id="rId3" Type="http://schemas.openxmlformats.org/officeDocument/2006/relationships/tags" Target="../tags/tag121.xml"/><Relationship Id="rId2" Type="http://schemas.openxmlformats.org/officeDocument/2006/relationships/tags" Target="../tags/tag120.xml"/><Relationship Id="rId12" Type="http://schemas.openxmlformats.org/officeDocument/2006/relationships/tags" Target="../tags/tag128.xml"/><Relationship Id="rId11" Type="http://schemas.openxmlformats.org/officeDocument/2006/relationships/tags" Target="../tags/tag127.xml"/><Relationship Id="rId10" Type="http://schemas.openxmlformats.org/officeDocument/2006/relationships/tags" Target="../tags/tag126.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34.xml"/><Relationship Id="rId8" Type="http://schemas.openxmlformats.org/officeDocument/2006/relationships/tags" Target="../tags/tag133.xml"/><Relationship Id="rId7" Type="http://schemas.openxmlformats.org/officeDocument/2006/relationships/tags" Target="../tags/tag132.xml"/><Relationship Id="rId6" Type="http://schemas.openxmlformats.org/officeDocument/2006/relationships/image" Target="../media/image3.png"/><Relationship Id="rId5" Type="http://schemas.openxmlformats.org/officeDocument/2006/relationships/tags" Target="../tags/tag131.xml"/><Relationship Id="rId4" Type="http://schemas.openxmlformats.org/officeDocument/2006/relationships/image" Target="../media/image2.png"/><Relationship Id="rId3" Type="http://schemas.openxmlformats.org/officeDocument/2006/relationships/tags" Target="../tags/tag130.xml"/><Relationship Id="rId2" Type="http://schemas.openxmlformats.org/officeDocument/2006/relationships/tags" Target="../tags/tag129.xml"/><Relationship Id="rId14" Type="http://schemas.openxmlformats.org/officeDocument/2006/relationships/tags" Target="../tags/tag139.xml"/><Relationship Id="rId13" Type="http://schemas.openxmlformats.org/officeDocument/2006/relationships/tags" Target="../tags/tag138.xml"/><Relationship Id="rId12" Type="http://schemas.openxmlformats.org/officeDocument/2006/relationships/tags" Target="../tags/tag137.xml"/><Relationship Id="rId11" Type="http://schemas.openxmlformats.org/officeDocument/2006/relationships/tags" Target="../tags/tag136.xml"/><Relationship Id="rId10" Type="http://schemas.openxmlformats.org/officeDocument/2006/relationships/tags" Target="../tags/tag135.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45.xml"/><Relationship Id="rId8" Type="http://schemas.openxmlformats.org/officeDocument/2006/relationships/tags" Target="../tags/tag144.xml"/><Relationship Id="rId7" Type="http://schemas.openxmlformats.org/officeDocument/2006/relationships/tags" Target="../tags/tag143.xml"/><Relationship Id="rId6" Type="http://schemas.openxmlformats.org/officeDocument/2006/relationships/image" Target="../media/image6.png"/><Relationship Id="rId5" Type="http://schemas.openxmlformats.org/officeDocument/2006/relationships/tags" Target="../tags/tag142.xml"/><Relationship Id="rId4" Type="http://schemas.openxmlformats.org/officeDocument/2006/relationships/image" Target="../media/image2.png"/><Relationship Id="rId3" Type="http://schemas.openxmlformats.org/officeDocument/2006/relationships/tags" Target="../tags/tag141.xml"/><Relationship Id="rId2" Type="http://schemas.openxmlformats.org/officeDocument/2006/relationships/tags" Target="../tags/tag140.xml"/><Relationship Id="rId11" Type="http://schemas.openxmlformats.org/officeDocument/2006/relationships/tags" Target="../tags/tag147.xml"/><Relationship Id="rId10" Type="http://schemas.openxmlformats.org/officeDocument/2006/relationships/tags" Target="../tags/tag146.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26" name="图片 125"/>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6845"/>
            <a:ext cx="12192000" cy="6844311"/>
          </a:xfrm>
          <a:prstGeom prst="rect">
            <a:avLst/>
          </a:prstGeom>
        </p:spPr>
      </p:pic>
      <p:sp>
        <p:nvSpPr>
          <p:cNvPr id="16" name="日期占位符 15"/>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2" name="标题 2"/>
          <p:cNvSpPr/>
          <p:nvPr>
            <p:ph type="ctrTitle" idx="2" hasCustomPrompt="1"/>
            <p:custDataLst>
              <p:tags r:id="rId4"/>
            </p:custDataLst>
          </p:nvPr>
        </p:nvSpPr>
        <p:spPr>
          <a:xfrm>
            <a:off x="1219229" y="2095765"/>
            <a:ext cx="4825365" cy="1846659"/>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6000" b="1" i="0" u="none" strike="noStrike" kern="1200" cap="none" spc="600" normalizeH="0" baseline="0" noProof="0" dirty="0">
                <a:ln>
                  <a:noFill/>
                </a:ln>
                <a:solidFill>
                  <a:schemeClr val="dk1">
                    <a:lumMod val="85000"/>
                    <a:lumOff val="15000"/>
                  </a:schemeClr>
                </a:solidFill>
                <a:effectLst/>
                <a:uLnTx/>
                <a:uFillTx/>
                <a:latin typeface="Arial" panose="020B0604020202090204" pitchFamily="34" charset="0"/>
                <a:ea typeface="汉仪乐喵体W" panose="00020600040101010101" pitchFamily="18" charset="-122"/>
                <a:cs typeface="+mj-cs"/>
                <a:sym typeface="Arial" panose="020B0604020202090204" pitchFamily="34" charset="0"/>
              </a:defRPr>
            </a:lvl1pPr>
          </a:lstStyle>
          <a:p>
            <a:pPr lvl="0"/>
            <a:r>
              <a:rPr>
                <a:sym typeface="+mn-ea"/>
              </a:rPr>
              <a:t>编辑标题</a:t>
            </a:r>
            <a:endParaRPr>
              <a:sym typeface="+mn-ea"/>
            </a:endParaRPr>
          </a:p>
        </p:txBody>
      </p:sp>
      <p:sp>
        <p:nvSpPr>
          <p:cNvPr id="3" name="副标题 3"/>
          <p:cNvSpPr/>
          <p:nvPr>
            <p:ph type="subTitle" idx="3" hasCustomPrompt="1"/>
            <p:custDataLst>
              <p:tags r:id="rId5"/>
            </p:custDataLst>
          </p:nvPr>
        </p:nvSpPr>
        <p:spPr>
          <a:xfrm>
            <a:off x="1219229" y="4115857"/>
            <a:ext cx="4826000" cy="370205"/>
          </a:xfrm>
        </p:spPr>
        <p:txBody>
          <a:bodyPr vert="horz" wrap="square" lIns="0" tIns="0" rIns="0" bIns="0" rtlCol="0">
            <a:normAutofit/>
          </a:bodyPr>
          <a:lstStyle>
            <a:lvl1pPr marL="0" marR="0" lvl="0" indent="0" algn="l" defTabSz="914400" rtl="0" eaLnBrk="1" fontAlgn="auto" latinLnBrk="0" hangingPunct="1">
              <a:lnSpc>
                <a:spcPct val="100000"/>
              </a:lnSpc>
              <a:spcBef>
                <a:spcPts val="0"/>
              </a:spcBef>
              <a:spcAft>
                <a:spcPts val="0"/>
              </a:spcAft>
              <a:buClrTx/>
              <a:buSzTx/>
              <a:buFont typeface="Arial" panose="020B0604020202090204" pitchFamily="34" charset="0"/>
              <a:buNone/>
              <a:defRPr kumimoji="0" lang="zh-CN" altLang="en-US" sz="2200" b="0" i="0" u="none" strike="noStrike" kern="1200" cap="none" spc="200" normalizeH="0" baseline="0" noProof="0" dirty="0">
                <a:ln>
                  <a:noFill/>
                </a:ln>
                <a:solidFill>
                  <a:schemeClr val="dk1">
                    <a:lumMod val="65000"/>
                    <a:lumOff val="35000"/>
                  </a:schemeClr>
                </a:solidFill>
                <a:effectLst/>
                <a:uLnTx/>
                <a:uFillTx/>
                <a:latin typeface="Arial" panose="020B0604020202090204" pitchFamily="34" charset="0"/>
                <a:ea typeface="幼圆" charset="0"/>
                <a:cs typeface="+mn-cs"/>
                <a:sym typeface="Arial" panose="020B0604020202090204" pitchFamily="34" charset="0"/>
              </a:defRPr>
            </a:lvl1pPr>
            <a:lvl2pPr marL="457200" indent="0" algn="ctr" defTabSz="914400" rtl="0" eaLnBrk="1" fontAlgn="auto" latinLnBrk="0" hangingPunct="1">
              <a:lnSpc>
                <a:spcPct val="130000"/>
              </a:lnSpc>
              <a:spcBef>
                <a:spcPts val="0"/>
              </a:spcBef>
              <a:spcAft>
                <a:spcPts val="1000"/>
              </a:spcAft>
              <a:buFont typeface="Arial" panose="020B0604020202090204" pitchFamily="34" charset="0"/>
              <a:buNone/>
              <a:tabLst>
                <a:tab pos="1609725" algn="l"/>
              </a:tabLst>
              <a:defRPr sz="2000" u="none" strike="noStrike" kern="1200" cap="none" spc="150" normalizeH="0" baseline="0">
                <a:solidFill>
                  <a:schemeClr val="tx1">
                    <a:lumMod val="85000"/>
                    <a:lumOff val="15000"/>
                  </a:schemeClr>
                </a:solidFill>
                <a:uFillTx/>
                <a:latin typeface="微软雅黑" charset="-122"/>
                <a:ea typeface="微软雅黑" charset="-122"/>
                <a:cs typeface="+mn-cs"/>
              </a:defRPr>
            </a:lvl2pPr>
            <a:lvl3pPr marL="914400" indent="0" algn="ctr" defTabSz="914400" rtl="0" eaLnBrk="1" fontAlgn="auto" latinLnBrk="0" hangingPunct="1">
              <a:lnSpc>
                <a:spcPct val="130000"/>
              </a:lnSpc>
              <a:spcBef>
                <a:spcPts val="0"/>
              </a:spcBef>
              <a:spcAft>
                <a:spcPts val="1000"/>
              </a:spcAft>
              <a:buFont typeface="Arial" panose="020B0604020202090204" pitchFamily="34" charset="0"/>
              <a:buNone/>
              <a:defRPr sz="1800" u="none" strike="noStrike" kern="1200" cap="none" spc="150" normalizeH="0" baseline="0">
                <a:solidFill>
                  <a:schemeClr val="tx1">
                    <a:lumMod val="85000"/>
                    <a:lumOff val="15000"/>
                  </a:schemeClr>
                </a:solidFill>
                <a:uFillTx/>
                <a:latin typeface="微软雅黑" charset="-122"/>
                <a:ea typeface="微软雅黑" charset="-122"/>
                <a:cs typeface="+mn-cs"/>
              </a:defRPr>
            </a:lvl3pPr>
            <a:lvl4pPr marL="1371600" indent="0" algn="ctr" defTabSz="914400" rtl="0" eaLnBrk="1" fontAlgn="auto" latinLnBrk="0" hangingPunct="1">
              <a:lnSpc>
                <a:spcPct val="130000"/>
              </a:lnSpc>
              <a:spcBef>
                <a:spcPts val="0"/>
              </a:spcBef>
              <a:spcAft>
                <a:spcPts val="1000"/>
              </a:spcAft>
              <a:buFont typeface="Arial" panose="020B0604020202090204" pitchFamily="34" charset="0"/>
              <a:buNone/>
              <a:defRPr sz="1600" u="none" strike="noStrike" kern="1200" cap="none" spc="150" normalizeH="0" baseline="0">
                <a:solidFill>
                  <a:schemeClr val="tx1">
                    <a:lumMod val="85000"/>
                    <a:lumOff val="15000"/>
                  </a:schemeClr>
                </a:solidFill>
                <a:uFillTx/>
                <a:latin typeface="微软雅黑" charset="-122"/>
                <a:ea typeface="微软雅黑" charset="-122"/>
                <a:cs typeface="+mn-cs"/>
              </a:defRPr>
            </a:lvl4pPr>
            <a:lvl5pPr marL="1828800" indent="0" algn="ctr" defTabSz="914400" rtl="0" eaLnBrk="1" fontAlgn="auto" latinLnBrk="0" hangingPunct="1">
              <a:lnSpc>
                <a:spcPct val="130000"/>
              </a:lnSpc>
              <a:spcBef>
                <a:spcPts val="0"/>
              </a:spcBef>
              <a:spcAft>
                <a:spcPts val="1000"/>
              </a:spcAft>
              <a:buFont typeface="Arial" panose="020B0604020202090204" pitchFamily="34" charset="0"/>
              <a:buNone/>
              <a:defRPr sz="1600" u="none" strike="noStrike" kern="1200" cap="none" spc="150" normalizeH="0" baseline="0">
                <a:solidFill>
                  <a:schemeClr val="tx1">
                    <a:lumMod val="85000"/>
                    <a:lumOff val="15000"/>
                  </a:schemeClr>
                </a:solidFill>
                <a:uFillTx/>
                <a:latin typeface="微软雅黑" charset="-122"/>
                <a:ea typeface="微软雅黑" charset="-122"/>
                <a:cs typeface="+mn-cs"/>
              </a:defRPr>
            </a:lvl5pPr>
            <a:lvl6pPr marL="22860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幼圆" charset="0"/>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63" name="图片 62"/>
          <p:cNvPicPr>
            <a:picLocks noChangeAspect="1"/>
          </p:cNvPicPr>
          <p:nvPr>
            <p:custDataLst>
              <p:tags r:id="rId2"/>
            </p:custDataLst>
          </p:nvPr>
        </p:nvPicPr>
        <p:blipFill>
          <a:blip r:embed="rId3"/>
          <a:stretch>
            <a:fillRect/>
          </a:stretch>
        </p:blipFill>
        <p:spPr>
          <a:xfrm>
            <a:off x="215153" y="1818004"/>
            <a:ext cx="3235350" cy="3221981"/>
          </a:xfrm>
          <a:prstGeom prst="rect">
            <a:avLst/>
          </a:prstGeom>
        </p:spPr>
      </p:pic>
      <p:pic>
        <p:nvPicPr>
          <p:cNvPr id="168" name="图片 167"/>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47" name="图片 46"/>
          <p:cNvPicPr>
            <a:picLocks noChangeAspect="1"/>
          </p:cNvPicPr>
          <p:nvPr>
            <p:custDataLst>
              <p:tags r:id="rId6"/>
            </p:custDataLst>
          </p:nvPr>
        </p:nvPicPr>
        <p:blipFill>
          <a:blip r:embed="rId7"/>
          <a:stretch>
            <a:fillRect/>
          </a:stretch>
        </p:blipFill>
        <p:spPr>
          <a:xfrm>
            <a:off x="11471910" y="0"/>
            <a:ext cx="720090" cy="720090"/>
          </a:xfrm>
          <a:prstGeom prst="rect">
            <a:avLst/>
          </a:prstGeom>
        </p:spPr>
      </p:pic>
      <p:sp>
        <p:nvSpPr>
          <p:cNvPr id="4" name="日期占位符 3"/>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
        <p:nvSpPr>
          <p:cNvPr id="2" name="标题 2"/>
          <p:cNvSpPr/>
          <p:nvPr>
            <p:ph type="ctrTitle" idx="2" hasCustomPrompt="1"/>
            <p:custDataLst>
              <p:tags r:id="rId8"/>
            </p:custDataLst>
          </p:nvPr>
        </p:nvSpPr>
        <p:spPr>
          <a:xfrm>
            <a:off x="4625288" y="2373457"/>
            <a:ext cx="6646785" cy="2160931"/>
          </a:xfrm>
          <a:ln>
            <a:noFill/>
          </a:ln>
        </p:spPr>
        <p:txBody>
          <a:bodyPr vert="horz" wrap="square" lIns="0" tIns="0" rIns="0" bIns="0" rtlCol="0" anchor="b" anchorCtr="0">
            <a:normAutofit/>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000" b="1" i="0" u="none" strike="noStrike" kern="1200" cap="none" spc="600" normalizeH="0" baseline="0" noProof="0" dirty="0">
                <a:ln>
                  <a:noFill/>
                </a:ln>
                <a:solidFill>
                  <a:schemeClr val="dk1">
                    <a:lumMod val="85000"/>
                    <a:lumOff val="15000"/>
                  </a:schemeClr>
                </a:solidFill>
                <a:effectLst/>
                <a:uLnTx/>
                <a:uFillTx/>
                <a:latin typeface="Arial" panose="020B0604020202090204" pitchFamily="34" charset="0"/>
                <a:ea typeface="汉仪乐喵体W"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幼圆" charset="0"/>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90204" pitchFamily="34" charset="0"/>
                <a:ea typeface="幼圆" charset="0"/>
              </a:defRPr>
            </a:lvl1pPr>
            <a:lvl2pPr eaLnBrk="1" fontAlgn="auto" latinLnBrk="0" hangingPunct="1">
              <a:defRPr sz="1600">
                <a:solidFill>
                  <a:schemeClr val="tx1"/>
                </a:solidFill>
                <a:latin typeface="Arial" panose="020B0604020202090204" pitchFamily="34" charset="0"/>
                <a:ea typeface="幼圆" charset="0"/>
              </a:defRPr>
            </a:lvl2pPr>
            <a:lvl3pPr eaLnBrk="1" fontAlgn="auto" latinLnBrk="0" hangingPunct="1">
              <a:defRPr sz="1600">
                <a:solidFill>
                  <a:schemeClr val="tx1"/>
                </a:solidFill>
                <a:latin typeface="Arial" panose="020B0604020202090204" pitchFamily="34" charset="0"/>
                <a:ea typeface="幼圆" charset="0"/>
              </a:defRPr>
            </a:lvl3pPr>
            <a:lvl4pPr eaLnBrk="1" fontAlgn="auto" latinLnBrk="0" hangingPunct="1">
              <a:defRPr sz="1600">
                <a:solidFill>
                  <a:schemeClr val="tx1"/>
                </a:solidFill>
                <a:latin typeface="Arial" panose="020B0604020202090204" pitchFamily="34" charset="0"/>
                <a:ea typeface="幼圆" charset="0"/>
              </a:defRPr>
            </a:lvl4pPr>
            <a:lvl5pPr eaLnBrk="1" fontAlgn="auto" latinLnBrk="0" hangingPunct="1">
              <a:defRPr sz="160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幼圆" charset="0"/>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90204" pitchFamily="34" charset="0"/>
                <a:ea typeface="幼圆"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90204" pitchFamily="34" charset="0"/>
              <a:buNone/>
              <a:defRPr kumimoji="0" lang="zh-CN" altLang="en-US" sz="2000" b="0" i="0" u="none" strike="noStrike" kern="1200" cap="none" spc="200" normalizeH="0" baseline="0" noProof="1" dirty="0">
                <a:solidFill>
                  <a:schemeClr val="tx1"/>
                </a:solidFill>
                <a:uFillTx/>
                <a:latin typeface="Arial" panose="020B0604020202090204" pitchFamily="34" charset="0"/>
                <a:ea typeface="幼圆" charset="0"/>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3" name="图片 62"/>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408790" y="1243508"/>
            <a:ext cx="4389120" cy="4370983"/>
          </a:xfrm>
          <a:prstGeom prst="rect">
            <a:avLst/>
          </a:prstGeom>
        </p:spPr>
      </p:pic>
      <p:pic>
        <p:nvPicPr>
          <p:cNvPr id="168" name="图片 167"/>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幼圆" charset="0"/>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2" name="标题 1"/>
          <p:cNvSpPr>
            <a:spLocks noGrp="1"/>
          </p:cNvSpPr>
          <p:nvPr>
            <p:ph type="title"/>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幼圆" charset="0"/>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90204" pitchFamily="34" charset="0"/>
              <a:buNone/>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幼圆" charset="0"/>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2" name="竖排标题 1"/>
          <p:cNvSpPr>
            <a:spLocks noGrp="1"/>
          </p:cNvSpPr>
          <p:nvPr>
            <p:ph type="title" orient="ver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90204" pitchFamily="34" charset="0"/>
                <a:ea typeface="幼圆" charset="0"/>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solidFill>
                <a:latin typeface="Arial" panose="020B0604020202090204" pitchFamily="34" charset="0"/>
                <a:ea typeface="幼圆" charset="0"/>
              </a:defRPr>
            </a:lvl1pPr>
            <a:lvl2pPr indent="0" eaLnBrk="1" fontAlgn="auto" latinLnBrk="0" hangingPunct="1">
              <a:defRPr>
                <a:solidFill>
                  <a:schemeClr val="tx1"/>
                </a:solidFill>
                <a:latin typeface="Arial" panose="020B0604020202090204" pitchFamily="34" charset="0"/>
                <a:ea typeface="幼圆" charset="0"/>
              </a:defRPr>
            </a:lvl2pPr>
            <a:lvl3pPr indent="0" eaLnBrk="1" fontAlgn="auto" latinLnBrk="0" hangingPunct="1">
              <a:defRPr>
                <a:solidFill>
                  <a:schemeClr val="tx1"/>
                </a:solidFill>
                <a:latin typeface="Arial" panose="020B0604020202090204" pitchFamily="34" charset="0"/>
                <a:ea typeface="幼圆" charset="0"/>
              </a:defRPr>
            </a:lvl3pPr>
            <a:lvl4pPr indent="0" eaLnBrk="1" fontAlgn="auto" latinLnBrk="0" hangingPunct="1">
              <a:defRPr>
                <a:solidFill>
                  <a:schemeClr val="tx1"/>
                </a:solidFill>
                <a:latin typeface="Arial" panose="020B0604020202090204" pitchFamily="34" charset="0"/>
                <a:ea typeface="幼圆" charset="0"/>
              </a:defRPr>
            </a:lvl4pPr>
            <a:lvl5pPr indent="0" eaLnBrk="1" fontAlgn="auto" latinLnBrk="0" hangingPunct="1">
              <a:defRPr>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3" name="日期占位符 2"/>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669930" y="952508"/>
            <a:ext cx="10852237" cy="5388907"/>
          </a:xfrm>
        </p:spPr>
        <p:txBody>
          <a:bodyPr/>
          <a:lstStyle>
            <a:lvl1pPr>
              <a:defRPr>
                <a:solidFill>
                  <a:schemeClr val="tx1"/>
                </a:solidFill>
                <a:latin typeface="Arial" panose="020B0604020202090204" pitchFamily="34" charset="0"/>
                <a:ea typeface="幼圆" charset="0"/>
              </a:defRPr>
            </a:lvl1pPr>
            <a:lvl2pPr>
              <a:defRPr>
                <a:solidFill>
                  <a:schemeClr val="tx1"/>
                </a:solidFill>
                <a:latin typeface="Arial" panose="020B0604020202090204" pitchFamily="34" charset="0"/>
                <a:ea typeface="幼圆" charset="0"/>
              </a:defRPr>
            </a:lvl2pPr>
            <a:lvl3pPr>
              <a:defRPr>
                <a:solidFill>
                  <a:schemeClr val="tx1"/>
                </a:solidFill>
                <a:latin typeface="Arial" panose="020B0604020202090204" pitchFamily="34" charset="0"/>
                <a:ea typeface="幼圆" charset="0"/>
              </a:defRPr>
            </a:lvl3pPr>
            <a:lvl4pPr>
              <a:defRPr>
                <a:solidFill>
                  <a:schemeClr val="tx1"/>
                </a:solidFill>
                <a:latin typeface="Arial" panose="020B0604020202090204" pitchFamily="34" charset="0"/>
                <a:ea typeface="幼圆" charset="0"/>
              </a:defRPr>
            </a:lvl4pPr>
            <a:lvl5pPr>
              <a:defRPr>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26" name="图片 125"/>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6845"/>
            <a:ext cx="12192000" cy="6844311"/>
          </a:xfrm>
          <a:prstGeom prst="rect">
            <a:avLst/>
          </a:prstGeom>
        </p:spPr>
      </p:pic>
      <p:sp>
        <p:nvSpPr>
          <p:cNvPr id="3" name="日期占位符 2"/>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
        <p:nvSpPr>
          <p:cNvPr id="2" name="文本占位符 4"/>
          <p:cNvSpPr/>
          <p:nvPr>
            <p:ph type="body" idx="1" hasCustomPrompt="1"/>
            <p:custDataLst>
              <p:tags r:id="rId4"/>
            </p:custDataLst>
          </p:nvPr>
        </p:nvSpPr>
        <p:spPr>
          <a:xfrm>
            <a:off x="876306" y="1781102"/>
            <a:ext cx="4578388" cy="642847"/>
          </a:xfrm>
        </p:spPr>
        <p:txBody>
          <a:bodyPr vert="horz" wrap="square" lIns="0" tIns="0" rIns="0" bIns="0" rtlCol="0" anchor="ctr" anchorCtr="0">
            <a:normAutofit/>
          </a:bodyPr>
          <a:lstStyle>
            <a:lvl1pPr marL="0" marR="0" lvl="0" indent="0" algn="l" defTabSz="914400" rtl="0" eaLnBrk="1" fontAlgn="auto" latinLnBrk="0" hangingPunct="1">
              <a:lnSpc>
                <a:spcPct val="100000"/>
              </a:lnSpc>
              <a:spcBef>
                <a:spcPts val="0"/>
              </a:spcBef>
              <a:spcAft>
                <a:spcPts val="0"/>
              </a:spcAft>
              <a:buClrTx/>
              <a:buSzTx/>
              <a:buFont typeface="Arial" panose="020B0604020202090204" pitchFamily="34" charset="0"/>
              <a:buNone/>
              <a:defRPr kumimoji="0" lang="zh-CN" altLang="en-US" sz="2000" b="0" i="0" u="none" strike="noStrike" kern="1200" cap="none" spc="200" normalizeH="0" baseline="0" noProof="0" dirty="0">
                <a:ln>
                  <a:noFill/>
                </a:ln>
                <a:solidFill>
                  <a:schemeClr val="dk1">
                    <a:lumMod val="65000"/>
                    <a:lumOff val="35000"/>
                  </a:schemeClr>
                </a:solidFill>
                <a:effectLst/>
                <a:uLnTx/>
                <a:uFillTx/>
                <a:latin typeface="Arial" panose="020B0604020202090204" pitchFamily="34" charset="0"/>
                <a:ea typeface="幼圆" charset="0"/>
                <a:cs typeface="+mn-cs"/>
              </a:defRPr>
            </a:lvl1pPr>
            <a:lvl2pPr marL="457200" indent="0" algn="ctr" defTabSz="914400" rtl="0" eaLnBrk="1" fontAlgn="auto" latinLnBrk="0" hangingPunct="1">
              <a:lnSpc>
                <a:spcPct val="130000"/>
              </a:lnSpc>
              <a:spcBef>
                <a:spcPts val="0"/>
              </a:spcBef>
              <a:spcAft>
                <a:spcPts val="1000"/>
              </a:spcAft>
              <a:buFont typeface="Arial" panose="020B0604020202090204" pitchFamily="34" charset="0"/>
              <a:buNone/>
              <a:tabLst>
                <a:tab pos="1609725" algn="l"/>
              </a:tabLst>
              <a:defRPr sz="2000" u="none" strike="noStrike" kern="1200" cap="none" spc="150" normalizeH="0" baseline="0">
                <a:solidFill>
                  <a:schemeClr val="tx1">
                    <a:lumMod val="85000"/>
                    <a:lumOff val="15000"/>
                  </a:schemeClr>
                </a:solidFill>
                <a:uFillTx/>
                <a:latin typeface="微软雅黑" charset="-122"/>
                <a:ea typeface="微软雅黑" charset="-122"/>
                <a:cs typeface="+mn-cs"/>
              </a:defRPr>
            </a:lvl2pPr>
            <a:lvl3pPr marL="914400" indent="0" algn="ctr" defTabSz="914400" rtl="0" eaLnBrk="1" fontAlgn="auto" latinLnBrk="0" hangingPunct="1">
              <a:lnSpc>
                <a:spcPct val="130000"/>
              </a:lnSpc>
              <a:spcBef>
                <a:spcPts val="0"/>
              </a:spcBef>
              <a:spcAft>
                <a:spcPts val="1000"/>
              </a:spcAft>
              <a:buFont typeface="Arial" panose="020B0604020202090204" pitchFamily="34" charset="0"/>
              <a:buNone/>
              <a:defRPr sz="1800" u="none" strike="noStrike" kern="1200" cap="none" spc="150" normalizeH="0" baseline="0">
                <a:solidFill>
                  <a:schemeClr val="tx1">
                    <a:lumMod val="85000"/>
                    <a:lumOff val="15000"/>
                  </a:schemeClr>
                </a:solidFill>
                <a:uFillTx/>
                <a:latin typeface="微软雅黑" charset="-122"/>
                <a:ea typeface="微软雅黑" charset="-122"/>
                <a:cs typeface="+mn-cs"/>
              </a:defRPr>
            </a:lvl3pPr>
            <a:lvl4pPr marL="1371600" indent="0" algn="ctr" defTabSz="914400" rtl="0" eaLnBrk="1" fontAlgn="auto" latinLnBrk="0" hangingPunct="1">
              <a:lnSpc>
                <a:spcPct val="130000"/>
              </a:lnSpc>
              <a:spcBef>
                <a:spcPts val="0"/>
              </a:spcBef>
              <a:spcAft>
                <a:spcPts val="1000"/>
              </a:spcAft>
              <a:buFont typeface="Arial" panose="020B0604020202090204" pitchFamily="34" charset="0"/>
              <a:buNone/>
              <a:defRPr sz="1600" u="none" strike="noStrike" kern="1200" cap="none" spc="150" normalizeH="0" baseline="0">
                <a:solidFill>
                  <a:schemeClr val="tx1">
                    <a:lumMod val="85000"/>
                    <a:lumOff val="15000"/>
                  </a:schemeClr>
                </a:solidFill>
                <a:uFillTx/>
                <a:latin typeface="微软雅黑" charset="-122"/>
                <a:ea typeface="微软雅黑" charset="-122"/>
                <a:cs typeface="+mn-cs"/>
              </a:defRPr>
            </a:lvl4pPr>
            <a:lvl5pPr marL="1828800" indent="0" algn="ctr" defTabSz="914400" rtl="0" eaLnBrk="1" fontAlgn="auto" latinLnBrk="0" hangingPunct="1">
              <a:lnSpc>
                <a:spcPct val="130000"/>
              </a:lnSpc>
              <a:spcBef>
                <a:spcPts val="0"/>
              </a:spcBef>
              <a:spcAft>
                <a:spcPts val="1000"/>
              </a:spcAft>
              <a:buFont typeface="Arial" panose="020B0604020202090204" pitchFamily="34" charset="0"/>
              <a:buNone/>
              <a:defRPr sz="1600" u="none" strike="noStrike" kern="1200" cap="none" spc="150" normalizeH="0" baseline="0">
                <a:solidFill>
                  <a:schemeClr val="tx1">
                    <a:lumMod val="85000"/>
                    <a:lumOff val="15000"/>
                  </a:schemeClr>
                </a:solidFill>
                <a:uFillTx/>
                <a:latin typeface="微软雅黑" charset="-122"/>
                <a:ea typeface="微软雅黑" charset="-122"/>
                <a:cs typeface="+mn-cs"/>
              </a:defRPr>
            </a:lvl5pPr>
            <a:lvl6pPr marL="22860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9"/>
          <p:cNvSpPr/>
          <p:nvPr>
            <p:ph type="title" hasCustomPrompt="1"/>
            <p:custDataLst>
              <p:tags r:id="rId5"/>
            </p:custDataLst>
          </p:nvPr>
        </p:nvSpPr>
        <p:spPr>
          <a:xfrm>
            <a:off x="762006" y="2587144"/>
            <a:ext cx="4826038" cy="1076960"/>
          </a:xfrm>
        </p:spPr>
        <p:txBody>
          <a:bodyPr vert="horz" wrap="square" lIns="0" tIns="0" rIns="0" bIns="0" rtlCol="0" anchor="t" anchorCtr="0">
            <a:normAutofit/>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6600" b="1" i="0" u="none" strike="noStrike" kern="1200" cap="none" spc="700" normalizeH="0" baseline="0" noProof="0" dirty="0">
                <a:ln>
                  <a:noFill/>
                </a:ln>
                <a:solidFill>
                  <a:schemeClr val="dk1">
                    <a:lumMod val="85000"/>
                    <a:lumOff val="15000"/>
                  </a:schemeClr>
                </a:solidFill>
                <a:effectLst/>
                <a:uLnTx/>
                <a:uFillTx/>
                <a:latin typeface="Arial" panose="020B0604020202090204" pitchFamily="34" charset="0"/>
                <a:ea typeface="汉仪乐喵体W" panose="00020600040101010101" pitchFamily="18" charset="-122"/>
                <a:cs typeface="+mj-cs"/>
                <a:sym typeface="+mn-ea"/>
              </a:defRPr>
            </a:lvl1pPr>
          </a:lstStyle>
          <a:p>
            <a:pPr lvl="0"/>
            <a:r>
              <a:rPr>
                <a:sym typeface="+mn-ea"/>
              </a:rPr>
              <a:t>编辑标题</a:t>
            </a:r>
            <a:endParaRPr>
              <a:sym typeface="+mn-ea"/>
            </a:endParaRPr>
          </a:p>
        </p:txBody>
      </p:sp>
      <p:sp>
        <p:nvSpPr>
          <p:cNvPr id="7" name="矩形 6"/>
          <p:cNvSpPr/>
          <p:nvPr>
            <p:custDataLst>
              <p:tags r:id="rId6"/>
            </p:custDataLst>
          </p:nvPr>
        </p:nvSpPr>
        <p:spPr>
          <a:xfrm>
            <a:off x="762006" y="1781102"/>
            <a:ext cx="4826038" cy="642847"/>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solidFill>
                <a:schemeClr val="lt1"/>
              </a:solidFill>
              <a:latin typeface="Arial" panose="020B0604020202090204" pitchFamily="34" charset="0"/>
              <a:ea typeface="幼圆" charset="0"/>
              <a:cs typeface="幼圆"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2" name="标题 1"/>
          <p:cNvSpPr>
            <a:spLocks noGrp="1"/>
          </p:cNvSpPr>
          <p:nvPr>
            <p:ph type="title"/>
            <p:custDataLst>
              <p:tags r:id="rId6"/>
            </p:custDataLst>
          </p:nvPr>
        </p:nvSpPr>
        <p:spPr/>
        <p:txBody>
          <a:bodyPr/>
          <a:lstStyle>
            <a:lvl1pPr>
              <a:defRPr baseline="0">
                <a:solidFill>
                  <a:schemeClr val="tx1"/>
                </a:solidFill>
                <a:latin typeface="Arial" panose="020B0604020202090204" pitchFamily="34" charset="0"/>
                <a:ea typeface="幼圆" charset="0"/>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6" name="矩形 5"/>
          <p:cNvSpPr/>
          <p:nvPr>
            <p:custDataLst>
              <p:tags r:id="rId2"/>
            </p:custDataLst>
          </p:nvPr>
        </p:nvSpPr>
        <p:spPr>
          <a:xfrm>
            <a:off x="294600" y="302400"/>
            <a:ext cx="11602796" cy="6253188"/>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8" name="图片 16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5"/>
            </p:custDataLst>
          </p:nvPr>
        </p:nvPicPr>
        <p:blipFill>
          <a:blip r:embed="rId6"/>
          <a:stretch>
            <a:fillRect/>
          </a:stretch>
        </p:blipFill>
        <p:spPr>
          <a:xfrm>
            <a:off x="11471910" y="6137910"/>
            <a:ext cx="720090" cy="720090"/>
          </a:xfrm>
          <a:prstGeom prst="rect">
            <a:avLst/>
          </a:prstGeom>
        </p:spPr>
      </p:pic>
      <p:sp>
        <p:nvSpPr>
          <p:cNvPr id="2" name="标题 1"/>
          <p:cNvSpPr>
            <a:spLocks noGrp="1"/>
          </p:cNvSpPr>
          <p:nvPr>
            <p:ph type="title" hasCustomPrompt="1"/>
            <p:custDataLst>
              <p:tags r:id="rId7"/>
            </p:custDataLst>
          </p:nvPr>
        </p:nvSpPr>
        <p:spPr>
          <a:xfrm>
            <a:off x="1281600" y="1249200"/>
            <a:ext cx="9626400" cy="723600"/>
          </a:xfrm>
        </p:spPr>
        <p:txBody>
          <a:bodyPr anchor="ctr"/>
          <a:lstStyle>
            <a:lvl1pPr>
              <a:defRPr sz="3200" baseline="0">
                <a:solidFill>
                  <a:schemeClr val="tx1"/>
                </a:solidFill>
                <a:latin typeface="Arial" panose="020B0604020202090204" pitchFamily="34" charset="0"/>
                <a:ea typeface="幼圆" charset="0"/>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8"/>
            </p:custDataLst>
          </p:nvPr>
        </p:nvSpPr>
        <p:spPr>
          <a:xfrm>
            <a:off x="1281113" y="2163600"/>
            <a:ext cx="9626600" cy="3445200"/>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4827588" cy="68687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8" name="图片 16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pic>
        <p:nvPicPr>
          <p:cNvPr id="47" name="图片 46"/>
          <p:cNvPicPr>
            <a:picLocks noChangeAspect="1"/>
          </p:cNvPicPr>
          <p:nvPr>
            <p:custDataLst>
              <p:tags r:id="rId5"/>
            </p:custDataLst>
          </p:nvPr>
        </p:nvPicPr>
        <p:blipFill>
          <a:blip r:embed="rId6"/>
          <a:stretch>
            <a:fillRect/>
          </a:stretch>
        </p:blipFill>
        <p:spPr>
          <a:xfrm>
            <a:off x="0" y="6137910"/>
            <a:ext cx="720090" cy="720090"/>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90204" pitchFamily="34" charset="0"/>
                <a:ea typeface="幼圆" charset="0"/>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12189600" cy="2660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8" name="图片 16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10800"/>
            <a:ext cx="720090" cy="720090"/>
          </a:xfrm>
          <a:prstGeom prst="rect">
            <a:avLst/>
          </a:prstGeom>
        </p:spPr>
      </p:pic>
      <p:pic>
        <p:nvPicPr>
          <p:cNvPr id="47" name="图片 46"/>
          <p:cNvPicPr>
            <a:picLocks noChangeAspect="1"/>
          </p:cNvPicPr>
          <p:nvPr>
            <p:custDataLst>
              <p:tags r:id="rId5"/>
            </p:custDataLst>
          </p:nvPr>
        </p:nvPicPr>
        <p:blipFill>
          <a:blip r:embed="rId6"/>
          <a:stretch>
            <a:fillRect/>
          </a:stretch>
        </p:blipFill>
        <p:spPr>
          <a:xfrm>
            <a:off x="11471910" y="6137910"/>
            <a:ext cx="720090" cy="720090"/>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90204" pitchFamily="34" charset="0"/>
                <a:ea typeface="幼圆" charset="0"/>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90204" pitchFamily="34" charset="0"/>
                <a:ea typeface="幼圆" charset="0"/>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6" name="矩形 5"/>
          <p:cNvSpPr/>
          <p:nvPr>
            <p:custDataLst>
              <p:tags r:id="rId2"/>
            </p:custDataLst>
          </p:nvPr>
        </p:nvSpPr>
        <p:spPr>
          <a:xfrm>
            <a:off x="0" y="5029200"/>
            <a:ext cx="12189600" cy="1828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8" name="图片 16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5"/>
            </p:custDataLst>
          </p:nvPr>
        </p:nvPicPr>
        <p:blipFill>
          <a:blip r:embed="rId6"/>
          <a:stretch>
            <a:fillRect/>
          </a:stretch>
        </p:blipFill>
        <p:spPr>
          <a:xfrm>
            <a:off x="11471910" y="6137910"/>
            <a:ext cx="720090" cy="720090"/>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90204" pitchFamily="34" charset="0"/>
                <a:ea typeface="幼圆" charset="0"/>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90204" pitchFamily="34" charset="0"/>
                <a:ea typeface="幼圆" charset="0"/>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12189600" cy="9144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8" name="图片 16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47" name="图片 46"/>
          <p:cNvPicPr>
            <a:picLocks noChangeAspect="1"/>
          </p:cNvPicPr>
          <p:nvPr>
            <p:custDataLst>
              <p:tags r:id="rId5"/>
            </p:custDataLst>
          </p:nvPr>
        </p:nvPicPr>
        <p:blipFill>
          <a:blip r:embed="rId6"/>
          <a:stretch>
            <a:fillRect/>
          </a:stretch>
        </p:blipFill>
        <p:spPr>
          <a:xfrm>
            <a:off x="0" y="6137910"/>
            <a:ext cx="720090" cy="720090"/>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90204" pitchFamily="34" charset="0"/>
                <a:ea typeface="幼圆" charset="0"/>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90204" pitchFamily="34" charset="0"/>
                <a:ea typeface="幼圆" charset="0"/>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90204" pitchFamily="34" charset="0"/>
                <a:ea typeface="幼圆" charset="0"/>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6" name="矩形 5"/>
          <p:cNvSpPr/>
          <p:nvPr>
            <p:custDataLst>
              <p:tags r:id="rId2"/>
            </p:custDataLst>
          </p:nvPr>
        </p:nvSpPr>
        <p:spPr>
          <a:xfrm>
            <a:off x="0" y="959400"/>
            <a:ext cx="12189600" cy="49391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8" name="图片 16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0436061" y="-10801"/>
            <a:ext cx="1753527" cy="1753527"/>
          </a:xfrm>
          <a:prstGeom prst="rect">
            <a:avLst/>
          </a:prstGeom>
        </p:spPr>
      </p:pic>
      <p:pic>
        <p:nvPicPr>
          <p:cNvPr id="47" name="图片 46"/>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0" y="5104461"/>
            <a:ext cx="1753527" cy="1753527"/>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90204" pitchFamily="34" charset="0"/>
                <a:ea typeface="幼圆" charset="0"/>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90204" pitchFamily="34" charset="0"/>
                <a:ea typeface="幼圆" charset="0"/>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2" Type="http://schemas.openxmlformats.org/officeDocument/2006/relationships/theme" Target="../theme/theme2.xml"/><Relationship Id="rId21" Type="http://schemas.openxmlformats.org/officeDocument/2006/relationships/tags" Target="../tags/tag150.xml"/><Relationship Id="rId20" Type="http://schemas.openxmlformats.org/officeDocument/2006/relationships/tags" Target="../tags/tag149.xml"/><Relationship Id="rId2" Type="http://schemas.openxmlformats.org/officeDocument/2006/relationships/slideLayout" Target="../slideLayouts/slideLayout13.xml"/><Relationship Id="rId19" Type="http://schemas.openxmlformats.org/officeDocument/2006/relationships/tags" Target="../tags/tag148.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汉仪旗黑-55简" panose="00020600040101010101" charset="-128"/>
                <a:ea typeface="汉仪旗黑-55简" panose="00020600040101010101" charset="-128"/>
                <a:cs typeface="汉仪旗黑-55简" panose="00020600040101010101" charset="-128"/>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汉仪旗黑-55简" panose="00020600040101010101" charset="-128"/>
                <a:ea typeface="汉仪旗黑-55简" panose="00020600040101010101" charset="-128"/>
                <a:cs typeface="汉仪旗黑-55简" panose="00020600040101010101" charset="-128"/>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汉仪旗黑-55简" panose="00020600040101010101" charset="-128"/>
                <a:ea typeface="汉仪旗黑-55简" panose="00020600040101010101" charset="-128"/>
                <a:cs typeface="汉仪旗黑-55简" panose="00020600040101010101" charset="-128"/>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汉仪旗黑-55简" panose="00020600040101010101" charset="-128"/>
          <a:ea typeface="汉仪旗黑-55简" panose="00020600040101010101" charset="-128"/>
          <a:cs typeface="汉仪旗黑-55简" panose="00020600040101010101" charset="-128"/>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90204" pitchFamily="34" charset="0"/>
        <a:buChar char="●"/>
        <a:defRPr sz="1800" u="none" strike="noStrike" kern="1200" cap="none" spc="150" normalizeH="0" baseline="0">
          <a:solidFill>
            <a:schemeClr val="tx1">
              <a:lumMod val="65000"/>
              <a:lumOff val="35000"/>
            </a:schemeClr>
          </a:solidFill>
          <a:uFillTx/>
          <a:latin typeface="汉仪旗黑-55简" panose="00020600040101010101" charset="-128"/>
          <a:ea typeface="汉仪旗黑-55简" panose="00020600040101010101" charset="-128"/>
          <a:cs typeface="汉仪旗黑-55简" panose="00020600040101010101" charset="-128"/>
        </a:defRPr>
      </a:lvl1pPr>
      <a:lvl2pPr marL="685800" indent="-228600" algn="l" defTabSz="914400" rtl="0" eaLnBrk="1" fontAlgn="auto" latinLnBrk="0" hangingPunct="1">
        <a:lnSpc>
          <a:spcPct val="120000"/>
        </a:lnSpc>
        <a:spcBef>
          <a:spcPts val="0"/>
        </a:spcBef>
        <a:spcAft>
          <a:spcPts val="600"/>
        </a:spcAft>
        <a:buFont typeface="Arial" panose="020B060402020209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汉仪旗黑-55简" panose="00020600040101010101" charset="-128"/>
          <a:ea typeface="汉仪旗黑-55简" panose="00020600040101010101" charset="-128"/>
          <a:cs typeface="汉仪旗黑-55简" panose="00020600040101010101" charset="-128"/>
        </a:defRPr>
      </a:lvl2pPr>
      <a:lvl3pPr marL="1143000" indent="-228600" algn="l" defTabSz="914400" rtl="0" eaLnBrk="1" fontAlgn="auto" latinLnBrk="0" hangingPunct="1">
        <a:lnSpc>
          <a:spcPct val="120000"/>
        </a:lnSpc>
        <a:spcBef>
          <a:spcPts val="0"/>
        </a:spcBef>
        <a:spcAft>
          <a:spcPts val="600"/>
        </a:spcAft>
        <a:buFont typeface="Arial" panose="020B0604020202090204" pitchFamily="34" charset="0"/>
        <a:buChar char="●"/>
        <a:defRPr sz="1600" u="none" strike="noStrike" kern="1200" cap="none" spc="150" normalizeH="0" baseline="0">
          <a:solidFill>
            <a:schemeClr val="tx1">
              <a:lumMod val="65000"/>
              <a:lumOff val="35000"/>
            </a:schemeClr>
          </a:solidFill>
          <a:uFillTx/>
          <a:latin typeface="汉仪旗黑-55简" panose="00020600040101010101" charset="-128"/>
          <a:ea typeface="汉仪旗黑-55简" panose="00020600040101010101" charset="-128"/>
          <a:cs typeface="汉仪旗黑-55简" panose="00020600040101010101" charset="-128"/>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汉仪旗黑-55简" panose="00020600040101010101" charset="-128"/>
          <a:ea typeface="汉仪旗黑-55简" panose="00020600040101010101" charset="-128"/>
          <a:cs typeface="汉仪旗黑-55简" panose="00020600040101010101" charset="-128"/>
        </a:defRPr>
      </a:lvl4pPr>
      <a:lvl5pPr marL="2057400" indent="-228600" algn="l" defTabSz="914400" rtl="0" eaLnBrk="1" fontAlgn="auto" latinLnBrk="0" hangingPunct="1">
        <a:lnSpc>
          <a:spcPct val="120000"/>
        </a:lnSpc>
        <a:spcBef>
          <a:spcPts val="0"/>
        </a:spcBef>
        <a:spcAft>
          <a:spcPts val="300"/>
        </a:spcAft>
        <a:buFont typeface="Arial" panose="020B0604020202090204" pitchFamily="34" charset="0"/>
        <a:buChar char="•"/>
        <a:defRPr sz="1400" u="none" strike="noStrike" kern="1200" cap="none" spc="150" normalizeH="0" baseline="0">
          <a:solidFill>
            <a:schemeClr val="tx1">
              <a:lumMod val="65000"/>
              <a:lumOff val="35000"/>
            </a:schemeClr>
          </a:solidFill>
          <a:uFillTx/>
          <a:latin typeface="汉仪旗黑-55简" panose="00020600040101010101" charset="-128"/>
          <a:ea typeface="汉仪旗黑-55简" panose="00020600040101010101" charset="-128"/>
          <a:cs typeface="汉仪旗黑-55简" panose="00020600040101010101" charset="-128"/>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90204" pitchFamily="34" charset="0"/>
                <a:ea typeface="幼圆" charset="0"/>
                <a:cs typeface="幼圆" charset="0"/>
              </a:defRPr>
            </a:lvl1pPr>
          </a:lstStyle>
          <a:p>
            <a:endParaRPr lang="zh-CN" altLang="en-US" dirty="0"/>
          </a:p>
        </p:txBody>
      </p:sp>
      <p:sp>
        <p:nvSpPr>
          <p:cNvPr id="6" name="灯片编号占位符 5"/>
          <p:cNvSpPr>
            <a:spLocks noGrp="1"/>
          </p:cNvSpPr>
          <p:nvPr>
            <p:ph type="sldNum" sz="quarter" idx="4"/>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幼圆" charset="0"/>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Arial" panose="020B0604020202090204" pitchFamily="34" charset="0"/>
          <a:ea typeface="幼圆" charset="0"/>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幼圆" charset="0"/>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幼圆" charset="0"/>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幼圆" charset="0"/>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154.xml"/><Relationship Id="rId3" Type="http://schemas.openxmlformats.org/officeDocument/2006/relationships/tags" Target="../tags/tag153.xml"/><Relationship Id="rId2" Type="http://schemas.openxmlformats.org/officeDocument/2006/relationships/tags" Target="../tags/tag152.xml"/><Relationship Id="rId1" Type="http://schemas.openxmlformats.org/officeDocument/2006/relationships/tags" Target="../tags/tag151.xml"/></Relationships>
</file>

<file path=ppt/slides/_rels/slide10.xml.rels><?xml version="1.0" encoding="UTF-8" standalone="yes"?>
<Relationships xmlns="http://schemas.openxmlformats.org/package/2006/relationships"><Relationship Id="rId9" Type="http://schemas.openxmlformats.org/officeDocument/2006/relationships/tags" Target="../tags/tag257.xml"/><Relationship Id="rId8" Type="http://schemas.openxmlformats.org/officeDocument/2006/relationships/tags" Target="../tags/tag256.xml"/><Relationship Id="rId7" Type="http://schemas.openxmlformats.org/officeDocument/2006/relationships/tags" Target="../tags/tag255.xml"/><Relationship Id="rId6" Type="http://schemas.openxmlformats.org/officeDocument/2006/relationships/tags" Target="../tags/tag254.xml"/><Relationship Id="rId5" Type="http://schemas.openxmlformats.org/officeDocument/2006/relationships/tags" Target="../tags/tag253.xml"/><Relationship Id="rId4" Type="http://schemas.openxmlformats.org/officeDocument/2006/relationships/tags" Target="../tags/tag252.xml"/><Relationship Id="rId30" Type="http://schemas.openxmlformats.org/officeDocument/2006/relationships/slideLayout" Target="../slideLayouts/slideLayout23.xml"/><Relationship Id="rId3" Type="http://schemas.openxmlformats.org/officeDocument/2006/relationships/image" Target="../media/image29.jpeg"/><Relationship Id="rId29" Type="http://schemas.openxmlformats.org/officeDocument/2006/relationships/tags" Target="../tags/tag269.xml"/><Relationship Id="rId28" Type="http://schemas.openxmlformats.org/officeDocument/2006/relationships/image" Target="../media/image22.svg"/><Relationship Id="rId27" Type="http://schemas.openxmlformats.org/officeDocument/2006/relationships/image" Target="../media/image33.png"/><Relationship Id="rId26" Type="http://schemas.openxmlformats.org/officeDocument/2006/relationships/tags" Target="../tags/tag268.xml"/><Relationship Id="rId25" Type="http://schemas.openxmlformats.org/officeDocument/2006/relationships/image" Target="../media/image24.svg"/><Relationship Id="rId24" Type="http://schemas.openxmlformats.org/officeDocument/2006/relationships/image" Target="../media/image32.png"/><Relationship Id="rId23" Type="http://schemas.openxmlformats.org/officeDocument/2006/relationships/tags" Target="../tags/tag267.xml"/><Relationship Id="rId22" Type="http://schemas.openxmlformats.org/officeDocument/2006/relationships/tags" Target="../tags/tag266.xml"/><Relationship Id="rId21" Type="http://schemas.openxmlformats.org/officeDocument/2006/relationships/tags" Target="../tags/tag265.xml"/><Relationship Id="rId20" Type="http://schemas.openxmlformats.org/officeDocument/2006/relationships/tags" Target="../tags/tag264.xml"/><Relationship Id="rId2" Type="http://schemas.openxmlformats.org/officeDocument/2006/relationships/tags" Target="../tags/tag251.xml"/><Relationship Id="rId19" Type="http://schemas.openxmlformats.org/officeDocument/2006/relationships/tags" Target="../tags/tag263.xml"/><Relationship Id="rId18" Type="http://schemas.openxmlformats.org/officeDocument/2006/relationships/tags" Target="../tags/tag262.xml"/><Relationship Id="rId17" Type="http://schemas.openxmlformats.org/officeDocument/2006/relationships/tags" Target="../tags/tag261.xml"/><Relationship Id="rId16" Type="http://schemas.openxmlformats.org/officeDocument/2006/relationships/image" Target="../media/image31.svg"/><Relationship Id="rId15" Type="http://schemas.openxmlformats.org/officeDocument/2006/relationships/image" Target="../media/image19.png"/><Relationship Id="rId14" Type="http://schemas.openxmlformats.org/officeDocument/2006/relationships/tags" Target="../tags/tag260.xml"/><Relationship Id="rId13" Type="http://schemas.openxmlformats.org/officeDocument/2006/relationships/tags" Target="../tags/tag259.xml"/><Relationship Id="rId12" Type="http://schemas.openxmlformats.org/officeDocument/2006/relationships/image" Target="../media/image30.svg"/><Relationship Id="rId11" Type="http://schemas.openxmlformats.org/officeDocument/2006/relationships/image" Target="../media/image17.png"/><Relationship Id="rId10" Type="http://schemas.openxmlformats.org/officeDocument/2006/relationships/tags" Target="../tags/tag258.xml"/><Relationship Id="rId1" Type="http://schemas.openxmlformats.org/officeDocument/2006/relationships/tags" Target="../tags/tag250.xml"/></Relationships>
</file>

<file path=ppt/slides/_rels/slide11.xml.rels><?xml version="1.0" encoding="UTF-8" standalone="yes"?>
<Relationships xmlns="http://schemas.openxmlformats.org/package/2006/relationships"><Relationship Id="rId9" Type="http://schemas.openxmlformats.org/officeDocument/2006/relationships/tags" Target="../tags/tag278.xml"/><Relationship Id="rId8" Type="http://schemas.openxmlformats.org/officeDocument/2006/relationships/tags" Target="../tags/tag277.xml"/><Relationship Id="rId7" Type="http://schemas.openxmlformats.org/officeDocument/2006/relationships/tags" Target="../tags/tag276.xml"/><Relationship Id="rId6" Type="http://schemas.openxmlformats.org/officeDocument/2006/relationships/tags" Target="../tags/tag275.xml"/><Relationship Id="rId5" Type="http://schemas.openxmlformats.org/officeDocument/2006/relationships/tags" Target="../tags/tag274.xml"/><Relationship Id="rId4" Type="http://schemas.openxmlformats.org/officeDocument/2006/relationships/tags" Target="../tags/tag273.xml"/><Relationship Id="rId3" Type="http://schemas.openxmlformats.org/officeDocument/2006/relationships/tags" Target="../tags/tag272.xml"/><Relationship Id="rId23" Type="http://schemas.openxmlformats.org/officeDocument/2006/relationships/slideLayout" Target="../slideLayouts/slideLayout23.xml"/><Relationship Id="rId22" Type="http://schemas.openxmlformats.org/officeDocument/2006/relationships/tags" Target="../tags/tag291.xml"/><Relationship Id="rId21" Type="http://schemas.openxmlformats.org/officeDocument/2006/relationships/tags" Target="../tags/tag290.xml"/><Relationship Id="rId20" Type="http://schemas.openxmlformats.org/officeDocument/2006/relationships/tags" Target="../tags/tag289.xml"/><Relationship Id="rId2" Type="http://schemas.openxmlformats.org/officeDocument/2006/relationships/tags" Target="../tags/tag271.xml"/><Relationship Id="rId19" Type="http://schemas.openxmlformats.org/officeDocument/2006/relationships/tags" Target="../tags/tag288.xml"/><Relationship Id="rId18" Type="http://schemas.openxmlformats.org/officeDocument/2006/relationships/tags" Target="../tags/tag287.xml"/><Relationship Id="rId17" Type="http://schemas.openxmlformats.org/officeDocument/2006/relationships/tags" Target="../tags/tag286.xml"/><Relationship Id="rId16" Type="http://schemas.openxmlformats.org/officeDocument/2006/relationships/tags" Target="../tags/tag285.xml"/><Relationship Id="rId15" Type="http://schemas.openxmlformats.org/officeDocument/2006/relationships/tags" Target="../tags/tag284.xml"/><Relationship Id="rId14" Type="http://schemas.openxmlformats.org/officeDocument/2006/relationships/tags" Target="../tags/tag283.xml"/><Relationship Id="rId13" Type="http://schemas.openxmlformats.org/officeDocument/2006/relationships/tags" Target="../tags/tag282.xml"/><Relationship Id="rId12" Type="http://schemas.openxmlformats.org/officeDocument/2006/relationships/tags" Target="../tags/tag281.xml"/><Relationship Id="rId11" Type="http://schemas.openxmlformats.org/officeDocument/2006/relationships/tags" Target="../tags/tag280.xml"/><Relationship Id="rId10" Type="http://schemas.openxmlformats.org/officeDocument/2006/relationships/tags" Target="../tags/tag279.xml"/><Relationship Id="rId1" Type="http://schemas.openxmlformats.org/officeDocument/2006/relationships/tags" Target="../tags/tag270.xml"/></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295.xml"/><Relationship Id="rId3" Type="http://schemas.openxmlformats.org/officeDocument/2006/relationships/tags" Target="../tags/tag294.xml"/><Relationship Id="rId2" Type="http://schemas.openxmlformats.org/officeDocument/2006/relationships/tags" Target="../tags/tag293.xml"/><Relationship Id="rId1" Type="http://schemas.openxmlformats.org/officeDocument/2006/relationships/tags" Target="../tags/tag292.xml"/></Relationships>
</file>

<file path=ppt/slides/_rels/slide13.xml.rels><?xml version="1.0" encoding="UTF-8" standalone="yes"?>
<Relationships xmlns="http://schemas.openxmlformats.org/package/2006/relationships"><Relationship Id="rId9" Type="http://schemas.openxmlformats.org/officeDocument/2006/relationships/tags" Target="../tags/tag304.xml"/><Relationship Id="rId8" Type="http://schemas.openxmlformats.org/officeDocument/2006/relationships/tags" Target="../tags/tag303.xml"/><Relationship Id="rId7" Type="http://schemas.openxmlformats.org/officeDocument/2006/relationships/tags" Target="../tags/tag302.xml"/><Relationship Id="rId6" Type="http://schemas.openxmlformats.org/officeDocument/2006/relationships/tags" Target="../tags/tag301.xml"/><Relationship Id="rId5" Type="http://schemas.openxmlformats.org/officeDocument/2006/relationships/tags" Target="../tags/tag300.xml"/><Relationship Id="rId43" Type="http://schemas.openxmlformats.org/officeDocument/2006/relationships/slideLayout" Target="../slideLayouts/slideLayout23.xml"/><Relationship Id="rId42" Type="http://schemas.openxmlformats.org/officeDocument/2006/relationships/tags" Target="../tags/tag327.xml"/><Relationship Id="rId41" Type="http://schemas.openxmlformats.org/officeDocument/2006/relationships/image" Target="../media/image43.svg"/><Relationship Id="rId40" Type="http://schemas.openxmlformats.org/officeDocument/2006/relationships/image" Target="../media/image42.png"/><Relationship Id="rId4" Type="http://schemas.openxmlformats.org/officeDocument/2006/relationships/tags" Target="../tags/tag299.xml"/><Relationship Id="rId39" Type="http://schemas.openxmlformats.org/officeDocument/2006/relationships/tags" Target="../tags/tag326.xml"/><Relationship Id="rId38" Type="http://schemas.openxmlformats.org/officeDocument/2006/relationships/image" Target="../media/image41.svg"/><Relationship Id="rId37" Type="http://schemas.openxmlformats.org/officeDocument/2006/relationships/image" Target="../media/image40.png"/><Relationship Id="rId36" Type="http://schemas.openxmlformats.org/officeDocument/2006/relationships/tags" Target="../tags/tag325.xml"/><Relationship Id="rId35" Type="http://schemas.openxmlformats.org/officeDocument/2006/relationships/tags" Target="../tags/tag324.xml"/><Relationship Id="rId34" Type="http://schemas.openxmlformats.org/officeDocument/2006/relationships/image" Target="../media/image39.svg"/><Relationship Id="rId33" Type="http://schemas.openxmlformats.org/officeDocument/2006/relationships/image" Target="../media/image38.png"/><Relationship Id="rId32" Type="http://schemas.openxmlformats.org/officeDocument/2006/relationships/tags" Target="../tags/tag323.xml"/><Relationship Id="rId31" Type="http://schemas.openxmlformats.org/officeDocument/2006/relationships/image" Target="../media/image37.svg"/><Relationship Id="rId30" Type="http://schemas.openxmlformats.org/officeDocument/2006/relationships/image" Target="../media/image36.png"/><Relationship Id="rId3" Type="http://schemas.openxmlformats.org/officeDocument/2006/relationships/tags" Target="../tags/tag298.xml"/><Relationship Id="rId29" Type="http://schemas.openxmlformats.org/officeDocument/2006/relationships/tags" Target="../tags/tag322.xml"/><Relationship Id="rId28" Type="http://schemas.openxmlformats.org/officeDocument/2006/relationships/tags" Target="../tags/tag321.xml"/><Relationship Id="rId27" Type="http://schemas.openxmlformats.org/officeDocument/2006/relationships/image" Target="../media/image35.svg"/><Relationship Id="rId26" Type="http://schemas.openxmlformats.org/officeDocument/2006/relationships/image" Target="../media/image34.png"/><Relationship Id="rId25" Type="http://schemas.openxmlformats.org/officeDocument/2006/relationships/tags" Target="../tags/tag320.xml"/><Relationship Id="rId24" Type="http://schemas.openxmlformats.org/officeDocument/2006/relationships/tags" Target="../tags/tag319.xml"/><Relationship Id="rId23" Type="http://schemas.openxmlformats.org/officeDocument/2006/relationships/tags" Target="../tags/tag318.xml"/><Relationship Id="rId22" Type="http://schemas.openxmlformats.org/officeDocument/2006/relationships/tags" Target="../tags/tag317.xml"/><Relationship Id="rId21" Type="http://schemas.openxmlformats.org/officeDocument/2006/relationships/tags" Target="../tags/tag316.xml"/><Relationship Id="rId20" Type="http://schemas.openxmlformats.org/officeDocument/2006/relationships/tags" Target="../tags/tag315.xml"/><Relationship Id="rId2" Type="http://schemas.openxmlformats.org/officeDocument/2006/relationships/tags" Target="../tags/tag297.xml"/><Relationship Id="rId19" Type="http://schemas.openxmlformats.org/officeDocument/2006/relationships/tags" Target="../tags/tag314.xml"/><Relationship Id="rId18" Type="http://schemas.openxmlformats.org/officeDocument/2006/relationships/tags" Target="../tags/tag313.xml"/><Relationship Id="rId17" Type="http://schemas.openxmlformats.org/officeDocument/2006/relationships/tags" Target="../tags/tag312.xml"/><Relationship Id="rId16" Type="http://schemas.openxmlformats.org/officeDocument/2006/relationships/tags" Target="../tags/tag311.xml"/><Relationship Id="rId15" Type="http://schemas.openxmlformats.org/officeDocument/2006/relationships/tags" Target="../tags/tag310.xml"/><Relationship Id="rId14" Type="http://schemas.openxmlformats.org/officeDocument/2006/relationships/tags" Target="../tags/tag309.xml"/><Relationship Id="rId13" Type="http://schemas.openxmlformats.org/officeDocument/2006/relationships/tags" Target="../tags/tag308.xml"/><Relationship Id="rId12" Type="http://schemas.openxmlformats.org/officeDocument/2006/relationships/tags" Target="../tags/tag307.xml"/><Relationship Id="rId11" Type="http://schemas.openxmlformats.org/officeDocument/2006/relationships/tags" Target="../tags/tag306.xml"/><Relationship Id="rId10" Type="http://schemas.openxmlformats.org/officeDocument/2006/relationships/tags" Target="../tags/tag305.xml"/><Relationship Id="rId1" Type="http://schemas.openxmlformats.org/officeDocument/2006/relationships/tags" Target="../tags/tag296.xml"/></Relationships>
</file>

<file path=ppt/slides/_rels/slide14.xml.rels><?xml version="1.0" encoding="UTF-8" standalone="yes"?>
<Relationships xmlns="http://schemas.openxmlformats.org/package/2006/relationships"><Relationship Id="rId9" Type="http://schemas.openxmlformats.org/officeDocument/2006/relationships/tags" Target="../tags/tag335.xml"/><Relationship Id="rId8" Type="http://schemas.openxmlformats.org/officeDocument/2006/relationships/tags" Target="../tags/tag334.xml"/><Relationship Id="rId7" Type="http://schemas.openxmlformats.org/officeDocument/2006/relationships/tags" Target="../tags/tag333.xml"/><Relationship Id="rId6" Type="http://schemas.openxmlformats.org/officeDocument/2006/relationships/tags" Target="../tags/tag332.xml"/><Relationship Id="rId5" Type="http://schemas.openxmlformats.org/officeDocument/2006/relationships/tags" Target="../tags/tag331.xml"/><Relationship Id="rId4" Type="http://schemas.openxmlformats.org/officeDocument/2006/relationships/image" Target="../media/image44.jpeg"/><Relationship Id="rId31" Type="http://schemas.openxmlformats.org/officeDocument/2006/relationships/slideLayout" Target="../slideLayouts/slideLayout23.xml"/><Relationship Id="rId30" Type="http://schemas.openxmlformats.org/officeDocument/2006/relationships/tags" Target="../tags/tag348.xml"/><Relationship Id="rId3" Type="http://schemas.openxmlformats.org/officeDocument/2006/relationships/tags" Target="../tags/tag330.xml"/><Relationship Id="rId29" Type="http://schemas.openxmlformats.org/officeDocument/2006/relationships/image" Target="../media/image24.svg"/><Relationship Id="rId28" Type="http://schemas.openxmlformats.org/officeDocument/2006/relationships/image" Target="../media/image32.png"/><Relationship Id="rId27" Type="http://schemas.openxmlformats.org/officeDocument/2006/relationships/tags" Target="../tags/tag347.xml"/><Relationship Id="rId26" Type="http://schemas.openxmlformats.org/officeDocument/2006/relationships/tags" Target="../tags/tag346.xml"/><Relationship Id="rId25" Type="http://schemas.openxmlformats.org/officeDocument/2006/relationships/image" Target="../media/image22.svg"/><Relationship Id="rId24" Type="http://schemas.openxmlformats.org/officeDocument/2006/relationships/image" Target="../media/image33.png"/><Relationship Id="rId23" Type="http://schemas.openxmlformats.org/officeDocument/2006/relationships/tags" Target="../tags/tag345.xml"/><Relationship Id="rId22" Type="http://schemas.openxmlformats.org/officeDocument/2006/relationships/tags" Target="../tags/tag344.xml"/><Relationship Id="rId21" Type="http://schemas.openxmlformats.org/officeDocument/2006/relationships/image" Target="../media/image20.svg"/><Relationship Id="rId20" Type="http://schemas.openxmlformats.org/officeDocument/2006/relationships/image" Target="../media/image46.png"/><Relationship Id="rId2" Type="http://schemas.openxmlformats.org/officeDocument/2006/relationships/tags" Target="../tags/tag329.xml"/><Relationship Id="rId19" Type="http://schemas.openxmlformats.org/officeDocument/2006/relationships/tags" Target="../tags/tag343.xml"/><Relationship Id="rId18" Type="http://schemas.openxmlformats.org/officeDocument/2006/relationships/tags" Target="../tags/tag342.xml"/><Relationship Id="rId17" Type="http://schemas.openxmlformats.org/officeDocument/2006/relationships/image" Target="../media/image18.svg"/><Relationship Id="rId16" Type="http://schemas.openxmlformats.org/officeDocument/2006/relationships/image" Target="../media/image45.png"/><Relationship Id="rId15" Type="http://schemas.openxmlformats.org/officeDocument/2006/relationships/tags" Target="../tags/tag341.xml"/><Relationship Id="rId14" Type="http://schemas.openxmlformats.org/officeDocument/2006/relationships/tags" Target="../tags/tag340.xml"/><Relationship Id="rId13" Type="http://schemas.openxmlformats.org/officeDocument/2006/relationships/tags" Target="../tags/tag339.xml"/><Relationship Id="rId12" Type="http://schemas.openxmlformats.org/officeDocument/2006/relationships/tags" Target="../tags/tag338.xml"/><Relationship Id="rId11" Type="http://schemas.openxmlformats.org/officeDocument/2006/relationships/tags" Target="../tags/tag337.xml"/><Relationship Id="rId10" Type="http://schemas.openxmlformats.org/officeDocument/2006/relationships/tags" Target="../tags/tag336.xml"/><Relationship Id="rId1" Type="http://schemas.openxmlformats.org/officeDocument/2006/relationships/tags" Target="../tags/tag328.xml"/></Relationships>
</file>

<file path=ppt/slides/_rels/slide15.xml.rels><?xml version="1.0" encoding="UTF-8" standalone="yes"?>
<Relationships xmlns="http://schemas.openxmlformats.org/package/2006/relationships"><Relationship Id="rId9" Type="http://schemas.openxmlformats.org/officeDocument/2006/relationships/image" Target="../media/image48.jpeg"/><Relationship Id="rId8" Type="http://schemas.openxmlformats.org/officeDocument/2006/relationships/tags" Target="../tags/tag355.xml"/><Relationship Id="rId7" Type="http://schemas.openxmlformats.org/officeDocument/2006/relationships/image" Target="../media/image47.jpeg"/><Relationship Id="rId6" Type="http://schemas.openxmlformats.org/officeDocument/2006/relationships/tags" Target="../tags/tag354.xml"/><Relationship Id="rId5" Type="http://schemas.openxmlformats.org/officeDocument/2006/relationships/tags" Target="../tags/tag353.xml"/><Relationship Id="rId4" Type="http://schemas.openxmlformats.org/officeDocument/2006/relationships/tags" Target="../tags/tag352.xml"/><Relationship Id="rId3" Type="http://schemas.openxmlformats.org/officeDocument/2006/relationships/tags" Target="../tags/tag351.xml"/><Relationship Id="rId23" Type="http://schemas.openxmlformats.org/officeDocument/2006/relationships/slideLayout" Target="../slideLayouts/slideLayout23.xml"/><Relationship Id="rId22" Type="http://schemas.openxmlformats.org/officeDocument/2006/relationships/tags" Target="../tags/tag366.xml"/><Relationship Id="rId21" Type="http://schemas.openxmlformats.org/officeDocument/2006/relationships/tags" Target="../tags/tag365.xml"/><Relationship Id="rId20" Type="http://schemas.openxmlformats.org/officeDocument/2006/relationships/tags" Target="../tags/tag364.xml"/><Relationship Id="rId2" Type="http://schemas.openxmlformats.org/officeDocument/2006/relationships/tags" Target="../tags/tag350.xml"/><Relationship Id="rId19" Type="http://schemas.openxmlformats.org/officeDocument/2006/relationships/tags" Target="../tags/tag363.xml"/><Relationship Id="rId18" Type="http://schemas.openxmlformats.org/officeDocument/2006/relationships/tags" Target="../tags/tag362.xml"/><Relationship Id="rId17" Type="http://schemas.openxmlformats.org/officeDocument/2006/relationships/tags" Target="../tags/tag361.xml"/><Relationship Id="rId16" Type="http://schemas.openxmlformats.org/officeDocument/2006/relationships/tags" Target="../tags/tag360.xml"/><Relationship Id="rId15" Type="http://schemas.openxmlformats.org/officeDocument/2006/relationships/tags" Target="../tags/tag359.xml"/><Relationship Id="rId14" Type="http://schemas.openxmlformats.org/officeDocument/2006/relationships/tags" Target="../tags/tag358.xml"/><Relationship Id="rId13" Type="http://schemas.openxmlformats.org/officeDocument/2006/relationships/image" Target="../media/image50.jpeg"/><Relationship Id="rId12" Type="http://schemas.openxmlformats.org/officeDocument/2006/relationships/tags" Target="../tags/tag357.xml"/><Relationship Id="rId11" Type="http://schemas.openxmlformats.org/officeDocument/2006/relationships/image" Target="../media/image49.jpeg"/><Relationship Id="rId10" Type="http://schemas.openxmlformats.org/officeDocument/2006/relationships/tags" Target="../tags/tag356.xml"/><Relationship Id="rId1" Type="http://schemas.openxmlformats.org/officeDocument/2006/relationships/tags" Target="../tags/tag349.xml"/></Relationships>
</file>

<file path=ppt/slides/_rels/slide16.xml.rels><?xml version="1.0" encoding="UTF-8" standalone="yes"?>
<Relationships xmlns="http://schemas.openxmlformats.org/package/2006/relationships"><Relationship Id="rId9" Type="http://schemas.openxmlformats.org/officeDocument/2006/relationships/tags" Target="../tags/tag374.xml"/><Relationship Id="rId8" Type="http://schemas.openxmlformats.org/officeDocument/2006/relationships/tags" Target="../tags/tag373.xml"/><Relationship Id="rId7" Type="http://schemas.openxmlformats.org/officeDocument/2006/relationships/tags" Target="../tags/tag372.xml"/><Relationship Id="rId6" Type="http://schemas.openxmlformats.org/officeDocument/2006/relationships/tags" Target="../tags/tag371.xml"/><Relationship Id="rId5" Type="http://schemas.openxmlformats.org/officeDocument/2006/relationships/tags" Target="../tags/tag370.xml"/><Relationship Id="rId4" Type="http://schemas.openxmlformats.org/officeDocument/2006/relationships/tags" Target="../tags/tag369.xml"/><Relationship Id="rId3" Type="http://schemas.openxmlformats.org/officeDocument/2006/relationships/image" Target="../media/image51.jpeg"/><Relationship Id="rId23" Type="http://schemas.openxmlformats.org/officeDocument/2006/relationships/notesSlide" Target="../notesSlides/notesSlide2.xml"/><Relationship Id="rId22" Type="http://schemas.openxmlformats.org/officeDocument/2006/relationships/slideLayout" Target="../slideLayouts/slideLayout23.xml"/><Relationship Id="rId21" Type="http://schemas.openxmlformats.org/officeDocument/2006/relationships/tags" Target="../tags/tag386.xml"/><Relationship Id="rId20" Type="http://schemas.openxmlformats.org/officeDocument/2006/relationships/tags" Target="../tags/tag385.xml"/><Relationship Id="rId2" Type="http://schemas.openxmlformats.org/officeDocument/2006/relationships/tags" Target="../tags/tag368.xml"/><Relationship Id="rId19" Type="http://schemas.openxmlformats.org/officeDocument/2006/relationships/tags" Target="../tags/tag384.xml"/><Relationship Id="rId18" Type="http://schemas.openxmlformats.org/officeDocument/2006/relationships/tags" Target="../tags/tag383.xml"/><Relationship Id="rId17" Type="http://schemas.openxmlformats.org/officeDocument/2006/relationships/tags" Target="../tags/tag382.xml"/><Relationship Id="rId16" Type="http://schemas.openxmlformats.org/officeDocument/2006/relationships/tags" Target="../tags/tag381.xml"/><Relationship Id="rId15" Type="http://schemas.openxmlformats.org/officeDocument/2006/relationships/tags" Target="../tags/tag380.xml"/><Relationship Id="rId14" Type="http://schemas.openxmlformats.org/officeDocument/2006/relationships/tags" Target="../tags/tag379.xml"/><Relationship Id="rId13" Type="http://schemas.openxmlformats.org/officeDocument/2006/relationships/tags" Target="../tags/tag378.xml"/><Relationship Id="rId12" Type="http://schemas.openxmlformats.org/officeDocument/2006/relationships/tags" Target="../tags/tag377.xml"/><Relationship Id="rId11" Type="http://schemas.openxmlformats.org/officeDocument/2006/relationships/tags" Target="../tags/tag376.xml"/><Relationship Id="rId10" Type="http://schemas.openxmlformats.org/officeDocument/2006/relationships/tags" Target="../tags/tag375.xml"/><Relationship Id="rId1" Type="http://schemas.openxmlformats.org/officeDocument/2006/relationships/tags" Target="../tags/tag367.xml"/></Relationships>
</file>

<file path=ppt/slides/_rels/slide17.xml.rels><?xml version="1.0" encoding="UTF-8" standalone="yes"?>
<Relationships xmlns="http://schemas.openxmlformats.org/package/2006/relationships"><Relationship Id="rId9" Type="http://schemas.openxmlformats.org/officeDocument/2006/relationships/tags" Target="../tags/tag395.xml"/><Relationship Id="rId8" Type="http://schemas.openxmlformats.org/officeDocument/2006/relationships/tags" Target="../tags/tag394.xml"/><Relationship Id="rId7" Type="http://schemas.openxmlformats.org/officeDocument/2006/relationships/tags" Target="../tags/tag393.xml"/><Relationship Id="rId6" Type="http://schemas.openxmlformats.org/officeDocument/2006/relationships/tags" Target="../tags/tag392.xml"/><Relationship Id="rId5" Type="http://schemas.openxmlformats.org/officeDocument/2006/relationships/tags" Target="../tags/tag391.xml"/><Relationship Id="rId4" Type="http://schemas.openxmlformats.org/officeDocument/2006/relationships/tags" Target="../tags/tag390.xml"/><Relationship Id="rId3" Type="http://schemas.openxmlformats.org/officeDocument/2006/relationships/tags" Target="../tags/tag389.xml"/><Relationship Id="rId2" Type="http://schemas.openxmlformats.org/officeDocument/2006/relationships/tags" Target="../tags/tag388.xml"/><Relationship Id="rId19" Type="http://schemas.openxmlformats.org/officeDocument/2006/relationships/slideLayout" Target="../slideLayouts/slideLayout23.xml"/><Relationship Id="rId18" Type="http://schemas.openxmlformats.org/officeDocument/2006/relationships/tags" Target="../tags/tag400.xml"/><Relationship Id="rId17" Type="http://schemas.openxmlformats.org/officeDocument/2006/relationships/image" Target="../media/image55.jpeg"/><Relationship Id="rId16" Type="http://schemas.openxmlformats.org/officeDocument/2006/relationships/tags" Target="../tags/tag399.xml"/><Relationship Id="rId15" Type="http://schemas.openxmlformats.org/officeDocument/2006/relationships/image" Target="../media/image54.jpeg"/><Relationship Id="rId14" Type="http://schemas.openxmlformats.org/officeDocument/2006/relationships/tags" Target="../tags/tag398.xml"/><Relationship Id="rId13" Type="http://schemas.openxmlformats.org/officeDocument/2006/relationships/image" Target="../media/image53.jpeg"/><Relationship Id="rId12" Type="http://schemas.openxmlformats.org/officeDocument/2006/relationships/tags" Target="../tags/tag397.xml"/><Relationship Id="rId11" Type="http://schemas.openxmlformats.org/officeDocument/2006/relationships/image" Target="../media/image52.jpeg"/><Relationship Id="rId10" Type="http://schemas.openxmlformats.org/officeDocument/2006/relationships/tags" Target="../tags/tag396.xml"/><Relationship Id="rId1" Type="http://schemas.openxmlformats.org/officeDocument/2006/relationships/tags" Target="../tags/tag387.xml"/></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404.xml"/><Relationship Id="rId3" Type="http://schemas.openxmlformats.org/officeDocument/2006/relationships/tags" Target="../tags/tag403.xml"/><Relationship Id="rId2" Type="http://schemas.openxmlformats.org/officeDocument/2006/relationships/tags" Target="../tags/tag402.xml"/><Relationship Id="rId1" Type="http://schemas.openxmlformats.org/officeDocument/2006/relationships/tags" Target="../tags/tag401.xml"/></Relationships>
</file>

<file path=ppt/slides/_rels/slide19.xml.rels><?xml version="1.0" encoding="UTF-8" standalone="yes"?>
<Relationships xmlns="http://schemas.openxmlformats.org/package/2006/relationships"><Relationship Id="rId9" Type="http://schemas.openxmlformats.org/officeDocument/2006/relationships/tags" Target="../tags/tag412.xml"/><Relationship Id="rId8" Type="http://schemas.openxmlformats.org/officeDocument/2006/relationships/tags" Target="../tags/tag411.xml"/><Relationship Id="rId7" Type="http://schemas.openxmlformats.org/officeDocument/2006/relationships/tags" Target="../tags/tag410.xml"/><Relationship Id="rId6" Type="http://schemas.openxmlformats.org/officeDocument/2006/relationships/tags" Target="../tags/tag409.xml"/><Relationship Id="rId5" Type="http://schemas.openxmlformats.org/officeDocument/2006/relationships/tags" Target="../tags/tag408.xml"/><Relationship Id="rId4" Type="http://schemas.openxmlformats.org/officeDocument/2006/relationships/tags" Target="../tags/tag407.xml"/><Relationship Id="rId3" Type="http://schemas.openxmlformats.org/officeDocument/2006/relationships/image" Target="../media/image56.jpeg"/><Relationship Id="rId23" Type="http://schemas.openxmlformats.org/officeDocument/2006/relationships/notesSlide" Target="../notesSlides/notesSlide3.xml"/><Relationship Id="rId22" Type="http://schemas.openxmlformats.org/officeDocument/2006/relationships/slideLayout" Target="../slideLayouts/slideLayout18.xml"/><Relationship Id="rId21" Type="http://schemas.openxmlformats.org/officeDocument/2006/relationships/tags" Target="../tags/tag424.xml"/><Relationship Id="rId20" Type="http://schemas.openxmlformats.org/officeDocument/2006/relationships/tags" Target="../tags/tag423.xml"/><Relationship Id="rId2" Type="http://schemas.openxmlformats.org/officeDocument/2006/relationships/tags" Target="../tags/tag406.xml"/><Relationship Id="rId19" Type="http://schemas.openxmlformats.org/officeDocument/2006/relationships/tags" Target="../tags/tag422.xml"/><Relationship Id="rId18" Type="http://schemas.openxmlformats.org/officeDocument/2006/relationships/tags" Target="../tags/tag421.xml"/><Relationship Id="rId17" Type="http://schemas.openxmlformats.org/officeDocument/2006/relationships/tags" Target="../tags/tag420.xml"/><Relationship Id="rId16" Type="http://schemas.openxmlformats.org/officeDocument/2006/relationships/tags" Target="../tags/tag419.xml"/><Relationship Id="rId15" Type="http://schemas.openxmlformats.org/officeDocument/2006/relationships/tags" Target="../tags/tag418.xml"/><Relationship Id="rId14" Type="http://schemas.openxmlformats.org/officeDocument/2006/relationships/tags" Target="../tags/tag417.xml"/><Relationship Id="rId13" Type="http://schemas.openxmlformats.org/officeDocument/2006/relationships/tags" Target="../tags/tag416.xml"/><Relationship Id="rId12" Type="http://schemas.openxmlformats.org/officeDocument/2006/relationships/tags" Target="../tags/tag415.xml"/><Relationship Id="rId11" Type="http://schemas.openxmlformats.org/officeDocument/2006/relationships/tags" Target="../tags/tag414.xml"/><Relationship Id="rId10" Type="http://schemas.openxmlformats.org/officeDocument/2006/relationships/tags" Target="../tags/tag413.xml"/><Relationship Id="rId1" Type="http://schemas.openxmlformats.org/officeDocument/2006/relationships/tags" Target="../tags/tag405.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58.xml"/><Relationship Id="rId3" Type="http://schemas.openxmlformats.org/officeDocument/2006/relationships/tags" Target="../tags/tag157.xml"/><Relationship Id="rId2" Type="http://schemas.openxmlformats.org/officeDocument/2006/relationships/tags" Target="../tags/tag156.xml"/><Relationship Id="rId1" Type="http://schemas.openxmlformats.org/officeDocument/2006/relationships/tags" Target="../tags/tag155.xml"/></Relationships>
</file>

<file path=ppt/slides/_rels/slide20.xml.rels><?xml version="1.0" encoding="UTF-8" standalone="yes"?>
<Relationships xmlns="http://schemas.openxmlformats.org/package/2006/relationships"><Relationship Id="rId9" Type="http://schemas.openxmlformats.org/officeDocument/2006/relationships/tags" Target="../tags/tag433.xml"/><Relationship Id="rId8" Type="http://schemas.openxmlformats.org/officeDocument/2006/relationships/tags" Target="../tags/tag432.xml"/><Relationship Id="rId7" Type="http://schemas.openxmlformats.org/officeDocument/2006/relationships/tags" Target="../tags/tag431.xml"/><Relationship Id="rId6" Type="http://schemas.openxmlformats.org/officeDocument/2006/relationships/tags" Target="../tags/tag430.xml"/><Relationship Id="rId5" Type="http://schemas.openxmlformats.org/officeDocument/2006/relationships/tags" Target="../tags/tag429.xml"/><Relationship Id="rId4" Type="http://schemas.openxmlformats.org/officeDocument/2006/relationships/tags" Target="../tags/tag428.xml"/><Relationship Id="rId3" Type="http://schemas.openxmlformats.org/officeDocument/2006/relationships/tags" Target="../tags/tag427.xml"/><Relationship Id="rId27" Type="http://schemas.openxmlformats.org/officeDocument/2006/relationships/slideLayout" Target="../slideLayouts/slideLayout23.xml"/><Relationship Id="rId26" Type="http://schemas.openxmlformats.org/officeDocument/2006/relationships/tags" Target="../tags/tag446.xml"/><Relationship Id="rId25" Type="http://schemas.openxmlformats.org/officeDocument/2006/relationships/image" Target="../media/image60.jpeg"/><Relationship Id="rId24" Type="http://schemas.openxmlformats.org/officeDocument/2006/relationships/tags" Target="../tags/tag445.xml"/><Relationship Id="rId23" Type="http://schemas.openxmlformats.org/officeDocument/2006/relationships/image" Target="../media/image59.jpeg"/><Relationship Id="rId22" Type="http://schemas.openxmlformats.org/officeDocument/2006/relationships/tags" Target="../tags/tag444.xml"/><Relationship Id="rId21" Type="http://schemas.openxmlformats.org/officeDocument/2006/relationships/image" Target="../media/image58.jpeg"/><Relationship Id="rId20" Type="http://schemas.openxmlformats.org/officeDocument/2006/relationships/tags" Target="../tags/tag443.xml"/><Relationship Id="rId2" Type="http://schemas.openxmlformats.org/officeDocument/2006/relationships/tags" Target="../tags/tag426.xml"/><Relationship Id="rId19" Type="http://schemas.openxmlformats.org/officeDocument/2006/relationships/image" Target="../media/image57.jpeg"/><Relationship Id="rId18" Type="http://schemas.openxmlformats.org/officeDocument/2006/relationships/tags" Target="../tags/tag442.xml"/><Relationship Id="rId17" Type="http://schemas.openxmlformats.org/officeDocument/2006/relationships/tags" Target="../tags/tag441.xml"/><Relationship Id="rId16" Type="http://schemas.openxmlformats.org/officeDocument/2006/relationships/tags" Target="../tags/tag440.xml"/><Relationship Id="rId15" Type="http://schemas.openxmlformats.org/officeDocument/2006/relationships/tags" Target="../tags/tag439.xml"/><Relationship Id="rId14" Type="http://schemas.openxmlformats.org/officeDocument/2006/relationships/tags" Target="../tags/tag438.xml"/><Relationship Id="rId13" Type="http://schemas.openxmlformats.org/officeDocument/2006/relationships/tags" Target="../tags/tag437.xml"/><Relationship Id="rId12" Type="http://schemas.openxmlformats.org/officeDocument/2006/relationships/tags" Target="../tags/tag436.xml"/><Relationship Id="rId11" Type="http://schemas.openxmlformats.org/officeDocument/2006/relationships/tags" Target="../tags/tag435.xml"/><Relationship Id="rId10" Type="http://schemas.openxmlformats.org/officeDocument/2006/relationships/tags" Target="../tags/tag434.xml"/><Relationship Id="rId1" Type="http://schemas.openxmlformats.org/officeDocument/2006/relationships/tags" Target="../tags/tag425.xml"/></Relationships>
</file>

<file path=ppt/slides/_rels/slide21.xml.rels><?xml version="1.0" encoding="UTF-8" standalone="yes"?>
<Relationships xmlns="http://schemas.openxmlformats.org/package/2006/relationships"><Relationship Id="rId9" Type="http://schemas.openxmlformats.org/officeDocument/2006/relationships/tags" Target="../tags/tag455.xml"/><Relationship Id="rId8" Type="http://schemas.openxmlformats.org/officeDocument/2006/relationships/tags" Target="../tags/tag454.xml"/><Relationship Id="rId7" Type="http://schemas.openxmlformats.org/officeDocument/2006/relationships/tags" Target="../tags/tag453.xml"/><Relationship Id="rId6" Type="http://schemas.openxmlformats.org/officeDocument/2006/relationships/tags" Target="../tags/tag452.xml"/><Relationship Id="rId5" Type="http://schemas.openxmlformats.org/officeDocument/2006/relationships/tags" Target="../tags/tag451.xml"/><Relationship Id="rId4" Type="http://schemas.openxmlformats.org/officeDocument/2006/relationships/tags" Target="../tags/tag450.xml"/><Relationship Id="rId3" Type="http://schemas.openxmlformats.org/officeDocument/2006/relationships/tags" Target="../tags/tag449.xml"/><Relationship Id="rId2" Type="http://schemas.openxmlformats.org/officeDocument/2006/relationships/tags" Target="../tags/tag448.xml"/><Relationship Id="rId15" Type="http://schemas.openxmlformats.org/officeDocument/2006/relationships/slideLayout" Target="../slideLayouts/slideLayout23.xml"/><Relationship Id="rId14" Type="http://schemas.openxmlformats.org/officeDocument/2006/relationships/tags" Target="../tags/tag460.xml"/><Relationship Id="rId13" Type="http://schemas.openxmlformats.org/officeDocument/2006/relationships/tags" Target="../tags/tag459.xml"/><Relationship Id="rId12" Type="http://schemas.openxmlformats.org/officeDocument/2006/relationships/tags" Target="../tags/tag458.xml"/><Relationship Id="rId11" Type="http://schemas.openxmlformats.org/officeDocument/2006/relationships/tags" Target="../tags/tag457.xml"/><Relationship Id="rId10" Type="http://schemas.openxmlformats.org/officeDocument/2006/relationships/tags" Target="../tags/tag456.xml"/><Relationship Id="rId1" Type="http://schemas.openxmlformats.org/officeDocument/2006/relationships/tags" Target="../tags/tag447.xml"/></Relationships>
</file>

<file path=ppt/slides/_rels/slide22.xml.rels><?xml version="1.0" encoding="UTF-8" standalone="yes"?>
<Relationships xmlns="http://schemas.openxmlformats.org/package/2006/relationships"><Relationship Id="rId9" Type="http://schemas.openxmlformats.org/officeDocument/2006/relationships/tags" Target="../tags/tag467.xml"/><Relationship Id="rId8" Type="http://schemas.openxmlformats.org/officeDocument/2006/relationships/image" Target="../media/image62.jpeg"/><Relationship Id="rId7" Type="http://schemas.openxmlformats.org/officeDocument/2006/relationships/tags" Target="../tags/tag466.xml"/><Relationship Id="rId6" Type="http://schemas.openxmlformats.org/officeDocument/2006/relationships/tags" Target="../tags/tag465.xml"/><Relationship Id="rId5" Type="http://schemas.openxmlformats.org/officeDocument/2006/relationships/image" Target="../media/image61.jpeg"/><Relationship Id="rId4" Type="http://schemas.openxmlformats.org/officeDocument/2006/relationships/tags" Target="../tags/tag464.xml"/><Relationship Id="rId3" Type="http://schemas.openxmlformats.org/officeDocument/2006/relationships/tags" Target="../tags/tag463.xml"/><Relationship Id="rId23" Type="http://schemas.openxmlformats.org/officeDocument/2006/relationships/slideLayout" Target="../slideLayouts/slideLayout23.xml"/><Relationship Id="rId22" Type="http://schemas.openxmlformats.org/officeDocument/2006/relationships/tags" Target="../tags/tag478.xml"/><Relationship Id="rId21" Type="http://schemas.openxmlformats.org/officeDocument/2006/relationships/tags" Target="../tags/tag477.xml"/><Relationship Id="rId20" Type="http://schemas.openxmlformats.org/officeDocument/2006/relationships/tags" Target="../tags/tag476.xml"/><Relationship Id="rId2" Type="http://schemas.openxmlformats.org/officeDocument/2006/relationships/tags" Target="../tags/tag462.xml"/><Relationship Id="rId19" Type="http://schemas.openxmlformats.org/officeDocument/2006/relationships/tags" Target="../tags/tag475.xml"/><Relationship Id="rId18" Type="http://schemas.openxmlformats.org/officeDocument/2006/relationships/image" Target="../media/image64.jpeg"/><Relationship Id="rId17" Type="http://schemas.openxmlformats.org/officeDocument/2006/relationships/tags" Target="../tags/tag474.xml"/><Relationship Id="rId16" Type="http://schemas.openxmlformats.org/officeDocument/2006/relationships/tags" Target="../tags/tag473.xml"/><Relationship Id="rId15" Type="http://schemas.openxmlformats.org/officeDocument/2006/relationships/tags" Target="../tags/tag472.xml"/><Relationship Id="rId14" Type="http://schemas.openxmlformats.org/officeDocument/2006/relationships/tags" Target="../tags/tag471.xml"/><Relationship Id="rId13" Type="http://schemas.openxmlformats.org/officeDocument/2006/relationships/image" Target="../media/image63.jpeg"/><Relationship Id="rId12" Type="http://schemas.openxmlformats.org/officeDocument/2006/relationships/tags" Target="../tags/tag470.xml"/><Relationship Id="rId11" Type="http://schemas.openxmlformats.org/officeDocument/2006/relationships/tags" Target="../tags/tag469.xml"/><Relationship Id="rId10" Type="http://schemas.openxmlformats.org/officeDocument/2006/relationships/tags" Target="../tags/tag468.xml"/><Relationship Id="rId1" Type="http://schemas.openxmlformats.org/officeDocument/2006/relationships/tags" Target="../tags/tag461.xml"/></Relationships>
</file>

<file path=ppt/slides/_rels/slide23.xml.rels><?xml version="1.0" encoding="UTF-8" standalone="yes"?>
<Relationships xmlns="http://schemas.openxmlformats.org/package/2006/relationships"><Relationship Id="rId9" Type="http://schemas.openxmlformats.org/officeDocument/2006/relationships/tags" Target="../tags/tag485.xml"/><Relationship Id="rId8" Type="http://schemas.openxmlformats.org/officeDocument/2006/relationships/image" Target="../media/image66.jpeg"/><Relationship Id="rId7" Type="http://schemas.openxmlformats.org/officeDocument/2006/relationships/tags" Target="../tags/tag484.xml"/><Relationship Id="rId6" Type="http://schemas.openxmlformats.org/officeDocument/2006/relationships/tags" Target="../tags/tag483.xml"/><Relationship Id="rId5" Type="http://schemas.openxmlformats.org/officeDocument/2006/relationships/image" Target="../media/image65.jpeg"/><Relationship Id="rId4" Type="http://schemas.openxmlformats.org/officeDocument/2006/relationships/tags" Target="../tags/tag482.xml"/><Relationship Id="rId3" Type="http://schemas.openxmlformats.org/officeDocument/2006/relationships/tags" Target="../tags/tag481.xml"/><Relationship Id="rId23" Type="http://schemas.openxmlformats.org/officeDocument/2006/relationships/slideLayout" Target="../slideLayouts/slideLayout23.xml"/><Relationship Id="rId22" Type="http://schemas.openxmlformats.org/officeDocument/2006/relationships/tags" Target="../tags/tag496.xml"/><Relationship Id="rId21" Type="http://schemas.openxmlformats.org/officeDocument/2006/relationships/tags" Target="../tags/tag495.xml"/><Relationship Id="rId20" Type="http://schemas.openxmlformats.org/officeDocument/2006/relationships/tags" Target="../tags/tag494.xml"/><Relationship Id="rId2" Type="http://schemas.openxmlformats.org/officeDocument/2006/relationships/tags" Target="../tags/tag480.xml"/><Relationship Id="rId19" Type="http://schemas.openxmlformats.org/officeDocument/2006/relationships/tags" Target="../tags/tag493.xml"/><Relationship Id="rId18" Type="http://schemas.openxmlformats.org/officeDocument/2006/relationships/image" Target="../media/image68.jpeg"/><Relationship Id="rId17" Type="http://schemas.openxmlformats.org/officeDocument/2006/relationships/tags" Target="../tags/tag492.xml"/><Relationship Id="rId16" Type="http://schemas.openxmlformats.org/officeDocument/2006/relationships/tags" Target="../tags/tag491.xml"/><Relationship Id="rId15" Type="http://schemas.openxmlformats.org/officeDocument/2006/relationships/tags" Target="../tags/tag490.xml"/><Relationship Id="rId14" Type="http://schemas.openxmlformats.org/officeDocument/2006/relationships/tags" Target="../tags/tag489.xml"/><Relationship Id="rId13" Type="http://schemas.openxmlformats.org/officeDocument/2006/relationships/image" Target="../media/image67.jpeg"/><Relationship Id="rId12" Type="http://schemas.openxmlformats.org/officeDocument/2006/relationships/tags" Target="../tags/tag488.xml"/><Relationship Id="rId11" Type="http://schemas.openxmlformats.org/officeDocument/2006/relationships/tags" Target="../tags/tag487.xml"/><Relationship Id="rId10" Type="http://schemas.openxmlformats.org/officeDocument/2006/relationships/tags" Target="../tags/tag486.xml"/><Relationship Id="rId1" Type="http://schemas.openxmlformats.org/officeDocument/2006/relationships/tags" Target="../tags/tag479.xml"/></Relationships>
</file>

<file path=ppt/slides/_rels/slide24.xml.rels><?xml version="1.0" encoding="UTF-8" standalone="yes"?>
<Relationships xmlns="http://schemas.openxmlformats.org/package/2006/relationships"><Relationship Id="rId9" Type="http://schemas.openxmlformats.org/officeDocument/2006/relationships/tags" Target="../tags/tag504.xml"/><Relationship Id="rId8" Type="http://schemas.openxmlformats.org/officeDocument/2006/relationships/tags" Target="../tags/tag503.xml"/><Relationship Id="rId7" Type="http://schemas.openxmlformats.org/officeDocument/2006/relationships/tags" Target="../tags/tag502.xml"/><Relationship Id="rId6" Type="http://schemas.openxmlformats.org/officeDocument/2006/relationships/tags" Target="../tags/tag501.xml"/><Relationship Id="rId5" Type="http://schemas.openxmlformats.org/officeDocument/2006/relationships/tags" Target="../tags/tag500.xml"/><Relationship Id="rId4" Type="http://schemas.openxmlformats.org/officeDocument/2006/relationships/tags" Target="../tags/tag499.xml"/><Relationship Id="rId3" Type="http://schemas.openxmlformats.org/officeDocument/2006/relationships/image" Target="../media/image69.jpeg"/><Relationship Id="rId2" Type="http://schemas.openxmlformats.org/officeDocument/2006/relationships/tags" Target="../tags/tag498.xml"/><Relationship Id="rId19" Type="http://schemas.openxmlformats.org/officeDocument/2006/relationships/notesSlide" Target="../notesSlides/notesSlide4.xml"/><Relationship Id="rId18" Type="http://schemas.openxmlformats.org/officeDocument/2006/relationships/slideLayout" Target="../slideLayouts/slideLayout23.xml"/><Relationship Id="rId17" Type="http://schemas.openxmlformats.org/officeDocument/2006/relationships/tags" Target="../tags/tag512.xml"/><Relationship Id="rId16" Type="http://schemas.openxmlformats.org/officeDocument/2006/relationships/tags" Target="../tags/tag511.xml"/><Relationship Id="rId15" Type="http://schemas.openxmlformats.org/officeDocument/2006/relationships/tags" Target="../tags/tag510.xml"/><Relationship Id="rId14" Type="http://schemas.openxmlformats.org/officeDocument/2006/relationships/tags" Target="../tags/tag509.xml"/><Relationship Id="rId13" Type="http://schemas.openxmlformats.org/officeDocument/2006/relationships/tags" Target="../tags/tag508.xml"/><Relationship Id="rId12" Type="http://schemas.openxmlformats.org/officeDocument/2006/relationships/tags" Target="../tags/tag507.xml"/><Relationship Id="rId11" Type="http://schemas.openxmlformats.org/officeDocument/2006/relationships/tags" Target="../tags/tag506.xml"/><Relationship Id="rId10" Type="http://schemas.openxmlformats.org/officeDocument/2006/relationships/tags" Target="../tags/tag505.xml"/><Relationship Id="rId1" Type="http://schemas.openxmlformats.org/officeDocument/2006/relationships/tags" Target="../tags/tag497.xml"/></Relationships>
</file>

<file path=ppt/slides/_rels/slide25.xml.rels><?xml version="1.0" encoding="UTF-8" standalone="yes"?>
<Relationships xmlns="http://schemas.openxmlformats.org/package/2006/relationships"><Relationship Id="rId9" Type="http://schemas.openxmlformats.org/officeDocument/2006/relationships/tags" Target="../tags/tag521.xml"/><Relationship Id="rId8" Type="http://schemas.openxmlformats.org/officeDocument/2006/relationships/tags" Target="../tags/tag520.xml"/><Relationship Id="rId7" Type="http://schemas.openxmlformats.org/officeDocument/2006/relationships/tags" Target="../tags/tag519.xml"/><Relationship Id="rId6" Type="http://schemas.openxmlformats.org/officeDocument/2006/relationships/tags" Target="../tags/tag518.xml"/><Relationship Id="rId5" Type="http://schemas.openxmlformats.org/officeDocument/2006/relationships/tags" Target="../tags/tag517.xml"/><Relationship Id="rId4" Type="http://schemas.openxmlformats.org/officeDocument/2006/relationships/tags" Target="../tags/tag516.xml"/><Relationship Id="rId3" Type="http://schemas.openxmlformats.org/officeDocument/2006/relationships/tags" Target="../tags/tag515.xml"/><Relationship Id="rId2" Type="http://schemas.openxmlformats.org/officeDocument/2006/relationships/tags" Target="../tags/tag514.xml"/><Relationship Id="rId15" Type="http://schemas.openxmlformats.org/officeDocument/2006/relationships/slideLayout" Target="../slideLayouts/slideLayout23.xml"/><Relationship Id="rId14" Type="http://schemas.openxmlformats.org/officeDocument/2006/relationships/tags" Target="../tags/tag526.xml"/><Relationship Id="rId13" Type="http://schemas.openxmlformats.org/officeDocument/2006/relationships/tags" Target="../tags/tag525.xml"/><Relationship Id="rId12" Type="http://schemas.openxmlformats.org/officeDocument/2006/relationships/tags" Target="../tags/tag524.xml"/><Relationship Id="rId11" Type="http://schemas.openxmlformats.org/officeDocument/2006/relationships/tags" Target="../tags/tag523.xml"/><Relationship Id="rId10" Type="http://schemas.openxmlformats.org/officeDocument/2006/relationships/tags" Target="../tags/tag522.xml"/><Relationship Id="rId1" Type="http://schemas.openxmlformats.org/officeDocument/2006/relationships/tags" Target="../tags/tag513.xml"/></Relationships>
</file>

<file path=ppt/slides/_rels/slide26.xml.rels><?xml version="1.0" encoding="UTF-8" standalone="yes"?>
<Relationships xmlns="http://schemas.openxmlformats.org/package/2006/relationships"><Relationship Id="rId9" Type="http://schemas.openxmlformats.org/officeDocument/2006/relationships/tags" Target="../tags/tag534.xml"/><Relationship Id="rId8" Type="http://schemas.openxmlformats.org/officeDocument/2006/relationships/tags" Target="../tags/tag533.xml"/><Relationship Id="rId7" Type="http://schemas.openxmlformats.org/officeDocument/2006/relationships/tags" Target="../tags/tag532.xml"/><Relationship Id="rId6" Type="http://schemas.openxmlformats.org/officeDocument/2006/relationships/tags" Target="../tags/tag531.xml"/><Relationship Id="rId5" Type="http://schemas.openxmlformats.org/officeDocument/2006/relationships/tags" Target="../tags/tag530.xml"/><Relationship Id="rId4" Type="http://schemas.openxmlformats.org/officeDocument/2006/relationships/image" Target="../media/image70.jpeg"/><Relationship Id="rId3" Type="http://schemas.openxmlformats.org/officeDocument/2006/relationships/tags" Target="../tags/tag529.xml"/><Relationship Id="rId2" Type="http://schemas.openxmlformats.org/officeDocument/2006/relationships/tags" Target="../tags/tag528.xml"/><Relationship Id="rId19" Type="http://schemas.openxmlformats.org/officeDocument/2006/relationships/slideLayout" Target="../slideLayouts/slideLayout23.xml"/><Relationship Id="rId18" Type="http://schemas.openxmlformats.org/officeDocument/2006/relationships/tags" Target="../tags/tag543.xml"/><Relationship Id="rId17" Type="http://schemas.openxmlformats.org/officeDocument/2006/relationships/tags" Target="../tags/tag542.xml"/><Relationship Id="rId16" Type="http://schemas.openxmlformats.org/officeDocument/2006/relationships/tags" Target="../tags/tag541.xml"/><Relationship Id="rId15" Type="http://schemas.openxmlformats.org/officeDocument/2006/relationships/tags" Target="../tags/tag540.xml"/><Relationship Id="rId14" Type="http://schemas.openxmlformats.org/officeDocument/2006/relationships/tags" Target="../tags/tag539.xml"/><Relationship Id="rId13" Type="http://schemas.openxmlformats.org/officeDocument/2006/relationships/tags" Target="../tags/tag538.xml"/><Relationship Id="rId12" Type="http://schemas.openxmlformats.org/officeDocument/2006/relationships/tags" Target="../tags/tag537.xml"/><Relationship Id="rId11" Type="http://schemas.openxmlformats.org/officeDocument/2006/relationships/tags" Target="../tags/tag536.xml"/><Relationship Id="rId10" Type="http://schemas.openxmlformats.org/officeDocument/2006/relationships/tags" Target="../tags/tag535.xml"/><Relationship Id="rId1" Type="http://schemas.openxmlformats.org/officeDocument/2006/relationships/tags" Target="../tags/tag527.xml"/></Relationships>
</file>

<file path=ppt/slides/_rels/slide27.xml.rels><?xml version="1.0" encoding="UTF-8" standalone="yes"?>
<Relationships xmlns="http://schemas.openxmlformats.org/package/2006/relationships"><Relationship Id="rId9" Type="http://schemas.openxmlformats.org/officeDocument/2006/relationships/tags" Target="../tags/tag552.xml"/><Relationship Id="rId8" Type="http://schemas.openxmlformats.org/officeDocument/2006/relationships/tags" Target="../tags/tag551.xml"/><Relationship Id="rId7" Type="http://schemas.openxmlformats.org/officeDocument/2006/relationships/tags" Target="../tags/tag550.xml"/><Relationship Id="rId6" Type="http://schemas.openxmlformats.org/officeDocument/2006/relationships/tags" Target="../tags/tag549.xml"/><Relationship Id="rId5" Type="http://schemas.openxmlformats.org/officeDocument/2006/relationships/tags" Target="../tags/tag548.xml"/><Relationship Id="rId4" Type="http://schemas.openxmlformats.org/officeDocument/2006/relationships/tags" Target="../tags/tag547.xml"/><Relationship Id="rId3" Type="http://schemas.openxmlformats.org/officeDocument/2006/relationships/tags" Target="../tags/tag546.xml"/><Relationship Id="rId27" Type="http://schemas.openxmlformats.org/officeDocument/2006/relationships/slideLayout" Target="../slideLayouts/slideLayout23.xml"/><Relationship Id="rId26" Type="http://schemas.openxmlformats.org/officeDocument/2006/relationships/tags" Target="../tags/tag565.xml"/><Relationship Id="rId25" Type="http://schemas.openxmlformats.org/officeDocument/2006/relationships/image" Target="../media/image74.jpeg"/><Relationship Id="rId24" Type="http://schemas.openxmlformats.org/officeDocument/2006/relationships/tags" Target="../tags/tag564.xml"/><Relationship Id="rId23" Type="http://schemas.openxmlformats.org/officeDocument/2006/relationships/image" Target="../media/image73.jpeg"/><Relationship Id="rId22" Type="http://schemas.openxmlformats.org/officeDocument/2006/relationships/tags" Target="../tags/tag563.xml"/><Relationship Id="rId21" Type="http://schemas.openxmlformats.org/officeDocument/2006/relationships/image" Target="../media/image72.jpeg"/><Relationship Id="rId20" Type="http://schemas.openxmlformats.org/officeDocument/2006/relationships/tags" Target="../tags/tag562.xml"/><Relationship Id="rId2" Type="http://schemas.openxmlformats.org/officeDocument/2006/relationships/tags" Target="../tags/tag545.xml"/><Relationship Id="rId19" Type="http://schemas.openxmlformats.org/officeDocument/2006/relationships/image" Target="../media/image71.jpeg"/><Relationship Id="rId18" Type="http://schemas.openxmlformats.org/officeDocument/2006/relationships/tags" Target="../tags/tag561.xml"/><Relationship Id="rId17" Type="http://schemas.openxmlformats.org/officeDocument/2006/relationships/tags" Target="../tags/tag560.xml"/><Relationship Id="rId16" Type="http://schemas.openxmlformats.org/officeDocument/2006/relationships/tags" Target="../tags/tag559.xml"/><Relationship Id="rId15" Type="http://schemas.openxmlformats.org/officeDocument/2006/relationships/tags" Target="../tags/tag558.xml"/><Relationship Id="rId14" Type="http://schemas.openxmlformats.org/officeDocument/2006/relationships/tags" Target="../tags/tag557.xml"/><Relationship Id="rId13" Type="http://schemas.openxmlformats.org/officeDocument/2006/relationships/tags" Target="../tags/tag556.xml"/><Relationship Id="rId12" Type="http://schemas.openxmlformats.org/officeDocument/2006/relationships/tags" Target="../tags/tag555.xml"/><Relationship Id="rId11" Type="http://schemas.openxmlformats.org/officeDocument/2006/relationships/tags" Target="../tags/tag554.xml"/><Relationship Id="rId10" Type="http://schemas.openxmlformats.org/officeDocument/2006/relationships/tags" Target="../tags/tag553.xml"/><Relationship Id="rId1" Type="http://schemas.openxmlformats.org/officeDocument/2006/relationships/tags" Target="../tags/tag544.xml"/></Relationships>
</file>

<file path=ppt/slides/_rels/slide28.xml.rels><?xml version="1.0" encoding="UTF-8" standalone="yes"?>
<Relationships xmlns="http://schemas.openxmlformats.org/package/2006/relationships"><Relationship Id="rId9" Type="http://schemas.openxmlformats.org/officeDocument/2006/relationships/tags" Target="../tags/tag573.xml"/><Relationship Id="rId8" Type="http://schemas.openxmlformats.org/officeDocument/2006/relationships/tags" Target="../tags/tag572.xml"/><Relationship Id="rId7" Type="http://schemas.openxmlformats.org/officeDocument/2006/relationships/tags" Target="../tags/tag571.xml"/><Relationship Id="rId6" Type="http://schemas.openxmlformats.org/officeDocument/2006/relationships/tags" Target="../tags/tag570.xml"/><Relationship Id="rId5" Type="http://schemas.openxmlformats.org/officeDocument/2006/relationships/tags" Target="../tags/tag569.xml"/><Relationship Id="rId4" Type="http://schemas.openxmlformats.org/officeDocument/2006/relationships/image" Target="../media/image75.jpeg"/><Relationship Id="rId3" Type="http://schemas.openxmlformats.org/officeDocument/2006/relationships/tags" Target="../tags/tag568.xml"/><Relationship Id="rId2" Type="http://schemas.openxmlformats.org/officeDocument/2006/relationships/tags" Target="../tags/tag567.xml"/><Relationship Id="rId16" Type="http://schemas.openxmlformats.org/officeDocument/2006/relationships/notesSlide" Target="../notesSlides/notesSlide5.xml"/><Relationship Id="rId15" Type="http://schemas.openxmlformats.org/officeDocument/2006/relationships/slideLayout" Target="../slideLayouts/slideLayout18.xml"/><Relationship Id="rId14" Type="http://schemas.openxmlformats.org/officeDocument/2006/relationships/tags" Target="../tags/tag578.xml"/><Relationship Id="rId13" Type="http://schemas.openxmlformats.org/officeDocument/2006/relationships/tags" Target="../tags/tag577.xml"/><Relationship Id="rId12" Type="http://schemas.openxmlformats.org/officeDocument/2006/relationships/tags" Target="../tags/tag576.xml"/><Relationship Id="rId11" Type="http://schemas.openxmlformats.org/officeDocument/2006/relationships/tags" Target="../tags/tag575.xml"/><Relationship Id="rId10" Type="http://schemas.openxmlformats.org/officeDocument/2006/relationships/tags" Target="../tags/tag574.xml"/><Relationship Id="rId1" Type="http://schemas.openxmlformats.org/officeDocument/2006/relationships/tags" Target="../tags/tag566.xml"/></Relationships>
</file>

<file path=ppt/slides/_rels/slide29.xml.rels><?xml version="1.0" encoding="UTF-8" standalone="yes"?>
<Relationships xmlns="http://schemas.openxmlformats.org/package/2006/relationships"><Relationship Id="rId9" Type="http://schemas.openxmlformats.org/officeDocument/2006/relationships/tags" Target="../tags/tag585.xml"/><Relationship Id="rId8" Type="http://schemas.openxmlformats.org/officeDocument/2006/relationships/image" Target="../media/image77.jpeg"/><Relationship Id="rId7" Type="http://schemas.openxmlformats.org/officeDocument/2006/relationships/tags" Target="../tags/tag584.xml"/><Relationship Id="rId6" Type="http://schemas.openxmlformats.org/officeDocument/2006/relationships/tags" Target="../tags/tag583.xml"/><Relationship Id="rId5" Type="http://schemas.openxmlformats.org/officeDocument/2006/relationships/image" Target="../media/image76.jpeg"/><Relationship Id="rId4" Type="http://schemas.openxmlformats.org/officeDocument/2006/relationships/tags" Target="../tags/tag582.xml"/><Relationship Id="rId3" Type="http://schemas.openxmlformats.org/officeDocument/2006/relationships/tags" Target="../tags/tag581.xml"/><Relationship Id="rId23" Type="http://schemas.openxmlformats.org/officeDocument/2006/relationships/slideLayout" Target="../slideLayouts/slideLayout23.xml"/><Relationship Id="rId22" Type="http://schemas.openxmlformats.org/officeDocument/2006/relationships/tags" Target="../tags/tag596.xml"/><Relationship Id="rId21" Type="http://schemas.openxmlformats.org/officeDocument/2006/relationships/tags" Target="../tags/tag595.xml"/><Relationship Id="rId20" Type="http://schemas.openxmlformats.org/officeDocument/2006/relationships/tags" Target="../tags/tag594.xml"/><Relationship Id="rId2" Type="http://schemas.openxmlformats.org/officeDocument/2006/relationships/tags" Target="../tags/tag580.xml"/><Relationship Id="rId19" Type="http://schemas.openxmlformats.org/officeDocument/2006/relationships/tags" Target="../tags/tag593.xml"/><Relationship Id="rId18" Type="http://schemas.openxmlformats.org/officeDocument/2006/relationships/image" Target="../media/image79.jpeg"/><Relationship Id="rId17" Type="http://schemas.openxmlformats.org/officeDocument/2006/relationships/tags" Target="../tags/tag592.xml"/><Relationship Id="rId16" Type="http://schemas.openxmlformats.org/officeDocument/2006/relationships/tags" Target="../tags/tag591.xml"/><Relationship Id="rId15" Type="http://schemas.openxmlformats.org/officeDocument/2006/relationships/tags" Target="../tags/tag590.xml"/><Relationship Id="rId14" Type="http://schemas.openxmlformats.org/officeDocument/2006/relationships/tags" Target="../tags/tag589.xml"/><Relationship Id="rId13" Type="http://schemas.openxmlformats.org/officeDocument/2006/relationships/image" Target="../media/image78.jpeg"/><Relationship Id="rId12" Type="http://schemas.openxmlformats.org/officeDocument/2006/relationships/tags" Target="../tags/tag588.xml"/><Relationship Id="rId11" Type="http://schemas.openxmlformats.org/officeDocument/2006/relationships/tags" Target="../tags/tag587.xml"/><Relationship Id="rId10" Type="http://schemas.openxmlformats.org/officeDocument/2006/relationships/tags" Target="../tags/tag586.xml"/><Relationship Id="rId1" Type="http://schemas.openxmlformats.org/officeDocument/2006/relationships/tags" Target="../tags/tag579.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7.xml"/><Relationship Id="rId3" Type="http://schemas.openxmlformats.org/officeDocument/2006/relationships/tags" Target="../tags/tag161.xml"/><Relationship Id="rId2" Type="http://schemas.openxmlformats.org/officeDocument/2006/relationships/tags" Target="../tags/tag160.xml"/><Relationship Id="rId1" Type="http://schemas.openxmlformats.org/officeDocument/2006/relationships/tags" Target="../tags/tag159.xml"/></Relationships>
</file>

<file path=ppt/slides/_rels/slide30.xml.rels><?xml version="1.0" encoding="UTF-8" standalone="yes"?>
<Relationships xmlns="http://schemas.openxmlformats.org/package/2006/relationships"><Relationship Id="rId9" Type="http://schemas.openxmlformats.org/officeDocument/2006/relationships/tags" Target="../tags/tag605.xml"/><Relationship Id="rId8" Type="http://schemas.openxmlformats.org/officeDocument/2006/relationships/tags" Target="../tags/tag604.xml"/><Relationship Id="rId7" Type="http://schemas.openxmlformats.org/officeDocument/2006/relationships/tags" Target="../tags/tag603.xml"/><Relationship Id="rId6" Type="http://schemas.openxmlformats.org/officeDocument/2006/relationships/tags" Target="../tags/tag602.xml"/><Relationship Id="rId5" Type="http://schemas.openxmlformats.org/officeDocument/2006/relationships/tags" Target="../tags/tag601.xml"/><Relationship Id="rId4" Type="http://schemas.openxmlformats.org/officeDocument/2006/relationships/tags" Target="../tags/tag600.xml"/><Relationship Id="rId39" Type="http://schemas.openxmlformats.org/officeDocument/2006/relationships/slideLayout" Target="../slideLayouts/slideLayout23.xml"/><Relationship Id="rId38" Type="http://schemas.openxmlformats.org/officeDocument/2006/relationships/tags" Target="../tags/tag626.xml"/><Relationship Id="rId37" Type="http://schemas.openxmlformats.org/officeDocument/2006/relationships/image" Target="../media/image87.svg"/><Relationship Id="rId36" Type="http://schemas.openxmlformats.org/officeDocument/2006/relationships/image" Target="../media/image86.png"/><Relationship Id="rId35" Type="http://schemas.openxmlformats.org/officeDocument/2006/relationships/tags" Target="../tags/tag625.xml"/><Relationship Id="rId34" Type="http://schemas.openxmlformats.org/officeDocument/2006/relationships/image" Target="../media/image85.svg"/><Relationship Id="rId33" Type="http://schemas.openxmlformats.org/officeDocument/2006/relationships/image" Target="../media/image84.png"/><Relationship Id="rId32" Type="http://schemas.openxmlformats.org/officeDocument/2006/relationships/tags" Target="../tags/tag624.xml"/><Relationship Id="rId31" Type="http://schemas.openxmlformats.org/officeDocument/2006/relationships/image" Target="../media/image83.svg"/><Relationship Id="rId30" Type="http://schemas.openxmlformats.org/officeDocument/2006/relationships/image" Target="../media/image82.png"/><Relationship Id="rId3" Type="http://schemas.openxmlformats.org/officeDocument/2006/relationships/tags" Target="../tags/tag599.xml"/><Relationship Id="rId29" Type="http://schemas.openxmlformats.org/officeDocument/2006/relationships/tags" Target="../tags/tag623.xml"/><Relationship Id="rId28" Type="http://schemas.openxmlformats.org/officeDocument/2006/relationships/image" Target="../media/image81.svg"/><Relationship Id="rId27" Type="http://schemas.openxmlformats.org/officeDocument/2006/relationships/image" Target="../media/image80.png"/><Relationship Id="rId26" Type="http://schemas.openxmlformats.org/officeDocument/2006/relationships/tags" Target="../tags/tag622.xml"/><Relationship Id="rId25" Type="http://schemas.openxmlformats.org/officeDocument/2006/relationships/tags" Target="../tags/tag621.xml"/><Relationship Id="rId24" Type="http://schemas.openxmlformats.org/officeDocument/2006/relationships/tags" Target="../tags/tag620.xml"/><Relationship Id="rId23" Type="http://schemas.openxmlformats.org/officeDocument/2006/relationships/tags" Target="../tags/tag619.xml"/><Relationship Id="rId22" Type="http://schemas.openxmlformats.org/officeDocument/2006/relationships/tags" Target="../tags/tag618.xml"/><Relationship Id="rId21" Type="http://schemas.openxmlformats.org/officeDocument/2006/relationships/tags" Target="../tags/tag617.xml"/><Relationship Id="rId20" Type="http://schemas.openxmlformats.org/officeDocument/2006/relationships/tags" Target="../tags/tag616.xml"/><Relationship Id="rId2" Type="http://schemas.openxmlformats.org/officeDocument/2006/relationships/tags" Target="../tags/tag598.xml"/><Relationship Id="rId19" Type="http://schemas.openxmlformats.org/officeDocument/2006/relationships/tags" Target="../tags/tag615.xml"/><Relationship Id="rId18" Type="http://schemas.openxmlformats.org/officeDocument/2006/relationships/tags" Target="../tags/tag614.xml"/><Relationship Id="rId17" Type="http://schemas.openxmlformats.org/officeDocument/2006/relationships/tags" Target="../tags/tag613.xml"/><Relationship Id="rId16" Type="http://schemas.openxmlformats.org/officeDocument/2006/relationships/tags" Target="../tags/tag612.xml"/><Relationship Id="rId15" Type="http://schemas.openxmlformats.org/officeDocument/2006/relationships/tags" Target="../tags/tag611.xml"/><Relationship Id="rId14" Type="http://schemas.openxmlformats.org/officeDocument/2006/relationships/tags" Target="../tags/tag610.xml"/><Relationship Id="rId13" Type="http://schemas.openxmlformats.org/officeDocument/2006/relationships/tags" Target="../tags/tag609.xml"/><Relationship Id="rId12" Type="http://schemas.openxmlformats.org/officeDocument/2006/relationships/tags" Target="../tags/tag608.xml"/><Relationship Id="rId11" Type="http://schemas.openxmlformats.org/officeDocument/2006/relationships/tags" Target="../tags/tag607.xml"/><Relationship Id="rId10" Type="http://schemas.openxmlformats.org/officeDocument/2006/relationships/tags" Target="../tags/tag606.xml"/><Relationship Id="rId1" Type="http://schemas.openxmlformats.org/officeDocument/2006/relationships/tags" Target="../tags/tag597.xml"/></Relationships>
</file>

<file path=ppt/slides/_rels/slide31.xml.rels><?xml version="1.0" encoding="UTF-8" standalone="yes"?>
<Relationships xmlns="http://schemas.openxmlformats.org/package/2006/relationships"><Relationship Id="rId9" Type="http://schemas.openxmlformats.org/officeDocument/2006/relationships/tags" Target="../tags/tag634.xml"/><Relationship Id="rId8" Type="http://schemas.openxmlformats.org/officeDocument/2006/relationships/tags" Target="../tags/tag633.xml"/><Relationship Id="rId7" Type="http://schemas.openxmlformats.org/officeDocument/2006/relationships/tags" Target="../tags/tag632.xml"/><Relationship Id="rId6" Type="http://schemas.openxmlformats.org/officeDocument/2006/relationships/tags" Target="../tags/tag631.xml"/><Relationship Id="rId5" Type="http://schemas.openxmlformats.org/officeDocument/2006/relationships/tags" Target="../tags/tag630.xml"/><Relationship Id="rId4" Type="http://schemas.openxmlformats.org/officeDocument/2006/relationships/tags" Target="../tags/tag629.xml"/><Relationship Id="rId3" Type="http://schemas.openxmlformats.org/officeDocument/2006/relationships/image" Target="../media/image88.jpeg"/><Relationship Id="rId2" Type="http://schemas.openxmlformats.org/officeDocument/2006/relationships/tags" Target="../tags/tag628.xml"/><Relationship Id="rId17" Type="http://schemas.openxmlformats.org/officeDocument/2006/relationships/notesSlide" Target="../notesSlides/notesSlide6.xml"/><Relationship Id="rId16" Type="http://schemas.openxmlformats.org/officeDocument/2006/relationships/slideLayout" Target="../slideLayouts/slideLayout23.xml"/><Relationship Id="rId15" Type="http://schemas.openxmlformats.org/officeDocument/2006/relationships/tags" Target="../tags/tag640.xml"/><Relationship Id="rId14" Type="http://schemas.openxmlformats.org/officeDocument/2006/relationships/tags" Target="../tags/tag639.xml"/><Relationship Id="rId13" Type="http://schemas.openxmlformats.org/officeDocument/2006/relationships/tags" Target="../tags/tag638.xml"/><Relationship Id="rId12" Type="http://schemas.openxmlformats.org/officeDocument/2006/relationships/tags" Target="../tags/tag637.xml"/><Relationship Id="rId11" Type="http://schemas.openxmlformats.org/officeDocument/2006/relationships/tags" Target="../tags/tag636.xml"/><Relationship Id="rId10" Type="http://schemas.openxmlformats.org/officeDocument/2006/relationships/tags" Target="../tags/tag635.xml"/><Relationship Id="rId1" Type="http://schemas.openxmlformats.org/officeDocument/2006/relationships/tags" Target="../tags/tag627.xml"/></Relationships>
</file>

<file path=ppt/slides/_rels/slide32.xml.rels><?xml version="1.0" encoding="UTF-8" standalone="yes"?>
<Relationships xmlns="http://schemas.openxmlformats.org/package/2006/relationships"><Relationship Id="rId9" Type="http://schemas.openxmlformats.org/officeDocument/2006/relationships/tags" Target="../tags/tag647.xml"/><Relationship Id="rId8" Type="http://schemas.openxmlformats.org/officeDocument/2006/relationships/image" Target="../media/image90.jpeg"/><Relationship Id="rId7" Type="http://schemas.openxmlformats.org/officeDocument/2006/relationships/tags" Target="../tags/tag646.xml"/><Relationship Id="rId6" Type="http://schemas.openxmlformats.org/officeDocument/2006/relationships/tags" Target="../tags/tag645.xml"/><Relationship Id="rId5" Type="http://schemas.openxmlformats.org/officeDocument/2006/relationships/image" Target="../media/image89.jpeg"/><Relationship Id="rId4" Type="http://schemas.openxmlformats.org/officeDocument/2006/relationships/tags" Target="../tags/tag644.xml"/><Relationship Id="rId3" Type="http://schemas.openxmlformats.org/officeDocument/2006/relationships/tags" Target="../tags/tag643.xml"/><Relationship Id="rId2" Type="http://schemas.openxmlformats.org/officeDocument/2006/relationships/tags" Target="../tags/tag642.xml"/><Relationship Id="rId18" Type="http://schemas.openxmlformats.org/officeDocument/2006/relationships/slideLayout" Target="../slideLayouts/slideLayout23.xml"/><Relationship Id="rId17" Type="http://schemas.openxmlformats.org/officeDocument/2006/relationships/tags" Target="../tags/tag654.xml"/><Relationship Id="rId16" Type="http://schemas.openxmlformats.org/officeDocument/2006/relationships/tags" Target="../tags/tag653.xml"/><Relationship Id="rId15" Type="http://schemas.openxmlformats.org/officeDocument/2006/relationships/tags" Target="../tags/tag652.xml"/><Relationship Id="rId14" Type="http://schemas.openxmlformats.org/officeDocument/2006/relationships/tags" Target="../tags/tag651.xml"/><Relationship Id="rId13" Type="http://schemas.openxmlformats.org/officeDocument/2006/relationships/image" Target="../media/image91.jpeg"/><Relationship Id="rId12" Type="http://schemas.openxmlformats.org/officeDocument/2006/relationships/tags" Target="../tags/tag650.xml"/><Relationship Id="rId11" Type="http://schemas.openxmlformats.org/officeDocument/2006/relationships/tags" Target="../tags/tag649.xml"/><Relationship Id="rId10" Type="http://schemas.openxmlformats.org/officeDocument/2006/relationships/tags" Target="../tags/tag648.xml"/><Relationship Id="rId1" Type="http://schemas.openxmlformats.org/officeDocument/2006/relationships/tags" Target="../tags/tag641.xml"/></Relationships>
</file>

<file path=ppt/slides/_rels/slide33.xml.rels><?xml version="1.0" encoding="UTF-8" standalone="yes"?>
<Relationships xmlns="http://schemas.openxmlformats.org/package/2006/relationships"><Relationship Id="rId9" Type="http://schemas.openxmlformats.org/officeDocument/2006/relationships/tags" Target="../tags/tag663.xml"/><Relationship Id="rId8" Type="http://schemas.openxmlformats.org/officeDocument/2006/relationships/tags" Target="../tags/tag662.xml"/><Relationship Id="rId7" Type="http://schemas.openxmlformats.org/officeDocument/2006/relationships/tags" Target="../tags/tag661.xml"/><Relationship Id="rId6" Type="http://schemas.openxmlformats.org/officeDocument/2006/relationships/tags" Target="../tags/tag660.xml"/><Relationship Id="rId5" Type="http://schemas.openxmlformats.org/officeDocument/2006/relationships/tags" Target="../tags/tag659.xml"/><Relationship Id="rId4" Type="http://schemas.openxmlformats.org/officeDocument/2006/relationships/tags" Target="../tags/tag658.xml"/><Relationship Id="rId3" Type="http://schemas.openxmlformats.org/officeDocument/2006/relationships/tags" Target="../tags/tag657.xml"/><Relationship Id="rId2" Type="http://schemas.openxmlformats.org/officeDocument/2006/relationships/tags" Target="../tags/tag656.xml"/><Relationship Id="rId12" Type="http://schemas.openxmlformats.org/officeDocument/2006/relationships/slideLayout" Target="../slideLayouts/slideLayout23.xml"/><Relationship Id="rId11" Type="http://schemas.openxmlformats.org/officeDocument/2006/relationships/tags" Target="../tags/tag665.xml"/><Relationship Id="rId10" Type="http://schemas.openxmlformats.org/officeDocument/2006/relationships/tags" Target="../tags/tag664.xml"/><Relationship Id="rId1" Type="http://schemas.openxmlformats.org/officeDocument/2006/relationships/tags" Target="../tags/tag655.xml"/></Relationships>
</file>

<file path=ppt/slides/_rels/slide34.xml.rels><?xml version="1.0" encoding="UTF-8" standalone="yes"?>
<Relationships xmlns="http://schemas.openxmlformats.org/package/2006/relationships"><Relationship Id="rId9" Type="http://schemas.openxmlformats.org/officeDocument/2006/relationships/tags" Target="../tags/tag673.xml"/><Relationship Id="rId8" Type="http://schemas.openxmlformats.org/officeDocument/2006/relationships/tags" Target="../tags/tag672.xml"/><Relationship Id="rId7" Type="http://schemas.openxmlformats.org/officeDocument/2006/relationships/tags" Target="../tags/tag671.xml"/><Relationship Id="rId6" Type="http://schemas.openxmlformats.org/officeDocument/2006/relationships/image" Target="../media/image92.jpeg"/><Relationship Id="rId5" Type="http://schemas.openxmlformats.org/officeDocument/2006/relationships/tags" Target="../tags/tag670.xml"/><Relationship Id="rId4" Type="http://schemas.openxmlformats.org/officeDocument/2006/relationships/tags" Target="../tags/tag669.xml"/><Relationship Id="rId3" Type="http://schemas.openxmlformats.org/officeDocument/2006/relationships/tags" Target="../tags/tag668.xml"/><Relationship Id="rId2" Type="http://schemas.openxmlformats.org/officeDocument/2006/relationships/tags" Target="../tags/tag667.xml"/><Relationship Id="rId18" Type="http://schemas.openxmlformats.org/officeDocument/2006/relationships/slideLayout" Target="../slideLayouts/slideLayout23.xml"/><Relationship Id="rId17" Type="http://schemas.openxmlformats.org/officeDocument/2006/relationships/tags" Target="../tags/tag679.xml"/><Relationship Id="rId16" Type="http://schemas.openxmlformats.org/officeDocument/2006/relationships/image" Target="../media/image94.jpeg"/><Relationship Id="rId15" Type="http://schemas.openxmlformats.org/officeDocument/2006/relationships/tags" Target="../tags/tag678.xml"/><Relationship Id="rId14" Type="http://schemas.openxmlformats.org/officeDocument/2006/relationships/tags" Target="../tags/tag677.xml"/><Relationship Id="rId13" Type="http://schemas.openxmlformats.org/officeDocument/2006/relationships/tags" Target="../tags/tag676.xml"/><Relationship Id="rId12" Type="http://schemas.openxmlformats.org/officeDocument/2006/relationships/tags" Target="../tags/tag675.xml"/><Relationship Id="rId11" Type="http://schemas.openxmlformats.org/officeDocument/2006/relationships/image" Target="../media/image93.jpeg"/><Relationship Id="rId10" Type="http://schemas.openxmlformats.org/officeDocument/2006/relationships/tags" Target="../tags/tag674.xml"/><Relationship Id="rId1" Type="http://schemas.openxmlformats.org/officeDocument/2006/relationships/tags" Target="../tags/tag666.xml"/></Relationships>
</file>

<file path=ppt/slides/_rels/slide35.xml.rels><?xml version="1.0" encoding="UTF-8" standalone="yes"?>
<Relationships xmlns="http://schemas.openxmlformats.org/package/2006/relationships"><Relationship Id="rId5" Type="http://schemas.openxmlformats.org/officeDocument/2006/relationships/slideLayout" Target="../slideLayouts/slideLayout22.xml"/><Relationship Id="rId4" Type="http://schemas.openxmlformats.org/officeDocument/2006/relationships/tags" Target="../tags/tag682.xml"/><Relationship Id="rId3" Type="http://schemas.openxmlformats.org/officeDocument/2006/relationships/tags" Target="../tags/tag681.xml"/><Relationship Id="rId2" Type="http://schemas.openxmlformats.org/officeDocument/2006/relationships/tags" Target="../tags/tag680.xml"/><Relationship Id="rId1" Type="http://schemas.openxmlformats.org/officeDocument/2006/relationships/image" Target="../media/image7.jpeg"/></Relationships>
</file>

<file path=ppt/slides/_rels/slide4.xml.rels><?xml version="1.0" encoding="UTF-8" standalone="yes"?>
<Relationships xmlns="http://schemas.openxmlformats.org/package/2006/relationships"><Relationship Id="rId9" Type="http://schemas.openxmlformats.org/officeDocument/2006/relationships/tags" Target="../tags/tag168.xml"/><Relationship Id="rId8" Type="http://schemas.openxmlformats.org/officeDocument/2006/relationships/tags" Target="../tags/tag167.xml"/><Relationship Id="rId7" Type="http://schemas.openxmlformats.org/officeDocument/2006/relationships/tags" Target="../tags/tag166.xml"/><Relationship Id="rId6" Type="http://schemas.openxmlformats.org/officeDocument/2006/relationships/tags" Target="../tags/tag165.xml"/><Relationship Id="rId5" Type="http://schemas.openxmlformats.org/officeDocument/2006/relationships/tags" Target="../tags/tag164.xml"/><Relationship Id="rId4" Type="http://schemas.openxmlformats.org/officeDocument/2006/relationships/image" Target="../media/image3.png"/><Relationship Id="rId3" Type="http://schemas.openxmlformats.org/officeDocument/2006/relationships/tags" Target="../tags/tag163.xml"/><Relationship Id="rId21" Type="http://schemas.openxmlformats.org/officeDocument/2006/relationships/slideLayout" Target="../slideLayouts/slideLayout18.xml"/><Relationship Id="rId20" Type="http://schemas.openxmlformats.org/officeDocument/2006/relationships/tags" Target="../tags/tag178.xml"/><Relationship Id="rId2" Type="http://schemas.openxmlformats.org/officeDocument/2006/relationships/image" Target="../media/image2.png"/><Relationship Id="rId19" Type="http://schemas.openxmlformats.org/officeDocument/2006/relationships/tags" Target="../tags/tag177.xml"/><Relationship Id="rId18" Type="http://schemas.openxmlformats.org/officeDocument/2006/relationships/tags" Target="../tags/tag176.xml"/><Relationship Id="rId17" Type="http://schemas.openxmlformats.org/officeDocument/2006/relationships/tags" Target="../tags/tag175.xml"/><Relationship Id="rId16" Type="http://schemas.openxmlformats.org/officeDocument/2006/relationships/tags" Target="../tags/tag174.xml"/><Relationship Id="rId15" Type="http://schemas.openxmlformats.org/officeDocument/2006/relationships/tags" Target="../tags/tag173.xml"/><Relationship Id="rId14" Type="http://schemas.openxmlformats.org/officeDocument/2006/relationships/image" Target="../media/image7.jpeg"/><Relationship Id="rId13" Type="http://schemas.openxmlformats.org/officeDocument/2006/relationships/tags" Target="../tags/tag172.xml"/><Relationship Id="rId12" Type="http://schemas.openxmlformats.org/officeDocument/2006/relationships/tags" Target="../tags/tag171.xml"/><Relationship Id="rId11" Type="http://schemas.openxmlformats.org/officeDocument/2006/relationships/tags" Target="../tags/tag170.xml"/><Relationship Id="rId10" Type="http://schemas.openxmlformats.org/officeDocument/2006/relationships/tags" Target="../tags/tag169.xml"/><Relationship Id="rId1" Type="http://schemas.openxmlformats.org/officeDocument/2006/relationships/tags" Target="../tags/tag162.xml"/></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82.xml"/><Relationship Id="rId3" Type="http://schemas.openxmlformats.org/officeDocument/2006/relationships/tags" Target="../tags/tag181.xml"/><Relationship Id="rId2" Type="http://schemas.openxmlformats.org/officeDocument/2006/relationships/tags" Target="../tags/tag180.xml"/><Relationship Id="rId1" Type="http://schemas.openxmlformats.org/officeDocument/2006/relationships/tags" Target="../tags/tag179.xml"/></Relationships>
</file>

<file path=ppt/slides/_rels/slide6.xml.rels><?xml version="1.0" encoding="UTF-8" standalone="yes"?>
<Relationships xmlns="http://schemas.openxmlformats.org/package/2006/relationships"><Relationship Id="rId9" Type="http://schemas.openxmlformats.org/officeDocument/2006/relationships/tags" Target="../tags/tag189.xml"/><Relationship Id="rId8" Type="http://schemas.openxmlformats.org/officeDocument/2006/relationships/tags" Target="../tags/tag188.xml"/><Relationship Id="rId7" Type="http://schemas.openxmlformats.org/officeDocument/2006/relationships/image" Target="../media/image9.jpeg"/><Relationship Id="rId6" Type="http://schemas.openxmlformats.org/officeDocument/2006/relationships/tags" Target="../tags/tag187.xml"/><Relationship Id="rId5" Type="http://schemas.openxmlformats.org/officeDocument/2006/relationships/tags" Target="../tags/tag186.xml"/><Relationship Id="rId4" Type="http://schemas.openxmlformats.org/officeDocument/2006/relationships/image" Target="../media/image8.jpeg"/><Relationship Id="rId3" Type="http://schemas.openxmlformats.org/officeDocument/2006/relationships/tags" Target="../tags/tag185.xml"/><Relationship Id="rId23" Type="http://schemas.openxmlformats.org/officeDocument/2006/relationships/slideLayout" Target="../slideLayouts/slideLayout23.xml"/><Relationship Id="rId22" Type="http://schemas.openxmlformats.org/officeDocument/2006/relationships/tags" Target="../tags/tag200.xml"/><Relationship Id="rId21" Type="http://schemas.openxmlformats.org/officeDocument/2006/relationships/tags" Target="../tags/tag199.xml"/><Relationship Id="rId20" Type="http://schemas.openxmlformats.org/officeDocument/2006/relationships/tags" Target="../tags/tag198.xml"/><Relationship Id="rId2" Type="http://schemas.openxmlformats.org/officeDocument/2006/relationships/tags" Target="../tags/tag184.xml"/><Relationship Id="rId19" Type="http://schemas.openxmlformats.org/officeDocument/2006/relationships/tags" Target="../tags/tag197.xml"/><Relationship Id="rId18" Type="http://schemas.openxmlformats.org/officeDocument/2006/relationships/tags" Target="../tags/tag196.xml"/><Relationship Id="rId17" Type="http://schemas.openxmlformats.org/officeDocument/2006/relationships/image" Target="../media/image11.jpeg"/><Relationship Id="rId16" Type="http://schemas.openxmlformats.org/officeDocument/2006/relationships/tags" Target="../tags/tag195.xml"/><Relationship Id="rId15" Type="http://schemas.openxmlformats.org/officeDocument/2006/relationships/tags" Target="../tags/tag194.xml"/><Relationship Id="rId14" Type="http://schemas.openxmlformats.org/officeDocument/2006/relationships/tags" Target="../tags/tag193.xml"/><Relationship Id="rId13" Type="http://schemas.openxmlformats.org/officeDocument/2006/relationships/tags" Target="../tags/tag192.xml"/><Relationship Id="rId12" Type="http://schemas.openxmlformats.org/officeDocument/2006/relationships/image" Target="../media/image10.jpeg"/><Relationship Id="rId11" Type="http://schemas.openxmlformats.org/officeDocument/2006/relationships/tags" Target="../tags/tag191.xml"/><Relationship Id="rId10" Type="http://schemas.openxmlformats.org/officeDocument/2006/relationships/tags" Target="../tags/tag190.xml"/><Relationship Id="rId1" Type="http://schemas.openxmlformats.org/officeDocument/2006/relationships/tags" Target="../tags/tag183.xml"/></Relationships>
</file>

<file path=ppt/slides/_rels/slide7.xml.rels><?xml version="1.0" encoding="UTF-8" standalone="yes"?>
<Relationships xmlns="http://schemas.openxmlformats.org/package/2006/relationships"><Relationship Id="rId9" Type="http://schemas.openxmlformats.org/officeDocument/2006/relationships/image" Target="../media/image15.jpeg"/><Relationship Id="rId8" Type="http://schemas.openxmlformats.org/officeDocument/2006/relationships/tags" Target="../tags/tag205.xml"/><Relationship Id="rId7" Type="http://schemas.openxmlformats.org/officeDocument/2006/relationships/image" Target="../media/image14.jpeg"/><Relationship Id="rId6" Type="http://schemas.openxmlformats.org/officeDocument/2006/relationships/tags" Target="../tags/tag204.xml"/><Relationship Id="rId5" Type="http://schemas.openxmlformats.org/officeDocument/2006/relationships/image" Target="../media/image13.jpeg"/><Relationship Id="rId4" Type="http://schemas.openxmlformats.org/officeDocument/2006/relationships/tags" Target="../tags/tag203.xml"/><Relationship Id="rId3" Type="http://schemas.openxmlformats.org/officeDocument/2006/relationships/image" Target="../media/image12.jpeg"/><Relationship Id="rId20" Type="http://schemas.openxmlformats.org/officeDocument/2006/relationships/notesSlide" Target="../notesSlides/notesSlide1.xml"/><Relationship Id="rId2" Type="http://schemas.openxmlformats.org/officeDocument/2006/relationships/tags" Target="../tags/tag202.xml"/><Relationship Id="rId19" Type="http://schemas.openxmlformats.org/officeDocument/2006/relationships/slideLayout" Target="../slideLayouts/slideLayout23.xml"/><Relationship Id="rId18" Type="http://schemas.openxmlformats.org/officeDocument/2006/relationships/tags" Target="../tags/tag214.xml"/><Relationship Id="rId17" Type="http://schemas.openxmlformats.org/officeDocument/2006/relationships/tags" Target="../tags/tag213.xml"/><Relationship Id="rId16" Type="http://schemas.openxmlformats.org/officeDocument/2006/relationships/tags" Target="../tags/tag212.xml"/><Relationship Id="rId15" Type="http://schemas.openxmlformats.org/officeDocument/2006/relationships/tags" Target="../tags/tag211.xml"/><Relationship Id="rId14" Type="http://schemas.openxmlformats.org/officeDocument/2006/relationships/tags" Target="../tags/tag210.xml"/><Relationship Id="rId13" Type="http://schemas.openxmlformats.org/officeDocument/2006/relationships/tags" Target="../tags/tag209.xml"/><Relationship Id="rId12" Type="http://schemas.openxmlformats.org/officeDocument/2006/relationships/tags" Target="../tags/tag208.xml"/><Relationship Id="rId11" Type="http://schemas.openxmlformats.org/officeDocument/2006/relationships/tags" Target="../tags/tag207.xml"/><Relationship Id="rId10" Type="http://schemas.openxmlformats.org/officeDocument/2006/relationships/tags" Target="../tags/tag206.xml"/><Relationship Id="rId1" Type="http://schemas.openxmlformats.org/officeDocument/2006/relationships/tags" Target="../tags/tag201.xml"/></Relationships>
</file>

<file path=ppt/slides/_rels/slide8.xml.rels><?xml version="1.0" encoding="UTF-8" standalone="yes"?>
<Relationships xmlns="http://schemas.openxmlformats.org/package/2006/relationships"><Relationship Id="rId9" Type="http://schemas.openxmlformats.org/officeDocument/2006/relationships/tags" Target="../tags/tag222.xml"/><Relationship Id="rId8" Type="http://schemas.openxmlformats.org/officeDocument/2006/relationships/tags" Target="../tags/tag221.xml"/><Relationship Id="rId7" Type="http://schemas.openxmlformats.org/officeDocument/2006/relationships/tags" Target="../tags/tag220.xml"/><Relationship Id="rId6" Type="http://schemas.openxmlformats.org/officeDocument/2006/relationships/tags" Target="../tags/tag219.xml"/><Relationship Id="rId5" Type="http://schemas.openxmlformats.org/officeDocument/2006/relationships/tags" Target="../tags/tag218.xml"/><Relationship Id="rId4" Type="http://schemas.openxmlformats.org/officeDocument/2006/relationships/image" Target="../media/image16.jpeg"/><Relationship Id="rId31" Type="http://schemas.openxmlformats.org/officeDocument/2006/relationships/slideLayout" Target="../slideLayouts/slideLayout23.xml"/><Relationship Id="rId30" Type="http://schemas.openxmlformats.org/officeDocument/2006/relationships/tags" Target="../tags/tag235.xml"/><Relationship Id="rId3" Type="http://schemas.openxmlformats.org/officeDocument/2006/relationships/tags" Target="../tags/tag217.xml"/><Relationship Id="rId29" Type="http://schemas.openxmlformats.org/officeDocument/2006/relationships/image" Target="../media/image24.svg"/><Relationship Id="rId28" Type="http://schemas.openxmlformats.org/officeDocument/2006/relationships/image" Target="../media/image23.png"/><Relationship Id="rId27" Type="http://schemas.openxmlformats.org/officeDocument/2006/relationships/tags" Target="../tags/tag234.xml"/><Relationship Id="rId26" Type="http://schemas.openxmlformats.org/officeDocument/2006/relationships/tags" Target="../tags/tag233.xml"/><Relationship Id="rId25" Type="http://schemas.openxmlformats.org/officeDocument/2006/relationships/image" Target="../media/image22.svg"/><Relationship Id="rId24" Type="http://schemas.openxmlformats.org/officeDocument/2006/relationships/image" Target="../media/image21.png"/><Relationship Id="rId23" Type="http://schemas.openxmlformats.org/officeDocument/2006/relationships/tags" Target="../tags/tag232.xml"/><Relationship Id="rId22" Type="http://schemas.openxmlformats.org/officeDocument/2006/relationships/tags" Target="../tags/tag231.xml"/><Relationship Id="rId21" Type="http://schemas.openxmlformats.org/officeDocument/2006/relationships/image" Target="../media/image20.svg"/><Relationship Id="rId20" Type="http://schemas.openxmlformats.org/officeDocument/2006/relationships/image" Target="../media/image19.png"/><Relationship Id="rId2" Type="http://schemas.openxmlformats.org/officeDocument/2006/relationships/tags" Target="../tags/tag216.xml"/><Relationship Id="rId19" Type="http://schemas.openxmlformats.org/officeDocument/2006/relationships/tags" Target="../tags/tag230.xml"/><Relationship Id="rId18" Type="http://schemas.openxmlformats.org/officeDocument/2006/relationships/tags" Target="../tags/tag229.xml"/><Relationship Id="rId17" Type="http://schemas.openxmlformats.org/officeDocument/2006/relationships/image" Target="../media/image18.svg"/><Relationship Id="rId16" Type="http://schemas.openxmlformats.org/officeDocument/2006/relationships/image" Target="../media/image17.png"/><Relationship Id="rId15" Type="http://schemas.openxmlformats.org/officeDocument/2006/relationships/tags" Target="../tags/tag228.xml"/><Relationship Id="rId14" Type="http://schemas.openxmlformats.org/officeDocument/2006/relationships/tags" Target="../tags/tag227.xml"/><Relationship Id="rId13" Type="http://schemas.openxmlformats.org/officeDocument/2006/relationships/tags" Target="../tags/tag226.xml"/><Relationship Id="rId12" Type="http://schemas.openxmlformats.org/officeDocument/2006/relationships/tags" Target="../tags/tag225.xml"/><Relationship Id="rId11" Type="http://schemas.openxmlformats.org/officeDocument/2006/relationships/tags" Target="../tags/tag224.xml"/><Relationship Id="rId10" Type="http://schemas.openxmlformats.org/officeDocument/2006/relationships/tags" Target="../tags/tag223.xml"/><Relationship Id="rId1" Type="http://schemas.openxmlformats.org/officeDocument/2006/relationships/tags" Target="../tags/tag215.xml"/></Relationships>
</file>

<file path=ppt/slides/_rels/slide9.xml.rels><?xml version="1.0" encoding="UTF-8" standalone="yes"?>
<Relationships xmlns="http://schemas.openxmlformats.org/package/2006/relationships"><Relationship Id="rId9" Type="http://schemas.openxmlformats.org/officeDocument/2006/relationships/tags" Target="../tags/tag244.xml"/><Relationship Id="rId8" Type="http://schemas.openxmlformats.org/officeDocument/2006/relationships/tags" Target="../tags/tag243.xml"/><Relationship Id="rId7" Type="http://schemas.openxmlformats.org/officeDocument/2006/relationships/tags" Target="../tags/tag242.xml"/><Relationship Id="rId6" Type="http://schemas.openxmlformats.org/officeDocument/2006/relationships/tags" Target="../tags/tag241.xml"/><Relationship Id="rId5" Type="http://schemas.openxmlformats.org/officeDocument/2006/relationships/tags" Target="../tags/tag240.xml"/><Relationship Id="rId4" Type="http://schemas.openxmlformats.org/officeDocument/2006/relationships/tags" Target="../tags/tag239.xml"/><Relationship Id="rId3" Type="http://schemas.openxmlformats.org/officeDocument/2006/relationships/tags" Target="../tags/tag238.xml"/><Relationship Id="rId2" Type="http://schemas.openxmlformats.org/officeDocument/2006/relationships/tags" Target="../tags/tag237.xml"/><Relationship Id="rId19" Type="http://schemas.openxmlformats.org/officeDocument/2006/relationships/slideLayout" Target="../slideLayouts/slideLayout23.xml"/><Relationship Id="rId18" Type="http://schemas.openxmlformats.org/officeDocument/2006/relationships/tags" Target="../tags/tag249.xml"/><Relationship Id="rId17" Type="http://schemas.openxmlformats.org/officeDocument/2006/relationships/image" Target="../media/image28.jpeg"/><Relationship Id="rId16" Type="http://schemas.openxmlformats.org/officeDocument/2006/relationships/tags" Target="../tags/tag248.xml"/><Relationship Id="rId15" Type="http://schemas.openxmlformats.org/officeDocument/2006/relationships/image" Target="../media/image27.jpeg"/><Relationship Id="rId14" Type="http://schemas.openxmlformats.org/officeDocument/2006/relationships/tags" Target="../tags/tag247.xml"/><Relationship Id="rId13" Type="http://schemas.openxmlformats.org/officeDocument/2006/relationships/image" Target="../media/image26.jpeg"/><Relationship Id="rId12" Type="http://schemas.openxmlformats.org/officeDocument/2006/relationships/tags" Target="../tags/tag246.xml"/><Relationship Id="rId11" Type="http://schemas.openxmlformats.org/officeDocument/2006/relationships/image" Target="../media/image25.jpeg"/><Relationship Id="rId10" Type="http://schemas.openxmlformats.org/officeDocument/2006/relationships/tags" Target="../tags/tag245.xml"/><Relationship Id="rId1" Type="http://schemas.openxmlformats.org/officeDocument/2006/relationships/tags" Target="../tags/tag23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直接连接符 9"/>
          <p:cNvCxnSpPr/>
          <p:nvPr>
            <p:custDataLst>
              <p:tags r:id="rId1"/>
            </p:custDataLst>
          </p:nvPr>
        </p:nvCxnSpPr>
        <p:spPr>
          <a:xfrm flipH="1">
            <a:off x="1219229" y="4757465"/>
            <a:ext cx="4825366" cy="0"/>
          </a:xfrm>
          <a:prstGeom prst="line">
            <a:avLst/>
          </a:prstGeom>
          <a:ln>
            <a:solidFill>
              <a:schemeClr val="dk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 name="标题 1"/>
          <p:cNvSpPr/>
          <p:nvPr>
            <p:ph type="ctrTitle" idx="2"/>
            <p:custDataLst>
              <p:tags r:id="rId2"/>
            </p:custDataLst>
          </p:nvPr>
        </p:nvSpPr>
        <p:spPr/>
        <p:txBody>
          <a:bodyPr>
            <a:normAutofit fontScale="90000"/>
          </a:bodyPr>
          <a:p>
            <a:pPr marL="0" indent="0" algn="l">
              <a:lnSpc>
                <a:spcPct val="100000"/>
              </a:lnSpc>
              <a:spcBef>
                <a:spcPts val="0"/>
              </a:spcBef>
              <a:spcAft>
                <a:spcPts val="0"/>
              </a:spcAft>
              <a:buSzPct val="100000"/>
              <a:buNone/>
            </a:pPr>
            <a:r>
              <a:rPr lang="zh-CN" altLang="en-US">
                <a:solidFill>
                  <a:schemeClr val="accent1">
                    <a:lumMod val="50000"/>
                  </a:schemeClr>
                </a:solidFill>
              </a:rPr>
              <a:t>大学生职业生涯与就业指导</a:t>
            </a:r>
            <a:endParaRPr lang="zh-CN" altLang="en-US">
              <a:solidFill>
                <a:schemeClr val="accent1">
                  <a:lumMod val="50000"/>
                </a:schemeClr>
              </a:solidFill>
            </a:endParaRPr>
          </a:p>
        </p:txBody>
      </p:sp>
      <p:sp>
        <p:nvSpPr>
          <p:cNvPr id="5" name="副标题 4"/>
          <p:cNvSpPr/>
          <p:nvPr>
            <p:ph type="subTitle" idx="3"/>
            <p:custDataLst>
              <p:tags r:id="rId3"/>
            </p:custDataLst>
          </p:nvPr>
        </p:nvSpPr>
        <p:spPr/>
        <p:txBody>
          <a:bodyPr>
            <a:noAutofit/>
          </a:bodyPr>
          <a:p>
            <a:pPr marL="0" indent="0" algn="ctr">
              <a:lnSpc>
                <a:spcPct val="100000"/>
              </a:lnSpc>
              <a:spcBef>
                <a:spcPts val="0"/>
              </a:spcBef>
              <a:spcAft>
                <a:spcPts val="0"/>
              </a:spcAft>
              <a:buSzPct val="100000"/>
              <a:buNone/>
            </a:pPr>
            <a:r>
              <a:rPr lang="zh-CN" altLang="en-US" sz="2400">
                <a:solidFill>
                  <a:schemeClr val="dk1">
                    <a:lumMod val="65000"/>
                    <a:lumOff val="35000"/>
                  </a:schemeClr>
                </a:solidFill>
              </a:rPr>
              <a:t>北京出版社</a:t>
            </a:r>
            <a:endParaRPr lang="zh-CN" altLang="en-US" sz="2400">
              <a:solidFill>
                <a:schemeClr val="dk1">
                  <a:lumMod val="65000"/>
                  <a:lumOff val="35000"/>
                </a:schemeClr>
              </a:solidFill>
            </a:endParaRPr>
          </a:p>
        </p:txBody>
      </p:sp>
    </p:spTree>
    <p:custDataLst>
      <p:tags r:id="rId4"/>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noAutofit/>
          </a:bodyPr>
          <a:lstStyle/>
          <a:p>
            <a:r>
              <a:rPr lang="zh-CN" altLang="en-US" sz="2800">
                <a:solidFill>
                  <a:schemeClr val="accent1">
                    <a:lumMod val="50000"/>
                  </a:schemeClr>
                </a:solidFill>
              </a:rPr>
              <a:t>（三）犹豫型</a:t>
            </a:r>
            <a:endParaRPr lang="zh-CN" altLang="en-US" sz="2800">
              <a:solidFill>
                <a:schemeClr val="accent1">
                  <a:lumMod val="50000"/>
                </a:schemeClr>
              </a:solidFill>
            </a:endParaRPr>
          </a:p>
        </p:txBody>
      </p:sp>
      <p:pic>
        <p:nvPicPr>
          <p:cNvPr id="129" name="图片 128" descr="/data/temp/c8376028-8b33-11f0-8657-4aa156a3e818.jpg@base@tag=imgScale&amp;m=1&amp;w=1537&amp;h=1903&amp;q=95c8376028-8b33-11f0-8657-4aa156a3e818"/>
          <p:cNvPicPr>
            <a:picLocks noChangeAspect="1"/>
          </p:cNvPicPr>
          <p:nvPr>
            <p:custDataLst>
              <p:tags r:id="rId2"/>
            </p:custDataLst>
          </p:nvPr>
        </p:nvPicPr>
        <p:blipFill rotWithShape="1">
          <a:blip r:embed="rId3"/>
          <a:srcRect t="17442"/>
          <a:stretch>
            <a:fillRect/>
          </a:stretch>
        </p:blipFill>
        <p:spPr>
          <a:xfrm>
            <a:off x="6655720"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640991" y="1684655"/>
            <a:ext cx="5184225" cy="457454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13" name="正文"/>
          <p:cNvSpPr txBox="1"/>
          <p:nvPr>
            <p:custDataLst>
              <p:tags r:id="rId5"/>
            </p:custDataLst>
          </p:nvPr>
        </p:nvSpPr>
        <p:spPr>
          <a:xfrm>
            <a:off x="640991" y="2694445"/>
            <a:ext cx="2287588" cy="1217464"/>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犹豫型决策者表现出极度迟疑，即便搜集了大量资料，内心依旧不断权衡。</a:t>
            </a:r>
            <a:endParaRPr lang="zh-CN" altLang="en-US" sz="1600" kern="0" dirty="0">
              <a:ln>
                <a:noFill/>
                <a:prstDash val="sysDot"/>
              </a:ln>
              <a:solidFill>
                <a:schemeClr val="tx1">
                  <a:lumMod val="85000"/>
                  <a:lumOff val="15000"/>
                </a:schemeClr>
              </a:solidFill>
              <a:latin typeface="+mn-ea"/>
              <a:sym typeface="+mn-ea"/>
            </a:endParaRPr>
          </a:p>
        </p:txBody>
      </p:sp>
      <p:sp>
        <p:nvSpPr>
          <p:cNvPr id="14" name="标题"/>
          <p:cNvSpPr txBox="1"/>
          <p:nvPr>
            <p:custDataLst>
              <p:tags r:id="rId6"/>
            </p:custDataLst>
          </p:nvPr>
        </p:nvSpPr>
        <p:spPr>
          <a:xfrm>
            <a:off x="640991" y="2366740"/>
            <a:ext cx="2287588" cy="28833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犹豫决策的定义</a:t>
            </a:r>
            <a:endParaRPr lang="zh-CN" altLang="en-US" b="1" dirty="0">
              <a:solidFill>
                <a:schemeClr val="tx1">
                  <a:lumMod val="85000"/>
                  <a:lumOff val="15000"/>
                </a:schemeClr>
              </a:solidFill>
              <a:uFillTx/>
              <a:latin typeface="+mn-ea"/>
              <a:sym typeface="+mn-ea"/>
            </a:endParaRPr>
          </a:p>
        </p:txBody>
      </p:sp>
      <p:sp>
        <p:nvSpPr>
          <p:cNvPr id="27" name="正文"/>
          <p:cNvSpPr txBox="1"/>
          <p:nvPr>
            <p:custDataLst>
              <p:tags r:id="rId7"/>
            </p:custDataLst>
          </p:nvPr>
        </p:nvSpPr>
        <p:spPr>
          <a:xfrm>
            <a:off x="3536993" y="2694445"/>
            <a:ext cx="2287588" cy="1217464"/>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他们害怕做出错误选择，担心产生负面后果和承担责任，导致决策迟疑。</a:t>
            </a:r>
            <a:endParaRPr lang="zh-CN" altLang="en-US" sz="1600" kern="0" dirty="0">
              <a:ln>
                <a:noFill/>
                <a:prstDash val="sysDot"/>
              </a:ln>
              <a:solidFill>
                <a:schemeClr val="tx1">
                  <a:lumMod val="85000"/>
                  <a:lumOff val="15000"/>
                </a:schemeClr>
              </a:solidFill>
              <a:latin typeface="+mn-ea"/>
              <a:sym typeface="+mn-ea"/>
            </a:endParaRPr>
          </a:p>
        </p:txBody>
      </p:sp>
      <p:sp>
        <p:nvSpPr>
          <p:cNvPr id="28" name="标题"/>
          <p:cNvSpPr txBox="1"/>
          <p:nvPr>
            <p:custDataLst>
              <p:tags r:id="rId8"/>
            </p:custDataLst>
          </p:nvPr>
        </p:nvSpPr>
        <p:spPr>
          <a:xfrm>
            <a:off x="3536993" y="2366740"/>
            <a:ext cx="2287588" cy="28833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过度权衡与决策迟疑</a:t>
            </a:r>
            <a:endParaRPr lang="zh-CN" altLang="en-US" b="1" dirty="0">
              <a:solidFill>
                <a:schemeClr val="tx1">
                  <a:lumMod val="85000"/>
                  <a:lumOff val="15000"/>
                </a:schemeClr>
              </a:solidFill>
              <a:uFillTx/>
              <a:latin typeface="+mn-ea"/>
              <a:sym typeface="+mn-ea"/>
            </a:endParaRPr>
          </a:p>
        </p:txBody>
      </p:sp>
      <p:sp>
        <p:nvSpPr>
          <p:cNvPr id="15" name="圆角矩形 10"/>
          <p:cNvSpPr/>
          <p:nvPr>
            <p:custDataLst>
              <p:tags r:id="rId9"/>
            </p:custDataLst>
          </p:nvPr>
        </p:nvSpPr>
        <p:spPr>
          <a:xfrm>
            <a:off x="641626" y="1816753"/>
            <a:ext cx="468695" cy="468695"/>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charset="-122"/>
              <a:sym typeface="+mn-ea"/>
            </a:endParaRPr>
          </a:p>
        </p:txBody>
      </p:sp>
      <p:pic>
        <p:nvPicPr>
          <p:cNvPr id="590" name="图片 589" descr="32313538333935363b32313538333934333bb6d4bbb0"/>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743240" y="1918367"/>
            <a:ext cx="265467" cy="265467"/>
          </a:xfrm>
          <a:prstGeom prst="rect">
            <a:avLst/>
          </a:prstGeom>
        </p:spPr>
      </p:pic>
      <p:sp>
        <p:nvSpPr>
          <p:cNvPr id="29" name="圆角矩形 28"/>
          <p:cNvSpPr/>
          <p:nvPr>
            <p:custDataLst>
              <p:tags r:id="rId13"/>
            </p:custDataLst>
          </p:nvPr>
        </p:nvSpPr>
        <p:spPr>
          <a:xfrm>
            <a:off x="3537628" y="1816753"/>
            <a:ext cx="468695" cy="468695"/>
          </a:xfrm>
          <a:prstGeom prst="roundRect">
            <a:avLst>
              <a:gd name="adj" fmla="val 10363"/>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charset="-122"/>
              <a:sym typeface="+mn-ea"/>
            </a:endParaRPr>
          </a:p>
        </p:txBody>
      </p:sp>
      <p:pic>
        <p:nvPicPr>
          <p:cNvPr id="592" name="图片 591" descr="32313538333935363b32313538333934373bcec4bcfebcd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3639242" y="1918367"/>
            <a:ext cx="265467" cy="265467"/>
          </a:xfrm>
          <a:prstGeom prst="rect">
            <a:avLst/>
          </a:prstGeom>
        </p:spPr>
      </p:pic>
      <p:sp>
        <p:nvSpPr>
          <p:cNvPr id="16" name="正文"/>
          <p:cNvSpPr txBox="1"/>
          <p:nvPr>
            <p:custDataLst>
              <p:tags r:id="rId17"/>
            </p:custDataLst>
          </p:nvPr>
        </p:nvSpPr>
        <p:spPr>
          <a:xfrm>
            <a:off x="640991" y="5029664"/>
            <a:ext cx="2287588" cy="1217464"/>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由于缺乏自我认知，犹豫型决策者常常错失最佳决策时机。</a:t>
            </a:r>
            <a:endParaRPr lang="zh-CN" altLang="en-US" sz="1600" kern="0" dirty="0">
              <a:ln>
                <a:noFill/>
                <a:prstDash val="sysDot"/>
              </a:ln>
              <a:solidFill>
                <a:schemeClr val="tx1">
                  <a:lumMod val="85000"/>
                  <a:lumOff val="15000"/>
                </a:schemeClr>
              </a:solidFill>
              <a:latin typeface="+mn-ea"/>
              <a:sym typeface="+mn-ea"/>
            </a:endParaRPr>
          </a:p>
        </p:txBody>
      </p:sp>
      <p:sp>
        <p:nvSpPr>
          <p:cNvPr id="17" name="标题"/>
          <p:cNvSpPr txBox="1"/>
          <p:nvPr>
            <p:custDataLst>
              <p:tags r:id="rId18"/>
            </p:custDataLst>
          </p:nvPr>
        </p:nvSpPr>
        <p:spPr>
          <a:xfrm>
            <a:off x="640715" y="4702175"/>
            <a:ext cx="2613660" cy="28829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犹豫型决策者的自我认知</a:t>
            </a:r>
            <a:endParaRPr lang="zh-CN" altLang="en-US" b="1" dirty="0">
              <a:solidFill>
                <a:schemeClr val="tx1">
                  <a:lumMod val="85000"/>
                  <a:lumOff val="15000"/>
                </a:schemeClr>
              </a:solidFill>
              <a:uFillTx/>
              <a:latin typeface="+mn-ea"/>
              <a:sym typeface="+mn-ea"/>
            </a:endParaRPr>
          </a:p>
        </p:txBody>
      </p:sp>
      <p:sp>
        <p:nvSpPr>
          <p:cNvPr id="18" name="正文"/>
          <p:cNvSpPr txBox="1"/>
          <p:nvPr>
            <p:custDataLst>
              <p:tags r:id="rId19"/>
            </p:custDataLst>
          </p:nvPr>
        </p:nvSpPr>
        <p:spPr>
          <a:xfrm>
            <a:off x="3536993" y="5029664"/>
            <a:ext cx="2287588" cy="1217464"/>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迟疑和拖延可能导致不良影响，需要加强职业生涯规划意识与动力。</a:t>
            </a:r>
            <a:endParaRPr lang="zh-CN" altLang="en-US" sz="1600" kern="0" dirty="0">
              <a:ln>
                <a:noFill/>
                <a:prstDash val="sysDot"/>
              </a:ln>
              <a:solidFill>
                <a:schemeClr val="tx1">
                  <a:lumMod val="85000"/>
                  <a:lumOff val="15000"/>
                </a:schemeClr>
              </a:solidFill>
              <a:latin typeface="+mn-ea"/>
              <a:sym typeface="+mn-ea"/>
            </a:endParaRPr>
          </a:p>
        </p:txBody>
      </p:sp>
      <p:sp>
        <p:nvSpPr>
          <p:cNvPr id="19" name="标题"/>
          <p:cNvSpPr txBox="1"/>
          <p:nvPr>
            <p:custDataLst>
              <p:tags r:id="rId20"/>
            </p:custDataLst>
          </p:nvPr>
        </p:nvSpPr>
        <p:spPr>
          <a:xfrm>
            <a:off x="3536950" y="4702175"/>
            <a:ext cx="2613660" cy="28829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犹豫对决策时机的影响</a:t>
            </a:r>
            <a:endParaRPr lang="zh-CN" altLang="en-US" b="1" dirty="0">
              <a:solidFill>
                <a:schemeClr val="tx1">
                  <a:lumMod val="85000"/>
                  <a:lumOff val="15000"/>
                </a:schemeClr>
              </a:solidFill>
              <a:uFillTx/>
              <a:latin typeface="+mn-ea"/>
              <a:sym typeface="+mn-ea"/>
            </a:endParaRPr>
          </a:p>
        </p:txBody>
      </p:sp>
      <p:sp>
        <p:nvSpPr>
          <p:cNvPr id="20" name="圆角矩形 18"/>
          <p:cNvSpPr/>
          <p:nvPr>
            <p:custDataLst>
              <p:tags r:id="rId21"/>
            </p:custDataLst>
          </p:nvPr>
        </p:nvSpPr>
        <p:spPr>
          <a:xfrm>
            <a:off x="641626" y="4151973"/>
            <a:ext cx="468695" cy="468695"/>
          </a:xfrm>
          <a:prstGeom prst="roundRect">
            <a:avLst>
              <a:gd name="adj" fmla="val 10363"/>
            </a:avLst>
          </a:prstGeom>
          <a:solidFill>
            <a:schemeClr val="accent3"/>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charset="-122"/>
              <a:sym typeface="+mn-ea"/>
            </a:endParaRPr>
          </a:p>
        </p:txBody>
      </p:sp>
      <p:sp>
        <p:nvSpPr>
          <p:cNvPr id="22" name="圆角矩形 21"/>
          <p:cNvSpPr/>
          <p:nvPr>
            <p:custDataLst>
              <p:tags r:id="rId22"/>
            </p:custDataLst>
          </p:nvPr>
        </p:nvSpPr>
        <p:spPr>
          <a:xfrm>
            <a:off x="3537628" y="4151973"/>
            <a:ext cx="468695" cy="468695"/>
          </a:xfrm>
          <a:prstGeom prst="roundRect">
            <a:avLst>
              <a:gd name="adj" fmla="val 10363"/>
            </a:avLst>
          </a:prstGeom>
          <a:solidFill>
            <a:schemeClr val="accent4"/>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charset="-122"/>
              <a:sym typeface="+mn-ea"/>
            </a:endParaRPr>
          </a:p>
        </p:txBody>
      </p:sp>
      <p:pic>
        <p:nvPicPr>
          <p:cNvPr id="591" name="图片 590" descr="32313538333935363b32313538333935323bd3cabcfe"/>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742605" y="4252952"/>
            <a:ext cx="266437" cy="266437"/>
          </a:xfrm>
          <a:prstGeom prst="rect">
            <a:avLst/>
          </a:prstGeom>
        </p:spPr>
      </p:pic>
      <p:pic>
        <p:nvPicPr>
          <p:cNvPr id="593" name="图片 592" descr="32313538333935363b32313538333934313bb8f6c8cbd0c5cfa2"/>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3638607" y="4252952"/>
            <a:ext cx="266437" cy="266437"/>
          </a:xfrm>
          <a:prstGeom prst="rect">
            <a:avLst/>
          </a:prstGeom>
        </p:spPr>
      </p:pic>
    </p:spTree>
    <p:custDataLst>
      <p:tags r:id="rId29"/>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custDataLst>
              <p:tags r:id="rId1"/>
            </p:custDataLst>
          </p:nvPr>
        </p:nvSpPr>
        <p:spPr>
          <a:xfrm>
            <a:off x="696552" y="269240"/>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（四）依赖型</a:t>
            </a:r>
            <a:endParaRPr lang="zh-CN" altLang="en-US" sz="2800">
              <a:solidFill>
                <a:schemeClr val="accent1">
                  <a:lumMod val="50000"/>
                </a:schemeClr>
              </a:solidFill>
            </a:endParaRPr>
          </a:p>
        </p:txBody>
      </p:sp>
      <p:sp>
        <p:nvSpPr>
          <p:cNvPr id="3" name="矩形: 圆角 2"/>
          <p:cNvSpPr/>
          <p:nvPr>
            <p:custDataLst>
              <p:tags r:id="rId2"/>
            </p:custDataLst>
          </p:nvPr>
        </p:nvSpPr>
        <p:spPr>
          <a:xfrm>
            <a:off x="696595"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 name="矩形 6"/>
          <p:cNvSpPr/>
          <p:nvPr>
            <p:custDataLst>
              <p:tags r:id="rId3"/>
            </p:custDataLst>
          </p:nvPr>
        </p:nvSpPr>
        <p:spPr>
          <a:xfrm>
            <a:off x="961842" y="3540723"/>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依赖型决策者因缺乏对环境和自身的认识，往往表现出被动和顺从的决策风格。</a:t>
            </a:r>
            <a:endParaRPr lang="zh-CN" altLang="en-US" sz="1600" dirty="0">
              <a:solidFill>
                <a:schemeClr val="tx1">
                  <a:lumMod val="85000"/>
                  <a:lumOff val="15000"/>
                </a:schemeClr>
              </a:solidFill>
              <a:latin typeface="+mn-ea"/>
              <a:cs typeface="+mn-ea"/>
            </a:endParaRPr>
          </a:p>
        </p:txBody>
      </p:sp>
      <p:sp>
        <p:nvSpPr>
          <p:cNvPr id="10" name="圆角矩形 59"/>
          <p:cNvSpPr/>
          <p:nvPr>
            <p:custDataLst>
              <p:tags r:id="rId4"/>
            </p:custDataLst>
          </p:nvPr>
        </p:nvSpPr>
        <p:spPr>
          <a:xfrm>
            <a:off x="961842" y="1974682"/>
            <a:ext cx="695241" cy="681247"/>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11" name="矩形: 圆角 2"/>
          <p:cNvSpPr/>
          <p:nvPr>
            <p:custDataLst>
              <p:tags r:id="rId5"/>
            </p:custDataLst>
          </p:nvPr>
        </p:nvSpPr>
        <p:spPr>
          <a:xfrm>
            <a:off x="3464835"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2" name="矩形 7"/>
          <p:cNvSpPr/>
          <p:nvPr>
            <p:custDataLst>
              <p:tags r:id="rId6"/>
            </p:custDataLst>
          </p:nvPr>
        </p:nvSpPr>
        <p:spPr>
          <a:xfrm>
            <a:off x="3730083" y="3544539"/>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这类决策者以拖延方式回避决策，习惯接受他人意见和看法。</a:t>
            </a:r>
            <a:endParaRPr lang="zh-CN" altLang="en-US" sz="1600" dirty="0">
              <a:solidFill>
                <a:schemeClr val="tx1">
                  <a:lumMod val="85000"/>
                  <a:lumOff val="15000"/>
                </a:schemeClr>
              </a:solidFill>
              <a:latin typeface="+mn-ea"/>
              <a:cs typeface="+mn-ea"/>
            </a:endParaRPr>
          </a:p>
        </p:txBody>
      </p:sp>
      <p:sp>
        <p:nvSpPr>
          <p:cNvPr id="13" name="圆角矩形 39"/>
          <p:cNvSpPr/>
          <p:nvPr>
            <p:custDataLst>
              <p:tags r:id="rId7"/>
            </p:custDataLst>
          </p:nvPr>
        </p:nvSpPr>
        <p:spPr>
          <a:xfrm>
            <a:off x="3730083" y="1974682"/>
            <a:ext cx="695241" cy="681247"/>
          </a:xfrm>
          <a:prstGeom prst="roundRect">
            <a:avLst>
              <a:gd name="adj" fmla="val 0"/>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63" name="矩形: 圆角 2"/>
          <p:cNvSpPr/>
          <p:nvPr>
            <p:custDataLst>
              <p:tags r:id="rId8"/>
            </p:custDataLst>
          </p:nvPr>
        </p:nvSpPr>
        <p:spPr>
          <a:xfrm>
            <a:off x="6233076"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4" name="矩形 9"/>
          <p:cNvSpPr/>
          <p:nvPr>
            <p:custDataLst>
              <p:tags r:id="rId9"/>
            </p:custDataLst>
          </p:nvPr>
        </p:nvSpPr>
        <p:spPr>
          <a:xfrm>
            <a:off x="6498323" y="3540723"/>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依赖型决策者习惯于拖延，以他人的肯定和认可作为决策的评判标准。</a:t>
            </a:r>
            <a:endParaRPr lang="zh-CN" altLang="en-US" sz="1600" dirty="0">
              <a:solidFill>
                <a:schemeClr val="tx1">
                  <a:lumMod val="85000"/>
                  <a:lumOff val="15000"/>
                </a:schemeClr>
              </a:solidFill>
              <a:latin typeface="+mn-ea"/>
              <a:cs typeface="+mn-ea"/>
            </a:endParaRPr>
          </a:p>
        </p:txBody>
      </p:sp>
      <p:sp>
        <p:nvSpPr>
          <p:cNvPr id="65" name="圆角矩形 64"/>
          <p:cNvSpPr/>
          <p:nvPr>
            <p:custDataLst>
              <p:tags r:id="rId10"/>
            </p:custDataLst>
          </p:nvPr>
        </p:nvSpPr>
        <p:spPr>
          <a:xfrm>
            <a:off x="6498323" y="1974682"/>
            <a:ext cx="695241" cy="681247"/>
          </a:xfrm>
          <a:prstGeom prst="roundRect">
            <a:avLst>
              <a:gd name="adj" fmla="val 0"/>
            </a:avLst>
          </a:prstGeom>
          <a:solidFill>
            <a:schemeClr val="accent3"/>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sp>
        <p:nvSpPr>
          <p:cNvPr id="69" name="矩形: 圆角 2"/>
          <p:cNvSpPr/>
          <p:nvPr>
            <p:custDataLst>
              <p:tags r:id="rId11"/>
            </p:custDataLst>
          </p:nvPr>
        </p:nvSpPr>
        <p:spPr>
          <a:xfrm>
            <a:off x="9001316"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5" name="矩形 10"/>
          <p:cNvSpPr/>
          <p:nvPr>
            <p:custDataLst>
              <p:tags r:id="rId12"/>
            </p:custDataLst>
          </p:nvPr>
        </p:nvSpPr>
        <p:spPr>
          <a:xfrm>
            <a:off x="9266563" y="3544539"/>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依赖型决策者需要增进对环境和自身的理解，以实现决策的独立性。</a:t>
            </a:r>
            <a:endParaRPr lang="zh-CN" altLang="en-US" sz="1600" dirty="0">
              <a:solidFill>
                <a:schemeClr val="tx1">
                  <a:lumMod val="85000"/>
                  <a:lumOff val="15000"/>
                </a:schemeClr>
              </a:solidFill>
              <a:latin typeface="+mn-ea"/>
              <a:cs typeface="+mn-ea"/>
            </a:endParaRPr>
          </a:p>
        </p:txBody>
      </p:sp>
      <p:sp>
        <p:nvSpPr>
          <p:cNvPr id="71" name="圆角矩形 70"/>
          <p:cNvSpPr/>
          <p:nvPr>
            <p:custDataLst>
              <p:tags r:id="rId13"/>
            </p:custDataLst>
          </p:nvPr>
        </p:nvSpPr>
        <p:spPr>
          <a:xfrm>
            <a:off x="9266563" y="1974682"/>
            <a:ext cx="695241" cy="681247"/>
          </a:xfrm>
          <a:prstGeom prst="roundRect">
            <a:avLst>
              <a:gd name="adj" fmla="val 0"/>
            </a:avLst>
          </a:prstGeom>
          <a:solidFill>
            <a:schemeClr val="accent4"/>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04</a:t>
            </a:r>
            <a:endParaRPr lang="en-US" altLang="zh-CN" sz="2000" b="1" dirty="0">
              <a:solidFill>
                <a:srgbClr val="FFFFFF"/>
              </a:solidFill>
              <a:latin typeface="+mn-ea"/>
              <a:cs typeface="+mn-ea"/>
              <a:sym typeface="+mn-ea"/>
            </a:endParaRPr>
          </a:p>
        </p:txBody>
      </p:sp>
      <p:cxnSp>
        <p:nvCxnSpPr>
          <p:cNvPr id="16" name="直接连接符 79"/>
          <p:cNvCxnSpPr/>
          <p:nvPr>
            <p:custDataLst>
              <p:tags r:id="rId14"/>
            </p:custDataLst>
          </p:nvPr>
        </p:nvCxnSpPr>
        <p:spPr>
          <a:xfrm>
            <a:off x="721042" y="3391244"/>
            <a:ext cx="2532380"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17" name="直接连接符 73"/>
          <p:cNvCxnSpPr/>
          <p:nvPr>
            <p:custDataLst>
              <p:tags r:id="rId15"/>
            </p:custDataLst>
          </p:nvPr>
        </p:nvCxnSpPr>
        <p:spPr>
          <a:xfrm>
            <a:off x="3489282" y="3391244"/>
            <a:ext cx="2532380"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cxnSp>
        <p:nvCxnSpPr>
          <p:cNvPr id="75" name="直接连接符 74"/>
          <p:cNvCxnSpPr/>
          <p:nvPr>
            <p:custDataLst>
              <p:tags r:id="rId16"/>
            </p:custDataLst>
          </p:nvPr>
        </p:nvCxnSpPr>
        <p:spPr>
          <a:xfrm>
            <a:off x="6257522" y="3391244"/>
            <a:ext cx="2532380" cy="0"/>
          </a:xfrm>
          <a:prstGeom prst="line">
            <a:avLst/>
          </a:prstGeom>
          <a:ln w="22225">
            <a:solidFill>
              <a:schemeClr val="accent3">
                <a:alpha val="50000"/>
              </a:schemeClr>
            </a:solidFill>
          </a:ln>
        </p:spPr>
        <p:style>
          <a:lnRef idx="2">
            <a:schemeClr val="accent1"/>
          </a:lnRef>
          <a:fillRef idx="0">
            <a:srgbClr val="FFFFFF"/>
          </a:fillRef>
          <a:effectRef idx="0">
            <a:srgbClr val="FFFFFF"/>
          </a:effectRef>
          <a:fontRef idx="minor">
            <a:schemeClr val="tx1"/>
          </a:fontRef>
        </p:style>
      </p:cxnSp>
      <p:cxnSp>
        <p:nvCxnSpPr>
          <p:cNvPr id="76" name="直接连接符 75"/>
          <p:cNvCxnSpPr/>
          <p:nvPr>
            <p:custDataLst>
              <p:tags r:id="rId17"/>
            </p:custDataLst>
          </p:nvPr>
        </p:nvCxnSpPr>
        <p:spPr>
          <a:xfrm>
            <a:off x="9025763" y="3391244"/>
            <a:ext cx="2532380" cy="0"/>
          </a:xfrm>
          <a:prstGeom prst="line">
            <a:avLst/>
          </a:prstGeom>
          <a:ln w="22225">
            <a:solidFill>
              <a:schemeClr val="accent4">
                <a:alpha val="50000"/>
              </a:schemeClr>
            </a:solidFill>
          </a:ln>
        </p:spPr>
        <p:style>
          <a:lnRef idx="2">
            <a:schemeClr val="accent1"/>
          </a:lnRef>
          <a:fillRef idx="0">
            <a:srgbClr val="FFFFFF"/>
          </a:fillRef>
          <a:effectRef idx="0">
            <a:srgbClr val="FFFFFF"/>
          </a:effectRef>
          <a:fontRef idx="minor">
            <a:schemeClr val="tx1"/>
          </a:fontRef>
        </p:style>
      </p:cxnSp>
      <p:sp>
        <p:nvSpPr>
          <p:cNvPr id="18" name="矩形 11"/>
          <p:cNvSpPr/>
          <p:nvPr>
            <p:custDataLst>
              <p:tags r:id="rId18"/>
            </p:custDataLst>
          </p:nvPr>
        </p:nvSpPr>
        <p:spPr>
          <a:xfrm>
            <a:off x="813435" y="2802255"/>
            <a:ext cx="2377440" cy="443230"/>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1"/>
                </a:solidFill>
                <a:latin typeface="+mn-ea"/>
                <a:cs typeface="+mn-ea"/>
              </a:rPr>
              <a:t>依赖决策的定义</a:t>
            </a:r>
            <a:endParaRPr lang="zh-CN" altLang="en-US" b="1">
              <a:solidFill>
                <a:schemeClr val="accent1"/>
              </a:solidFill>
              <a:latin typeface="+mn-ea"/>
              <a:cs typeface="+mn-ea"/>
            </a:endParaRPr>
          </a:p>
        </p:txBody>
      </p:sp>
      <p:sp>
        <p:nvSpPr>
          <p:cNvPr id="19" name="矩形 12"/>
          <p:cNvSpPr/>
          <p:nvPr>
            <p:custDataLst>
              <p:tags r:id="rId19"/>
            </p:custDataLst>
          </p:nvPr>
        </p:nvSpPr>
        <p:spPr>
          <a:xfrm>
            <a:off x="3583940" y="2803525"/>
            <a:ext cx="2377440" cy="443230"/>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2"/>
                </a:solidFill>
                <a:latin typeface="+mn-ea"/>
                <a:cs typeface="+mn-ea"/>
              </a:rPr>
              <a:t>被动与顺从的决策风格</a:t>
            </a:r>
            <a:endParaRPr lang="zh-CN" altLang="en-US" b="1">
              <a:solidFill>
                <a:schemeClr val="accent2"/>
              </a:solidFill>
              <a:latin typeface="+mn-ea"/>
              <a:cs typeface="+mn-ea"/>
            </a:endParaRPr>
          </a:p>
        </p:txBody>
      </p:sp>
      <p:sp>
        <p:nvSpPr>
          <p:cNvPr id="20" name="矩形 13"/>
          <p:cNvSpPr/>
          <p:nvPr>
            <p:custDataLst>
              <p:tags r:id="rId20"/>
            </p:custDataLst>
          </p:nvPr>
        </p:nvSpPr>
        <p:spPr>
          <a:xfrm>
            <a:off x="6346825" y="2802255"/>
            <a:ext cx="2377440" cy="443230"/>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3"/>
                </a:solidFill>
                <a:latin typeface="+mn-ea"/>
                <a:cs typeface="+mn-ea"/>
              </a:rPr>
              <a:t>拖延与决策回避</a:t>
            </a:r>
            <a:endParaRPr lang="zh-CN" altLang="en-US" b="1">
              <a:solidFill>
                <a:schemeClr val="accent3"/>
              </a:solidFill>
              <a:latin typeface="+mn-ea"/>
              <a:cs typeface="+mn-ea"/>
            </a:endParaRPr>
          </a:p>
        </p:txBody>
      </p:sp>
      <p:sp>
        <p:nvSpPr>
          <p:cNvPr id="21" name="矩形 14"/>
          <p:cNvSpPr/>
          <p:nvPr>
            <p:custDataLst>
              <p:tags r:id="rId21"/>
            </p:custDataLst>
          </p:nvPr>
        </p:nvSpPr>
        <p:spPr>
          <a:xfrm>
            <a:off x="9114790" y="2803525"/>
            <a:ext cx="2377440" cy="443230"/>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4"/>
                </a:solidFill>
                <a:latin typeface="+mn-ea"/>
                <a:cs typeface="+mn-ea"/>
              </a:rPr>
              <a:t>自我认知与决策独立性</a:t>
            </a:r>
            <a:endParaRPr lang="zh-CN" altLang="en-US" b="1">
              <a:solidFill>
                <a:schemeClr val="accent4"/>
              </a:solidFill>
              <a:latin typeface="+mn-ea"/>
              <a:cs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5" name="Freeform 11"/>
          <p:cNvSpPr/>
          <p:nvPr>
            <p:custDataLst>
              <p:tags r:id="rId1"/>
            </p:custDataLst>
          </p:nvPr>
        </p:nvSpPr>
        <p:spPr>
          <a:xfrm>
            <a:off x="11149680" y="4589280"/>
            <a:ext cx="223206" cy="223210"/>
          </a:xfrm>
          <a:custGeom>
            <a:avLst/>
            <a:gdLst>
              <a:gd name="connsiteX0" fmla="*/ 177485 w 223206"/>
              <a:gd name="connsiteY0" fmla="*/ 0 h 223210"/>
              <a:gd name="connsiteX1" fmla="*/ 223206 w 223206"/>
              <a:gd name="connsiteY1" fmla="*/ 2 h 223210"/>
              <a:gd name="connsiteX2" fmla="*/ 223203 w 223206"/>
              <a:gd name="connsiteY2" fmla="*/ 222887 h 223210"/>
              <a:gd name="connsiteX3" fmla="*/ 222885 w 223206"/>
              <a:gd name="connsiteY3" fmla="*/ 222886 h 223210"/>
              <a:gd name="connsiteX4" fmla="*/ 222885 w 223206"/>
              <a:gd name="connsiteY4" fmla="*/ 223210 h 223210"/>
              <a:gd name="connsiteX5" fmla="*/ 0 w 223206"/>
              <a:gd name="connsiteY5" fmla="*/ 223203 h 223210"/>
              <a:gd name="connsiteX6" fmla="*/ 1 w 223206"/>
              <a:gd name="connsiteY6" fmla="*/ 177486 h 223210"/>
              <a:gd name="connsiteX7" fmla="*/ 177482 w 223206"/>
              <a:gd name="connsiteY7" fmla="*/ 177482 h 223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6" h="223210">
                <a:moveTo>
                  <a:pt x="177485" y="0"/>
                </a:moveTo>
                <a:lnTo>
                  <a:pt x="223206" y="2"/>
                </a:lnTo>
                <a:lnTo>
                  <a:pt x="223203" y="222887"/>
                </a:lnTo>
                <a:lnTo>
                  <a:pt x="222885" y="222886"/>
                </a:lnTo>
                <a:lnTo>
                  <a:pt x="222885" y="223210"/>
                </a:lnTo>
                <a:lnTo>
                  <a:pt x="0" y="223203"/>
                </a:lnTo>
                <a:lnTo>
                  <a:pt x="1" y="177486"/>
                </a:lnTo>
                <a:lnTo>
                  <a:pt x="177482" y="177482"/>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ctr"/>
            <a:endParaRPr lang="zh-CN" altLang="en-US">
              <a:solidFill>
                <a:schemeClr val="lt1"/>
              </a:solidFill>
              <a:latin typeface="Arial" panose="020B0604020202090204" pitchFamily="34" charset="0"/>
              <a:ea typeface="幼圆" charset="0"/>
              <a:cs typeface="幼圆" charset="0"/>
            </a:endParaRPr>
          </a:p>
        </p:txBody>
      </p:sp>
      <p:sp>
        <p:nvSpPr>
          <p:cNvPr id="173" name="Freeform 8"/>
          <p:cNvSpPr/>
          <p:nvPr>
            <p:custDataLst>
              <p:tags r:id="rId2"/>
            </p:custDataLst>
          </p:nvPr>
        </p:nvSpPr>
        <p:spPr>
          <a:xfrm>
            <a:off x="4527586" y="2045508"/>
            <a:ext cx="223203" cy="222886"/>
          </a:xfrm>
          <a:custGeom>
            <a:avLst/>
            <a:gdLst>
              <a:gd name="connsiteX0" fmla="*/ 1 w 223203"/>
              <a:gd name="connsiteY0" fmla="*/ 0 h 222886"/>
              <a:gd name="connsiteX1" fmla="*/ 45721 w 223203"/>
              <a:gd name="connsiteY1" fmla="*/ 2 h 222886"/>
              <a:gd name="connsiteX2" fmla="*/ 45722 w 223203"/>
              <a:gd name="connsiteY2" fmla="*/ 318 h 222886"/>
              <a:gd name="connsiteX3" fmla="*/ 223203 w 223203"/>
              <a:gd name="connsiteY3" fmla="*/ 318 h 222886"/>
              <a:gd name="connsiteX4" fmla="*/ 223203 w 223203"/>
              <a:gd name="connsiteY4" fmla="*/ 46040 h 222886"/>
              <a:gd name="connsiteX5" fmla="*/ 45718 w 223203"/>
              <a:gd name="connsiteY5" fmla="*/ 46037 h 222886"/>
              <a:gd name="connsiteX6" fmla="*/ 45722 w 223203"/>
              <a:gd name="connsiteY6" fmla="*/ 222886 h 222886"/>
              <a:gd name="connsiteX7" fmla="*/ 0 w 223203"/>
              <a:gd name="connsiteY7" fmla="*/ 222886 h 222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3" h="222886">
                <a:moveTo>
                  <a:pt x="1" y="0"/>
                </a:moveTo>
                <a:lnTo>
                  <a:pt x="45721" y="2"/>
                </a:lnTo>
                <a:lnTo>
                  <a:pt x="45722" y="318"/>
                </a:lnTo>
                <a:lnTo>
                  <a:pt x="223203" y="318"/>
                </a:lnTo>
                <a:lnTo>
                  <a:pt x="223203" y="46040"/>
                </a:lnTo>
                <a:lnTo>
                  <a:pt x="45718" y="46037"/>
                </a:lnTo>
                <a:lnTo>
                  <a:pt x="45722" y="222886"/>
                </a:lnTo>
                <a:lnTo>
                  <a:pt x="0" y="222886"/>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r"/>
            <a:endParaRPr lang="zh-CN" altLang="en-US">
              <a:solidFill>
                <a:schemeClr val="lt1"/>
              </a:solidFill>
              <a:latin typeface="Arial" panose="020B0604020202090204" pitchFamily="34" charset="0"/>
              <a:ea typeface="幼圆" charset="0"/>
              <a:cs typeface="幼圆" charset="0"/>
            </a:endParaRPr>
          </a:p>
        </p:txBody>
      </p:sp>
      <p:sp>
        <p:nvSpPr>
          <p:cNvPr id="2" name="标题 1"/>
          <p:cNvSpPr/>
          <p:nvPr>
            <p:ph type="ctrTitle" idx="2"/>
            <p:custDataLst>
              <p:tags r:id="rId3"/>
            </p:custDataLst>
          </p:nvPr>
        </p:nvSpPr>
        <p:spPr>
          <a:xfrm>
            <a:off x="4625340" y="2524125"/>
            <a:ext cx="6646545" cy="1809115"/>
          </a:xfrm>
        </p:spPr>
        <p:txBody>
          <a:bodyPr>
            <a:noAutofit/>
          </a:bodyPr>
          <a:p>
            <a:pPr indent="0" algn="ctr">
              <a:lnSpc>
                <a:spcPct val="150000"/>
              </a:lnSpc>
            </a:pPr>
            <a:r>
              <a:rPr lang="zh-CN" altLang="en-US" sz="4400">
                <a:solidFill>
                  <a:schemeClr val="accent1">
                    <a:lumMod val="50000"/>
                  </a:schemeClr>
                </a:solidFill>
              </a:rPr>
              <a:t>第二节　</a:t>
            </a:r>
            <a:br>
              <a:rPr lang="zh-CN" altLang="en-US" sz="4400">
                <a:solidFill>
                  <a:schemeClr val="accent1">
                    <a:lumMod val="50000"/>
                  </a:schemeClr>
                </a:solidFill>
              </a:rPr>
            </a:br>
            <a:r>
              <a:rPr lang="zh-CN" altLang="en-US" sz="4400">
                <a:solidFill>
                  <a:schemeClr val="accent1">
                    <a:lumMod val="50000"/>
                  </a:schemeClr>
                </a:solidFill>
              </a:rPr>
              <a:t>决策方法</a:t>
            </a:r>
            <a:endParaRPr lang="zh-CN" altLang="en-US" sz="4400">
              <a:solidFill>
                <a:schemeClr val="accent1">
                  <a:lumMod val="50000"/>
                </a:schemeClr>
              </a:solidFill>
            </a:endParaRPr>
          </a:p>
        </p:txBody>
      </p:sp>
    </p:spTree>
    <p:custDataLst>
      <p:tags r:id="rId4"/>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custDataLst>
              <p:tags r:id="rId1"/>
            </p:custDataLst>
          </p:nvPr>
        </p:nvSpPr>
        <p:spPr>
          <a:xfrm>
            <a:off x="927100" y="317500"/>
            <a:ext cx="10852150" cy="644525"/>
          </a:xfrm>
        </p:spPr>
        <p:txBody>
          <a:bodyPr>
            <a:noAutofit/>
          </a:bodyPr>
          <a:p>
            <a:r>
              <a:rPr lang="zh-CN" altLang="en-US" sz="3600">
                <a:solidFill>
                  <a:schemeClr val="accent1">
                    <a:lumMod val="50000"/>
                  </a:schemeClr>
                </a:solidFill>
              </a:rPr>
              <a:t>一、职业生涯决策的基本原则</a:t>
            </a:r>
            <a:endParaRPr lang="zh-CN" altLang="en-US" sz="3600">
              <a:solidFill>
                <a:schemeClr val="accent1">
                  <a:lumMod val="50000"/>
                </a:schemeClr>
              </a:solidFill>
            </a:endParaRPr>
          </a:p>
        </p:txBody>
      </p:sp>
      <p:sp>
        <p:nvSpPr>
          <p:cNvPr id="5" name="任意多边形 23"/>
          <p:cNvSpPr/>
          <p:nvPr>
            <p:custDataLst>
              <p:tags r:id="rId2"/>
            </p:custDataLst>
          </p:nvPr>
        </p:nvSpPr>
        <p:spPr>
          <a:xfrm>
            <a:off x="4576763" y="4871086"/>
            <a:ext cx="828675" cy="282575"/>
          </a:xfrm>
          <a:custGeom>
            <a:avLst/>
            <a:gdLst>
              <a:gd name="connsiteX0" fmla="*/ 0 w 1305"/>
              <a:gd name="connsiteY0" fmla="*/ 0 h 450"/>
              <a:gd name="connsiteX1" fmla="*/ 870 w 1305"/>
              <a:gd name="connsiteY1" fmla="*/ 15 h 450"/>
              <a:gd name="connsiteX2" fmla="*/ 1305 w 1305"/>
              <a:gd name="connsiteY2" fmla="*/ 450 h 450"/>
              <a:gd name="connsiteX0-1" fmla="*/ 0 w 10000"/>
              <a:gd name="connsiteY0-2" fmla="*/ 0 h 10000"/>
              <a:gd name="connsiteX1-3" fmla="*/ 6576 w 10000"/>
              <a:gd name="connsiteY1-4" fmla="*/ 5 h 10000"/>
              <a:gd name="connsiteX2-5" fmla="*/ 10000 w 10000"/>
              <a:gd name="connsiteY2-6" fmla="*/ 10000 h 10000"/>
            </a:gdLst>
            <a:ahLst/>
            <a:cxnLst>
              <a:cxn ang="0">
                <a:pos x="connsiteX0-1" y="connsiteY0-2"/>
              </a:cxn>
              <a:cxn ang="0">
                <a:pos x="connsiteX1-3" y="connsiteY1-4"/>
              </a:cxn>
              <a:cxn ang="0">
                <a:pos x="connsiteX2-5" y="connsiteY2-6"/>
              </a:cxn>
            </a:cxnLst>
            <a:rect l="l" t="t" r="r" b="b"/>
            <a:pathLst>
              <a:path w="10000" h="10000">
                <a:moveTo>
                  <a:pt x="0" y="0"/>
                </a:moveTo>
                <a:lnTo>
                  <a:pt x="6576" y="5"/>
                </a:lnTo>
                <a:cubicBezTo>
                  <a:pt x="7687" y="3227"/>
                  <a:pt x="8889" y="6778"/>
                  <a:pt x="10000" y="10000"/>
                </a:cubicBezTo>
              </a:path>
            </a:pathLst>
          </a:custGeom>
          <a:noFill/>
          <a:ln w="9525">
            <a:solidFill>
              <a:schemeClr val="accent2">
                <a:lumMod val="60000"/>
                <a:lumOff val="40000"/>
              </a:schemeClr>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23" name="任意多边形 22"/>
          <p:cNvSpPr/>
          <p:nvPr>
            <p:custDataLst>
              <p:tags r:id="rId3"/>
            </p:custDataLst>
          </p:nvPr>
        </p:nvSpPr>
        <p:spPr>
          <a:xfrm flipH="1">
            <a:off x="7354253" y="1968501"/>
            <a:ext cx="1061085" cy="599440"/>
          </a:xfrm>
          <a:custGeom>
            <a:avLst/>
            <a:gdLst>
              <a:gd name="connsiteX0" fmla="*/ 0 w 1174"/>
              <a:gd name="connsiteY0" fmla="*/ 0 h 662"/>
              <a:gd name="connsiteX1" fmla="*/ 480 w 1174"/>
              <a:gd name="connsiteY1" fmla="*/ 480 h 662"/>
              <a:gd name="connsiteX2" fmla="*/ 1174 w 1174"/>
              <a:gd name="connsiteY2" fmla="*/ 662 h 662"/>
            </a:gdLst>
            <a:ahLst/>
            <a:cxnLst>
              <a:cxn ang="0">
                <a:pos x="connsiteX0" y="connsiteY0"/>
              </a:cxn>
              <a:cxn ang="0">
                <a:pos x="connsiteX1" y="connsiteY1"/>
              </a:cxn>
              <a:cxn ang="0">
                <a:pos x="connsiteX2" y="connsiteY2"/>
              </a:cxn>
            </a:cxnLst>
            <a:rect l="l" t="t" r="r" b="b"/>
            <a:pathLst>
              <a:path w="1174" h="662">
                <a:moveTo>
                  <a:pt x="0" y="0"/>
                </a:moveTo>
                <a:lnTo>
                  <a:pt x="480" y="480"/>
                </a:lnTo>
                <a:lnTo>
                  <a:pt x="1174" y="662"/>
                </a:lnTo>
              </a:path>
            </a:pathLst>
          </a:custGeom>
          <a:noFill/>
          <a:ln w="9525">
            <a:solidFill>
              <a:schemeClr val="accent2">
                <a:lumMod val="60000"/>
                <a:lumOff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6" name="任意多边形 5"/>
          <p:cNvSpPr/>
          <p:nvPr>
            <p:custDataLst>
              <p:tags r:id="rId4"/>
            </p:custDataLst>
          </p:nvPr>
        </p:nvSpPr>
        <p:spPr>
          <a:xfrm flipH="1">
            <a:off x="7408863" y="3855721"/>
            <a:ext cx="774065" cy="599440"/>
          </a:xfrm>
          <a:custGeom>
            <a:avLst/>
            <a:gdLst>
              <a:gd name="connsiteX0" fmla="*/ 0 w 1174"/>
              <a:gd name="connsiteY0" fmla="*/ 0 h 662"/>
              <a:gd name="connsiteX1" fmla="*/ 480 w 1174"/>
              <a:gd name="connsiteY1" fmla="*/ 480 h 662"/>
              <a:gd name="connsiteX2" fmla="*/ 1174 w 1174"/>
              <a:gd name="connsiteY2" fmla="*/ 662 h 662"/>
            </a:gdLst>
            <a:ahLst/>
            <a:cxnLst>
              <a:cxn ang="0">
                <a:pos x="connsiteX0" y="connsiteY0"/>
              </a:cxn>
              <a:cxn ang="0">
                <a:pos x="connsiteX1" y="connsiteY1"/>
              </a:cxn>
              <a:cxn ang="0">
                <a:pos x="connsiteX2" y="connsiteY2"/>
              </a:cxn>
            </a:cxnLst>
            <a:rect l="l" t="t" r="r" b="b"/>
            <a:pathLst>
              <a:path w="1174" h="662">
                <a:moveTo>
                  <a:pt x="0" y="0"/>
                </a:moveTo>
                <a:lnTo>
                  <a:pt x="480" y="480"/>
                </a:lnTo>
                <a:lnTo>
                  <a:pt x="1174" y="662"/>
                </a:lnTo>
              </a:path>
            </a:pathLst>
          </a:custGeom>
          <a:noFill/>
          <a:ln w="9525">
            <a:solidFill>
              <a:schemeClr val="accent1">
                <a:lumMod val="60000"/>
                <a:lumOff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cxnSp>
        <p:nvCxnSpPr>
          <p:cNvPr id="50" name="直接连接符 49"/>
          <p:cNvCxnSpPr/>
          <p:nvPr>
            <p:custDataLst>
              <p:tags r:id="rId5"/>
            </p:custDataLst>
          </p:nvPr>
        </p:nvCxnSpPr>
        <p:spPr>
          <a:xfrm>
            <a:off x="3913188" y="3084831"/>
            <a:ext cx="627380" cy="0"/>
          </a:xfrm>
          <a:prstGeom prst="line">
            <a:avLst/>
          </a:prstGeom>
          <a:ln w="9525">
            <a:solidFill>
              <a:schemeClr val="accent1">
                <a:lumMod val="60000"/>
                <a:lumOff val="40000"/>
              </a:schemeClr>
            </a:solidFill>
          </a:ln>
        </p:spPr>
        <p:style>
          <a:lnRef idx="2">
            <a:schemeClr val="accent1"/>
          </a:lnRef>
          <a:fillRef idx="0">
            <a:srgbClr val="FFFFFF"/>
          </a:fillRef>
          <a:effectRef idx="0">
            <a:srgbClr val="FFFFFF"/>
          </a:effectRef>
          <a:fontRef idx="minor">
            <a:schemeClr val="tx1"/>
          </a:fontRef>
        </p:style>
      </p:cxnSp>
      <p:sp>
        <p:nvSpPr>
          <p:cNvPr id="14" name="椭圆 13"/>
          <p:cNvSpPr/>
          <p:nvPr>
            <p:custDataLst>
              <p:tags r:id="rId6"/>
            </p:custDataLst>
          </p:nvPr>
        </p:nvSpPr>
        <p:spPr>
          <a:xfrm>
            <a:off x="4853623" y="1369060"/>
            <a:ext cx="149860" cy="149860"/>
          </a:xfrm>
          <a:prstGeom prst="ellipse">
            <a:avLst/>
          </a:prstGeom>
          <a:gradFill>
            <a:gsLst>
              <a:gs pos="0">
                <a:schemeClr val="accent1">
                  <a:lumMod val="75000"/>
                  <a:lumOff val="25000"/>
                  <a:alpha val="100000"/>
                </a:schemeClr>
              </a:gs>
              <a:gs pos="100000">
                <a:schemeClr val="accent1">
                  <a:lumMod val="85000"/>
                  <a:lumOff val="15000"/>
                  <a:alpha val="100000"/>
                </a:schemeClr>
              </a:gs>
            </a:gsLst>
            <a:lin ang="2700000" scaled="0"/>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a:solidFill>
                <a:schemeClr val="lt1"/>
              </a:solidFill>
              <a:sym typeface="+mn-ea"/>
            </a:endParaRPr>
          </a:p>
        </p:txBody>
      </p:sp>
      <p:sp>
        <p:nvSpPr>
          <p:cNvPr id="7" name="任意多边形 6"/>
          <p:cNvSpPr/>
          <p:nvPr>
            <p:custDataLst>
              <p:tags r:id="rId7"/>
            </p:custDataLst>
          </p:nvPr>
        </p:nvSpPr>
        <p:spPr>
          <a:xfrm>
            <a:off x="5003483" y="1566546"/>
            <a:ext cx="994410" cy="685165"/>
          </a:xfrm>
          <a:custGeom>
            <a:avLst/>
            <a:gdLst>
              <a:gd name="connsiteX0" fmla="*/ 0 w 1174"/>
              <a:gd name="connsiteY0" fmla="*/ 0 h 662"/>
              <a:gd name="connsiteX1" fmla="*/ 480 w 1174"/>
              <a:gd name="connsiteY1" fmla="*/ 480 h 662"/>
              <a:gd name="connsiteX2" fmla="*/ 1174 w 1174"/>
              <a:gd name="connsiteY2" fmla="*/ 662 h 662"/>
            </a:gdLst>
            <a:ahLst/>
            <a:cxnLst>
              <a:cxn ang="0">
                <a:pos x="connsiteX0" y="connsiteY0"/>
              </a:cxn>
              <a:cxn ang="0">
                <a:pos x="connsiteX1" y="connsiteY1"/>
              </a:cxn>
              <a:cxn ang="0">
                <a:pos x="connsiteX2" y="connsiteY2"/>
              </a:cxn>
            </a:cxnLst>
            <a:rect l="l" t="t" r="r" b="b"/>
            <a:pathLst>
              <a:path w="1174" h="662">
                <a:moveTo>
                  <a:pt x="0" y="0"/>
                </a:moveTo>
                <a:lnTo>
                  <a:pt x="480" y="480"/>
                </a:lnTo>
                <a:lnTo>
                  <a:pt x="1174" y="662"/>
                </a:lnTo>
              </a:path>
            </a:pathLst>
          </a:custGeom>
          <a:noFill/>
          <a:ln w="9525">
            <a:solidFill>
              <a:schemeClr val="accent1">
                <a:lumMod val="60000"/>
                <a:lumOff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endParaRPr>
          </a:p>
        </p:txBody>
      </p:sp>
      <p:sp>
        <p:nvSpPr>
          <p:cNvPr id="8" name="矩形 7"/>
          <p:cNvSpPr/>
          <p:nvPr>
            <p:custDataLst>
              <p:tags r:id="rId8"/>
            </p:custDataLst>
          </p:nvPr>
        </p:nvSpPr>
        <p:spPr>
          <a:xfrm>
            <a:off x="8519478" y="3962401"/>
            <a:ext cx="2790825" cy="755650"/>
          </a:xfrm>
          <a:prstGeom prst="rect">
            <a:avLst/>
          </a:prstGeom>
          <a:noFill/>
        </p:spPr>
        <p:txBody>
          <a:bodyPr wrap="square" lIns="0" tIns="0" rIns="0" bIns="0" rtlCol="0" anchor="t" anchorCtr="0">
            <a:noAutofit/>
          </a:bodyPr>
          <a:lstStyle/>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确定职业生涯目标要寻找最适合自己的，而不必强求是别人眼中最好的。看起来风光的目标可能会让不适合的人身心俱疲，也达不到目标。</a:t>
            </a:r>
            <a:endParaRPr lang="zh-CN" altLang="en-US" sz="1600">
              <a:ln>
                <a:noFill/>
                <a:prstDash val="sysDot"/>
              </a:ln>
              <a:solidFill>
                <a:schemeClr val="tx1">
                  <a:lumMod val="85000"/>
                  <a:lumOff val="15000"/>
                </a:schemeClr>
              </a:solidFill>
              <a:latin typeface="+mn-ea"/>
              <a:cs typeface="+mn-ea"/>
              <a:sym typeface="+mn-ea"/>
            </a:endParaRPr>
          </a:p>
        </p:txBody>
      </p:sp>
      <p:sp>
        <p:nvSpPr>
          <p:cNvPr id="9" name="矩形 8"/>
          <p:cNvSpPr/>
          <p:nvPr>
            <p:custDataLst>
              <p:tags r:id="rId9"/>
            </p:custDataLst>
          </p:nvPr>
        </p:nvSpPr>
        <p:spPr>
          <a:xfrm>
            <a:off x="8523288" y="3531871"/>
            <a:ext cx="2784475" cy="365760"/>
          </a:xfrm>
          <a:prstGeom prst="rect">
            <a:avLst/>
          </a:prstGeom>
          <a:noFill/>
        </p:spPr>
        <p:txBody>
          <a:bodyPr wrap="square" lIns="0" tIns="0" rIns="0" bIns="0" rtlCol="0" anchor="b" anchorCtr="0">
            <a:noAutofit/>
          </a:bodyPr>
          <a:lstStyle/>
          <a:p>
            <a:pPr>
              <a:spcBef>
                <a:spcPct val="0"/>
              </a:spcBef>
              <a:spcAft>
                <a:spcPct val="0"/>
              </a:spcAft>
            </a:pPr>
            <a:r>
              <a:rPr lang="zh-CN" altLang="en-US" b="1">
                <a:solidFill>
                  <a:schemeClr val="accent1"/>
                </a:solidFill>
                <a:latin typeface="+mn-ea"/>
                <a:cs typeface="+mn-ea"/>
                <a:sym typeface="+mn-ea"/>
              </a:rPr>
              <a:t>（三）择己所适原则</a:t>
            </a:r>
            <a:endParaRPr lang="zh-CN" altLang="en-US" b="1">
              <a:solidFill>
                <a:schemeClr val="accent1"/>
              </a:solidFill>
              <a:latin typeface="+mn-ea"/>
              <a:cs typeface="+mn-ea"/>
              <a:sym typeface="+mn-ea"/>
            </a:endParaRPr>
          </a:p>
        </p:txBody>
      </p:sp>
      <p:sp>
        <p:nvSpPr>
          <p:cNvPr id="37" name="椭圆 36"/>
          <p:cNvSpPr/>
          <p:nvPr>
            <p:custDataLst>
              <p:tags r:id="rId10"/>
            </p:custDataLst>
          </p:nvPr>
        </p:nvSpPr>
        <p:spPr>
          <a:xfrm flipH="1">
            <a:off x="8197533" y="3707131"/>
            <a:ext cx="149860" cy="149860"/>
          </a:xfrm>
          <a:prstGeom prst="ellipse">
            <a:avLst/>
          </a:prstGeom>
          <a:gradFill>
            <a:gsLst>
              <a:gs pos="100000">
                <a:schemeClr val="accent1">
                  <a:lumMod val="85000"/>
                  <a:lumOff val="15000"/>
                  <a:alpha val="100000"/>
                </a:schemeClr>
              </a:gs>
              <a:gs pos="0">
                <a:schemeClr val="accent1">
                  <a:lumMod val="75000"/>
                  <a:lumOff val="25000"/>
                  <a:alpha val="100000"/>
                </a:schemeClr>
              </a:gs>
            </a:gsLst>
            <a:lin ang="2700000" scaled="0"/>
          </a:gradFill>
          <a:ln w="19050">
            <a:noFill/>
          </a:ln>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lstStyle/>
          <a:p>
            <a:pPr algn="ctr"/>
            <a:endParaRPr lang="zh-CN" altLang="en-US">
              <a:solidFill>
                <a:schemeClr val="dk1"/>
              </a:solidFill>
              <a:sym typeface="+mn-ea"/>
            </a:endParaRPr>
          </a:p>
        </p:txBody>
      </p:sp>
      <p:sp>
        <p:nvSpPr>
          <p:cNvPr id="10" name="椭圆 9"/>
          <p:cNvSpPr/>
          <p:nvPr>
            <p:custDataLst>
              <p:tags r:id="rId11"/>
            </p:custDataLst>
          </p:nvPr>
        </p:nvSpPr>
        <p:spPr>
          <a:xfrm>
            <a:off x="4617403" y="3601086"/>
            <a:ext cx="1673225" cy="1673225"/>
          </a:xfrm>
          <a:prstGeom prst="ellipse">
            <a:avLst/>
          </a:prstGeom>
          <a:gradFill>
            <a:gsLst>
              <a:gs pos="100000">
                <a:schemeClr val="accent2">
                  <a:lumMod val="80000"/>
                  <a:lumOff val="20000"/>
                  <a:alpha val="100000"/>
                </a:schemeClr>
              </a:gs>
              <a:gs pos="0">
                <a:schemeClr val="accent2">
                  <a:alpha val="100000"/>
                </a:schemeClr>
              </a:gs>
            </a:gsLst>
            <a:lin ang="10800000" scaled="0"/>
          </a:gradFill>
          <a:ln w="44450">
            <a:solidFill>
              <a:schemeClr val="lt1">
                <a:lumMod val="10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lt1"/>
              </a:solidFill>
              <a:sym typeface="+mn-ea"/>
            </a:endParaRPr>
          </a:p>
        </p:txBody>
      </p:sp>
      <p:sp>
        <p:nvSpPr>
          <p:cNvPr id="11" name="椭圆 10"/>
          <p:cNvSpPr/>
          <p:nvPr>
            <p:custDataLst>
              <p:tags r:id="rId12"/>
            </p:custDataLst>
          </p:nvPr>
        </p:nvSpPr>
        <p:spPr>
          <a:xfrm>
            <a:off x="5886768" y="3601086"/>
            <a:ext cx="1673225" cy="1673225"/>
          </a:xfrm>
          <a:prstGeom prst="ellipse">
            <a:avLst/>
          </a:prstGeom>
          <a:gradFill>
            <a:gsLst>
              <a:gs pos="0">
                <a:schemeClr val="accent1">
                  <a:alpha val="100000"/>
                </a:schemeClr>
              </a:gs>
              <a:gs pos="100000">
                <a:schemeClr val="accent1">
                  <a:lumMod val="80000"/>
                  <a:lumOff val="20000"/>
                  <a:alpha val="100000"/>
                </a:schemeClr>
              </a:gs>
            </a:gsLst>
            <a:lin ang="10800000" scaled="0"/>
          </a:gradFill>
          <a:ln w="44450">
            <a:solidFill>
              <a:schemeClr val="lt1">
                <a:lumMod val="10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lt1"/>
              </a:solidFill>
              <a:sym typeface="+mn-ea"/>
            </a:endParaRPr>
          </a:p>
        </p:txBody>
      </p:sp>
      <p:sp>
        <p:nvSpPr>
          <p:cNvPr id="12" name="椭圆 11"/>
          <p:cNvSpPr/>
          <p:nvPr>
            <p:custDataLst>
              <p:tags r:id="rId13"/>
            </p:custDataLst>
          </p:nvPr>
        </p:nvSpPr>
        <p:spPr>
          <a:xfrm>
            <a:off x="6258243" y="2345056"/>
            <a:ext cx="1673225" cy="1673225"/>
          </a:xfrm>
          <a:prstGeom prst="ellipse">
            <a:avLst/>
          </a:prstGeom>
          <a:gradFill>
            <a:gsLst>
              <a:gs pos="100000">
                <a:schemeClr val="accent2">
                  <a:lumMod val="80000"/>
                  <a:lumOff val="20000"/>
                  <a:alpha val="100000"/>
                </a:schemeClr>
              </a:gs>
              <a:gs pos="0">
                <a:schemeClr val="accent2">
                  <a:alpha val="100000"/>
                </a:schemeClr>
              </a:gs>
            </a:gsLst>
            <a:lin ang="10800000" scaled="0"/>
          </a:gradFill>
          <a:ln w="44450">
            <a:solidFill>
              <a:schemeClr val="lt1">
                <a:lumMod val="10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lt1"/>
              </a:solidFill>
              <a:sym typeface="+mn-ea"/>
            </a:endParaRPr>
          </a:p>
        </p:txBody>
      </p:sp>
      <p:sp>
        <p:nvSpPr>
          <p:cNvPr id="24" name="椭圆 23"/>
          <p:cNvSpPr/>
          <p:nvPr>
            <p:custDataLst>
              <p:tags r:id="rId14"/>
            </p:custDataLst>
          </p:nvPr>
        </p:nvSpPr>
        <p:spPr>
          <a:xfrm rot="15120000">
            <a:off x="5281613" y="1641476"/>
            <a:ext cx="1673225" cy="1673225"/>
          </a:xfrm>
          <a:prstGeom prst="ellipse">
            <a:avLst/>
          </a:prstGeom>
          <a:gradFill>
            <a:gsLst>
              <a:gs pos="100000">
                <a:schemeClr val="accent1">
                  <a:lumMod val="80000"/>
                  <a:lumOff val="20000"/>
                  <a:alpha val="100000"/>
                </a:schemeClr>
              </a:gs>
              <a:gs pos="0">
                <a:schemeClr val="accent1">
                  <a:alpha val="100000"/>
                </a:schemeClr>
              </a:gs>
            </a:gsLst>
            <a:lin ang="10800000" scaled="0"/>
          </a:gradFill>
          <a:ln w="44450">
            <a:solidFill>
              <a:schemeClr val="lt1">
                <a:lumMod val="10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lt1"/>
              </a:solidFill>
              <a:sym typeface="+mn-ea"/>
            </a:endParaRPr>
          </a:p>
        </p:txBody>
      </p:sp>
      <p:sp>
        <p:nvSpPr>
          <p:cNvPr id="25" name="任意多边形 24"/>
          <p:cNvSpPr/>
          <p:nvPr>
            <p:custDataLst>
              <p:tags r:id="rId15"/>
            </p:custDataLst>
          </p:nvPr>
        </p:nvSpPr>
        <p:spPr>
          <a:xfrm rot="20400000">
            <a:off x="4264978" y="2401571"/>
            <a:ext cx="1673225" cy="140525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2635" h="2213">
                <a:moveTo>
                  <a:pt x="1318" y="0"/>
                </a:moveTo>
                <a:cubicBezTo>
                  <a:pt x="2045" y="0"/>
                  <a:pt x="2635" y="590"/>
                  <a:pt x="2635" y="1318"/>
                </a:cubicBezTo>
                <a:cubicBezTo>
                  <a:pt x="2635" y="1636"/>
                  <a:pt x="2522" y="1928"/>
                  <a:pt x="2334" y="2156"/>
                </a:cubicBezTo>
                <a:lnTo>
                  <a:pt x="2332" y="2158"/>
                </a:lnTo>
                <a:lnTo>
                  <a:pt x="2313" y="2145"/>
                </a:lnTo>
                <a:cubicBezTo>
                  <a:pt x="2110" y="2019"/>
                  <a:pt x="1871" y="1945"/>
                  <a:pt x="1615" y="1945"/>
                </a:cubicBezTo>
                <a:cubicBezTo>
                  <a:pt x="1515" y="1945"/>
                  <a:pt x="1418" y="1956"/>
                  <a:pt x="1325" y="1977"/>
                </a:cubicBezTo>
                <a:lnTo>
                  <a:pt x="1317" y="1979"/>
                </a:lnTo>
                <a:lnTo>
                  <a:pt x="1314" y="1979"/>
                </a:lnTo>
                <a:cubicBezTo>
                  <a:pt x="978" y="1929"/>
                  <a:pt x="643" y="2012"/>
                  <a:pt x="373" y="2198"/>
                </a:cubicBezTo>
                <a:lnTo>
                  <a:pt x="352" y="2213"/>
                </a:lnTo>
                <a:lnTo>
                  <a:pt x="342" y="2203"/>
                </a:lnTo>
                <a:cubicBezTo>
                  <a:pt x="130" y="1969"/>
                  <a:pt x="0" y="1659"/>
                  <a:pt x="0" y="1318"/>
                </a:cubicBezTo>
                <a:cubicBezTo>
                  <a:pt x="0" y="590"/>
                  <a:pt x="590" y="0"/>
                  <a:pt x="1318" y="0"/>
                </a:cubicBezTo>
                <a:close/>
              </a:path>
            </a:pathLst>
          </a:custGeom>
          <a:gradFill>
            <a:gsLst>
              <a:gs pos="100000">
                <a:schemeClr val="accent1">
                  <a:lumMod val="80000"/>
                  <a:lumOff val="20000"/>
                  <a:alpha val="100000"/>
                </a:schemeClr>
              </a:gs>
              <a:gs pos="0">
                <a:schemeClr val="accent1">
                  <a:alpha val="100000"/>
                </a:schemeClr>
              </a:gs>
            </a:gsLst>
            <a:lin ang="10800000" scaled="0"/>
          </a:gradFill>
          <a:ln w="44450">
            <a:solidFill>
              <a:schemeClr val="lt1">
                <a:lumMod val="10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lt1"/>
              </a:solidFill>
              <a:sym typeface="+mn-ea"/>
            </a:endParaRPr>
          </a:p>
        </p:txBody>
      </p:sp>
      <p:sp>
        <p:nvSpPr>
          <p:cNvPr id="13" name="矩形 12"/>
          <p:cNvSpPr/>
          <p:nvPr>
            <p:custDataLst>
              <p:tags r:id="rId16"/>
            </p:custDataLst>
          </p:nvPr>
        </p:nvSpPr>
        <p:spPr>
          <a:xfrm>
            <a:off x="691515" y="5058410"/>
            <a:ext cx="3515360" cy="755650"/>
          </a:xfrm>
          <a:prstGeom prst="rect">
            <a:avLst/>
          </a:prstGeom>
          <a:noFill/>
        </p:spPr>
        <p:txBody>
          <a:bodyPr wrap="square" lIns="0" tIns="0" rIns="0" bIns="0" rtlCol="0" anchor="t" anchorCtr="0">
            <a:noAutofit/>
          </a:bodyPr>
          <a:lstStyle/>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决策是一个优选的过程，也要遵循效益原则。所以，在确立职业生涯目标时，要择己所利，本着利己、利他、利社会的原则，确立适合自己的目标。</a:t>
            </a:r>
            <a:endParaRPr lang="zh-CN" altLang="en-US" sz="1600">
              <a:ln>
                <a:noFill/>
                <a:prstDash val="sysDot"/>
              </a:ln>
              <a:solidFill>
                <a:schemeClr val="tx1">
                  <a:lumMod val="85000"/>
                  <a:lumOff val="15000"/>
                </a:schemeClr>
              </a:solidFill>
              <a:latin typeface="+mn-ea"/>
              <a:cs typeface="+mn-ea"/>
              <a:sym typeface="+mn-ea"/>
            </a:endParaRPr>
          </a:p>
        </p:txBody>
      </p:sp>
      <p:sp>
        <p:nvSpPr>
          <p:cNvPr id="15" name="矩形 14"/>
          <p:cNvSpPr/>
          <p:nvPr>
            <p:custDataLst>
              <p:tags r:id="rId17"/>
            </p:custDataLst>
          </p:nvPr>
        </p:nvSpPr>
        <p:spPr>
          <a:xfrm>
            <a:off x="1415733" y="4627881"/>
            <a:ext cx="2784475" cy="365760"/>
          </a:xfrm>
          <a:prstGeom prst="rect">
            <a:avLst/>
          </a:prstGeom>
          <a:noFill/>
        </p:spPr>
        <p:txBody>
          <a:bodyPr wrap="square" lIns="0" tIns="0" rIns="0" bIns="0" rtlCol="0" anchor="b" anchorCtr="0">
            <a:noAutofit/>
          </a:bodyPr>
          <a:lstStyle/>
          <a:p>
            <a:pPr algn="l">
              <a:spcBef>
                <a:spcPct val="0"/>
              </a:spcBef>
              <a:spcAft>
                <a:spcPct val="0"/>
              </a:spcAft>
            </a:pPr>
            <a:r>
              <a:rPr lang="zh-CN" altLang="en-US" b="1">
                <a:solidFill>
                  <a:schemeClr val="accent2"/>
                </a:solidFill>
                <a:latin typeface="+mn-ea"/>
                <a:cs typeface="+mn-ea"/>
                <a:sym typeface="+mn-ea"/>
              </a:rPr>
              <a:t>（四）择己所利原则</a:t>
            </a:r>
            <a:endParaRPr lang="zh-CN" altLang="en-US" b="1">
              <a:solidFill>
                <a:schemeClr val="accent2"/>
              </a:solidFill>
              <a:latin typeface="+mn-ea"/>
              <a:cs typeface="+mn-ea"/>
              <a:sym typeface="+mn-ea"/>
            </a:endParaRPr>
          </a:p>
        </p:txBody>
      </p:sp>
      <p:sp>
        <p:nvSpPr>
          <p:cNvPr id="26" name="矩形 25"/>
          <p:cNvSpPr/>
          <p:nvPr>
            <p:custDataLst>
              <p:tags r:id="rId18"/>
            </p:custDataLst>
          </p:nvPr>
        </p:nvSpPr>
        <p:spPr>
          <a:xfrm>
            <a:off x="927100" y="1603375"/>
            <a:ext cx="3683000" cy="755650"/>
          </a:xfrm>
          <a:prstGeom prst="rect">
            <a:avLst/>
          </a:prstGeom>
          <a:noFill/>
        </p:spPr>
        <p:txBody>
          <a:bodyPr wrap="square" lIns="0" tIns="0" rIns="0" bIns="0" rtlCol="0" anchor="t" anchorCtr="0">
            <a:noAutofit/>
          </a:bodyPr>
          <a:lstStyle/>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对职业生涯事件做出决定和选择首先要尊重个体的兴趣和价值观。</a:t>
            </a:r>
            <a:endParaRPr lang="zh-CN" altLang="en-US" sz="1600">
              <a:ln>
                <a:noFill/>
                <a:prstDash val="sysDot"/>
              </a:ln>
              <a:solidFill>
                <a:schemeClr val="tx1">
                  <a:lumMod val="85000"/>
                  <a:lumOff val="15000"/>
                </a:schemeClr>
              </a:solidFill>
              <a:latin typeface="+mn-ea"/>
              <a:cs typeface="+mn-ea"/>
              <a:sym typeface="+mn-ea"/>
            </a:endParaRPr>
          </a:p>
        </p:txBody>
      </p:sp>
      <p:sp>
        <p:nvSpPr>
          <p:cNvPr id="35" name="矩形 34"/>
          <p:cNvSpPr/>
          <p:nvPr>
            <p:custDataLst>
              <p:tags r:id="rId19"/>
            </p:custDataLst>
          </p:nvPr>
        </p:nvSpPr>
        <p:spPr>
          <a:xfrm>
            <a:off x="1818958" y="1177925"/>
            <a:ext cx="2784475" cy="365760"/>
          </a:xfrm>
          <a:prstGeom prst="rect">
            <a:avLst/>
          </a:prstGeom>
          <a:noFill/>
        </p:spPr>
        <p:txBody>
          <a:bodyPr wrap="square" lIns="0" tIns="0" rIns="0" bIns="0" rtlCol="0" anchor="b" anchorCtr="0">
            <a:noAutofit/>
          </a:bodyPr>
          <a:lstStyle/>
          <a:p>
            <a:pPr algn="l">
              <a:spcBef>
                <a:spcPct val="0"/>
              </a:spcBef>
              <a:spcAft>
                <a:spcPct val="0"/>
              </a:spcAft>
            </a:pPr>
            <a:r>
              <a:rPr lang="zh-CN" altLang="en-US" b="1">
                <a:gradFill>
                  <a:gsLst>
                    <a:gs pos="0">
                      <a:schemeClr val="accent1">
                        <a:lumMod val="80000"/>
                        <a:lumOff val="20000"/>
                        <a:alpha val="100000"/>
                      </a:schemeClr>
                    </a:gs>
                    <a:gs pos="100000">
                      <a:schemeClr val="accent1">
                        <a:lumMod val="80000"/>
                        <a:lumOff val="20000"/>
                        <a:alpha val="100000"/>
                      </a:schemeClr>
                    </a:gs>
                  </a:gsLst>
                  <a:lin ang="5400000" scaled="0"/>
                </a:gradFill>
                <a:latin typeface="+mn-ea"/>
                <a:cs typeface="+mn-ea"/>
                <a:sym typeface="+mn-ea"/>
              </a:rPr>
              <a:t>（一）择己所爱原则</a:t>
            </a:r>
            <a:endParaRPr lang="zh-CN" altLang="en-US" b="1">
              <a:gradFill>
                <a:gsLst>
                  <a:gs pos="0">
                    <a:schemeClr val="accent1">
                      <a:lumMod val="80000"/>
                      <a:lumOff val="20000"/>
                      <a:alpha val="100000"/>
                    </a:schemeClr>
                  </a:gs>
                  <a:gs pos="100000">
                    <a:schemeClr val="accent1">
                      <a:lumMod val="80000"/>
                      <a:lumOff val="20000"/>
                      <a:alpha val="100000"/>
                    </a:schemeClr>
                  </a:gs>
                </a:gsLst>
                <a:lin ang="5400000" scaled="0"/>
              </a:gradFill>
              <a:latin typeface="+mn-ea"/>
              <a:cs typeface="+mn-ea"/>
              <a:sym typeface="+mn-ea"/>
            </a:endParaRPr>
          </a:p>
        </p:txBody>
      </p:sp>
      <p:sp>
        <p:nvSpPr>
          <p:cNvPr id="38" name="椭圆 37"/>
          <p:cNvSpPr/>
          <p:nvPr>
            <p:custDataLst>
              <p:tags r:id="rId20"/>
            </p:custDataLst>
          </p:nvPr>
        </p:nvSpPr>
        <p:spPr>
          <a:xfrm flipV="1">
            <a:off x="4382453" y="4798696"/>
            <a:ext cx="149860" cy="149860"/>
          </a:xfrm>
          <a:prstGeom prst="ellipse">
            <a:avLst/>
          </a:prstGeom>
          <a:gradFill>
            <a:gsLst>
              <a:gs pos="100000">
                <a:schemeClr val="accent2">
                  <a:lumMod val="85000"/>
                  <a:lumOff val="15000"/>
                  <a:alpha val="100000"/>
                </a:schemeClr>
              </a:gs>
              <a:gs pos="0">
                <a:schemeClr val="accent2">
                  <a:lumMod val="75000"/>
                  <a:lumOff val="25000"/>
                  <a:alpha val="100000"/>
                </a:schemeClr>
              </a:gs>
            </a:gsLst>
            <a:lin ang="2700000" scaled="0"/>
          </a:gradFill>
          <a:ln w="19050">
            <a:noFill/>
          </a:ln>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dk1"/>
              </a:solidFill>
              <a:cs typeface="微软雅黑" charset="-122"/>
              <a:sym typeface="+mn-ea"/>
            </a:endParaRPr>
          </a:p>
        </p:txBody>
      </p:sp>
      <p:sp>
        <p:nvSpPr>
          <p:cNvPr id="39" name="矩形 38"/>
          <p:cNvSpPr/>
          <p:nvPr>
            <p:custDataLst>
              <p:tags r:id="rId21"/>
            </p:custDataLst>
          </p:nvPr>
        </p:nvSpPr>
        <p:spPr>
          <a:xfrm>
            <a:off x="749300" y="3261360"/>
            <a:ext cx="3462020" cy="755650"/>
          </a:xfrm>
          <a:prstGeom prst="rect">
            <a:avLst/>
          </a:prstGeom>
          <a:noFill/>
        </p:spPr>
        <p:txBody>
          <a:bodyPr wrap="square" lIns="0" tIns="0" rIns="0" bIns="0" rtlCol="0" anchor="t" anchorCtr="0">
            <a:noAutofit/>
          </a:bodyPr>
          <a:lstStyle/>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社会需求是确定和调整职业生涯目标的重要参考，职业生涯决策必须遵循社会的发展规律，不可逆社会规律而行。</a:t>
            </a:r>
            <a:endParaRPr lang="zh-CN" altLang="en-US" sz="1600">
              <a:ln>
                <a:noFill/>
                <a:prstDash val="sysDot"/>
              </a:ln>
              <a:solidFill>
                <a:schemeClr val="tx1">
                  <a:lumMod val="85000"/>
                  <a:lumOff val="15000"/>
                </a:schemeClr>
              </a:solidFill>
              <a:latin typeface="+mn-ea"/>
              <a:cs typeface="+mn-ea"/>
              <a:sym typeface="+mn-ea"/>
            </a:endParaRPr>
          </a:p>
        </p:txBody>
      </p:sp>
      <p:sp>
        <p:nvSpPr>
          <p:cNvPr id="40" name="矩形 39"/>
          <p:cNvSpPr/>
          <p:nvPr>
            <p:custDataLst>
              <p:tags r:id="rId22"/>
            </p:custDataLst>
          </p:nvPr>
        </p:nvSpPr>
        <p:spPr>
          <a:xfrm>
            <a:off x="748983" y="2830831"/>
            <a:ext cx="2784475" cy="365760"/>
          </a:xfrm>
          <a:prstGeom prst="rect">
            <a:avLst/>
          </a:prstGeom>
          <a:noFill/>
        </p:spPr>
        <p:txBody>
          <a:bodyPr wrap="square" lIns="0" tIns="0" rIns="0" bIns="0" rtlCol="0" anchor="b" anchorCtr="0">
            <a:noAutofit/>
          </a:bodyPr>
          <a:lstStyle/>
          <a:p>
            <a:pPr algn="l">
              <a:spcBef>
                <a:spcPct val="0"/>
              </a:spcBef>
              <a:spcAft>
                <a:spcPct val="0"/>
              </a:spcAft>
            </a:pPr>
            <a:r>
              <a:rPr lang="zh-CN" altLang="en-US" b="1">
                <a:solidFill>
                  <a:schemeClr val="accent1"/>
                </a:solidFill>
                <a:latin typeface="+mn-ea"/>
                <a:cs typeface="+mn-ea"/>
                <a:sym typeface="+mn-ea"/>
              </a:rPr>
              <a:t>（五）择世所需原则</a:t>
            </a:r>
            <a:endParaRPr lang="zh-CN" altLang="en-US" b="1">
              <a:solidFill>
                <a:schemeClr val="accent1"/>
              </a:solidFill>
              <a:latin typeface="+mn-ea"/>
              <a:cs typeface="+mn-ea"/>
              <a:sym typeface="+mn-ea"/>
            </a:endParaRPr>
          </a:p>
        </p:txBody>
      </p:sp>
      <p:sp>
        <p:nvSpPr>
          <p:cNvPr id="41" name="椭圆 40"/>
          <p:cNvSpPr/>
          <p:nvPr>
            <p:custDataLst>
              <p:tags r:id="rId23"/>
            </p:custDataLst>
          </p:nvPr>
        </p:nvSpPr>
        <p:spPr>
          <a:xfrm>
            <a:off x="3731578" y="3009901"/>
            <a:ext cx="149860" cy="149860"/>
          </a:xfrm>
          <a:prstGeom prst="ellipse">
            <a:avLst/>
          </a:prstGeom>
          <a:gradFill>
            <a:gsLst>
              <a:gs pos="100000">
                <a:schemeClr val="accent1">
                  <a:alpha val="100000"/>
                </a:schemeClr>
              </a:gs>
              <a:gs pos="0">
                <a:schemeClr val="accent1">
                  <a:lumMod val="85000"/>
                  <a:lumOff val="15000"/>
                  <a:alpha val="100000"/>
                </a:schemeClr>
              </a:gs>
            </a:gsLst>
            <a:lin ang="2700000" scaled="0"/>
          </a:gradFill>
          <a:ln w="19050">
            <a:noFill/>
          </a:ln>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dk1"/>
              </a:solidFill>
              <a:cs typeface="微软雅黑" charset="-122"/>
              <a:sym typeface="+mn-ea"/>
            </a:endParaRPr>
          </a:p>
        </p:txBody>
      </p:sp>
      <p:sp>
        <p:nvSpPr>
          <p:cNvPr id="42" name="矩形 41"/>
          <p:cNvSpPr/>
          <p:nvPr>
            <p:custDataLst>
              <p:tags r:id="rId24"/>
            </p:custDataLst>
          </p:nvPr>
        </p:nvSpPr>
        <p:spPr>
          <a:xfrm>
            <a:off x="8733790" y="1814195"/>
            <a:ext cx="3261995" cy="755650"/>
          </a:xfrm>
          <a:prstGeom prst="rect">
            <a:avLst/>
          </a:prstGeom>
          <a:noFill/>
        </p:spPr>
        <p:txBody>
          <a:bodyPr wrap="square" lIns="0" tIns="0" rIns="0" bIns="0" rtlCol="0" anchor="t" anchorCtr="0">
            <a:noAutofit/>
          </a:bodyPr>
          <a:lstStyle/>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任何职业都要求从业者掌握一定的技能，具备一定的能力条件，必须对照自己的能力，选择最有利于发挥自己优势的职业。</a:t>
            </a:r>
            <a:endParaRPr lang="zh-CN" altLang="en-US" sz="1600">
              <a:ln>
                <a:noFill/>
                <a:prstDash val="sysDot"/>
              </a:ln>
              <a:solidFill>
                <a:schemeClr val="tx1">
                  <a:lumMod val="85000"/>
                  <a:lumOff val="15000"/>
                </a:schemeClr>
              </a:solidFill>
              <a:latin typeface="+mn-ea"/>
              <a:cs typeface="+mn-ea"/>
              <a:sym typeface="+mn-ea"/>
            </a:endParaRPr>
          </a:p>
        </p:txBody>
      </p:sp>
      <p:pic>
        <p:nvPicPr>
          <p:cNvPr id="43" name="图片 5" descr="343435383036303b343532343134393bcdb7c4d4b7e7b1a9"/>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5983288" y="2039621"/>
            <a:ext cx="269875" cy="269875"/>
          </a:xfrm>
          <a:prstGeom prst="rect">
            <a:avLst/>
          </a:prstGeom>
        </p:spPr>
      </p:pic>
      <p:sp>
        <p:nvSpPr>
          <p:cNvPr id="44" name="矩形 43"/>
          <p:cNvSpPr/>
          <p:nvPr>
            <p:custDataLst>
              <p:tags r:id="rId28"/>
            </p:custDataLst>
          </p:nvPr>
        </p:nvSpPr>
        <p:spPr>
          <a:xfrm>
            <a:off x="8736013" y="1423671"/>
            <a:ext cx="2784475" cy="365760"/>
          </a:xfrm>
          <a:prstGeom prst="rect">
            <a:avLst/>
          </a:prstGeom>
          <a:noFill/>
        </p:spPr>
        <p:txBody>
          <a:bodyPr wrap="square" lIns="0" tIns="0" rIns="0" bIns="0" rtlCol="0" anchor="b" anchorCtr="0">
            <a:noAutofit/>
          </a:bodyPr>
          <a:lstStyle/>
          <a:p>
            <a:pPr>
              <a:spcBef>
                <a:spcPct val="0"/>
              </a:spcBef>
              <a:spcAft>
                <a:spcPct val="0"/>
              </a:spcAft>
            </a:pPr>
            <a:r>
              <a:rPr lang="zh-CN" altLang="en-US" b="1">
                <a:solidFill>
                  <a:schemeClr val="accent2"/>
                </a:solidFill>
                <a:latin typeface="+mn-ea"/>
                <a:cs typeface="+mn-ea"/>
                <a:sym typeface="+mn-ea"/>
              </a:rPr>
              <a:t>（二）择己所长原则</a:t>
            </a:r>
            <a:endParaRPr lang="zh-CN" altLang="en-US" b="1">
              <a:solidFill>
                <a:schemeClr val="accent2"/>
              </a:solidFill>
              <a:latin typeface="+mn-ea"/>
              <a:cs typeface="+mn-ea"/>
              <a:sym typeface="+mn-ea"/>
            </a:endParaRPr>
          </a:p>
        </p:txBody>
      </p:sp>
      <p:pic>
        <p:nvPicPr>
          <p:cNvPr id="45" name="图片 12" descr="343439383331313b343532303032383bbfcdbba7b9dcc0ed"/>
          <p:cNvPicPr>
            <a:picLocks noChangeAspect="1"/>
          </p:cNvPicPr>
          <p:nvPr>
            <p:custDataLst>
              <p:tags r:id="rId29"/>
            </p:custDataLst>
          </p:nvPr>
        </p:nvPicPr>
        <p:blipFill>
          <a:blip r:embed="rId30">
            <a:extLst>
              <a:ext uri="{96DAC541-7B7A-43D3-8B79-37D633B846F1}">
                <asvg:svgBlip xmlns:asvg="http://schemas.microsoft.com/office/drawing/2016/SVG/main" r:embed="rId31"/>
              </a:ext>
            </a:extLst>
          </a:blip>
          <a:stretch>
            <a:fillRect/>
          </a:stretch>
        </p:blipFill>
        <p:spPr>
          <a:xfrm>
            <a:off x="6696393" y="4511676"/>
            <a:ext cx="269875" cy="269875"/>
          </a:xfrm>
          <a:prstGeom prst="rect">
            <a:avLst/>
          </a:prstGeom>
        </p:spPr>
      </p:pic>
      <p:pic>
        <p:nvPicPr>
          <p:cNvPr id="46" name="图片 15" descr="343439383331313b343532303033313bd3a6d3c3c9ccb3c7"/>
          <p:cNvPicPr>
            <a:picLocks noChangeAspect="1"/>
          </p:cNvPicPr>
          <p:nvPr>
            <p:custDataLst>
              <p:tags r:id="rId32"/>
            </p:custDataLst>
          </p:nvPr>
        </p:nvPicPr>
        <p:blipFill>
          <a:blip r:embed="rId33">
            <a:extLst>
              <a:ext uri="{96DAC541-7B7A-43D3-8B79-37D633B846F1}">
                <asvg:svgBlip xmlns:asvg="http://schemas.microsoft.com/office/drawing/2016/SVG/main" r:embed="rId34"/>
              </a:ext>
            </a:extLst>
          </a:blip>
          <a:stretch>
            <a:fillRect/>
          </a:stretch>
        </p:blipFill>
        <p:spPr>
          <a:xfrm>
            <a:off x="7269163" y="3038476"/>
            <a:ext cx="269875" cy="269875"/>
          </a:xfrm>
          <a:prstGeom prst="rect">
            <a:avLst/>
          </a:prstGeom>
        </p:spPr>
      </p:pic>
      <p:sp>
        <p:nvSpPr>
          <p:cNvPr id="47" name="椭圆 46"/>
          <p:cNvSpPr/>
          <p:nvPr>
            <p:custDataLst>
              <p:tags r:id="rId35"/>
            </p:custDataLst>
          </p:nvPr>
        </p:nvSpPr>
        <p:spPr>
          <a:xfrm flipH="1">
            <a:off x="8430578" y="1814196"/>
            <a:ext cx="149860" cy="149860"/>
          </a:xfrm>
          <a:prstGeom prst="ellipse">
            <a:avLst/>
          </a:prstGeom>
          <a:gradFill>
            <a:gsLst>
              <a:gs pos="100000">
                <a:schemeClr val="accent2">
                  <a:lumMod val="85000"/>
                  <a:lumOff val="15000"/>
                  <a:alpha val="100000"/>
                </a:schemeClr>
              </a:gs>
              <a:gs pos="0">
                <a:schemeClr val="accent2">
                  <a:lumMod val="75000"/>
                  <a:lumOff val="25000"/>
                  <a:alpha val="100000"/>
                </a:schemeClr>
              </a:gs>
            </a:gsLst>
            <a:lin ang="2700000" scaled="0"/>
          </a:gradFill>
          <a:ln w="19050">
            <a:noFill/>
          </a:ln>
          <a:effectLst/>
        </p:spPr>
        <p:style>
          <a:lnRef idx="1">
            <a:schemeClr val="accent1"/>
          </a:lnRef>
          <a:fillRef idx="2">
            <a:schemeClr val="accent1"/>
          </a:fillRef>
          <a:effectRef idx="1">
            <a:schemeClr val="accent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dk1"/>
              </a:solidFill>
              <a:cs typeface="微软雅黑" charset="-122"/>
              <a:sym typeface="+mn-ea"/>
            </a:endParaRPr>
          </a:p>
        </p:txBody>
      </p:sp>
      <p:pic>
        <p:nvPicPr>
          <p:cNvPr id="48" name="图片 19" descr="343435383038363b343532323339393bd6b4d0d0d5aad2aa"/>
          <p:cNvPicPr>
            <a:picLocks noChangeAspect="1"/>
          </p:cNvPicPr>
          <p:nvPr>
            <p:custDataLst>
              <p:tags r:id="rId36"/>
            </p:custDataLst>
          </p:nvPr>
        </p:nvPicPr>
        <p:blipFill>
          <a:blip r:embed="rId37">
            <a:extLst>
              <a:ext uri="{96DAC541-7B7A-43D3-8B79-37D633B846F1}">
                <asvg:svgBlip xmlns:asvg="http://schemas.microsoft.com/office/drawing/2016/SVG/main" r:embed="rId38"/>
              </a:ext>
            </a:extLst>
          </a:blip>
          <a:stretch>
            <a:fillRect/>
          </a:stretch>
        </p:blipFill>
        <p:spPr>
          <a:xfrm>
            <a:off x="5158423" y="4448176"/>
            <a:ext cx="269875" cy="269875"/>
          </a:xfrm>
          <a:prstGeom prst="rect">
            <a:avLst/>
          </a:prstGeom>
        </p:spPr>
      </p:pic>
      <p:pic>
        <p:nvPicPr>
          <p:cNvPr id="49" name="图片 16" descr="343439383331313b343532303033323bd3a6d3c3b9dcc0ed"/>
          <p:cNvPicPr>
            <a:picLocks noChangeAspect="1"/>
          </p:cNvPicPr>
          <p:nvPr>
            <p:custDataLst>
              <p:tags r:id="rId39"/>
            </p:custDataLst>
          </p:nvPr>
        </p:nvPicPr>
        <p:blipFill>
          <a:blip r:embed="rId40">
            <a:extLst>
              <a:ext uri="{96DAC541-7B7A-43D3-8B79-37D633B846F1}">
                <asvg:svgBlip xmlns:asvg="http://schemas.microsoft.com/office/drawing/2016/SVG/main" r:embed="rId41"/>
              </a:ext>
            </a:extLst>
          </a:blip>
          <a:stretch>
            <a:fillRect/>
          </a:stretch>
        </p:blipFill>
        <p:spPr>
          <a:xfrm>
            <a:off x="4859973" y="2995931"/>
            <a:ext cx="269875" cy="269875"/>
          </a:xfrm>
          <a:prstGeom prst="rect">
            <a:avLst/>
          </a:prstGeom>
        </p:spPr>
      </p:pic>
    </p:spTree>
    <p:custDataLst>
      <p:tags r:id="rId4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任意多边形: 形状 47"/>
          <p:cNvSpPr/>
          <p:nvPr>
            <p:custDataLst>
              <p:tags r:id="rId1"/>
            </p:custDataLst>
          </p:nvPr>
        </p:nvSpPr>
        <p:spPr>
          <a:xfrm>
            <a:off x="4332164" y="1753"/>
            <a:ext cx="7859835" cy="3146952"/>
          </a:xfrm>
          <a:custGeom>
            <a:avLst/>
            <a:gdLst>
              <a:gd name="connsiteX0" fmla="*/ 166791 w 7829685"/>
              <a:gd name="connsiteY0" fmla="*/ 0 h 3108043"/>
              <a:gd name="connsiteX1" fmla="*/ 7829685 w 7829685"/>
              <a:gd name="connsiteY1" fmla="*/ 0 h 3108043"/>
              <a:gd name="connsiteX2" fmla="*/ 7829685 w 7829685"/>
              <a:gd name="connsiteY2" fmla="*/ 2289954 h 3108043"/>
              <a:gd name="connsiteX3" fmla="*/ 7767585 w 7829685"/>
              <a:gd name="connsiteY3" fmla="*/ 2392791 h 3108043"/>
              <a:gd name="connsiteX4" fmla="*/ 5886865 w 7829685"/>
              <a:gd name="connsiteY4" fmla="*/ 3039886 h 3108043"/>
              <a:gd name="connsiteX5" fmla="*/ 3735119 w 7829685"/>
              <a:gd name="connsiteY5" fmla="*/ 1880193 h 3108043"/>
              <a:gd name="connsiteX6" fmla="*/ 716881 w 7829685"/>
              <a:gd name="connsiteY6" fmla="*/ 1580340 h 3108043"/>
              <a:gd name="connsiteX7" fmla="*/ 166791 w 7829685"/>
              <a:gd name="connsiteY7" fmla="*/ 0 h 3108043"/>
              <a:gd name="connsiteX0-1" fmla="*/ 166791 w 7829685"/>
              <a:gd name="connsiteY0-2" fmla="*/ 0 h 3120124"/>
              <a:gd name="connsiteX1-3" fmla="*/ 7829685 w 7829685"/>
              <a:gd name="connsiteY1-4" fmla="*/ 0 h 3120124"/>
              <a:gd name="connsiteX2-5" fmla="*/ 7829685 w 7829685"/>
              <a:gd name="connsiteY2-6" fmla="*/ 2289954 h 3120124"/>
              <a:gd name="connsiteX3-7" fmla="*/ 7767585 w 7829685"/>
              <a:gd name="connsiteY3-8" fmla="*/ 2392791 h 3120124"/>
              <a:gd name="connsiteX4-9" fmla="*/ 5886865 w 7829685"/>
              <a:gd name="connsiteY4-10" fmla="*/ 3039886 h 3120124"/>
              <a:gd name="connsiteX5-11" fmla="*/ 3735119 w 7829685"/>
              <a:gd name="connsiteY5-12" fmla="*/ 1880193 h 3120124"/>
              <a:gd name="connsiteX6-13" fmla="*/ 716881 w 7829685"/>
              <a:gd name="connsiteY6-14" fmla="*/ 1580340 h 3120124"/>
              <a:gd name="connsiteX7-15" fmla="*/ 166791 w 7829685"/>
              <a:gd name="connsiteY7-16" fmla="*/ 0 h 3120124"/>
              <a:gd name="connsiteX0-17" fmla="*/ 146060 w 7915634"/>
              <a:gd name="connsiteY0-18" fmla="*/ 0 h 3135364"/>
              <a:gd name="connsiteX1-19" fmla="*/ 7915634 w 7915634"/>
              <a:gd name="connsiteY1-20" fmla="*/ 15240 h 3135364"/>
              <a:gd name="connsiteX2-21" fmla="*/ 7915634 w 7915634"/>
              <a:gd name="connsiteY2-22" fmla="*/ 2305194 h 3135364"/>
              <a:gd name="connsiteX3-23" fmla="*/ 7853534 w 7915634"/>
              <a:gd name="connsiteY3-24" fmla="*/ 2408031 h 3135364"/>
              <a:gd name="connsiteX4-25" fmla="*/ 5972814 w 7915634"/>
              <a:gd name="connsiteY4-26" fmla="*/ 3055126 h 3135364"/>
              <a:gd name="connsiteX5-27" fmla="*/ 3821068 w 7915634"/>
              <a:gd name="connsiteY5-28" fmla="*/ 1895433 h 3135364"/>
              <a:gd name="connsiteX6-29" fmla="*/ 802830 w 7915634"/>
              <a:gd name="connsiteY6-30" fmla="*/ 1595580 h 3135364"/>
              <a:gd name="connsiteX7-31" fmla="*/ 146060 w 7915634"/>
              <a:gd name="connsiteY7-32" fmla="*/ 0 h 3135364"/>
              <a:gd name="connsiteX0-33" fmla="*/ 147310 w 7909740"/>
              <a:gd name="connsiteY0-34" fmla="*/ 0 h 3140127"/>
              <a:gd name="connsiteX1-35" fmla="*/ 7909740 w 7909740"/>
              <a:gd name="connsiteY1-36" fmla="*/ 20003 h 3140127"/>
              <a:gd name="connsiteX2-37" fmla="*/ 7909740 w 7909740"/>
              <a:gd name="connsiteY2-38" fmla="*/ 2309957 h 3140127"/>
              <a:gd name="connsiteX3-39" fmla="*/ 7847640 w 7909740"/>
              <a:gd name="connsiteY3-40" fmla="*/ 2412794 h 3140127"/>
              <a:gd name="connsiteX4-41" fmla="*/ 5966920 w 7909740"/>
              <a:gd name="connsiteY4-42" fmla="*/ 3059889 h 3140127"/>
              <a:gd name="connsiteX5-43" fmla="*/ 3815174 w 7909740"/>
              <a:gd name="connsiteY5-44" fmla="*/ 1900196 h 3140127"/>
              <a:gd name="connsiteX6-45" fmla="*/ 796936 w 7909740"/>
              <a:gd name="connsiteY6-46" fmla="*/ 1600343 h 3140127"/>
              <a:gd name="connsiteX7-47" fmla="*/ 147310 w 7909740"/>
              <a:gd name="connsiteY7-48" fmla="*/ 0 h 3140127"/>
              <a:gd name="connsiteX0-49" fmla="*/ 126869 w 7889299"/>
              <a:gd name="connsiteY0-50" fmla="*/ 0 h 3140127"/>
              <a:gd name="connsiteX1-51" fmla="*/ 7889299 w 7889299"/>
              <a:gd name="connsiteY1-52" fmla="*/ 20003 h 3140127"/>
              <a:gd name="connsiteX2-53" fmla="*/ 7889299 w 7889299"/>
              <a:gd name="connsiteY2-54" fmla="*/ 2309957 h 3140127"/>
              <a:gd name="connsiteX3-55" fmla="*/ 7827199 w 7889299"/>
              <a:gd name="connsiteY3-56" fmla="*/ 2412794 h 3140127"/>
              <a:gd name="connsiteX4-57" fmla="*/ 5946479 w 7889299"/>
              <a:gd name="connsiteY4-58" fmla="*/ 3059889 h 3140127"/>
              <a:gd name="connsiteX5-59" fmla="*/ 3794733 w 7889299"/>
              <a:gd name="connsiteY5-60" fmla="*/ 1900196 h 3140127"/>
              <a:gd name="connsiteX6-61" fmla="*/ 776495 w 7889299"/>
              <a:gd name="connsiteY6-62" fmla="*/ 1600343 h 3140127"/>
              <a:gd name="connsiteX7-63" fmla="*/ 126869 w 7889299"/>
              <a:gd name="connsiteY7-64" fmla="*/ 0 h 3140127"/>
              <a:gd name="connsiteX0-65" fmla="*/ 135029 w 7897459"/>
              <a:gd name="connsiteY0-66" fmla="*/ 0 h 3140127"/>
              <a:gd name="connsiteX1-67" fmla="*/ 7897459 w 7897459"/>
              <a:gd name="connsiteY1-68" fmla="*/ 20003 h 3140127"/>
              <a:gd name="connsiteX2-69" fmla="*/ 7897459 w 7897459"/>
              <a:gd name="connsiteY2-70" fmla="*/ 2309957 h 3140127"/>
              <a:gd name="connsiteX3-71" fmla="*/ 7835359 w 7897459"/>
              <a:gd name="connsiteY3-72" fmla="*/ 2412794 h 3140127"/>
              <a:gd name="connsiteX4-73" fmla="*/ 5954639 w 7897459"/>
              <a:gd name="connsiteY4-74" fmla="*/ 3059889 h 3140127"/>
              <a:gd name="connsiteX5-75" fmla="*/ 3802893 w 7897459"/>
              <a:gd name="connsiteY5-76" fmla="*/ 1900196 h 3140127"/>
              <a:gd name="connsiteX6-77" fmla="*/ 784655 w 7897459"/>
              <a:gd name="connsiteY6-78" fmla="*/ 1600343 h 3140127"/>
              <a:gd name="connsiteX7-79" fmla="*/ 135029 w 7897459"/>
              <a:gd name="connsiteY7-80" fmla="*/ 0 h 3140127"/>
              <a:gd name="connsiteX0-81" fmla="*/ 142317 w 7864265"/>
              <a:gd name="connsiteY0-82" fmla="*/ 0 h 3142509"/>
              <a:gd name="connsiteX1-83" fmla="*/ 7864265 w 7864265"/>
              <a:gd name="connsiteY1-84" fmla="*/ 22385 h 3142509"/>
              <a:gd name="connsiteX2-85" fmla="*/ 7864265 w 7864265"/>
              <a:gd name="connsiteY2-86" fmla="*/ 2312339 h 3142509"/>
              <a:gd name="connsiteX3-87" fmla="*/ 7802165 w 7864265"/>
              <a:gd name="connsiteY3-88" fmla="*/ 2415176 h 3142509"/>
              <a:gd name="connsiteX4-89" fmla="*/ 5921445 w 7864265"/>
              <a:gd name="connsiteY4-90" fmla="*/ 3062271 h 3142509"/>
              <a:gd name="connsiteX5-91" fmla="*/ 3769699 w 7864265"/>
              <a:gd name="connsiteY5-92" fmla="*/ 1902578 h 3142509"/>
              <a:gd name="connsiteX6-93" fmla="*/ 751461 w 7864265"/>
              <a:gd name="connsiteY6-94" fmla="*/ 1602725 h 3142509"/>
              <a:gd name="connsiteX7-95" fmla="*/ 142317 w 7864265"/>
              <a:gd name="connsiteY7-96" fmla="*/ 0 h 3142509"/>
              <a:gd name="connsiteX0-97" fmla="*/ 145978 w 7848876"/>
              <a:gd name="connsiteY0-98" fmla="*/ 0 h 3137747"/>
              <a:gd name="connsiteX1-99" fmla="*/ 7848876 w 7848876"/>
              <a:gd name="connsiteY1-100" fmla="*/ 17623 h 3137747"/>
              <a:gd name="connsiteX2-101" fmla="*/ 7848876 w 7848876"/>
              <a:gd name="connsiteY2-102" fmla="*/ 2307577 h 3137747"/>
              <a:gd name="connsiteX3-103" fmla="*/ 7786776 w 7848876"/>
              <a:gd name="connsiteY3-104" fmla="*/ 2410414 h 3137747"/>
              <a:gd name="connsiteX4-105" fmla="*/ 5906056 w 7848876"/>
              <a:gd name="connsiteY4-106" fmla="*/ 3057509 h 3137747"/>
              <a:gd name="connsiteX5-107" fmla="*/ 3754310 w 7848876"/>
              <a:gd name="connsiteY5-108" fmla="*/ 1897816 h 3137747"/>
              <a:gd name="connsiteX6-109" fmla="*/ 736072 w 7848876"/>
              <a:gd name="connsiteY6-110" fmla="*/ 1597963 h 3137747"/>
              <a:gd name="connsiteX7-111" fmla="*/ 145978 w 7848876"/>
              <a:gd name="connsiteY7-112" fmla="*/ 0 h 3137747"/>
              <a:gd name="connsiteX0-113" fmla="*/ 144127 w 7856550"/>
              <a:gd name="connsiteY0-114" fmla="*/ 0 h 3140128"/>
              <a:gd name="connsiteX1-115" fmla="*/ 7856550 w 7856550"/>
              <a:gd name="connsiteY1-116" fmla="*/ 20004 h 3140128"/>
              <a:gd name="connsiteX2-117" fmla="*/ 7856550 w 7856550"/>
              <a:gd name="connsiteY2-118" fmla="*/ 2309958 h 3140128"/>
              <a:gd name="connsiteX3-119" fmla="*/ 7794450 w 7856550"/>
              <a:gd name="connsiteY3-120" fmla="*/ 2412795 h 3140128"/>
              <a:gd name="connsiteX4-121" fmla="*/ 5913730 w 7856550"/>
              <a:gd name="connsiteY4-122" fmla="*/ 3059890 h 3140128"/>
              <a:gd name="connsiteX5-123" fmla="*/ 3761984 w 7856550"/>
              <a:gd name="connsiteY5-124" fmla="*/ 1900197 h 3140128"/>
              <a:gd name="connsiteX6-125" fmla="*/ 743746 w 7856550"/>
              <a:gd name="connsiteY6-126" fmla="*/ 1600344 h 3140128"/>
              <a:gd name="connsiteX7-127" fmla="*/ 144127 w 7856550"/>
              <a:gd name="connsiteY7-128" fmla="*/ 0 h 3140128"/>
              <a:gd name="connsiteX0-129" fmla="*/ 142053 w 7854476"/>
              <a:gd name="connsiteY0-130" fmla="*/ 0 h 3140128"/>
              <a:gd name="connsiteX1-131" fmla="*/ 7854476 w 7854476"/>
              <a:gd name="connsiteY1-132" fmla="*/ 20004 h 3140128"/>
              <a:gd name="connsiteX2-133" fmla="*/ 7854476 w 7854476"/>
              <a:gd name="connsiteY2-134" fmla="*/ 2309958 h 3140128"/>
              <a:gd name="connsiteX3-135" fmla="*/ 7792376 w 7854476"/>
              <a:gd name="connsiteY3-136" fmla="*/ 2412795 h 3140128"/>
              <a:gd name="connsiteX4-137" fmla="*/ 5911656 w 7854476"/>
              <a:gd name="connsiteY4-138" fmla="*/ 3059890 h 3140128"/>
              <a:gd name="connsiteX5-139" fmla="*/ 3759910 w 7854476"/>
              <a:gd name="connsiteY5-140" fmla="*/ 1900197 h 3140128"/>
              <a:gd name="connsiteX6-141" fmla="*/ 741672 w 7854476"/>
              <a:gd name="connsiteY6-142" fmla="*/ 1600344 h 3140128"/>
              <a:gd name="connsiteX7-143" fmla="*/ 142053 w 7854476"/>
              <a:gd name="connsiteY7-144" fmla="*/ 0 h 3140128"/>
              <a:gd name="connsiteX0-145" fmla="*/ 146202 w 7858625"/>
              <a:gd name="connsiteY0-146" fmla="*/ 0 h 3140128"/>
              <a:gd name="connsiteX1-147" fmla="*/ 7858625 w 7858625"/>
              <a:gd name="connsiteY1-148" fmla="*/ 20004 h 3140128"/>
              <a:gd name="connsiteX2-149" fmla="*/ 7858625 w 7858625"/>
              <a:gd name="connsiteY2-150" fmla="*/ 2309958 h 3140128"/>
              <a:gd name="connsiteX3-151" fmla="*/ 7796525 w 7858625"/>
              <a:gd name="connsiteY3-152" fmla="*/ 2412795 h 3140128"/>
              <a:gd name="connsiteX4-153" fmla="*/ 5915805 w 7858625"/>
              <a:gd name="connsiteY4-154" fmla="*/ 3059890 h 3140128"/>
              <a:gd name="connsiteX5-155" fmla="*/ 3764059 w 7858625"/>
              <a:gd name="connsiteY5-156" fmla="*/ 1900197 h 3140128"/>
              <a:gd name="connsiteX6-157" fmla="*/ 745821 w 7858625"/>
              <a:gd name="connsiteY6-158" fmla="*/ 1600344 h 3140128"/>
              <a:gd name="connsiteX7-159" fmla="*/ 146202 w 7858625"/>
              <a:gd name="connsiteY7-160" fmla="*/ 0 h 3140128"/>
              <a:gd name="connsiteX0-161" fmla="*/ 156590 w 7869013"/>
              <a:gd name="connsiteY0-162" fmla="*/ 0 h 3140128"/>
              <a:gd name="connsiteX1-163" fmla="*/ 7869013 w 7869013"/>
              <a:gd name="connsiteY1-164" fmla="*/ 20004 h 3140128"/>
              <a:gd name="connsiteX2-165" fmla="*/ 7869013 w 7869013"/>
              <a:gd name="connsiteY2-166" fmla="*/ 2309958 h 3140128"/>
              <a:gd name="connsiteX3-167" fmla="*/ 7806913 w 7869013"/>
              <a:gd name="connsiteY3-168" fmla="*/ 2412795 h 3140128"/>
              <a:gd name="connsiteX4-169" fmla="*/ 5926193 w 7869013"/>
              <a:gd name="connsiteY4-170" fmla="*/ 3059890 h 3140128"/>
              <a:gd name="connsiteX5-171" fmla="*/ 3774447 w 7869013"/>
              <a:gd name="connsiteY5-172" fmla="*/ 1900197 h 3140128"/>
              <a:gd name="connsiteX6-173" fmla="*/ 756209 w 7869013"/>
              <a:gd name="connsiteY6-174" fmla="*/ 1600344 h 3140128"/>
              <a:gd name="connsiteX7-175" fmla="*/ 156590 w 7869013"/>
              <a:gd name="connsiteY7-176" fmla="*/ 0 h 3140128"/>
              <a:gd name="connsiteX0-177" fmla="*/ 146203 w 7858626"/>
              <a:gd name="connsiteY0-178" fmla="*/ 0 h 3140128"/>
              <a:gd name="connsiteX1-179" fmla="*/ 7858626 w 7858626"/>
              <a:gd name="connsiteY1-180" fmla="*/ 20004 h 3140128"/>
              <a:gd name="connsiteX2-181" fmla="*/ 7858626 w 7858626"/>
              <a:gd name="connsiteY2-182" fmla="*/ 2309958 h 3140128"/>
              <a:gd name="connsiteX3-183" fmla="*/ 7796526 w 7858626"/>
              <a:gd name="connsiteY3-184" fmla="*/ 2412795 h 3140128"/>
              <a:gd name="connsiteX4-185" fmla="*/ 5915806 w 7858626"/>
              <a:gd name="connsiteY4-186" fmla="*/ 3059890 h 3140128"/>
              <a:gd name="connsiteX5-187" fmla="*/ 3764060 w 7858626"/>
              <a:gd name="connsiteY5-188" fmla="*/ 1900197 h 3140128"/>
              <a:gd name="connsiteX6-189" fmla="*/ 745822 w 7858626"/>
              <a:gd name="connsiteY6-190" fmla="*/ 1600344 h 3140128"/>
              <a:gd name="connsiteX7-191" fmla="*/ 146203 w 7858626"/>
              <a:gd name="connsiteY7-192" fmla="*/ 0 h 3140128"/>
              <a:gd name="connsiteX0-193" fmla="*/ 135834 w 7848257"/>
              <a:gd name="connsiteY0-194" fmla="*/ 0 h 3140128"/>
              <a:gd name="connsiteX1-195" fmla="*/ 7848257 w 7848257"/>
              <a:gd name="connsiteY1-196" fmla="*/ 20004 h 3140128"/>
              <a:gd name="connsiteX2-197" fmla="*/ 7848257 w 7848257"/>
              <a:gd name="connsiteY2-198" fmla="*/ 2309958 h 3140128"/>
              <a:gd name="connsiteX3-199" fmla="*/ 7786157 w 7848257"/>
              <a:gd name="connsiteY3-200" fmla="*/ 2412795 h 3140128"/>
              <a:gd name="connsiteX4-201" fmla="*/ 5905437 w 7848257"/>
              <a:gd name="connsiteY4-202" fmla="*/ 3059890 h 3140128"/>
              <a:gd name="connsiteX5-203" fmla="*/ 3753691 w 7848257"/>
              <a:gd name="connsiteY5-204" fmla="*/ 1900197 h 3140128"/>
              <a:gd name="connsiteX6-205" fmla="*/ 735453 w 7848257"/>
              <a:gd name="connsiteY6-206" fmla="*/ 1600344 h 3140128"/>
              <a:gd name="connsiteX7-207" fmla="*/ 135834 w 7848257"/>
              <a:gd name="connsiteY7-208" fmla="*/ 0 h 3140128"/>
              <a:gd name="connsiteX0-209" fmla="*/ 142960 w 7855383"/>
              <a:gd name="connsiteY0-210" fmla="*/ 0 h 3140128"/>
              <a:gd name="connsiteX1-211" fmla="*/ 7855383 w 7855383"/>
              <a:gd name="connsiteY1-212" fmla="*/ 20004 h 3140128"/>
              <a:gd name="connsiteX2-213" fmla="*/ 7855383 w 7855383"/>
              <a:gd name="connsiteY2-214" fmla="*/ 2309958 h 3140128"/>
              <a:gd name="connsiteX3-215" fmla="*/ 7793283 w 7855383"/>
              <a:gd name="connsiteY3-216" fmla="*/ 2412795 h 3140128"/>
              <a:gd name="connsiteX4-217" fmla="*/ 5912563 w 7855383"/>
              <a:gd name="connsiteY4-218" fmla="*/ 3059890 h 3140128"/>
              <a:gd name="connsiteX5-219" fmla="*/ 3760817 w 7855383"/>
              <a:gd name="connsiteY5-220" fmla="*/ 1900197 h 3140128"/>
              <a:gd name="connsiteX6-221" fmla="*/ 742579 w 7855383"/>
              <a:gd name="connsiteY6-222" fmla="*/ 1600344 h 3140128"/>
              <a:gd name="connsiteX7-223" fmla="*/ 142960 w 7855383"/>
              <a:gd name="connsiteY7-224" fmla="*/ 0 h 3140128"/>
              <a:gd name="connsiteX0-225" fmla="*/ 145446 w 7857869"/>
              <a:gd name="connsiteY0-226" fmla="*/ 0 h 3140128"/>
              <a:gd name="connsiteX1-227" fmla="*/ 7857869 w 7857869"/>
              <a:gd name="connsiteY1-228" fmla="*/ 20004 h 3140128"/>
              <a:gd name="connsiteX2-229" fmla="*/ 7857869 w 7857869"/>
              <a:gd name="connsiteY2-230" fmla="*/ 2309958 h 3140128"/>
              <a:gd name="connsiteX3-231" fmla="*/ 7795769 w 7857869"/>
              <a:gd name="connsiteY3-232" fmla="*/ 2412795 h 3140128"/>
              <a:gd name="connsiteX4-233" fmla="*/ 5915049 w 7857869"/>
              <a:gd name="connsiteY4-234" fmla="*/ 3059890 h 3140128"/>
              <a:gd name="connsiteX5-235" fmla="*/ 3763303 w 7857869"/>
              <a:gd name="connsiteY5-236" fmla="*/ 1900197 h 3140128"/>
              <a:gd name="connsiteX6-237" fmla="*/ 745065 w 7857869"/>
              <a:gd name="connsiteY6-238" fmla="*/ 1600344 h 3140128"/>
              <a:gd name="connsiteX7-239" fmla="*/ 145446 w 7857869"/>
              <a:gd name="connsiteY7-240" fmla="*/ 0 h 3140128"/>
              <a:gd name="connsiteX0-241" fmla="*/ 145446 w 7857869"/>
              <a:gd name="connsiteY0-242" fmla="*/ 0 h 3140128"/>
              <a:gd name="connsiteX1-243" fmla="*/ 7857869 w 7857869"/>
              <a:gd name="connsiteY1-244" fmla="*/ 20004 h 3140128"/>
              <a:gd name="connsiteX2-245" fmla="*/ 7857869 w 7857869"/>
              <a:gd name="connsiteY2-246" fmla="*/ 2309958 h 3140128"/>
              <a:gd name="connsiteX3-247" fmla="*/ 7795769 w 7857869"/>
              <a:gd name="connsiteY3-248" fmla="*/ 2412795 h 3140128"/>
              <a:gd name="connsiteX4-249" fmla="*/ 5915049 w 7857869"/>
              <a:gd name="connsiteY4-250" fmla="*/ 3059890 h 3140128"/>
              <a:gd name="connsiteX5-251" fmla="*/ 3763303 w 7857869"/>
              <a:gd name="connsiteY5-252" fmla="*/ 1900197 h 3140128"/>
              <a:gd name="connsiteX6-253" fmla="*/ 745065 w 7857869"/>
              <a:gd name="connsiteY6-254" fmla="*/ 1600344 h 3140128"/>
              <a:gd name="connsiteX7-255" fmla="*/ 145446 w 7857869"/>
              <a:gd name="connsiteY7-256" fmla="*/ 0 h 3140128"/>
              <a:gd name="connsiteX0-257" fmla="*/ 132710 w 7845133"/>
              <a:gd name="connsiteY0-258" fmla="*/ 0 h 3146952"/>
              <a:gd name="connsiteX1-259" fmla="*/ 7845133 w 7845133"/>
              <a:gd name="connsiteY1-260" fmla="*/ 26828 h 3146952"/>
              <a:gd name="connsiteX2-261" fmla="*/ 7845133 w 7845133"/>
              <a:gd name="connsiteY2-262" fmla="*/ 2316782 h 3146952"/>
              <a:gd name="connsiteX3-263" fmla="*/ 7783033 w 7845133"/>
              <a:gd name="connsiteY3-264" fmla="*/ 2419619 h 3146952"/>
              <a:gd name="connsiteX4-265" fmla="*/ 5902313 w 7845133"/>
              <a:gd name="connsiteY4-266" fmla="*/ 3066714 h 3146952"/>
              <a:gd name="connsiteX5-267" fmla="*/ 3750567 w 7845133"/>
              <a:gd name="connsiteY5-268" fmla="*/ 1907021 h 3146952"/>
              <a:gd name="connsiteX6-269" fmla="*/ 732329 w 7845133"/>
              <a:gd name="connsiteY6-270" fmla="*/ 1607168 h 3146952"/>
              <a:gd name="connsiteX7-271" fmla="*/ 132710 w 7845133"/>
              <a:gd name="connsiteY7-272" fmla="*/ 0 h 3146952"/>
              <a:gd name="connsiteX0-273" fmla="*/ 141593 w 7854016"/>
              <a:gd name="connsiteY0-274" fmla="*/ 0 h 3146952"/>
              <a:gd name="connsiteX1-275" fmla="*/ 7854016 w 7854016"/>
              <a:gd name="connsiteY1-276" fmla="*/ 26828 h 3146952"/>
              <a:gd name="connsiteX2-277" fmla="*/ 7854016 w 7854016"/>
              <a:gd name="connsiteY2-278" fmla="*/ 2316782 h 3146952"/>
              <a:gd name="connsiteX3-279" fmla="*/ 7791916 w 7854016"/>
              <a:gd name="connsiteY3-280" fmla="*/ 2419619 h 3146952"/>
              <a:gd name="connsiteX4-281" fmla="*/ 5911196 w 7854016"/>
              <a:gd name="connsiteY4-282" fmla="*/ 3066714 h 3146952"/>
              <a:gd name="connsiteX5-283" fmla="*/ 3759450 w 7854016"/>
              <a:gd name="connsiteY5-284" fmla="*/ 1907021 h 3146952"/>
              <a:gd name="connsiteX6-285" fmla="*/ 741212 w 7854016"/>
              <a:gd name="connsiteY6-286" fmla="*/ 1607168 h 3146952"/>
              <a:gd name="connsiteX7-287" fmla="*/ 141593 w 7854016"/>
              <a:gd name="connsiteY7-288" fmla="*/ 0 h 3146952"/>
              <a:gd name="connsiteX0-289" fmla="*/ 153515 w 7865938"/>
              <a:gd name="connsiteY0-290" fmla="*/ 0 h 3146952"/>
              <a:gd name="connsiteX1-291" fmla="*/ 7865938 w 7865938"/>
              <a:gd name="connsiteY1-292" fmla="*/ 26828 h 3146952"/>
              <a:gd name="connsiteX2-293" fmla="*/ 7865938 w 7865938"/>
              <a:gd name="connsiteY2-294" fmla="*/ 2316782 h 3146952"/>
              <a:gd name="connsiteX3-295" fmla="*/ 7803838 w 7865938"/>
              <a:gd name="connsiteY3-296" fmla="*/ 2419619 h 3146952"/>
              <a:gd name="connsiteX4-297" fmla="*/ 5923118 w 7865938"/>
              <a:gd name="connsiteY4-298" fmla="*/ 3066714 h 3146952"/>
              <a:gd name="connsiteX5-299" fmla="*/ 3771372 w 7865938"/>
              <a:gd name="connsiteY5-300" fmla="*/ 1907021 h 3146952"/>
              <a:gd name="connsiteX6-301" fmla="*/ 753134 w 7865938"/>
              <a:gd name="connsiteY6-302" fmla="*/ 1607168 h 3146952"/>
              <a:gd name="connsiteX7-303" fmla="*/ 153515 w 7865938"/>
              <a:gd name="connsiteY7-304" fmla="*/ 0 h 3146952"/>
              <a:gd name="connsiteX0-305" fmla="*/ 156058 w 7868481"/>
              <a:gd name="connsiteY0-306" fmla="*/ 0 h 3146952"/>
              <a:gd name="connsiteX1-307" fmla="*/ 7868481 w 7868481"/>
              <a:gd name="connsiteY1-308" fmla="*/ 26828 h 3146952"/>
              <a:gd name="connsiteX2-309" fmla="*/ 7868481 w 7868481"/>
              <a:gd name="connsiteY2-310" fmla="*/ 2316782 h 3146952"/>
              <a:gd name="connsiteX3-311" fmla="*/ 7806381 w 7868481"/>
              <a:gd name="connsiteY3-312" fmla="*/ 2419619 h 3146952"/>
              <a:gd name="connsiteX4-313" fmla="*/ 5925661 w 7868481"/>
              <a:gd name="connsiteY4-314" fmla="*/ 3066714 h 3146952"/>
              <a:gd name="connsiteX5-315" fmla="*/ 3773915 w 7868481"/>
              <a:gd name="connsiteY5-316" fmla="*/ 1907021 h 3146952"/>
              <a:gd name="connsiteX6-317" fmla="*/ 755677 w 7868481"/>
              <a:gd name="connsiteY6-318" fmla="*/ 1607168 h 3146952"/>
              <a:gd name="connsiteX7-319" fmla="*/ 156058 w 7868481"/>
              <a:gd name="connsiteY7-320" fmla="*/ 0 h 3146952"/>
              <a:gd name="connsiteX0-321" fmla="*/ 157634 w 7870057"/>
              <a:gd name="connsiteY0-322" fmla="*/ 0 h 3146952"/>
              <a:gd name="connsiteX1-323" fmla="*/ 7870057 w 7870057"/>
              <a:gd name="connsiteY1-324" fmla="*/ 26828 h 3146952"/>
              <a:gd name="connsiteX2-325" fmla="*/ 7870057 w 7870057"/>
              <a:gd name="connsiteY2-326" fmla="*/ 2316782 h 3146952"/>
              <a:gd name="connsiteX3-327" fmla="*/ 7807957 w 7870057"/>
              <a:gd name="connsiteY3-328" fmla="*/ 2419619 h 3146952"/>
              <a:gd name="connsiteX4-329" fmla="*/ 5927237 w 7870057"/>
              <a:gd name="connsiteY4-330" fmla="*/ 3066714 h 3146952"/>
              <a:gd name="connsiteX5-331" fmla="*/ 3775491 w 7870057"/>
              <a:gd name="connsiteY5-332" fmla="*/ 1907021 h 3146952"/>
              <a:gd name="connsiteX6-333" fmla="*/ 757253 w 7870057"/>
              <a:gd name="connsiteY6-334" fmla="*/ 1607168 h 3146952"/>
              <a:gd name="connsiteX7-335" fmla="*/ 157634 w 7870057"/>
              <a:gd name="connsiteY7-336" fmla="*/ 0 h 3146952"/>
              <a:gd name="connsiteX0-337" fmla="*/ 150068 w 7862491"/>
              <a:gd name="connsiteY0-338" fmla="*/ 0 h 3146952"/>
              <a:gd name="connsiteX1-339" fmla="*/ 7862491 w 7862491"/>
              <a:gd name="connsiteY1-340" fmla="*/ 26828 h 3146952"/>
              <a:gd name="connsiteX2-341" fmla="*/ 7862491 w 7862491"/>
              <a:gd name="connsiteY2-342" fmla="*/ 2316782 h 3146952"/>
              <a:gd name="connsiteX3-343" fmla="*/ 7800391 w 7862491"/>
              <a:gd name="connsiteY3-344" fmla="*/ 2419619 h 3146952"/>
              <a:gd name="connsiteX4-345" fmla="*/ 5919671 w 7862491"/>
              <a:gd name="connsiteY4-346" fmla="*/ 3066714 h 3146952"/>
              <a:gd name="connsiteX5-347" fmla="*/ 3767925 w 7862491"/>
              <a:gd name="connsiteY5-348" fmla="*/ 1907021 h 3146952"/>
              <a:gd name="connsiteX6-349" fmla="*/ 749687 w 7862491"/>
              <a:gd name="connsiteY6-350" fmla="*/ 1607168 h 3146952"/>
              <a:gd name="connsiteX7-351" fmla="*/ 150068 w 7862491"/>
              <a:gd name="connsiteY7-352" fmla="*/ 0 h 3146952"/>
              <a:gd name="connsiteX0-353" fmla="*/ 156060 w 7868483"/>
              <a:gd name="connsiteY0-354" fmla="*/ 0 h 3146952"/>
              <a:gd name="connsiteX1-355" fmla="*/ 7868483 w 7868483"/>
              <a:gd name="connsiteY1-356" fmla="*/ 26828 h 3146952"/>
              <a:gd name="connsiteX2-357" fmla="*/ 7868483 w 7868483"/>
              <a:gd name="connsiteY2-358" fmla="*/ 2316782 h 3146952"/>
              <a:gd name="connsiteX3-359" fmla="*/ 7806383 w 7868483"/>
              <a:gd name="connsiteY3-360" fmla="*/ 2419619 h 3146952"/>
              <a:gd name="connsiteX4-361" fmla="*/ 5925663 w 7868483"/>
              <a:gd name="connsiteY4-362" fmla="*/ 3066714 h 3146952"/>
              <a:gd name="connsiteX5-363" fmla="*/ 3773917 w 7868483"/>
              <a:gd name="connsiteY5-364" fmla="*/ 1907021 h 3146952"/>
              <a:gd name="connsiteX6-365" fmla="*/ 755679 w 7868483"/>
              <a:gd name="connsiteY6-366" fmla="*/ 1607168 h 3146952"/>
              <a:gd name="connsiteX7-367" fmla="*/ 156060 w 7868483"/>
              <a:gd name="connsiteY7-368" fmla="*/ 0 h 3146952"/>
              <a:gd name="connsiteX0-369" fmla="*/ 154840 w 7867263"/>
              <a:gd name="connsiteY0-370" fmla="*/ 0 h 3146952"/>
              <a:gd name="connsiteX1-371" fmla="*/ 7867263 w 7867263"/>
              <a:gd name="connsiteY1-372" fmla="*/ 26828 h 3146952"/>
              <a:gd name="connsiteX2-373" fmla="*/ 7867263 w 7867263"/>
              <a:gd name="connsiteY2-374" fmla="*/ 2316782 h 3146952"/>
              <a:gd name="connsiteX3-375" fmla="*/ 7805163 w 7867263"/>
              <a:gd name="connsiteY3-376" fmla="*/ 2419619 h 3146952"/>
              <a:gd name="connsiteX4-377" fmla="*/ 5924443 w 7867263"/>
              <a:gd name="connsiteY4-378" fmla="*/ 3066714 h 3146952"/>
              <a:gd name="connsiteX5-379" fmla="*/ 3772697 w 7867263"/>
              <a:gd name="connsiteY5-380" fmla="*/ 1907021 h 3146952"/>
              <a:gd name="connsiteX6-381" fmla="*/ 754459 w 7867263"/>
              <a:gd name="connsiteY6-382" fmla="*/ 1607168 h 3146952"/>
              <a:gd name="connsiteX7-383" fmla="*/ 154840 w 7867263"/>
              <a:gd name="connsiteY7-384" fmla="*/ 0 h 3146952"/>
              <a:gd name="connsiteX0-385" fmla="*/ 157295 w 7869718"/>
              <a:gd name="connsiteY0-386" fmla="*/ 0 h 3146952"/>
              <a:gd name="connsiteX1-387" fmla="*/ 7869718 w 7869718"/>
              <a:gd name="connsiteY1-388" fmla="*/ 26828 h 3146952"/>
              <a:gd name="connsiteX2-389" fmla="*/ 7869718 w 7869718"/>
              <a:gd name="connsiteY2-390" fmla="*/ 2316782 h 3146952"/>
              <a:gd name="connsiteX3-391" fmla="*/ 7807618 w 7869718"/>
              <a:gd name="connsiteY3-392" fmla="*/ 2419619 h 3146952"/>
              <a:gd name="connsiteX4-393" fmla="*/ 5926898 w 7869718"/>
              <a:gd name="connsiteY4-394" fmla="*/ 3066714 h 3146952"/>
              <a:gd name="connsiteX5-395" fmla="*/ 3775152 w 7869718"/>
              <a:gd name="connsiteY5-396" fmla="*/ 1907021 h 3146952"/>
              <a:gd name="connsiteX6-397" fmla="*/ 756914 w 7869718"/>
              <a:gd name="connsiteY6-398" fmla="*/ 1607168 h 3146952"/>
              <a:gd name="connsiteX7-399" fmla="*/ 157295 w 7869718"/>
              <a:gd name="connsiteY7-400" fmla="*/ 0 h 31469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7869718" h="3146952">
                <a:moveTo>
                  <a:pt x="157295" y="0"/>
                </a:moveTo>
                <a:lnTo>
                  <a:pt x="7869718" y="26828"/>
                </a:lnTo>
                <a:lnTo>
                  <a:pt x="7869718" y="2316782"/>
                </a:lnTo>
                <a:lnTo>
                  <a:pt x="7807618" y="2419619"/>
                </a:lnTo>
                <a:cubicBezTo>
                  <a:pt x="7364839" y="3084109"/>
                  <a:pt x="6660634" y="3275008"/>
                  <a:pt x="5926898" y="3066714"/>
                </a:cubicBezTo>
                <a:cubicBezTo>
                  <a:pt x="5264145" y="2878571"/>
                  <a:pt x="4636816" y="2150279"/>
                  <a:pt x="3775152" y="1907021"/>
                </a:cubicBezTo>
                <a:cubicBezTo>
                  <a:pt x="2913488" y="1663763"/>
                  <a:pt x="1423190" y="1876360"/>
                  <a:pt x="756914" y="1607168"/>
                </a:cubicBezTo>
                <a:cubicBezTo>
                  <a:pt x="97784" y="1340863"/>
                  <a:pt x="-210375" y="737861"/>
                  <a:pt x="157295" y="0"/>
                </a:cubicBezTo>
                <a:close/>
              </a:path>
            </a:pathLst>
          </a:custGeom>
          <a:gradFill>
            <a:gsLst>
              <a:gs pos="0">
                <a:schemeClr val="accent1">
                  <a:alpha val="10000"/>
                </a:schemeClr>
              </a:gs>
              <a:gs pos="100000">
                <a:schemeClr val="accent1"/>
              </a:gs>
            </a:gsLst>
            <a:lin ang="18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 name="标题 3"/>
          <p:cNvSpPr>
            <a:spLocks noGrp="1"/>
          </p:cNvSpPr>
          <p:nvPr>
            <p:ph type="title"/>
            <p:custDataLst>
              <p:tags r:id="rId2"/>
            </p:custDataLst>
          </p:nvPr>
        </p:nvSpPr>
        <p:spPr>
          <a:xfrm>
            <a:off x="669925" y="1436370"/>
            <a:ext cx="10852150" cy="1712595"/>
          </a:xfrm>
        </p:spPr>
        <p:txBody>
          <a:bodyPr/>
          <a:lstStyle/>
          <a:p>
            <a:pPr marL="0" indent="0" fontAlgn="auto">
              <a:lnSpc>
                <a:spcPct val="130000"/>
              </a:lnSpc>
            </a:pPr>
            <a:r>
              <a:rPr lang="zh-CN" altLang="en-US" sz="3600">
                <a:solidFill>
                  <a:schemeClr val="accent1">
                    <a:lumMod val="50000"/>
                  </a:schemeClr>
                </a:solidFill>
              </a:rPr>
              <a:t>二、职业生涯决策工具</a:t>
            </a:r>
            <a:br>
              <a:rPr lang="zh-CN" altLang="en-US" sz="3600">
                <a:solidFill>
                  <a:schemeClr val="accent1">
                    <a:lumMod val="50000"/>
                  </a:schemeClr>
                </a:solidFill>
              </a:rPr>
            </a:br>
            <a:r>
              <a:rPr lang="zh-CN" altLang="en-US" sz="2800">
                <a:solidFill>
                  <a:schemeClr val="accent1">
                    <a:lumMod val="50000"/>
                  </a:schemeClr>
                </a:solidFill>
              </a:rPr>
              <a:t>（一）评估自己的长处和短处</a:t>
            </a:r>
            <a:endParaRPr lang="zh-CN" altLang="en-US" sz="2800">
              <a:solidFill>
                <a:schemeClr val="accent1">
                  <a:lumMod val="50000"/>
                </a:schemeClr>
              </a:solidFill>
            </a:endParaRPr>
          </a:p>
        </p:txBody>
      </p:sp>
      <p:pic>
        <p:nvPicPr>
          <p:cNvPr id="22" name="图片 21"/>
          <p:cNvPicPr>
            <a:picLocks noChangeAspect="1"/>
          </p:cNvPicPr>
          <p:nvPr>
            <p:custDataLst>
              <p:tags r:id="rId3"/>
            </p:custDataLst>
          </p:nvPr>
        </p:nvPicPr>
        <p:blipFill>
          <a:blip r:embed="rId4"/>
          <a:srcRect/>
          <a:stretch>
            <a:fillRect/>
          </a:stretch>
        </p:blipFill>
        <p:spPr>
          <a:xfrm>
            <a:off x="4439183" y="2"/>
            <a:ext cx="7752817" cy="2926430"/>
          </a:xfrm>
          <a:custGeom>
            <a:avLst/>
            <a:gdLst>
              <a:gd name="connsiteX0" fmla="*/ 76339 w 7752817"/>
              <a:gd name="connsiteY0" fmla="*/ 0 h 2926430"/>
              <a:gd name="connsiteX1" fmla="*/ 7752817 w 7752817"/>
              <a:gd name="connsiteY1" fmla="*/ 0 h 2926430"/>
              <a:gd name="connsiteX2" fmla="*/ 7752817 w 7752817"/>
              <a:gd name="connsiteY2" fmla="*/ 2115672 h 2926430"/>
              <a:gd name="connsiteX3" fmla="*/ 7734912 w 7752817"/>
              <a:gd name="connsiteY3" fmla="*/ 2146735 h 2926430"/>
              <a:gd name="connsiteX4" fmla="*/ 5236806 w 7752817"/>
              <a:gd name="connsiteY4" fmla="*/ 2684992 h 2926430"/>
              <a:gd name="connsiteX5" fmla="*/ 3514965 w 7752817"/>
              <a:gd name="connsiteY5" fmla="*/ 1736839 h 2926430"/>
              <a:gd name="connsiteX6" fmla="*/ 629082 w 7752817"/>
              <a:gd name="connsiteY6" fmla="*/ 1398602 h 2926430"/>
              <a:gd name="connsiteX7" fmla="*/ 51352 w 7752817"/>
              <a:gd name="connsiteY7" fmla="*/ 67897 h 2926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52817" h="2926430">
                <a:moveTo>
                  <a:pt x="76339" y="0"/>
                </a:moveTo>
                <a:lnTo>
                  <a:pt x="7752817" y="0"/>
                </a:lnTo>
                <a:lnTo>
                  <a:pt x="7752817" y="2115672"/>
                </a:lnTo>
                <a:lnTo>
                  <a:pt x="7734912" y="2146735"/>
                </a:lnTo>
                <a:cubicBezTo>
                  <a:pt x="7016393" y="3119866"/>
                  <a:pt x="5939788" y="3033328"/>
                  <a:pt x="5236806" y="2684992"/>
                </a:cubicBezTo>
                <a:cubicBezTo>
                  <a:pt x="4370191" y="2255574"/>
                  <a:pt x="4229239" y="1913161"/>
                  <a:pt x="3514965" y="1736839"/>
                </a:cubicBezTo>
                <a:cubicBezTo>
                  <a:pt x="2740741" y="1545718"/>
                  <a:pt x="1385125" y="1756654"/>
                  <a:pt x="629082" y="1398602"/>
                </a:cubicBezTo>
                <a:cubicBezTo>
                  <a:pt x="121874" y="1158397"/>
                  <a:pt x="-111588" y="587008"/>
                  <a:pt x="51352" y="67897"/>
                </a:cubicBezTo>
                <a:close/>
              </a:path>
            </a:pathLst>
          </a:custGeom>
          <a:ln w="6350">
            <a:solidFill>
              <a:schemeClr val="tx1">
                <a:lumMod val="40000"/>
                <a:lumOff val="60000"/>
                <a:alpha val="50000"/>
              </a:schemeClr>
            </a:solidFill>
          </a:ln>
        </p:spPr>
      </p:pic>
      <p:sp>
        <p:nvSpPr>
          <p:cNvPr id="6" name="边界"/>
          <p:cNvSpPr/>
          <p:nvPr>
            <p:custDataLst>
              <p:tags r:id="rId5"/>
            </p:custDataLst>
          </p:nvPr>
        </p:nvSpPr>
        <p:spPr>
          <a:xfrm>
            <a:off x="609600" y="3900108"/>
            <a:ext cx="10974070" cy="2134924"/>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7" name="正文"/>
          <p:cNvSpPr txBox="1"/>
          <p:nvPr>
            <p:custDataLst>
              <p:tags r:id="rId6"/>
            </p:custDataLst>
          </p:nvPr>
        </p:nvSpPr>
        <p:spPr>
          <a:xfrm>
            <a:off x="608965" y="4886320"/>
            <a:ext cx="2324234" cy="1043365"/>
          </a:xfrm>
          <a:prstGeom prst="rect">
            <a:avLst/>
          </a:prstGeom>
          <a:noFill/>
        </p:spPr>
        <p:txBody>
          <a:bodyPr wrap="square" lIns="0" tIns="0" rIns="0" bIns="107950" rtlCol="0" anchor="t" anchorCtr="0">
            <a:noAutofit/>
          </a:bodyPr>
          <a:lstStyle/>
          <a:p>
            <a:pPr indent="0" algn="just" fontAlgn="auto">
              <a:lnSpc>
                <a:spcPct val="140000"/>
              </a:lnSpc>
            </a:pPr>
            <a:r>
              <a:rPr lang="zh-CN" altLang="en-US" sz="1600" kern="0" dirty="0">
                <a:ln>
                  <a:noFill/>
                  <a:prstDash val="sysDot"/>
                </a:ln>
                <a:solidFill>
                  <a:schemeClr val="tx1">
                    <a:lumMod val="85000"/>
                    <a:lumOff val="15000"/>
                  </a:schemeClr>
                </a:solidFill>
                <a:latin typeface="+mn-ea"/>
                <a:sym typeface="+mn-ea"/>
              </a:rPr>
              <a:t>自我评估有助于个人识别自身长处和短处，为职业发展奠定基础。</a:t>
            </a:r>
            <a:endParaRPr lang="zh-CN" altLang="en-US" sz="1600" kern="0" dirty="0">
              <a:ln>
                <a:noFill/>
                <a:prstDash val="sysDot"/>
              </a:ln>
              <a:solidFill>
                <a:schemeClr val="tx1">
                  <a:lumMod val="85000"/>
                  <a:lumOff val="15000"/>
                </a:schemeClr>
              </a:solidFill>
              <a:latin typeface="+mn-ea"/>
              <a:sym typeface="+mn-ea"/>
            </a:endParaRPr>
          </a:p>
        </p:txBody>
      </p:sp>
      <p:sp>
        <p:nvSpPr>
          <p:cNvPr id="10" name="标题"/>
          <p:cNvSpPr txBox="1"/>
          <p:nvPr>
            <p:custDataLst>
              <p:tags r:id="rId7"/>
            </p:custDataLst>
          </p:nvPr>
        </p:nvSpPr>
        <p:spPr>
          <a:xfrm>
            <a:off x="608965" y="4477357"/>
            <a:ext cx="2324234" cy="368956"/>
          </a:xfrm>
          <a:prstGeom prst="rect">
            <a:avLst/>
          </a:prstGeom>
          <a:noFill/>
        </p:spPr>
        <p:txBody>
          <a:bodyPr wrap="square" lIns="0" tIns="0" rIns="0" bIns="0" rtlCol="0" anchor="b" anchorCtr="0">
            <a:noAutofit/>
          </a:bodyPr>
          <a:lstStyle/>
          <a:p>
            <a:pPr algn="l"/>
            <a:r>
              <a:rPr lang="zh-CN" altLang="en-US" sz="2000" b="1" dirty="0">
                <a:solidFill>
                  <a:schemeClr val="tx1"/>
                </a:solidFill>
                <a:uFillTx/>
                <a:latin typeface="+mn-ea"/>
                <a:sym typeface="+mn-ea"/>
              </a:rPr>
              <a:t>自我评估的重要性</a:t>
            </a:r>
            <a:endParaRPr lang="zh-CN" altLang="en-US" sz="2000" b="1" dirty="0">
              <a:solidFill>
                <a:schemeClr val="tx1"/>
              </a:solidFill>
              <a:uFillTx/>
              <a:latin typeface="+mn-ea"/>
              <a:sym typeface="+mn-ea"/>
            </a:endParaRPr>
          </a:p>
        </p:txBody>
      </p:sp>
      <p:sp>
        <p:nvSpPr>
          <p:cNvPr id="11" name="正文"/>
          <p:cNvSpPr txBox="1"/>
          <p:nvPr>
            <p:custDataLst>
              <p:tags r:id="rId8"/>
            </p:custDataLst>
          </p:nvPr>
        </p:nvSpPr>
        <p:spPr>
          <a:xfrm>
            <a:off x="3522514" y="4886320"/>
            <a:ext cx="2324234" cy="1043365"/>
          </a:xfrm>
          <a:prstGeom prst="rect">
            <a:avLst/>
          </a:prstGeom>
          <a:noFill/>
        </p:spPr>
        <p:txBody>
          <a:bodyPr wrap="square" lIns="0" tIns="0" rIns="0" bIns="107950" rtlCol="0" anchor="t" anchorCtr="0">
            <a:noAutofit/>
          </a:bodyPr>
          <a:lstStyle/>
          <a:p>
            <a:pPr indent="0" algn="just" fontAlgn="auto">
              <a:lnSpc>
                <a:spcPct val="140000"/>
              </a:lnSpc>
            </a:pPr>
            <a:r>
              <a:rPr lang="en-US" altLang="en-US" sz="1600" kern="0" dirty="0">
                <a:ln>
                  <a:noFill/>
                  <a:prstDash val="sysDot"/>
                </a:ln>
                <a:solidFill>
                  <a:schemeClr val="tx1">
                    <a:lumMod val="85000"/>
                    <a:lumOff val="15000"/>
                  </a:schemeClr>
                </a:solidFill>
                <a:latin typeface="+mn-ea"/>
                <a:sym typeface="+mn-ea"/>
              </a:rPr>
              <a:t>SWOT</a:t>
            </a:r>
            <a:r>
              <a:rPr lang="zh-CN" altLang="en-US" sz="1600" kern="0" dirty="0">
                <a:ln>
                  <a:noFill/>
                  <a:prstDash val="sysDot"/>
                </a:ln>
                <a:solidFill>
                  <a:schemeClr val="tx1">
                    <a:lumMod val="85000"/>
                    <a:lumOff val="15000"/>
                  </a:schemeClr>
                </a:solidFill>
                <a:latin typeface="+mn-ea"/>
                <a:sym typeface="+mn-ea"/>
              </a:rPr>
              <a:t>分析是一种帮助职场人士识别竞争力和潜在威胁的工具。</a:t>
            </a:r>
            <a:endParaRPr lang="zh-CN" altLang="en-US" sz="1600" kern="0" dirty="0">
              <a:ln>
                <a:noFill/>
                <a:prstDash val="sysDot"/>
              </a:ln>
              <a:solidFill>
                <a:schemeClr val="tx1">
                  <a:lumMod val="85000"/>
                  <a:lumOff val="15000"/>
                </a:schemeClr>
              </a:solidFill>
              <a:latin typeface="+mn-ea"/>
              <a:sym typeface="+mn-ea"/>
            </a:endParaRPr>
          </a:p>
        </p:txBody>
      </p:sp>
      <p:sp>
        <p:nvSpPr>
          <p:cNvPr id="12" name="标题"/>
          <p:cNvSpPr txBox="1"/>
          <p:nvPr>
            <p:custDataLst>
              <p:tags r:id="rId9"/>
            </p:custDataLst>
          </p:nvPr>
        </p:nvSpPr>
        <p:spPr>
          <a:xfrm>
            <a:off x="3522514" y="4477357"/>
            <a:ext cx="2324234" cy="368956"/>
          </a:xfrm>
          <a:prstGeom prst="rect">
            <a:avLst/>
          </a:prstGeom>
          <a:noFill/>
        </p:spPr>
        <p:txBody>
          <a:bodyPr wrap="square" lIns="0" tIns="0" rIns="0" bIns="0" rtlCol="0" anchor="b" anchorCtr="0">
            <a:noAutofit/>
          </a:bodyPr>
          <a:lstStyle/>
          <a:p>
            <a:pPr algn="l"/>
            <a:r>
              <a:rPr lang="en-US" altLang="en-US" sz="2000" b="1" dirty="0">
                <a:solidFill>
                  <a:schemeClr val="tx1"/>
                </a:solidFill>
                <a:uFillTx/>
                <a:latin typeface="+mn-ea"/>
                <a:sym typeface="+mn-ea"/>
              </a:rPr>
              <a:t>SWOT</a:t>
            </a:r>
            <a:r>
              <a:rPr lang="zh-CN" altLang="en-US" sz="2000" b="1" dirty="0">
                <a:solidFill>
                  <a:schemeClr val="tx1"/>
                </a:solidFill>
                <a:uFillTx/>
                <a:latin typeface="+mn-ea"/>
                <a:sym typeface="+mn-ea"/>
              </a:rPr>
              <a:t>分析方法介绍</a:t>
            </a:r>
            <a:endParaRPr lang="zh-CN" altLang="en-US" sz="2000" b="1" dirty="0">
              <a:solidFill>
                <a:schemeClr val="tx1"/>
              </a:solidFill>
              <a:uFillTx/>
              <a:latin typeface="+mn-ea"/>
              <a:sym typeface="+mn-ea"/>
            </a:endParaRPr>
          </a:p>
        </p:txBody>
      </p:sp>
      <p:sp>
        <p:nvSpPr>
          <p:cNvPr id="14" name="正文"/>
          <p:cNvSpPr txBox="1"/>
          <p:nvPr>
            <p:custDataLst>
              <p:tags r:id="rId10"/>
            </p:custDataLst>
          </p:nvPr>
        </p:nvSpPr>
        <p:spPr>
          <a:xfrm>
            <a:off x="6436062" y="4886320"/>
            <a:ext cx="2324234" cy="1043365"/>
          </a:xfrm>
          <a:prstGeom prst="rect">
            <a:avLst/>
          </a:prstGeom>
          <a:noFill/>
        </p:spPr>
        <p:txBody>
          <a:bodyPr wrap="square" lIns="0" tIns="0" rIns="0" bIns="107950" rtlCol="0" anchor="t" anchorCtr="0">
            <a:noAutofit/>
          </a:bodyPr>
          <a:lstStyle/>
          <a:p>
            <a:pPr indent="0" algn="just" fontAlgn="auto">
              <a:lnSpc>
                <a:spcPct val="140000"/>
              </a:lnSpc>
            </a:pPr>
            <a:r>
              <a:rPr lang="zh-CN" altLang="en-US" sz="1600" kern="0" dirty="0">
                <a:ln>
                  <a:noFill/>
                  <a:prstDash val="sysDot"/>
                </a:ln>
                <a:solidFill>
                  <a:schemeClr val="tx1">
                    <a:lumMod val="85000"/>
                    <a:lumOff val="15000"/>
                  </a:schemeClr>
                </a:solidFill>
                <a:latin typeface="+mn-ea"/>
                <a:sym typeface="+mn-ea"/>
              </a:rPr>
              <a:t>通过</a:t>
            </a:r>
            <a:r>
              <a:rPr lang="en-US" altLang="zh-CN" sz="1600" kern="0" dirty="0">
                <a:ln>
                  <a:noFill/>
                  <a:prstDash val="sysDot"/>
                </a:ln>
                <a:solidFill>
                  <a:schemeClr val="tx1">
                    <a:lumMod val="85000"/>
                    <a:lumOff val="15000"/>
                  </a:schemeClr>
                </a:solidFill>
                <a:latin typeface="+mn-ea"/>
                <a:sym typeface="+mn-ea"/>
              </a:rPr>
              <a:t>SWOT</a:t>
            </a:r>
            <a:r>
              <a:rPr lang="zh-CN" altLang="en-US" sz="1600" kern="0" dirty="0">
                <a:ln>
                  <a:noFill/>
                  <a:prstDash val="sysDot"/>
                </a:ln>
                <a:solidFill>
                  <a:schemeClr val="tx1">
                    <a:lumMod val="85000"/>
                    <a:lumOff val="15000"/>
                  </a:schemeClr>
                </a:solidFill>
                <a:latin typeface="+mn-ea"/>
                <a:sym typeface="+mn-ea"/>
              </a:rPr>
              <a:t>分析，个人可以发现并利用自己的长处，塑造独特的艺术风格或专业技能。</a:t>
            </a:r>
            <a:endParaRPr lang="zh-CN" altLang="en-US" sz="1600" kern="0" dirty="0">
              <a:ln>
                <a:noFill/>
                <a:prstDash val="sysDot"/>
              </a:ln>
              <a:solidFill>
                <a:schemeClr val="tx1">
                  <a:lumMod val="85000"/>
                  <a:lumOff val="15000"/>
                </a:schemeClr>
              </a:solidFill>
              <a:latin typeface="+mn-ea"/>
              <a:sym typeface="+mn-ea"/>
            </a:endParaRPr>
          </a:p>
        </p:txBody>
      </p:sp>
      <p:sp>
        <p:nvSpPr>
          <p:cNvPr id="16" name="标题"/>
          <p:cNvSpPr txBox="1"/>
          <p:nvPr>
            <p:custDataLst>
              <p:tags r:id="rId11"/>
            </p:custDataLst>
          </p:nvPr>
        </p:nvSpPr>
        <p:spPr>
          <a:xfrm>
            <a:off x="6436062" y="4477357"/>
            <a:ext cx="2324234" cy="368956"/>
          </a:xfrm>
          <a:prstGeom prst="rect">
            <a:avLst/>
          </a:prstGeom>
          <a:noFill/>
        </p:spPr>
        <p:txBody>
          <a:bodyPr wrap="square" lIns="0" tIns="0" rIns="0" bIns="0" rtlCol="0" anchor="b" anchorCtr="0">
            <a:noAutofit/>
          </a:bodyPr>
          <a:lstStyle/>
          <a:p>
            <a:pPr algn="l"/>
            <a:r>
              <a:rPr lang="zh-CN" altLang="en-US" sz="2000" b="1" dirty="0">
                <a:solidFill>
                  <a:schemeClr val="tx1"/>
                </a:solidFill>
                <a:uFillTx/>
                <a:latin typeface="+mn-ea"/>
                <a:sym typeface="+mn-ea"/>
              </a:rPr>
              <a:t>长处的识别与利用</a:t>
            </a:r>
            <a:endParaRPr lang="zh-CN" altLang="en-US" sz="2000" b="1" dirty="0">
              <a:solidFill>
                <a:schemeClr val="tx1"/>
              </a:solidFill>
              <a:uFillTx/>
              <a:latin typeface="+mn-ea"/>
              <a:sym typeface="+mn-ea"/>
            </a:endParaRPr>
          </a:p>
        </p:txBody>
      </p:sp>
      <p:sp>
        <p:nvSpPr>
          <p:cNvPr id="17" name="正文"/>
          <p:cNvSpPr txBox="1"/>
          <p:nvPr>
            <p:custDataLst>
              <p:tags r:id="rId12"/>
            </p:custDataLst>
          </p:nvPr>
        </p:nvSpPr>
        <p:spPr>
          <a:xfrm>
            <a:off x="9258801" y="4886320"/>
            <a:ext cx="2324234" cy="1043365"/>
          </a:xfrm>
          <a:prstGeom prst="rect">
            <a:avLst/>
          </a:prstGeom>
          <a:noFill/>
        </p:spPr>
        <p:txBody>
          <a:bodyPr wrap="square" lIns="0" tIns="0" rIns="0" bIns="107950" rtlCol="0" anchor="t" anchorCtr="0">
            <a:noAutofit/>
          </a:bodyPr>
          <a:lstStyle/>
          <a:p>
            <a:pPr indent="0" algn="just" fontAlgn="auto">
              <a:lnSpc>
                <a:spcPct val="140000"/>
              </a:lnSpc>
            </a:pPr>
            <a:r>
              <a:rPr lang="zh-CN" altLang="en-US" sz="1600" kern="0" dirty="0">
                <a:ln>
                  <a:noFill/>
                  <a:prstDash val="sysDot"/>
                </a:ln>
                <a:solidFill>
                  <a:schemeClr val="tx1">
                    <a:lumMod val="85000"/>
                    <a:lumOff val="15000"/>
                  </a:schemeClr>
                </a:solidFill>
                <a:latin typeface="+mn-ea"/>
                <a:sym typeface="+mn-ea"/>
              </a:rPr>
              <a:t>了解自己的短处，可以帮助个人在特定领域内发挥专长，改善并提升职业适应性。</a:t>
            </a:r>
            <a:endParaRPr lang="zh-CN" altLang="en-US" sz="1600" kern="0" dirty="0">
              <a:ln>
                <a:noFill/>
                <a:prstDash val="sysDot"/>
              </a:ln>
              <a:solidFill>
                <a:schemeClr val="tx1">
                  <a:lumMod val="85000"/>
                  <a:lumOff val="15000"/>
                </a:schemeClr>
              </a:solidFill>
              <a:latin typeface="+mn-ea"/>
              <a:sym typeface="+mn-ea"/>
            </a:endParaRPr>
          </a:p>
        </p:txBody>
      </p:sp>
      <p:sp>
        <p:nvSpPr>
          <p:cNvPr id="18" name="标题"/>
          <p:cNvSpPr txBox="1"/>
          <p:nvPr>
            <p:custDataLst>
              <p:tags r:id="rId13"/>
            </p:custDataLst>
          </p:nvPr>
        </p:nvSpPr>
        <p:spPr>
          <a:xfrm>
            <a:off x="9258801" y="4477357"/>
            <a:ext cx="2324234" cy="368956"/>
          </a:xfrm>
          <a:prstGeom prst="rect">
            <a:avLst/>
          </a:prstGeom>
          <a:noFill/>
        </p:spPr>
        <p:txBody>
          <a:bodyPr wrap="square" lIns="0" tIns="0" rIns="0" bIns="0" rtlCol="0" anchor="b" anchorCtr="0">
            <a:noAutofit/>
          </a:bodyPr>
          <a:lstStyle/>
          <a:p>
            <a:pPr algn="l"/>
            <a:r>
              <a:rPr lang="zh-CN" altLang="en-US" sz="2000" b="1" dirty="0">
                <a:solidFill>
                  <a:schemeClr val="tx1"/>
                </a:solidFill>
                <a:uFillTx/>
                <a:latin typeface="+mn-ea"/>
                <a:sym typeface="+mn-ea"/>
              </a:rPr>
              <a:t>短处的识别与改进</a:t>
            </a:r>
            <a:endParaRPr lang="zh-CN" altLang="en-US" sz="2000" b="1" dirty="0">
              <a:solidFill>
                <a:schemeClr val="tx1"/>
              </a:solidFill>
              <a:uFillTx/>
              <a:latin typeface="+mn-ea"/>
              <a:sym typeface="+mn-ea"/>
            </a:endParaRPr>
          </a:p>
        </p:txBody>
      </p:sp>
      <p:sp>
        <p:nvSpPr>
          <p:cNvPr id="19" name="圆角矩形 13"/>
          <p:cNvSpPr>
            <a:spLocks noChangeAspect="1"/>
          </p:cNvSpPr>
          <p:nvPr>
            <p:custDataLst>
              <p:tags r:id="rId14"/>
            </p:custDataLst>
          </p:nvPr>
        </p:nvSpPr>
        <p:spPr>
          <a:xfrm>
            <a:off x="608965" y="3900108"/>
            <a:ext cx="468657" cy="468657"/>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zh-CN" altLang="en-US">
              <a:solidFill>
                <a:srgbClr val="FFFFFF"/>
              </a:solidFill>
              <a:cs typeface="微软雅黑" charset="-122"/>
              <a:sym typeface="+mn-ea"/>
            </a:endParaRPr>
          </a:p>
        </p:txBody>
      </p:sp>
      <p:pic>
        <p:nvPicPr>
          <p:cNvPr id="20" name="图片 14" descr="32313538333935363b32313538333934333bb6d4bbb0"/>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718191" y="4009335"/>
            <a:ext cx="249569" cy="249569"/>
          </a:xfrm>
          <a:prstGeom prst="rect">
            <a:avLst/>
          </a:prstGeom>
        </p:spPr>
      </p:pic>
      <p:sp>
        <p:nvSpPr>
          <p:cNvPr id="21" name="圆角矩形 15"/>
          <p:cNvSpPr>
            <a:spLocks noChangeAspect="1"/>
          </p:cNvSpPr>
          <p:nvPr>
            <p:custDataLst>
              <p:tags r:id="rId18"/>
            </p:custDataLst>
          </p:nvPr>
        </p:nvSpPr>
        <p:spPr>
          <a:xfrm>
            <a:off x="3523149" y="3900108"/>
            <a:ext cx="468657" cy="468657"/>
          </a:xfrm>
          <a:prstGeom prst="roundRect">
            <a:avLst>
              <a:gd name="adj" fmla="val 10363"/>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zh-CN" altLang="en-US">
              <a:solidFill>
                <a:srgbClr val="FFFFFF"/>
              </a:solidFill>
              <a:cs typeface="微软雅黑" charset="-122"/>
              <a:sym typeface="+mn-ea"/>
            </a:endParaRPr>
          </a:p>
        </p:txBody>
      </p:sp>
      <p:pic>
        <p:nvPicPr>
          <p:cNvPr id="23" name="图片 16" descr="32313538333935363b32313538333934373bcec4bcfebcd0"/>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3632375" y="4009335"/>
            <a:ext cx="251475" cy="251475"/>
          </a:xfrm>
          <a:prstGeom prst="rect">
            <a:avLst/>
          </a:prstGeom>
        </p:spPr>
      </p:pic>
      <p:sp>
        <p:nvSpPr>
          <p:cNvPr id="26" name="圆角矩形 17"/>
          <p:cNvSpPr>
            <a:spLocks noChangeAspect="1"/>
          </p:cNvSpPr>
          <p:nvPr>
            <p:custDataLst>
              <p:tags r:id="rId22"/>
            </p:custDataLst>
          </p:nvPr>
        </p:nvSpPr>
        <p:spPr>
          <a:xfrm>
            <a:off x="9260706" y="3900108"/>
            <a:ext cx="468657" cy="468657"/>
          </a:xfrm>
          <a:prstGeom prst="roundRect">
            <a:avLst>
              <a:gd name="adj" fmla="val 10363"/>
            </a:avLst>
          </a:prstGeom>
          <a:solidFill>
            <a:schemeClr val="accent4"/>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zh-CN" altLang="en-US">
              <a:solidFill>
                <a:srgbClr val="FFFFFF"/>
              </a:solidFill>
              <a:cs typeface="微软雅黑" charset="-122"/>
              <a:sym typeface="+mn-ea"/>
            </a:endParaRPr>
          </a:p>
        </p:txBody>
      </p:sp>
      <p:pic>
        <p:nvPicPr>
          <p:cNvPr id="29" name="图片 20" descr="32313538333935363b32313538333934313bb8f6c8cbd0c5cfa2"/>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9369932" y="4009335"/>
            <a:ext cx="251475" cy="251475"/>
          </a:xfrm>
          <a:prstGeom prst="rect">
            <a:avLst/>
          </a:prstGeom>
        </p:spPr>
      </p:pic>
      <p:sp>
        <p:nvSpPr>
          <p:cNvPr id="30" name="圆角矩形 21"/>
          <p:cNvSpPr>
            <a:spLocks noChangeAspect="1"/>
          </p:cNvSpPr>
          <p:nvPr>
            <p:custDataLst>
              <p:tags r:id="rId26"/>
            </p:custDataLst>
          </p:nvPr>
        </p:nvSpPr>
        <p:spPr>
          <a:xfrm>
            <a:off x="6438602" y="3900108"/>
            <a:ext cx="468657" cy="468657"/>
          </a:xfrm>
          <a:prstGeom prst="roundRect">
            <a:avLst>
              <a:gd name="adj" fmla="val 10363"/>
            </a:avLst>
          </a:prstGeom>
          <a:solidFill>
            <a:schemeClr val="accent3"/>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zh-CN" altLang="en-US">
              <a:solidFill>
                <a:srgbClr val="FFFFFF"/>
              </a:solidFill>
              <a:cs typeface="微软雅黑" charset="-122"/>
              <a:sym typeface="+mn-ea"/>
            </a:endParaRPr>
          </a:p>
        </p:txBody>
      </p:sp>
      <p:pic>
        <p:nvPicPr>
          <p:cNvPr id="31" name="图片 23" descr="32313538333935363b32313538333935323bd3cabcfe"/>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6547829" y="4009335"/>
            <a:ext cx="251475" cy="251475"/>
          </a:xfrm>
          <a:prstGeom prst="rect">
            <a:avLst/>
          </a:prstGeom>
        </p:spPr>
      </p:pic>
    </p:spTree>
    <p:custDataLst>
      <p:tags r:id="rId30"/>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17" y="273050"/>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（二）审视自己的短处</a:t>
            </a:r>
            <a:endParaRPr lang="zh-CN" altLang="en-US" sz="2800">
              <a:solidFill>
                <a:schemeClr val="accent1">
                  <a:lumMod val="50000"/>
                </a:schemeClr>
              </a:solidFill>
            </a:endParaRPr>
          </a:p>
        </p:txBody>
      </p:sp>
      <p:sp>
        <p:nvSpPr>
          <p:cNvPr id="2" name="矩形 6"/>
          <p:cNvSpPr/>
          <p:nvPr>
            <p:custDataLst>
              <p:tags r:id="rId2"/>
            </p:custDataLst>
          </p:nvPr>
        </p:nvSpPr>
        <p:spPr>
          <a:xfrm>
            <a:off x="695960" y="1416072"/>
            <a:ext cx="2431608" cy="4647766"/>
          </a:xfrm>
          <a:prstGeom prst="rect">
            <a:avLst/>
          </a:prstGeom>
          <a:solidFill>
            <a:schemeClr val="tx1">
              <a:lumMod val="40000"/>
              <a:lumOff val="60000"/>
              <a:alpha val="15000"/>
            </a:schemeClr>
          </a:solidFill>
          <a:ln w="9525">
            <a:solidFill>
              <a:schemeClr val="tx1">
                <a:lumMod val="40000"/>
                <a:lumOff val="60000"/>
                <a:alpha val="2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4" name="矩形 7"/>
          <p:cNvSpPr/>
          <p:nvPr>
            <p:custDataLst>
              <p:tags r:id="rId3"/>
            </p:custDataLst>
          </p:nvPr>
        </p:nvSpPr>
        <p:spPr>
          <a:xfrm>
            <a:off x="3485679" y="1412262"/>
            <a:ext cx="2431608" cy="4647766"/>
          </a:xfrm>
          <a:prstGeom prst="rect">
            <a:avLst/>
          </a:prstGeom>
          <a:solidFill>
            <a:schemeClr val="accent2"/>
          </a:solidFill>
          <a:ln w="9525">
            <a:solidFill>
              <a:schemeClr val="accent2">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5" name="矩形 13"/>
          <p:cNvSpPr/>
          <p:nvPr>
            <p:custDataLst>
              <p:tags r:id="rId4"/>
            </p:custDataLst>
          </p:nvPr>
        </p:nvSpPr>
        <p:spPr>
          <a:xfrm>
            <a:off x="9064482" y="1412262"/>
            <a:ext cx="2431608" cy="4647766"/>
          </a:xfrm>
          <a:prstGeom prst="rect">
            <a:avLst/>
          </a:prstGeom>
          <a:solidFill>
            <a:schemeClr val="accent4"/>
          </a:solidFill>
          <a:ln w="9525">
            <a:solidFill>
              <a:schemeClr val="accent4">
                <a:alpha val="5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sp>
        <p:nvSpPr>
          <p:cNvPr id="9" name="矩形 12"/>
          <p:cNvSpPr/>
          <p:nvPr>
            <p:custDataLst>
              <p:tags r:id="rId5"/>
            </p:custDataLst>
          </p:nvPr>
        </p:nvSpPr>
        <p:spPr>
          <a:xfrm>
            <a:off x="6275398" y="1412262"/>
            <a:ext cx="2431608" cy="4647766"/>
          </a:xfrm>
          <a:prstGeom prst="rect">
            <a:avLst/>
          </a:prstGeom>
          <a:solidFill>
            <a:schemeClr val="tx1">
              <a:lumMod val="40000"/>
              <a:lumOff val="60000"/>
              <a:alpha val="15000"/>
            </a:schemeClr>
          </a:solidFill>
          <a:ln w="9525">
            <a:solidFill>
              <a:schemeClr val="tx1">
                <a:lumMod val="40000"/>
                <a:lumOff val="60000"/>
                <a:alpha val="20000"/>
              </a:schemeClr>
            </a:solidFill>
          </a:ln>
          <a:effectLst/>
        </p:spPr>
        <p:style>
          <a:lnRef idx="2">
            <a:schemeClr val="accent1">
              <a:lumMod val="75000"/>
            </a:schemeClr>
          </a:lnRef>
          <a:fillRef idx="1">
            <a:schemeClr val="accent1"/>
          </a:fillRef>
          <a:effectRef idx="0">
            <a:srgbClr val="FFFFFF"/>
          </a:effectRef>
          <a:fontRef idx="minor">
            <a:schemeClr val="lt1"/>
          </a:fontRef>
        </p:style>
        <p:txBody>
          <a:bodyPr rtlCol="0" anchor="ctr">
            <a:normAutofit/>
          </a:bodyPr>
          <a:p>
            <a:pPr algn="ctr"/>
            <a:endParaRPr lang="zh-CN" altLang="en-US">
              <a:solidFill>
                <a:schemeClr val="bg1"/>
              </a:solidFill>
              <a:latin typeface="+mn-ea"/>
              <a:sym typeface="MiSans Normal" panose="00000500000000000000" charset="-122"/>
            </a:endParaRPr>
          </a:p>
        </p:txBody>
      </p:sp>
      <p:pic>
        <p:nvPicPr>
          <p:cNvPr id="19" name="图片 2" descr="/data/temp/a1107eae-8b35-11f0-82ae-62c849cd9a88.jpg@base@tag=imgScale&amp;m=1&amp;w=675&amp;h=534&amp;q=95a1107eae-8b35-11f0-82ae-62c849cd9a88"/>
          <p:cNvPicPr>
            <a:picLocks noChangeAspect="1"/>
          </p:cNvPicPr>
          <p:nvPr>
            <p:custDataLst>
              <p:tags r:id="rId6"/>
            </p:custDataLst>
          </p:nvPr>
        </p:nvPicPr>
        <p:blipFill rotWithShape="1">
          <a:blip r:embed="rId7"/>
          <a:srcRect l="7876" t="10011" r="6751"/>
          <a:stretch>
            <a:fillRect/>
          </a:stretch>
        </p:blipFill>
        <p:spPr>
          <a:xfrm>
            <a:off x="9065117" y="1412262"/>
            <a:ext cx="2431608" cy="1925014"/>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4">
              <a:alpha val="15000"/>
            </a:schemeClr>
          </a:solidFill>
          <a:ln w="3175" cmpd="sng">
            <a:solidFill>
              <a:schemeClr val="tx1">
                <a:lumMod val="40000"/>
                <a:lumOff val="60000"/>
                <a:alpha val="20000"/>
              </a:schemeClr>
            </a:solidFill>
          </a:ln>
        </p:spPr>
      </p:pic>
      <p:pic>
        <p:nvPicPr>
          <p:cNvPr id="20" name="图片 5" descr="/data/temp/a1107d47-8b35-11f0-82ae-62c849cd9a88.jpg@base@tag=imgScale&amp;m=1&amp;w=675&amp;h=534&amp;q=95a1107d47-8b35-11f0-82ae-62c849cd9a88"/>
          <p:cNvPicPr>
            <a:picLocks noChangeAspect="1"/>
          </p:cNvPicPr>
          <p:nvPr>
            <p:custDataLst>
              <p:tags r:id="rId8"/>
            </p:custDataLst>
          </p:nvPr>
        </p:nvPicPr>
        <p:blipFill rotWithShape="1">
          <a:blip r:embed="rId9"/>
          <a:srcRect t="10431" b="10432"/>
          <a:stretch>
            <a:fillRect/>
          </a:stretch>
        </p:blipFill>
        <p:spPr>
          <a:xfrm>
            <a:off x="6275398" y="1412262"/>
            <a:ext cx="2431608" cy="1924298"/>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3">
              <a:alpha val="15000"/>
            </a:schemeClr>
          </a:solidFill>
          <a:ln w="3175" cap="flat" cmpd="sng" algn="ctr">
            <a:solidFill>
              <a:schemeClr val="tx1">
                <a:lumMod val="40000"/>
                <a:lumOff val="60000"/>
                <a:alpha val="20000"/>
              </a:schemeClr>
            </a:solidFill>
            <a:prstDash val="solid"/>
            <a:round/>
            <a:headEnd type="none" w="med" len="med"/>
            <a:tailEnd type="none" w="med" len="med"/>
          </a:ln>
        </p:spPr>
      </p:pic>
      <p:pic>
        <p:nvPicPr>
          <p:cNvPr id="21" name="图片 9" descr="/data/temp/a1107dfe-8b35-11f0-82ae-62c849cd9a88.jpg@base@tag=imgScale&amp;m=1&amp;w=675&amp;h=534&amp;q=95a1107dfe-8b35-11f0-82ae-62c849cd9a88"/>
          <p:cNvPicPr>
            <a:picLocks noChangeAspect="1"/>
          </p:cNvPicPr>
          <p:nvPr>
            <p:custDataLst>
              <p:tags r:id="rId10"/>
            </p:custDataLst>
          </p:nvPr>
        </p:nvPicPr>
        <p:blipFill rotWithShape="1">
          <a:blip r:embed="rId11"/>
          <a:srcRect l="12760" r="12760"/>
          <a:stretch>
            <a:fillRect/>
          </a:stretch>
        </p:blipFill>
        <p:spPr>
          <a:xfrm>
            <a:off x="3485679" y="1412262"/>
            <a:ext cx="2431608" cy="1924297"/>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2">
              <a:alpha val="15000"/>
            </a:schemeClr>
          </a:solidFill>
          <a:ln w="3175" cmpd="sng">
            <a:solidFill>
              <a:schemeClr val="tx1">
                <a:lumMod val="40000"/>
                <a:lumOff val="60000"/>
                <a:alpha val="20000"/>
              </a:schemeClr>
            </a:solidFill>
          </a:ln>
        </p:spPr>
      </p:pic>
      <p:pic>
        <p:nvPicPr>
          <p:cNvPr id="22" name="图片 10" descr="/data/temp/a1107d89-8b35-11f0-82ae-62c849cd9a88.jpg@base@tag=imgScale&amp;m=1&amp;w=675&amp;h=533&amp;q=95a1107d89-8b35-11f0-82ae-62c849cd9a88"/>
          <p:cNvPicPr>
            <a:picLocks noChangeAspect="1"/>
          </p:cNvPicPr>
          <p:nvPr>
            <p:custDataLst>
              <p:tags r:id="rId12"/>
            </p:custDataLst>
          </p:nvPr>
        </p:nvPicPr>
        <p:blipFill rotWithShape="1">
          <a:blip r:embed="rId13"/>
          <a:srcRect l="12442" t="16289" r="768"/>
          <a:stretch>
            <a:fillRect/>
          </a:stretch>
        </p:blipFill>
        <p:spPr>
          <a:xfrm>
            <a:off x="695960" y="1416072"/>
            <a:ext cx="2431608" cy="1920241"/>
          </a:xfrm>
          <a:custGeom>
            <a:avLst/>
            <a:gdLst/>
            <a:ahLst/>
            <a:cxnLst>
              <a:cxn ang="3">
                <a:pos x="hc" y="t"/>
              </a:cxn>
              <a:cxn ang="cd2">
                <a:pos x="l" y="vc"/>
              </a:cxn>
              <a:cxn ang="cd4">
                <a:pos x="hc" y="b"/>
              </a:cxn>
              <a:cxn ang="0">
                <a:pos x="r" y="vc"/>
              </a:cxn>
            </a:cxnLst>
            <a:rect l="l" t="t" r="r" b="b"/>
            <a:pathLst>
              <a:path w="3402" h="2926">
                <a:moveTo>
                  <a:pt x="0" y="0"/>
                </a:moveTo>
                <a:lnTo>
                  <a:pt x="3402" y="0"/>
                </a:lnTo>
                <a:lnTo>
                  <a:pt x="3402" y="2926"/>
                </a:lnTo>
                <a:lnTo>
                  <a:pt x="0" y="2926"/>
                </a:lnTo>
                <a:lnTo>
                  <a:pt x="0" y="0"/>
                </a:lnTo>
                <a:close/>
              </a:path>
            </a:pathLst>
          </a:custGeom>
          <a:solidFill>
            <a:schemeClr val="accent1">
              <a:alpha val="15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23" name="矩形 11"/>
          <p:cNvSpPr/>
          <p:nvPr>
            <p:custDataLst>
              <p:tags r:id="rId14"/>
            </p:custDataLst>
          </p:nvPr>
        </p:nvSpPr>
        <p:spPr>
          <a:xfrm>
            <a:off x="992522" y="3592980"/>
            <a:ext cx="1854309" cy="492154"/>
          </a:xfrm>
          <a:prstGeom prst="rect">
            <a:avLst/>
          </a:prstGeom>
          <a:noFill/>
        </p:spPr>
        <p:txBody>
          <a:bodyPr wrap="square" lIns="0" tIns="0" rIns="0" bIns="0" rtlCol="0" anchor="ctr" anchorCtr="0">
            <a:noAutofit/>
          </a:bodyPr>
          <a:p>
            <a:pPr>
              <a:spcBef>
                <a:spcPct val="0"/>
              </a:spcBef>
              <a:spcAft>
                <a:spcPct val="0"/>
              </a:spcAft>
            </a:pPr>
            <a:r>
              <a:rPr lang="zh-CN" altLang="en-US" b="1" dirty="0">
                <a:solidFill>
                  <a:schemeClr val="tx1">
                    <a:lumMod val="85000"/>
                    <a:lumOff val="15000"/>
                  </a:schemeClr>
                </a:solidFill>
                <a:latin typeface="+mn-ea"/>
                <a:cs typeface="+mn-ea"/>
              </a:rPr>
              <a:t>短处对职业选择的影响</a:t>
            </a:r>
            <a:endParaRPr lang="zh-CN" altLang="en-US" b="1" dirty="0">
              <a:solidFill>
                <a:schemeClr val="tx1">
                  <a:lumMod val="85000"/>
                  <a:lumOff val="15000"/>
                </a:schemeClr>
              </a:solidFill>
              <a:latin typeface="+mn-ea"/>
              <a:cs typeface="+mn-ea"/>
            </a:endParaRPr>
          </a:p>
        </p:txBody>
      </p:sp>
      <p:sp>
        <p:nvSpPr>
          <p:cNvPr id="24" name="矩形 14"/>
          <p:cNvSpPr/>
          <p:nvPr>
            <p:custDataLst>
              <p:tags r:id="rId15"/>
            </p:custDataLst>
          </p:nvPr>
        </p:nvSpPr>
        <p:spPr>
          <a:xfrm>
            <a:off x="992522" y="4208966"/>
            <a:ext cx="1854309" cy="174149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rPr>
              <a:t>短处影响个人在不同职业领域的适应性和意愿，需识别并面对。</a:t>
            </a:r>
            <a:endParaRPr lang="zh-CN" altLang="en-US" sz="1600">
              <a:solidFill>
                <a:schemeClr val="tx1">
                  <a:lumMod val="85000"/>
                  <a:lumOff val="15000"/>
                </a:schemeClr>
              </a:solidFill>
              <a:latin typeface="+mn-ea"/>
              <a:cs typeface="+mn-ea"/>
            </a:endParaRPr>
          </a:p>
        </p:txBody>
      </p:sp>
      <p:sp>
        <p:nvSpPr>
          <p:cNvPr id="25" name="矩形 15"/>
          <p:cNvSpPr/>
          <p:nvPr>
            <p:custDataLst>
              <p:tags r:id="rId16"/>
            </p:custDataLst>
          </p:nvPr>
        </p:nvSpPr>
        <p:spPr>
          <a:xfrm>
            <a:off x="3616960" y="3592830"/>
            <a:ext cx="2146935" cy="492125"/>
          </a:xfrm>
          <a:prstGeom prst="rect">
            <a:avLst/>
          </a:prstGeom>
          <a:noFill/>
        </p:spPr>
        <p:txBody>
          <a:bodyPr wrap="square" lIns="0" tIns="0" rIns="0" bIns="0" rtlCol="0" anchor="ctr" anchorCtr="0">
            <a:noAutofit/>
          </a:bodyPr>
          <a:p>
            <a:pPr>
              <a:spcBef>
                <a:spcPct val="0"/>
              </a:spcBef>
              <a:spcAft>
                <a:spcPct val="0"/>
              </a:spcAft>
            </a:pPr>
            <a:r>
              <a:rPr lang="zh-CN" altLang="en-US" b="1" dirty="0">
                <a:solidFill>
                  <a:srgbClr val="FFFFFF"/>
                </a:solidFill>
                <a:latin typeface="+mn-ea"/>
                <a:cs typeface="+mn-ea"/>
              </a:rPr>
              <a:t>如何面对和改善短处</a:t>
            </a:r>
            <a:endParaRPr lang="zh-CN" altLang="en-US" b="1" dirty="0">
              <a:solidFill>
                <a:srgbClr val="FFFFFF"/>
              </a:solidFill>
              <a:latin typeface="+mn-ea"/>
              <a:cs typeface="+mn-ea"/>
            </a:endParaRPr>
          </a:p>
        </p:txBody>
      </p:sp>
      <p:sp>
        <p:nvSpPr>
          <p:cNvPr id="26" name="矩形 17"/>
          <p:cNvSpPr/>
          <p:nvPr>
            <p:custDataLst>
              <p:tags r:id="rId17"/>
            </p:custDataLst>
          </p:nvPr>
        </p:nvSpPr>
        <p:spPr>
          <a:xfrm>
            <a:off x="9218295" y="3592830"/>
            <a:ext cx="2145030" cy="492125"/>
          </a:xfrm>
          <a:prstGeom prst="rect">
            <a:avLst/>
          </a:prstGeom>
          <a:noFill/>
        </p:spPr>
        <p:txBody>
          <a:bodyPr wrap="square" lIns="0" tIns="0" rIns="0" bIns="0" rtlCol="0" anchor="ctr" anchorCtr="0">
            <a:noAutofit/>
          </a:bodyPr>
          <a:p>
            <a:pPr>
              <a:spcBef>
                <a:spcPct val="0"/>
              </a:spcBef>
              <a:spcAft>
                <a:spcPct val="0"/>
              </a:spcAft>
            </a:pPr>
            <a:r>
              <a:rPr lang="zh-CN" altLang="en-US" b="1" dirty="0">
                <a:solidFill>
                  <a:srgbClr val="FFFFFF"/>
                </a:solidFill>
                <a:latin typeface="+mn-ea"/>
                <a:cs typeface="+mn-ea"/>
              </a:rPr>
              <a:t>价值观与职业选择的关系</a:t>
            </a:r>
            <a:endParaRPr lang="zh-CN" altLang="en-US" b="1" dirty="0">
              <a:solidFill>
                <a:srgbClr val="FFFFFF"/>
              </a:solidFill>
              <a:latin typeface="+mn-ea"/>
              <a:cs typeface="+mn-ea"/>
            </a:endParaRPr>
          </a:p>
        </p:txBody>
      </p:sp>
      <p:sp>
        <p:nvSpPr>
          <p:cNvPr id="27" name="矩形 18"/>
          <p:cNvSpPr/>
          <p:nvPr>
            <p:custDataLst>
              <p:tags r:id="rId18"/>
            </p:custDataLst>
          </p:nvPr>
        </p:nvSpPr>
        <p:spPr>
          <a:xfrm>
            <a:off x="9361044" y="4208966"/>
            <a:ext cx="1854309" cy="174149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rgbClr val="FFFFFF"/>
                </a:solidFill>
                <a:latin typeface="+mn-ea"/>
                <a:cs typeface="+mn-ea"/>
              </a:rPr>
              <a:t>价值观是职业选择的重要因素，它决定了个人对工作的态度和投入程度。</a:t>
            </a:r>
            <a:endParaRPr lang="zh-CN" altLang="en-US" sz="1600">
              <a:solidFill>
                <a:srgbClr val="FFFFFF"/>
              </a:solidFill>
              <a:latin typeface="+mn-ea"/>
              <a:cs typeface="+mn-ea"/>
            </a:endParaRPr>
          </a:p>
        </p:txBody>
      </p:sp>
      <p:sp>
        <p:nvSpPr>
          <p:cNvPr id="28" name="矩形 19"/>
          <p:cNvSpPr/>
          <p:nvPr>
            <p:custDataLst>
              <p:tags r:id="rId19"/>
            </p:custDataLst>
          </p:nvPr>
        </p:nvSpPr>
        <p:spPr>
          <a:xfrm>
            <a:off x="3782241" y="4208966"/>
            <a:ext cx="1854309" cy="174149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rgbClr val="FFFFFF"/>
                </a:solidFill>
                <a:latin typeface="+mn-ea"/>
                <a:cs typeface="+mn-ea"/>
              </a:rPr>
              <a:t>通过自我评估和学习，个人可以面对并改善自己的短处，增强职业竞争力。</a:t>
            </a:r>
            <a:endParaRPr lang="zh-CN" altLang="en-US" sz="1600">
              <a:solidFill>
                <a:srgbClr val="FFFFFF"/>
              </a:solidFill>
              <a:latin typeface="+mn-ea"/>
              <a:cs typeface="+mn-ea"/>
            </a:endParaRPr>
          </a:p>
        </p:txBody>
      </p:sp>
      <p:sp>
        <p:nvSpPr>
          <p:cNvPr id="29" name="矩形 20"/>
          <p:cNvSpPr/>
          <p:nvPr>
            <p:custDataLst>
              <p:tags r:id="rId20"/>
            </p:custDataLst>
          </p:nvPr>
        </p:nvSpPr>
        <p:spPr>
          <a:xfrm>
            <a:off x="6369050" y="3592830"/>
            <a:ext cx="2356485" cy="492125"/>
          </a:xfrm>
          <a:prstGeom prst="rect">
            <a:avLst/>
          </a:prstGeom>
          <a:noFill/>
        </p:spPr>
        <p:txBody>
          <a:bodyPr wrap="square" lIns="0" tIns="0" rIns="0" bIns="0" rtlCol="0" anchor="ctr" anchorCtr="0">
            <a:noAutofit/>
          </a:bodyPr>
          <a:p>
            <a:pPr>
              <a:spcBef>
                <a:spcPct val="0"/>
              </a:spcBef>
              <a:spcAft>
                <a:spcPct val="0"/>
              </a:spcAft>
            </a:pPr>
            <a:r>
              <a:rPr lang="zh-CN" altLang="en-US" b="1" dirty="0">
                <a:solidFill>
                  <a:schemeClr val="tx1">
                    <a:lumMod val="85000"/>
                    <a:lumOff val="15000"/>
                  </a:schemeClr>
                </a:solidFill>
                <a:latin typeface="+mn-ea"/>
                <a:cs typeface="+mn-ea"/>
              </a:rPr>
              <a:t>个人兴趣与职业适应性</a:t>
            </a:r>
            <a:endParaRPr lang="zh-CN" altLang="en-US" b="1" dirty="0">
              <a:solidFill>
                <a:schemeClr val="tx1">
                  <a:lumMod val="85000"/>
                  <a:lumOff val="15000"/>
                </a:schemeClr>
              </a:solidFill>
              <a:latin typeface="+mn-ea"/>
              <a:cs typeface="+mn-ea"/>
            </a:endParaRPr>
          </a:p>
        </p:txBody>
      </p:sp>
      <p:sp>
        <p:nvSpPr>
          <p:cNvPr id="30" name="矩形 21"/>
          <p:cNvSpPr/>
          <p:nvPr>
            <p:custDataLst>
              <p:tags r:id="rId21"/>
            </p:custDataLst>
          </p:nvPr>
        </p:nvSpPr>
        <p:spPr>
          <a:xfrm>
            <a:off x="6571960" y="4208966"/>
            <a:ext cx="1854309" cy="1741497"/>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rPr>
              <a:t>个人兴趣和价值观影响职业选择，应考虑这些因素以找到最适合的职业路径。</a:t>
            </a:r>
            <a:endParaRPr lang="zh-CN" altLang="en-US" sz="1600">
              <a:solidFill>
                <a:schemeClr val="tx1">
                  <a:lumMod val="85000"/>
                  <a:lumOff val="15000"/>
                </a:schemeClr>
              </a:solidFill>
              <a:latin typeface="+mn-ea"/>
              <a:cs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custDataLst>
              <p:tags r:id="rId1"/>
            </p:custDataLst>
          </p:nvPr>
        </p:nvSpPr>
        <p:spPr>
          <a:xfrm>
            <a:off x="6922135" y="103505"/>
            <a:ext cx="5280660" cy="66814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316" h="10522">
                <a:moveTo>
                  <a:pt x="5703" y="0"/>
                </a:moveTo>
                <a:cubicBezTo>
                  <a:pt x="6632" y="0"/>
                  <a:pt x="7510" y="205"/>
                  <a:pt x="8286" y="569"/>
                </a:cubicBezTo>
                <a:lnTo>
                  <a:pt x="8316" y="584"/>
                </a:lnTo>
                <a:lnTo>
                  <a:pt x="8316" y="9938"/>
                </a:lnTo>
                <a:lnTo>
                  <a:pt x="8286" y="9953"/>
                </a:lnTo>
                <a:cubicBezTo>
                  <a:pt x="7510" y="10317"/>
                  <a:pt x="6632" y="10522"/>
                  <a:pt x="5703" y="10522"/>
                </a:cubicBezTo>
                <a:cubicBezTo>
                  <a:pt x="2554" y="10522"/>
                  <a:pt x="0" y="8166"/>
                  <a:pt x="0" y="5262"/>
                </a:cubicBezTo>
                <a:cubicBezTo>
                  <a:pt x="0" y="2356"/>
                  <a:pt x="2554" y="0"/>
                  <a:pt x="5703" y="0"/>
                </a:cubicBezTo>
                <a:close/>
              </a:path>
            </a:pathLst>
          </a:custGeom>
          <a:solidFill>
            <a:schemeClr val="accent1">
              <a:lumMod val="40000"/>
              <a:lumOff val="60000"/>
              <a:alpha val="35000"/>
            </a:schemeClr>
          </a:solidFill>
          <a:ln>
            <a:solidFill>
              <a:schemeClr val="accent1">
                <a:alpha val="15000"/>
              </a:schemeClr>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pic>
        <p:nvPicPr>
          <p:cNvPr id="18" name="图片 17" descr="人力资源管理，领导力和团队建设把合适的人放在合适的工作上商业和技术概念商务人士与虚拟图标人力资源，招聘，泰国"/>
          <p:cNvPicPr>
            <a:picLocks noChangeAspect="1"/>
          </p:cNvPicPr>
          <p:nvPr>
            <p:custDataLst>
              <p:tags r:id="rId2"/>
            </p:custDataLst>
          </p:nvPr>
        </p:nvPicPr>
        <p:blipFill>
          <a:blip r:embed="rId3"/>
          <a:srcRect l="24607" r="24607"/>
          <a:stretch>
            <a:fillRect/>
          </a:stretch>
        </p:blipFill>
        <p:spPr>
          <a:xfrm>
            <a:off x="7077075" y="229870"/>
            <a:ext cx="5126355" cy="6417945"/>
          </a:xfrm>
          <a:custGeom>
            <a:avLst/>
            <a:gdLst/>
            <a:ahLst/>
            <a:cxnLst>
              <a:cxn ang="3">
                <a:pos x="hc" y="t"/>
              </a:cxn>
              <a:cxn ang="cd2">
                <a:pos x="l" y="vc"/>
              </a:cxn>
              <a:cxn ang="cd4">
                <a:pos x="hc" y="b"/>
              </a:cxn>
              <a:cxn ang="0">
                <a:pos x="r" y="vc"/>
              </a:cxn>
            </a:cxnLst>
            <a:rect l="l" t="t" r="r" b="b"/>
            <a:pathLst>
              <a:path w="8073" h="10107">
                <a:moveTo>
                  <a:pt x="5479" y="0"/>
                </a:moveTo>
                <a:cubicBezTo>
                  <a:pt x="6400" y="0"/>
                  <a:pt x="7269" y="210"/>
                  <a:pt x="8031" y="581"/>
                </a:cubicBezTo>
                <a:lnTo>
                  <a:pt x="8073" y="602"/>
                </a:lnTo>
                <a:lnTo>
                  <a:pt x="8073" y="9505"/>
                </a:lnTo>
                <a:lnTo>
                  <a:pt x="8031" y="9526"/>
                </a:lnTo>
                <a:cubicBezTo>
                  <a:pt x="7269" y="9897"/>
                  <a:pt x="6400" y="10107"/>
                  <a:pt x="5479" y="10107"/>
                </a:cubicBezTo>
                <a:cubicBezTo>
                  <a:pt x="2453" y="10107"/>
                  <a:pt x="0" y="7844"/>
                  <a:pt x="0" y="5054"/>
                </a:cubicBezTo>
                <a:cubicBezTo>
                  <a:pt x="0" y="2263"/>
                  <a:pt x="2453" y="0"/>
                  <a:pt x="5479" y="0"/>
                </a:cubicBezTo>
                <a:close/>
              </a:path>
            </a:pathLst>
          </a:custGeom>
          <a:solidFill>
            <a:schemeClr val="accent1">
              <a:alpha val="35000"/>
            </a:schemeClr>
          </a:solidFill>
          <a:ln>
            <a:solidFill>
              <a:schemeClr val="accent1">
                <a:alpha val="10000"/>
              </a:schemeClr>
            </a:solidFill>
          </a:ln>
        </p:spPr>
      </p:pic>
      <p:sp>
        <p:nvSpPr>
          <p:cNvPr id="2" name="标题 1"/>
          <p:cNvSpPr>
            <a:spLocks noGrp="1"/>
          </p:cNvSpPr>
          <p:nvPr>
            <p:ph type="title"/>
            <p:custDataLst>
              <p:tags r:id="rId4"/>
            </p:custDataLst>
          </p:nvPr>
        </p:nvSpPr>
        <p:spPr/>
        <p:txBody>
          <a:bodyPr>
            <a:noAutofit/>
          </a:bodyPr>
          <a:lstStyle/>
          <a:p>
            <a:r>
              <a:rPr lang="zh-CN" altLang="en-US" sz="2800">
                <a:solidFill>
                  <a:schemeClr val="accent1">
                    <a:lumMod val="50000"/>
                  </a:schemeClr>
                </a:solidFill>
              </a:rPr>
              <a:t>（三）找出自己的职业机会</a:t>
            </a:r>
            <a:endParaRPr lang="zh-CN" altLang="en-US" sz="2800">
              <a:solidFill>
                <a:schemeClr val="accent1">
                  <a:lumMod val="50000"/>
                </a:schemeClr>
              </a:solidFill>
            </a:endParaRPr>
          </a:p>
        </p:txBody>
      </p:sp>
      <p:sp>
        <p:nvSpPr>
          <p:cNvPr id="3" name="边界"/>
          <p:cNvSpPr/>
          <p:nvPr>
            <p:custDataLst>
              <p:tags r:id="rId5"/>
            </p:custDataLst>
          </p:nvPr>
        </p:nvSpPr>
        <p:spPr>
          <a:xfrm>
            <a:off x="598805" y="1685925"/>
            <a:ext cx="5437505" cy="457517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2400">
              <a:solidFill>
                <a:schemeClr val="lt1"/>
              </a:solidFill>
              <a:cs typeface="微软雅黑" charset="-122"/>
              <a:sym typeface="+mn-ea"/>
            </a:endParaRPr>
          </a:p>
        </p:txBody>
      </p:sp>
      <p:sp>
        <p:nvSpPr>
          <p:cNvPr id="4" name="矩形 8"/>
          <p:cNvSpPr/>
          <p:nvPr>
            <p:custDataLst>
              <p:tags r:id="rId6"/>
            </p:custDataLst>
          </p:nvPr>
        </p:nvSpPr>
        <p:spPr>
          <a:xfrm>
            <a:off x="598805" y="1679575"/>
            <a:ext cx="428625" cy="332105"/>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1"/>
                </a:solidFill>
                <a:latin typeface="+mn-ea"/>
                <a:cs typeface="+mn-ea"/>
              </a:rPr>
              <a:t>01</a:t>
            </a:r>
            <a:endParaRPr lang="en-US" altLang="zh-CN" sz="2000" b="1" dirty="0">
              <a:solidFill>
                <a:schemeClr val="accent1"/>
              </a:solidFill>
              <a:latin typeface="+mn-ea"/>
              <a:cs typeface="+mn-ea"/>
            </a:endParaRPr>
          </a:p>
        </p:txBody>
      </p:sp>
      <p:sp>
        <p:nvSpPr>
          <p:cNvPr id="10" name="矩形 9"/>
          <p:cNvSpPr/>
          <p:nvPr>
            <p:custDataLst>
              <p:tags r:id="rId7"/>
            </p:custDataLst>
          </p:nvPr>
        </p:nvSpPr>
        <p:spPr>
          <a:xfrm>
            <a:off x="997585" y="1680210"/>
            <a:ext cx="5019675" cy="340360"/>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1"/>
                </a:solidFill>
                <a:latin typeface="+mn-ea"/>
                <a:cs typeface="+mn-ea"/>
              </a:rPr>
              <a:t>外部机会的识别与把握</a:t>
            </a:r>
            <a:endParaRPr lang="zh-CN" altLang="en-US" sz="2000" b="1" dirty="0">
              <a:solidFill>
                <a:schemeClr val="accent1"/>
              </a:solidFill>
              <a:latin typeface="+mn-ea"/>
              <a:cs typeface="+mn-ea"/>
            </a:endParaRPr>
          </a:p>
        </p:txBody>
      </p:sp>
      <p:sp>
        <p:nvSpPr>
          <p:cNvPr id="11" name="矩形 10"/>
          <p:cNvSpPr/>
          <p:nvPr>
            <p:custDataLst>
              <p:tags r:id="rId8"/>
            </p:custDataLst>
          </p:nvPr>
        </p:nvSpPr>
        <p:spPr>
          <a:xfrm>
            <a:off x="996315" y="2034540"/>
            <a:ext cx="5019675"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个人应识别并把握外部机会，以促进职业成长和成功。</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12" name="直接连接符 11"/>
          <p:cNvCxnSpPr/>
          <p:nvPr>
            <p:custDataLst>
              <p:tags r:id="rId9"/>
            </p:custDataLst>
          </p:nvPr>
        </p:nvCxnSpPr>
        <p:spPr>
          <a:xfrm>
            <a:off x="739342" y="2094926"/>
            <a:ext cx="8890" cy="683260"/>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6" name="矩形 1"/>
          <p:cNvSpPr/>
          <p:nvPr>
            <p:custDataLst>
              <p:tags r:id="rId10"/>
            </p:custDataLst>
          </p:nvPr>
        </p:nvSpPr>
        <p:spPr>
          <a:xfrm>
            <a:off x="598805" y="2901950"/>
            <a:ext cx="428625" cy="332105"/>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2"/>
                </a:solidFill>
                <a:latin typeface="+mn-ea"/>
                <a:cs typeface="+mn-ea"/>
              </a:rPr>
              <a:t>02</a:t>
            </a:r>
            <a:endParaRPr lang="en-US" altLang="zh-CN" sz="2000" b="1" dirty="0">
              <a:solidFill>
                <a:schemeClr val="accent2"/>
              </a:solidFill>
              <a:latin typeface="+mn-ea"/>
              <a:cs typeface="+mn-ea"/>
            </a:endParaRPr>
          </a:p>
        </p:txBody>
      </p:sp>
      <p:sp>
        <p:nvSpPr>
          <p:cNvPr id="7" name="矩形 2"/>
          <p:cNvSpPr/>
          <p:nvPr>
            <p:custDataLst>
              <p:tags r:id="rId11"/>
            </p:custDataLst>
          </p:nvPr>
        </p:nvSpPr>
        <p:spPr>
          <a:xfrm>
            <a:off x="997585" y="2902585"/>
            <a:ext cx="5019675" cy="340360"/>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2"/>
                </a:solidFill>
                <a:latin typeface="+mn-ea"/>
                <a:cs typeface="+mn-ea"/>
              </a:rPr>
              <a:t>行业发展趋势分析</a:t>
            </a:r>
            <a:endParaRPr lang="zh-CN" altLang="en-US" sz="2000" b="1" dirty="0">
              <a:solidFill>
                <a:schemeClr val="accent2"/>
              </a:solidFill>
              <a:latin typeface="+mn-ea"/>
              <a:cs typeface="+mn-ea"/>
            </a:endParaRPr>
          </a:p>
        </p:txBody>
      </p:sp>
      <p:sp>
        <p:nvSpPr>
          <p:cNvPr id="8" name="矩形 3"/>
          <p:cNvSpPr/>
          <p:nvPr>
            <p:custDataLst>
              <p:tags r:id="rId12"/>
            </p:custDataLst>
          </p:nvPr>
        </p:nvSpPr>
        <p:spPr>
          <a:xfrm>
            <a:off x="996315" y="3257550"/>
            <a:ext cx="5019675"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分析不同行业的外部机会和威胁，有助于个人选择有前景的职业路径。</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13" name="直接连接符 5"/>
          <p:cNvCxnSpPr/>
          <p:nvPr>
            <p:custDataLst>
              <p:tags r:id="rId13"/>
            </p:custDataLst>
          </p:nvPr>
        </p:nvCxnSpPr>
        <p:spPr>
          <a:xfrm>
            <a:off x="739342" y="3317040"/>
            <a:ext cx="8890" cy="683260"/>
          </a:xfrm>
          <a:prstGeom prst="line">
            <a:avLst/>
          </a:prstGeom>
          <a:ln>
            <a:solidFill>
              <a:schemeClr val="accent2"/>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4" name="矩形 6"/>
          <p:cNvSpPr/>
          <p:nvPr>
            <p:custDataLst>
              <p:tags r:id="rId14"/>
            </p:custDataLst>
          </p:nvPr>
        </p:nvSpPr>
        <p:spPr>
          <a:xfrm>
            <a:off x="598805" y="4124960"/>
            <a:ext cx="428625" cy="332105"/>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3"/>
                </a:solidFill>
                <a:latin typeface="+mn-ea"/>
                <a:cs typeface="+mn-ea"/>
              </a:rPr>
              <a:t>03</a:t>
            </a:r>
            <a:endParaRPr lang="en-US" altLang="zh-CN" sz="2000" b="1" dirty="0">
              <a:solidFill>
                <a:schemeClr val="accent3"/>
              </a:solidFill>
              <a:latin typeface="+mn-ea"/>
              <a:cs typeface="+mn-ea"/>
            </a:endParaRPr>
          </a:p>
        </p:txBody>
      </p:sp>
      <p:sp>
        <p:nvSpPr>
          <p:cNvPr id="38" name="矩形 37"/>
          <p:cNvSpPr/>
          <p:nvPr>
            <p:custDataLst>
              <p:tags r:id="rId15"/>
            </p:custDataLst>
          </p:nvPr>
        </p:nvSpPr>
        <p:spPr>
          <a:xfrm>
            <a:off x="997585" y="4125595"/>
            <a:ext cx="5019675" cy="340360"/>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3"/>
                </a:solidFill>
                <a:latin typeface="+mn-ea"/>
                <a:cs typeface="+mn-ea"/>
              </a:rPr>
              <a:t>职业前景与个人发展的关联</a:t>
            </a:r>
            <a:endParaRPr lang="zh-CN" altLang="en-US" sz="2000" b="1" dirty="0">
              <a:solidFill>
                <a:schemeClr val="accent3"/>
              </a:solidFill>
              <a:latin typeface="+mn-ea"/>
              <a:cs typeface="+mn-ea"/>
            </a:endParaRPr>
          </a:p>
        </p:txBody>
      </p:sp>
      <p:sp>
        <p:nvSpPr>
          <p:cNvPr id="39" name="矩形 38"/>
          <p:cNvSpPr/>
          <p:nvPr>
            <p:custDataLst>
              <p:tags r:id="rId16"/>
            </p:custDataLst>
          </p:nvPr>
        </p:nvSpPr>
        <p:spPr>
          <a:xfrm>
            <a:off x="996315" y="4479925"/>
            <a:ext cx="5019675"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职业前景与个人发展紧密相关，选择有潜力的行业可以带来更广阔的发展空间。</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40" name="直接连接符 39"/>
          <p:cNvCxnSpPr/>
          <p:nvPr>
            <p:custDataLst>
              <p:tags r:id="rId17"/>
            </p:custDataLst>
          </p:nvPr>
        </p:nvCxnSpPr>
        <p:spPr>
          <a:xfrm>
            <a:off x="739342" y="4540424"/>
            <a:ext cx="8890" cy="683260"/>
          </a:xfrm>
          <a:prstGeom prst="line">
            <a:avLst/>
          </a:prstGeom>
          <a:ln>
            <a:solidFill>
              <a:schemeClr val="accent3"/>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42" name="矩形 41"/>
          <p:cNvSpPr/>
          <p:nvPr>
            <p:custDataLst>
              <p:tags r:id="rId18"/>
            </p:custDataLst>
          </p:nvPr>
        </p:nvSpPr>
        <p:spPr>
          <a:xfrm>
            <a:off x="598805" y="5347970"/>
            <a:ext cx="428625" cy="332105"/>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4"/>
                </a:solidFill>
                <a:latin typeface="+mn-ea"/>
                <a:cs typeface="+mn-ea"/>
              </a:rPr>
              <a:t>04</a:t>
            </a:r>
            <a:endParaRPr lang="en-US" altLang="zh-CN" sz="2000" b="1" dirty="0">
              <a:solidFill>
                <a:schemeClr val="accent4"/>
              </a:solidFill>
              <a:latin typeface="+mn-ea"/>
              <a:cs typeface="+mn-ea"/>
            </a:endParaRPr>
          </a:p>
        </p:txBody>
      </p:sp>
      <p:sp>
        <p:nvSpPr>
          <p:cNvPr id="43" name="矩形 42"/>
          <p:cNvSpPr/>
          <p:nvPr>
            <p:custDataLst>
              <p:tags r:id="rId19"/>
            </p:custDataLst>
          </p:nvPr>
        </p:nvSpPr>
        <p:spPr>
          <a:xfrm>
            <a:off x="997585" y="5348605"/>
            <a:ext cx="5019675" cy="340360"/>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4"/>
                </a:solidFill>
                <a:latin typeface="+mn-ea"/>
                <a:cs typeface="+mn-ea"/>
              </a:rPr>
              <a:t>利用机会促进职业成长</a:t>
            </a:r>
            <a:endParaRPr lang="zh-CN" altLang="en-US" sz="2000" b="1" dirty="0">
              <a:solidFill>
                <a:schemeClr val="accent4"/>
              </a:solidFill>
              <a:latin typeface="+mn-ea"/>
              <a:cs typeface="+mn-ea"/>
            </a:endParaRPr>
          </a:p>
        </p:txBody>
      </p:sp>
      <p:sp>
        <p:nvSpPr>
          <p:cNvPr id="44" name="矩形 43"/>
          <p:cNvSpPr/>
          <p:nvPr>
            <p:custDataLst>
              <p:tags r:id="rId20"/>
            </p:custDataLst>
          </p:nvPr>
        </p:nvSpPr>
        <p:spPr>
          <a:xfrm>
            <a:off x="996315" y="5702935"/>
            <a:ext cx="5019675"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把握行业机会，可以为个人职业成长提供动力和方向。</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17" y="314325"/>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（四）分析自己的职业威胁</a:t>
            </a:r>
            <a:endParaRPr lang="zh-CN" altLang="en-US" sz="2800">
              <a:solidFill>
                <a:schemeClr val="accent1">
                  <a:lumMod val="50000"/>
                </a:schemeClr>
              </a:solidFill>
            </a:endParaRPr>
          </a:p>
        </p:txBody>
      </p:sp>
      <p:sp>
        <p:nvSpPr>
          <p:cNvPr id="2" name="矩形 2"/>
          <p:cNvSpPr/>
          <p:nvPr>
            <p:custDataLst>
              <p:tags r:id="rId2"/>
            </p:custDataLst>
          </p:nvPr>
        </p:nvSpPr>
        <p:spPr>
          <a:xfrm>
            <a:off x="696000" y="2324989"/>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识别职业环境中的挑战和威胁，是制定应对策略的第一步。</a:t>
            </a:r>
            <a:endParaRPr lang="zh-CN" altLang="en-US" sz="1600" dirty="0">
              <a:ln>
                <a:noFill/>
                <a:prstDash val="sysDot"/>
              </a:ln>
              <a:solidFill>
                <a:schemeClr val="tx1">
                  <a:lumMod val="85000"/>
                  <a:lumOff val="15000"/>
                </a:schemeClr>
              </a:solidFill>
              <a:latin typeface="+mn-ea"/>
              <a:cs typeface="+mn-ea"/>
            </a:endParaRPr>
          </a:p>
        </p:txBody>
      </p:sp>
      <p:sp>
        <p:nvSpPr>
          <p:cNvPr id="7" name="矩形 3"/>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1900" b="1">
                <a:solidFill>
                  <a:schemeClr val="accent1"/>
                </a:solidFill>
                <a:latin typeface="+mn-ea"/>
                <a:cs typeface="+mn-ea"/>
              </a:rPr>
              <a:t>职场挑战与威胁的识别</a:t>
            </a:r>
            <a:endParaRPr lang="zh-CN" altLang="en-US" sz="1900" b="1">
              <a:solidFill>
                <a:schemeClr val="accent1"/>
              </a:solidFill>
              <a:latin typeface="+mn-ea"/>
              <a:cs typeface="+mn-ea"/>
            </a:endParaRPr>
          </a:p>
        </p:txBody>
      </p:sp>
      <p:sp>
        <p:nvSpPr>
          <p:cNvPr id="8" name="矩形 4"/>
          <p:cNvSpPr/>
          <p:nvPr>
            <p:custDataLst>
              <p:tags r:id="rId4"/>
            </p:custDataLst>
          </p:nvPr>
        </p:nvSpPr>
        <p:spPr>
          <a:xfrm>
            <a:off x="696000" y="4625712"/>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将职场挑战转化为内在动力，有助于个人成长和职业成功。</a:t>
            </a:r>
            <a:endParaRPr lang="zh-CN" altLang="en-US" sz="1600">
              <a:ln>
                <a:noFill/>
                <a:prstDash val="sysDot"/>
              </a:ln>
              <a:solidFill>
                <a:schemeClr val="tx1">
                  <a:lumMod val="85000"/>
                  <a:lumOff val="15000"/>
                </a:schemeClr>
              </a:solidFill>
              <a:latin typeface="+mn-ea"/>
              <a:cs typeface="+mn-ea"/>
            </a:endParaRPr>
          </a:p>
        </p:txBody>
      </p:sp>
      <p:sp>
        <p:nvSpPr>
          <p:cNvPr id="9" name="矩形 5"/>
          <p:cNvSpPr/>
          <p:nvPr>
            <p:custDataLst>
              <p:tags r:id="rId5"/>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1900" b="1">
                <a:solidFill>
                  <a:schemeClr val="accent3"/>
                </a:solidFill>
                <a:latin typeface="+mn-ea"/>
                <a:cs typeface="+mn-ea"/>
              </a:rPr>
              <a:t>把挑战转化为内在动力</a:t>
            </a:r>
            <a:endParaRPr lang="zh-CN" altLang="en-US" sz="1900" b="1">
              <a:solidFill>
                <a:schemeClr val="accent3"/>
              </a:solidFill>
              <a:latin typeface="+mn-ea"/>
              <a:cs typeface="+mn-ea"/>
            </a:endParaRPr>
          </a:p>
        </p:txBody>
      </p:sp>
      <p:sp>
        <p:nvSpPr>
          <p:cNvPr id="10" name="矩形 14"/>
          <p:cNvSpPr/>
          <p:nvPr>
            <p:custDataLst>
              <p:tags r:id="rId6"/>
            </p:custDataLst>
          </p:nvPr>
        </p:nvSpPr>
        <p:spPr>
          <a:xfrm>
            <a:off x="8209072" y="2336420"/>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制定有效的应对策略，可以帮助个人在职场中应对挑战，促进个人发展。</a:t>
            </a:r>
            <a:endParaRPr lang="zh-CN" altLang="en-US" sz="1600">
              <a:ln>
                <a:noFill/>
                <a:prstDash val="sysDot"/>
              </a:ln>
              <a:solidFill>
                <a:schemeClr val="tx1">
                  <a:lumMod val="85000"/>
                  <a:lumOff val="15000"/>
                </a:schemeClr>
              </a:solidFill>
              <a:latin typeface="+mn-ea"/>
              <a:cs typeface="+mn-ea"/>
            </a:endParaRPr>
          </a:p>
        </p:txBody>
      </p:sp>
      <p:sp>
        <p:nvSpPr>
          <p:cNvPr id="11" name="矩形 15"/>
          <p:cNvSpPr/>
          <p:nvPr>
            <p:custDataLst>
              <p:tags r:id="rId7"/>
            </p:custDataLst>
          </p:nvPr>
        </p:nvSpPr>
        <p:spPr>
          <a:xfrm>
            <a:off x="8209072" y="1668365"/>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900" b="1">
                <a:solidFill>
                  <a:schemeClr val="accent2"/>
                </a:solidFill>
                <a:latin typeface="+mn-ea"/>
                <a:cs typeface="+mn-ea"/>
              </a:rPr>
              <a:t>应对策略与个人发展</a:t>
            </a:r>
            <a:endParaRPr lang="zh-CN" altLang="en-US" sz="1900" b="1">
              <a:solidFill>
                <a:schemeClr val="accent2"/>
              </a:solidFill>
              <a:latin typeface="+mn-ea"/>
              <a:cs typeface="+mn-ea"/>
            </a:endParaRPr>
          </a:p>
        </p:txBody>
      </p:sp>
      <p:sp>
        <p:nvSpPr>
          <p:cNvPr id="12" name="矩形 19"/>
          <p:cNvSpPr/>
          <p:nvPr>
            <p:custDataLst>
              <p:tags r:id="rId8"/>
            </p:custDataLst>
          </p:nvPr>
        </p:nvSpPr>
        <p:spPr>
          <a:xfrm>
            <a:off x="8209072" y="4625712"/>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en-US" altLang="en-US" sz="1600">
                <a:ln>
                  <a:noFill/>
                  <a:prstDash val="sysDot"/>
                </a:ln>
                <a:solidFill>
                  <a:schemeClr val="tx1">
                    <a:lumMod val="85000"/>
                    <a:lumOff val="15000"/>
                  </a:schemeClr>
                </a:solidFill>
                <a:latin typeface="+mn-ea"/>
                <a:cs typeface="+mn-ea"/>
              </a:rPr>
              <a:t>SWOT</a:t>
            </a:r>
            <a:r>
              <a:rPr lang="zh-CN" altLang="en-US" sz="1600">
                <a:ln>
                  <a:noFill/>
                  <a:prstDash val="sysDot"/>
                </a:ln>
                <a:solidFill>
                  <a:schemeClr val="tx1">
                    <a:lumMod val="85000"/>
                    <a:lumOff val="15000"/>
                  </a:schemeClr>
                </a:solidFill>
                <a:latin typeface="+mn-ea"/>
                <a:cs typeface="+mn-ea"/>
              </a:rPr>
              <a:t>分析虽有帮助，但也有局限性，应结合其他方法进行综合运用，以优化生涯决策。</a:t>
            </a:r>
            <a:endParaRPr lang="zh-CN" altLang="en-US" sz="1600">
              <a:ln>
                <a:noFill/>
                <a:prstDash val="sysDot"/>
              </a:ln>
              <a:solidFill>
                <a:schemeClr val="tx1">
                  <a:lumMod val="85000"/>
                  <a:lumOff val="15000"/>
                </a:schemeClr>
              </a:solidFill>
              <a:latin typeface="+mn-ea"/>
              <a:cs typeface="+mn-ea"/>
            </a:endParaRPr>
          </a:p>
        </p:txBody>
      </p:sp>
      <p:sp>
        <p:nvSpPr>
          <p:cNvPr id="18" name="矩形 21"/>
          <p:cNvSpPr/>
          <p:nvPr>
            <p:custDataLst>
              <p:tags r:id="rId9"/>
            </p:custDataLst>
          </p:nvPr>
        </p:nvSpPr>
        <p:spPr>
          <a:xfrm>
            <a:off x="8209280" y="3961765"/>
            <a:ext cx="3521710" cy="60833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en-US" altLang="en-US" sz="1900" b="1">
                <a:solidFill>
                  <a:schemeClr val="accent4"/>
                </a:solidFill>
                <a:latin typeface="+mn-ea"/>
                <a:cs typeface="+mn-ea"/>
              </a:rPr>
              <a:t>SWOT</a:t>
            </a:r>
            <a:r>
              <a:rPr lang="zh-CN" altLang="en-US" sz="1900" b="1">
                <a:solidFill>
                  <a:schemeClr val="accent4"/>
                </a:solidFill>
                <a:latin typeface="+mn-ea"/>
                <a:cs typeface="+mn-ea"/>
              </a:rPr>
              <a:t>分析的局限性与综合运用</a:t>
            </a:r>
            <a:endParaRPr lang="zh-CN" altLang="en-US" sz="1900" b="1">
              <a:solidFill>
                <a:schemeClr val="accent4"/>
              </a:solidFill>
              <a:latin typeface="+mn-ea"/>
              <a:cs typeface="+mn-ea"/>
            </a:endParaRPr>
          </a:p>
        </p:txBody>
      </p:sp>
      <p:pic>
        <p:nvPicPr>
          <p:cNvPr id="19" name="图片 22" descr="/data/temp/a16c735a-8b35-11f0-aced-f60a682d7d00.jpg@base@tag=imgScale&amp;m=1&amp;w=450&amp;h=450&amp;q=95a16c735a-8b35-11f0-aced-f60a682d7d00"/>
          <p:cNvPicPr>
            <a:picLocks noChangeAspect="1"/>
          </p:cNvPicPr>
          <p:nvPr>
            <p:custDataLst>
              <p:tags r:id="rId10"/>
            </p:custDataLst>
          </p:nvPr>
        </p:nvPicPr>
        <p:blipFill rotWithShape="1">
          <a:blip r:embed="rId11"/>
          <a:srcRect l="12333" r="12667"/>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12" descr="/data/temp/a16c7362-8b35-11f0-aced-f60a682d7d00.jpg@base@tag=imgScale&amp;m=1&amp;w=450&amp;h=450&amp;q=95a16c7362-8b35-11f0-aced-f60a682d7d00"/>
          <p:cNvPicPr>
            <a:picLocks noChangeAspect="1"/>
          </p:cNvPicPr>
          <p:nvPr>
            <p:custDataLst>
              <p:tags r:id="rId12"/>
            </p:custDataLst>
          </p:nvPr>
        </p:nvPicPr>
        <p:blipFill rotWithShape="1">
          <a:blip r:embed="rId13"/>
          <a:srcRect l="6647" r="6647"/>
          <a:stretch>
            <a:fillRect/>
          </a:stretch>
        </p:blipFill>
        <p:spPr>
          <a:xfrm>
            <a:off x="6278572"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0" descr="/data/temp/a16c7350-8b35-11f0-aced-f60a682d7d00.jpg@base@tag=imgScale&amp;m=1&amp;w=450&amp;h=450&amp;q=95a16c7350-8b35-11f0-aced-f60a682d7d00"/>
          <p:cNvPicPr>
            <a:picLocks noChangeAspect="1"/>
          </p:cNvPicPr>
          <p:nvPr>
            <p:custDataLst>
              <p:tags r:id="rId14"/>
            </p:custDataLst>
          </p:nvPr>
        </p:nvPicPr>
        <p:blipFill>
          <a:blip r:embed="rId15"/>
          <a:srcRect l="16667" r="16667"/>
          <a:stretch>
            <a:fillRect/>
          </a:stretch>
        </p:blipFill>
        <p:spPr>
          <a:xfrm>
            <a:off x="4323307"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13" descr="/data/temp/a16c742a-8b35-11f0-aced-f60a682d7d00.jpg@base@tag=imgScale&amp;m=1&amp;w=450&amp;h=450&amp;q=95a16c742a-8b35-11f0-aced-f60a682d7d00"/>
          <p:cNvPicPr>
            <a:picLocks noChangeAspect="1"/>
          </p:cNvPicPr>
          <p:nvPr>
            <p:custDataLst>
              <p:tags r:id="rId16"/>
            </p:custDataLst>
          </p:nvPr>
        </p:nvPicPr>
        <p:blipFill>
          <a:blip r:embed="rId17"/>
          <a:srcRect r="33333"/>
          <a:stretch>
            <a:fillRect/>
          </a:stretch>
        </p:blipFill>
        <p:spPr>
          <a:xfrm>
            <a:off x="6278572"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5" name="Freeform 11"/>
          <p:cNvSpPr/>
          <p:nvPr>
            <p:custDataLst>
              <p:tags r:id="rId1"/>
            </p:custDataLst>
          </p:nvPr>
        </p:nvSpPr>
        <p:spPr>
          <a:xfrm>
            <a:off x="11149680" y="4589280"/>
            <a:ext cx="223206" cy="223210"/>
          </a:xfrm>
          <a:custGeom>
            <a:avLst/>
            <a:gdLst>
              <a:gd name="connsiteX0" fmla="*/ 177485 w 223206"/>
              <a:gd name="connsiteY0" fmla="*/ 0 h 223210"/>
              <a:gd name="connsiteX1" fmla="*/ 223206 w 223206"/>
              <a:gd name="connsiteY1" fmla="*/ 2 h 223210"/>
              <a:gd name="connsiteX2" fmla="*/ 223203 w 223206"/>
              <a:gd name="connsiteY2" fmla="*/ 222887 h 223210"/>
              <a:gd name="connsiteX3" fmla="*/ 222885 w 223206"/>
              <a:gd name="connsiteY3" fmla="*/ 222886 h 223210"/>
              <a:gd name="connsiteX4" fmla="*/ 222885 w 223206"/>
              <a:gd name="connsiteY4" fmla="*/ 223210 h 223210"/>
              <a:gd name="connsiteX5" fmla="*/ 0 w 223206"/>
              <a:gd name="connsiteY5" fmla="*/ 223203 h 223210"/>
              <a:gd name="connsiteX6" fmla="*/ 1 w 223206"/>
              <a:gd name="connsiteY6" fmla="*/ 177486 h 223210"/>
              <a:gd name="connsiteX7" fmla="*/ 177482 w 223206"/>
              <a:gd name="connsiteY7" fmla="*/ 177482 h 223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6" h="223210">
                <a:moveTo>
                  <a:pt x="177485" y="0"/>
                </a:moveTo>
                <a:lnTo>
                  <a:pt x="223206" y="2"/>
                </a:lnTo>
                <a:lnTo>
                  <a:pt x="223203" y="222887"/>
                </a:lnTo>
                <a:lnTo>
                  <a:pt x="222885" y="222886"/>
                </a:lnTo>
                <a:lnTo>
                  <a:pt x="222885" y="223210"/>
                </a:lnTo>
                <a:lnTo>
                  <a:pt x="0" y="223203"/>
                </a:lnTo>
                <a:lnTo>
                  <a:pt x="1" y="177486"/>
                </a:lnTo>
                <a:lnTo>
                  <a:pt x="177482" y="177482"/>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ctr"/>
            <a:endParaRPr lang="zh-CN" altLang="en-US">
              <a:solidFill>
                <a:schemeClr val="lt1"/>
              </a:solidFill>
              <a:latin typeface="Arial" panose="020B0604020202090204" pitchFamily="34" charset="0"/>
              <a:ea typeface="幼圆" charset="0"/>
              <a:cs typeface="幼圆" charset="0"/>
            </a:endParaRPr>
          </a:p>
        </p:txBody>
      </p:sp>
      <p:sp>
        <p:nvSpPr>
          <p:cNvPr id="173" name="Freeform 8"/>
          <p:cNvSpPr/>
          <p:nvPr>
            <p:custDataLst>
              <p:tags r:id="rId2"/>
            </p:custDataLst>
          </p:nvPr>
        </p:nvSpPr>
        <p:spPr>
          <a:xfrm>
            <a:off x="4527586" y="2045508"/>
            <a:ext cx="223203" cy="222886"/>
          </a:xfrm>
          <a:custGeom>
            <a:avLst/>
            <a:gdLst>
              <a:gd name="connsiteX0" fmla="*/ 1 w 223203"/>
              <a:gd name="connsiteY0" fmla="*/ 0 h 222886"/>
              <a:gd name="connsiteX1" fmla="*/ 45721 w 223203"/>
              <a:gd name="connsiteY1" fmla="*/ 2 h 222886"/>
              <a:gd name="connsiteX2" fmla="*/ 45722 w 223203"/>
              <a:gd name="connsiteY2" fmla="*/ 318 h 222886"/>
              <a:gd name="connsiteX3" fmla="*/ 223203 w 223203"/>
              <a:gd name="connsiteY3" fmla="*/ 318 h 222886"/>
              <a:gd name="connsiteX4" fmla="*/ 223203 w 223203"/>
              <a:gd name="connsiteY4" fmla="*/ 46040 h 222886"/>
              <a:gd name="connsiteX5" fmla="*/ 45718 w 223203"/>
              <a:gd name="connsiteY5" fmla="*/ 46037 h 222886"/>
              <a:gd name="connsiteX6" fmla="*/ 45722 w 223203"/>
              <a:gd name="connsiteY6" fmla="*/ 222886 h 222886"/>
              <a:gd name="connsiteX7" fmla="*/ 0 w 223203"/>
              <a:gd name="connsiteY7" fmla="*/ 222886 h 222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3" h="222886">
                <a:moveTo>
                  <a:pt x="1" y="0"/>
                </a:moveTo>
                <a:lnTo>
                  <a:pt x="45721" y="2"/>
                </a:lnTo>
                <a:lnTo>
                  <a:pt x="45722" y="318"/>
                </a:lnTo>
                <a:lnTo>
                  <a:pt x="223203" y="318"/>
                </a:lnTo>
                <a:lnTo>
                  <a:pt x="223203" y="46040"/>
                </a:lnTo>
                <a:lnTo>
                  <a:pt x="45718" y="46037"/>
                </a:lnTo>
                <a:lnTo>
                  <a:pt x="45722" y="222886"/>
                </a:lnTo>
                <a:lnTo>
                  <a:pt x="0" y="222886"/>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r"/>
            <a:endParaRPr lang="zh-CN" altLang="en-US">
              <a:solidFill>
                <a:schemeClr val="lt1"/>
              </a:solidFill>
              <a:latin typeface="Arial" panose="020B0604020202090204" pitchFamily="34" charset="0"/>
              <a:ea typeface="幼圆" charset="0"/>
              <a:cs typeface="幼圆" charset="0"/>
            </a:endParaRPr>
          </a:p>
        </p:txBody>
      </p:sp>
      <p:sp>
        <p:nvSpPr>
          <p:cNvPr id="2" name="标题 1"/>
          <p:cNvSpPr/>
          <p:nvPr>
            <p:ph type="ctrTitle" idx="2"/>
            <p:custDataLst>
              <p:tags r:id="rId3"/>
            </p:custDataLst>
          </p:nvPr>
        </p:nvSpPr>
        <p:spPr>
          <a:xfrm>
            <a:off x="4625340" y="2524125"/>
            <a:ext cx="6646545" cy="1809115"/>
          </a:xfrm>
        </p:spPr>
        <p:txBody>
          <a:bodyPr>
            <a:noAutofit/>
          </a:bodyPr>
          <a:p>
            <a:pPr indent="0" algn="ctr">
              <a:lnSpc>
                <a:spcPct val="150000"/>
              </a:lnSpc>
            </a:pPr>
            <a:r>
              <a:rPr lang="zh-CN" altLang="en-US" sz="4400">
                <a:solidFill>
                  <a:schemeClr val="accent1">
                    <a:lumMod val="50000"/>
                  </a:schemeClr>
                </a:solidFill>
              </a:rPr>
              <a:t>第三节　</a:t>
            </a:r>
            <a:br>
              <a:rPr lang="zh-CN" altLang="en-US" sz="4400">
                <a:solidFill>
                  <a:schemeClr val="accent1">
                    <a:lumMod val="50000"/>
                  </a:schemeClr>
                </a:solidFill>
              </a:rPr>
            </a:br>
            <a:r>
              <a:rPr lang="zh-CN" altLang="en-US" sz="4400">
                <a:solidFill>
                  <a:schemeClr val="accent1">
                    <a:lumMod val="50000"/>
                  </a:schemeClr>
                </a:solidFill>
              </a:rPr>
              <a:t>职业目标确定</a:t>
            </a:r>
            <a:endParaRPr lang="zh-CN" altLang="en-US" sz="4400">
              <a:solidFill>
                <a:schemeClr val="accent1">
                  <a:lumMod val="50000"/>
                </a:schemeClr>
              </a:solidFill>
            </a:endParaRPr>
          </a:p>
        </p:txBody>
      </p:sp>
    </p:spTree>
    <p:custDataLst>
      <p:tags r:id="rId4"/>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custDataLst>
              <p:tags r:id="rId1"/>
            </p:custDataLst>
          </p:nvPr>
        </p:nvSpPr>
        <p:spPr>
          <a:xfrm>
            <a:off x="6922135" y="103505"/>
            <a:ext cx="5280660" cy="66814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316" h="10522">
                <a:moveTo>
                  <a:pt x="5703" y="0"/>
                </a:moveTo>
                <a:cubicBezTo>
                  <a:pt x="6632" y="0"/>
                  <a:pt x="7510" y="205"/>
                  <a:pt x="8286" y="569"/>
                </a:cubicBezTo>
                <a:lnTo>
                  <a:pt x="8316" y="584"/>
                </a:lnTo>
                <a:lnTo>
                  <a:pt x="8316" y="9938"/>
                </a:lnTo>
                <a:lnTo>
                  <a:pt x="8286" y="9953"/>
                </a:lnTo>
                <a:cubicBezTo>
                  <a:pt x="7510" y="10317"/>
                  <a:pt x="6632" y="10522"/>
                  <a:pt x="5703" y="10522"/>
                </a:cubicBezTo>
                <a:cubicBezTo>
                  <a:pt x="2554" y="10522"/>
                  <a:pt x="0" y="8166"/>
                  <a:pt x="0" y="5262"/>
                </a:cubicBezTo>
                <a:cubicBezTo>
                  <a:pt x="0" y="2356"/>
                  <a:pt x="2554" y="0"/>
                  <a:pt x="5703" y="0"/>
                </a:cubicBezTo>
                <a:close/>
              </a:path>
            </a:pathLst>
          </a:custGeom>
          <a:solidFill>
            <a:schemeClr val="accent1">
              <a:lumMod val="40000"/>
              <a:lumOff val="60000"/>
              <a:alpha val="35000"/>
            </a:schemeClr>
          </a:solidFill>
          <a:ln>
            <a:solidFill>
              <a:schemeClr val="accent1">
                <a:alpha val="15000"/>
              </a:schemeClr>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pic>
        <p:nvPicPr>
          <p:cNvPr id="18" name="图片 17" descr="/data/temp/aa5c4a26-8b36-11f0-8e61-ce9c1d8c15b5.jpg@base@tag=imgScale&amp;m=1&amp;w=1423&amp;h=1781&amp;q=95aa5c4a26-8b36-11f0-8e61-ce9c1d8c15b5"/>
          <p:cNvPicPr>
            <a:picLocks noChangeAspect="1"/>
          </p:cNvPicPr>
          <p:nvPr>
            <p:custDataLst>
              <p:tags r:id="rId2"/>
            </p:custDataLst>
          </p:nvPr>
        </p:nvPicPr>
        <p:blipFill>
          <a:blip r:embed="rId3"/>
          <a:srcRect l="15219" r="15572"/>
          <a:stretch>
            <a:fillRect/>
          </a:stretch>
        </p:blipFill>
        <p:spPr>
          <a:xfrm>
            <a:off x="7077075" y="229870"/>
            <a:ext cx="5126355" cy="6417945"/>
          </a:xfrm>
          <a:custGeom>
            <a:avLst/>
            <a:gdLst/>
            <a:ahLst/>
            <a:cxnLst>
              <a:cxn ang="3">
                <a:pos x="hc" y="t"/>
              </a:cxn>
              <a:cxn ang="cd2">
                <a:pos x="l" y="vc"/>
              </a:cxn>
              <a:cxn ang="cd4">
                <a:pos x="hc" y="b"/>
              </a:cxn>
              <a:cxn ang="0">
                <a:pos x="r" y="vc"/>
              </a:cxn>
            </a:cxnLst>
            <a:rect l="l" t="t" r="r" b="b"/>
            <a:pathLst>
              <a:path w="8073" h="10107">
                <a:moveTo>
                  <a:pt x="5479" y="0"/>
                </a:moveTo>
                <a:cubicBezTo>
                  <a:pt x="6400" y="0"/>
                  <a:pt x="7269" y="210"/>
                  <a:pt x="8031" y="581"/>
                </a:cubicBezTo>
                <a:lnTo>
                  <a:pt x="8073" y="602"/>
                </a:lnTo>
                <a:lnTo>
                  <a:pt x="8073" y="9505"/>
                </a:lnTo>
                <a:lnTo>
                  <a:pt x="8031" y="9526"/>
                </a:lnTo>
                <a:cubicBezTo>
                  <a:pt x="7269" y="9897"/>
                  <a:pt x="6400" y="10107"/>
                  <a:pt x="5479" y="10107"/>
                </a:cubicBezTo>
                <a:cubicBezTo>
                  <a:pt x="2453" y="10107"/>
                  <a:pt x="0" y="7844"/>
                  <a:pt x="0" y="5054"/>
                </a:cubicBezTo>
                <a:cubicBezTo>
                  <a:pt x="0" y="2263"/>
                  <a:pt x="2453" y="0"/>
                  <a:pt x="5479" y="0"/>
                </a:cubicBezTo>
                <a:close/>
              </a:path>
            </a:pathLst>
          </a:custGeom>
          <a:solidFill>
            <a:schemeClr val="accent1">
              <a:alpha val="35000"/>
            </a:schemeClr>
          </a:solidFill>
          <a:ln>
            <a:solidFill>
              <a:schemeClr val="accent1">
                <a:alpha val="10000"/>
              </a:schemeClr>
            </a:solidFill>
          </a:ln>
        </p:spPr>
      </p:pic>
      <p:sp>
        <p:nvSpPr>
          <p:cNvPr id="2" name="标题 1"/>
          <p:cNvSpPr>
            <a:spLocks noGrp="1"/>
          </p:cNvSpPr>
          <p:nvPr>
            <p:ph type="title"/>
            <p:custDataLst>
              <p:tags r:id="rId4"/>
            </p:custDataLst>
          </p:nvPr>
        </p:nvSpPr>
        <p:spPr>
          <a:xfrm>
            <a:off x="739140" y="104140"/>
            <a:ext cx="6292850" cy="1451610"/>
          </a:xfrm>
        </p:spPr>
        <p:txBody>
          <a:bodyPr>
            <a:normAutofit fontScale="90000"/>
          </a:bodyPr>
          <a:lstStyle/>
          <a:p>
            <a:r>
              <a:rPr lang="zh-CN" altLang="en-US" sz="3600">
                <a:solidFill>
                  <a:schemeClr val="accent1">
                    <a:lumMod val="50000"/>
                  </a:schemeClr>
                </a:solidFill>
              </a:rPr>
              <a:t>一、职业生涯目标的分类</a:t>
            </a:r>
            <a:br>
              <a:rPr lang="zh-CN" altLang="en-US">
                <a:solidFill>
                  <a:schemeClr val="accent1">
                    <a:lumMod val="50000"/>
                  </a:schemeClr>
                </a:solidFill>
              </a:rPr>
            </a:br>
            <a:r>
              <a:rPr lang="zh-CN" altLang="en-US" sz="3100">
                <a:solidFill>
                  <a:schemeClr val="accent1">
                    <a:lumMod val="50000"/>
                  </a:schemeClr>
                </a:solidFill>
              </a:rPr>
              <a:t>（一）按照时间分类</a:t>
            </a:r>
            <a:br>
              <a:rPr lang="zh-CN" altLang="en-US">
                <a:solidFill>
                  <a:schemeClr val="accent1">
                    <a:lumMod val="50000"/>
                  </a:schemeClr>
                </a:solidFill>
              </a:rPr>
            </a:br>
            <a:r>
              <a:rPr lang="en-US" altLang="en-US" sz="2700">
                <a:solidFill>
                  <a:schemeClr val="accent1">
                    <a:lumMod val="50000"/>
                  </a:schemeClr>
                </a:solidFill>
              </a:rPr>
              <a:t>1. </a:t>
            </a:r>
            <a:r>
              <a:rPr lang="zh-CN" altLang="en-US" sz="2700">
                <a:solidFill>
                  <a:schemeClr val="accent1">
                    <a:lumMod val="50000"/>
                  </a:schemeClr>
                </a:solidFill>
              </a:rPr>
              <a:t>短期目标</a:t>
            </a:r>
            <a:endParaRPr lang="zh-CN" altLang="en-US" sz="2700">
              <a:solidFill>
                <a:schemeClr val="accent1">
                  <a:lumMod val="50000"/>
                </a:schemeClr>
              </a:solidFill>
            </a:endParaRPr>
          </a:p>
        </p:txBody>
      </p:sp>
      <p:sp>
        <p:nvSpPr>
          <p:cNvPr id="3" name="边界"/>
          <p:cNvSpPr/>
          <p:nvPr>
            <p:custDataLst>
              <p:tags r:id="rId5"/>
            </p:custDataLst>
          </p:nvPr>
        </p:nvSpPr>
        <p:spPr>
          <a:xfrm>
            <a:off x="516890" y="1628140"/>
            <a:ext cx="6297930" cy="457517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2400">
              <a:solidFill>
                <a:schemeClr val="lt1"/>
              </a:solidFill>
              <a:cs typeface="微软雅黑" charset="-122"/>
              <a:sym typeface="+mn-ea"/>
            </a:endParaRPr>
          </a:p>
        </p:txBody>
      </p:sp>
      <p:sp>
        <p:nvSpPr>
          <p:cNvPr id="4" name="矩形 8"/>
          <p:cNvSpPr/>
          <p:nvPr>
            <p:custDataLst>
              <p:tags r:id="rId6"/>
            </p:custDataLst>
          </p:nvPr>
        </p:nvSpPr>
        <p:spPr>
          <a:xfrm>
            <a:off x="516890" y="1621790"/>
            <a:ext cx="495935" cy="332105"/>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1"/>
                </a:solidFill>
                <a:latin typeface="+mn-ea"/>
                <a:cs typeface="+mn-ea"/>
              </a:rPr>
              <a:t>01</a:t>
            </a:r>
            <a:endParaRPr lang="en-US" altLang="zh-CN" sz="2000" b="1" dirty="0">
              <a:solidFill>
                <a:schemeClr val="accent1"/>
              </a:solidFill>
              <a:latin typeface="+mn-ea"/>
              <a:cs typeface="+mn-ea"/>
            </a:endParaRPr>
          </a:p>
        </p:txBody>
      </p:sp>
      <p:sp>
        <p:nvSpPr>
          <p:cNvPr id="10" name="矩形 9"/>
          <p:cNvSpPr/>
          <p:nvPr>
            <p:custDataLst>
              <p:tags r:id="rId7"/>
            </p:custDataLst>
          </p:nvPr>
        </p:nvSpPr>
        <p:spPr>
          <a:xfrm>
            <a:off x="915670" y="1622425"/>
            <a:ext cx="5813425" cy="340360"/>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1"/>
                </a:solidFill>
                <a:latin typeface="+mn-ea"/>
                <a:cs typeface="+mn-ea"/>
              </a:rPr>
              <a:t>短期目标的定义与重要性</a:t>
            </a:r>
            <a:endParaRPr lang="zh-CN" altLang="en-US" sz="2000" b="1" dirty="0">
              <a:solidFill>
                <a:schemeClr val="accent1"/>
              </a:solidFill>
              <a:latin typeface="+mn-ea"/>
              <a:cs typeface="+mn-ea"/>
            </a:endParaRPr>
          </a:p>
        </p:txBody>
      </p:sp>
      <p:sp>
        <p:nvSpPr>
          <p:cNvPr id="11" name="矩形 10"/>
          <p:cNvSpPr/>
          <p:nvPr>
            <p:custDataLst>
              <p:tags r:id="rId8"/>
            </p:custDataLst>
          </p:nvPr>
        </p:nvSpPr>
        <p:spPr>
          <a:xfrm>
            <a:off x="914400" y="1976755"/>
            <a:ext cx="5813425"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短期目标是指在两年以内需要达成的目标，它们是中期和长期目标的具体化和可操作化体现，是目标体系中最清晰的部分。</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12" name="直接连接符 11"/>
          <p:cNvCxnSpPr/>
          <p:nvPr>
            <p:custDataLst>
              <p:tags r:id="rId9"/>
            </p:custDataLst>
          </p:nvPr>
        </p:nvCxnSpPr>
        <p:spPr>
          <a:xfrm>
            <a:off x="657427" y="2037141"/>
            <a:ext cx="9525" cy="682625"/>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6" name="矩形 1"/>
          <p:cNvSpPr/>
          <p:nvPr>
            <p:custDataLst>
              <p:tags r:id="rId10"/>
            </p:custDataLst>
          </p:nvPr>
        </p:nvSpPr>
        <p:spPr>
          <a:xfrm>
            <a:off x="516890" y="2844165"/>
            <a:ext cx="495935" cy="332105"/>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2"/>
                </a:solidFill>
                <a:latin typeface="+mn-ea"/>
                <a:cs typeface="+mn-ea"/>
              </a:rPr>
              <a:t>02</a:t>
            </a:r>
            <a:endParaRPr lang="en-US" altLang="zh-CN" sz="2000" b="1" dirty="0">
              <a:solidFill>
                <a:schemeClr val="accent2"/>
              </a:solidFill>
              <a:latin typeface="+mn-ea"/>
              <a:cs typeface="+mn-ea"/>
            </a:endParaRPr>
          </a:p>
        </p:txBody>
      </p:sp>
      <p:sp>
        <p:nvSpPr>
          <p:cNvPr id="7" name="矩形 2"/>
          <p:cNvSpPr/>
          <p:nvPr>
            <p:custDataLst>
              <p:tags r:id="rId11"/>
            </p:custDataLst>
          </p:nvPr>
        </p:nvSpPr>
        <p:spPr>
          <a:xfrm>
            <a:off x="915670" y="2844800"/>
            <a:ext cx="5813425" cy="340360"/>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2"/>
                </a:solidFill>
                <a:latin typeface="+mn-ea"/>
                <a:cs typeface="+mn-ea"/>
              </a:rPr>
              <a:t>如何设定明确的短期目标</a:t>
            </a:r>
            <a:endParaRPr lang="zh-CN" altLang="en-US" sz="2000" b="1" dirty="0">
              <a:solidFill>
                <a:schemeClr val="accent2"/>
              </a:solidFill>
              <a:latin typeface="+mn-ea"/>
              <a:cs typeface="+mn-ea"/>
            </a:endParaRPr>
          </a:p>
        </p:txBody>
      </p:sp>
      <p:sp>
        <p:nvSpPr>
          <p:cNvPr id="8" name="矩形 3"/>
          <p:cNvSpPr/>
          <p:nvPr>
            <p:custDataLst>
              <p:tags r:id="rId12"/>
            </p:custDataLst>
          </p:nvPr>
        </p:nvSpPr>
        <p:spPr>
          <a:xfrm>
            <a:off x="914400" y="3199765"/>
            <a:ext cx="5813425"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设定短期目标时，必须确保目标具有明确的可操作性，并指定确切的完成期限，以便对目标的实现有明确的掌控。</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13" name="直接连接符 5"/>
          <p:cNvCxnSpPr/>
          <p:nvPr>
            <p:custDataLst>
              <p:tags r:id="rId13"/>
            </p:custDataLst>
          </p:nvPr>
        </p:nvCxnSpPr>
        <p:spPr>
          <a:xfrm>
            <a:off x="657427" y="3259255"/>
            <a:ext cx="9525" cy="682625"/>
          </a:xfrm>
          <a:prstGeom prst="line">
            <a:avLst/>
          </a:prstGeom>
          <a:ln>
            <a:solidFill>
              <a:schemeClr val="accent2"/>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4" name="矩形 6"/>
          <p:cNvSpPr/>
          <p:nvPr>
            <p:custDataLst>
              <p:tags r:id="rId14"/>
            </p:custDataLst>
          </p:nvPr>
        </p:nvSpPr>
        <p:spPr>
          <a:xfrm>
            <a:off x="516890" y="4067175"/>
            <a:ext cx="495935" cy="332105"/>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3"/>
                </a:solidFill>
                <a:latin typeface="+mn-ea"/>
                <a:cs typeface="+mn-ea"/>
              </a:rPr>
              <a:t>03</a:t>
            </a:r>
            <a:endParaRPr lang="en-US" altLang="zh-CN" sz="2000" b="1" dirty="0">
              <a:solidFill>
                <a:schemeClr val="accent3"/>
              </a:solidFill>
              <a:latin typeface="+mn-ea"/>
              <a:cs typeface="+mn-ea"/>
            </a:endParaRPr>
          </a:p>
        </p:txBody>
      </p:sp>
      <p:sp>
        <p:nvSpPr>
          <p:cNvPr id="38" name="矩形 37"/>
          <p:cNvSpPr/>
          <p:nvPr>
            <p:custDataLst>
              <p:tags r:id="rId15"/>
            </p:custDataLst>
          </p:nvPr>
        </p:nvSpPr>
        <p:spPr>
          <a:xfrm>
            <a:off x="915670" y="4067810"/>
            <a:ext cx="5813425" cy="340360"/>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3"/>
                </a:solidFill>
                <a:latin typeface="+mn-ea"/>
                <a:cs typeface="+mn-ea"/>
              </a:rPr>
              <a:t>短期目标与环境适应性</a:t>
            </a:r>
            <a:endParaRPr lang="zh-CN" altLang="en-US" sz="2000" b="1" dirty="0">
              <a:solidFill>
                <a:schemeClr val="accent3"/>
              </a:solidFill>
              <a:latin typeface="+mn-ea"/>
              <a:cs typeface="+mn-ea"/>
            </a:endParaRPr>
          </a:p>
        </p:txBody>
      </p:sp>
      <p:sp>
        <p:nvSpPr>
          <p:cNvPr id="39" name="矩形 38"/>
          <p:cNvSpPr/>
          <p:nvPr>
            <p:custDataLst>
              <p:tags r:id="rId16"/>
            </p:custDataLst>
          </p:nvPr>
        </p:nvSpPr>
        <p:spPr>
          <a:xfrm>
            <a:off x="914400" y="4422140"/>
            <a:ext cx="5813425"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在制定短期目标时，必须充分考虑其与环境的适应性，确保目标切实可行，既不理想化也不过于保守。</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40" name="直接连接符 39"/>
          <p:cNvCxnSpPr/>
          <p:nvPr>
            <p:custDataLst>
              <p:tags r:id="rId17"/>
            </p:custDataLst>
          </p:nvPr>
        </p:nvCxnSpPr>
        <p:spPr>
          <a:xfrm>
            <a:off x="657427" y="4482639"/>
            <a:ext cx="9525" cy="682625"/>
          </a:xfrm>
          <a:prstGeom prst="line">
            <a:avLst/>
          </a:prstGeom>
          <a:ln>
            <a:solidFill>
              <a:schemeClr val="accent3"/>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42" name="矩形 41"/>
          <p:cNvSpPr/>
          <p:nvPr>
            <p:custDataLst>
              <p:tags r:id="rId18"/>
            </p:custDataLst>
          </p:nvPr>
        </p:nvSpPr>
        <p:spPr>
          <a:xfrm>
            <a:off x="516890" y="5290185"/>
            <a:ext cx="495935" cy="332105"/>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4"/>
                </a:solidFill>
                <a:latin typeface="+mn-ea"/>
                <a:cs typeface="+mn-ea"/>
              </a:rPr>
              <a:t>04</a:t>
            </a:r>
            <a:endParaRPr lang="en-US" altLang="zh-CN" sz="2000" b="1" dirty="0">
              <a:solidFill>
                <a:schemeClr val="accent4"/>
              </a:solidFill>
              <a:latin typeface="+mn-ea"/>
              <a:cs typeface="+mn-ea"/>
            </a:endParaRPr>
          </a:p>
        </p:txBody>
      </p:sp>
      <p:sp>
        <p:nvSpPr>
          <p:cNvPr id="43" name="矩形 42"/>
          <p:cNvSpPr/>
          <p:nvPr>
            <p:custDataLst>
              <p:tags r:id="rId19"/>
            </p:custDataLst>
          </p:nvPr>
        </p:nvSpPr>
        <p:spPr>
          <a:xfrm>
            <a:off x="915670" y="5290820"/>
            <a:ext cx="5813425" cy="340360"/>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4"/>
                </a:solidFill>
                <a:latin typeface="+mn-ea"/>
                <a:cs typeface="+mn-ea"/>
              </a:rPr>
              <a:t>短期目标的可操作性与完成期限</a:t>
            </a:r>
            <a:endParaRPr lang="zh-CN" altLang="en-US" sz="2000" b="1" dirty="0">
              <a:solidFill>
                <a:schemeClr val="accent4"/>
              </a:solidFill>
              <a:latin typeface="+mn-ea"/>
              <a:cs typeface="+mn-ea"/>
            </a:endParaRPr>
          </a:p>
        </p:txBody>
      </p:sp>
      <p:sp>
        <p:nvSpPr>
          <p:cNvPr id="44" name="矩形 43"/>
          <p:cNvSpPr/>
          <p:nvPr>
            <p:custDataLst>
              <p:tags r:id="rId20"/>
            </p:custDataLst>
          </p:nvPr>
        </p:nvSpPr>
        <p:spPr>
          <a:xfrm>
            <a:off x="914400" y="5645150"/>
            <a:ext cx="6007735"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短期目标应支持中期战略，可能是基于个人的选择或公司上级的指示，应确保它们具有明确的可操作性，并设定确切的完成期限。</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 name="Freeform 11"/>
          <p:cNvSpPr/>
          <p:nvPr>
            <p:custDataLst>
              <p:tags r:id="rId1"/>
            </p:custDataLst>
          </p:nvPr>
        </p:nvSpPr>
        <p:spPr>
          <a:xfrm>
            <a:off x="11149680" y="4589280"/>
            <a:ext cx="223206" cy="223210"/>
          </a:xfrm>
          <a:custGeom>
            <a:avLst/>
            <a:gdLst>
              <a:gd name="connsiteX0" fmla="*/ 177485 w 223206"/>
              <a:gd name="connsiteY0" fmla="*/ 0 h 223210"/>
              <a:gd name="connsiteX1" fmla="*/ 223206 w 223206"/>
              <a:gd name="connsiteY1" fmla="*/ 2 h 223210"/>
              <a:gd name="connsiteX2" fmla="*/ 223203 w 223206"/>
              <a:gd name="connsiteY2" fmla="*/ 222887 h 223210"/>
              <a:gd name="connsiteX3" fmla="*/ 222885 w 223206"/>
              <a:gd name="connsiteY3" fmla="*/ 222886 h 223210"/>
              <a:gd name="connsiteX4" fmla="*/ 222885 w 223206"/>
              <a:gd name="connsiteY4" fmla="*/ 223210 h 223210"/>
              <a:gd name="connsiteX5" fmla="*/ 0 w 223206"/>
              <a:gd name="connsiteY5" fmla="*/ 223203 h 223210"/>
              <a:gd name="connsiteX6" fmla="*/ 1 w 223206"/>
              <a:gd name="connsiteY6" fmla="*/ 177486 h 223210"/>
              <a:gd name="connsiteX7" fmla="*/ 177482 w 223206"/>
              <a:gd name="connsiteY7" fmla="*/ 177482 h 223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6" h="223210">
                <a:moveTo>
                  <a:pt x="177485" y="0"/>
                </a:moveTo>
                <a:lnTo>
                  <a:pt x="223206" y="2"/>
                </a:lnTo>
                <a:lnTo>
                  <a:pt x="223203" y="222887"/>
                </a:lnTo>
                <a:lnTo>
                  <a:pt x="222885" y="222886"/>
                </a:lnTo>
                <a:lnTo>
                  <a:pt x="222885" y="223210"/>
                </a:lnTo>
                <a:lnTo>
                  <a:pt x="0" y="223203"/>
                </a:lnTo>
                <a:lnTo>
                  <a:pt x="1" y="177486"/>
                </a:lnTo>
                <a:lnTo>
                  <a:pt x="177482" y="177482"/>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ctr"/>
            <a:endParaRPr lang="zh-CN" altLang="en-US">
              <a:solidFill>
                <a:schemeClr val="lt1"/>
              </a:solidFill>
              <a:latin typeface="Arial" panose="020B0604020202090204" pitchFamily="34" charset="0"/>
              <a:ea typeface="幼圆" charset="0"/>
              <a:cs typeface="幼圆" charset="0"/>
            </a:endParaRPr>
          </a:p>
        </p:txBody>
      </p:sp>
      <p:sp>
        <p:nvSpPr>
          <p:cNvPr id="173" name="Freeform 8"/>
          <p:cNvSpPr/>
          <p:nvPr>
            <p:custDataLst>
              <p:tags r:id="rId2"/>
            </p:custDataLst>
          </p:nvPr>
        </p:nvSpPr>
        <p:spPr>
          <a:xfrm>
            <a:off x="4527586" y="2045508"/>
            <a:ext cx="223203" cy="222886"/>
          </a:xfrm>
          <a:custGeom>
            <a:avLst/>
            <a:gdLst>
              <a:gd name="connsiteX0" fmla="*/ 1 w 223203"/>
              <a:gd name="connsiteY0" fmla="*/ 0 h 222886"/>
              <a:gd name="connsiteX1" fmla="*/ 45721 w 223203"/>
              <a:gd name="connsiteY1" fmla="*/ 2 h 222886"/>
              <a:gd name="connsiteX2" fmla="*/ 45722 w 223203"/>
              <a:gd name="connsiteY2" fmla="*/ 318 h 222886"/>
              <a:gd name="connsiteX3" fmla="*/ 223203 w 223203"/>
              <a:gd name="connsiteY3" fmla="*/ 318 h 222886"/>
              <a:gd name="connsiteX4" fmla="*/ 223203 w 223203"/>
              <a:gd name="connsiteY4" fmla="*/ 46040 h 222886"/>
              <a:gd name="connsiteX5" fmla="*/ 45718 w 223203"/>
              <a:gd name="connsiteY5" fmla="*/ 46037 h 222886"/>
              <a:gd name="connsiteX6" fmla="*/ 45722 w 223203"/>
              <a:gd name="connsiteY6" fmla="*/ 222886 h 222886"/>
              <a:gd name="connsiteX7" fmla="*/ 0 w 223203"/>
              <a:gd name="connsiteY7" fmla="*/ 222886 h 222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3" h="222886">
                <a:moveTo>
                  <a:pt x="1" y="0"/>
                </a:moveTo>
                <a:lnTo>
                  <a:pt x="45721" y="2"/>
                </a:lnTo>
                <a:lnTo>
                  <a:pt x="45722" y="318"/>
                </a:lnTo>
                <a:lnTo>
                  <a:pt x="223203" y="318"/>
                </a:lnTo>
                <a:lnTo>
                  <a:pt x="223203" y="46040"/>
                </a:lnTo>
                <a:lnTo>
                  <a:pt x="45718" y="46037"/>
                </a:lnTo>
                <a:lnTo>
                  <a:pt x="45722" y="222886"/>
                </a:lnTo>
                <a:lnTo>
                  <a:pt x="0" y="222886"/>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r"/>
            <a:endParaRPr lang="zh-CN" altLang="en-US">
              <a:solidFill>
                <a:schemeClr val="lt1"/>
              </a:solidFill>
              <a:latin typeface="Arial" panose="020B0604020202090204" pitchFamily="34" charset="0"/>
              <a:ea typeface="幼圆" charset="0"/>
              <a:cs typeface="幼圆" charset="0"/>
            </a:endParaRPr>
          </a:p>
        </p:txBody>
      </p:sp>
      <p:sp>
        <p:nvSpPr>
          <p:cNvPr id="2" name="标题 1"/>
          <p:cNvSpPr/>
          <p:nvPr>
            <p:ph type="ctrTitle" idx="2"/>
            <p:custDataLst>
              <p:tags r:id="rId3"/>
            </p:custDataLst>
          </p:nvPr>
        </p:nvSpPr>
        <p:spPr>
          <a:xfrm>
            <a:off x="5747385" y="2595245"/>
            <a:ext cx="6003925" cy="1395095"/>
          </a:xfrm>
        </p:spPr>
        <p:txBody>
          <a:bodyPr>
            <a:noAutofit/>
          </a:bodyPr>
          <a:p>
            <a:pPr marL="0" indent="0" algn="l">
              <a:lnSpc>
                <a:spcPct val="100000"/>
              </a:lnSpc>
              <a:spcBef>
                <a:spcPts val="0"/>
              </a:spcBef>
              <a:spcAft>
                <a:spcPts val="0"/>
              </a:spcAft>
              <a:buSzPct val="100000"/>
              <a:buNone/>
            </a:pPr>
            <a:r>
              <a:rPr lang="zh-CN" altLang="en-US">
                <a:solidFill>
                  <a:schemeClr val="accent1">
                    <a:lumMod val="50000"/>
                  </a:schemeClr>
                </a:solidFill>
              </a:rPr>
              <a:t>第四章　</a:t>
            </a:r>
            <a:br>
              <a:rPr lang="zh-CN" altLang="en-US">
                <a:solidFill>
                  <a:schemeClr val="accent1">
                    <a:lumMod val="50000"/>
                  </a:schemeClr>
                </a:solidFill>
              </a:rPr>
            </a:br>
            <a:r>
              <a:rPr lang="zh-CN" altLang="en-US">
                <a:solidFill>
                  <a:schemeClr val="accent1">
                    <a:lumMod val="50000"/>
                  </a:schemeClr>
                </a:solidFill>
              </a:rPr>
              <a:t>生涯决策制定</a:t>
            </a:r>
            <a:endParaRPr lang="zh-CN" altLang="en-US">
              <a:solidFill>
                <a:schemeClr val="accent1">
                  <a:lumMod val="50000"/>
                </a:schemeClr>
              </a:solidFill>
            </a:endParaRPr>
          </a:p>
        </p:txBody>
      </p:sp>
      <p:sp>
        <p:nvSpPr>
          <p:cNvPr id="3" name="文本框 2"/>
          <p:cNvSpPr txBox="1"/>
          <p:nvPr/>
        </p:nvSpPr>
        <p:spPr>
          <a:xfrm>
            <a:off x="1342390" y="421640"/>
            <a:ext cx="4636770" cy="521970"/>
          </a:xfrm>
          <a:prstGeom prst="rect">
            <a:avLst/>
          </a:prstGeom>
          <a:noFill/>
        </p:spPr>
        <p:txBody>
          <a:bodyPr wrap="square" rtlCol="0">
            <a:spAutoFit/>
          </a:bodyPr>
          <a:p>
            <a:r>
              <a:rPr lang="zh-CN" altLang="en-US" sz="2800" b="1">
                <a:solidFill>
                  <a:schemeClr val="accent2">
                    <a:lumMod val="50000"/>
                  </a:schemeClr>
                </a:solidFill>
              </a:rPr>
              <a:t>第一部分　职业生涯规划</a:t>
            </a:r>
            <a:endParaRPr lang="zh-CN" altLang="en-US" sz="2800" b="1">
              <a:solidFill>
                <a:schemeClr val="accent2">
                  <a:lumMod val="50000"/>
                </a:schemeClr>
              </a:solidFill>
            </a:endParaRPr>
          </a:p>
        </p:txBody>
      </p:sp>
    </p:spTree>
    <p:custDataLst>
      <p:tags r:id="rId4"/>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669882" y="443230"/>
            <a:ext cx="10852237" cy="441964"/>
          </a:xfrm>
          <a:prstGeom prst="rect">
            <a:avLst/>
          </a:prstGeom>
        </p:spPr>
        <p:txBody>
          <a:bodyPr vert="horz" wrap="square" lIns="90170" tIns="46990" rIns="90170" bIns="46990" rtlCol="0" anchor="ctr" anchorCtr="0">
            <a:norm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en-US" altLang="en-US">
                <a:solidFill>
                  <a:schemeClr val="accent1">
                    <a:lumMod val="50000"/>
                  </a:schemeClr>
                </a:solidFill>
              </a:rPr>
              <a:t>2. </a:t>
            </a:r>
            <a:r>
              <a:rPr lang="zh-CN" altLang="en-US">
                <a:solidFill>
                  <a:schemeClr val="accent1">
                    <a:lumMod val="50000"/>
                  </a:schemeClr>
                </a:solidFill>
              </a:rPr>
              <a:t>中期目标</a:t>
            </a:r>
            <a:endParaRPr lang="zh-CN" altLang="en-US">
              <a:solidFill>
                <a:schemeClr val="accent1">
                  <a:lumMod val="50000"/>
                </a:schemeClr>
              </a:solidFill>
            </a:endParaRPr>
          </a:p>
        </p:txBody>
      </p:sp>
      <p:sp>
        <p:nvSpPr>
          <p:cNvPr id="8" name="矩形 2"/>
          <p:cNvSpPr/>
          <p:nvPr>
            <p:custDataLst>
              <p:tags r:id="rId2"/>
            </p:custDataLst>
          </p:nvPr>
        </p:nvSpPr>
        <p:spPr>
          <a:xfrm>
            <a:off x="842645" y="2966085"/>
            <a:ext cx="2346960" cy="113220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中期目标一般为</a:t>
            </a:r>
            <a:r>
              <a:rPr lang="en-US" altLang="zh-CN" sz="1600" kern="0">
                <a:ln>
                  <a:noFill/>
                  <a:prstDash val="sysDot"/>
                </a:ln>
                <a:solidFill>
                  <a:schemeClr val="tx1">
                    <a:lumMod val="85000"/>
                    <a:lumOff val="15000"/>
                  </a:schemeClr>
                </a:solidFill>
                <a:latin typeface="+mn-ea"/>
                <a:cs typeface="+mn-ea"/>
              </a:rPr>
              <a:t>3</a:t>
            </a:r>
            <a:r>
              <a:rPr lang="zh-CN" altLang="en-US" sz="1600" kern="0">
                <a:ln>
                  <a:noFill/>
                  <a:prstDash val="sysDot"/>
                </a:ln>
                <a:solidFill>
                  <a:schemeClr val="tx1">
                    <a:lumMod val="85000"/>
                    <a:lumOff val="15000"/>
                  </a:schemeClr>
                </a:solidFill>
                <a:latin typeface="+mn-ea"/>
                <a:cs typeface="+mn-ea"/>
              </a:rPr>
              <a:t>～</a:t>
            </a:r>
            <a:r>
              <a:rPr lang="en-US" altLang="zh-CN" sz="1600" kern="0">
                <a:ln>
                  <a:noFill/>
                  <a:prstDash val="sysDot"/>
                </a:ln>
                <a:solidFill>
                  <a:schemeClr val="tx1">
                    <a:lumMod val="85000"/>
                    <a:lumOff val="15000"/>
                  </a:schemeClr>
                </a:solidFill>
                <a:latin typeface="+mn-ea"/>
                <a:cs typeface="+mn-ea"/>
              </a:rPr>
              <a:t>5</a:t>
            </a:r>
            <a:r>
              <a:rPr lang="zh-CN" altLang="en-US" sz="1600" kern="0">
                <a:ln>
                  <a:noFill/>
                  <a:prstDash val="sysDot"/>
                </a:ln>
                <a:solidFill>
                  <a:schemeClr val="tx1">
                    <a:lumMod val="85000"/>
                    <a:lumOff val="15000"/>
                  </a:schemeClr>
                </a:solidFill>
                <a:latin typeface="+mn-ea"/>
                <a:cs typeface="+mn-ea"/>
              </a:rPr>
              <a:t>年的规划，它们在目标体系中起着承上启下的作用，是职业生涯能否有效实施和实现的重点。</a:t>
            </a:r>
            <a:endParaRPr lang="zh-CN" altLang="en-US" sz="1600" kern="0">
              <a:ln>
                <a:noFill/>
                <a:prstDash val="sysDot"/>
              </a:ln>
              <a:solidFill>
                <a:schemeClr val="tx1">
                  <a:lumMod val="85000"/>
                  <a:lumOff val="15000"/>
                </a:schemeClr>
              </a:solidFill>
              <a:latin typeface="+mn-ea"/>
              <a:cs typeface="+mn-ea"/>
            </a:endParaRPr>
          </a:p>
        </p:txBody>
      </p:sp>
      <p:sp>
        <p:nvSpPr>
          <p:cNvPr id="9" name="矩形 3"/>
          <p:cNvSpPr/>
          <p:nvPr>
            <p:custDataLst>
              <p:tags r:id="rId3"/>
            </p:custDataLst>
          </p:nvPr>
        </p:nvSpPr>
        <p:spPr>
          <a:xfrm>
            <a:off x="900426" y="2315513"/>
            <a:ext cx="2159956" cy="591101"/>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1"/>
                </a:solidFill>
                <a:latin typeface="+mn-ea"/>
                <a:cs typeface="+mn-ea"/>
              </a:rPr>
              <a:t>中期目标的时间范围与作用</a:t>
            </a:r>
            <a:endParaRPr lang="zh-CN" altLang="en-US" b="1" kern="0">
              <a:solidFill>
                <a:schemeClr val="accent1"/>
              </a:solidFill>
              <a:latin typeface="+mn-ea"/>
              <a:cs typeface="+mn-ea"/>
            </a:endParaRPr>
          </a:p>
        </p:txBody>
      </p:sp>
      <p:sp>
        <p:nvSpPr>
          <p:cNvPr id="13" name="矩形 4"/>
          <p:cNvSpPr/>
          <p:nvPr>
            <p:custDataLst>
              <p:tags r:id="rId4"/>
            </p:custDataLst>
          </p:nvPr>
        </p:nvSpPr>
        <p:spPr>
          <a:xfrm>
            <a:off x="901065" y="1802130"/>
            <a:ext cx="612775" cy="513080"/>
          </a:xfrm>
          <a:prstGeom prst="rect">
            <a:avLst/>
          </a:prstGeom>
          <a:noFill/>
        </p:spPr>
        <p:txBody>
          <a:bodyPr wrap="none" lIns="0" tIns="0" rIns="0" bIns="0" rtlCol="0" anchor="ctr">
            <a:normAutofit fontScale="40000"/>
          </a:bodyPr>
          <a:p>
            <a:pPr>
              <a:spcBef>
                <a:spcPct val="0"/>
              </a:spcBef>
              <a:spcAft>
                <a:spcPct val="0"/>
              </a:spcAft>
            </a:pPr>
            <a:r>
              <a:rPr lang="en-US" altLang="zh-CN" sz="7200" b="1" kern="0">
                <a:solidFill>
                  <a:schemeClr val="accent1"/>
                </a:solidFill>
                <a:latin typeface="+mn-ea"/>
                <a:cs typeface="+mn-ea"/>
              </a:rPr>
              <a:t>01</a:t>
            </a:r>
            <a:endParaRPr lang="en-US" altLang="zh-CN" sz="7200" b="1" kern="0">
              <a:solidFill>
                <a:schemeClr val="accent1"/>
              </a:solidFill>
              <a:latin typeface="+mn-ea"/>
              <a:cs typeface="+mn-ea"/>
            </a:endParaRPr>
          </a:p>
        </p:txBody>
      </p:sp>
      <p:sp>
        <p:nvSpPr>
          <p:cNvPr id="16" name="矩形 5"/>
          <p:cNvSpPr/>
          <p:nvPr>
            <p:custDataLst>
              <p:tags r:id="rId5"/>
            </p:custDataLst>
          </p:nvPr>
        </p:nvSpPr>
        <p:spPr>
          <a:xfrm>
            <a:off x="3649345" y="2966085"/>
            <a:ext cx="2346960" cy="113220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制定中期目标时，需要结合个人的志愿、企业的环境及要求来明确方向，确保与长期规划保持一致。</a:t>
            </a:r>
            <a:endParaRPr lang="zh-CN" altLang="en-US" sz="1600" kern="0">
              <a:ln>
                <a:noFill/>
                <a:prstDash val="sysDot"/>
              </a:ln>
              <a:solidFill>
                <a:schemeClr val="tx1">
                  <a:lumMod val="85000"/>
                  <a:lumOff val="15000"/>
                </a:schemeClr>
              </a:solidFill>
              <a:latin typeface="+mn-ea"/>
              <a:cs typeface="+mn-ea"/>
            </a:endParaRPr>
          </a:p>
        </p:txBody>
      </p:sp>
      <p:sp>
        <p:nvSpPr>
          <p:cNvPr id="17" name="矩形 6"/>
          <p:cNvSpPr/>
          <p:nvPr>
            <p:custDataLst>
              <p:tags r:id="rId6"/>
            </p:custDataLst>
          </p:nvPr>
        </p:nvSpPr>
        <p:spPr>
          <a:xfrm>
            <a:off x="3707069" y="2315513"/>
            <a:ext cx="2159956" cy="591101"/>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2"/>
                </a:solidFill>
                <a:latin typeface="+mn-ea"/>
                <a:cs typeface="+mn-ea"/>
              </a:rPr>
              <a:t>中期目标与个人志愿的结合</a:t>
            </a:r>
            <a:endParaRPr lang="zh-CN" altLang="en-US" b="1" kern="0">
              <a:solidFill>
                <a:schemeClr val="accent2"/>
              </a:solidFill>
              <a:latin typeface="+mn-ea"/>
              <a:cs typeface="+mn-ea"/>
            </a:endParaRPr>
          </a:p>
        </p:txBody>
      </p:sp>
      <p:sp>
        <p:nvSpPr>
          <p:cNvPr id="18" name="矩形 9"/>
          <p:cNvSpPr/>
          <p:nvPr>
            <p:custDataLst>
              <p:tags r:id="rId7"/>
            </p:custDataLst>
          </p:nvPr>
        </p:nvSpPr>
        <p:spPr>
          <a:xfrm>
            <a:off x="3707765" y="1802130"/>
            <a:ext cx="612775" cy="513080"/>
          </a:xfrm>
          <a:prstGeom prst="rect">
            <a:avLst/>
          </a:prstGeom>
          <a:noFill/>
        </p:spPr>
        <p:txBody>
          <a:bodyPr wrap="none" lIns="0" tIns="0" rIns="0" bIns="0" rtlCol="0" anchor="ctr">
            <a:normAutofit fontScale="40000"/>
          </a:bodyPr>
          <a:p>
            <a:pPr>
              <a:spcBef>
                <a:spcPct val="0"/>
              </a:spcBef>
              <a:spcAft>
                <a:spcPct val="0"/>
              </a:spcAft>
            </a:pPr>
            <a:r>
              <a:rPr lang="en-US" altLang="zh-CN" sz="7200" b="1" kern="0" dirty="0">
                <a:solidFill>
                  <a:schemeClr val="accent2"/>
                </a:solidFill>
                <a:latin typeface="+mn-ea"/>
                <a:cs typeface="+mn-ea"/>
              </a:rPr>
              <a:t>02</a:t>
            </a:r>
            <a:endParaRPr lang="en-US" altLang="zh-CN" sz="7200" b="1" kern="0" dirty="0">
              <a:solidFill>
                <a:schemeClr val="accent2"/>
              </a:solidFill>
              <a:latin typeface="+mn-ea"/>
              <a:cs typeface="+mn-ea"/>
            </a:endParaRPr>
          </a:p>
        </p:txBody>
      </p:sp>
      <p:sp>
        <p:nvSpPr>
          <p:cNvPr id="20" name="矩形 10"/>
          <p:cNvSpPr/>
          <p:nvPr>
            <p:custDataLst>
              <p:tags r:id="rId8"/>
            </p:custDataLst>
          </p:nvPr>
        </p:nvSpPr>
        <p:spPr>
          <a:xfrm>
            <a:off x="6455410" y="2966085"/>
            <a:ext cx="2346960" cy="113220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中期目标应用清晰、量化的语言表述，以便衡量进度，并对其实现的可能性进行评估。</a:t>
            </a:r>
            <a:endParaRPr lang="zh-CN" altLang="en-US" sz="1600" kern="0">
              <a:ln>
                <a:noFill/>
                <a:prstDash val="sysDot"/>
              </a:ln>
              <a:solidFill>
                <a:schemeClr val="tx1">
                  <a:lumMod val="85000"/>
                  <a:lumOff val="15000"/>
                </a:schemeClr>
              </a:solidFill>
              <a:latin typeface="+mn-ea"/>
              <a:cs typeface="+mn-ea"/>
            </a:endParaRPr>
          </a:p>
        </p:txBody>
      </p:sp>
      <p:sp>
        <p:nvSpPr>
          <p:cNvPr id="21" name="矩形 11"/>
          <p:cNvSpPr/>
          <p:nvPr>
            <p:custDataLst>
              <p:tags r:id="rId9"/>
            </p:custDataLst>
          </p:nvPr>
        </p:nvSpPr>
        <p:spPr>
          <a:xfrm>
            <a:off x="6513077" y="2315513"/>
            <a:ext cx="2159956" cy="591101"/>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3"/>
                </a:solidFill>
                <a:latin typeface="+mn-ea"/>
                <a:cs typeface="+mn-ea"/>
              </a:rPr>
              <a:t>中期目标的量化表述与评估</a:t>
            </a:r>
            <a:endParaRPr lang="zh-CN" altLang="en-US" b="1" kern="0">
              <a:solidFill>
                <a:schemeClr val="accent3"/>
              </a:solidFill>
              <a:latin typeface="+mn-ea"/>
              <a:cs typeface="+mn-ea"/>
            </a:endParaRPr>
          </a:p>
        </p:txBody>
      </p:sp>
      <p:sp>
        <p:nvSpPr>
          <p:cNvPr id="22" name="矩形 14"/>
          <p:cNvSpPr/>
          <p:nvPr>
            <p:custDataLst>
              <p:tags r:id="rId10"/>
            </p:custDataLst>
          </p:nvPr>
        </p:nvSpPr>
        <p:spPr>
          <a:xfrm>
            <a:off x="6513830" y="1802130"/>
            <a:ext cx="612775" cy="513080"/>
          </a:xfrm>
          <a:prstGeom prst="rect">
            <a:avLst/>
          </a:prstGeom>
          <a:noFill/>
        </p:spPr>
        <p:txBody>
          <a:bodyPr wrap="none" lIns="0" tIns="0" rIns="0" bIns="0" rtlCol="0" anchor="ctr">
            <a:normAutofit fontScale="40000"/>
          </a:bodyPr>
          <a:p>
            <a:pPr>
              <a:spcBef>
                <a:spcPct val="0"/>
              </a:spcBef>
              <a:spcAft>
                <a:spcPct val="0"/>
              </a:spcAft>
            </a:pPr>
            <a:r>
              <a:rPr lang="en-US" altLang="zh-CN" sz="7200" b="1" kern="0" dirty="0">
                <a:solidFill>
                  <a:schemeClr val="accent3"/>
                </a:solidFill>
                <a:latin typeface="+mn-ea"/>
                <a:cs typeface="+mn-ea"/>
              </a:rPr>
              <a:t>03</a:t>
            </a:r>
            <a:endParaRPr lang="en-US" altLang="zh-CN" sz="7200" b="1" kern="0" dirty="0">
              <a:solidFill>
                <a:schemeClr val="accent3"/>
              </a:solidFill>
              <a:latin typeface="+mn-ea"/>
              <a:cs typeface="+mn-ea"/>
            </a:endParaRPr>
          </a:p>
        </p:txBody>
      </p:sp>
      <p:sp>
        <p:nvSpPr>
          <p:cNvPr id="24" name="矩形 27"/>
          <p:cNvSpPr/>
          <p:nvPr>
            <p:custDataLst>
              <p:tags r:id="rId11"/>
            </p:custDataLst>
          </p:nvPr>
        </p:nvSpPr>
        <p:spPr>
          <a:xfrm>
            <a:off x="9278620" y="2966085"/>
            <a:ext cx="2346960" cy="113220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在设定中期目标之初，应设定相对明确的时间表，同时保持灵活性以应对可能的调整，确保目标符合个人价值观。</a:t>
            </a:r>
            <a:endParaRPr lang="zh-CN" altLang="en-US" sz="1600" kern="0">
              <a:ln>
                <a:noFill/>
                <a:prstDash val="sysDot"/>
              </a:ln>
              <a:solidFill>
                <a:schemeClr val="tx1">
                  <a:lumMod val="85000"/>
                  <a:lumOff val="15000"/>
                </a:schemeClr>
              </a:solidFill>
              <a:latin typeface="+mn-ea"/>
              <a:cs typeface="+mn-ea"/>
            </a:endParaRPr>
          </a:p>
        </p:txBody>
      </p:sp>
      <p:sp>
        <p:nvSpPr>
          <p:cNvPr id="25" name="矩形 28"/>
          <p:cNvSpPr/>
          <p:nvPr>
            <p:custDataLst>
              <p:tags r:id="rId12"/>
            </p:custDataLst>
          </p:nvPr>
        </p:nvSpPr>
        <p:spPr>
          <a:xfrm>
            <a:off x="9336229" y="2315513"/>
            <a:ext cx="2159956" cy="591101"/>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4"/>
                </a:solidFill>
                <a:latin typeface="+mn-ea"/>
                <a:cs typeface="+mn-ea"/>
              </a:rPr>
              <a:t>中期目标的时间表与灵活性</a:t>
            </a:r>
            <a:endParaRPr lang="zh-CN" altLang="en-US" b="1" kern="0">
              <a:solidFill>
                <a:schemeClr val="accent4"/>
              </a:solidFill>
              <a:latin typeface="+mn-ea"/>
              <a:cs typeface="+mn-ea"/>
            </a:endParaRPr>
          </a:p>
        </p:txBody>
      </p:sp>
      <p:sp>
        <p:nvSpPr>
          <p:cNvPr id="26" name="矩形 33"/>
          <p:cNvSpPr/>
          <p:nvPr>
            <p:custDataLst>
              <p:tags r:id="rId13"/>
            </p:custDataLst>
          </p:nvPr>
        </p:nvSpPr>
        <p:spPr>
          <a:xfrm>
            <a:off x="9337040" y="1802130"/>
            <a:ext cx="612775" cy="513080"/>
          </a:xfrm>
          <a:prstGeom prst="rect">
            <a:avLst/>
          </a:prstGeom>
          <a:noFill/>
        </p:spPr>
        <p:txBody>
          <a:bodyPr wrap="none" lIns="0" tIns="0" rIns="0" bIns="0" rtlCol="0" anchor="ctr">
            <a:normAutofit fontScale="40000"/>
          </a:bodyPr>
          <a:p>
            <a:pPr>
              <a:spcBef>
                <a:spcPct val="0"/>
              </a:spcBef>
              <a:spcAft>
                <a:spcPct val="0"/>
              </a:spcAft>
            </a:pPr>
            <a:r>
              <a:rPr lang="en-US" altLang="zh-CN" sz="7200" b="1" kern="0">
                <a:solidFill>
                  <a:schemeClr val="accent4"/>
                </a:solidFill>
                <a:latin typeface="+mn-ea"/>
                <a:cs typeface="+mn-ea"/>
              </a:rPr>
              <a:t>04</a:t>
            </a:r>
            <a:endParaRPr lang="en-US" altLang="zh-CN" sz="7200" b="1" kern="0">
              <a:solidFill>
                <a:schemeClr val="accent4"/>
              </a:solidFill>
              <a:latin typeface="+mn-ea"/>
              <a:cs typeface="+mn-ea"/>
            </a:endParaRPr>
          </a:p>
        </p:txBody>
      </p:sp>
      <p:cxnSp>
        <p:nvCxnSpPr>
          <p:cNvPr id="35" name="直接连接符 13"/>
          <p:cNvCxnSpPr/>
          <p:nvPr>
            <p:custDataLst>
              <p:tags r:id="rId14"/>
            </p:custDataLst>
          </p:nvPr>
        </p:nvCxnSpPr>
        <p:spPr>
          <a:xfrm>
            <a:off x="695960" y="180182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直接连接符 18"/>
          <p:cNvCxnSpPr/>
          <p:nvPr>
            <p:custDataLst>
              <p:tags r:id="rId15"/>
            </p:custDataLst>
          </p:nvPr>
        </p:nvCxnSpPr>
        <p:spPr>
          <a:xfrm>
            <a:off x="3501968" y="180182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7" name="直接连接符 22"/>
          <p:cNvCxnSpPr/>
          <p:nvPr>
            <p:custDataLst>
              <p:tags r:id="rId16"/>
            </p:custDataLst>
          </p:nvPr>
        </p:nvCxnSpPr>
        <p:spPr>
          <a:xfrm>
            <a:off x="6307976" y="180182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8" name="直接连接符 26"/>
          <p:cNvCxnSpPr/>
          <p:nvPr>
            <p:custDataLst>
              <p:tags r:id="rId17"/>
            </p:custDataLst>
          </p:nvPr>
        </p:nvCxnSpPr>
        <p:spPr>
          <a:xfrm>
            <a:off x="9131763" y="180182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pic>
        <p:nvPicPr>
          <p:cNvPr id="39" name="图片 29" descr="/data/temp/abdee88f-8b36-11f0-82ae-62c849cd9a88.jpg@base@tag=imgScale&amp;m=1&amp;w=600&amp;h=360&amp;q=95abdee88f-8b36-11f0-82ae-62c849cd9a88"/>
          <p:cNvPicPr>
            <a:picLocks noChangeAspect="1"/>
          </p:cNvPicPr>
          <p:nvPr>
            <p:custDataLst>
              <p:tags r:id="rId18"/>
            </p:custDataLst>
          </p:nvPr>
        </p:nvPicPr>
        <p:blipFill rotWithShape="1">
          <a:blip r:embed="rId19"/>
          <a:srcRect t="5000" b="5000"/>
          <a:stretch>
            <a:fillRect/>
          </a:stretch>
        </p:blipFill>
        <p:spPr>
          <a:xfrm>
            <a:off x="901061" y="4915165"/>
            <a:ext cx="2159956" cy="1295974"/>
          </a:xfrm>
          <a:prstGeom prst="rect">
            <a:avLst/>
          </a:prstGeom>
          <a:solidFill>
            <a:schemeClr val="accent1"/>
          </a:solidFill>
          <a:ln>
            <a:solidFill>
              <a:schemeClr val="accent1">
                <a:alpha val="20000"/>
              </a:schemeClr>
            </a:solidFill>
          </a:ln>
        </p:spPr>
      </p:pic>
      <p:pic>
        <p:nvPicPr>
          <p:cNvPr id="40" name="图片 30" descr="/data/temp/abdeea77-8b36-11f0-82ae-62c849cd9a88.jpg@base@tag=imgScale&amp;m=1&amp;w=600&amp;h=360&amp;q=95abdeea77-8b36-11f0-82ae-62c849cd9a88"/>
          <p:cNvPicPr>
            <a:picLocks noChangeAspect="1"/>
          </p:cNvPicPr>
          <p:nvPr>
            <p:custDataLst>
              <p:tags r:id="rId20"/>
            </p:custDataLst>
          </p:nvPr>
        </p:nvPicPr>
        <p:blipFill rotWithShape="1">
          <a:blip r:embed="rId21"/>
          <a:srcRect t="11833" b="11833"/>
          <a:stretch>
            <a:fillRect/>
          </a:stretch>
        </p:blipFill>
        <p:spPr>
          <a:xfrm>
            <a:off x="3707704" y="4915165"/>
            <a:ext cx="2159956" cy="1295974"/>
          </a:xfrm>
          <a:prstGeom prst="rect">
            <a:avLst/>
          </a:prstGeom>
          <a:solidFill>
            <a:schemeClr val="accent2"/>
          </a:solidFill>
          <a:ln>
            <a:solidFill>
              <a:schemeClr val="accent2">
                <a:alpha val="20000"/>
              </a:schemeClr>
            </a:solidFill>
          </a:ln>
        </p:spPr>
      </p:pic>
      <p:pic>
        <p:nvPicPr>
          <p:cNvPr id="41" name="图片 31" descr="/data/temp/abdeeb7c-8b36-11f0-82ae-62c849cd9a88.jpg@base@tag=imgScale&amp;m=1&amp;w=600&amp;h=360&amp;q=95abdeeb7c-8b36-11f0-82ae-62c849cd9a88"/>
          <p:cNvPicPr>
            <a:picLocks noChangeAspect="1"/>
          </p:cNvPicPr>
          <p:nvPr>
            <p:custDataLst>
              <p:tags r:id="rId22"/>
            </p:custDataLst>
          </p:nvPr>
        </p:nvPicPr>
        <p:blipFill rotWithShape="1">
          <a:blip r:embed="rId23"/>
          <a:srcRect t="5000" b="5000"/>
          <a:stretch>
            <a:fillRect/>
          </a:stretch>
        </p:blipFill>
        <p:spPr>
          <a:xfrm>
            <a:off x="6513712" y="4915165"/>
            <a:ext cx="2159956" cy="1295974"/>
          </a:xfrm>
          <a:prstGeom prst="rect">
            <a:avLst/>
          </a:prstGeom>
          <a:solidFill>
            <a:schemeClr val="accent3"/>
          </a:solidFill>
          <a:ln>
            <a:solidFill>
              <a:schemeClr val="accent3">
                <a:alpha val="20000"/>
              </a:schemeClr>
            </a:solidFill>
          </a:ln>
        </p:spPr>
      </p:pic>
      <p:pic>
        <p:nvPicPr>
          <p:cNvPr id="42" name="图片 32" descr="/data/temp/abdeecb1-8b36-11f0-82ae-62c849cd9a88.jpg@base@tag=imgScale&amp;m=1&amp;w=600&amp;h=360&amp;q=95abdeecb1-8b36-11f0-82ae-62c849cd9a88"/>
          <p:cNvPicPr>
            <a:picLocks noChangeAspect="1"/>
          </p:cNvPicPr>
          <p:nvPr>
            <p:custDataLst>
              <p:tags r:id="rId24"/>
            </p:custDataLst>
          </p:nvPr>
        </p:nvPicPr>
        <p:blipFill rotWithShape="1">
          <a:blip r:embed="rId25"/>
          <a:srcRect t="12278" b="4222"/>
          <a:stretch>
            <a:fillRect/>
          </a:stretch>
        </p:blipFill>
        <p:spPr>
          <a:xfrm>
            <a:off x="9336864" y="4915165"/>
            <a:ext cx="2159956" cy="1295974"/>
          </a:xfrm>
          <a:prstGeom prst="rect">
            <a:avLst/>
          </a:prstGeom>
          <a:solidFill>
            <a:schemeClr val="accent4"/>
          </a:solidFill>
          <a:ln>
            <a:solidFill>
              <a:schemeClr val="accent4">
                <a:alpha val="20000"/>
              </a:schemeClr>
            </a:solidFill>
          </a:ln>
        </p:spPr>
      </p:pic>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669882" y="443230"/>
            <a:ext cx="10852237" cy="441964"/>
          </a:xfrm>
          <a:prstGeom prst="rect">
            <a:avLst/>
          </a:prstGeom>
        </p:spPr>
        <p:txBody>
          <a:bodyPr vert="horz" wrap="square" lIns="90170" tIns="46990" rIns="90170" bIns="46990" rtlCol="0" anchor="ctr" anchorCtr="0">
            <a:norm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en-US" altLang="en-US">
                <a:solidFill>
                  <a:schemeClr val="accent1">
                    <a:lumMod val="50000"/>
                  </a:schemeClr>
                </a:solidFill>
              </a:rPr>
              <a:t>3. </a:t>
            </a:r>
            <a:r>
              <a:rPr lang="zh-CN" altLang="en-US">
                <a:solidFill>
                  <a:schemeClr val="accent1">
                    <a:lumMod val="50000"/>
                  </a:schemeClr>
                </a:solidFill>
              </a:rPr>
              <a:t>长期目标</a:t>
            </a:r>
            <a:endParaRPr lang="zh-CN" altLang="en-US">
              <a:solidFill>
                <a:schemeClr val="accent1">
                  <a:lumMod val="50000"/>
                </a:schemeClr>
              </a:solidFill>
            </a:endParaRPr>
          </a:p>
        </p:txBody>
      </p:sp>
      <p:sp>
        <p:nvSpPr>
          <p:cNvPr id="2" name="矩形 3"/>
          <p:cNvSpPr/>
          <p:nvPr>
            <p:custDataLst>
              <p:tags r:id="rId2"/>
            </p:custDataLst>
          </p:nvPr>
        </p:nvSpPr>
        <p:spPr>
          <a:xfrm>
            <a:off x="2141746" y="1986632"/>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长期目标通常指</a:t>
            </a:r>
            <a:r>
              <a:rPr lang="en-US" altLang="zh-CN" sz="1600">
                <a:solidFill>
                  <a:schemeClr val="tx1">
                    <a:lumMod val="85000"/>
                    <a:lumOff val="15000"/>
                  </a:schemeClr>
                </a:solidFill>
                <a:latin typeface="+mn-ea"/>
                <a:cs typeface="+mn-ea"/>
                <a:sym typeface="+mn-ea"/>
              </a:rPr>
              <a:t>5</a:t>
            </a:r>
            <a:r>
              <a:rPr lang="zh-CN" altLang="en-US" sz="1600">
                <a:solidFill>
                  <a:schemeClr val="tx1">
                    <a:lumMod val="85000"/>
                    <a:lumOff val="15000"/>
                  </a:schemeClr>
                </a:solidFill>
                <a:latin typeface="+mn-ea"/>
                <a:cs typeface="+mn-ea"/>
                <a:sym typeface="+mn-ea"/>
              </a:rPr>
              <a:t>～</a:t>
            </a:r>
            <a:r>
              <a:rPr lang="en-US" altLang="zh-CN" sz="1600">
                <a:solidFill>
                  <a:schemeClr val="tx1">
                    <a:lumMod val="85000"/>
                    <a:lumOff val="15000"/>
                  </a:schemeClr>
                </a:solidFill>
                <a:latin typeface="+mn-ea"/>
                <a:cs typeface="+mn-ea"/>
                <a:sym typeface="+mn-ea"/>
              </a:rPr>
              <a:t>10</a:t>
            </a:r>
            <a:r>
              <a:rPr lang="zh-CN" altLang="en-US" sz="1600">
                <a:solidFill>
                  <a:schemeClr val="tx1">
                    <a:lumMod val="85000"/>
                    <a:lumOff val="15000"/>
                  </a:schemeClr>
                </a:solidFill>
                <a:latin typeface="+mn-ea"/>
                <a:cs typeface="+mn-ea"/>
                <a:sym typeface="+mn-ea"/>
              </a:rPr>
              <a:t>年的计划，它们往往较为宽泛且不够明确，会根据个人状况和外部环境的变动而调整。</a:t>
            </a:r>
            <a:endParaRPr lang="zh-CN" altLang="en-US" sz="1600">
              <a:solidFill>
                <a:schemeClr val="tx1">
                  <a:lumMod val="85000"/>
                  <a:lumOff val="15000"/>
                </a:schemeClr>
              </a:solidFill>
              <a:latin typeface="+mn-ea"/>
              <a:cs typeface="+mn-ea"/>
              <a:sym typeface="+mn-ea"/>
            </a:endParaRPr>
          </a:p>
        </p:txBody>
      </p:sp>
      <p:sp>
        <p:nvSpPr>
          <p:cNvPr id="3" name="矩形 4"/>
          <p:cNvSpPr/>
          <p:nvPr>
            <p:custDataLst>
              <p:tags r:id="rId3"/>
            </p:custDataLst>
          </p:nvPr>
        </p:nvSpPr>
        <p:spPr>
          <a:xfrm>
            <a:off x="2141111" y="1523046"/>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1"/>
                </a:solidFill>
                <a:latin typeface="+mn-ea"/>
                <a:cs typeface="+mn-ea"/>
                <a:sym typeface="+mn-ea"/>
              </a:rPr>
              <a:t>长期目标的时间框架与特点</a:t>
            </a:r>
            <a:endParaRPr lang="zh-CN" altLang="en-US" sz="2000" b="1">
              <a:solidFill>
                <a:schemeClr val="accent1"/>
              </a:solidFill>
              <a:latin typeface="+mn-ea"/>
              <a:cs typeface="+mn-ea"/>
              <a:sym typeface="+mn-ea"/>
            </a:endParaRPr>
          </a:p>
        </p:txBody>
      </p:sp>
      <p:sp>
        <p:nvSpPr>
          <p:cNvPr id="14" name="矩形 5"/>
          <p:cNvSpPr/>
          <p:nvPr>
            <p:custDataLst>
              <p:tags r:id="rId4"/>
            </p:custDataLst>
          </p:nvPr>
        </p:nvSpPr>
        <p:spPr>
          <a:xfrm>
            <a:off x="1241880" y="1589091"/>
            <a:ext cx="579646" cy="579646"/>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dirty="0">
                <a:solidFill>
                  <a:schemeClr val="lt1">
                    <a:lumMod val="100000"/>
                  </a:schemeClr>
                </a:solidFill>
                <a:latin typeface="+mn-ea"/>
                <a:cs typeface="+mn-ea"/>
                <a:sym typeface="+mn-ea"/>
              </a:rPr>
              <a:t>01</a:t>
            </a:r>
            <a:endParaRPr lang="en-US" altLang="zh-CN" sz="2400" dirty="0">
              <a:solidFill>
                <a:schemeClr val="lt1">
                  <a:lumMod val="100000"/>
                </a:schemeClr>
              </a:solidFill>
              <a:latin typeface="+mn-ea"/>
              <a:cs typeface="+mn-ea"/>
              <a:sym typeface="+mn-ea"/>
            </a:endParaRPr>
          </a:p>
        </p:txBody>
      </p:sp>
      <p:sp>
        <p:nvSpPr>
          <p:cNvPr id="15" name="矩形 7"/>
          <p:cNvSpPr/>
          <p:nvPr>
            <p:custDataLst>
              <p:tags r:id="rId5"/>
            </p:custDataLst>
          </p:nvPr>
        </p:nvSpPr>
        <p:spPr>
          <a:xfrm>
            <a:off x="2150002" y="3168460"/>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长期目标的设计重点在于勾勒大致框架，应与个人价值观相符，既有可能达成，又充满挑战性。</a:t>
            </a:r>
            <a:endParaRPr lang="zh-CN" altLang="en-US" sz="1600">
              <a:solidFill>
                <a:schemeClr val="tx1">
                  <a:lumMod val="85000"/>
                  <a:lumOff val="15000"/>
                </a:schemeClr>
              </a:solidFill>
              <a:latin typeface="+mn-ea"/>
              <a:cs typeface="+mn-ea"/>
              <a:sym typeface="+mn-ea"/>
            </a:endParaRPr>
          </a:p>
        </p:txBody>
      </p:sp>
      <p:sp>
        <p:nvSpPr>
          <p:cNvPr id="16" name="矩形 8"/>
          <p:cNvSpPr/>
          <p:nvPr>
            <p:custDataLst>
              <p:tags r:id="rId6"/>
            </p:custDataLst>
          </p:nvPr>
        </p:nvSpPr>
        <p:spPr>
          <a:xfrm>
            <a:off x="2149366" y="2704239"/>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2"/>
                </a:solidFill>
                <a:latin typeface="+mn-ea"/>
                <a:cs typeface="+mn-ea"/>
                <a:sym typeface="+mn-ea"/>
              </a:rPr>
              <a:t>长期目标与个人价值观的一致性</a:t>
            </a:r>
            <a:endParaRPr lang="zh-CN" altLang="en-US" sz="2000" b="1">
              <a:solidFill>
                <a:schemeClr val="accent2"/>
              </a:solidFill>
              <a:latin typeface="+mn-ea"/>
              <a:cs typeface="+mn-ea"/>
              <a:sym typeface="+mn-ea"/>
            </a:endParaRPr>
          </a:p>
        </p:txBody>
      </p:sp>
      <p:sp>
        <p:nvSpPr>
          <p:cNvPr id="17" name="矩形 9"/>
          <p:cNvSpPr/>
          <p:nvPr>
            <p:custDataLst>
              <p:tags r:id="rId7"/>
            </p:custDataLst>
          </p:nvPr>
        </p:nvSpPr>
        <p:spPr>
          <a:xfrm>
            <a:off x="1250136" y="2770919"/>
            <a:ext cx="579646" cy="579646"/>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02</a:t>
            </a:r>
            <a:endParaRPr lang="en-US" altLang="zh-CN" sz="2400">
              <a:solidFill>
                <a:schemeClr val="lt1">
                  <a:lumMod val="100000"/>
                </a:schemeClr>
              </a:solidFill>
              <a:latin typeface="+mn-ea"/>
              <a:cs typeface="+mn-ea"/>
              <a:sym typeface="+mn-ea"/>
            </a:endParaRPr>
          </a:p>
        </p:txBody>
      </p:sp>
      <p:sp>
        <p:nvSpPr>
          <p:cNvPr id="18" name="矩形 10"/>
          <p:cNvSpPr/>
          <p:nvPr>
            <p:custDataLst>
              <p:tags r:id="rId8"/>
            </p:custDataLst>
          </p:nvPr>
        </p:nvSpPr>
        <p:spPr>
          <a:xfrm>
            <a:off x="2141111" y="4359179"/>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设定的长期目标应是经过深思熟虑的选择，并且要与社会发展的需求相吻合，既有可能达成，又充满挑战性。</a:t>
            </a:r>
            <a:endParaRPr lang="zh-CN" altLang="en-US" sz="1600">
              <a:solidFill>
                <a:schemeClr val="tx1">
                  <a:lumMod val="85000"/>
                  <a:lumOff val="15000"/>
                </a:schemeClr>
              </a:solidFill>
              <a:latin typeface="+mn-ea"/>
              <a:cs typeface="+mn-ea"/>
              <a:sym typeface="+mn-ea"/>
            </a:endParaRPr>
          </a:p>
        </p:txBody>
      </p:sp>
      <p:sp>
        <p:nvSpPr>
          <p:cNvPr id="19" name="矩形 11"/>
          <p:cNvSpPr/>
          <p:nvPr>
            <p:custDataLst>
              <p:tags r:id="rId9"/>
            </p:custDataLst>
          </p:nvPr>
        </p:nvSpPr>
        <p:spPr>
          <a:xfrm>
            <a:off x="2140476" y="3895592"/>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3"/>
                </a:solidFill>
                <a:latin typeface="+mn-ea"/>
                <a:cs typeface="+mn-ea"/>
                <a:sym typeface="+mn-ea"/>
              </a:rPr>
              <a:t>长期目标的挑战性与社会需求</a:t>
            </a:r>
            <a:endParaRPr lang="zh-CN" altLang="en-US" sz="2000" b="1">
              <a:solidFill>
                <a:schemeClr val="accent3"/>
              </a:solidFill>
              <a:latin typeface="+mn-ea"/>
              <a:cs typeface="+mn-ea"/>
              <a:sym typeface="+mn-ea"/>
            </a:endParaRPr>
          </a:p>
        </p:txBody>
      </p:sp>
      <p:sp>
        <p:nvSpPr>
          <p:cNvPr id="23" name="矩形 12"/>
          <p:cNvSpPr/>
          <p:nvPr>
            <p:custDataLst>
              <p:tags r:id="rId10"/>
            </p:custDataLst>
          </p:nvPr>
        </p:nvSpPr>
        <p:spPr>
          <a:xfrm>
            <a:off x="1241245" y="3961638"/>
            <a:ext cx="579646" cy="579646"/>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03</a:t>
            </a:r>
            <a:endParaRPr lang="en-US" altLang="zh-CN" sz="2400">
              <a:solidFill>
                <a:schemeClr val="lt1">
                  <a:lumMod val="100000"/>
                </a:schemeClr>
              </a:solidFill>
              <a:latin typeface="+mn-ea"/>
              <a:cs typeface="+mn-ea"/>
              <a:sym typeface="+mn-ea"/>
            </a:endParaRPr>
          </a:p>
        </p:txBody>
      </p:sp>
      <p:sp>
        <p:nvSpPr>
          <p:cNvPr id="24" name="矩形 19"/>
          <p:cNvSpPr/>
          <p:nvPr>
            <p:custDataLst>
              <p:tags r:id="rId11"/>
            </p:custDataLst>
          </p:nvPr>
        </p:nvSpPr>
        <p:spPr>
          <a:xfrm>
            <a:off x="2150002" y="5511795"/>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长期目标由于时间跨度较长，需要根据个人生活目标和外部环境的变动进行调整，确保其实现的可能性。</a:t>
            </a:r>
            <a:endParaRPr lang="zh-CN" altLang="en-US" sz="1600">
              <a:solidFill>
                <a:schemeClr val="tx1">
                  <a:lumMod val="85000"/>
                  <a:lumOff val="15000"/>
                </a:schemeClr>
              </a:solidFill>
              <a:latin typeface="+mn-ea"/>
              <a:cs typeface="+mn-ea"/>
              <a:sym typeface="+mn-ea"/>
            </a:endParaRPr>
          </a:p>
        </p:txBody>
      </p:sp>
      <p:sp>
        <p:nvSpPr>
          <p:cNvPr id="25" name="矩形 20"/>
          <p:cNvSpPr/>
          <p:nvPr>
            <p:custDataLst>
              <p:tags r:id="rId12"/>
            </p:custDataLst>
          </p:nvPr>
        </p:nvSpPr>
        <p:spPr>
          <a:xfrm>
            <a:off x="2149366" y="5047573"/>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4"/>
                </a:solidFill>
                <a:latin typeface="+mn-ea"/>
                <a:cs typeface="+mn-ea"/>
                <a:sym typeface="+mn-ea"/>
              </a:rPr>
              <a:t>长期目标的调整与实现可能性</a:t>
            </a:r>
            <a:endParaRPr lang="zh-CN" altLang="en-US" sz="2000" b="1">
              <a:solidFill>
                <a:schemeClr val="accent4"/>
              </a:solidFill>
              <a:latin typeface="+mn-ea"/>
              <a:cs typeface="+mn-ea"/>
              <a:sym typeface="+mn-ea"/>
            </a:endParaRPr>
          </a:p>
        </p:txBody>
      </p:sp>
      <p:sp>
        <p:nvSpPr>
          <p:cNvPr id="26" name="矩形 21"/>
          <p:cNvSpPr/>
          <p:nvPr>
            <p:custDataLst>
              <p:tags r:id="rId13"/>
            </p:custDataLst>
          </p:nvPr>
        </p:nvSpPr>
        <p:spPr>
          <a:xfrm>
            <a:off x="1250136" y="5114253"/>
            <a:ext cx="579646" cy="579646"/>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04</a:t>
            </a:r>
            <a:endParaRPr lang="en-US" altLang="zh-CN" sz="2400">
              <a:solidFill>
                <a:schemeClr val="lt1">
                  <a:lumMod val="100000"/>
                </a:schemeClr>
              </a:solidFill>
              <a:latin typeface="+mn-ea"/>
              <a:cs typeface="+mn-ea"/>
              <a:sym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827997" y="163195"/>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en-US" altLang="en-US">
                <a:solidFill>
                  <a:schemeClr val="accent1">
                    <a:lumMod val="50000"/>
                  </a:schemeClr>
                </a:solidFill>
              </a:rPr>
              <a:t>4. </a:t>
            </a:r>
            <a:r>
              <a:rPr lang="zh-CN" altLang="en-US">
                <a:solidFill>
                  <a:schemeClr val="accent1">
                    <a:lumMod val="50000"/>
                  </a:schemeClr>
                </a:solidFill>
              </a:rPr>
              <a:t>人生目标</a:t>
            </a:r>
            <a:endParaRPr lang="zh-CN" altLang="en-US">
              <a:solidFill>
                <a:schemeClr val="accent1">
                  <a:lumMod val="50000"/>
                </a:schemeClr>
              </a:solidFill>
            </a:endParaRPr>
          </a:p>
        </p:txBody>
      </p:sp>
      <p:sp>
        <p:nvSpPr>
          <p:cNvPr id="2" name="矩形 5"/>
          <p:cNvSpPr/>
          <p:nvPr>
            <p:custDataLst>
              <p:tags r:id="rId2"/>
            </p:custDataLst>
          </p:nvPr>
        </p:nvSpPr>
        <p:spPr>
          <a:xfrm>
            <a:off x="828496" y="2725781"/>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人生目标的定义与时间跨度</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827861" y="3326553"/>
            <a:ext cx="2167684"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人生目标是整个人生的发展目标，时间跨度长达</a:t>
            </a:r>
            <a:r>
              <a:rPr lang="en-US" altLang="zh-CN" sz="1600" dirty="0">
                <a:ln>
                  <a:noFill/>
                  <a:prstDash val="sysDot"/>
                </a:ln>
                <a:solidFill>
                  <a:schemeClr val="tx1">
                    <a:lumMod val="85000"/>
                    <a:lumOff val="15000"/>
                  </a:schemeClr>
                </a:solidFill>
                <a:latin typeface="+mn-ea"/>
                <a:cs typeface="+mn-ea"/>
                <a:sym typeface="+mn-ea"/>
              </a:rPr>
              <a:t>40</a:t>
            </a:r>
            <a:r>
              <a:rPr lang="zh-CN" altLang="en-US" sz="1600" dirty="0">
                <a:ln>
                  <a:noFill/>
                  <a:prstDash val="sysDot"/>
                </a:ln>
                <a:solidFill>
                  <a:schemeClr val="tx1">
                    <a:lumMod val="85000"/>
                    <a:lumOff val="15000"/>
                  </a:schemeClr>
                </a:solidFill>
                <a:latin typeface="+mn-ea"/>
                <a:cs typeface="+mn-ea"/>
                <a:sym typeface="+mn-ea"/>
              </a:rPr>
              <a:t>年或以上，是设定整个人生发展目标和阶梯的重要组成部分。</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abd41048-8b36-11f0-b0de-e6c459919321.jpg@base@tag=imgScale&amp;m=1&amp;w=475&amp;h=738&amp;q=95abd41048-8b36-11f0-b0de-e6c459919321"/>
          <p:cNvPicPr>
            <a:picLocks noChangeAspect="1"/>
          </p:cNvPicPr>
          <p:nvPr>
            <p:custDataLst>
              <p:tags r:id="rId4"/>
            </p:custDataLst>
          </p:nvPr>
        </p:nvPicPr>
        <p:blipFill>
          <a:blip r:embed="rId5"/>
          <a:srcRect l="4943" r="4943"/>
          <a:stretch>
            <a:fillRect/>
          </a:stretch>
        </p:blipFill>
        <p:spPr>
          <a:xfrm>
            <a:off x="1260475" y="798830"/>
            <a:ext cx="1163955" cy="1808480"/>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974090" y="1454785"/>
            <a:ext cx="397510" cy="318770"/>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data/temp/abd4120f-8b36-11f0-b0de-e6c459919321.jpg@base@tag=imgScale&amp;m=1&amp;w=475&amp;h=738&amp;q=95abd4120f-8b36-11f0-b0de-e6c459919321"/>
          <p:cNvPicPr>
            <a:picLocks noChangeAspect="1"/>
          </p:cNvPicPr>
          <p:nvPr>
            <p:custDataLst>
              <p:tags r:id="rId7"/>
            </p:custDataLst>
          </p:nvPr>
        </p:nvPicPr>
        <p:blipFill>
          <a:blip r:embed="rId8"/>
          <a:srcRect l="17816" r="17816"/>
          <a:stretch>
            <a:fillRect/>
          </a:stretch>
        </p:blipFill>
        <p:spPr>
          <a:xfrm>
            <a:off x="3892550" y="802640"/>
            <a:ext cx="1163955" cy="1808480"/>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3571875" y="1444625"/>
            <a:ext cx="397510" cy="318770"/>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3467219" y="2721335"/>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人生目标与职业生涯规划的互动</a:t>
            </a:r>
            <a:endParaRPr lang="zh-CN" altLang="en-US" b="1">
              <a:solidFill>
                <a:schemeClr val="accent2"/>
              </a:solidFill>
              <a:latin typeface="+mn-ea"/>
              <a:cs typeface="+mn-ea"/>
            </a:endParaRPr>
          </a:p>
        </p:txBody>
      </p:sp>
      <p:sp>
        <p:nvSpPr>
          <p:cNvPr id="21" name="矩形 14"/>
          <p:cNvSpPr/>
          <p:nvPr>
            <p:custDataLst>
              <p:tags r:id="rId11"/>
            </p:custDataLst>
          </p:nvPr>
        </p:nvSpPr>
        <p:spPr>
          <a:xfrm>
            <a:off x="3466584" y="3332269"/>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加强以明确人生目标为重要内容的职业生涯规划，通过人生目标与有效职业生涯规划的良性互动，可以使个体明确方向、认知自我。</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abd41082-8b36-11f0-b0de-e6c459919321.jpg@base@tag=imgScale&amp;m=1&amp;w=475&amp;h=738&amp;q=95abd41082-8b36-11f0-b0de-e6c459919321"/>
          <p:cNvPicPr>
            <a:picLocks noChangeAspect="1"/>
          </p:cNvPicPr>
          <p:nvPr>
            <p:custDataLst>
              <p:tags r:id="rId12"/>
            </p:custDataLst>
          </p:nvPr>
        </p:nvPicPr>
        <p:blipFill>
          <a:blip r:embed="rId13"/>
          <a:srcRect l="17816" r="17816"/>
          <a:stretch>
            <a:fillRect/>
          </a:stretch>
        </p:blipFill>
        <p:spPr>
          <a:xfrm>
            <a:off x="6526530" y="802640"/>
            <a:ext cx="1163955" cy="1808480"/>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210300" y="1444625"/>
            <a:ext cx="397510" cy="318770"/>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6084349" y="2721335"/>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人生目标的明确方向与自我认知</a:t>
            </a:r>
            <a:endParaRPr lang="zh-CN" altLang="en-US" b="1">
              <a:solidFill>
                <a:schemeClr val="accent3"/>
              </a:solidFill>
              <a:latin typeface="+mn-ea"/>
              <a:cs typeface="+mn-ea"/>
            </a:endParaRPr>
          </a:p>
        </p:txBody>
      </p:sp>
      <p:sp>
        <p:nvSpPr>
          <p:cNvPr id="30" name="矩形 23"/>
          <p:cNvSpPr/>
          <p:nvPr>
            <p:custDataLst>
              <p:tags r:id="rId16"/>
            </p:custDataLst>
          </p:nvPr>
        </p:nvSpPr>
        <p:spPr>
          <a:xfrm>
            <a:off x="6076728" y="3332269"/>
            <a:ext cx="217467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通过设定人生目标，个体可以准确定位职业方向，确立人生的方向，同时加强自我认知。</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data/temp/abd411ae-8b36-11f0-b0de-e6c459919321.jpg@base@tag=imgScale&amp;m=1&amp;w=475&amp;h=738&amp;q=95abd411ae-8b36-11f0-b0de-e6c459919321"/>
          <p:cNvPicPr>
            <a:picLocks noChangeAspect="1"/>
          </p:cNvPicPr>
          <p:nvPr>
            <p:custDataLst>
              <p:tags r:id="rId17"/>
            </p:custDataLst>
          </p:nvPr>
        </p:nvPicPr>
        <p:blipFill rotWithShape="1">
          <a:blip r:embed="rId18"/>
          <a:srcRect l="20124" r="20124"/>
          <a:stretch>
            <a:fillRect/>
          </a:stretch>
        </p:blipFill>
        <p:spPr>
          <a:xfrm>
            <a:off x="9086850" y="798830"/>
            <a:ext cx="1163955" cy="1808480"/>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8827135" y="1454785"/>
            <a:ext cx="397510" cy="318770"/>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8658929" y="2725781"/>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人生目标与职业定位的确立</a:t>
            </a:r>
            <a:endParaRPr lang="zh-CN" altLang="en-US" b="1" dirty="0">
              <a:solidFill>
                <a:schemeClr val="accent4"/>
              </a:solidFill>
              <a:latin typeface="+mn-ea"/>
              <a:cs typeface="+mn-ea"/>
            </a:endParaRPr>
          </a:p>
        </p:txBody>
      </p:sp>
      <p:sp>
        <p:nvSpPr>
          <p:cNvPr id="34" name="矩形 25"/>
          <p:cNvSpPr/>
          <p:nvPr>
            <p:custDataLst>
              <p:tags r:id="rId21"/>
            </p:custDataLst>
          </p:nvPr>
        </p:nvSpPr>
        <p:spPr>
          <a:xfrm>
            <a:off x="8658294" y="3327823"/>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人生目标的设定有助于个体确立职业定位，通过明确的人生目标和职业生涯规划的互动，可以更好地实现个人价值。</a:t>
            </a:r>
            <a:endParaRPr lang="zh-CN" altLang="en-US" sz="1600" dirty="0">
              <a:ln>
                <a:noFill/>
                <a:prstDash val="sysDot"/>
              </a:ln>
              <a:solidFill>
                <a:schemeClr val="tx1">
                  <a:lumMod val="85000"/>
                  <a:lumOff val="15000"/>
                </a:schemeClr>
              </a:solidFill>
              <a:latin typeface="+mn-ea"/>
              <a:cs typeface="+mn-ea"/>
              <a:sym typeface="+mn-ea"/>
            </a:endParaRPr>
          </a:p>
        </p:txBody>
      </p:sp>
      <p:sp>
        <p:nvSpPr>
          <p:cNvPr id="5" name="文本框 4"/>
          <p:cNvSpPr txBox="1"/>
          <p:nvPr/>
        </p:nvSpPr>
        <p:spPr>
          <a:xfrm>
            <a:off x="887095" y="5588635"/>
            <a:ext cx="9587230" cy="798830"/>
          </a:xfrm>
          <a:prstGeom prst="rect">
            <a:avLst/>
          </a:prstGeom>
          <a:noFill/>
        </p:spPr>
        <p:txBody>
          <a:bodyPr wrap="square" rtlCol="0">
            <a:spAutoFit/>
          </a:bodyPr>
          <a:p>
            <a:r>
              <a:rPr lang="zh-CN" altLang="en-US" sz="2800">
                <a:solidFill>
                  <a:schemeClr val="accent1">
                    <a:lumMod val="50000"/>
                  </a:schemeClr>
                </a:solidFill>
              </a:rPr>
              <a:t>（二）按照性质分类</a:t>
            </a:r>
            <a:endParaRPr lang="zh-CN" altLang="en-US" sz="2800">
              <a:solidFill>
                <a:schemeClr val="accent1">
                  <a:lumMod val="50000"/>
                </a:schemeClr>
              </a:solidFill>
            </a:endParaRPr>
          </a:p>
          <a:p>
            <a:r>
              <a:rPr lang="zh-CN" altLang="en-US"/>
              <a:t>职业生涯目标，可以分为外职业生涯目标和内职业生涯目标（见第一章内容）。</a:t>
            </a:r>
            <a:endParaRPr lang="zh-CN" altLang="en-US"/>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751205" y="168910"/>
            <a:ext cx="10852150" cy="1352550"/>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3600">
                <a:solidFill>
                  <a:schemeClr val="accent1">
                    <a:lumMod val="50000"/>
                  </a:schemeClr>
                </a:solidFill>
              </a:rPr>
              <a:t>二、目标设定的原则</a:t>
            </a:r>
            <a:endParaRPr lang="zh-CN" altLang="en-US" sz="3600">
              <a:solidFill>
                <a:schemeClr val="accent1">
                  <a:lumMod val="50000"/>
                </a:schemeClr>
              </a:solidFill>
            </a:endParaRPr>
          </a:p>
          <a:p>
            <a:r>
              <a:rPr lang="zh-CN" altLang="en-US" sz="2800">
                <a:solidFill>
                  <a:schemeClr val="accent1">
                    <a:lumMod val="50000"/>
                  </a:schemeClr>
                </a:solidFill>
              </a:rPr>
              <a:t>（一）明确性（</a:t>
            </a:r>
            <a:r>
              <a:rPr lang="en-US" altLang="zh-CN" sz="2800">
                <a:solidFill>
                  <a:schemeClr val="accent1">
                    <a:lumMod val="50000"/>
                  </a:schemeClr>
                </a:solidFill>
              </a:rPr>
              <a:t>Specificity</a:t>
            </a:r>
            <a:r>
              <a:rPr lang="zh-CN" altLang="en-US" sz="2800">
                <a:solidFill>
                  <a:schemeClr val="accent1">
                    <a:lumMod val="50000"/>
                  </a:schemeClr>
                </a:solidFill>
              </a:rPr>
              <a:t>）</a:t>
            </a:r>
            <a:endParaRPr lang="zh-CN" altLang="en-US" sz="2800">
              <a:solidFill>
                <a:schemeClr val="accent1">
                  <a:lumMod val="50000"/>
                </a:schemeClr>
              </a:solidFill>
            </a:endParaRPr>
          </a:p>
        </p:txBody>
      </p:sp>
      <p:sp>
        <p:nvSpPr>
          <p:cNvPr id="2" name="矩形 5"/>
          <p:cNvSpPr/>
          <p:nvPr>
            <p:custDataLst>
              <p:tags r:id="rId2"/>
            </p:custDataLst>
          </p:nvPr>
        </p:nvSpPr>
        <p:spPr>
          <a:xfrm>
            <a:off x="803096" y="3501116"/>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目标设定的清晰性重要性</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751026" y="4129193"/>
            <a:ext cx="2167684"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明确性是确保职业目标具有清晰性的重要原则，有助于所有相关方对目标有共同的理解，并为后续的行动计划提供坚实的基础。</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a302759e-8b37-11f0-8657-4aa156a3e818.jpg@base@tag=imgScale&amp;m=1&amp;w=475&amp;h=738&amp;q=95a302759e-8b37-11f0-8657-4aa156a3e818"/>
          <p:cNvPicPr>
            <a:picLocks noChangeAspect="1"/>
          </p:cNvPicPr>
          <p:nvPr>
            <p:custDataLst>
              <p:tags r:id="rId4"/>
            </p:custDataLst>
          </p:nvPr>
        </p:nvPicPr>
        <p:blipFill>
          <a:blip r:embed="rId5"/>
          <a:srcRect l="17816" r="17816"/>
          <a:stretch>
            <a:fillRect/>
          </a:stretch>
        </p:blipFill>
        <p:spPr>
          <a:xfrm>
            <a:off x="1342390" y="1663065"/>
            <a:ext cx="1089025" cy="1692275"/>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056005" y="2319020"/>
            <a:ext cx="206375" cy="371475"/>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data/temp/a30275e4-8b37-11f0-8657-4aa156a3e818.jpg@base@tag=imgScale&amp;m=1&amp;w=475&amp;h=738&amp;q=95a30275e4-8b37-11f0-8657-4aa156a3e818"/>
          <p:cNvPicPr>
            <a:picLocks noChangeAspect="1"/>
          </p:cNvPicPr>
          <p:nvPr>
            <p:custDataLst>
              <p:tags r:id="rId7"/>
            </p:custDataLst>
          </p:nvPr>
        </p:nvPicPr>
        <p:blipFill>
          <a:blip r:embed="rId8"/>
          <a:srcRect l="17816" r="17816"/>
          <a:stretch>
            <a:fillRect/>
          </a:stretch>
        </p:blipFill>
        <p:spPr>
          <a:xfrm>
            <a:off x="3974465" y="1666875"/>
            <a:ext cx="1089025" cy="1692275"/>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3653790" y="2308860"/>
            <a:ext cx="206375" cy="371475"/>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3441819" y="3496670"/>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如何界定具体的职业目标</a:t>
            </a:r>
            <a:endParaRPr lang="zh-CN" altLang="en-US" b="1">
              <a:solidFill>
                <a:schemeClr val="accent2"/>
              </a:solidFill>
              <a:latin typeface="+mn-ea"/>
              <a:cs typeface="+mn-ea"/>
            </a:endParaRPr>
          </a:p>
        </p:txBody>
      </p:sp>
      <p:sp>
        <p:nvSpPr>
          <p:cNvPr id="21" name="矩形 14"/>
          <p:cNvSpPr/>
          <p:nvPr>
            <p:custDataLst>
              <p:tags r:id="rId11"/>
            </p:custDataLst>
          </p:nvPr>
        </p:nvSpPr>
        <p:spPr>
          <a:xfrm>
            <a:off x="3389749" y="4134909"/>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设定职业目标时，应避免使用模糊或泛泛的语言，而应明确界定目标的具体内容、范围和期望成果。</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a302782e-8b37-11f0-8657-4aa156a3e818.jpg@base@tag=imgScale&amp;m=1&amp;w=475&amp;h=738&amp;q=95a302782e-8b37-11f0-8657-4aa156a3e818"/>
          <p:cNvPicPr>
            <a:picLocks noChangeAspect="1"/>
          </p:cNvPicPr>
          <p:nvPr>
            <p:custDataLst>
              <p:tags r:id="rId12"/>
            </p:custDataLst>
          </p:nvPr>
        </p:nvPicPr>
        <p:blipFill>
          <a:blip r:embed="rId13"/>
          <a:srcRect l="17816" r="17816"/>
          <a:stretch>
            <a:fillRect/>
          </a:stretch>
        </p:blipFill>
        <p:spPr>
          <a:xfrm>
            <a:off x="6608445" y="1666875"/>
            <a:ext cx="1089025" cy="1692275"/>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292215" y="2308860"/>
            <a:ext cx="206375" cy="371475"/>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6058949" y="3496670"/>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具体内容、范围和期望成果的明确</a:t>
            </a:r>
            <a:endParaRPr lang="zh-CN" altLang="en-US" b="1">
              <a:solidFill>
                <a:schemeClr val="accent3"/>
              </a:solidFill>
              <a:latin typeface="+mn-ea"/>
              <a:cs typeface="+mn-ea"/>
            </a:endParaRPr>
          </a:p>
        </p:txBody>
      </p:sp>
      <p:sp>
        <p:nvSpPr>
          <p:cNvPr id="30" name="矩形 23"/>
          <p:cNvSpPr/>
          <p:nvPr>
            <p:custDataLst>
              <p:tags r:id="rId16"/>
            </p:custDataLst>
          </p:nvPr>
        </p:nvSpPr>
        <p:spPr>
          <a:xfrm>
            <a:off x="5999893" y="4134909"/>
            <a:ext cx="217467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具体化目标的内容、范围和期望成果，可以确保目标的明确性，为实现目标提供清晰的行动指南。</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data/temp/a3027845-8b37-11f0-8657-4aa156a3e818.jpg@base@tag=imgScale&amp;m=1&amp;w=475&amp;h=738&amp;q=95a3027845-8b37-11f0-8657-4aa156a3e818"/>
          <p:cNvPicPr>
            <a:picLocks noChangeAspect="1"/>
          </p:cNvPicPr>
          <p:nvPr>
            <p:custDataLst>
              <p:tags r:id="rId17"/>
            </p:custDataLst>
          </p:nvPr>
        </p:nvPicPr>
        <p:blipFill rotWithShape="1">
          <a:blip r:embed="rId18"/>
          <a:srcRect l="17990" r="17990"/>
          <a:stretch>
            <a:fillRect/>
          </a:stretch>
        </p:blipFill>
        <p:spPr>
          <a:xfrm>
            <a:off x="9168765" y="1663065"/>
            <a:ext cx="1089025" cy="1692275"/>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8909050" y="2319020"/>
            <a:ext cx="206375" cy="371475"/>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8633529" y="3501116"/>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共同理解与行动计划基础</a:t>
            </a:r>
            <a:endParaRPr lang="zh-CN" altLang="en-US" b="1" dirty="0">
              <a:solidFill>
                <a:schemeClr val="accent4"/>
              </a:solidFill>
              <a:latin typeface="+mn-ea"/>
              <a:cs typeface="+mn-ea"/>
            </a:endParaRPr>
          </a:p>
        </p:txBody>
      </p:sp>
      <p:sp>
        <p:nvSpPr>
          <p:cNvPr id="34" name="矩形 25"/>
          <p:cNvSpPr/>
          <p:nvPr>
            <p:custDataLst>
              <p:tags r:id="rId21"/>
            </p:custDataLst>
          </p:nvPr>
        </p:nvSpPr>
        <p:spPr>
          <a:xfrm>
            <a:off x="8581459" y="4130463"/>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通过明确的职业目标设定，可以促进团队或个人之间对目标的共同理解，为制定有效的行动计划奠定基础。</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noAutofit/>
          </a:bodyPr>
          <a:lstStyle/>
          <a:p>
            <a:r>
              <a:rPr lang="zh-CN" altLang="en-US" sz="2800">
                <a:solidFill>
                  <a:schemeClr val="accent1">
                    <a:lumMod val="50000"/>
                  </a:schemeClr>
                </a:solidFill>
              </a:rPr>
              <a:t>（二）可衡量性（</a:t>
            </a:r>
            <a:r>
              <a:rPr lang="en-US" altLang="zh-CN" sz="2800">
                <a:solidFill>
                  <a:schemeClr val="accent1">
                    <a:lumMod val="50000"/>
                  </a:schemeClr>
                </a:solidFill>
              </a:rPr>
              <a:t>Measurability</a:t>
            </a:r>
            <a:r>
              <a:rPr lang="zh-CN" altLang="en-US" sz="2800">
                <a:solidFill>
                  <a:schemeClr val="accent1">
                    <a:lumMod val="50000"/>
                  </a:schemeClr>
                </a:solidFill>
              </a:rPr>
              <a:t>）</a:t>
            </a:r>
            <a:endParaRPr lang="zh-CN" altLang="en-US" sz="2800">
              <a:solidFill>
                <a:schemeClr val="accent1">
                  <a:lumMod val="50000"/>
                </a:schemeClr>
              </a:solidFill>
            </a:endParaRPr>
          </a:p>
        </p:txBody>
      </p:sp>
      <p:pic>
        <p:nvPicPr>
          <p:cNvPr id="12" name="图片 11" descr="/data/temp/a32c0018-8b37-11f0-b0de-e6c459919321.jpg@base@tag=imgScale&amp;m=1&amp;w=927&amp;h=1262&amp;q=95a32c0018-8b37-11f0-b0de-e6c459919321"/>
          <p:cNvPicPr>
            <a:picLocks noChangeAspect="1"/>
          </p:cNvPicPr>
          <p:nvPr>
            <p:custDataLst>
              <p:tags r:id="rId2"/>
            </p:custDataLst>
          </p:nvPr>
        </p:nvPicPr>
        <p:blipFill rotWithShape="1">
          <a:blip r:embed="rId3">
            <a:lum bright="-6000" contrast="12000"/>
          </a:blip>
          <a:srcRect l="12875" r="13668"/>
          <a:stretch>
            <a:fillRect/>
          </a:stretch>
        </p:blipFill>
        <p:spPr>
          <a:xfrm>
            <a:off x="624205" y="1671955"/>
            <a:ext cx="3340735" cy="4547870"/>
          </a:xfrm>
          <a:prstGeom prst="round2DiagRect">
            <a:avLst>
              <a:gd name="adj1" fmla="val 27364"/>
              <a:gd name="adj2" fmla="val 0"/>
            </a:avLst>
          </a:prstGeom>
          <a:solidFill>
            <a:schemeClr val="accent1">
              <a:alpha val="15000"/>
            </a:schemeClr>
          </a:solidFill>
          <a:ln w="9525" cap="flat" cmpd="sng" algn="ctr">
            <a:solidFill>
              <a:schemeClr val="accent1">
                <a:alpha val="15000"/>
              </a:schemeClr>
            </a:solidFill>
            <a:prstDash val="solid"/>
            <a:round/>
            <a:headEnd type="none" w="med" len="med"/>
            <a:tailEnd type="none" w="med" len="med"/>
          </a:ln>
        </p:spPr>
      </p:pic>
      <p:sp>
        <p:nvSpPr>
          <p:cNvPr id="13" name="同侧圆角矩形 12"/>
          <p:cNvSpPr/>
          <p:nvPr>
            <p:custDataLst>
              <p:tags r:id="rId4"/>
            </p:custDataLst>
          </p:nvPr>
        </p:nvSpPr>
        <p:spPr>
          <a:xfrm>
            <a:off x="501650" y="3833495"/>
            <a:ext cx="529590" cy="2512695"/>
          </a:xfrm>
          <a:prstGeom prst="round2SameRect">
            <a:avLst>
              <a:gd name="adj1" fmla="val 50000"/>
              <a:gd name="adj2" fmla="val 0"/>
            </a:avLst>
          </a:prstGeom>
          <a:gradFill>
            <a:gsLst>
              <a:gs pos="0">
                <a:schemeClr val="accent1">
                  <a:alpha val="0"/>
                </a:schemeClr>
              </a:gs>
              <a:gs pos="100000">
                <a:schemeClr val="accent1"/>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文本框 38"/>
          <p:cNvSpPr txBox="1"/>
          <p:nvPr>
            <p:custDataLst>
              <p:tags r:id="rId5"/>
            </p:custDataLst>
          </p:nvPr>
        </p:nvSpPr>
        <p:spPr>
          <a:xfrm>
            <a:off x="4559303" y="1969050"/>
            <a:ext cx="7016747" cy="697482"/>
          </a:xfrm>
          <a:prstGeom prst="rect">
            <a:avLst/>
          </a:prstGeom>
          <a:noFill/>
        </p:spPr>
        <p:txBody>
          <a:bodyPr wrap="square" lIns="0" tIns="0" rIns="0" bIns="0" rtlCol="0" anchor="t" anchorCtr="0">
            <a:noAutofit/>
          </a:bodyPr>
          <a:p>
            <a:pPr indent="0" fontAlgn="auto">
              <a:lnSpc>
                <a:spcPct val="130000"/>
              </a:lnSpc>
            </a:pPr>
            <a:r>
              <a:rPr lang="zh-CN" altLang="en-US" sz="1600" kern="0" dirty="0">
                <a:ln>
                  <a:noFill/>
                  <a:prstDash val="sysDot"/>
                </a:ln>
                <a:solidFill>
                  <a:schemeClr val="tx1">
                    <a:lumMod val="85000"/>
                    <a:lumOff val="15000"/>
                  </a:schemeClr>
                </a:solidFill>
                <a:latin typeface="+mn-ea"/>
                <a:sym typeface="+mn-ea"/>
              </a:rPr>
              <a:t>为了客观评估目标的达成情况，职业目标应具备可量化的特征，包括数量、质量、时间等具体衡量标准。</a:t>
            </a:r>
            <a:endParaRPr lang="zh-CN" altLang="en-US" sz="1600" kern="0" dirty="0">
              <a:ln>
                <a:noFill/>
                <a:prstDash val="sysDot"/>
              </a:ln>
              <a:solidFill>
                <a:schemeClr val="tx1">
                  <a:lumMod val="85000"/>
                  <a:lumOff val="15000"/>
                </a:schemeClr>
              </a:solidFill>
              <a:latin typeface="+mn-ea"/>
              <a:sym typeface="+mn-ea"/>
            </a:endParaRPr>
          </a:p>
        </p:txBody>
      </p:sp>
      <p:sp>
        <p:nvSpPr>
          <p:cNvPr id="3" name="矩形: 圆角 6"/>
          <p:cNvSpPr/>
          <p:nvPr>
            <p:custDataLst>
              <p:tags r:id="rId6"/>
            </p:custDataLst>
          </p:nvPr>
        </p:nvSpPr>
        <p:spPr>
          <a:xfrm>
            <a:off x="4550410" y="1908703"/>
            <a:ext cx="2096258" cy="56535"/>
          </a:xfrm>
          <a:prstGeom prst="roundRect">
            <a:avLst>
              <a:gd name="adj" fmla="val 26584"/>
            </a:avLst>
          </a:prstGeom>
          <a:gradFill flip="none" rotWithShape="1">
            <a:gsLst>
              <a:gs pos="97000">
                <a:schemeClr val="accent1">
                  <a:lumMod val="60000"/>
                  <a:lumOff val="40000"/>
                  <a:alpha val="0"/>
                </a:schemeClr>
              </a:gs>
              <a:gs pos="0">
                <a:schemeClr val="accent1">
                  <a:alpha val="73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endParaRPr lang="zh-CN" altLang="en-US" sz="1600" b="1" dirty="0">
              <a:solidFill>
                <a:schemeClr val="tx1">
                  <a:lumMod val="95000"/>
                  <a:lumOff val="5000"/>
                </a:schemeClr>
              </a:solidFill>
            </a:endParaRPr>
          </a:p>
        </p:txBody>
      </p:sp>
      <p:sp>
        <p:nvSpPr>
          <p:cNvPr id="5" name="文本框 4"/>
          <p:cNvSpPr txBox="1"/>
          <p:nvPr>
            <p:custDataLst>
              <p:tags r:id="rId7"/>
            </p:custDataLst>
          </p:nvPr>
        </p:nvSpPr>
        <p:spPr>
          <a:xfrm>
            <a:off x="4558668" y="1678115"/>
            <a:ext cx="7008489" cy="303005"/>
          </a:xfrm>
          <a:prstGeom prst="rect">
            <a:avLst/>
          </a:prstGeom>
          <a:noFill/>
        </p:spPr>
        <p:txBody>
          <a:bodyPr wrap="square" lIns="0" tIns="0" rIns="0" bIns="0" anchor="b" anchorCtr="0">
            <a:noAutofit/>
          </a:bodyPr>
          <a:p>
            <a:pPr indent="0" fontAlgn="auto">
              <a:lnSpc>
                <a:spcPct val="100000"/>
              </a:lnSpc>
            </a:pPr>
            <a:r>
              <a:rPr lang="zh-CN" altLang="en-US" sz="1700" b="1" kern="0" dirty="0">
                <a:solidFill>
                  <a:schemeClr val="tx1"/>
                </a:solidFill>
                <a:latin typeface="Arial" panose="020B0604020202090204" pitchFamily="34" charset="0"/>
              </a:rPr>
              <a:t>设定可量化的衡量标准</a:t>
            </a:r>
            <a:endParaRPr lang="zh-CN" altLang="en-US" sz="1700" b="1" kern="0" dirty="0">
              <a:solidFill>
                <a:schemeClr val="tx1"/>
              </a:solidFill>
              <a:latin typeface="Arial" panose="020B0604020202090204" pitchFamily="34" charset="0"/>
            </a:endParaRPr>
          </a:p>
        </p:txBody>
      </p:sp>
      <p:sp>
        <p:nvSpPr>
          <p:cNvPr id="6" name="文本框 5"/>
          <p:cNvSpPr txBox="1"/>
          <p:nvPr>
            <p:custDataLst>
              <p:tags r:id="rId8"/>
            </p:custDataLst>
          </p:nvPr>
        </p:nvSpPr>
        <p:spPr>
          <a:xfrm>
            <a:off x="4559303" y="5543488"/>
            <a:ext cx="7016747" cy="697482"/>
          </a:xfrm>
          <a:prstGeom prst="rect">
            <a:avLst/>
          </a:prstGeom>
          <a:noFill/>
        </p:spPr>
        <p:txBody>
          <a:bodyPr wrap="square" lIns="0" tIns="0" rIns="0" bIns="0" rtlCol="0" anchor="t" anchorCtr="0">
            <a:noAutofit/>
          </a:bodyPr>
          <a:p>
            <a:pPr indent="0" fontAlgn="auto">
              <a:lnSpc>
                <a:spcPct val="130000"/>
              </a:lnSpc>
            </a:pPr>
            <a:r>
              <a:rPr lang="zh-CN" altLang="en-US" sz="1600" kern="0" dirty="0">
                <a:ln>
                  <a:noFill/>
                  <a:prstDash val="sysDot"/>
                </a:ln>
                <a:solidFill>
                  <a:schemeClr val="tx1">
                    <a:lumMod val="85000"/>
                    <a:lumOff val="15000"/>
                  </a:schemeClr>
                </a:solidFill>
                <a:latin typeface="+mn-ea"/>
                <a:sym typeface="+mn-ea"/>
              </a:rPr>
              <a:t>可衡量的目标设定不仅有助于及时调整策略，还能为达成目标后的成就庆祝提供明确的依据。</a:t>
            </a:r>
            <a:endParaRPr lang="zh-CN" altLang="en-US" sz="1600" kern="0" dirty="0">
              <a:ln>
                <a:noFill/>
                <a:prstDash val="sysDot"/>
              </a:ln>
              <a:solidFill>
                <a:schemeClr val="tx1">
                  <a:lumMod val="85000"/>
                  <a:lumOff val="15000"/>
                </a:schemeClr>
              </a:solidFill>
              <a:latin typeface="+mn-ea"/>
              <a:sym typeface="+mn-ea"/>
            </a:endParaRPr>
          </a:p>
        </p:txBody>
      </p:sp>
      <p:sp>
        <p:nvSpPr>
          <p:cNvPr id="4" name="矩形: 圆角 6"/>
          <p:cNvSpPr/>
          <p:nvPr>
            <p:custDataLst>
              <p:tags r:id="rId9"/>
            </p:custDataLst>
          </p:nvPr>
        </p:nvSpPr>
        <p:spPr>
          <a:xfrm>
            <a:off x="4550410" y="5483141"/>
            <a:ext cx="2096258" cy="56535"/>
          </a:xfrm>
          <a:prstGeom prst="roundRect">
            <a:avLst>
              <a:gd name="adj" fmla="val 26584"/>
            </a:avLst>
          </a:prstGeom>
          <a:gradFill flip="none" rotWithShape="1">
            <a:gsLst>
              <a:gs pos="97000">
                <a:schemeClr val="accent4">
                  <a:lumMod val="60000"/>
                  <a:lumOff val="40000"/>
                  <a:alpha val="0"/>
                </a:schemeClr>
              </a:gs>
              <a:gs pos="0">
                <a:schemeClr val="accent4">
                  <a:alpha val="73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endParaRPr lang="zh-CN" altLang="en-US" sz="1600" b="1" dirty="0">
              <a:solidFill>
                <a:schemeClr val="tx1">
                  <a:lumMod val="95000"/>
                  <a:lumOff val="5000"/>
                </a:schemeClr>
              </a:solidFill>
            </a:endParaRPr>
          </a:p>
        </p:txBody>
      </p:sp>
      <p:sp>
        <p:nvSpPr>
          <p:cNvPr id="8" name="文本框 7"/>
          <p:cNvSpPr txBox="1"/>
          <p:nvPr>
            <p:custDataLst>
              <p:tags r:id="rId10"/>
            </p:custDataLst>
          </p:nvPr>
        </p:nvSpPr>
        <p:spPr>
          <a:xfrm>
            <a:off x="4558668" y="5252553"/>
            <a:ext cx="7008489" cy="303005"/>
          </a:xfrm>
          <a:prstGeom prst="rect">
            <a:avLst/>
          </a:prstGeom>
          <a:noFill/>
        </p:spPr>
        <p:txBody>
          <a:bodyPr wrap="square" lIns="0" tIns="0" rIns="0" bIns="0" anchor="b" anchorCtr="0">
            <a:noAutofit/>
          </a:bodyPr>
          <a:p>
            <a:pPr indent="0" fontAlgn="auto">
              <a:lnSpc>
                <a:spcPct val="100000"/>
              </a:lnSpc>
            </a:pPr>
            <a:r>
              <a:rPr lang="zh-CN" altLang="en-US" sz="1700" b="1" kern="0" dirty="0">
                <a:solidFill>
                  <a:schemeClr val="tx1"/>
                </a:solidFill>
                <a:latin typeface="Arial" panose="020B0604020202090204" pitchFamily="34" charset="0"/>
              </a:rPr>
              <a:t>策略调整与成就庆祝的依据</a:t>
            </a:r>
            <a:endParaRPr lang="zh-CN" altLang="en-US" sz="1700" b="1" kern="0" dirty="0">
              <a:solidFill>
                <a:schemeClr val="tx1"/>
              </a:solidFill>
              <a:latin typeface="Arial" panose="020B0604020202090204" pitchFamily="34" charset="0"/>
            </a:endParaRPr>
          </a:p>
        </p:txBody>
      </p:sp>
      <p:sp>
        <p:nvSpPr>
          <p:cNvPr id="10" name="文本框 9"/>
          <p:cNvSpPr txBox="1"/>
          <p:nvPr>
            <p:custDataLst>
              <p:tags r:id="rId11"/>
            </p:custDataLst>
          </p:nvPr>
        </p:nvSpPr>
        <p:spPr>
          <a:xfrm>
            <a:off x="4559303" y="4349891"/>
            <a:ext cx="7016747" cy="697482"/>
          </a:xfrm>
          <a:prstGeom prst="rect">
            <a:avLst/>
          </a:prstGeom>
          <a:noFill/>
        </p:spPr>
        <p:txBody>
          <a:bodyPr wrap="square" lIns="0" tIns="0" rIns="0" bIns="0" rtlCol="0" anchor="t" anchorCtr="0">
            <a:noAutofit/>
          </a:bodyPr>
          <a:p>
            <a:pPr indent="0" fontAlgn="auto">
              <a:lnSpc>
                <a:spcPct val="130000"/>
              </a:lnSpc>
            </a:pPr>
            <a:r>
              <a:rPr lang="zh-CN" altLang="en-US" sz="1600" kern="0" dirty="0">
                <a:ln>
                  <a:noFill/>
                  <a:prstDash val="sysDot"/>
                </a:ln>
                <a:solidFill>
                  <a:schemeClr val="tx1">
                    <a:lumMod val="85000"/>
                    <a:lumOff val="15000"/>
                  </a:schemeClr>
                </a:solidFill>
                <a:latin typeface="+mn-ea"/>
                <a:sym typeface="+mn-ea"/>
              </a:rPr>
              <a:t>通过具体衡量标准如数量、质量、时间等，可以清晰地判断自己是否已经达到目标，为后续的行动提供依据。</a:t>
            </a:r>
            <a:endParaRPr lang="zh-CN" altLang="en-US" sz="1600" kern="0" dirty="0">
              <a:ln>
                <a:noFill/>
                <a:prstDash val="sysDot"/>
              </a:ln>
              <a:solidFill>
                <a:schemeClr val="tx1">
                  <a:lumMod val="85000"/>
                  <a:lumOff val="15000"/>
                </a:schemeClr>
              </a:solidFill>
              <a:latin typeface="+mn-ea"/>
              <a:sym typeface="+mn-ea"/>
            </a:endParaRPr>
          </a:p>
        </p:txBody>
      </p:sp>
      <p:sp>
        <p:nvSpPr>
          <p:cNvPr id="11" name="矩形: 圆角 6"/>
          <p:cNvSpPr/>
          <p:nvPr>
            <p:custDataLst>
              <p:tags r:id="rId12"/>
            </p:custDataLst>
          </p:nvPr>
        </p:nvSpPr>
        <p:spPr>
          <a:xfrm>
            <a:off x="4550410" y="4289544"/>
            <a:ext cx="2096258" cy="56535"/>
          </a:xfrm>
          <a:prstGeom prst="roundRect">
            <a:avLst>
              <a:gd name="adj" fmla="val 26584"/>
            </a:avLst>
          </a:prstGeom>
          <a:gradFill flip="none" rotWithShape="1">
            <a:gsLst>
              <a:gs pos="97000">
                <a:schemeClr val="accent3">
                  <a:lumMod val="60000"/>
                  <a:lumOff val="40000"/>
                  <a:alpha val="0"/>
                </a:schemeClr>
              </a:gs>
              <a:gs pos="0">
                <a:schemeClr val="accent3">
                  <a:alpha val="73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endParaRPr lang="zh-CN" altLang="en-US" sz="1600" b="1" dirty="0">
              <a:solidFill>
                <a:schemeClr val="tx1">
                  <a:lumMod val="95000"/>
                  <a:lumOff val="5000"/>
                </a:schemeClr>
              </a:solidFill>
            </a:endParaRPr>
          </a:p>
        </p:txBody>
      </p:sp>
      <p:sp>
        <p:nvSpPr>
          <p:cNvPr id="7" name="文本框 11"/>
          <p:cNvSpPr txBox="1"/>
          <p:nvPr>
            <p:custDataLst>
              <p:tags r:id="rId13"/>
            </p:custDataLst>
          </p:nvPr>
        </p:nvSpPr>
        <p:spPr>
          <a:xfrm>
            <a:off x="4558668" y="4058956"/>
            <a:ext cx="7008489" cy="303005"/>
          </a:xfrm>
          <a:prstGeom prst="rect">
            <a:avLst/>
          </a:prstGeom>
          <a:noFill/>
        </p:spPr>
        <p:txBody>
          <a:bodyPr wrap="square" lIns="0" tIns="0" rIns="0" bIns="0" anchor="b" anchorCtr="0">
            <a:noAutofit/>
          </a:bodyPr>
          <a:p>
            <a:pPr indent="0" fontAlgn="auto">
              <a:lnSpc>
                <a:spcPct val="100000"/>
              </a:lnSpc>
            </a:pPr>
            <a:r>
              <a:rPr lang="zh-CN" altLang="en-US" sz="1700" b="1" kern="0" dirty="0">
                <a:solidFill>
                  <a:schemeClr val="tx1"/>
                </a:solidFill>
                <a:latin typeface="Arial" panose="020B0604020202090204" pitchFamily="34" charset="0"/>
              </a:rPr>
              <a:t>数量、质量、时间的具体衡量</a:t>
            </a:r>
            <a:endParaRPr lang="zh-CN" altLang="en-US" sz="1700" b="1" kern="0" dirty="0">
              <a:solidFill>
                <a:schemeClr val="tx1"/>
              </a:solidFill>
              <a:latin typeface="Arial" panose="020B0604020202090204" pitchFamily="34" charset="0"/>
            </a:endParaRPr>
          </a:p>
        </p:txBody>
      </p:sp>
      <p:sp>
        <p:nvSpPr>
          <p:cNvPr id="9" name="文本框 12"/>
          <p:cNvSpPr txBox="1"/>
          <p:nvPr>
            <p:custDataLst>
              <p:tags r:id="rId14"/>
            </p:custDataLst>
          </p:nvPr>
        </p:nvSpPr>
        <p:spPr>
          <a:xfrm>
            <a:off x="4559303" y="3156930"/>
            <a:ext cx="7016747" cy="697482"/>
          </a:xfrm>
          <a:prstGeom prst="rect">
            <a:avLst/>
          </a:prstGeom>
          <a:noFill/>
        </p:spPr>
        <p:txBody>
          <a:bodyPr wrap="square" lIns="0" tIns="0" rIns="0" bIns="0" rtlCol="0" anchor="t" anchorCtr="0">
            <a:noAutofit/>
          </a:bodyPr>
          <a:p>
            <a:pPr indent="0" fontAlgn="auto">
              <a:lnSpc>
                <a:spcPct val="130000"/>
              </a:lnSpc>
            </a:pPr>
            <a:r>
              <a:rPr lang="zh-CN" altLang="en-US" sz="1600" kern="0" dirty="0">
                <a:ln>
                  <a:noFill/>
                  <a:prstDash val="sysDot"/>
                </a:ln>
                <a:solidFill>
                  <a:schemeClr val="tx1">
                    <a:lumMod val="85000"/>
                    <a:lumOff val="15000"/>
                  </a:schemeClr>
                </a:solidFill>
                <a:latin typeface="+mn-ea"/>
                <a:sym typeface="+mn-ea"/>
              </a:rPr>
              <a:t>设定可量化的衡量标准，可以提供一种客观的方法来评估是否达到了既定的职业目标。</a:t>
            </a:r>
            <a:endParaRPr lang="zh-CN" altLang="en-US" sz="1600" kern="0" dirty="0">
              <a:ln>
                <a:noFill/>
                <a:prstDash val="sysDot"/>
              </a:ln>
              <a:solidFill>
                <a:schemeClr val="tx1">
                  <a:lumMod val="85000"/>
                  <a:lumOff val="15000"/>
                </a:schemeClr>
              </a:solidFill>
              <a:latin typeface="+mn-ea"/>
              <a:sym typeface="+mn-ea"/>
            </a:endParaRPr>
          </a:p>
        </p:txBody>
      </p:sp>
      <p:sp>
        <p:nvSpPr>
          <p:cNvPr id="14" name="矩形: 圆角 6"/>
          <p:cNvSpPr/>
          <p:nvPr>
            <p:custDataLst>
              <p:tags r:id="rId15"/>
            </p:custDataLst>
          </p:nvPr>
        </p:nvSpPr>
        <p:spPr>
          <a:xfrm>
            <a:off x="4550410" y="3096583"/>
            <a:ext cx="2096258" cy="56535"/>
          </a:xfrm>
          <a:prstGeom prst="roundRect">
            <a:avLst>
              <a:gd name="adj" fmla="val 26584"/>
            </a:avLst>
          </a:prstGeom>
          <a:gradFill flip="none" rotWithShape="1">
            <a:gsLst>
              <a:gs pos="97000">
                <a:schemeClr val="accent2">
                  <a:lumMod val="60000"/>
                  <a:lumOff val="40000"/>
                  <a:alpha val="0"/>
                </a:schemeClr>
              </a:gs>
              <a:gs pos="0">
                <a:schemeClr val="accent2">
                  <a:alpha val="73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endParaRPr lang="zh-CN" altLang="en-US" sz="1600" b="1" dirty="0">
              <a:solidFill>
                <a:schemeClr val="tx1">
                  <a:lumMod val="95000"/>
                  <a:lumOff val="5000"/>
                </a:schemeClr>
              </a:solidFill>
            </a:endParaRPr>
          </a:p>
        </p:txBody>
      </p:sp>
      <p:sp>
        <p:nvSpPr>
          <p:cNvPr id="34" name="文本框 33"/>
          <p:cNvSpPr txBox="1"/>
          <p:nvPr>
            <p:custDataLst>
              <p:tags r:id="rId16"/>
            </p:custDataLst>
          </p:nvPr>
        </p:nvSpPr>
        <p:spPr>
          <a:xfrm>
            <a:off x="4558668" y="2865995"/>
            <a:ext cx="7008489" cy="303005"/>
          </a:xfrm>
          <a:prstGeom prst="rect">
            <a:avLst/>
          </a:prstGeom>
          <a:noFill/>
        </p:spPr>
        <p:txBody>
          <a:bodyPr wrap="square" lIns="0" tIns="0" rIns="0" bIns="0" anchor="b" anchorCtr="0">
            <a:noAutofit/>
          </a:bodyPr>
          <a:p>
            <a:pPr indent="0" fontAlgn="auto">
              <a:lnSpc>
                <a:spcPct val="100000"/>
              </a:lnSpc>
            </a:pPr>
            <a:r>
              <a:rPr lang="zh-CN" altLang="en-US" sz="1700" b="1" kern="0" dirty="0">
                <a:solidFill>
                  <a:schemeClr val="tx1"/>
                </a:solidFill>
                <a:latin typeface="Arial" panose="020B0604020202090204" pitchFamily="34" charset="0"/>
              </a:rPr>
              <a:t>目标达成的客观评估方法</a:t>
            </a:r>
            <a:endParaRPr lang="zh-CN" altLang="en-US" sz="1700" b="1" kern="0" dirty="0">
              <a:solidFill>
                <a:schemeClr val="tx1"/>
              </a:solidFill>
              <a:latin typeface="Arial" panose="020B0604020202090204" pitchFamily="34" charset="0"/>
            </a:endParaRPr>
          </a:p>
        </p:txBody>
      </p:sp>
    </p:spTree>
    <p:custDataLst>
      <p:tags r:id="rId17"/>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751797" y="278765"/>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（三）可达性但具挑战性（</a:t>
            </a:r>
            <a:r>
              <a:rPr lang="en-US" altLang="zh-CN" sz="2800">
                <a:solidFill>
                  <a:schemeClr val="accent1">
                    <a:lumMod val="50000"/>
                  </a:schemeClr>
                </a:solidFill>
              </a:rPr>
              <a:t>Achievability with Challenge</a:t>
            </a:r>
            <a:r>
              <a:rPr lang="zh-CN" altLang="en-US" sz="2800">
                <a:solidFill>
                  <a:schemeClr val="accent1">
                    <a:lumMod val="50000"/>
                  </a:schemeClr>
                </a:solidFill>
              </a:rPr>
              <a:t>）</a:t>
            </a:r>
            <a:endParaRPr lang="zh-CN" altLang="en-US" sz="2800">
              <a:solidFill>
                <a:schemeClr val="accent1">
                  <a:lumMod val="50000"/>
                </a:schemeClr>
              </a:solidFill>
            </a:endParaRPr>
          </a:p>
        </p:txBody>
      </p:sp>
      <p:sp>
        <p:nvSpPr>
          <p:cNvPr id="2" name="矩形 3"/>
          <p:cNvSpPr/>
          <p:nvPr>
            <p:custDataLst>
              <p:tags r:id="rId2"/>
            </p:custDataLst>
          </p:nvPr>
        </p:nvSpPr>
        <p:spPr>
          <a:xfrm>
            <a:off x="2141746" y="1986632"/>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职业目标应基于个人的实际能力和潜力，确保其在理论上是可以实现的，同时也要具有一定的挑战性。</a:t>
            </a:r>
            <a:endParaRPr lang="zh-CN" altLang="en-US" sz="1600">
              <a:solidFill>
                <a:schemeClr val="tx1">
                  <a:lumMod val="85000"/>
                  <a:lumOff val="15000"/>
                </a:schemeClr>
              </a:solidFill>
              <a:latin typeface="+mn-ea"/>
              <a:cs typeface="+mn-ea"/>
              <a:sym typeface="+mn-ea"/>
            </a:endParaRPr>
          </a:p>
        </p:txBody>
      </p:sp>
      <p:sp>
        <p:nvSpPr>
          <p:cNvPr id="3" name="矩形 4"/>
          <p:cNvSpPr/>
          <p:nvPr>
            <p:custDataLst>
              <p:tags r:id="rId3"/>
            </p:custDataLst>
          </p:nvPr>
        </p:nvSpPr>
        <p:spPr>
          <a:xfrm>
            <a:off x="2141111" y="1523046"/>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1"/>
                </a:solidFill>
                <a:latin typeface="+mn-ea"/>
                <a:cs typeface="+mn-ea"/>
                <a:sym typeface="+mn-ea"/>
              </a:rPr>
              <a:t>基于个人能力与潜力的目标设定</a:t>
            </a:r>
            <a:endParaRPr lang="zh-CN" altLang="en-US" sz="2000" b="1">
              <a:solidFill>
                <a:schemeClr val="accent1"/>
              </a:solidFill>
              <a:latin typeface="+mn-ea"/>
              <a:cs typeface="+mn-ea"/>
              <a:sym typeface="+mn-ea"/>
            </a:endParaRPr>
          </a:p>
        </p:txBody>
      </p:sp>
      <p:sp>
        <p:nvSpPr>
          <p:cNvPr id="14" name="矩形 5"/>
          <p:cNvSpPr/>
          <p:nvPr>
            <p:custDataLst>
              <p:tags r:id="rId4"/>
            </p:custDataLst>
          </p:nvPr>
        </p:nvSpPr>
        <p:spPr>
          <a:xfrm>
            <a:off x="1241880" y="1589091"/>
            <a:ext cx="579646" cy="579646"/>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dirty="0">
                <a:solidFill>
                  <a:schemeClr val="lt1">
                    <a:lumMod val="100000"/>
                  </a:schemeClr>
                </a:solidFill>
                <a:latin typeface="+mn-ea"/>
                <a:cs typeface="+mn-ea"/>
                <a:sym typeface="+mn-ea"/>
              </a:rPr>
              <a:t>01</a:t>
            </a:r>
            <a:endParaRPr lang="en-US" altLang="zh-CN" sz="2400" dirty="0">
              <a:solidFill>
                <a:schemeClr val="lt1">
                  <a:lumMod val="100000"/>
                </a:schemeClr>
              </a:solidFill>
              <a:latin typeface="+mn-ea"/>
              <a:cs typeface="+mn-ea"/>
              <a:sym typeface="+mn-ea"/>
            </a:endParaRPr>
          </a:p>
        </p:txBody>
      </p:sp>
      <p:sp>
        <p:nvSpPr>
          <p:cNvPr id="15" name="矩形 7"/>
          <p:cNvSpPr/>
          <p:nvPr>
            <p:custDataLst>
              <p:tags r:id="rId5"/>
            </p:custDataLst>
          </p:nvPr>
        </p:nvSpPr>
        <p:spPr>
          <a:xfrm>
            <a:off x="2150002" y="3168460"/>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设定具有挑战性的目标，可以激发个人的潜能，促进个人成长，并推动个体不断超越自我，迈向更高的职业阶梯。</a:t>
            </a:r>
            <a:endParaRPr lang="zh-CN" altLang="en-US" sz="1600">
              <a:solidFill>
                <a:schemeClr val="tx1">
                  <a:lumMod val="85000"/>
                  <a:lumOff val="15000"/>
                </a:schemeClr>
              </a:solidFill>
              <a:latin typeface="+mn-ea"/>
              <a:cs typeface="+mn-ea"/>
              <a:sym typeface="+mn-ea"/>
            </a:endParaRPr>
          </a:p>
        </p:txBody>
      </p:sp>
      <p:sp>
        <p:nvSpPr>
          <p:cNvPr id="16" name="矩形 8"/>
          <p:cNvSpPr/>
          <p:nvPr>
            <p:custDataLst>
              <p:tags r:id="rId6"/>
            </p:custDataLst>
          </p:nvPr>
        </p:nvSpPr>
        <p:spPr>
          <a:xfrm>
            <a:off x="2149366" y="2704239"/>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2"/>
                </a:solidFill>
                <a:latin typeface="+mn-ea"/>
                <a:cs typeface="+mn-ea"/>
                <a:sym typeface="+mn-ea"/>
              </a:rPr>
              <a:t>激发潜能与促进个人成长的挑战性目标</a:t>
            </a:r>
            <a:endParaRPr lang="zh-CN" altLang="en-US" sz="2000" b="1">
              <a:solidFill>
                <a:schemeClr val="accent2"/>
              </a:solidFill>
              <a:latin typeface="+mn-ea"/>
              <a:cs typeface="+mn-ea"/>
              <a:sym typeface="+mn-ea"/>
            </a:endParaRPr>
          </a:p>
        </p:txBody>
      </p:sp>
      <p:sp>
        <p:nvSpPr>
          <p:cNvPr id="17" name="矩形 9"/>
          <p:cNvSpPr/>
          <p:nvPr>
            <p:custDataLst>
              <p:tags r:id="rId7"/>
            </p:custDataLst>
          </p:nvPr>
        </p:nvSpPr>
        <p:spPr>
          <a:xfrm>
            <a:off x="1250136" y="2770919"/>
            <a:ext cx="579646" cy="579646"/>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02</a:t>
            </a:r>
            <a:endParaRPr lang="en-US" altLang="zh-CN" sz="2400">
              <a:solidFill>
                <a:schemeClr val="lt1">
                  <a:lumMod val="100000"/>
                </a:schemeClr>
              </a:solidFill>
              <a:latin typeface="+mn-ea"/>
              <a:cs typeface="+mn-ea"/>
              <a:sym typeface="+mn-ea"/>
            </a:endParaRPr>
          </a:p>
        </p:txBody>
      </p:sp>
      <p:sp>
        <p:nvSpPr>
          <p:cNvPr id="18" name="矩形 10"/>
          <p:cNvSpPr/>
          <p:nvPr>
            <p:custDataLst>
              <p:tags r:id="rId8"/>
            </p:custDataLst>
          </p:nvPr>
        </p:nvSpPr>
        <p:spPr>
          <a:xfrm>
            <a:off x="2141111" y="4359179"/>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具有挑战性的目标能够促使个体超越自我，实现职业阶梯的提升，从而达到个人职业发展的新高度。</a:t>
            </a:r>
            <a:endParaRPr lang="zh-CN" altLang="en-US" sz="1600">
              <a:solidFill>
                <a:schemeClr val="tx1">
                  <a:lumMod val="85000"/>
                  <a:lumOff val="15000"/>
                </a:schemeClr>
              </a:solidFill>
              <a:latin typeface="+mn-ea"/>
              <a:cs typeface="+mn-ea"/>
              <a:sym typeface="+mn-ea"/>
            </a:endParaRPr>
          </a:p>
        </p:txBody>
      </p:sp>
      <p:sp>
        <p:nvSpPr>
          <p:cNvPr id="19" name="矩形 11"/>
          <p:cNvSpPr/>
          <p:nvPr>
            <p:custDataLst>
              <p:tags r:id="rId9"/>
            </p:custDataLst>
          </p:nvPr>
        </p:nvSpPr>
        <p:spPr>
          <a:xfrm>
            <a:off x="2140476" y="3895592"/>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3"/>
                </a:solidFill>
                <a:latin typeface="+mn-ea"/>
                <a:cs typeface="+mn-ea"/>
                <a:sym typeface="+mn-ea"/>
              </a:rPr>
              <a:t>超越自我与职业阶梯的提升</a:t>
            </a:r>
            <a:endParaRPr lang="zh-CN" altLang="en-US" sz="2000" b="1">
              <a:solidFill>
                <a:schemeClr val="accent3"/>
              </a:solidFill>
              <a:latin typeface="+mn-ea"/>
              <a:cs typeface="+mn-ea"/>
              <a:sym typeface="+mn-ea"/>
            </a:endParaRPr>
          </a:p>
        </p:txBody>
      </p:sp>
      <p:sp>
        <p:nvSpPr>
          <p:cNvPr id="23" name="矩形 12"/>
          <p:cNvSpPr/>
          <p:nvPr>
            <p:custDataLst>
              <p:tags r:id="rId10"/>
            </p:custDataLst>
          </p:nvPr>
        </p:nvSpPr>
        <p:spPr>
          <a:xfrm>
            <a:off x="1241245" y="3961638"/>
            <a:ext cx="579646" cy="579646"/>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03</a:t>
            </a:r>
            <a:endParaRPr lang="en-US" altLang="zh-CN" sz="2400">
              <a:solidFill>
                <a:schemeClr val="lt1">
                  <a:lumMod val="100000"/>
                </a:schemeClr>
              </a:solidFill>
              <a:latin typeface="+mn-ea"/>
              <a:cs typeface="+mn-ea"/>
              <a:sym typeface="+mn-ea"/>
            </a:endParaRPr>
          </a:p>
        </p:txBody>
      </p:sp>
      <p:sp>
        <p:nvSpPr>
          <p:cNvPr id="24" name="矩形 19"/>
          <p:cNvSpPr/>
          <p:nvPr>
            <p:custDataLst>
              <p:tags r:id="rId11"/>
            </p:custDataLst>
          </p:nvPr>
        </p:nvSpPr>
        <p:spPr>
          <a:xfrm>
            <a:off x="2150002" y="5511795"/>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在设定职业目标时，需要平衡实际实现的可能性与理论上的挑战性，确保目标既具有激励作用，又能在现实中得到实现。</a:t>
            </a:r>
            <a:endParaRPr lang="zh-CN" altLang="en-US" sz="1600">
              <a:solidFill>
                <a:schemeClr val="tx1">
                  <a:lumMod val="85000"/>
                  <a:lumOff val="15000"/>
                </a:schemeClr>
              </a:solidFill>
              <a:latin typeface="+mn-ea"/>
              <a:cs typeface="+mn-ea"/>
              <a:sym typeface="+mn-ea"/>
            </a:endParaRPr>
          </a:p>
        </p:txBody>
      </p:sp>
      <p:sp>
        <p:nvSpPr>
          <p:cNvPr id="25" name="矩形 20"/>
          <p:cNvSpPr/>
          <p:nvPr>
            <p:custDataLst>
              <p:tags r:id="rId12"/>
            </p:custDataLst>
          </p:nvPr>
        </p:nvSpPr>
        <p:spPr>
          <a:xfrm>
            <a:off x="2149366" y="5047573"/>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4"/>
                </a:solidFill>
                <a:latin typeface="+mn-ea"/>
                <a:cs typeface="+mn-ea"/>
                <a:sym typeface="+mn-ea"/>
              </a:rPr>
              <a:t>实际实现与理论可能性的平衡</a:t>
            </a:r>
            <a:endParaRPr lang="zh-CN" altLang="en-US" sz="2000" b="1">
              <a:solidFill>
                <a:schemeClr val="accent4"/>
              </a:solidFill>
              <a:latin typeface="+mn-ea"/>
              <a:cs typeface="+mn-ea"/>
              <a:sym typeface="+mn-ea"/>
            </a:endParaRPr>
          </a:p>
        </p:txBody>
      </p:sp>
      <p:sp>
        <p:nvSpPr>
          <p:cNvPr id="26" name="矩形 21"/>
          <p:cNvSpPr/>
          <p:nvPr>
            <p:custDataLst>
              <p:tags r:id="rId13"/>
            </p:custDataLst>
          </p:nvPr>
        </p:nvSpPr>
        <p:spPr>
          <a:xfrm>
            <a:off x="1250136" y="5114253"/>
            <a:ext cx="579646" cy="579646"/>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04</a:t>
            </a:r>
            <a:endParaRPr lang="en-US" altLang="zh-CN" sz="2400">
              <a:solidFill>
                <a:schemeClr val="lt1">
                  <a:lumMod val="100000"/>
                </a:schemeClr>
              </a:solidFill>
              <a:latin typeface="+mn-ea"/>
              <a:cs typeface="+mn-ea"/>
              <a:sym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任意多边形 14"/>
          <p:cNvSpPr/>
          <p:nvPr>
            <p:custDataLst>
              <p:tags r:id="rId1"/>
            </p:custDataLst>
          </p:nvPr>
        </p:nvSpPr>
        <p:spPr>
          <a:xfrm flipH="1" flipV="1">
            <a:off x="2235200" y="3078480"/>
            <a:ext cx="3455035" cy="2926715"/>
          </a:xfrm>
          <a:custGeom>
            <a:avLst/>
            <a:gdLst>
              <a:gd name="connsiteX0" fmla="*/ 1 w 570"/>
              <a:gd name="connsiteY0" fmla="*/ 476 h 476"/>
              <a:gd name="connsiteX1" fmla="*/ 0 w 570"/>
              <a:gd name="connsiteY1" fmla="*/ 0 h 476"/>
              <a:gd name="connsiteX2" fmla="*/ 570 w 570"/>
              <a:gd name="connsiteY2" fmla="*/ 476 h 476"/>
              <a:gd name="connsiteX3" fmla="*/ 1 w 570"/>
              <a:gd name="connsiteY3" fmla="*/ 476 h 476"/>
            </a:gdLst>
            <a:ahLst/>
            <a:cxnLst>
              <a:cxn ang="0">
                <a:pos x="connsiteX0" y="connsiteY0"/>
              </a:cxn>
              <a:cxn ang="0">
                <a:pos x="connsiteX1" y="connsiteY1"/>
              </a:cxn>
              <a:cxn ang="0">
                <a:pos x="connsiteX2" y="connsiteY2"/>
              </a:cxn>
              <a:cxn ang="0">
                <a:pos x="connsiteX3" y="connsiteY3"/>
              </a:cxn>
            </a:cxnLst>
            <a:rect l="l" t="t" r="r" b="b"/>
            <a:pathLst>
              <a:path w="5370" h="4547">
                <a:moveTo>
                  <a:pt x="579" y="0"/>
                </a:moveTo>
                <a:lnTo>
                  <a:pt x="1030" y="362"/>
                </a:lnTo>
                <a:lnTo>
                  <a:pt x="5026" y="362"/>
                </a:lnTo>
                <a:cubicBezTo>
                  <a:pt x="5185" y="362"/>
                  <a:pt x="5317" y="471"/>
                  <a:pt x="5354" y="618"/>
                </a:cubicBezTo>
                <a:lnTo>
                  <a:pt x="5355" y="624"/>
                </a:lnTo>
                <a:lnTo>
                  <a:pt x="5359" y="638"/>
                </a:lnTo>
                <a:cubicBezTo>
                  <a:pt x="5366" y="666"/>
                  <a:pt x="5370" y="695"/>
                  <a:pt x="5370" y="726"/>
                </a:cubicBezTo>
                <a:lnTo>
                  <a:pt x="5370" y="4198"/>
                </a:lnTo>
                <a:cubicBezTo>
                  <a:pt x="5370" y="4391"/>
                  <a:pt x="5214" y="4547"/>
                  <a:pt x="5021" y="4547"/>
                </a:cubicBezTo>
                <a:lnTo>
                  <a:pt x="349" y="4547"/>
                </a:lnTo>
                <a:cubicBezTo>
                  <a:pt x="258" y="4547"/>
                  <a:pt x="176" y="4513"/>
                  <a:pt x="114" y="4456"/>
                </a:cubicBezTo>
                <a:lnTo>
                  <a:pt x="114" y="4456"/>
                </a:lnTo>
                <a:lnTo>
                  <a:pt x="111" y="4453"/>
                </a:lnTo>
                <a:cubicBezTo>
                  <a:pt x="43" y="4392"/>
                  <a:pt x="0" y="4302"/>
                  <a:pt x="0" y="4203"/>
                </a:cubicBezTo>
                <a:lnTo>
                  <a:pt x="0" y="4198"/>
                </a:lnTo>
                <a:lnTo>
                  <a:pt x="0" y="726"/>
                </a:lnTo>
                <a:lnTo>
                  <a:pt x="0" y="700"/>
                </a:lnTo>
                <a:cubicBezTo>
                  <a:pt x="0" y="513"/>
                  <a:pt x="151" y="362"/>
                  <a:pt x="338" y="362"/>
                </a:cubicBezTo>
                <a:lnTo>
                  <a:pt x="580" y="362"/>
                </a:lnTo>
                <a:lnTo>
                  <a:pt x="579" y="0"/>
                </a:lnTo>
                <a:close/>
              </a:path>
            </a:pathLst>
          </a:custGeom>
          <a:gradFill>
            <a:gsLst>
              <a:gs pos="80000">
                <a:schemeClr val="accent1">
                  <a:alpha val="60000"/>
                </a:schemeClr>
              </a:gs>
              <a:gs pos="0">
                <a:schemeClr val="accent1">
                  <a:lumMod val="60000"/>
                  <a:lumOff val="40000"/>
                  <a:alpha val="40000"/>
                </a:schemeClr>
              </a:gs>
            </a:gsLst>
            <a:path path="circle">
              <a:fillToRect l="100000" t="100000"/>
            </a:path>
            <a:tileRect r="-100000" b="-100000"/>
          </a:gra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sp>
        <p:nvSpPr>
          <p:cNvPr id="23" name="任意多边形 15"/>
          <p:cNvSpPr/>
          <p:nvPr>
            <p:custDataLst>
              <p:tags r:id="rId2"/>
            </p:custDataLst>
          </p:nvPr>
        </p:nvSpPr>
        <p:spPr>
          <a:xfrm>
            <a:off x="720725" y="1918970"/>
            <a:ext cx="4707890" cy="3895090"/>
          </a:xfrm>
          <a:custGeom>
            <a:avLst/>
            <a:gdLst>
              <a:gd name="adj" fmla="val 8696"/>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7317" h="6052">
                <a:moveTo>
                  <a:pt x="489" y="0"/>
                </a:moveTo>
                <a:lnTo>
                  <a:pt x="6828" y="0"/>
                </a:lnTo>
                <a:cubicBezTo>
                  <a:pt x="7098" y="0"/>
                  <a:pt x="7317" y="219"/>
                  <a:pt x="7317" y="489"/>
                </a:cubicBezTo>
                <a:lnTo>
                  <a:pt x="7317" y="5134"/>
                </a:lnTo>
                <a:cubicBezTo>
                  <a:pt x="7317" y="5404"/>
                  <a:pt x="7098" y="5623"/>
                  <a:pt x="6828" y="5623"/>
                </a:cubicBezTo>
                <a:lnTo>
                  <a:pt x="1234" y="5623"/>
                </a:lnTo>
                <a:lnTo>
                  <a:pt x="699" y="6052"/>
                </a:lnTo>
                <a:lnTo>
                  <a:pt x="700" y="5623"/>
                </a:lnTo>
                <a:lnTo>
                  <a:pt x="489" y="5623"/>
                </a:lnTo>
                <a:cubicBezTo>
                  <a:pt x="219" y="5623"/>
                  <a:pt x="0" y="5404"/>
                  <a:pt x="0" y="5134"/>
                </a:cubicBezTo>
                <a:lnTo>
                  <a:pt x="0" y="489"/>
                </a:lnTo>
                <a:cubicBezTo>
                  <a:pt x="0" y="219"/>
                  <a:pt x="219" y="0"/>
                  <a:pt x="489" y="0"/>
                </a:cubicBezTo>
                <a:close/>
              </a:path>
            </a:pathLst>
          </a:custGeom>
          <a:gradFill>
            <a:gsLst>
              <a:gs pos="65000">
                <a:schemeClr val="accent1"/>
              </a:gs>
              <a:gs pos="20000">
                <a:schemeClr val="accent1">
                  <a:lumMod val="60000"/>
                  <a:lumOff val="40000"/>
                </a:schemeClr>
              </a:gs>
            </a:gsLst>
            <a:path path="circle">
              <a:fillToRect r="100000" b="100000"/>
            </a:path>
            <a:tileRect l="-100000" t="-100000"/>
          </a:gra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pic>
        <p:nvPicPr>
          <p:cNvPr id="14" name="图片 13" descr="/data/temp/a327e9ac-8b37-11f0-b6aa-9adfa3857e30.jpg@base@tag=imgScale&amp;m=1&amp;w=1225&amp;h=921&amp;q=95a327e9ac-8b37-11f0-b6aa-9adfa3857e30"/>
          <p:cNvPicPr>
            <a:picLocks noChangeAspect="1"/>
          </p:cNvPicPr>
          <p:nvPr>
            <p:custDataLst>
              <p:tags r:id="rId3"/>
            </p:custDataLst>
          </p:nvPr>
        </p:nvPicPr>
        <p:blipFill rotWithShape="1">
          <a:blip r:embed="rId4"/>
          <a:srcRect l="5608" r="5752"/>
          <a:stretch>
            <a:fillRect/>
          </a:stretch>
        </p:blipFill>
        <p:spPr>
          <a:xfrm>
            <a:off x="856615" y="2065655"/>
            <a:ext cx="4413885" cy="3318510"/>
          </a:xfrm>
          <a:prstGeom prst="roundRect">
            <a:avLst>
              <a:gd name="adj" fmla="val 6291"/>
            </a:avLst>
          </a:prstGeom>
          <a:solidFill>
            <a:schemeClr val="accent1"/>
          </a:solidFill>
          <a:ln w="9525" cap="flat" cmpd="sng" algn="ctr">
            <a:solidFill>
              <a:schemeClr val="dk1">
                <a:lumMod val="40000"/>
                <a:lumOff val="60000"/>
                <a:alpha val="50000"/>
              </a:schemeClr>
            </a:solidFill>
            <a:prstDash val="solid"/>
            <a:round/>
            <a:headEnd type="none" w="med" len="med"/>
            <a:tailEnd type="none" w="med" len="med"/>
          </a:ln>
        </p:spPr>
      </p:pic>
      <p:sp>
        <p:nvSpPr>
          <p:cNvPr id="3" name="标题 2"/>
          <p:cNvSpPr>
            <a:spLocks noGrp="1"/>
          </p:cNvSpPr>
          <p:nvPr>
            <p:ph type="title"/>
            <p:custDataLst>
              <p:tags r:id="rId5"/>
            </p:custDataLst>
          </p:nvPr>
        </p:nvSpPr>
        <p:spPr/>
        <p:txBody>
          <a:bodyPr>
            <a:noAutofit/>
          </a:bodyPr>
          <a:lstStyle/>
          <a:p>
            <a:r>
              <a:rPr lang="zh-CN" altLang="en-US" sz="2800">
                <a:solidFill>
                  <a:schemeClr val="accent1">
                    <a:lumMod val="50000"/>
                  </a:schemeClr>
                </a:solidFill>
              </a:rPr>
              <a:t>（四）相关性与奖惩机制（</a:t>
            </a:r>
            <a:r>
              <a:rPr lang="en-US" altLang="zh-CN" sz="2800">
                <a:solidFill>
                  <a:schemeClr val="accent1">
                    <a:lumMod val="50000"/>
                  </a:schemeClr>
                </a:solidFill>
              </a:rPr>
              <a:t>Relevance &amp; Rewarding</a:t>
            </a:r>
            <a:r>
              <a:rPr lang="zh-CN" altLang="en-US" sz="2800">
                <a:solidFill>
                  <a:schemeClr val="accent1">
                    <a:lumMod val="50000"/>
                  </a:schemeClr>
                </a:solidFill>
              </a:rPr>
              <a:t>）</a:t>
            </a:r>
            <a:endParaRPr lang="zh-CN" altLang="en-US" sz="2800">
              <a:solidFill>
                <a:schemeClr val="accent1">
                  <a:lumMod val="50000"/>
                </a:schemeClr>
              </a:solidFill>
            </a:endParaRPr>
          </a:p>
        </p:txBody>
      </p:sp>
      <p:sp>
        <p:nvSpPr>
          <p:cNvPr id="4" name="矩形 8"/>
          <p:cNvSpPr/>
          <p:nvPr>
            <p:custDataLst>
              <p:tags r:id="rId6"/>
            </p:custDataLst>
          </p:nvPr>
        </p:nvSpPr>
        <p:spPr>
          <a:xfrm>
            <a:off x="6401159" y="2076393"/>
            <a:ext cx="5183422" cy="592373"/>
          </a:xfrm>
          <a:prstGeom prst="rect">
            <a:avLst/>
          </a:prstGeom>
          <a:noFill/>
        </p:spPr>
        <p:txBody>
          <a:bodyPr wrap="square" lIns="0" tIns="0" rIns="0" bIns="0" rtlCol="0" anchor="t" anchorCtr="0">
            <a:noAutofit/>
          </a:bodyPr>
          <a:p>
            <a:pPr lvl="0" algn="just">
              <a:lnSpc>
                <a:spcPct val="150000"/>
              </a:lnSpc>
              <a:buClrTx/>
              <a:buSzTx/>
              <a:buFontTx/>
            </a:pPr>
            <a:r>
              <a:rPr lang="zh-CN" altLang="en-US" sz="1300">
                <a:solidFill>
                  <a:schemeClr val="tx1">
                    <a:lumMod val="85000"/>
                    <a:lumOff val="15000"/>
                  </a:schemeClr>
                </a:solidFill>
                <a:latin typeface="+mn-ea"/>
                <a:cs typeface="+mn-ea"/>
                <a:sym typeface="+mn-ea"/>
              </a:rPr>
              <a:t>职业目标应当与个人的职业发展规划紧密结合，确保目标的实现能够产生实际的价值和深远的意义。</a:t>
            </a:r>
            <a:endParaRPr lang="zh-CN" altLang="en-US" sz="1300">
              <a:solidFill>
                <a:schemeClr val="tx1">
                  <a:lumMod val="85000"/>
                  <a:lumOff val="15000"/>
                </a:schemeClr>
              </a:solidFill>
              <a:latin typeface="+mn-ea"/>
              <a:cs typeface="+mn-ea"/>
              <a:sym typeface="+mn-ea"/>
            </a:endParaRPr>
          </a:p>
        </p:txBody>
      </p:sp>
      <p:sp>
        <p:nvSpPr>
          <p:cNvPr id="6" name="标题"/>
          <p:cNvSpPr txBox="1"/>
          <p:nvPr>
            <p:custDataLst>
              <p:tags r:id="rId7"/>
            </p:custDataLst>
          </p:nvPr>
        </p:nvSpPr>
        <p:spPr>
          <a:xfrm>
            <a:off x="6401159" y="1700525"/>
            <a:ext cx="5183422" cy="299678"/>
          </a:xfrm>
          <a:prstGeom prst="rect">
            <a:avLst/>
          </a:prstGeom>
          <a:noFill/>
        </p:spPr>
        <p:txBody>
          <a:bodyPr wrap="square" lIns="0" tIns="0" rIns="0" bIns="0" rtlCol="0" anchor="b" anchorCtr="0">
            <a:noAutofit/>
          </a:bodyPr>
          <a:p>
            <a:pPr algn="l"/>
            <a:r>
              <a:rPr lang="zh-CN" altLang="en-US" sz="1600" b="1" dirty="0">
                <a:solidFill>
                  <a:schemeClr val="tx1">
                    <a:lumMod val="85000"/>
                    <a:lumOff val="15000"/>
                  </a:schemeClr>
                </a:solidFill>
                <a:uFillTx/>
                <a:latin typeface="+mn-ea"/>
                <a:sym typeface="+mn-ea"/>
              </a:rPr>
              <a:t>职业目标与个人发展规划的结合</a:t>
            </a:r>
            <a:endParaRPr lang="zh-CN" altLang="en-US" sz="1600" b="1" dirty="0">
              <a:solidFill>
                <a:schemeClr val="tx1">
                  <a:lumMod val="85000"/>
                  <a:lumOff val="15000"/>
                </a:schemeClr>
              </a:solidFill>
              <a:uFillTx/>
              <a:latin typeface="+mn-ea"/>
              <a:sym typeface="+mn-ea"/>
            </a:endParaRPr>
          </a:p>
        </p:txBody>
      </p:sp>
      <p:cxnSp>
        <p:nvCxnSpPr>
          <p:cNvPr id="7" name="直接连接符 7"/>
          <p:cNvCxnSpPr/>
          <p:nvPr>
            <p:custDataLst>
              <p:tags r:id="rId8"/>
            </p:custDataLst>
          </p:nvPr>
        </p:nvCxnSpPr>
        <p:spPr>
          <a:xfrm>
            <a:off x="6411318" y="2060520"/>
            <a:ext cx="359995" cy="0"/>
          </a:xfrm>
          <a:prstGeom prst="line">
            <a:avLst/>
          </a:prstGeom>
          <a:ln w="31750" cap="rnd">
            <a:solidFill>
              <a:schemeClr val="accent1"/>
            </a:solidFill>
          </a:ln>
        </p:spPr>
        <p:style>
          <a:lnRef idx="2">
            <a:schemeClr val="accent1"/>
          </a:lnRef>
          <a:fillRef idx="0">
            <a:srgbClr val="FFFFFF"/>
          </a:fillRef>
          <a:effectRef idx="0">
            <a:srgbClr val="FFFFFF"/>
          </a:effectRef>
          <a:fontRef idx="minor">
            <a:schemeClr val="tx1"/>
          </a:fontRef>
        </p:style>
      </p:cxnSp>
      <p:sp>
        <p:nvSpPr>
          <p:cNvPr id="17" name="矩形 16"/>
          <p:cNvSpPr/>
          <p:nvPr>
            <p:custDataLst>
              <p:tags r:id="rId9"/>
            </p:custDataLst>
          </p:nvPr>
        </p:nvSpPr>
        <p:spPr>
          <a:xfrm>
            <a:off x="6401159" y="3257964"/>
            <a:ext cx="5183422" cy="592373"/>
          </a:xfrm>
          <a:prstGeom prst="rect">
            <a:avLst/>
          </a:prstGeom>
          <a:noFill/>
        </p:spPr>
        <p:txBody>
          <a:bodyPr wrap="square" lIns="0" tIns="0" rIns="0" bIns="0" rtlCol="0" anchor="t" anchorCtr="0">
            <a:noAutofit/>
          </a:bodyPr>
          <a:p>
            <a:pPr lvl="0" algn="just">
              <a:lnSpc>
                <a:spcPct val="150000"/>
              </a:lnSpc>
              <a:buClrTx/>
              <a:buSzTx/>
              <a:buFontTx/>
            </a:pPr>
            <a:r>
              <a:rPr lang="zh-CN" altLang="zh-CN" sz="1300">
                <a:solidFill>
                  <a:schemeClr val="tx1">
                    <a:lumMod val="85000"/>
                    <a:lumOff val="15000"/>
                  </a:schemeClr>
                </a:solidFill>
                <a:latin typeface="+mn-ea"/>
                <a:cs typeface="+mn-ea"/>
                <a:sym typeface="+mn-ea"/>
              </a:rPr>
              <a:t>职业目标应与个人的兴趣爱好以及长远愿景相关联，以保证目标的实现与个人的内在动机和长期目标相一致。</a:t>
            </a:r>
            <a:endParaRPr lang="zh-CN" altLang="zh-CN" sz="1300">
              <a:solidFill>
                <a:schemeClr val="tx1">
                  <a:lumMod val="85000"/>
                  <a:lumOff val="15000"/>
                </a:schemeClr>
              </a:solidFill>
              <a:latin typeface="+mn-ea"/>
              <a:cs typeface="+mn-ea"/>
              <a:sym typeface="+mn-ea"/>
            </a:endParaRPr>
          </a:p>
        </p:txBody>
      </p:sp>
      <p:sp>
        <p:nvSpPr>
          <p:cNvPr id="18" name="标题"/>
          <p:cNvSpPr txBox="1"/>
          <p:nvPr>
            <p:custDataLst>
              <p:tags r:id="rId10"/>
            </p:custDataLst>
          </p:nvPr>
        </p:nvSpPr>
        <p:spPr>
          <a:xfrm>
            <a:off x="6401159" y="2882096"/>
            <a:ext cx="5183422" cy="299678"/>
          </a:xfrm>
          <a:prstGeom prst="rect">
            <a:avLst/>
          </a:prstGeom>
          <a:noFill/>
        </p:spPr>
        <p:txBody>
          <a:bodyPr wrap="square" lIns="0" tIns="0" rIns="0" bIns="0" rtlCol="0" anchor="b" anchorCtr="0">
            <a:noAutofit/>
          </a:bodyPr>
          <a:p>
            <a:pPr algn="l"/>
            <a:r>
              <a:rPr lang="zh-CN" altLang="en-US" sz="1600" b="1" dirty="0">
                <a:solidFill>
                  <a:schemeClr val="tx1">
                    <a:lumMod val="85000"/>
                    <a:lumOff val="15000"/>
                  </a:schemeClr>
                </a:solidFill>
                <a:uFillTx/>
                <a:latin typeface="+mn-ea"/>
                <a:sym typeface="+mn-ea"/>
              </a:rPr>
              <a:t>兴趣爱好与长远愿景的相关性</a:t>
            </a:r>
            <a:endParaRPr lang="zh-CN" altLang="en-US" sz="1600" b="1" dirty="0">
              <a:solidFill>
                <a:schemeClr val="tx1">
                  <a:lumMod val="85000"/>
                  <a:lumOff val="15000"/>
                </a:schemeClr>
              </a:solidFill>
              <a:uFillTx/>
              <a:latin typeface="+mn-ea"/>
              <a:sym typeface="+mn-ea"/>
            </a:endParaRPr>
          </a:p>
        </p:txBody>
      </p:sp>
      <p:cxnSp>
        <p:nvCxnSpPr>
          <p:cNvPr id="19" name="直接连接符 18"/>
          <p:cNvCxnSpPr/>
          <p:nvPr>
            <p:custDataLst>
              <p:tags r:id="rId11"/>
            </p:custDataLst>
          </p:nvPr>
        </p:nvCxnSpPr>
        <p:spPr>
          <a:xfrm>
            <a:off x="6411318" y="3242092"/>
            <a:ext cx="359995" cy="0"/>
          </a:xfrm>
          <a:prstGeom prst="line">
            <a:avLst/>
          </a:prstGeom>
          <a:ln w="31750" cap="rnd">
            <a:solidFill>
              <a:schemeClr val="accent2"/>
            </a:solidFill>
          </a:ln>
        </p:spPr>
        <p:style>
          <a:lnRef idx="2">
            <a:schemeClr val="accent1"/>
          </a:lnRef>
          <a:fillRef idx="0">
            <a:srgbClr val="FFFFFF"/>
          </a:fillRef>
          <a:effectRef idx="0">
            <a:srgbClr val="FFFFFF"/>
          </a:effectRef>
          <a:fontRef idx="minor">
            <a:schemeClr val="tx1"/>
          </a:fontRef>
        </p:style>
      </p:cxnSp>
      <p:sp>
        <p:nvSpPr>
          <p:cNvPr id="12" name="矩形 22"/>
          <p:cNvSpPr/>
          <p:nvPr>
            <p:custDataLst>
              <p:tags r:id="rId12"/>
            </p:custDataLst>
          </p:nvPr>
        </p:nvSpPr>
        <p:spPr>
          <a:xfrm>
            <a:off x="6401159" y="4439536"/>
            <a:ext cx="5183422" cy="592373"/>
          </a:xfrm>
          <a:prstGeom prst="rect">
            <a:avLst/>
          </a:prstGeom>
          <a:noFill/>
        </p:spPr>
        <p:txBody>
          <a:bodyPr wrap="square" lIns="0" tIns="0" rIns="0" bIns="0" rtlCol="0" anchor="t" anchorCtr="0">
            <a:noAutofit/>
          </a:bodyPr>
          <a:p>
            <a:pPr lvl="0" algn="just">
              <a:lnSpc>
                <a:spcPct val="150000"/>
              </a:lnSpc>
              <a:buClrTx/>
              <a:buSzTx/>
              <a:buFontTx/>
            </a:pPr>
            <a:r>
              <a:rPr lang="zh-CN" altLang="en-US" sz="1300">
                <a:solidFill>
                  <a:schemeClr val="tx1">
                    <a:lumMod val="85000"/>
                    <a:lumOff val="15000"/>
                  </a:schemeClr>
                </a:solidFill>
                <a:latin typeface="+mn-ea"/>
                <a:cs typeface="+mn-ea"/>
                <a:sym typeface="+mn-ea"/>
              </a:rPr>
              <a:t>设立明确的奖惩体系，如实现目标后的奖励或未达成目标时的自我反思与调整，可以进一步强化目标的激励效应。</a:t>
            </a:r>
            <a:endParaRPr lang="zh-CN" altLang="en-US" sz="1300">
              <a:solidFill>
                <a:schemeClr val="tx1">
                  <a:lumMod val="85000"/>
                  <a:lumOff val="15000"/>
                </a:schemeClr>
              </a:solidFill>
              <a:latin typeface="+mn-ea"/>
              <a:cs typeface="+mn-ea"/>
              <a:sym typeface="+mn-ea"/>
            </a:endParaRPr>
          </a:p>
        </p:txBody>
      </p:sp>
      <p:sp>
        <p:nvSpPr>
          <p:cNvPr id="24" name="标题"/>
          <p:cNvSpPr txBox="1"/>
          <p:nvPr>
            <p:custDataLst>
              <p:tags r:id="rId13"/>
            </p:custDataLst>
          </p:nvPr>
        </p:nvSpPr>
        <p:spPr>
          <a:xfrm>
            <a:off x="6401159" y="4063668"/>
            <a:ext cx="5183422" cy="299678"/>
          </a:xfrm>
          <a:prstGeom prst="rect">
            <a:avLst/>
          </a:prstGeom>
          <a:noFill/>
        </p:spPr>
        <p:txBody>
          <a:bodyPr wrap="square" lIns="0" tIns="0" rIns="0" bIns="0" rtlCol="0" anchor="b" anchorCtr="0">
            <a:noAutofit/>
          </a:bodyPr>
          <a:p>
            <a:pPr algn="l"/>
            <a:r>
              <a:rPr lang="zh-CN" altLang="en-US" sz="1600" b="1" dirty="0">
                <a:solidFill>
                  <a:schemeClr val="tx1">
                    <a:lumMod val="85000"/>
                    <a:lumOff val="15000"/>
                  </a:schemeClr>
                </a:solidFill>
                <a:uFillTx/>
                <a:latin typeface="+mn-ea"/>
                <a:sym typeface="+mn-ea"/>
              </a:rPr>
              <a:t>奖惩体系的设立与激励效应</a:t>
            </a:r>
            <a:endParaRPr lang="zh-CN" altLang="en-US" sz="1600" b="1" dirty="0">
              <a:solidFill>
                <a:schemeClr val="tx1">
                  <a:lumMod val="85000"/>
                  <a:lumOff val="15000"/>
                </a:schemeClr>
              </a:solidFill>
              <a:uFillTx/>
              <a:latin typeface="+mn-ea"/>
              <a:sym typeface="+mn-ea"/>
            </a:endParaRPr>
          </a:p>
        </p:txBody>
      </p:sp>
      <p:cxnSp>
        <p:nvCxnSpPr>
          <p:cNvPr id="25" name="直接连接符 24"/>
          <p:cNvCxnSpPr/>
          <p:nvPr>
            <p:custDataLst>
              <p:tags r:id="rId14"/>
            </p:custDataLst>
          </p:nvPr>
        </p:nvCxnSpPr>
        <p:spPr>
          <a:xfrm>
            <a:off x="6411318" y="4423663"/>
            <a:ext cx="359995" cy="0"/>
          </a:xfrm>
          <a:prstGeom prst="line">
            <a:avLst/>
          </a:prstGeom>
          <a:ln w="31750" cap="rnd">
            <a:solidFill>
              <a:schemeClr val="accent3"/>
            </a:solidFill>
          </a:ln>
        </p:spPr>
        <p:style>
          <a:lnRef idx="2">
            <a:schemeClr val="accent1"/>
          </a:lnRef>
          <a:fillRef idx="0">
            <a:srgbClr val="FFFFFF"/>
          </a:fillRef>
          <a:effectRef idx="0">
            <a:srgbClr val="FFFFFF"/>
          </a:effectRef>
          <a:fontRef idx="minor">
            <a:schemeClr val="tx1"/>
          </a:fontRef>
        </p:style>
      </p:cxnSp>
      <p:sp>
        <p:nvSpPr>
          <p:cNvPr id="27" name="矩形 26"/>
          <p:cNvSpPr/>
          <p:nvPr>
            <p:custDataLst>
              <p:tags r:id="rId15"/>
            </p:custDataLst>
          </p:nvPr>
        </p:nvSpPr>
        <p:spPr>
          <a:xfrm>
            <a:off x="6401159" y="5621107"/>
            <a:ext cx="5183422" cy="592373"/>
          </a:xfrm>
          <a:prstGeom prst="rect">
            <a:avLst/>
          </a:prstGeom>
          <a:noFill/>
        </p:spPr>
        <p:txBody>
          <a:bodyPr wrap="square" lIns="0" tIns="0" rIns="0" bIns="0" rtlCol="0" anchor="t" anchorCtr="0">
            <a:noAutofit/>
          </a:bodyPr>
          <a:p>
            <a:pPr lvl="0" algn="just">
              <a:lnSpc>
                <a:spcPct val="150000"/>
              </a:lnSpc>
              <a:buClrTx/>
              <a:buSzTx/>
              <a:buFontTx/>
            </a:pPr>
            <a:r>
              <a:rPr lang="zh-CN" altLang="zh-CN" sz="1300">
                <a:solidFill>
                  <a:schemeClr val="tx1">
                    <a:lumMod val="85000"/>
                    <a:lumOff val="15000"/>
                  </a:schemeClr>
                </a:solidFill>
                <a:latin typeface="+mn-ea"/>
                <a:cs typeface="+mn-ea"/>
                <a:sym typeface="+mn-ea"/>
              </a:rPr>
              <a:t>通过自我反思与调整，个人可以更好地理解目标达成过程中的问题和挑战，从而提高工作积极性和满意度。</a:t>
            </a:r>
            <a:endParaRPr lang="zh-CN" altLang="zh-CN" sz="1300">
              <a:solidFill>
                <a:schemeClr val="tx1">
                  <a:lumMod val="85000"/>
                  <a:lumOff val="15000"/>
                </a:schemeClr>
              </a:solidFill>
              <a:latin typeface="+mn-ea"/>
              <a:cs typeface="+mn-ea"/>
              <a:sym typeface="+mn-ea"/>
            </a:endParaRPr>
          </a:p>
        </p:txBody>
      </p:sp>
      <p:sp>
        <p:nvSpPr>
          <p:cNvPr id="28" name="标题"/>
          <p:cNvSpPr txBox="1"/>
          <p:nvPr>
            <p:custDataLst>
              <p:tags r:id="rId16"/>
            </p:custDataLst>
          </p:nvPr>
        </p:nvSpPr>
        <p:spPr>
          <a:xfrm>
            <a:off x="6401159" y="5245239"/>
            <a:ext cx="5183422" cy="299678"/>
          </a:xfrm>
          <a:prstGeom prst="rect">
            <a:avLst/>
          </a:prstGeom>
          <a:noFill/>
        </p:spPr>
        <p:txBody>
          <a:bodyPr wrap="square" lIns="0" tIns="0" rIns="0" bIns="0" rtlCol="0" anchor="b" anchorCtr="0">
            <a:noAutofit/>
          </a:bodyPr>
          <a:p>
            <a:pPr algn="l"/>
            <a:r>
              <a:rPr lang="zh-CN" altLang="en-US" sz="1600" b="1" dirty="0">
                <a:solidFill>
                  <a:schemeClr val="tx1">
                    <a:lumMod val="85000"/>
                    <a:lumOff val="15000"/>
                  </a:schemeClr>
                </a:solidFill>
                <a:uFillTx/>
                <a:latin typeface="+mn-ea"/>
                <a:sym typeface="+mn-ea"/>
              </a:rPr>
              <a:t>自我反思与调整的重要性</a:t>
            </a:r>
            <a:endParaRPr lang="zh-CN" altLang="en-US" sz="1600" b="1" dirty="0">
              <a:solidFill>
                <a:schemeClr val="tx1">
                  <a:lumMod val="85000"/>
                  <a:lumOff val="15000"/>
                </a:schemeClr>
              </a:solidFill>
              <a:uFillTx/>
              <a:latin typeface="+mn-ea"/>
              <a:sym typeface="+mn-ea"/>
            </a:endParaRPr>
          </a:p>
        </p:txBody>
      </p:sp>
      <p:cxnSp>
        <p:nvCxnSpPr>
          <p:cNvPr id="29" name="直接连接符 28"/>
          <p:cNvCxnSpPr/>
          <p:nvPr>
            <p:custDataLst>
              <p:tags r:id="rId17"/>
            </p:custDataLst>
          </p:nvPr>
        </p:nvCxnSpPr>
        <p:spPr>
          <a:xfrm>
            <a:off x="6411318" y="5605234"/>
            <a:ext cx="359995" cy="0"/>
          </a:xfrm>
          <a:prstGeom prst="line">
            <a:avLst/>
          </a:prstGeom>
          <a:ln w="31750" cap="rnd">
            <a:solidFill>
              <a:schemeClr val="accent4"/>
            </a:solidFill>
          </a:ln>
        </p:spPr>
        <p:style>
          <a:lnRef idx="2">
            <a:schemeClr val="accent1"/>
          </a:lnRef>
          <a:fillRef idx="0">
            <a:srgbClr val="FFFFFF"/>
          </a:fillRef>
          <a:effectRef idx="0">
            <a:srgbClr val="FFFFFF"/>
          </a:effectRef>
          <a:fontRef idx="minor">
            <a:schemeClr val="tx1"/>
          </a:fontRef>
        </p:style>
      </p:cxnSp>
    </p:spTree>
    <p:custDataLst>
      <p:tags r:id="rId18"/>
    </p:custData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695917" y="303530"/>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（五）时限性（</a:t>
            </a:r>
            <a:r>
              <a:rPr lang="en-US" altLang="zh-CN" sz="2800">
                <a:solidFill>
                  <a:schemeClr val="accent1">
                    <a:lumMod val="50000"/>
                  </a:schemeClr>
                </a:solidFill>
              </a:rPr>
              <a:t>Time-Bound</a:t>
            </a:r>
            <a:r>
              <a:rPr lang="zh-CN" altLang="en-US" sz="2800">
                <a:solidFill>
                  <a:schemeClr val="accent1">
                    <a:lumMod val="50000"/>
                  </a:schemeClr>
                </a:solidFill>
              </a:rPr>
              <a:t>）</a:t>
            </a:r>
            <a:endParaRPr lang="zh-CN" altLang="en-US" sz="2800">
              <a:solidFill>
                <a:schemeClr val="accent1">
                  <a:lumMod val="50000"/>
                </a:schemeClr>
              </a:solidFill>
            </a:endParaRPr>
          </a:p>
        </p:txBody>
      </p:sp>
      <p:sp>
        <p:nvSpPr>
          <p:cNvPr id="8" name="矩形 2"/>
          <p:cNvSpPr/>
          <p:nvPr>
            <p:custDataLst>
              <p:tags r:id="rId2"/>
            </p:custDataLst>
          </p:nvPr>
        </p:nvSpPr>
        <p:spPr>
          <a:xfrm>
            <a:off x="842641" y="2114839"/>
            <a:ext cx="2159956" cy="1132297"/>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为职业目标设定明确的时间框架，有助于推动个人按计划有序地推进工作，确保职业发展的连续性和有效性。</a:t>
            </a:r>
            <a:endParaRPr lang="zh-CN" altLang="en-US" sz="1600" kern="0">
              <a:ln>
                <a:noFill/>
                <a:prstDash val="sysDot"/>
              </a:ln>
              <a:solidFill>
                <a:schemeClr val="tx1">
                  <a:lumMod val="85000"/>
                  <a:lumOff val="15000"/>
                </a:schemeClr>
              </a:solidFill>
              <a:latin typeface="+mn-ea"/>
              <a:cs typeface="+mn-ea"/>
            </a:endParaRPr>
          </a:p>
        </p:txBody>
      </p:sp>
      <p:sp>
        <p:nvSpPr>
          <p:cNvPr id="9" name="矩形 3"/>
          <p:cNvSpPr/>
          <p:nvPr>
            <p:custDataLst>
              <p:tags r:id="rId3"/>
            </p:custDataLst>
          </p:nvPr>
        </p:nvSpPr>
        <p:spPr>
          <a:xfrm>
            <a:off x="900426" y="1459533"/>
            <a:ext cx="2159956" cy="591101"/>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1"/>
                </a:solidFill>
                <a:latin typeface="+mn-ea"/>
                <a:cs typeface="+mn-ea"/>
              </a:rPr>
              <a:t>设定明确的时间框架</a:t>
            </a:r>
            <a:endParaRPr lang="zh-CN" altLang="en-US" b="1" kern="0">
              <a:solidFill>
                <a:schemeClr val="accent1"/>
              </a:solidFill>
              <a:latin typeface="+mn-ea"/>
              <a:cs typeface="+mn-ea"/>
            </a:endParaRPr>
          </a:p>
        </p:txBody>
      </p:sp>
      <p:sp>
        <p:nvSpPr>
          <p:cNvPr id="13" name="矩形 4"/>
          <p:cNvSpPr/>
          <p:nvPr>
            <p:custDataLst>
              <p:tags r:id="rId4"/>
            </p:custDataLst>
          </p:nvPr>
        </p:nvSpPr>
        <p:spPr>
          <a:xfrm>
            <a:off x="901700" y="868045"/>
            <a:ext cx="893445" cy="591185"/>
          </a:xfrm>
          <a:prstGeom prst="rect">
            <a:avLst/>
          </a:prstGeom>
          <a:noFill/>
        </p:spPr>
        <p:txBody>
          <a:bodyPr wrap="none" lIns="0" tIns="0" rIns="0" bIns="0" rtlCol="0" anchor="ctr">
            <a:normAutofit fontScale="50000"/>
          </a:bodyPr>
          <a:p>
            <a:pPr>
              <a:spcBef>
                <a:spcPct val="0"/>
              </a:spcBef>
              <a:spcAft>
                <a:spcPct val="0"/>
              </a:spcAft>
            </a:pPr>
            <a:r>
              <a:rPr lang="en-US" altLang="zh-CN" sz="7200" b="1" kern="0">
                <a:solidFill>
                  <a:schemeClr val="accent1"/>
                </a:solidFill>
                <a:latin typeface="+mn-ea"/>
                <a:cs typeface="+mn-ea"/>
              </a:rPr>
              <a:t>01</a:t>
            </a:r>
            <a:endParaRPr lang="en-US" altLang="zh-CN" sz="7200" b="1" kern="0">
              <a:solidFill>
                <a:schemeClr val="accent1"/>
              </a:solidFill>
              <a:latin typeface="+mn-ea"/>
              <a:cs typeface="+mn-ea"/>
            </a:endParaRPr>
          </a:p>
        </p:txBody>
      </p:sp>
      <p:sp>
        <p:nvSpPr>
          <p:cNvPr id="16" name="矩形 5"/>
          <p:cNvSpPr/>
          <p:nvPr>
            <p:custDataLst>
              <p:tags r:id="rId5"/>
            </p:custDataLst>
          </p:nvPr>
        </p:nvSpPr>
        <p:spPr>
          <a:xfrm>
            <a:off x="3649284" y="2114839"/>
            <a:ext cx="2159956" cy="1132297"/>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将大目标分解为若干个小目标，并为每个小目标设定具体的完成时间节点，有助于保持目标的可管理性和可实现性。</a:t>
            </a:r>
            <a:endParaRPr lang="zh-CN" altLang="en-US" sz="1600" kern="0">
              <a:ln>
                <a:noFill/>
                <a:prstDash val="sysDot"/>
              </a:ln>
              <a:solidFill>
                <a:schemeClr val="tx1">
                  <a:lumMod val="85000"/>
                  <a:lumOff val="15000"/>
                </a:schemeClr>
              </a:solidFill>
              <a:latin typeface="+mn-ea"/>
              <a:cs typeface="+mn-ea"/>
            </a:endParaRPr>
          </a:p>
        </p:txBody>
      </p:sp>
      <p:sp>
        <p:nvSpPr>
          <p:cNvPr id="17" name="矩形 6"/>
          <p:cNvSpPr/>
          <p:nvPr>
            <p:custDataLst>
              <p:tags r:id="rId6"/>
            </p:custDataLst>
          </p:nvPr>
        </p:nvSpPr>
        <p:spPr>
          <a:xfrm>
            <a:off x="3707069" y="1459533"/>
            <a:ext cx="2159956" cy="591101"/>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2"/>
                </a:solidFill>
                <a:latin typeface="+mn-ea"/>
                <a:cs typeface="+mn-ea"/>
              </a:rPr>
              <a:t>大目标分解与小目标的时间节点</a:t>
            </a:r>
            <a:endParaRPr lang="zh-CN" altLang="en-US" b="1" kern="0">
              <a:solidFill>
                <a:schemeClr val="accent2"/>
              </a:solidFill>
              <a:latin typeface="+mn-ea"/>
              <a:cs typeface="+mn-ea"/>
            </a:endParaRPr>
          </a:p>
        </p:txBody>
      </p:sp>
      <p:sp>
        <p:nvSpPr>
          <p:cNvPr id="18" name="矩形 9"/>
          <p:cNvSpPr/>
          <p:nvPr>
            <p:custDataLst>
              <p:tags r:id="rId7"/>
            </p:custDataLst>
          </p:nvPr>
        </p:nvSpPr>
        <p:spPr>
          <a:xfrm>
            <a:off x="3708400" y="868045"/>
            <a:ext cx="893445" cy="591185"/>
          </a:xfrm>
          <a:prstGeom prst="rect">
            <a:avLst/>
          </a:prstGeom>
          <a:noFill/>
        </p:spPr>
        <p:txBody>
          <a:bodyPr wrap="none" lIns="0" tIns="0" rIns="0" bIns="0" rtlCol="0" anchor="ctr">
            <a:normAutofit fontScale="50000"/>
          </a:bodyPr>
          <a:p>
            <a:pPr>
              <a:spcBef>
                <a:spcPct val="0"/>
              </a:spcBef>
              <a:spcAft>
                <a:spcPct val="0"/>
              </a:spcAft>
            </a:pPr>
            <a:r>
              <a:rPr lang="en-US" altLang="zh-CN" sz="7200" b="1" kern="0" dirty="0">
                <a:solidFill>
                  <a:schemeClr val="accent2"/>
                </a:solidFill>
                <a:latin typeface="+mn-ea"/>
                <a:cs typeface="+mn-ea"/>
              </a:rPr>
              <a:t>02</a:t>
            </a:r>
            <a:endParaRPr lang="en-US" altLang="zh-CN" sz="7200" b="1" kern="0" dirty="0">
              <a:solidFill>
                <a:schemeClr val="accent2"/>
              </a:solidFill>
              <a:latin typeface="+mn-ea"/>
              <a:cs typeface="+mn-ea"/>
            </a:endParaRPr>
          </a:p>
        </p:txBody>
      </p:sp>
      <p:sp>
        <p:nvSpPr>
          <p:cNvPr id="20" name="矩形 10"/>
          <p:cNvSpPr/>
          <p:nvPr>
            <p:custDataLst>
              <p:tags r:id="rId8"/>
            </p:custDataLst>
          </p:nvPr>
        </p:nvSpPr>
        <p:spPr>
          <a:xfrm>
            <a:off x="6455410" y="2114550"/>
            <a:ext cx="2253615" cy="113220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明确的时间框架和时间节点有助于确保整个职业发展规划的连续性和有效性，避免拖延和懈怠。</a:t>
            </a:r>
            <a:endParaRPr lang="zh-CN" altLang="en-US" sz="1600" kern="0">
              <a:ln>
                <a:noFill/>
                <a:prstDash val="sysDot"/>
              </a:ln>
              <a:solidFill>
                <a:schemeClr val="tx1">
                  <a:lumMod val="85000"/>
                  <a:lumOff val="15000"/>
                </a:schemeClr>
              </a:solidFill>
              <a:latin typeface="+mn-ea"/>
              <a:cs typeface="+mn-ea"/>
            </a:endParaRPr>
          </a:p>
        </p:txBody>
      </p:sp>
      <p:sp>
        <p:nvSpPr>
          <p:cNvPr id="21" name="矩形 11"/>
          <p:cNvSpPr/>
          <p:nvPr>
            <p:custDataLst>
              <p:tags r:id="rId9"/>
            </p:custDataLst>
          </p:nvPr>
        </p:nvSpPr>
        <p:spPr>
          <a:xfrm>
            <a:off x="6513077" y="1459533"/>
            <a:ext cx="2159956" cy="591101"/>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3"/>
                </a:solidFill>
                <a:latin typeface="+mn-ea"/>
                <a:cs typeface="+mn-ea"/>
              </a:rPr>
              <a:t>职业发展规划的连续性与有效性</a:t>
            </a:r>
            <a:endParaRPr lang="zh-CN" altLang="en-US" b="1" kern="0">
              <a:solidFill>
                <a:schemeClr val="accent3"/>
              </a:solidFill>
              <a:latin typeface="+mn-ea"/>
              <a:cs typeface="+mn-ea"/>
            </a:endParaRPr>
          </a:p>
        </p:txBody>
      </p:sp>
      <p:sp>
        <p:nvSpPr>
          <p:cNvPr id="22" name="矩形 14"/>
          <p:cNvSpPr/>
          <p:nvPr>
            <p:custDataLst>
              <p:tags r:id="rId10"/>
            </p:custDataLst>
          </p:nvPr>
        </p:nvSpPr>
        <p:spPr>
          <a:xfrm>
            <a:off x="6514465" y="868045"/>
            <a:ext cx="893445" cy="591185"/>
          </a:xfrm>
          <a:prstGeom prst="rect">
            <a:avLst/>
          </a:prstGeom>
          <a:noFill/>
        </p:spPr>
        <p:txBody>
          <a:bodyPr wrap="none" lIns="0" tIns="0" rIns="0" bIns="0" rtlCol="0" anchor="ctr">
            <a:normAutofit fontScale="50000"/>
          </a:bodyPr>
          <a:p>
            <a:pPr>
              <a:spcBef>
                <a:spcPct val="0"/>
              </a:spcBef>
              <a:spcAft>
                <a:spcPct val="0"/>
              </a:spcAft>
            </a:pPr>
            <a:r>
              <a:rPr lang="en-US" altLang="zh-CN" sz="7200" b="1" kern="0" dirty="0">
                <a:solidFill>
                  <a:schemeClr val="accent3"/>
                </a:solidFill>
                <a:latin typeface="+mn-ea"/>
                <a:cs typeface="+mn-ea"/>
              </a:rPr>
              <a:t>03</a:t>
            </a:r>
            <a:endParaRPr lang="en-US" altLang="zh-CN" sz="7200" b="1" kern="0" dirty="0">
              <a:solidFill>
                <a:schemeClr val="accent3"/>
              </a:solidFill>
              <a:latin typeface="+mn-ea"/>
              <a:cs typeface="+mn-ea"/>
            </a:endParaRPr>
          </a:p>
        </p:txBody>
      </p:sp>
      <p:sp>
        <p:nvSpPr>
          <p:cNvPr id="24" name="矩形 27"/>
          <p:cNvSpPr/>
          <p:nvPr>
            <p:custDataLst>
              <p:tags r:id="rId11"/>
            </p:custDataLst>
          </p:nvPr>
        </p:nvSpPr>
        <p:spPr>
          <a:xfrm>
            <a:off x="9278620" y="2114550"/>
            <a:ext cx="2344420" cy="1132205"/>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设定时限性可以为个人提供必要的紧迫感，帮助他们维持专注和动力，有效避免拖延行为的发生。</a:t>
            </a:r>
            <a:endParaRPr lang="zh-CN" altLang="en-US" sz="1600" kern="0">
              <a:ln>
                <a:noFill/>
                <a:prstDash val="sysDot"/>
              </a:ln>
              <a:solidFill>
                <a:schemeClr val="tx1">
                  <a:lumMod val="85000"/>
                  <a:lumOff val="15000"/>
                </a:schemeClr>
              </a:solidFill>
              <a:latin typeface="+mn-ea"/>
              <a:cs typeface="+mn-ea"/>
            </a:endParaRPr>
          </a:p>
        </p:txBody>
      </p:sp>
      <p:sp>
        <p:nvSpPr>
          <p:cNvPr id="25" name="矩形 28"/>
          <p:cNvSpPr/>
          <p:nvPr>
            <p:custDataLst>
              <p:tags r:id="rId12"/>
            </p:custDataLst>
          </p:nvPr>
        </p:nvSpPr>
        <p:spPr>
          <a:xfrm>
            <a:off x="9336229" y="1459533"/>
            <a:ext cx="2159956" cy="591101"/>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4"/>
                </a:solidFill>
                <a:latin typeface="+mn-ea"/>
                <a:cs typeface="+mn-ea"/>
              </a:rPr>
              <a:t>紧迫感的维持与拖延的避免</a:t>
            </a:r>
            <a:endParaRPr lang="zh-CN" altLang="en-US" b="1" kern="0">
              <a:solidFill>
                <a:schemeClr val="accent4"/>
              </a:solidFill>
              <a:latin typeface="+mn-ea"/>
              <a:cs typeface="+mn-ea"/>
            </a:endParaRPr>
          </a:p>
        </p:txBody>
      </p:sp>
      <p:sp>
        <p:nvSpPr>
          <p:cNvPr id="26" name="矩形 33"/>
          <p:cNvSpPr/>
          <p:nvPr>
            <p:custDataLst>
              <p:tags r:id="rId13"/>
            </p:custDataLst>
          </p:nvPr>
        </p:nvSpPr>
        <p:spPr>
          <a:xfrm>
            <a:off x="9337675" y="868045"/>
            <a:ext cx="893445" cy="591185"/>
          </a:xfrm>
          <a:prstGeom prst="rect">
            <a:avLst/>
          </a:prstGeom>
          <a:noFill/>
        </p:spPr>
        <p:txBody>
          <a:bodyPr wrap="none" lIns="0" tIns="0" rIns="0" bIns="0" rtlCol="0" anchor="ctr">
            <a:normAutofit fontScale="50000"/>
          </a:bodyPr>
          <a:p>
            <a:pPr>
              <a:spcBef>
                <a:spcPct val="0"/>
              </a:spcBef>
              <a:spcAft>
                <a:spcPct val="0"/>
              </a:spcAft>
            </a:pPr>
            <a:r>
              <a:rPr lang="en-US" altLang="zh-CN" sz="7200" b="1" kern="0">
                <a:solidFill>
                  <a:schemeClr val="accent4"/>
                </a:solidFill>
                <a:latin typeface="+mn-ea"/>
                <a:cs typeface="+mn-ea"/>
              </a:rPr>
              <a:t>04</a:t>
            </a:r>
            <a:endParaRPr lang="en-US" altLang="zh-CN" sz="7200" b="1" kern="0">
              <a:solidFill>
                <a:schemeClr val="accent4"/>
              </a:solidFill>
              <a:latin typeface="+mn-ea"/>
              <a:cs typeface="+mn-ea"/>
            </a:endParaRPr>
          </a:p>
        </p:txBody>
      </p:sp>
      <p:cxnSp>
        <p:nvCxnSpPr>
          <p:cNvPr id="35" name="直接连接符 13"/>
          <p:cNvCxnSpPr/>
          <p:nvPr>
            <p:custDataLst>
              <p:tags r:id="rId14"/>
            </p:custDataLst>
          </p:nvPr>
        </p:nvCxnSpPr>
        <p:spPr>
          <a:xfrm>
            <a:off x="695960" y="131160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直接连接符 18"/>
          <p:cNvCxnSpPr/>
          <p:nvPr>
            <p:custDataLst>
              <p:tags r:id="rId15"/>
            </p:custDataLst>
          </p:nvPr>
        </p:nvCxnSpPr>
        <p:spPr>
          <a:xfrm>
            <a:off x="3501968" y="131160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7" name="直接连接符 22"/>
          <p:cNvCxnSpPr/>
          <p:nvPr>
            <p:custDataLst>
              <p:tags r:id="rId16"/>
            </p:custDataLst>
          </p:nvPr>
        </p:nvCxnSpPr>
        <p:spPr>
          <a:xfrm>
            <a:off x="6307976" y="131160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8" name="直接连接符 26"/>
          <p:cNvCxnSpPr/>
          <p:nvPr>
            <p:custDataLst>
              <p:tags r:id="rId17"/>
            </p:custDataLst>
          </p:nvPr>
        </p:nvCxnSpPr>
        <p:spPr>
          <a:xfrm>
            <a:off x="9131763" y="131160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pic>
        <p:nvPicPr>
          <p:cNvPr id="39" name="图片 29" descr="/data/temp/a320d4ed-8b37-11f0-b800-f6ee5e7dc4ec.jpg@base@tag=imgScale&amp;m=1&amp;w=600&amp;h=360&amp;q=95a320d4ed-8b37-11f0-b800-f6ee5e7dc4ec"/>
          <p:cNvPicPr>
            <a:picLocks noChangeAspect="1"/>
          </p:cNvPicPr>
          <p:nvPr>
            <p:custDataLst>
              <p:tags r:id="rId18"/>
            </p:custDataLst>
          </p:nvPr>
        </p:nvPicPr>
        <p:blipFill rotWithShape="1">
          <a:blip r:embed="rId19"/>
          <a:srcRect t="5000" b="5000"/>
          <a:stretch>
            <a:fillRect/>
          </a:stretch>
        </p:blipFill>
        <p:spPr>
          <a:xfrm>
            <a:off x="901061" y="4424945"/>
            <a:ext cx="2159956" cy="1295974"/>
          </a:xfrm>
          <a:prstGeom prst="rect">
            <a:avLst/>
          </a:prstGeom>
          <a:solidFill>
            <a:schemeClr val="accent1"/>
          </a:solidFill>
          <a:ln>
            <a:solidFill>
              <a:schemeClr val="accent1">
                <a:alpha val="20000"/>
              </a:schemeClr>
            </a:solidFill>
          </a:ln>
        </p:spPr>
      </p:pic>
      <p:pic>
        <p:nvPicPr>
          <p:cNvPr id="40" name="图片 30" descr="/data/temp/a320d729-8b37-11f0-b800-f6ee5e7dc4ec.jpg@base@tag=imgScale&amp;m=1&amp;w=600&amp;h=360&amp;q=95a320d729-8b37-11f0-b800-f6ee5e7dc4ec"/>
          <p:cNvPicPr>
            <a:picLocks noChangeAspect="1"/>
          </p:cNvPicPr>
          <p:nvPr>
            <p:custDataLst>
              <p:tags r:id="rId20"/>
            </p:custDataLst>
          </p:nvPr>
        </p:nvPicPr>
        <p:blipFill rotWithShape="1">
          <a:blip r:embed="rId21"/>
          <a:srcRect t="3944" b="12556"/>
          <a:stretch>
            <a:fillRect/>
          </a:stretch>
        </p:blipFill>
        <p:spPr>
          <a:xfrm>
            <a:off x="3707704" y="4424945"/>
            <a:ext cx="2159956" cy="1295974"/>
          </a:xfrm>
          <a:prstGeom prst="rect">
            <a:avLst/>
          </a:prstGeom>
          <a:solidFill>
            <a:schemeClr val="accent2"/>
          </a:solidFill>
          <a:ln>
            <a:solidFill>
              <a:schemeClr val="accent2">
                <a:alpha val="20000"/>
              </a:schemeClr>
            </a:solidFill>
          </a:ln>
        </p:spPr>
      </p:pic>
      <p:pic>
        <p:nvPicPr>
          <p:cNvPr id="41" name="图片 31" descr="/data/temp/a320d554-8b37-11f0-b800-f6ee5e7dc4ec.jpg@base@tag=imgScale&amp;m=1&amp;w=600&amp;h=360&amp;q=95a320d554-8b37-11f0-b800-f6ee5e7dc4ec"/>
          <p:cNvPicPr>
            <a:picLocks noChangeAspect="1"/>
          </p:cNvPicPr>
          <p:nvPr>
            <p:custDataLst>
              <p:tags r:id="rId22"/>
            </p:custDataLst>
          </p:nvPr>
        </p:nvPicPr>
        <p:blipFill rotWithShape="1">
          <a:blip r:embed="rId23"/>
          <a:srcRect t="10333" r="738"/>
          <a:stretch>
            <a:fillRect/>
          </a:stretch>
        </p:blipFill>
        <p:spPr>
          <a:xfrm>
            <a:off x="6513712" y="4424945"/>
            <a:ext cx="2159956" cy="1295974"/>
          </a:xfrm>
          <a:prstGeom prst="rect">
            <a:avLst/>
          </a:prstGeom>
          <a:solidFill>
            <a:schemeClr val="accent3"/>
          </a:solidFill>
          <a:ln>
            <a:solidFill>
              <a:schemeClr val="accent3">
                <a:alpha val="20000"/>
              </a:schemeClr>
            </a:solidFill>
          </a:ln>
        </p:spPr>
      </p:pic>
      <p:pic>
        <p:nvPicPr>
          <p:cNvPr id="42" name="图片 32" descr="/data/temp/a320d672-8b37-11f0-b800-f6ee5e7dc4ec.jpg@base@tag=imgScale&amp;m=1&amp;w=600&amp;h=360&amp;q=95a320d672-8b37-11f0-b800-f6ee5e7dc4ec"/>
          <p:cNvPicPr>
            <a:picLocks noChangeAspect="1"/>
          </p:cNvPicPr>
          <p:nvPr>
            <p:custDataLst>
              <p:tags r:id="rId24"/>
            </p:custDataLst>
          </p:nvPr>
        </p:nvPicPr>
        <p:blipFill rotWithShape="1">
          <a:blip r:embed="rId25"/>
          <a:srcRect l="8333" r="8333"/>
          <a:stretch>
            <a:fillRect/>
          </a:stretch>
        </p:blipFill>
        <p:spPr>
          <a:xfrm>
            <a:off x="9336864" y="4424945"/>
            <a:ext cx="2159956" cy="1295974"/>
          </a:xfrm>
          <a:prstGeom prst="rect">
            <a:avLst/>
          </a:prstGeom>
          <a:solidFill>
            <a:schemeClr val="accent4"/>
          </a:solidFill>
          <a:ln>
            <a:solidFill>
              <a:schemeClr val="accent4">
                <a:alpha val="20000"/>
              </a:schemeClr>
            </a:solidFill>
          </a:ln>
        </p:spPr>
      </p:pic>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9600" y="608330"/>
            <a:ext cx="7475855" cy="763270"/>
          </a:xfrm>
        </p:spPr>
        <p:txBody>
          <a:bodyPr>
            <a:noAutofit/>
          </a:bodyPr>
          <a:lstStyle/>
          <a:p>
            <a:r>
              <a:rPr lang="zh-CN" altLang="en-US" sz="3600">
                <a:solidFill>
                  <a:schemeClr val="accent1">
                    <a:lumMod val="50000"/>
                  </a:schemeClr>
                </a:solidFill>
              </a:rPr>
              <a:t>三、职业生涯目标制定的注意事项</a:t>
            </a:r>
            <a:br>
              <a:rPr lang="zh-CN" altLang="en-US" sz="3600">
                <a:solidFill>
                  <a:schemeClr val="accent1">
                    <a:lumMod val="50000"/>
                  </a:schemeClr>
                </a:solidFill>
              </a:rPr>
            </a:br>
            <a:r>
              <a:rPr lang="zh-CN" altLang="en-US" sz="2800">
                <a:solidFill>
                  <a:schemeClr val="accent1">
                    <a:lumMod val="50000"/>
                  </a:schemeClr>
                </a:solidFill>
              </a:rPr>
              <a:t>（一）注重职业生涯发展环境</a:t>
            </a:r>
            <a:endParaRPr lang="zh-CN" altLang="en-US" sz="2800">
              <a:solidFill>
                <a:schemeClr val="accent1">
                  <a:lumMod val="50000"/>
                </a:schemeClr>
              </a:solidFill>
            </a:endParaRPr>
          </a:p>
        </p:txBody>
      </p:sp>
      <p:sp>
        <p:nvSpPr>
          <p:cNvPr id="5" name="任意多边形 4"/>
          <p:cNvSpPr/>
          <p:nvPr>
            <p:custDataLst>
              <p:tags r:id="rId2"/>
            </p:custDataLst>
          </p:nvPr>
        </p:nvSpPr>
        <p:spPr>
          <a:xfrm>
            <a:off x="7899400" y="-635"/>
            <a:ext cx="4292600" cy="6858635"/>
          </a:xfrm>
          <a:custGeom>
            <a:avLst/>
            <a:gdLst/>
            <a:ahLst/>
            <a:cxnLst>
              <a:cxn ang="3">
                <a:pos x="hc" y="t"/>
              </a:cxn>
              <a:cxn ang="cd2">
                <a:pos x="l" y="vc"/>
              </a:cxn>
              <a:cxn ang="cd4">
                <a:pos x="hc" y="b"/>
              </a:cxn>
              <a:cxn ang="0">
                <a:pos x="r" y="vc"/>
              </a:cxn>
            </a:cxnLst>
            <a:rect l="l" t="t" r="r" b="b"/>
            <a:pathLst>
              <a:path w="6760" h="10825">
                <a:moveTo>
                  <a:pt x="1604" y="0"/>
                </a:moveTo>
                <a:lnTo>
                  <a:pt x="6760" y="0"/>
                </a:lnTo>
                <a:lnTo>
                  <a:pt x="6760" y="10825"/>
                </a:lnTo>
                <a:lnTo>
                  <a:pt x="2785" y="10825"/>
                </a:lnTo>
                <a:lnTo>
                  <a:pt x="2728" y="10776"/>
                </a:lnTo>
                <a:cubicBezTo>
                  <a:pt x="1057" y="9320"/>
                  <a:pt x="0" y="7177"/>
                  <a:pt x="0" y="4786"/>
                </a:cubicBezTo>
                <a:cubicBezTo>
                  <a:pt x="0" y="3005"/>
                  <a:pt x="587" y="1360"/>
                  <a:pt x="1577" y="35"/>
                </a:cubicBezTo>
                <a:lnTo>
                  <a:pt x="1604" y="0"/>
                </a:lnTo>
                <a:close/>
              </a:path>
            </a:pathLst>
          </a:custGeom>
          <a:gradFill flip="none" rotWithShape="1">
            <a:gsLst>
              <a:gs pos="30000">
                <a:schemeClr val="accent1"/>
              </a:gs>
              <a:gs pos="88000">
                <a:schemeClr val="accent1">
                  <a:lumMod val="20000"/>
                  <a:lumOff val="80000"/>
                </a:schemeClr>
              </a:gs>
            </a:gsLst>
            <a:lin ang="5400000" scaled="1"/>
          </a:gradFill>
          <a:ln>
            <a:noFill/>
          </a:ln>
          <a:effectLst>
            <a:outerShdw blurRad="190500" dist="635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pic>
        <p:nvPicPr>
          <p:cNvPr id="36" name="图片 35" descr="/data/temp/48b6ee29-8b38-11f0-aced-f60a682d7d00.jpg@base@tag=imgScale&amp;m=1&amp;w=1075&amp;h=1908&amp;q=9548b6ee29-8b38-11f0-aced-f60a682d7d00"/>
          <p:cNvPicPr>
            <a:picLocks noChangeAspect="1"/>
          </p:cNvPicPr>
          <p:nvPr>
            <p:custDataLst>
              <p:tags r:id="rId3"/>
            </p:custDataLst>
          </p:nvPr>
        </p:nvPicPr>
        <p:blipFill>
          <a:blip r:embed="rId4"/>
          <a:srcRect l="11871" r="3405"/>
          <a:stretch>
            <a:fillRect/>
          </a:stretch>
        </p:blipFill>
        <p:spPr>
          <a:xfrm>
            <a:off x="8317865" y="0"/>
            <a:ext cx="3874135" cy="6873875"/>
          </a:xfrm>
          <a:custGeom>
            <a:avLst/>
            <a:gdLst>
              <a:gd name="connsiteX0" fmla="*/ 842291 w 3865427"/>
              <a:gd name="connsiteY0" fmla="*/ 0 h 6858000"/>
              <a:gd name="connsiteX1" fmla="*/ 3865427 w 3865427"/>
              <a:gd name="connsiteY1" fmla="*/ 0 h 6858000"/>
              <a:gd name="connsiteX2" fmla="*/ 3865427 w 3865427"/>
              <a:gd name="connsiteY2" fmla="*/ 6858000 h 6858000"/>
              <a:gd name="connsiteX3" fmla="*/ 3468900 w 3865427"/>
              <a:gd name="connsiteY3" fmla="*/ 6858000 h 6858000"/>
              <a:gd name="connsiteX4" fmla="*/ 3142970 w 3865427"/>
              <a:gd name="connsiteY4" fmla="*/ 6777914 h 6858000"/>
              <a:gd name="connsiteX5" fmla="*/ 0 w 3865427"/>
              <a:gd name="connsiteY5" fmla="*/ 2579532 h 6858000"/>
              <a:gd name="connsiteX6" fmla="*/ 747011 w 3865427"/>
              <a:gd name="connsiteY6" fmla="*/ 13398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65427" h="6858000">
                <a:moveTo>
                  <a:pt x="842291" y="0"/>
                </a:moveTo>
                <a:lnTo>
                  <a:pt x="3865427" y="0"/>
                </a:lnTo>
                <a:lnTo>
                  <a:pt x="3865427" y="6858000"/>
                </a:lnTo>
                <a:lnTo>
                  <a:pt x="3468900" y="6858000"/>
                </a:lnTo>
                <a:lnTo>
                  <a:pt x="3142970" y="6777914"/>
                </a:lnTo>
                <a:cubicBezTo>
                  <a:pt x="1326609" y="6246203"/>
                  <a:pt x="0" y="4567791"/>
                  <a:pt x="0" y="2579532"/>
                </a:cubicBezTo>
                <a:cubicBezTo>
                  <a:pt x="0" y="1673647"/>
                  <a:pt x="275387" y="832082"/>
                  <a:pt x="747011" y="133987"/>
                </a:cubicBezTo>
                <a:close/>
              </a:path>
            </a:pathLst>
          </a:custGeom>
          <a:solidFill>
            <a:schemeClr val="accent1"/>
          </a:solidFill>
          <a:ln w="12700" cap="flat" cmpd="sng" algn="ctr">
            <a:solidFill>
              <a:schemeClr val="accent1">
                <a:alpha val="5000"/>
              </a:schemeClr>
            </a:solidFill>
            <a:prstDash val="solid"/>
            <a:round/>
            <a:headEnd type="none" w="med" len="med"/>
            <a:tailEnd type="none" w="med" len="med"/>
          </a:ln>
        </p:spPr>
      </p:pic>
      <p:sp>
        <p:nvSpPr>
          <p:cNvPr id="4" name="边界"/>
          <p:cNvSpPr/>
          <p:nvPr>
            <p:custDataLst>
              <p:tags r:id="rId5"/>
            </p:custDataLst>
          </p:nvPr>
        </p:nvSpPr>
        <p:spPr>
          <a:xfrm>
            <a:off x="633692" y="1706895"/>
            <a:ext cx="7000096" cy="4565619"/>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7" name="正文"/>
          <p:cNvSpPr txBox="1"/>
          <p:nvPr>
            <p:custDataLst>
              <p:tags r:id="rId6"/>
            </p:custDataLst>
          </p:nvPr>
        </p:nvSpPr>
        <p:spPr>
          <a:xfrm>
            <a:off x="628622" y="2282430"/>
            <a:ext cx="3203476" cy="1595400"/>
          </a:xfrm>
          <a:prstGeom prst="rect">
            <a:avLst/>
          </a:prstGeom>
          <a:noFill/>
        </p:spPr>
        <p:txBody>
          <a:bodyPr wrap="square" lIns="0" tIns="0" rIns="0" bIns="0" rtlCol="0" anchor="t" anchorCtr="0">
            <a:noAutofit/>
          </a:bodyPr>
          <a:p>
            <a:pPr lvl="0" algn="just">
              <a:lnSpc>
                <a:spcPct val="150000"/>
              </a:lnSpc>
              <a:buClrTx/>
              <a:buSzTx/>
              <a:buFontTx/>
            </a:pPr>
            <a:r>
              <a:rPr lang="zh-CN" altLang="en-US" sz="1600" kern="0" dirty="0">
                <a:ln>
                  <a:noFill/>
                  <a:prstDash val="sysDot"/>
                </a:ln>
                <a:solidFill>
                  <a:schemeClr val="tx1">
                    <a:lumMod val="85000"/>
                    <a:lumOff val="15000"/>
                  </a:schemeClr>
                </a:solidFill>
                <a:uFillTx/>
                <a:latin typeface="+mn-ea"/>
                <a:sym typeface="+mn-ea"/>
              </a:rPr>
              <a:t>在职业生涯规划中，社会环境分析是基础，需要考察社会经济状况、就业趋势、政策法规等因素，以确保个人职业目标与社会发展方向相契合。</a:t>
            </a:r>
            <a:endParaRPr lang="zh-CN" altLang="en-US" sz="1600" kern="0" dirty="0">
              <a:ln>
                <a:noFill/>
                <a:prstDash val="sysDot"/>
              </a:ln>
              <a:solidFill>
                <a:schemeClr val="tx1">
                  <a:lumMod val="85000"/>
                  <a:lumOff val="15000"/>
                </a:schemeClr>
              </a:solidFill>
              <a:uFillTx/>
              <a:latin typeface="+mn-ea"/>
              <a:sym typeface="+mn-ea"/>
            </a:endParaRPr>
          </a:p>
        </p:txBody>
      </p:sp>
      <p:sp>
        <p:nvSpPr>
          <p:cNvPr id="8" name="标题"/>
          <p:cNvSpPr txBox="1"/>
          <p:nvPr>
            <p:custDataLst>
              <p:tags r:id="rId7"/>
            </p:custDataLst>
          </p:nvPr>
        </p:nvSpPr>
        <p:spPr>
          <a:xfrm>
            <a:off x="628622" y="1954096"/>
            <a:ext cx="3203476" cy="318826"/>
          </a:xfrm>
          <a:prstGeom prst="rect">
            <a:avLst/>
          </a:prstGeom>
          <a:noFill/>
        </p:spPr>
        <p:txBody>
          <a:bodyPr wrap="square" lIns="0" tIns="0" rIns="0" bIns="0" rtlCol="0" anchor="b" anchorCtr="0">
            <a:noAutofit/>
          </a:bodyPr>
          <a:p>
            <a:pPr indent="0" algn="l" fontAlgn="auto">
              <a:lnSpc>
                <a:spcPct val="130000"/>
              </a:lnSpc>
            </a:pPr>
            <a:r>
              <a:rPr lang="zh-CN" altLang="en-US" b="1" dirty="0">
                <a:solidFill>
                  <a:schemeClr val="accent1"/>
                </a:solidFill>
                <a:uFillTx/>
                <a:latin typeface="+mn-ea"/>
                <a:sym typeface="+mn-ea"/>
              </a:rPr>
              <a:t>社会环境分析要点</a:t>
            </a:r>
            <a:endParaRPr lang="zh-CN" altLang="en-US" b="1" dirty="0">
              <a:solidFill>
                <a:schemeClr val="accent1"/>
              </a:solidFill>
              <a:uFillTx/>
              <a:latin typeface="+mn-ea"/>
              <a:sym typeface="+mn-ea"/>
            </a:endParaRPr>
          </a:p>
        </p:txBody>
      </p:sp>
      <p:sp>
        <p:nvSpPr>
          <p:cNvPr id="30" name="正文"/>
          <p:cNvSpPr txBox="1"/>
          <p:nvPr>
            <p:custDataLst>
              <p:tags r:id="rId8"/>
            </p:custDataLst>
          </p:nvPr>
        </p:nvSpPr>
        <p:spPr>
          <a:xfrm>
            <a:off x="4429818" y="2282430"/>
            <a:ext cx="3203476" cy="1595400"/>
          </a:xfrm>
          <a:prstGeom prst="rect">
            <a:avLst/>
          </a:prstGeom>
          <a:noFill/>
        </p:spPr>
        <p:txBody>
          <a:bodyPr wrap="square" lIns="0" tIns="0" rIns="0" bIns="0" rtlCol="0" anchor="t" anchorCtr="0">
            <a:noAutofit/>
          </a:bodyPr>
          <a:p>
            <a:pPr lvl="0" algn="just">
              <a:lnSpc>
                <a:spcPct val="150000"/>
              </a:lnSpc>
              <a:buClrTx/>
              <a:buSzTx/>
              <a:buFontTx/>
            </a:pPr>
            <a:r>
              <a:rPr lang="zh-CN" altLang="en-US" sz="1600" kern="0" dirty="0">
                <a:ln>
                  <a:noFill/>
                  <a:prstDash val="sysDot"/>
                </a:ln>
                <a:solidFill>
                  <a:schemeClr val="tx1">
                    <a:lumMod val="85000"/>
                    <a:lumOff val="15000"/>
                  </a:schemeClr>
                </a:solidFill>
                <a:uFillTx/>
                <a:latin typeface="+mn-ea"/>
                <a:sym typeface="+mn-ea"/>
              </a:rPr>
              <a:t>行业环境分析关注行业发展趋势、技术革新、市场需求等，有助于个人把握行业机遇，选择有发展潜力的职业路径。</a:t>
            </a:r>
            <a:endParaRPr lang="zh-CN" altLang="en-US" sz="1600" kern="0" dirty="0">
              <a:ln>
                <a:noFill/>
                <a:prstDash val="sysDot"/>
              </a:ln>
              <a:solidFill>
                <a:schemeClr val="tx1">
                  <a:lumMod val="85000"/>
                  <a:lumOff val="15000"/>
                </a:schemeClr>
              </a:solidFill>
              <a:uFillTx/>
              <a:latin typeface="+mn-ea"/>
              <a:sym typeface="+mn-ea"/>
            </a:endParaRPr>
          </a:p>
        </p:txBody>
      </p:sp>
      <p:sp>
        <p:nvSpPr>
          <p:cNvPr id="31" name="标题"/>
          <p:cNvSpPr txBox="1"/>
          <p:nvPr>
            <p:custDataLst>
              <p:tags r:id="rId9"/>
            </p:custDataLst>
          </p:nvPr>
        </p:nvSpPr>
        <p:spPr>
          <a:xfrm>
            <a:off x="4429818" y="1954096"/>
            <a:ext cx="3203476" cy="318826"/>
          </a:xfrm>
          <a:prstGeom prst="rect">
            <a:avLst/>
          </a:prstGeom>
          <a:noFill/>
        </p:spPr>
        <p:txBody>
          <a:bodyPr wrap="square" lIns="0" tIns="0" rIns="0" bIns="0" rtlCol="0" anchor="b" anchorCtr="0">
            <a:noAutofit/>
          </a:bodyPr>
          <a:p>
            <a:pPr indent="0" algn="l" fontAlgn="auto">
              <a:lnSpc>
                <a:spcPct val="130000"/>
              </a:lnSpc>
            </a:pPr>
            <a:r>
              <a:rPr lang="zh-CN" altLang="en-US" b="1" dirty="0">
                <a:solidFill>
                  <a:schemeClr val="accent2"/>
                </a:solidFill>
                <a:uFillTx/>
                <a:latin typeface="+mn-ea"/>
                <a:sym typeface="+mn-ea"/>
              </a:rPr>
              <a:t>行业环境分析要点</a:t>
            </a:r>
            <a:endParaRPr lang="zh-CN" altLang="en-US" b="1" dirty="0">
              <a:solidFill>
                <a:schemeClr val="accent2"/>
              </a:solidFill>
              <a:uFillTx/>
              <a:latin typeface="+mn-ea"/>
              <a:sym typeface="+mn-ea"/>
            </a:endParaRPr>
          </a:p>
        </p:txBody>
      </p:sp>
      <p:sp>
        <p:nvSpPr>
          <p:cNvPr id="34" name="正文"/>
          <p:cNvSpPr txBox="1"/>
          <p:nvPr>
            <p:custDataLst>
              <p:tags r:id="rId10"/>
            </p:custDataLst>
          </p:nvPr>
        </p:nvSpPr>
        <p:spPr>
          <a:xfrm>
            <a:off x="628622" y="4490129"/>
            <a:ext cx="3203476" cy="1595400"/>
          </a:xfrm>
          <a:prstGeom prst="rect">
            <a:avLst/>
          </a:prstGeom>
          <a:noFill/>
        </p:spPr>
        <p:txBody>
          <a:bodyPr wrap="square" lIns="0" tIns="0" rIns="0" bIns="0" rtlCol="0" anchor="t" anchorCtr="0">
            <a:noAutofit/>
          </a:bodyPr>
          <a:p>
            <a:pPr lvl="0" algn="just">
              <a:lnSpc>
                <a:spcPct val="150000"/>
              </a:lnSpc>
              <a:buClrTx/>
              <a:buSzTx/>
              <a:buFontTx/>
            </a:pPr>
            <a:r>
              <a:rPr lang="zh-CN" altLang="en-US" sz="1600" kern="0" dirty="0">
                <a:ln>
                  <a:noFill/>
                  <a:prstDash val="sysDot"/>
                </a:ln>
                <a:solidFill>
                  <a:schemeClr val="tx1">
                    <a:lumMod val="85000"/>
                    <a:lumOff val="15000"/>
                  </a:schemeClr>
                </a:solidFill>
                <a:uFillTx/>
                <a:latin typeface="+mn-ea"/>
                <a:sym typeface="+mn-ea"/>
              </a:rPr>
              <a:t>组织环境分析则侧重于了解潜在雇主的企业文化、组织结构、晋升机制等，以便找到与个人价值观和职业抱负相匹配的工作环境。</a:t>
            </a:r>
            <a:endParaRPr lang="zh-CN" altLang="en-US" sz="1600" kern="0" dirty="0">
              <a:ln>
                <a:noFill/>
                <a:prstDash val="sysDot"/>
              </a:ln>
              <a:solidFill>
                <a:schemeClr val="tx1">
                  <a:lumMod val="85000"/>
                  <a:lumOff val="15000"/>
                </a:schemeClr>
              </a:solidFill>
              <a:uFillTx/>
              <a:latin typeface="+mn-ea"/>
              <a:sym typeface="+mn-ea"/>
            </a:endParaRPr>
          </a:p>
        </p:txBody>
      </p:sp>
      <p:sp>
        <p:nvSpPr>
          <p:cNvPr id="35" name="标题"/>
          <p:cNvSpPr txBox="1"/>
          <p:nvPr>
            <p:custDataLst>
              <p:tags r:id="rId11"/>
            </p:custDataLst>
          </p:nvPr>
        </p:nvSpPr>
        <p:spPr>
          <a:xfrm>
            <a:off x="628622" y="4161795"/>
            <a:ext cx="3203476" cy="318826"/>
          </a:xfrm>
          <a:prstGeom prst="rect">
            <a:avLst/>
          </a:prstGeom>
          <a:noFill/>
        </p:spPr>
        <p:txBody>
          <a:bodyPr wrap="square" lIns="0" tIns="0" rIns="0" bIns="0" rtlCol="0" anchor="b" anchorCtr="0">
            <a:noAutofit/>
          </a:bodyPr>
          <a:p>
            <a:pPr indent="0" algn="l" fontAlgn="auto">
              <a:lnSpc>
                <a:spcPct val="130000"/>
              </a:lnSpc>
            </a:pPr>
            <a:r>
              <a:rPr lang="zh-CN" altLang="en-US" b="1" dirty="0">
                <a:solidFill>
                  <a:schemeClr val="accent3"/>
                </a:solidFill>
                <a:uFillTx/>
                <a:latin typeface="+mn-ea"/>
                <a:sym typeface="+mn-ea"/>
              </a:rPr>
              <a:t>组织环境分析要点</a:t>
            </a:r>
            <a:endParaRPr lang="zh-CN" altLang="en-US" b="1" dirty="0">
              <a:solidFill>
                <a:schemeClr val="accent3"/>
              </a:solidFill>
              <a:uFillTx/>
              <a:latin typeface="+mn-ea"/>
              <a:sym typeface="+mn-ea"/>
            </a:endParaRPr>
          </a:p>
        </p:txBody>
      </p:sp>
      <p:sp>
        <p:nvSpPr>
          <p:cNvPr id="10" name="正文"/>
          <p:cNvSpPr txBox="1"/>
          <p:nvPr>
            <p:custDataLst>
              <p:tags r:id="rId12"/>
            </p:custDataLst>
          </p:nvPr>
        </p:nvSpPr>
        <p:spPr>
          <a:xfrm>
            <a:off x="4429818" y="4490129"/>
            <a:ext cx="3203476" cy="1595400"/>
          </a:xfrm>
          <a:prstGeom prst="rect">
            <a:avLst/>
          </a:prstGeom>
          <a:noFill/>
        </p:spPr>
        <p:txBody>
          <a:bodyPr wrap="square" lIns="0" tIns="0" rIns="0" bIns="0" rtlCol="0" anchor="t" anchorCtr="0">
            <a:noAutofit/>
          </a:bodyPr>
          <a:p>
            <a:pPr lvl="0" algn="just">
              <a:lnSpc>
                <a:spcPct val="150000"/>
              </a:lnSpc>
              <a:buClrTx/>
              <a:buSzTx/>
              <a:buFontTx/>
            </a:pPr>
            <a:r>
              <a:rPr lang="zh-CN" altLang="en-US" sz="1600" kern="0" dirty="0">
                <a:ln>
                  <a:noFill/>
                  <a:prstDash val="sysDot"/>
                </a:ln>
                <a:solidFill>
                  <a:schemeClr val="tx1">
                    <a:lumMod val="85000"/>
                    <a:lumOff val="15000"/>
                  </a:schemeClr>
                </a:solidFill>
                <a:uFillTx/>
                <a:latin typeface="+mn-ea"/>
                <a:sym typeface="+mn-ea"/>
              </a:rPr>
              <a:t>对社会、行业和组织环境进行深入分析，能够帮助个人做出更明智的职业选择，避免盲目跟风，确保职业生涯规划的实用性和有效性。</a:t>
            </a:r>
            <a:endParaRPr lang="zh-CN" altLang="en-US" sz="1600" kern="0" dirty="0">
              <a:ln>
                <a:noFill/>
                <a:prstDash val="sysDot"/>
              </a:ln>
              <a:solidFill>
                <a:schemeClr val="tx1">
                  <a:lumMod val="85000"/>
                  <a:lumOff val="15000"/>
                </a:schemeClr>
              </a:solidFill>
              <a:uFillTx/>
              <a:latin typeface="+mn-ea"/>
              <a:sym typeface="+mn-ea"/>
            </a:endParaRPr>
          </a:p>
        </p:txBody>
      </p:sp>
      <p:sp>
        <p:nvSpPr>
          <p:cNvPr id="37" name="标题"/>
          <p:cNvSpPr txBox="1"/>
          <p:nvPr>
            <p:custDataLst>
              <p:tags r:id="rId13"/>
            </p:custDataLst>
          </p:nvPr>
        </p:nvSpPr>
        <p:spPr>
          <a:xfrm>
            <a:off x="4429818" y="4161795"/>
            <a:ext cx="3203476" cy="318826"/>
          </a:xfrm>
          <a:prstGeom prst="rect">
            <a:avLst/>
          </a:prstGeom>
          <a:noFill/>
        </p:spPr>
        <p:txBody>
          <a:bodyPr wrap="square" lIns="0" tIns="0" rIns="0" bIns="0" rtlCol="0" anchor="b" anchorCtr="0">
            <a:noAutofit/>
          </a:bodyPr>
          <a:p>
            <a:pPr indent="0" algn="l" fontAlgn="auto">
              <a:lnSpc>
                <a:spcPct val="130000"/>
              </a:lnSpc>
            </a:pPr>
            <a:r>
              <a:rPr lang="zh-CN" altLang="en-US" b="1" dirty="0">
                <a:solidFill>
                  <a:schemeClr val="accent4"/>
                </a:solidFill>
                <a:uFillTx/>
                <a:latin typeface="+mn-ea"/>
                <a:sym typeface="+mn-ea"/>
              </a:rPr>
              <a:t>环境分析的重要性</a:t>
            </a:r>
            <a:endParaRPr lang="zh-CN" altLang="en-US" b="1" dirty="0">
              <a:solidFill>
                <a:schemeClr val="accent4"/>
              </a:solidFill>
              <a:uFillTx/>
              <a:latin typeface="+mn-ea"/>
              <a:sym typeface="+mn-ea"/>
            </a:endParaRPr>
          </a:p>
        </p:txBody>
      </p:sp>
    </p:spTree>
    <p:custDataLst>
      <p:tags r:id="rId14"/>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739732" y="298450"/>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（二）目标要适合自身的特点</a:t>
            </a:r>
            <a:endParaRPr lang="zh-CN" altLang="en-US" sz="2800">
              <a:solidFill>
                <a:schemeClr val="accent1">
                  <a:lumMod val="50000"/>
                </a:schemeClr>
              </a:solidFill>
            </a:endParaRPr>
          </a:p>
        </p:txBody>
      </p:sp>
      <p:sp>
        <p:nvSpPr>
          <p:cNvPr id="2" name="矩形 5"/>
          <p:cNvSpPr/>
          <p:nvPr>
            <p:custDataLst>
              <p:tags r:id="rId2"/>
            </p:custDataLst>
          </p:nvPr>
        </p:nvSpPr>
        <p:spPr>
          <a:xfrm>
            <a:off x="889456" y="3333476"/>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个人优势与目标设定</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888821" y="3958378"/>
            <a:ext cx="2167684"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个人优势是职业发展的基石，目标设定应建立在自身优势之上，这样可以更有效地利用个人特质，提高职业成功的可能性。</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罗马尼亚奥拉迪亚，晴朗天空下的飞镖特写"/>
          <p:cNvPicPr>
            <a:picLocks noChangeAspect="1"/>
          </p:cNvPicPr>
          <p:nvPr>
            <p:custDataLst>
              <p:tags r:id="rId4"/>
            </p:custDataLst>
          </p:nvPr>
        </p:nvPicPr>
        <p:blipFill>
          <a:blip r:embed="rId5"/>
          <a:srcRect l="43022" t="1847" r="14534" b="-1847"/>
          <a:stretch>
            <a:fillRect/>
          </a:stretch>
        </p:blipFill>
        <p:spPr>
          <a:xfrm>
            <a:off x="1365250" y="1126490"/>
            <a:ext cx="1216660" cy="1891030"/>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078865" y="1782445"/>
            <a:ext cx="357505" cy="415290"/>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在一名西装男子的右手中，有一个红色的飞镖被钉在一个圆形目标的中心，一个模糊的背景。concept的目标就是实现它。"/>
          <p:cNvPicPr>
            <a:picLocks noChangeAspect="1"/>
          </p:cNvPicPr>
          <p:nvPr>
            <p:custDataLst>
              <p:tags r:id="rId7"/>
            </p:custDataLst>
          </p:nvPr>
        </p:nvPicPr>
        <p:blipFill>
          <a:blip r:embed="rId8"/>
          <a:srcRect l="28576" r="28576"/>
          <a:stretch>
            <a:fillRect/>
          </a:stretch>
        </p:blipFill>
        <p:spPr>
          <a:xfrm>
            <a:off x="3997325" y="1130300"/>
            <a:ext cx="1216660" cy="1891030"/>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3676650" y="1772285"/>
            <a:ext cx="357505" cy="415290"/>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3528179" y="3329030"/>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个人才能与目标匹配</a:t>
            </a:r>
            <a:endParaRPr lang="zh-CN" altLang="en-US" b="1">
              <a:solidFill>
                <a:schemeClr val="accent2"/>
              </a:solidFill>
              <a:latin typeface="+mn-ea"/>
              <a:cs typeface="+mn-ea"/>
            </a:endParaRPr>
          </a:p>
        </p:txBody>
      </p:sp>
      <p:sp>
        <p:nvSpPr>
          <p:cNvPr id="21" name="矩形 14"/>
          <p:cNvSpPr/>
          <p:nvPr>
            <p:custDataLst>
              <p:tags r:id="rId11"/>
            </p:custDataLst>
          </p:nvPr>
        </p:nvSpPr>
        <p:spPr>
          <a:xfrm>
            <a:off x="3527544" y="3964094"/>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目标设定时，个人才能与目标的匹配至关重要，它确保了个人在追求职业目标的过程中能够发挥最大潜能，减少不必要的挑战和障碍。</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近距离射击红色飞镖箭在镖靶中心在深蓝色的天空背景。事业目标或成功目标与赢者观念。"/>
          <p:cNvPicPr>
            <a:picLocks noChangeAspect="1"/>
          </p:cNvPicPr>
          <p:nvPr>
            <p:custDataLst>
              <p:tags r:id="rId12"/>
            </p:custDataLst>
          </p:nvPr>
        </p:nvPicPr>
        <p:blipFill>
          <a:blip r:embed="rId13"/>
          <a:srcRect l="28576" r="28576"/>
          <a:stretch>
            <a:fillRect/>
          </a:stretch>
        </p:blipFill>
        <p:spPr>
          <a:xfrm>
            <a:off x="6631305" y="1130300"/>
            <a:ext cx="1216660" cy="1891030"/>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315075" y="1772285"/>
            <a:ext cx="357505" cy="415290"/>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6145309" y="3329030"/>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目标设定的两个要点</a:t>
            </a:r>
            <a:endParaRPr lang="zh-CN" altLang="en-US" b="1">
              <a:solidFill>
                <a:schemeClr val="accent3"/>
              </a:solidFill>
              <a:latin typeface="+mn-ea"/>
              <a:cs typeface="+mn-ea"/>
            </a:endParaRPr>
          </a:p>
        </p:txBody>
      </p:sp>
      <p:sp>
        <p:nvSpPr>
          <p:cNvPr id="30" name="矩形 23"/>
          <p:cNvSpPr/>
          <p:nvPr>
            <p:custDataLst>
              <p:tags r:id="rId16"/>
            </p:custDataLst>
          </p:nvPr>
        </p:nvSpPr>
        <p:spPr>
          <a:xfrm>
            <a:off x="6137688" y="3964094"/>
            <a:ext cx="217467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第一，目标应贴近个人优势，避免给自己设限；第二，目标与个人才能相匹配，确保目标实现的可能性和职业发展的顺畅性。</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红色商人的剪影与目标在黑暗的背影中脱颖而出"/>
          <p:cNvPicPr>
            <a:picLocks noChangeAspect="1"/>
          </p:cNvPicPr>
          <p:nvPr>
            <p:custDataLst>
              <p:tags r:id="rId17"/>
            </p:custDataLst>
          </p:nvPr>
        </p:nvPicPr>
        <p:blipFill rotWithShape="1">
          <a:blip r:embed="rId18"/>
          <a:srcRect l="31901" r="31901"/>
          <a:stretch>
            <a:fillRect/>
          </a:stretch>
        </p:blipFill>
        <p:spPr>
          <a:xfrm>
            <a:off x="9191625" y="1126490"/>
            <a:ext cx="1216660" cy="1891030"/>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8931910" y="1782445"/>
            <a:ext cx="357505" cy="415290"/>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8719889" y="3333476"/>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优势与目标方向一致的重要性</a:t>
            </a:r>
            <a:endParaRPr lang="zh-CN" altLang="en-US" b="1" dirty="0">
              <a:solidFill>
                <a:schemeClr val="accent4"/>
              </a:solidFill>
              <a:latin typeface="+mn-ea"/>
              <a:cs typeface="+mn-ea"/>
            </a:endParaRPr>
          </a:p>
        </p:txBody>
      </p:sp>
      <p:sp>
        <p:nvSpPr>
          <p:cNvPr id="34" name="矩形 25"/>
          <p:cNvSpPr/>
          <p:nvPr>
            <p:custDataLst>
              <p:tags r:id="rId21"/>
            </p:custDataLst>
          </p:nvPr>
        </p:nvSpPr>
        <p:spPr>
          <a:xfrm>
            <a:off x="8719254" y="3959648"/>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当个人特长与目标方向一致时，不仅能够最大化利用个人优势，还能促进职业或人生路径的顺利发展，为未来的成功奠定坚实基础。</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文本框 19"/>
          <p:cNvSpPr txBox="1"/>
          <p:nvPr>
            <p:custDataLst>
              <p:tags r:id="rId1"/>
            </p:custDataLst>
          </p:nvPr>
        </p:nvSpPr>
        <p:spPr>
          <a:xfrm>
            <a:off x="5548683" y="598830"/>
            <a:ext cx="5029238" cy="783541"/>
          </a:xfrm>
          <a:prstGeom prst="rect">
            <a:avLst/>
          </a:prstGeom>
          <a:noFill/>
        </p:spPr>
        <p:txBody>
          <a:bodyPr wrap="square" lIns="91440" tIns="45720" rIns="91440" bIns="45720" anchor="ctr">
            <a:normAutofit/>
          </a:bodyPr>
          <a:p>
            <a:pPr algn="l">
              <a:lnSpc>
                <a:spcPct val="120000"/>
              </a:lnSpc>
            </a:pPr>
            <a:r>
              <a:rPr lang="en-US" altLang="zh-CN" sz="3600" b="1" spc="600" dirty="0">
                <a:solidFill>
                  <a:schemeClr val="accent1">
                    <a:lumMod val="50000"/>
                  </a:schemeClr>
                </a:solidFill>
                <a:uFillTx/>
                <a:latin typeface="Arial" panose="020B0604020202090204" pitchFamily="34" charset="0"/>
                <a:ea typeface="汉仪乐喵体W" panose="00020600040101010101" pitchFamily="18" charset="-122"/>
                <a:cs typeface="汉仪乐喵体W" panose="00020600040101010101" pitchFamily="18" charset="-122"/>
                <a:sym typeface="Arial" panose="020B0604020202090204" pitchFamily="34" charset="0"/>
              </a:rPr>
              <a:t>目录/CONTENTS</a:t>
            </a:r>
            <a:endParaRPr lang="en-US" altLang="zh-CN" sz="3600" b="1" spc="600" dirty="0">
              <a:solidFill>
                <a:schemeClr val="accent1">
                  <a:lumMod val="50000"/>
                </a:schemeClr>
              </a:solidFill>
              <a:uFillTx/>
              <a:latin typeface="Arial" panose="020B0604020202090204" pitchFamily="34" charset="0"/>
              <a:ea typeface="汉仪乐喵体W" panose="00020600040101010101" pitchFamily="18" charset="-122"/>
              <a:cs typeface="汉仪乐喵体W" panose="00020600040101010101" pitchFamily="18" charset="-122"/>
              <a:sym typeface="Arial" panose="020B0604020202090204" pitchFamily="34" charset="0"/>
            </a:endParaRPr>
          </a:p>
        </p:txBody>
      </p:sp>
      <p:sp>
        <p:nvSpPr>
          <p:cNvPr id="2" name="文本框 1"/>
          <p:cNvSpPr txBox="1"/>
          <p:nvPr>
            <p:custDataLst>
              <p:tags r:id="rId2"/>
            </p:custDataLst>
          </p:nvPr>
        </p:nvSpPr>
        <p:spPr>
          <a:xfrm>
            <a:off x="6062351" y="1759117"/>
            <a:ext cx="4706133" cy="672784"/>
          </a:xfrm>
          <a:prstGeom prst="rect">
            <a:avLst/>
          </a:prstGeom>
          <a:noFill/>
        </p:spPr>
        <p:txBody>
          <a:bodyPr wrap="square" rtlCol="0"/>
          <a:p>
            <a:pPr marL="0" lvl="0" indent="0" algn="l">
              <a:lnSpc>
                <a:spcPct val="100000"/>
              </a:lnSpc>
              <a:spcBef>
                <a:spcPts val="0"/>
              </a:spcBef>
              <a:spcAft>
                <a:spcPts val="0"/>
              </a:spcAft>
              <a:buSzPct val="100000"/>
              <a:buNone/>
            </a:pPr>
            <a:endParaRPr lang="zh-CN" altLang="en-US" sz="2400">
              <a:solidFill>
                <a:schemeClr val="dk1"/>
              </a:solidFill>
              <a:latin typeface="Arial" panose="020B0604020202090204" pitchFamily="34" charset="0"/>
              <a:ea typeface="幼圆" charset="0"/>
            </a:endParaRPr>
          </a:p>
        </p:txBody>
      </p:sp>
      <p:sp>
        <p:nvSpPr>
          <p:cNvPr id="3" name="文本框 2"/>
          <p:cNvSpPr txBox="1"/>
          <p:nvPr/>
        </p:nvSpPr>
        <p:spPr>
          <a:xfrm>
            <a:off x="5548630" y="1595120"/>
            <a:ext cx="5710555" cy="2676525"/>
          </a:xfrm>
          <a:prstGeom prst="rect">
            <a:avLst/>
          </a:prstGeom>
          <a:noFill/>
        </p:spPr>
        <p:txBody>
          <a:bodyPr wrap="square" rtlCol="0">
            <a:spAutoFit/>
          </a:bodyPr>
          <a:p>
            <a:pPr indent="0" fontAlgn="auto">
              <a:lnSpc>
                <a:spcPct val="200000"/>
              </a:lnSpc>
            </a:pPr>
            <a:r>
              <a:rPr lang="zh-CN" altLang="en-US" sz="2800">
                <a:solidFill>
                  <a:schemeClr val="dk1"/>
                </a:solidFill>
                <a:latin typeface="Arial" panose="020B0604020202090204" pitchFamily="34" charset="0"/>
                <a:ea typeface="幼圆" charset="0"/>
                <a:sym typeface="+mn-ea"/>
              </a:rPr>
              <a:t>第一节　决策定义与类型</a:t>
            </a:r>
            <a:r>
              <a:rPr lang="en-US" altLang="zh-CN" sz="2800">
                <a:solidFill>
                  <a:schemeClr val="dk1"/>
                </a:solidFill>
                <a:latin typeface="Arial" panose="020B0604020202090204" pitchFamily="34" charset="0"/>
                <a:ea typeface="幼圆" charset="0"/>
                <a:sym typeface="+mn-ea"/>
              </a:rPr>
              <a:t>	 </a:t>
            </a:r>
            <a:endParaRPr lang="en-US" altLang="zh-CN" sz="2800">
              <a:solidFill>
                <a:schemeClr val="dk1"/>
              </a:solidFill>
              <a:latin typeface="Arial" panose="020B0604020202090204" pitchFamily="34" charset="0"/>
              <a:ea typeface="幼圆" charset="0"/>
              <a:sym typeface="+mn-ea"/>
            </a:endParaRPr>
          </a:p>
          <a:p>
            <a:pPr indent="0" fontAlgn="auto">
              <a:lnSpc>
                <a:spcPct val="200000"/>
              </a:lnSpc>
            </a:pPr>
            <a:r>
              <a:rPr lang="zh-CN" altLang="en-US" sz="2800">
                <a:solidFill>
                  <a:schemeClr val="dk1"/>
                </a:solidFill>
                <a:latin typeface="Arial" panose="020B0604020202090204" pitchFamily="34" charset="0"/>
                <a:ea typeface="幼圆" charset="0"/>
                <a:sym typeface="+mn-ea"/>
              </a:rPr>
              <a:t>第二节　决策方法</a:t>
            </a:r>
            <a:r>
              <a:rPr lang="en-US" altLang="zh-CN" sz="2800">
                <a:solidFill>
                  <a:schemeClr val="dk1"/>
                </a:solidFill>
                <a:latin typeface="Arial" panose="020B0604020202090204" pitchFamily="34" charset="0"/>
                <a:ea typeface="幼圆" charset="0"/>
                <a:sym typeface="+mn-ea"/>
              </a:rPr>
              <a:t>	 </a:t>
            </a:r>
            <a:endParaRPr lang="en-US" altLang="zh-CN" sz="2800">
              <a:solidFill>
                <a:schemeClr val="dk1"/>
              </a:solidFill>
              <a:latin typeface="Arial" panose="020B0604020202090204" pitchFamily="34" charset="0"/>
              <a:ea typeface="幼圆" charset="0"/>
              <a:sym typeface="+mn-ea"/>
            </a:endParaRPr>
          </a:p>
          <a:p>
            <a:pPr indent="0" fontAlgn="auto">
              <a:lnSpc>
                <a:spcPct val="200000"/>
              </a:lnSpc>
            </a:pPr>
            <a:r>
              <a:rPr lang="zh-CN" altLang="en-US" sz="2800">
                <a:solidFill>
                  <a:schemeClr val="dk1"/>
                </a:solidFill>
                <a:latin typeface="Arial" panose="020B0604020202090204" pitchFamily="34" charset="0"/>
                <a:ea typeface="幼圆" charset="0"/>
                <a:sym typeface="+mn-ea"/>
              </a:rPr>
              <a:t>第三节　职业目标确定</a:t>
            </a:r>
            <a:endParaRPr lang="zh-CN" altLang="en-US" sz="2800">
              <a:solidFill>
                <a:schemeClr val="dk1"/>
              </a:solidFill>
              <a:latin typeface="Arial" panose="020B0604020202090204" pitchFamily="34" charset="0"/>
              <a:ea typeface="幼圆" charset="0"/>
              <a:sym typeface="+mn-ea"/>
            </a:endParaRPr>
          </a:p>
        </p:txBody>
      </p:sp>
    </p:spTree>
    <p:custDataLst>
      <p:tags r:id="rId3"/>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noAutofit/>
          </a:bodyPr>
          <a:p>
            <a:r>
              <a:rPr lang="en-US" altLang="en-US" sz="2800">
                <a:solidFill>
                  <a:schemeClr val="accent1">
                    <a:lumMod val="50000"/>
                  </a:schemeClr>
                </a:solidFill>
              </a:rPr>
              <a:t>（三）不能好高骛远</a:t>
            </a:r>
            <a:endParaRPr lang="en-US" altLang="en-US" sz="2800">
              <a:solidFill>
                <a:schemeClr val="accent1">
                  <a:lumMod val="50000"/>
                </a:schemeClr>
              </a:solidFill>
            </a:endParaRPr>
          </a:p>
        </p:txBody>
      </p:sp>
      <p:sp>
        <p:nvSpPr>
          <p:cNvPr id="34" name="任意多边形 33"/>
          <p:cNvSpPr/>
          <p:nvPr>
            <p:custDataLst>
              <p:tags r:id="rId2"/>
            </p:custDataLst>
          </p:nvPr>
        </p:nvSpPr>
        <p:spPr>
          <a:xfrm>
            <a:off x="3649346" y="5177155"/>
            <a:ext cx="572135" cy="1045845"/>
          </a:xfrm>
          <a:custGeom>
            <a:avLst/>
            <a:gdLst>
              <a:gd name="connsiteX0" fmla="*/ 0 w 901"/>
              <a:gd name="connsiteY0" fmla="*/ 293 h 1647"/>
              <a:gd name="connsiteX1" fmla="*/ 901 w 901"/>
              <a:gd name="connsiteY1" fmla="*/ 0 h 1647"/>
              <a:gd name="connsiteX2" fmla="*/ 889 w 901"/>
              <a:gd name="connsiteY2" fmla="*/ 384 h 1647"/>
              <a:gd name="connsiteX3" fmla="*/ 0 w 901"/>
              <a:gd name="connsiteY3" fmla="*/ 1647 h 1647"/>
              <a:gd name="connsiteX4" fmla="*/ 0 w 901"/>
              <a:gd name="connsiteY4" fmla="*/ 293 h 16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1" h="1647">
                <a:moveTo>
                  <a:pt x="0" y="293"/>
                </a:moveTo>
                <a:lnTo>
                  <a:pt x="901" y="0"/>
                </a:lnTo>
                <a:lnTo>
                  <a:pt x="889" y="384"/>
                </a:lnTo>
                <a:lnTo>
                  <a:pt x="0" y="1647"/>
                </a:lnTo>
                <a:lnTo>
                  <a:pt x="0" y="293"/>
                </a:lnTo>
                <a:close/>
              </a:path>
            </a:pathLst>
          </a:custGeom>
          <a:gradFill>
            <a:gsLst>
              <a:gs pos="0">
                <a:schemeClr val="accent1">
                  <a:alpha val="0"/>
                </a:schemeClr>
              </a:gs>
              <a:gs pos="100000">
                <a:schemeClr val="accent1">
                  <a:alpha val="35000"/>
                </a:schemeClr>
              </a:gs>
            </a:gsLst>
            <a:lin ang="1056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41" name="任意多边形 40"/>
          <p:cNvSpPr/>
          <p:nvPr>
            <p:custDataLst>
              <p:tags r:id="rId3"/>
            </p:custDataLst>
          </p:nvPr>
        </p:nvSpPr>
        <p:spPr>
          <a:xfrm>
            <a:off x="4968876" y="1734820"/>
            <a:ext cx="717550" cy="2211705"/>
          </a:xfrm>
          <a:custGeom>
            <a:avLst/>
            <a:gdLst>
              <a:gd name="connsiteX0" fmla="*/ 64 w 1130"/>
              <a:gd name="connsiteY0" fmla="*/ 0 h 3483"/>
              <a:gd name="connsiteX1" fmla="*/ 1110 w 1130"/>
              <a:gd name="connsiteY1" fmla="*/ 1852 h 3483"/>
              <a:gd name="connsiteX2" fmla="*/ 1130 w 1130"/>
              <a:gd name="connsiteY2" fmla="*/ 3052 h 3483"/>
              <a:gd name="connsiteX3" fmla="*/ 0 w 1130"/>
              <a:gd name="connsiteY3" fmla="*/ 3483 h 3483"/>
              <a:gd name="connsiteX4" fmla="*/ 64 w 1130"/>
              <a:gd name="connsiteY4" fmla="*/ 0 h 3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0" h="3483">
                <a:moveTo>
                  <a:pt x="64" y="0"/>
                </a:moveTo>
                <a:lnTo>
                  <a:pt x="1110" y="1852"/>
                </a:lnTo>
                <a:lnTo>
                  <a:pt x="1130" y="3052"/>
                </a:lnTo>
                <a:lnTo>
                  <a:pt x="0" y="3483"/>
                </a:lnTo>
                <a:lnTo>
                  <a:pt x="64" y="0"/>
                </a:lnTo>
                <a:close/>
              </a:path>
            </a:pathLst>
          </a:custGeom>
          <a:gradFill>
            <a:gsLst>
              <a:gs pos="0">
                <a:schemeClr val="accent1">
                  <a:alpha val="0"/>
                </a:schemeClr>
              </a:gs>
              <a:gs pos="100000">
                <a:schemeClr val="accent1">
                  <a:alpha val="55000"/>
                </a:schemeClr>
              </a:gs>
            </a:gsLst>
            <a:lin ang="1044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35" name="圆角矩形 34"/>
          <p:cNvSpPr/>
          <p:nvPr>
            <p:custDataLst>
              <p:tags r:id="rId4"/>
            </p:custDataLst>
          </p:nvPr>
        </p:nvSpPr>
        <p:spPr>
          <a:xfrm>
            <a:off x="892810" y="1724025"/>
            <a:ext cx="4131945" cy="2218690"/>
          </a:xfrm>
          <a:prstGeom prst="roundRect">
            <a:avLst>
              <a:gd name="adj" fmla="val 2443"/>
            </a:avLst>
          </a:prstGeom>
          <a:gradFill>
            <a:gsLst>
              <a:gs pos="0">
                <a:schemeClr val="accent1">
                  <a:lumMod val="25000"/>
                  <a:lumOff val="75000"/>
                  <a:alpha val="100000"/>
                </a:schemeClr>
              </a:gs>
              <a:gs pos="23000">
                <a:schemeClr val="accent1">
                  <a:lumMod val="65000"/>
                  <a:lumOff val="35000"/>
                </a:schemeClr>
              </a:gs>
              <a:gs pos="69000">
                <a:schemeClr val="accent1">
                  <a:lumMod val="80000"/>
                  <a:lumOff val="20000"/>
                </a:schemeClr>
              </a:gs>
              <a:gs pos="100000">
                <a:schemeClr val="accent1">
                  <a:lumMod val="96000"/>
                  <a:lumOff val="4000"/>
                </a:schemeClr>
              </a:gs>
            </a:gsLst>
            <a:lin ang="252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66" name="标题"/>
          <p:cNvSpPr txBox="1"/>
          <p:nvPr>
            <p:custDataLst>
              <p:tags r:id="rId5"/>
            </p:custDataLst>
          </p:nvPr>
        </p:nvSpPr>
        <p:spPr>
          <a:xfrm>
            <a:off x="892175" y="1784350"/>
            <a:ext cx="4076065" cy="1539240"/>
          </a:xfrm>
          <a:prstGeom prst="rect">
            <a:avLst/>
          </a:prstGeom>
          <a:noFill/>
        </p:spPr>
        <p:txBody>
          <a:bodyPr wrap="square" lIns="90170" tIns="46990" rIns="90170" bIns="46990" rtlCol="0" anchor="b">
            <a:noAutofit/>
          </a:bodyPr>
          <a:p>
            <a:pPr algn="ctr"/>
            <a:r>
              <a:rPr lang="zh-CN" altLang="en-US" sz="1600" b="1" spc="300" dirty="0">
                <a:solidFill>
                  <a:schemeClr val="tx1"/>
                </a:solidFill>
                <a:uFillTx/>
                <a:latin typeface="+mn-ea"/>
                <a:cs typeface="+mn-ea"/>
                <a:sym typeface="+mn-ea"/>
              </a:rPr>
              <a:t>目标设定的重要性在于它能够促进个人才能的发展，并对社会产生积极影响。一个人追求的目标越高，其才能发展得越快，但同时，目标也应是切实可行的，以避免在现实中一事无成。</a:t>
            </a:r>
            <a:endParaRPr lang="zh-CN" altLang="en-US" sz="1600" b="1" spc="300" dirty="0">
              <a:solidFill>
                <a:schemeClr val="tx1"/>
              </a:solidFill>
              <a:uFillTx/>
              <a:latin typeface="+mn-ea"/>
              <a:cs typeface="+mn-ea"/>
              <a:sym typeface="+mn-ea"/>
            </a:endParaRPr>
          </a:p>
        </p:txBody>
      </p:sp>
      <p:sp>
        <p:nvSpPr>
          <p:cNvPr id="68" name="标题"/>
          <p:cNvSpPr txBox="1"/>
          <p:nvPr>
            <p:custDataLst>
              <p:tags r:id="rId6"/>
            </p:custDataLst>
          </p:nvPr>
        </p:nvSpPr>
        <p:spPr>
          <a:xfrm>
            <a:off x="1223010" y="3456940"/>
            <a:ext cx="3362325" cy="352425"/>
          </a:xfrm>
          <a:prstGeom prst="rect">
            <a:avLst/>
          </a:prstGeom>
          <a:noFill/>
        </p:spPr>
        <p:txBody>
          <a:bodyPr wrap="square" lIns="90170" tIns="0" rIns="90170" bIns="71755" rtlCol="0" anchor="t" anchorCtr="0">
            <a:noAutofit/>
          </a:bodyPr>
          <a:p>
            <a:pPr algn="ctr"/>
            <a:r>
              <a:rPr lang="zh-CN" altLang="en-US" spc="300" dirty="0">
                <a:solidFill>
                  <a:srgbClr val="FEFEFE"/>
                </a:solidFill>
                <a:uFillTx/>
                <a:latin typeface="+mn-ea"/>
                <a:cs typeface="+mn-ea"/>
              </a:rPr>
              <a:t>目标过高与过低的弊端</a:t>
            </a:r>
            <a:endParaRPr lang="zh-CN" altLang="en-US" spc="300" dirty="0">
              <a:solidFill>
                <a:srgbClr val="FEFEFE"/>
              </a:solidFill>
              <a:uFillTx/>
              <a:latin typeface="+mn-ea"/>
              <a:cs typeface="+mn-ea"/>
            </a:endParaRPr>
          </a:p>
        </p:txBody>
      </p:sp>
      <p:sp>
        <p:nvSpPr>
          <p:cNvPr id="11" name="圆角矩形 10"/>
          <p:cNvSpPr/>
          <p:nvPr>
            <p:custDataLst>
              <p:tags r:id="rId7"/>
            </p:custDataLst>
          </p:nvPr>
        </p:nvSpPr>
        <p:spPr>
          <a:xfrm>
            <a:off x="1889125" y="5368925"/>
            <a:ext cx="1760220" cy="860425"/>
          </a:xfrm>
          <a:prstGeom prst="roundRect">
            <a:avLst>
              <a:gd name="adj" fmla="val 2443"/>
            </a:avLst>
          </a:prstGeom>
          <a:gradFill>
            <a:gsLst>
              <a:gs pos="0">
                <a:schemeClr val="accent1">
                  <a:lumMod val="40000"/>
                  <a:lumOff val="60000"/>
                  <a:alpha val="37000"/>
                </a:schemeClr>
              </a:gs>
              <a:gs pos="73000">
                <a:schemeClr val="accent1">
                  <a:lumMod val="92000"/>
                  <a:lumOff val="8000"/>
                  <a:alpha val="55000"/>
                </a:schemeClr>
              </a:gs>
            </a:gsLst>
            <a:lin ang="252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10" name="任意多边形 9"/>
          <p:cNvSpPr/>
          <p:nvPr>
            <p:custDataLst>
              <p:tags r:id="rId8"/>
            </p:custDataLst>
          </p:nvPr>
        </p:nvSpPr>
        <p:spPr>
          <a:xfrm flipH="1">
            <a:off x="1889125" y="5132705"/>
            <a:ext cx="2322195" cy="242570"/>
          </a:xfrm>
          <a:custGeom>
            <a:avLst/>
            <a:gdLst>
              <a:gd name="connsiteX0" fmla="*/ 0 w 3657"/>
              <a:gd name="connsiteY0" fmla="*/ 52 h 382"/>
              <a:gd name="connsiteX1" fmla="*/ 1200 w 3657"/>
              <a:gd name="connsiteY1" fmla="*/ 0 h 382"/>
              <a:gd name="connsiteX2" fmla="*/ 3657 w 3657"/>
              <a:gd name="connsiteY2" fmla="*/ 380 h 382"/>
              <a:gd name="connsiteX3" fmla="*/ 901 w 3657"/>
              <a:gd name="connsiteY3" fmla="*/ 382 h 382"/>
              <a:gd name="connsiteX4" fmla="*/ 0 w 3657"/>
              <a:gd name="connsiteY4" fmla="*/ 52 h 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7" h="382">
                <a:moveTo>
                  <a:pt x="0" y="52"/>
                </a:moveTo>
                <a:lnTo>
                  <a:pt x="1200" y="0"/>
                </a:lnTo>
                <a:lnTo>
                  <a:pt x="3657" y="380"/>
                </a:lnTo>
                <a:lnTo>
                  <a:pt x="901" y="382"/>
                </a:lnTo>
                <a:lnTo>
                  <a:pt x="0" y="52"/>
                </a:lnTo>
                <a:close/>
              </a:path>
            </a:pathLst>
          </a:custGeom>
          <a:gradFill>
            <a:gsLst>
              <a:gs pos="68000">
                <a:schemeClr val="accent1">
                  <a:alpha val="30000"/>
                </a:schemeClr>
              </a:gs>
              <a:gs pos="0">
                <a:schemeClr val="accent1">
                  <a:alpha val="0"/>
                </a:schemeClr>
              </a:gs>
            </a:gsLst>
            <a:lin ang="534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67" name="圆角矩形 66"/>
          <p:cNvSpPr/>
          <p:nvPr>
            <p:custDataLst>
              <p:tags r:id="rId9"/>
            </p:custDataLst>
          </p:nvPr>
        </p:nvSpPr>
        <p:spPr>
          <a:xfrm>
            <a:off x="5883276" y="2482850"/>
            <a:ext cx="441325" cy="279400"/>
          </a:xfrm>
          <a:prstGeom prst="roundRect">
            <a:avLst>
              <a:gd name="adj" fmla="val 2443"/>
            </a:avLst>
          </a:prstGeom>
          <a:solidFill>
            <a:schemeClr val="accent1">
              <a:lumMod val="40000"/>
              <a:lumOff val="60000"/>
              <a:alpha val="1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en-US" altLang="zh-CN"/>
          </a:p>
        </p:txBody>
      </p:sp>
      <p:sp>
        <p:nvSpPr>
          <p:cNvPr id="32" name="任意多边形 31"/>
          <p:cNvSpPr/>
          <p:nvPr>
            <p:custDataLst>
              <p:tags r:id="rId10"/>
            </p:custDataLst>
          </p:nvPr>
        </p:nvSpPr>
        <p:spPr>
          <a:xfrm>
            <a:off x="6670676" y="1989455"/>
            <a:ext cx="748030" cy="2215515"/>
          </a:xfrm>
          <a:custGeom>
            <a:avLst/>
            <a:gdLst>
              <a:gd name="connsiteX0" fmla="*/ 6 w 1178"/>
              <a:gd name="connsiteY0" fmla="*/ 1413 h 3489"/>
              <a:gd name="connsiteX1" fmla="*/ 1148 w 1178"/>
              <a:gd name="connsiteY1" fmla="*/ 0 h 3489"/>
              <a:gd name="connsiteX2" fmla="*/ 1178 w 1178"/>
              <a:gd name="connsiteY2" fmla="*/ 3489 h 3489"/>
              <a:gd name="connsiteX3" fmla="*/ 0 w 1178"/>
              <a:gd name="connsiteY3" fmla="*/ 2889 h 3489"/>
              <a:gd name="connsiteX4" fmla="*/ 6 w 1178"/>
              <a:gd name="connsiteY4" fmla="*/ 1413 h 34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8" h="3489">
                <a:moveTo>
                  <a:pt x="6" y="1413"/>
                </a:moveTo>
                <a:lnTo>
                  <a:pt x="1148" y="0"/>
                </a:lnTo>
                <a:lnTo>
                  <a:pt x="1178" y="3489"/>
                </a:lnTo>
                <a:lnTo>
                  <a:pt x="0" y="2889"/>
                </a:lnTo>
                <a:lnTo>
                  <a:pt x="6" y="1413"/>
                </a:lnTo>
                <a:close/>
              </a:path>
            </a:pathLst>
          </a:custGeom>
          <a:gradFill>
            <a:gsLst>
              <a:gs pos="100000">
                <a:schemeClr val="accent1">
                  <a:alpha val="0"/>
                </a:schemeClr>
              </a:gs>
              <a:gs pos="0">
                <a:schemeClr val="accent1">
                  <a:alpha val="45000"/>
                </a:schemeClr>
              </a:gs>
            </a:gsLst>
            <a:lin ang="1044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4" name="圆角矩形 3"/>
          <p:cNvSpPr/>
          <p:nvPr>
            <p:custDataLst>
              <p:tags r:id="rId11"/>
            </p:custDataLst>
          </p:nvPr>
        </p:nvSpPr>
        <p:spPr>
          <a:xfrm>
            <a:off x="7381875" y="1974850"/>
            <a:ext cx="4020820" cy="2233295"/>
          </a:xfrm>
          <a:prstGeom prst="roundRect">
            <a:avLst>
              <a:gd name="adj" fmla="val 2443"/>
            </a:avLst>
          </a:prstGeom>
          <a:gradFill>
            <a:gsLst>
              <a:gs pos="0">
                <a:schemeClr val="accent1">
                  <a:lumMod val="25000"/>
                  <a:lumOff val="75000"/>
                </a:schemeClr>
              </a:gs>
              <a:gs pos="44000">
                <a:schemeClr val="accent1"/>
              </a:gs>
              <a:gs pos="79000">
                <a:schemeClr val="accent1"/>
              </a:gs>
              <a:gs pos="100000">
                <a:schemeClr val="accent1">
                  <a:lumMod val="81000"/>
                </a:schemeClr>
              </a:gs>
            </a:gsLst>
            <a:lin ang="27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22" name="标题"/>
          <p:cNvSpPr txBox="1"/>
          <p:nvPr>
            <p:custDataLst>
              <p:tags r:id="rId12"/>
            </p:custDataLst>
          </p:nvPr>
        </p:nvSpPr>
        <p:spPr>
          <a:xfrm>
            <a:off x="7381875" y="2590800"/>
            <a:ext cx="4090670" cy="862965"/>
          </a:xfrm>
          <a:prstGeom prst="rect">
            <a:avLst/>
          </a:prstGeom>
          <a:noFill/>
        </p:spPr>
        <p:txBody>
          <a:bodyPr wrap="square" lIns="90170" tIns="46990" rIns="90170" bIns="46990" rtlCol="0" anchor="b">
            <a:noAutofit/>
          </a:bodyPr>
          <a:p>
            <a:pPr algn="ctr"/>
            <a:r>
              <a:rPr lang="zh-CN" altLang="en-US" sz="1600" b="1" spc="300" dirty="0">
                <a:solidFill>
                  <a:schemeClr val="tx1"/>
                </a:solidFill>
                <a:uFillTx/>
                <a:latin typeface="+mn-ea"/>
                <a:cs typeface="+mn-ea"/>
                <a:sym typeface="+mn-ea"/>
              </a:rPr>
              <a:t>目标过高可能导致个人在幻想中悬而未决，无法在现实生活中取得实际成就，而目标过低则可能限制个人的潜力发挥。因此，目标的设定需要既具有挑战性，又能够实际达成。</a:t>
            </a:r>
            <a:endParaRPr lang="zh-CN" altLang="en-US" sz="1600" b="1" spc="300" dirty="0">
              <a:solidFill>
                <a:schemeClr val="tx1"/>
              </a:solidFill>
              <a:uFillTx/>
              <a:latin typeface="+mn-ea"/>
              <a:cs typeface="+mn-ea"/>
              <a:sym typeface="+mn-ea"/>
            </a:endParaRPr>
          </a:p>
        </p:txBody>
      </p:sp>
      <p:sp>
        <p:nvSpPr>
          <p:cNvPr id="24" name="标题"/>
          <p:cNvSpPr txBox="1"/>
          <p:nvPr>
            <p:custDataLst>
              <p:tags r:id="rId13"/>
            </p:custDataLst>
          </p:nvPr>
        </p:nvSpPr>
        <p:spPr>
          <a:xfrm>
            <a:off x="7699375" y="3462020"/>
            <a:ext cx="3362325" cy="415290"/>
          </a:xfrm>
          <a:prstGeom prst="rect">
            <a:avLst/>
          </a:prstGeom>
          <a:noFill/>
        </p:spPr>
        <p:txBody>
          <a:bodyPr wrap="square" lIns="90170" tIns="46990" rIns="90170" bIns="71755" rtlCol="0" anchor="t" anchorCtr="0">
            <a:noAutofit/>
          </a:bodyPr>
          <a:p>
            <a:pPr algn="ctr"/>
            <a:r>
              <a:rPr lang="zh-CN" altLang="en-US" spc="300" dirty="0">
                <a:solidFill>
                  <a:srgbClr val="FEFEFE"/>
                </a:solidFill>
                <a:uFillTx/>
                <a:latin typeface="+mn-ea"/>
                <a:cs typeface="+mn-ea"/>
              </a:rPr>
              <a:t>目标与个人能力的匹配</a:t>
            </a:r>
            <a:endParaRPr lang="zh-CN" altLang="en-US" spc="300" dirty="0">
              <a:solidFill>
                <a:srgbClr val="FEFEFE"/>
              </a:solidFill>
              <a:uFillTx/>
              <a:latin typeface="+mn-ea"/>
              <a:cs typeface="+mn-ea"/>
            </a:endParaRPr>
          </a:p>
        </p:txBody>
      </p:sp>
      <p:sp>
        <p:nvSpPr>
          <p:cNvPr id="8" name="圆角矩形 7"/>
          <p:cNvSpPr/>
          <p:nvPr>
            <p:custDataLst>
              <p:tags r:id="rId14"/>
            </p:custDataLst>
          </p:nvPr>
        </p:nvSpPr>
        <p:spPr>
          <a:xfrm>
            <a:off x="6318251" y="1832610"/>
            <a:ext cx="668655" cy="531495"/>
          </a:xfrm>
          <a:prstGeom prst="roundRect">
            <a:avLst>
              <a:gd name="adj" fmla="val 2443"/>
            </a:avLst>
          </a:prstGeom>
          <a:gradFill>
            <a:gsLst>
              <a:gs pos="0">
                <a:schemeClr val="accent1">
                  <a:lumMod val="40000"/>
                  <a:lumOff val="60000"/>
                  <a:alpha val="37000"/>
                </a:schemeClr>
              </a:gs>
              <a:gs pos="73000">
                <a:schemeClr val="accent1">
                  <a:lumMod val="60000"/>
                  <a:lumOff val="40000"/>
                  <a:alpha val="44000"/>
                </a:schemeClr>
              </a:gs>
            </a:gsLst>
            <a:lin ang="252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15" name="圆角矩形 14"/>
          <p:cNvSpPr/>
          <p:nvPr>
            <p:custDataLst>
              <p:tags r:id="rId15"/>
            </p:custDataLst>
          </p:nvPr>
        </p:nvSpPr>
        <p:spPr>
          <a:xfrm>
            <a:off x="1595755" y="4163060"/>
            <a:ext cx="848360" cy="537210"/>
          </a:xfrm>
          <a:prstGeom prst="roundRect">
            <a:avLst>
              <a:gd name="adj" fmla="val 2443"/>
            </a:avLst>
          </a:prstGeom>
          <a:solidFill>
            <a:schemeClr val="accent1">
              <a:lumMod val="40000"/>
              <a:lumOff val="60000"/>
              <a:alpha val="2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en-US" altLang="zh-CN"/>
          </a:p>
        </p:txBody>
      </p:sp>
      <p:sp>
        <p:nvSpPr>
          <p:cNvPr id="55" name="任意多边形 54"/>
          <p:cNvSpPr/>
          <p:nvPr>
            <p:custDataLst>
              <p:tags r:id="rId16"/>
            </p:custDataLst>
          </p:nvPr>
        </p:nvSpPr>
        <p:spPr>
          <a:xfrm>
            <a:off x="3592831" y="4227195"/>
            <a:ext cx="618490" cy="640080"/>
          </a:xfrm>
          <a:custGeom>
            <a:avLst/>
            <a:gdLst>
              <a:gd name="connsiteX0" fmla="*/ 0 w 974"/>
              <a:gd name="connsiteY0" fmla="*/ 82 h 1008"/>
              <a:gd name="connsiteX1" fmla="*/ 954 w 974"/>
              <a:gd name="connsiteY1" fmla="*/ 0 h 1008"/>
              <a:gd name="connsiteX2" fmla="*/ 974 w 974"/>
              <a:gd name="connsiteY2" fmla="*/ 490 h 1008"/>
              <a:gd name="connsiteX3" fmla="*/ 4 w 974"/>
              <a:gd name="connsiteY3" fmla="*/ 1008 h 1008"/>
              <a:gd name="connsiteX4" fmla="*/ 0 w 974"/>
              <a:gd name="connsiteY4" fmla="*/ 82 h 10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 h="1008">
                <a:moveTo>
                  <a:pt x="0" y="82"/>
                </a:moveTo>
                <a:lnTo>
                  <a:pt x="954" y="0"/>
                </a:lnTo>
                <a:lnTo>
                  <a:pt x="974" y="490"/>
                </a:lnTo>
                <a:lnTo>
                  <a:pt x="4" y="1008"/>
                </a:lnTo>
                <a:lnTo>
                  <a:pt x="0" y="82"/>
                </a:lnTo>
                <a:close/>
              </a:path>
            </a:pathLst>
          </a:custGeom>
          <a:gradFill>
            <a:gsLst>
              <a:gs pos="0">
                <a:schemeClr val="accent1">
                  <a:alpha val="0"/>
                </a:schemeClr>
              </a:gs>
              <a:gs pos="100000">
                <a:schemeClr val="accent1">
                  <a:alpha val="35000"/>
                </a:schemeClr>
              </a:gs>
            </a:gsLst>
            <a:lin ang="1056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97" name="圆角矩形 96"/>
          <p:cNvSpPr/>
          <p:nvPr>
            <p:custDataLst>
              <p:tags r:id="rId17"/>
            </p:custDataLst>
          </p:nvPr>
        </p:nvSpPr>
        <p:spPr>
          <a:xfrm>
            <a:off x="2678431" y="4276090"/>
            <a:ext cx="917575" cy="594995"/>
          </a:xfrm>
          <a:prstGeom prst="roundRect">
            <a:avLst>
              <a:gd name="adj" fmla="val 2443"/>
            </a:avLst>
          </a:prstGeom>
          <a:gradFill>
            <a:gsLst>
              <a:gs pos="0">
                <a:schemeClr val="accent1">
                  <a:lumMod val="40000"/>
                  <a:lumOff val="60000"/>
                  <a:alpha val="37000"/>
                </a:schemeClr>
              </a:gs>
              <a:gs pos="73000">
                <a:schemeClr val="accent1">
                  <a:lumMod val="79000"/>
                  <a:lumOff val="21000"/>
                  <a:alpha val="50000"/>
                </a:schemeClr>
              </a:gs>
            </a:gsLst>
            <a:lin ang="252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7" name="任意多边形 6"/>
          <p:cNvSpPr/>
          <p:nvPr>
            <p:custDataLst>
              <p:tags r:id="rId18"/>
            </p:custDataLst>
          </p:nvPr>
        </p:nvSpPr>
        <p:spPr>
          <a:xfrm flipH="1">
            <a:off x="8679816" y="4751705"/>
            <a:ext cx="631190" cy="1181735"/>
          </a:xfrm>
          <a:custGeom>
            <a:avLst/>
            <a:gdLst>
              <a:gd name="connsiteX0" fmla="*/ 3 w 994"/>
              <a:gd name="connsiteY0" fmla="*/ 276 h 1861"/>
              <a:gd name="connsiteX1" fmla="*/ 986 w 994"/>
              <a:gd name="connsiteY1" fmla="*/ 0 h 1861"/>
              <a:gd name="connsiteX2" fmla="*/ 994 w 994"/>
              <a:gd name="connsiteY2" fmla="*/ 1050 h 1861"/>
              <a:gd name="connsiteX3" fmla="*/ 0 w 994"/>
              <a:gd name="connsiteY3" fmla="*/ 1861 h 1861"/>
              <a:gd name="connsiteX4" fmla="*/ 4 w 994"/>
              <a:gd name="connsiteY4" fmla="*/ 289 h 1861"/>
              <a:gd name="connsiteX5" fmla="*/ 3 w 994"/>
              <a:gd name="connsiteY5" fmla="*/ 276 h 1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94" h="1861">
                <a:moveTo>
                  <a:pt x="3" y="276"/>
                </a:moveTo>
                <a:lnTo>
                  <a:pt x="986" y="0"/>
                </a:lnTo>
                <a:lnTo>
                  <a:pt x="994" y="1050"/>
                </a:lnTo>
                <a:lnTo>
                  <a:pt x="0" y="1861"/>
                </a:lnTo>
                <a:lnTo>
                  <a:pt x="4" y="289"/>
                </a:lnTo>
                <a:lnTo>
                  <a:pt x="3" y="276"/>
                </a:lnTo>
                <a:close/>
              </a:path>
            </a:pathLst>
          </a:custGeom>
          <a:gradFill>
            <a:gsLst>
              <a:gs pos="0">
                <a:schemeClr val="accent1">
                  <a:alpha val="0"/>
                </a:schemeClr>
              </a:gs>
              <a:gs pos="100000">
                <a:schemeClr val="accent1">
                  <a:alpha val="30000"/>
                </a:schemeClr>
              </a:gs>
            </a:gsLst>
            <a:lin ang="1056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92" name="圆角矩形 91"/>
          <p:cNvSpPr/>
          <p:nvPr>
            <p:custDataLst>
              <p:tags r:id="rId19"/>
            </p:custDataLst>
          </p:nvPr>
        </p:nvSpPr>
        <p:spPr>
          <a:xfrm>
            <a:off x="9303386" y="4926965"/>
            <a:ext cx="1401445" cy="1006475"/>
          </a:xfrm>
          <a:prstGeom prst="roundRect">
            <a:avLst>
              <a:gd name="adj" fmla="val 1418"/>
            </a:avLst>
          </a:prstGeom>
          <a:gradFill>
            <a:gsLst>
              <a:gs pos="0">
                <a:schemeClr val="accent1">
                  <a:lumMod val="40000"/>
                  <a:lumOff val="60000"/>
                  <a:alpha val="37000"/>
                </a:schemeClr>
              </a:gs>
              <a:gs pos="73000">
                <a:schemeClr val="accent1">
                  <a:lumMod val="60000"/>
                  <a:lumOff val="40000"/>
                  <a:alpha val="50000"/>
                </a:schemeClr>
              </a:gs>
            </a:gsLst>
            <a:lin ang="258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48" name="任意多边形 47"/>
          <p:cNvSpPr/>
          <p:nvPr>
            <p:custDataLst>
              <p:tags r:id="rId20"/>
            </p:custDataLst>
          </p:nvPr>
        </p:nvSpPr>
        <p:spPr>
          <a:xfrm>
            <a:off x="4105276" y="4068445"/>
            <a:ext cx="4090670" cy="494030"/>
          </a:xfrm>
          <a:custGeom>
            <a:avLst/>
            <a:gdLst>
              <a:gd name="connsiteX0" fmla="*/ 1542 w 6442"/>
              <a:gd name="connsiteY0" fmla="*/ 0 h 778"/>
              <a:gd name="connsiteX1" fmla="*/ 4614 w 6442"/>
              <a:gd name="connsiteY1" fmla="*/ 0 h 778"/>
              <a:gd name="connsiteX2" fmla="*/ 6442 w 6442"/>
              <a:gd name="connsiteY2" fmla="*/ 778 h 778"/>
              <a:gd name="connsiteX3" fmla="*/ 0 w 6442"/>
              <a:gd name="connsiteY3" fmla="*/ 773 h 778"/>
              <a:gd name="connsiteX4" fmla="*/ 1542 w 6442"/>
              <a:gd name="connsiteY4" fmla="*/ 0 h 7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42" h="778">
                <a:moveTo>
                  <a:pt x="1542" y="0"/>
                </a:moveTo>
                <a:lnTo>
                  <a:pt x="4614" y="0"/>
                </a:lnTo>
                <a:lnTo>
                  <a:pt x="6442" y="778"/>
                </a:lnTo>
                <a:lnTo>
                  <a:pt x="0" y="773"/>
                </a:lnTo>
                <a:lnTo>
                  <a:pt x="1542" y="0"/>
                </a:lnTo>
                <a:close/>
              </a:path>
            </a:pathLst>
          </a:custGeom>
          <a:gradFill>
            <a:gsLst>
              <a:gs pos="0">
                <a:schemeClr val="accent1">
                  <a:alpha val="35000"/>
                </a:schemeClr>
              </a:gs>
              <a:gs pos="100000">
                <a:schemeClr val="accent1">
                  <a:alpha val="0"/>
                </a:schemeClr>
              </a:gs>
            </a:gsLst>
            <a:lin ang="162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54" name="圆角矩形 53"/>
          <p:cNvSpPr/>
          <p:nvPr>
            <p:custDataLst>
              <p:tags r:id="rId21"/>
            </p:custDataLst>
          </p:nvPr>
        </p:nvSpPr>
        <p:spPr>
          <a:xfrm>
            <a:off x="4088131" y="4547235"/>
            <a:ext cx="4117975" cy="2076450"/>
          </a:xfrm>
          <a:prstGeom prst="roundRect">
            <a:avLst>
              <a:gd name="adj" fmla="val 2443"/>
            </a:avLst>
          </a:prstGeom>
          <a:gradFill>
            <a:gsLst>
              <a:gs pos="0">
                <a:schemeClr val="accent1">
                  <a:lumMod val="10000"/>
                  <a:lumOff val="90000"/>
                </a:schemeClr>
              </a:gs>
              <a:gs pos="73000">
                <a:schemeClr val="accent1">
                  <a:lumMod val="40000"/>
                  <a:lumOff val="60000"/>
                </a:schemeClr>
              </a:gs>
              <a:gs pos="100000">
                <a:schemeClr val="accent1">
                  <a:lumMod val="50000"/>
                  <a:lumOff val="50000"/>
                </a:schemeClr>
              </a:gs>
            </a:gsLst>
            <a:lin ang="2400000" scaled="0"/>
          </a:gradFill>
          <a:ln>
            <a:no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25" name="标题"/>
          <p:cNvSpPr txBox="1"/>
          <p:nvPr>
            <p:custDataLst>
              <p:tags r:id="rId22"/>
            </p:custDataLst>
          </p:nvPr>
        </p:nvSpPr>
        <p:spPr>
          <a:xfrm>
            <a:off x="4415790" y="4812665"/>
            <a:ext cx="3483610" cy="1551305"/>
          </a:xfrm>
          <a:prstGeom prst="rect">
            <a:avLst/>
          </a:prstGeom>
          <a:noFill/>
        </p:spPr>
        <p:txBody>
          <a:bodyPr wrap="square" lIns="90170" tIns="46990" rIns="90170" bIns="46990" rtlCol="0" anchor="b">
            <a:noAutofit/>
          </a:bodyPr>
          <a:p>
            <a:pPr algn="ctr"/>
            <a:r>
              <a:rPr lang="zh-CN" altLang="en-US" sz="1600" b="1" spc="300" dirty="0">
                <a:solidFill>
                  <a:schemeClr val="accent1">
                    <a:lumMod val="50000"/>
                  </a:schemeClr>
                </a:solidFill>
                <a:uFillTx/>
                <a:latin typeface="+mn-ea"/>
                <a:cs typeface="+mn-ea"/>
                <a:sym typeface="+mn-ea"/>
              </a:rPr>
              <a:t>目标应与个人的当前能力和潜在能力相匹配，既不能仅基于现有能力，也不能过于脱离现实。合理的目标能够推动个人不断超越自我，达到新的发展水平。</a:t>
            </a:r>
            <a:endParaRPr lang="zh-CN" altLang="en-US" sz="1600" b="1" spc="300" dirty="0">
              <a:solidFill>
                <a:schemeClr val="accent1">
                  <a:lumMod val="50000"/>
                </a:schemeClr>
              </a:solidFill>
              <a:uFillTx/>
              <a:latin typeface="+mn-ea"/>
              <a:cs typeface="+mn-ea"/>
              <a:sym typeface="+mn-ea"/>
            </a:endParaRPr>
          </a:p>
        </p:txBody>
      </p:sp>
      <p:sp>
        <p:nvSpPr>
          <p:cNvPr id="33" name="任意多边形 32"/>
          <p:cNvSpPr/>
          <p:nvPr>
            <p:custDataLst>
              <p:tags r:id="rId23"/>
            </p:custDataLst>
          </p:nvPr>
        </p:nvSpPr>
        <p:spPr>
          <a:xfrm>
            <a:off x="8676641" y="4756785"/>
            <a:ext cx="2026920" cy="170180"/>
          </a:xfrm>
          <a:custGeom>
            <a:avLst/>
            <a:gdLst>
              <a:gd name="connsiteX0" fmla="*/ 0 w 3192"/>
              <a:gd name="connsiteY0" fmla="*/ 7 h 268"/>
              <a:gd name="connsiteX1" fmla="*/ 1669 w 3192"/>
              <a:gd name="connsiteY1" fmla="*/ 0 h 268"/>
              <a:gd name="connsiteX2" fmla="*/ 3192 w 3192"/>
              <a:gd name="connsiteY2" fmla="*/ 268 h 268"/>
              <a:gd name="connsiteX3" fmla="*/ 991 w 3192"/>
              <a:gd name="connsiteY3" fmla="*/ 268 h 268"/>
              <a:gd name="connsiteX4" fmla="*/ 0 w 3192"/>
              <a:gd name="connsiteY4" fmla="*/ 7 h 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92" h="268">
                <a:moveTo>
                  <a:pt x="0" y="7"/>
                </a:moveTo>
                <a:lnTo>
                  <a:pt x="1669" y="0"/>
                </a:lnTo>
                <a:lnTo>
                  <a:pt x="3192" y="268"/>
                </a:lnTo>
                <a:lnTo>
                  <a:pt x="991" y="268"/>
                </a:lnTo>
                <a:lnTo>
                  <a:pt x="0" y="7"/>
                </a:lnTo>
                <a:close/>
              </a:path>
            </a:pathLst>
          </a:custGeom>
          <a:gradFill>
            <a:gsLst>
              <a:gs pos="0">
                <a:schemeClr val="accent1">
                  <a:alpha val="0"/>
                </a:schemeClr>
              </a:gs>
              <a:gs pos="100000">
                <a:schemeClr val="accent1">
                  <a:alpha val="30000"/>
                </a:schemeClr>
              </a:gs>
            </a:gsLst>
            <a:lin ang="534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6" name="圆角矩形 5"/>
          <p:cNvSpPr/>
          <p:nvPr>
            <p:custDataLst>
              <p:tags r:id="rId24"/>
            </p:custDataLst>
          </p:nvPr>
        </p:nvSpPr>
        <p:spPr>
          <a:xfrm>
            <a:off x="10331450" y="6151245"/>
            <a:ext cx="679450" cy="352425"/>
          </a:xfrm>
          <a:prstGeom prst="roundRect">
            <a:avLst>
              <a:gd name="adj" fmla="val 2443"/>
            </a:avLst>
          </a:prstGeom>
          <a:solidFill>
            <a:schemeClr val="accent1">
              <a:lumMod val="40000"/>
              <a:lumOff val="60000"/>
              <a:alpha val="2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en-US" altLang="zh-CN"/>
          </a:p>
        </p:txBody>
      </p:sp>
      <p:sp>
        <p:nvSpPr>
          <p:cNvPr id="9" name="圆角矩形 8"/>
          <p:cNvSpPr/>
          <p:nvPr>
            <p:custDataLst>
              <p:tags r:id="rId25"/>
            </p:custDataLst>
          </p:nvPr>
        </p:nvSpPr>
        <p:spPr>
          <a:xfrm>
            <a:off x="1086485" y="5036185"/>
            <a:ext cx="579120" cy="237490"/>
          </a:xfrm>
          <a:prstGeom prst="roundRect">
            <a:avLst>
              <a:gd name="adj" fmla="val 2443"/>
            </a:avLst>
          </a:prstGeom>
          <a:solidFill>
            <a:schemeClr val="accent1">
              <a:lumMod val="40000"/>
              <a:lumOff val="60000"/>
              <a:alpha val="2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en-US" altLang="zh-CN"/>
          </a:p>
        </p:txBody>
      </p:sp>
      <p:pic>
        <p:nvPicPr>
          <p:cNvPr id="16" name="图片 15" descr="图片5"/>
          <p:cNvPicPr>
            <a:picLocks noChangeAspect="1"/>
          </p:cNvPicPr>
          <p:nvPr>
            <p:custDataLst>
              <p:tags r:id="rId26"/>
            </p:custDataLst>
          </p:nvPr>
        </p:nvPicPr>
        <p:blipFill>
          <a:blip r:embed="rId27">
            <a:alphaModFix amt="75000"/>
            <a:extLst>
              <a:ext uri="{96DAC541-7B7A-43D3-8B79-37D633B846F1}">
                <asvg:svgBlip xmlns:asvg="http://schemas.microsoft.com/office/drawing/2016/SVG/main" r:embed="rId28"/>
              </a:ext>
            </a:extLst>
          </a:blip>
          <a:stretch>
            <a:fillRect/>
          </a:stretch>
        </p:blipFill>
        <p:spPr>
          <a:xfrm>
            <a:off x="6553201" y="1989455"/>
            <a:ext cx="184150" cy="203835"/>
          </a:xfrm>
          <a:prstGeom prst="rect">
            <a:avLst/>
          </a:prstGeom>
        </p:spPr>
      </p:pic>
      <p:pic>
        <p:nvPicPr>
          <p:cNvPr id="28" name="图片 27" descr="图片12"/>
          <p:cNvPicPr>
            <a:picLocks noChangeAspect="1"/>
          </p:cNvPicPr>
          <p:nvPr>
            <p:custDataLst>
              <p:tags r:id="rId29"/>
            </p:custDataLst>
          </p:nvPr>
        </p:nvPicPr>
        <p:blipFill>
          <a:blip r:embed="rId30">
            <a:extLst>
              <a:ext uri="{96DAC541-7B7A-43D3-8B79-37D633B846F1}">
                <asvg:svgBlip xmlns:asvg="http://schemas.microsoft.com/office/drawing/2016/SVG/main" r:embed="rId31"/>
              </a:ext>
            </a:extLst>
          </a:blip>
          <a:stretch>
            <a:fillRect/>
          </a:stretch>
        </p:blipFill>
        <p:spPr>
          <a:xfrm>
            <a:off x="9799321" y="5165725"/>
            <a:ext cx="424180" cy="490220"/>
          </a:xfrm>
          <a:prstGeom prst="rect">
            <a:avLst/>
          </a:prstGeom>
        </p:spPr>
      </p:pic>
      <p:pic>
        <p:nvPicPr>
          <p:cNvPr id="12" name="图片 11" descr="图片2"/>
          <p:cNvPicPr>
            <a:picLocks noChangeAspect="1"/>
          </p:cNvPicPr>
          <p:nvPr>
            <p:custDataLst>
              <p:tags r:id="rId32"/>
            </p:custDataLst>
          </p:nvPr>
        </p:nvPicPr>
        <p:blipFill>
          <a:blip r:embed="rId33">
            <a:extLst>
              <a:ext uri="{96DAC541-7B7A-43D3-8B79-37D633B846F1}">
                <asvg:svgBlip xmlns:asvg="http://schemas.microsoft.com/office/drawing/2016/SVG/main" r:embed="rId34"/>
              </a:ext>
            </a:extLst>
          </a:blip>
          <a:stretch>
            <a:fillRect/>
          </a:stretch>
        </p:blipFill>
        <p:spPr>
          <a:xfrm>
            <a:off x="2539366" y="5565140"/>
            <a:ext cx="475615" cy="414655"/>
          </a:xfrm>
          <a:prstGeom prst="rect">
            <a:avLst/>
          </a:prstGeom>
        </p:spPr>
      </p:pic>
      <p:pic>
        <p:nvPicPr>
          <p:cNvPr id="17" name="图片 16" descr="图片9"/>
          <p:cNvPicPr>
            <a:picLocks noChangeAspect="1"/>
          </p:cNvPicPr>
          <p:nvPr>
            <p:custDataLst>
              <p:tags r:id="rId35"/>
            </p:custDataLst>
          </p:nvPr>
        </p:nvPicPr>
        <p:blipFill>
          <a:blip r:embed="rId36">
            <a:alphaModFix amt="85000"/>
            <a:extLst>
              <a:ext uri="{96DAC541-7B7A-43D3-8B79-37D633B846F1}">
                <asvg:svgBlip xmlns:asvg="http://schemas.microsoft.com/office/drawing/2016/SVG/main" r:embed="rId37"/>
              </a:ext>
            </a:extLst>
          </a:blip>
          <a:stretch>
            <a:fillRect/>
          </a:stretch>
        </p:blipFill>
        <p:spPr>
          <a:xfrm>
            <a:off x="3013711" y="4430395"/>
            <a:ext cx="270510" cy="274320"/>
          </a:xfrm>
          <a:prstGeom prst="rect">
            <a:avLst/>
          </a:prstGeom>
        </p:spPr>
      </p:pic>
    </p:spTree>
    <p:custDataLst>
      <p:tags r:id="rId38"/>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301490" y="443230"/>
            <a:ext cx="7220585" cy="441960"/>
          </a:xfrm>
        </p:spPr>
        <p:txBody>
          <a:bodyPr>
            <a:noAutofit/>
          </a:bodyPr>
          <a:p>
            <a:r>
              <a:rPr lang="zh-CN" altLang="en-US" sz="2800">
                <a:solidFill>
                  <a:schemeClr val="accent1">
                    <a:lumMod val="50000"/>
                  </a:schemeClr>
                </a:solidFill>
              </a:rPr>
              <a:t>（四）注意合理确定目标幅度</a:t>
            </a:r>
            <a:endParaRPr lang="zh-CN" altLang="en-US" sz="2800">
              <a:solidFill>
                <a:schemeClr val="accent1">
                  <a:lumMod val="50000"/>
                </a:schemeClr>
              </a:solidFill>
            </a:endParaRPr>
          </a:p>
        </p:txBody>
      </p:sp>
      <p:pic>
        <p:nvPicPr>
          <p:cNvPr id="4" name="图片 3" descr="/data/temp/0e627153-8b39-11f0-a61b-fa8487231dd2.jpg@base@tag=imgScale&amp;m=1&amp;w=1102&amp;h=1904&amp;q=950e627153-8b39-11f0-a61b-fa8487231dd2"/>
          <p:cNvPicPr>
            <a:picLocks noChangeAspect="1"/>
          </p:cNvPicPr>
          <p:nvPr>
            <p:custDataLst>
              <p:tags r:id="rId2"/>
            </p:custDataLst>
          </p:nvPr>
        </p:nvPicPr>
        <p:blipFill>
          <a:blip r:embed="rId3"/>
          <a:srcRect l="21065" r="21065"/>
          <a:stretch>
            <a:fillRect/>
          </a:stretch>
        </p:blipFill>
        <p:spPr>
          <a:xfrm>
            <a:off x="0" y="0"/>
            <a:ext cx="3968750" cy="6858000"/>
          </a:xfrm>
          <a:prstGeom prst="rect">
            <a:avLst/>
          </a:prstGeom>
          <a:solidFill>
            <a:schemeClr val="accent1"/>
          </a:solidFill>
          <a:ln w="6350">
            <a:solidFill>
              <a:schemeClr val="accent1">
                <a:alpha val="10000"/>
              </a:schemeClr>
            </a:solidFill>
          </a:ln>
        </p:spPr>
      </p:pic>
      <p:sp>
        <p:nvSpPr>
          <p:cNvPr id="3" name="矩形 8"/>
          <p:cNvSpPr/>
          <p:nvPr>
            <p:custDataLst>
              <p:tags r:id="rId4"/>
            </p:custDataLst>
          </p:nvPr>
        </p:nvSpPr>
        <p:spPr>
          <a:xfrm>
            <a:off x="4506633" y="1379267"/>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1"/>
                </a:solidFill>
                <a:latin typeface="+mn-ea"/>
                <a:cs typeface="+mn-ea"/>
              </a:rPr>
              <a:t>01</a:t>
            </a:r>
            <a:endParaRPr lang="en-US" altLang="zh-CN" sz="2000" b="1" dirty="0">
              <a:solidFill>
                <a:schemeClr val="accent1"/>
              </a:solidFill>
              <a:latin typeface="+mn-ea"/>
              <a:cs typeface="+mn-ea"/>
            </a:endParaRPr>
          </a:p>
        </p:txBody>
      </p:sp>
      <p:sp>
        <p:nvSpPr>
          <p:cNvPr id="5" name="矩形 9"/>
          <p:cNvSpPr/>
          <p:nvPr>
            <p:custDataLst>
              <p:tags r:id="rId5"/>
            </p:custDataLst>
          </p:nvPr>
        </p:nvSpPr>
        <p:spPr>
          <a:xfrm>
            <a:off x="5022661" y="1363399"/>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1"/>
                </a:solidFill>
                <a:latin typeface="+mn-ea"/>
                <a:cs typeface="+mn-ea"/>
              </a:rPr>
              <a:t>选择狭窄领域的优势</a:t>
            </a:r>
            <a:endParaRPr lang="zh-CN" altLang="en-US" b="1" dirty="0">
              <a:solidFill>
                <a:schemeClr val="accent1"/>
              </a:solidFill>
              <a:latin typeface="+mn-ea"/>
              <a:cs typeface="+mn-ea"/>
            </a:endParaRPr>
          </a:p>
        </p:txBody>
      </p:sp>
      <p:sp>
        <p:nvSpPr>
          <p:cNvPr id="6" name="矩形 10"/>
          <p:cNvSpPr/>
          <p:nvPr>
            <p:custDataLst>
              <p:tags r:id="rId6"/>
            </p:custDataLst>
          </p:nvPr>
        </p:nvSpPr>
        <p:spPr>
          <a:xfrm>
            <a:off x="5021392" y="1717574"/>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在狭窄的领域内全身心投入，有助于个人成为该领域的专家。例如，专注于薪酬管理而非人力资源管理的多个方面，可以提高成功的机会。</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7" name="直接连接符 11"/>
          <p:cNvCxnSpPr/>
          <p:nvPr>
            <p:custDataLst>
              <p:tags r:id="rId7"/>
            </p:custDataLst>
          </p:nvPr>
        </p:nvCxnSpPr>
        <p:spPr>
          <a:xfrm flipV="1">
            <a:off x="4658331" y="1845787"/>
            <a:ext cx="9521" cy="975567"/>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cxnSp>
        <p:nvCxnSpPr>
          <p:cNvPr id="8" name="直接连接符 7"/>
          <p:cNvCxnSpPr/>
          <p:nvPr>
            <p:custDataLst>
              <p:tags r:id="rId8"/>
            </p:custDataLst>
          </p:nvPr>
        </p:nvCxnSpPr>
        <p:spPr>
          <a:xfrm flipV="1">
            <a:off x="4648810" y="3397046"/>
            <a:ext cx="9521" cy="975567"/>
          </a:xfrm>
          <a:prstGeom prst="line">
            <a:avLst/>
          </a:prstGeom>
          <a:ln>
            <a:solidFill>
              <a:schemeClr val="accent2"/>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6" name="矩形 3"/>
          <p:cNvSpPr/>
          <p:nvPr>
            <p:custDataLst>
              <p:tags r:id="rId9"/>
            </p:custDataLst>
          </p:nvPr>
        </p:nvSpPr>
        <p:spPr>
          <a:xfrm>
            <a:off x="4506633" y="2953376"/>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2"/>
                </a:solidFill>
                <a:latin typeface="+mn-ea"/>
                <a:cs typeface="+mn-ea"/>
              </a:rPr>
              <a:t>02</a:t>
            </a:r>
            <a:endParaRPr lang="en-US" altLang="zh-CN" sz="2000" b="1" dirty="0">
              <a:solidFill>
                <a:schemeClr val="accent2"/>
              </a:solidFill>
              <a:latin typeface="+mn-ea"/>
              <a:cs typeface="+mn-ea"/>
            </a:endParaRPr>
          </a:p>
        </p:txBody>
      </p:sp>
      <p:sp>
        <p:nvSpPr>
          <p:cNvPr id="17" name="矩形 15"/>
          <p:cNvSpPr/>
          <p:nvPr>
            <p:custDataLst>
              <p:tags r:id="rId10"/>
            </p:custDataLst>
          </p:nvPr>
        </p:nvSpPr>
        <p:spPr>
          <a:xfrm>
            <a:off x="5022661" y="2937508"/>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2"/>
                </a:solidFill>
                <a:latin typeface="+mn-ea"/>
                <a:cs typeface="+mn-ea"/>
              </a:rPr>
              <a:t>通才与专才的权衡</a:t>
            </a:r>
            <a:endParaRPr lang="zh-CN" altLang="en-US" b="1" dirty="0">
              <a:solidFill>
                <a:schemeClr val="accent2"/>
              </a:solidFill>
              <a:latin typeface="+mn-ea"/>
              <a:cs typeface="+mn-ea"/>
            </a:endParaRPr>
          </a:p>
        </p:txBody>
      </p:sp>
      <p:sp>
        <p:nvSpPr>
          <p:cNvPr id="18" name="矩形 16"/>
          <p:cNvSpPr/>
          <p:nvPr>
            <p:custDataLst>
              <p:tags r:id="rId11"/>
            </p:custDataLst>
          </p:nvPr>
        </p:nvSpPr>
        <p:spPr>
          <a:xfrm>
            <a:off x="5021392" y="3291682"/>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试图成为多方面的通才可能并不实际，而专注于一个具体专业领域，如薪酬管理专家，可以提高成功的可能性。目标的确定需要权衡个人的兴趣、能力和市场需求。</a:t>
            </a:r>
            <a:endParaRPr lang="zh-CN" altLang="en-US" sz="1600" dirty="0">
              <a:ln>
                <a:noFill/>
                <a:prstDash val="sysDot"/>
              </a:ln>
              <a:solidFill>
                <a:schemeClr val="tx1">
                  <a:lumMod val="85000"/>
                  <a:lumOff val="15000"/>
                </a:schemeClr>
              </a:solidFill>
              <a:latin typeface="+mn-ea"/>
              <a:cs typeface="+mn-ea"/>
              <a:sym typeface="+mn-ea"/>
            </a:endParaRPr>
          </a:p>
        </p:txBody>
      </p:sp>
      <p:sp>
        <p:nvSpPr>
          <p:cNvPr id="19" name="矩形 18"/>
          <p:cNvSpPr/>
          <p:nvPr>
            <p:custDataLst>
              <p:tags r:id="rId12"/>
            </p:custDataLst>
          </p:nvPr>
        </p:nvSpPr>
        <p:spPr>
          <a:xfrm>
            <a:off x="4506633" y="4527485"/>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3"/>
                </a:solidFill>
                <a:latin typeface="+mn-ea"/>
                <a:cs typeface="+mn-ea"/>
              </a:rPr>
              <a:t>03</a:t>
            </a:r>
            <a:endParaRPr lang="en-US" altLang="zh-CN" sz="2000" b="1" dirty="0">
              <a:solidFill>
                <a:schemeClr val="accent3"/>
              </a:solidFill>
              <a:latin typeface="+mn-ea"/>
              <a:cs typeface="+mn-ea"/>
            </a:endParaRPr>
          </a:p>
        </p:txBody>
      </p:sp>
      <p:sp>
        <p:nvSpPr>
          <p:cNvPr id="20" name="矩形 19"/>
          <p:cNvSpPr/>
          <p:nvPr>
            <p:custDataLst>
              <p:tags r:id="rId13"/>
            </p:custDataLst>
          </p:nvPr>
        </p:nvSpPr>
        <p:spPr>
          <a:xfrm>
            <a:off x="5022661" y="4511617"/>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3"/>
                </a:solidFill>
                <a:latin typeface="+mn-ea"/>
                <a:cs typeface="+mn-ea"/>
              </a:rPr>
              <a:t>专注与成功的关联</a:t>
            </a:r>
            <a:endParaRPr lang="zh-CN" altLang="en-US" b="1" dirty="0">
              <a:solidFill>
                <a:schemeClr val="accent3"/>
              </a:solidFill>
              <a:latin typeface="+mn-ea"/>
              <a:cs typeface="+mn-ea"/>
            </a:endParaRPr>
          </a:p>
        </p:txBody>
      </p:sp>
      <p:sp>
        <p:nvSpPr>
          <p:cNvPr id="21" name="矩形 20"/>
          <p:cNvSpPr/>
          <p:nvPr>
            <p:custDataLst>
              <p:tags r:id="rId14"/>
            </p:custDataLst>
          </p:nvPr>
        </p:nvSpPr>
        <p:spPr>
          <a:xfrm>
            <a:off x="5021392" y="4865791"/>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专注于一个狭窄的领域，如薪酬管理，通过几年的专注努力，可以更接近成功。专注是实现目标的重要因素，有助于个人在所选领域内积累深厚的专业知识和技能。</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5"/>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821647" y="328930"/>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（五）注意长期目标与短期目标的结合</a:t>
            </a:r>
            <a:endParaRPr lang="zh-CN" altLang="en-US" sz="2800">
              <a:solidFill>
                <a:schemeClr val="accent1">
                  <a:lumMod val="50000"/>
                </a:schemeClr>
              </a:solidFill>
            </a:endParaRPr>
          </a:p>
        </p:txBody>
      </p:sp>
      <p:sp>
        <p:nvSpPr>
          <p:cNvPr id="2" name="矩形 5"/>
          <p:cNvSpPr/>
          <p:nvPr>
            <p:custDataLst>
              <p:tags r:id="rId2"/>
            </p:custDataLst>
          </p:nvPr>
        </p:nvSpPr>
        <p:spPr>
          <a:xfrm>
            <a:off x="1906000" y="3188182"/>
            <a:ext cx="2168323" cy="482293"/>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1"/>
                </a:solidFill>
                <a:latin typeface="+mn-ea"/>
                <a:cs typeface="+mn-ea"/>
              </a:rPr>
              <a:t>长期目标的指导作用</a:t>
            </a:r>
            <a:endParaRPr lang="zh-CN" altLang="en-US" b="1">
              <a:solidFill>
                <a:schemeClr val="accent1"/>
              </a:solidFill>
              <a:latin typeface="+mn-ea"/>
              <a:cs typeface="+mn-ea"/>
            </a:endParaRPr>
          </a:p>
        </p:txBody>
      </p:sp>
      <p:sp>
        <p:nvSpPr>
          <p:cNvPr id="3" name="矩形 8"/>
          <p:cNvSpPr/>
          <p:nvPr>
            <p:custDataLst>
              <p:tags r:id="rId3"/>
            </p:custDataLst>
          </p:nvPr>
        </p:nvSpPr>
        <p:spPr>
          <a:xfrm>
            <a:off x="1788795" y="3840480"/>
            <a:ext cx="228536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长期目标为个人提供了发展方向和动力，防止短期行为，是职业生涯规划的重要组成部分。它能够激励个人持续前进，不断追求更高的成就。</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1022c183-8b39-11f0-8657-4aa156a3e818.jpg@base@tag=imgScale&amp;m=1&amp;w=485&amp;h=753&amp;q=951022c183-8b39-11f0-8657-4aa156a3e818"/>
          <p:cNvPicPr>
            <a:picLocks noChangeAspect="1"/>
          </p:cNvPicPr>
          <p:nvPr>
            <p:custDataLst>
              <p:tags r:id="rId4"/>
            </p:custDataLst>
          </p:nvPr>
        </p:nvPicPr>
        <p:blipFill>
          <a:blip r:embed="rId5"/>
          <a:srcRect l="20118" r="20118"/>
          <a:stretch>
            <a:fillRect/>
          </a:stretch>
        </p:blipFill>
        <p:spPr>
          <a:xfrm>
            <a:off x="2353945" y="1032510"/>
            <a:ext cx="1273175" cy="1978025"/>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2042160" y="1744980"/>
            <a:ext cx="451485" cy="457200"/>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1"/>
                </a:solidFill>
                <a:latin typeface="+mn-ea"/>
                <a:cs typeface="+mn-ea"/>
                <a:sym typeface="+mn-ea"/>
              </a:rPr>
              <a:t>01</a:t>
            </a:r>
            <a:endParaRPr lang="en-US" altLang="zh-CN" sz="1600" b="1" dirty="0">
              <a:solidFill>
                <a:schemeClr val="accent1"/>
              </a:solidFill>
              <a:latin typeface="+mn-ea"/>
              <a:cs typeface="+mn-ea"/>
              <a:sym typeface="+mn-ea"/>
            </a:endParaRPr>
          </a:p>
        </p:txBody>
      </p:sp>
      <p:pic>
        <p:nvPicPr>
          <p:cNvPr id="18" name="图片 2" descr="/data/temp/1022c0d0-8b39-11f0-8657-4aa156a3e818.jpg@base@tag=imgScale&amp;m=1&amp;w=485&amp;h=753&amp;q=951022c0d0-8b39-11f0-8657-4aa156a3e818"/>
          <p:cNvPicPr>
            <a:picLocks noChangeAspect="1"/>
          </p:cNvPicPr>
          <p:nvPr>
            <p:custDataLst>
              <p:tags r:id="rId7"/>
            </p:custDataLst>
          </p:nvPr>
        </p:nvPicPr>
        <p:blipFill>
          <a:blip r:embed="rId8"/>
          <a:srcRect l="5274" r="5275"/>
          <a:stretch>
            <a:fillRect/>
          </a:stretch>
        </p:blipFill>
        <p:spPr>
          <a:xfrm>
            <a:off x="5257165" y="1032510"/>
            <a:ext cx="1273175" cy="1978025"/>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4943475" y="1744980"/>
            <a:ext cx="451485" cy="457200"/>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2"/>
                </a:solidFill>
                <a:latin typeface="+mn-ea"/>
                <a:cs typeface="+mn-ea"/>
                <a:sym typeface="+mn-ea"/>
              </a:rPr>
              <a:t>02</a:t>
            </a:r>
            <a:endParaRPr lang="en-US" altLang="zh-CN" sz="1600" b="1" dirty="0">
              <a:solidFill>
                <a:schemeClr val="accent2"/>
              </a:solidFill>
              <a:latin typeface="+mn-ea"/>
              <a:cs typeface="+mn-ea"/>
              <a:sym typeface="+mn-ea"/>
            </a:endParaRPr>
          </a:p>
        </p:txBody>
      </p:sp>
      <p:sp>
        <p:nvSpPr>
          <p:cNvPr id="20" name="矩形 11"/>
          <p:cNvSpPr/>
          <p:nvPr>
            <p:custDataLst>
              <p:tags r:id="rId10"/>
            </p:custDataLst>
          </p:nvPr>
        </p:nvSpPr>
        <p:spPr>
          <a:xfrm>
            <a:off x="4816754" y="3184371"/>
            <a:ext cx="2168323" cy="482293"/>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短期目标的实现意义</a:t>
            </a:r>
            <a:endParaRPr lang="zh-CN" altLang="en-US" b="1">
              <a:solidFill>
                <a:schemeClr val="accent2"/>
              </a:solidFill>
              <a:latin typeface="+mn-ea"/>
              <a:cs typeface="+mn-ea"/>
            </a:endParaRPr>
          </a:p>
        </p:txBody>
      </p:sp>
      <p:sp>
        <p:nvSpPr>
          <p:cNvPr id="21" name="矩形 12"/>
          <p:cNvSpPr/>
          <p:nvPr>
            <p:custDataLst>
              <p:tags r:id="rId11"/>
            </p:custDataLst>
          </p:nvPr>
        </p:nvSpPr>
        <p:spPr>
          <a:xfrm>
            <a:off x="4816119" y="3836722"/>
            <a:ext cx="2168322" cy="1563036"/>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短期目标是实现长期目标的基石，它们确保了个人在职业生涯发展过程中的持续进步。短期目标的达成能够带来成就感，增强信心，鼓励个人向更高的目标努力。</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1022c081-8b39-11f0-8657-4aa156a3e818.jpg@base@tag=imgScale&amp;m=1&amp;w=485&amp;h=753&amp;q=951022c081-8b39-11f0-8657-4aa156a3e818"/>
          <p:cNvPicPr>
            <a:picLocks noChangeAspect="1"/>
          </p:cNvPicPr>
          <p:nvPr>
            <p:custDataLst>
              <p:tags r:id="rId12"/>
            </p:custDataLst>
          </p:nvPr>
        </p:nvPicPr>
        <p:blipFill>
          <a:blip r:embed="rId13"/>
          <a:srcRect l="17919" r="17713"/>
          <a:stretch>
            <a:fillRect/>
          </a:stretch>
        </p:blipFill>
        <p:spPr>
          <a:xfrm>
            <a:off x="8159750" y="1036320"/>
            <a:ext cx="1273175" cy="1978025"/>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7839075" y="1735455"/>
            <a:ext cx="451485" cy="457200"/>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3"/>
                </a:solidFill>
                <a:latin typeface="+mn-ea"/>
                <a:cs typeface="+mn-ea"/>
                <a:sym typeface="+mn-ea"/>
              </a:rPr>
              <a:t>03</a:t>
            </a:r>
            <a:endParaRPr lang="en-US" altLang="zh-CN" sz="1600" b="1" dirty="0">
              <a:solidFill>
                <a:schemeClr val="accent3"/>
              </a:solidFill>
              <a:latin typeface="+mn-ea"/>
              <a:cs typeface="+mn-ea"/>
              <a:sym typeface="+mn-ea"/>
            </a:endParaRPr>
          </a:p>
        </p:txBody>
      </p:sp>
      <p:sp>
        <p:nvSpPr>
          <p:cNvPr id="29" name="矩形 13"/>
          <p:cNvSpPr/>
          <p:nvPr>
            <p:custDataLst>
              <p:tags r:id="rId15"/>
            </p:custDataLst>
          </p:nvPr>
        </p:nvSpPr>
        <p:spPr>
          <a:xfrm>
            <a:off x="7726872" y="3184371"/>
            <a:ext cx="2168323" cy="482293"/>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长短目标的相互促进</a:t>
            </a:r>
            <a:endParaRPr lang="zh-CN" altLang="en-US" b="1">
              <a:solidFill>
                <a:schemeClr val="accent3"/>
              </a:solidFill>
              <a:latin typeface="+mn-ea"/>
              <a:cs typeface="+mn-ea"/>
            </a:endParaRPr>
          </a:p>
        </p:txBody>
      </p:sp>
      <p:sp>
        <p:nvSpPr>
          <p:cNvPr id="30" name="矩形 14"/>
          <p:cNvSpPr/>
          <p:nvPr>
            <p:custDataLst>
              <p:tags r:id="rId16"/>
            </p:custDataLst>
          </p:nvPr>
        </p:nvSpPr>
        <p:spPr>
          <a:xfrm>
            <a:off x="7726237" y="3836722"/>
            <a:ext cx="2168322" cy="1563036"/>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长期目标和短期目标相互促进，共同构成了一个完整的规划体系。短期目标的实现为长期目标的达成提供了保障，而长期目标则为短期目标的设定提供了方向。</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669882" y="384810"/>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（六）目标要具体</a:t>
            </a:r>
            <a:endParaRPr lang="zh-CN" altLang="en-US" sz="2800">
              <a:solidFill>
                <a:schemeClr val="accent1">
                  <a:lumMod val="50000"/>
                </a:schemeClr>
              </a:solidFill>
            </a:endParaRPr>
          </a:p>
        </p:txBody>
      </p:sp>
      <p:sp>
        <p:nvSpPr>
          <p:cNvPr id="2" name="矩形 3"/>
          <p:cNvSpPr/>
          <p:nvPr>
            <p:custDataLst>
              <p:tags r:id="rId2"/>
            </p:custDataLst>
          </p:nvPr>
        </p:nvSpPr>
        <p:spPr>
          <a:xfrm>
            <a:off x="2141746" y="1945671"/>
            <a:ext cx="9000709" cy="1053548"/>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简明且具体的目标更容易实现，它们为个人提供了清晰的行动指南。具体的目标有助于个人集中精力，提高效率，从而促进个人发展。</a:t>
            </a:r>
            <a:endParaRPr lang="zh-CN" altLang="en-US" sz="1600">
              <a:ln>
                <a:noFill/>
                <a:prstDash val="sysDot"/>
              </a:ln>
              <a:solidFill>
                <a:schemeClr val="tx1">
                  <a:lumMod val="85000"/>
                  <a:lumOff val="15000"/>
                </a:schemeClr>
              </a:solidFill>
              <a:latin typeface="+mn-ea"/>
              <a:cs typeface="+mn-ea"/>
              <a:sym typeface="+mn-ea"/>
            </a:endParaRPr>
          </a:p>
        </p:txBody>
      </p:sp>
      <p:sp>
        <p:nvSpPr>
          <p:cNvPr id="3" name="矩形 4"/>
          <p:cNvSpPr/>
          <p:nvPr>
            <p:custDataLst>
              <p:tags r:id="rId3"/>
            </p:custDataLst>
          </p:nvPr>
        </p:nvSpPr>
        <p:spPr>
          <a:xfrm>
            <a:off x="2141746" y="1477640"/>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1"/>
                </a:solidFill>
                <a:latin typeface="+mn-ea"/>
                <a:cs typeface="+mn-ea"/>
                <a:sym typeface="+mn-ea"/>
              </a:rPr>
              <a:t>目标简明与具体的好处</a:t>
            </a:r>
            <a:endParaRPr lang="zh-CN" altLang="en-US" sz="2000" b="1">
              <a:solidFill>
                <a:schemeClr val="accent1"/>
              </a:solidFill>
              <a:latin typeface="+mn-ea"/>
              <a:cs typeface="+mn-ea"/>
              <a:sym typeface="+mn-ea"/>
            </a:endParaRPr>
          </a:p>
        </p:txBody>
      </p:sp>
      <p:sp>
        <p:nvSpPr>
          <p:cNvPr id="14" name="矩形 7"/>
          <p:cNvSpPr/>
          <p:nvPr>
            <p:custDataLst>
              <p:tags r:id="rId4"/>
            </p:custDataLst>
          </p:nvPr>
        </p:nvSpPr>
        <p:spPr>
          <a:xfrm>
            <a:off x="1241880" y="1544320"/>
            <a:ext cx="579646" cy="579646"/>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01</a:t>
            </a:r>
            <a:endParaRPr lang="en-US" altLang="zh-CN" sz="2400">
              <a:solidFill>
                <a:schemeClr val="lt1">
                  <a:lumMod val="100000"/>
                </a:schemeClr>
              </a:solidFill>
              <a:latin typeface="+mn-ea"/>
              <a:cs typeface="+mn-ea"/>
              <a:sym typeface="+mn-ea"/>
            </a:endParaRPr>
          </a:p>
        </p:txBody>
      </p:sp>
      <p:sp>
        <p:nvSpPr>
          <p:cNvPr id="15" name="矩形 8"/>
          <p:cNvSpPr/>
          <p:nvPr>
            <p:custDataLst>
              <p:tags r:id="rId5"/>
            </p:custDataLst>
          </p:nvPr>
        </p:nvSpPr>
        <p:spPr>
          <a:xfrm>
            <a:off x="2150002" y="3545997"/>
            <a:ext cx="9000709" cy="1053548"/>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设定目标时，应明确具体的要求，如在某一专业领域，到特定时间点，学习哪些知识，达到什么程度。这样的目标设定方法有助于个人明确自己的行动路径和期望成果。</a:t>
            </a:r>
            <a:endParaRPr lang="zh-CN" altLang="en-US" sz="1600">
              <a:ln>
                <a:noFill/>
                <a:prstDash val="sysDot"/>
              </a:ln>
              <a:solidFill>
                <a:schemeClr val="tx1">
                  <a:lumMod val="85000"/>
                  <a:lumOff val="15000"/>
                </a:schemeClr>
              </a:solidFill>
              <a:latin typeface="+mn-ea"/>
              <a:cs typeface="+mn-ea"/>
              <a:sym typeface="+mn-ea"/>
            </a:endParaRPr>
          </a:p>
        </p:txBody>
      </p:sp>
      <p:sp>
        <p:nvSpPr>
          <p:cNvPr id="16" name="矩形 9"/>
          <p:cNvSpPr/>
          <p:nvPr>
            <p:custDataLst>
              <p:tags r:id="rId6"/>
            </p:custDataLst>
          </p:nvPr>
        </p:nvSpPr>
        <p:spPr>
          <a:xfrm>
            <a:off x="2150002" y="3078601"/>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2"/>
                </a:solidFill>
                <a:latin typeface="+mn-ea"/>
                <a:cs typeface="+mn-ea"/>
                <a:sym typeface="+mn-ea"/>
              </a:rPr>
              <a:t>设定明确具体要求的方法</a:t>
            </a:r>
            <a:endParaRPr lang="zh-CN" altLang="en-US" sz="2000" b="1">
              <a:solidFill>
                <a:schemeClr val="accent2"/>
              </a:solidFill>
              <a:latin typeface="+mn-ea"/>
              <a:cs typeface="+mn-ea"/>
              <a:sym typeface="+mn-ea"/>
            </a:endParaRPr>
          </a:p>
        </p:txBody>
      </p:sp>
      <p:sp>
        <p:nvSpPr>
          <p:cNvPr id="17" name="矩形 10"/>
          <p:cNvSpPr/>
          <p:nvPr>
            <p:custDataLst>
              <p:tags r:id="rId7"/>
            </p:custDataLst>
          </p:nvPr>
        </p:nvSpPr>
        <p:spPr>
          <a:xfrm>
            <a:off x="1250771" y="3145281"/>
            <a:ext cx="579646" cy="579646"/>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02</a:t>
            </a:r>
            <a:endParaRPr lang="en-US" altLang="zh-CN" sz="2400">
              <a:solidFill>
                <a:schemeClr val="lt1">
                  <a:lumMod val="100000"/>
                </a:schemeClr>
              </a:solidFill>
              <a:latin typeface="+mn-ea"/>
              <a:cs typeface="+mn-ea"/>
              <a:sym typeface="+mn-ea"/>
            </a:endParaRPr>
          </a:p>
        </p:txBody>
      </p:sp>
      <p:sp>
        <p:nvSpPr>
          <p:cNvPr id="18" name="矩形 11"/>
          <p:cNvSpPr/>
          <p:nvPr>
            <p:custDataLst>
              <p:tags r:id="rId8"/>
            </p:custDataLst>
          </p:nvPr>
        </p:nvSpPr>
        <p:spPr>
          <a:xfrm>
            <a:off x="2141111" y="5146958"/>
            <a:ext cx="9000709" cy="1053548"/>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具体的目标具有可操作性，它们像靶子一样清晰地摆在那里，个人可以明确知道要做什么，以及要达到什么程度。这种明确性使得目标更容易被分解成可执行的步骤。</a:t>
            </a:r>
            <a:endParaRPr lang="zh-CN" altLang="en-US" sz="1600">
              <a:ln>
                <a:noFill/>
                <a:prstDash val="sysDot"/>
              </a:ln>
              <a:solidFill>
                <a:schemeClr val="tx1">
                  <a:lumMod val="85000"/>
                  <a:lumOff val="15000"/>
                </a:schemeClr>
              </a:solidFill>
              <a:latin typeface="+mn-ea"/>
              <a:cs typeface="+mn-ea"/>
              <a:sym typeface="+mn-ea"/>
            </a:endParaRPr>
          </a:p>
        </p:txBody>
      </p:sp>
      <p:sp>
        <p:nvSpPr>
          <p:cNvPr id="19" name="矩形 12"/>
          <p:cNvSpPr/>
          <p:nvPr>
            <p:custDataLst>
              <p:tags r:id="rId9"/>
            </p:custDataLst>
          </p:nvPr>
        </p:nvSpPr>
        <p:spPr>
          <a:xfrm>
            <a:off x="2141111" y="4678927"/>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3"/>
                </a:solidFill>
                <a:latin typeface="+mn-ea"/>
                <a:cs typeface="+mn-ea"/>
                <a:sym typeface="+mn-ea"/>
              </a:rPr>
              <a:t>目标实现的可操作性</a:t>
            </a:r>
            <a:endParaRPr lang="zh-CN" altLang="en-US" sz="2000" b="1">
              <a:solidFill>
                <a:schemeClr val="accent3"/>
              </a:solidFill>
              <a:latin typeface="+mn-ea"/>
              <a:cs typeface="+mn-ea"/>
              <a:sym typeface="+mn-ea"/>
            </a:endParaRPr>
          </a:p>
        </p:txBody>
      </p:sp>
      <p:sp>
        <p:nvSpPr>
          <p:cNvPr id="23" name="矩形 18"/>
          <p:cNvSpPr/>
          <p:nvPr>
            <p:custDataLst>
              <p:tags r:id="rId10"/>
            </p:custDataLst>
          </p:nvPr>
        </p:nvSpPr>
        <p:spPr>
          <a:xfrm>
            <a:off x="1241245" y="4745607"/>
            <a:ext cx="579646" cy="579646"/>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03</a:t>
            </a:r>
            <a:endParaRPr lang="en-US" altLang="zh-CN" sz="2400">
              <a:solidFill>
                <a:schemeClr val="lt1">
                  <a:lumMod val="100000"/>
                </a:schemeClr>
              </a:solidFill>
              <a:latin typeface="+mn-ea"/>
              <a:cs typeface="+mn-ea"/>
              <a:sym typeface="+mn-ea"/>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707982" y="353695"/>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（七）注意职业目标与其他目标的结合</a:t>
            </a:r>
            <a:endParaRPr lang="zh-CN" altLang="en-US" sz="2800">
              <a:solidFill>
                <a:schemeClr val="accent1">
                  <a:lumMod val="50000"/>
                </a:schemeClr>
              </a:solidFill>
            </a:endParaRPr>
          </a:p>
        </p:txBody>
      </p:sp>
      <p:sp>
        <p:nvSpPr>
          <p:cNvPr id="12" name="矩形 2"/>
          <p:cNvSpPr/>
          <p:nvPr>
            <p:custDataLst>
              <p:tags r:id="rId2"/>
            </p:custDataLst>
          </p:nvPr>
        </p:nvSpPr>
        <p:spPr>
          <a:xfrm>
            <a:off x="626170" y="3628524"/>
            <a:ext cx="3063962" cy="1923539"/>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事业的成功需要家庭和健康作为基础和保障。家庭的和谐与个人的健康直接影响到职业发展和生活质量，因此在设定职业目标时，也应考虑这些生活方面的重要性。</a:t>
            </a:r>
            <a:endParaRPr lang="zh-CN" altLang="en-US" sz="1600" kern="0">
              <a:ln>
                <a:noFill/>
                <a:prstDash val="sysDot"/>
              </a:ln>
              <a:solidFill>
                <a:schemeClr val="tx1">
                  <a:lumMod val="85000"/>
                  <a:lumOff val="15000"/>
                </a:schemeClr>
              </a:solidFill>
              <a:latin typeface="+mn-ea"/>
              <a:cs typeface="+mn-ea"/>
            </a:endParaRPr>
          </a:p>
        </p:txBody>
      </p:sp>
      <p:sp>
        <p:nvSpPr>
          <p:cNvPr id="13" name="矩形 3"/>
          <p:cNvSpPr/>
          <p:nvPr>
            <p:custDataLst>
              <p:tags r:id="rId3"/>
            </p:custDataLst>
          </p:nvPr>
        </p:nvSpPr>
        <p:spPr>
          <a:xfrm>
            <a:off x="544890" y="2912830"/>
            <a:ext cx="3063961" cy="622133"/>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1"/>
                </a:solidFill>
                <a:latin typeface="+mn-ea"/>
                <a:cs typeface="+mn-ea"/>
              </a:rPr>
              <a:t>职业成功与家庭、健康的关系</a:t>
            </a:r>
            <a:endParaRPr lang="zh-CN" altLang="en-US" b="1" kern="0">
              <a:solidFill>
                <a:schemeClr val="accent1"/>
              </a:solidFill>
              <a:latin typeface="+mn-ea"/>
              <a:cs typeface="+mn-ea"/>
            </a:endParaRPr>
          </a:p>
        </p:txBody>
      </p:sp>
      <p:sp>
        <p:nvSpPr>
          <p:cNvPr id="14" name="任意多边形: 形状 1"/>
          <p:cNvSpPr/>
          <p:nvPr>
            <p:custDataLst>
              <p:tags r:id="rId4"/>
            </p:custDataLst>
          </p:nvPr>
        </p:nvSpPr>
        <p:spPr>
          <a:xfrm>
            <a:off x="1006475" y="1078865"/>
            <a:ext cx="1906905" cy="115697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1">
                  <a:alpha val="40000"/>
                </a:schemeClr>
              </a:gs>
              <a:gs pos="100000">
                <a:schemeClr val="accent1">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pic>
        <p:nvPicPr>
          <p:cNvPr id="15" name="图片 48" descr="/data/temp/0ffe4a9f-8b39-11f0-8020-4abd0da10334.jpg@base@tag=imgScale&amp;m=1&amp;w=650&amp;h=537&amp;q=950ffe4a9f-8b39-11f0-8020-4abd0da10334"/>
          <p:cNvPicPr>
            <a:picLocks noChangeAspect="1"/>
          </p:cNvPicPr>
          <p:nvPr>
            <p:custDataLst>
              <p:tags r:id="rId5"/>
            </p:custDataLst>
          </p:nvPr>
        </p:nvPicPr>
        <p:blipFill rotWithShape="1">
          <a:blip r:embed="rId6"/>
          <a:srcRect l="13039" t="5400" r="14776" b="5028"/>
          <a:stretch>
            <a:fillRect/>
          </a:stretch>
        </p:blipFill>
        <p:spPr>
          <a:xfrm>
            <a:off x="1046480" y="1148715"/>
            <a:ext cx="1844040" cy="1524635"/>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1">
              <a:alpha val="55000"/>
            </a:schemeClr>
          </a:solidFill>
          <a:ln w="6350">
            <a:solidFill>
              <a:schemeClr val="tx1">
                <a:lumMod val="40000"/>
                <a:lumOff val="60000"/>
                <a:alpha val="20000"/>
              </a:schemeClr>
            </a:solidFill>
          </a:ln>
        </p:spPr>
      </p:pic>
      <p:sp>
        <p:nvSpPr>
          <p:cNvPr id="16" name="矩形 4"/>
          <p:cNvSpPr/>
          <p:nvPr>
            <p:custDataLst>
              <p:tags r:id="rId7"/>
            </p:custDataLst>
          </p:nvPr>
        </p:nvSpPr>
        <p:spPr>
          <a:xfrm>
            <a:off x="4485357" y="3628524"/>
            <a:ext cx="3063962" cy="1923539"/>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财富、婚姻、健康是人生的重要组成部分，它们与职业目标一样，对个人的整体幸福和成功至关重要。在制订职业生涯目标时，应将这些生活目标纳入考量。</a:t>
            </a:r>
            <a:endParaRPr lang="zh-CN" altLang="en-US" sz="1600" kern="0">
              <a:ln>
                <a:noFill/>
                <a:prstDash val="sysDot"/>
              </a:ln>
              <a:solidFill>
                <a:schemeClr val="tx1">
                  <a:lumMod val="85000"/>
                  <a:lumOff val="15000"/>
                </a:schemeClr>
              </a:solidFill>
              <a:latin typeface="+mn-ea"/>
              <a:cs typeface="+mn-ea"/>
            </a:endParaRPr>
          </a:p>
        </p:txBody>
      </p:sp>
      <p:sp>
        <p:nvSpPr>
          <p:cNvPr id="17" name="矩形 5"/>
          <p:cNvSpPr/>
          <p:nvPr>
            <p:custDataLst>
              <p:tags r:id="rId8"/>
            </p:custDataLst>
          </p:nvPr>
        </p:nvSpPr>
        <p:spPr>
          <a:xfrm>
            <a:off x="4404077" y="2912830"/>
            <a:ext cx="3063961" cy="622133"/>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2"/>
                </a:solidFill>
                <a:latin typeface="+mn-ea"/>
                <a:cs typeface="+mn-ea"/>
              </a:rPr>
              <a:t>财富、婚姻、健康在人生中的地位</a:t>
            </a:r>
            <a:endParaRPr lang="zh-CN" altLang="en-US" b="1" kern="0">
              <a:solidFill>
                <a:schemeClr val="accent2"/>
              </a:solidFill>
              <a:latin typeface="+mn-ea"/>
              <a:cs typeface="+mn-ea"/>
            </a:endParaRPr>
          </a:p>
        </p:txBody>
      </p:sp>
      <p:sp>
        <p:nvSpPr>
          <p:cNvPr id="18" name="任意多边形: 形状 38"/>
          <p:cNvSpPr/>
          <p:nvPr>
            <p:custDataLst>
              <p:tags r:id="rId9"/>
            </p:custDataLst>
          </p:nvPr>
        </p:nvSpPr>
        <p:spPr>
          <a:xfrm>
            <a:off x="4866640" y="1078865"/>
            <a:ext cx="1906905" cy="115697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2">
                  <a:alpha val="40000"/>
                </a:schemeClr>
              </a:gs>
              <a:gs pos="100000">
                <a:schemeClr val="accent2">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pic>
        <p:nvPicPr>
          <p:cNvPr id="19" name="图片 51" descr="/data/temp/0ffe4b3f-8b39-11f0-8020-4abd0da10334.jpg@base@tag=imgScale&amp;m=1&amp;w=650&amp;h=537&amp;q=950ffe4b3f-8b39-11f0-8020-4abd0da10334"/>
          <p:cNvPicPr>
            <a:picLocks noChangeAspect="1"/>
          </p:cNvPicPr>
          <p:nvPr>
            <p:custDataLst>
              <p:tags r:id="rId10"/>
            </p:custDataLst>
          </p:nvPr>
        </p:nvPicPr>
        <p:blipFill rotWithShape="1">
          <a:blip r:embed="rId11"/>
          <a:srcRect l="10490" r="10490"/>
          <a:stretch>
            <a:fillRect/>
          </a:stretch>
        </p:blipFill>
        <p:spPr>
          <a:xfrm>
            <a:off x="4906645" y="1148715"/>
            <a:ext cx="1844040" cy="1524635"/>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2">
              <a:alpha val="55000"/>
            </a:schemeClr>
          </a:solidFill>
          <a:ln w="6350">
            <a:solidFill>
              <a:schemeClr val="tx1">
                <a:lumMod val="40000"/>
                <a:lumOff val="60000"/>
                <a:alpha val="20000"/>
              </a:schemeClr>
            </a:solidFill>
          </a:ln>
        </p:spPr>
      </p:pic>
      <p:sp>
        <p:nvSpPr>
          <p:cNvPr id="20" name="矩形 7"/>
          <p:cNvSpPr/>
          <p:nvPr>
            <p:custDataLst>
              <p:tags r:id="rId12"/>
            </p:custDataLst>
          </p:nvPr>
        </p:nvSpPr>
        <p:spPr>
          <a:xfrm>
            <a:off x="8192770" y="3628390"/>
            <a:ext cx="3310255" cy="1923415"/>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综合考虑职业目标与其他生活目标的设定是必要的，因为它们共同构成了个人的全面发展。通过平衡这些目标，个人可以实现职业与生活的和谐，从而达到真正的成功和满足。</a:t>
            </a:r>
            <a:endParaRPr lang="zh-CN" altLang="en-US" sz="1600" kern="0">
              <a:ln>
                <a:noFill/>
                <a:prstDash val="sysDot"/>
              </a:ln>
              <a:solidFill>
                <a:schemeClr val="tx1">
                  <a:lumMod val="85000"/>
                  <a:lumOff val="15000"/>
                </a:schemeClr>
              </a:solidFill>
              <a:latin typeface="+mn-ea"/>
              <a:cs typeface="+mn-ea"/>
            </a:endParaRPr>
          </a:p>
        </p:txBody>
      </p:sp>
      <p:sp>
        <p:nvSpPr>
          <p:cNvPr id="21" name="矩形 8"/>
          <p:cNvSpPr/>
          <p:nvPr>
            <p:custDataLst>
              <p:tags r:id="rId13"/>
            </p:custDataLst>
          </p:nvPr>
        </p:nvSpPr>
        <p:spPr>
          <a:xfrm>
            <a:off x="8263264" y="2912830"/>
            <a:ext cx="3063961" cy="622133"/>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3"/>
                </a:solidFill>
                <a:latin typeface="+mn-ea"/>
                <a:cs typeface="+mn-ea"/>
              </a:rPr>
              <a:t>综合目标设定的重要性</a:t>
            </a:r>
            <a:endParaRPr lang="zh-CN" altLang="en-US" b="1" kern="0">
              <a:solidFill>
                <a:schemeClr val="accent3"/>
              </a:solidFill>
              <a:latin typeface="+mn-ea"/>
              <a:cs typeface="+mn-ea"/>
            </a:endParaRPr>
          </a:p>
        </p:txBody>
      </p:sp>
      <p:sp>
        <p:nvSpPr>
          <p:cNvPr id="22" name="任意多边形: 形状 32"/>
          <p:cNvSpPr/>
          <p:nvPr>
            <p:custDataLst>
              <p:tags r:id="rId14"/>
            </p:custDataLst>
          </p:nvPr>
        </p:nvSpPr>
        <p:spPr>
          <a:xfrm>
            <a:off x="8725535" y="1078865"/>
            <a:ext cx="1906905" cy="115697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3">
                  <a:alpha val="40000"/>
                </a:schemeClr>
              </a:gs>
              <a:gs pos="100000">
                <a:schemeClr val="accent3">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pic>
        <p:nvPicPr>
          <p:cNvPr id="23" name="图片 54" descr="/data/temp/0ffe4b25-8b39-11f0-8020-4abd0da10334.jpg@base@tag=imgScale&amp;m=1&amp;w=650&amp;h=537&amp;q=950ffe4b25-8b39-11f0-8020-4abd0da10334"/>
          <p:cNvPicPr>
            <a:picLocks noChangeAspect="1"/>
          </p:cNvPicPr>
          <p:nvPr>
            <p:custDataLst>
              <p:tags r:id="rId15"/>
            </p:custDataLst>
          </p:nvPr>
        </p:nvPicPr>
        <p:blipFill rotWithShape="1">
          <a:blip r:embed="rId16"/>
          <a:srcRect l="9706" r="9706"/>
          <a:stretch>
            <a:fillRect/>
          </a:stretch>
        </p:blipFill>
        <p:spPr>
          <a:xfrm>
            <a:off x="8765540" y="1148715"/>
            <a:ext cx="1844040" cy="1524635"/>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3">
              <a:alpha val="55000"/>
            </a:schemeClr>
          </a:solidFill>
          <a:ln w="6350">
            <a:solidFill>
              <a:schemeClr val="tx1">
                <a:lumMod val="40000"/>
                <a:lumOff val="60000"/>
                <a:alpha val="20000"/>
              </a:schemeClr>
            </a:solidFill>
          </a:ln>
        </p:spPr>
      </p:pic>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VCG41N700862204"/>
          <p:cNvPicPr>
            <a:picLocks noChangeAspect="1"/>
          </p:cNvPicPr>
          <p:nvPr/>
        </p:nvPicPr>
        <p:blipFill>
          <a:blip r:embed="rId1"/>
          <a:srcRect r="2516"/>
          <a:stretch>
            <a:fillRect/>
          </a:stretch>
        </p:blipFill>
        <p:spPr>
          <a:xfrm>
            <a:off x="5611495" y="1091565"/>
            <a:ext cx="5904865" cy="4679315"/>
          </a:xfrm>
          <a:prstGeom prst="rect">
            <a:avLst/>
          </a:prstGeom>
        </p:spPr>
      </p:pic>
      <p:cxnSp>
        <p:nvCxnSpPr>
          <p:cNvPr id="9" name="直接连接符 8"/>
          <p:cNvCxnSpPr/>
          <p:nvPr>
            <p:custDataLst>
              <p:tags r:id="rId2"/>
            </p:custDataLst>
          </p:nvPr>
        </p:nvCxnSpPr>
        <p:spPr>
          <a:xfrm>
            <a:off x="792486" y="3846567"/>
            <a:ext cx="1328947" cy="0"/>
          </a:xfrm>
          <a:prstGeom prst="line">
            <a:avLst/>
          </a:prstGeom>
          <a:ln w="12700">
            <a:solidFill>
              <a:schemeClr val="dk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 name="标题 2"/>
          <p:cNvSpPr/>
          <p:nvPr>
            <p:ph type="title"/>
            <p:custDataLst>
              <p:tags r:id="rId3"/>
            </p:custDataLst>
          </p:nvPr>
        </p:nvSpPr>
        <p:spPr/>
        <p:txBody>
          <a:bodyPr/>
          <a:p>
            <a:pPr marL="0" indent="0" algn="l">
              <a:lnSpc>
                <a:spcPct val="100000"/>
              </a:lnSpc>
              <a:spcBef>
                <a:spcPts val="0"/>
              </a:spcBef>
              <a:spcAft>
                <a:spcPts val="0"/>
              </a:spcAft>
              <a:buSzPct val="100000"/>
              <a:buNone/>
            </a:pPr>
            <a:r>
              <a:rPr lang="zh-CN" altLang="en-US" sz="6600">
                <a:solidFill>
                  <a:schemeClr val="accent1">
                    <a:lumMod val="50000"/>
                  </a:schemeClr>
                </a:solidFill>
              </a:rPr>
              <a:t>感谢聆听</a:t>
            </a:r>
            <a:endParaRPr lang="zh-CN" altLang="en-US" sz="6600">
              <a:solidFill>
                <a:schemeClr val="accent1">
                  <a:lumMod val="50000"/>
                </a:schemeClr>
              </a:solidFill>
            </a:endParaRPr>
          </a:p>
        </p:txBody>
      </p:sp>
    </p:spTree>
    <p:custDataLst>
      <p:tags r:id="rId4"/>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168" name="图片 167"/>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17" name="图片 16"/>
          <p:cNvPicPr>
            <a:picLocks noChangeAspect="1"/>
          </p:cNvPicPr>
          <p:nvPr>
            <p:custDataLst>
              <p:tags r:id="rId3"/>
            </p:custDataLst>
          </p:nvPr>
        </p:nvPicPr>
        <p:blipFill>
          <a:blip r:embed="rId4"/>
          <a:stretch>
            <a:fillRect/>
          </a:stretch>
        </p:blipFill>
        <p:spPr>
          <a:xfrm>
            <a:off x="11471910" y="6137910"/>
            <a:ext cx="720090" cy="720090"/>
          </a:xfrm>
          <a:prstGeom prst="rect">
            <a:avLst/>
          </a:prstGeom>
        </p:spPr>
      </p:pic>
      <p:grpSp>
        <p:nvGrpSpPr>
          <p:cNvPr id="51" name="组合 50"/>
          <p:cNvGrpSpPr/>
          <p:nvPr/>
        </p:nvGrpSpPr>
        <p:grpSpPr>
          <a:xfrm>
            <a:off x="635" y="0"/>
            <a:ext cx="12190730" cy="6858000"/>
            <a:chOff x="1" y="0"/>
            <a:chExt cx="19198" cy="10800"/>
          </a:xfrm>
          <a:solidFill>
            <a:schemeClr val="accent2"/>
          </a:solidFill>
        </p:grpSpPr>
        <p:sp>
          <p:nvSpPr>
            <p:cNvPr id="37" name="图文框 36"/>
            <p:cNvSpPr/>
            <p:nvPr>
              <p:custDataLst>
                <p:tags r:id="rId5"/>
              </p:custDataLst>
            </p:nvPr>
          </p:nvSpPr>
          <p:spPr>
            <a:xfrm>
              <a:off x="1" y="0"/>
              <a:ext cx="19198" cy="10800"/>
            </a:xfrm>
            <a:prstGeom prst="frame">
              <a:avLst>
                <a:gd name="adj1" fmla="val 6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幼圆" charset="0"/>
                <a:ea typeface="幼圆" charset="0"/>
                <a:cs typeface="汉仪旗黑-55简" panose="00020600040101010101" charset="-128"/>
              </a:endParaRPr>
            </a:p>
          </p:txBody>
        </p:sp>
        <p:grpSp>
          <p:nvGrpSpPr>
            <p:cNvPr id="42" name="组合 41"/>
            <p:cNvGrpSpPr/>
            <p:nvPr/>
          </p:nvGrpSpPr>
          <p:grpSpPr>
            <a:xfrm>
              <a:off x="78" y="80"/>
              <a:ext cx="19043" cy="10641"/>
              <a:chOff x="75" y="86"/>
              <a:chExt cx="19038" cy="10641"/>
            </a:xfrm>
            <a:grpFill/>
          </p:grpSpPr>
          <p:sp>
            <p:nvSpPr>
              <p:cNvPr id="43" name="L 形 42"/>
              <p:cNvSpPr/>
              <p:nvPr>
                <p:custDataLst>
                  <p:tags r:id="rId6"/>
                </p:custDataLst>
              </p:nvPr>
            </p:nvSpPr>
            <p:spPr>
              <a:xfrm rot="5400000">
                <a:off x="75" y="86"/>
                <a:ext cx="338" cy="338"/>
              </a:xfrm>
              <a:prstGeom prst="corner">
                <a:avLst/>
              </a:prstGeom>
              <a:solidFill>
                <a:schemeClr val="accent2"/>
              </a:solid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幼圆" charset="0"/>
                  <a:ea typeface="幼圆" charset="0"/>
                  <a:cs typeface="汉仪旗黑-55简" panose="00020600040101010101" charset="-128"/>
                </a:endParaRPr>
              </a:p>
            </p:txBody>
          </p:sp>
          <p:sp>
            <p:nvSpPr>
              <p:cNvPr id="44" name="L 形 43"/>
              <p:cNvSpPr/>
              <p:nvPr>
                <p:custDataLst>
                  <p:tags r:id="rId7"/>
                </p:custDataLst>
              </p:nvPr>
            </p:nvSpPr>
            <p:spPr>
              <a:xfrm rot="16200000" flipV="1">
                <a:off x="75" y="10389"/>
                <a:ext cx="338" cy="338"/>
              </a:xfrm>
              <a:prstGeom prst="corner">
                <a:avLst/>
              </a:prstGeom>
              <a:solidFill>
                <a:schemeClr val="accent2"/>
              </a:solid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幼圆" charset="0"/>
                  <a:ea typeface="幼圆" charset="0"/>
                  <a:cs typeface="汉仪旗黑-55简" panose="00020600040101010101" charset="-128"/>
                </a:endParaRPr>
              </a:p>
            </p:txBody>
          </p:sp>
          <p:sp>
            <p:nvSpPr>
              <p:cNvPr id="45" name="L 形 44"/>
              <p:cNvSpPr/>
              <p:nvPr>
                <p:custDataLst>
                  <p:tags r:id="rId8"/>
                </p:custDataLst>
              </p:nvPr>
            </p:nvSpPr>
            <p:spPr>
              <a:xfrm rot="16200000" flipH="1">
                <a:off x="18775" y="86"/>
                <a:ext cx="338" cy="338"/>
              </a:xfrm>
              <a:prstGeom prst="corner">
                <a:avLst/>
              </a:prstGeom>
              <a:solidFill>
                <a:schemeClr val="accent2"/>
              </a:solid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幼圆" charset="0"/>
                  <a:ea typeface="幼圆" charset="0"/>
                  <a:cs typeface="汉仪旗黑-55简" panose="00020600040101010101" charset="-128"/>
                </a:endParaRPr>
              </a:p>
            </p:txBody>
          </p:sp>
          <p:sp>
            <p:nvSpPr>
              <p:cNvPr id="46" name="L 形 45"/>
              <p:cNvSpPr/>
              <p:nvPr>
                <p:custDataLst>
                  <p:tags r:id="rId9"/>
                </p:custDataLst>
              </p:nvPr>
            </p:nvSpPr>
            <p:spPr>
              <a:xfrm rot="5400000" flipH="1" flipV="1">
                <a:off x="18775" y="10389"/>
                <a:ext cx="338" cy="338"/>
              </a:xfrm>
              <a:prstGeom prst="corner">
                <a:avLst/>
              </a:prstGeom>
              <a:solidFill>
                <a:schemeClr val="accent2"/>
              </a:solid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幼圆" charset="0"/>
                  <a:ea typeface="幼圆" charset="0"/>
                  <a:cs typeface="汉仪旗黑-55简" panose="00020600040101010101" charset="-128"/>
                </a:endParaRPr>
              </a:p>
            </p:txBody>
          </p:sp>
          <p:cxnSp>
            <p:nvCxnSpPr>
              <p:cNvPr id="47" name="直接连接符 46"/>
              <p:cNvCxnSpPr>
                <a:stCxn id="43" idx="3"/>
                <a:endCxn id="45" idx="3"/>
              </p:cNvCxnSpPr>
              <p:nvPr>
                <p:custDataLst>
                  <p:tags r:id="rId10"/>
                </p:custDataLst>
              </p:nvPr>
            </p:nvCxnSpPr>
            <p:spPr>
              <a:xfrm>
                <a:off x="413" y="171"/>
                <a:ext cx="18362" cy="0"/>
              </a:xfrm>
              <a:prstGeom prst="line">
                <a:avLst/>
              </a:prstGeom>
              <a:solidFill>
                <a:schemeClr val="accent2"/>
              </a:solidFill>
              <a:ln w="19050">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44" idx="3"/>
                <a:endCxn id="46" idx="3"/>
              </p:cNvCxnSpPr>
              <p:nvPr>
                <p:custDataLst>
                  <p:tags r:id="rId11"/>
                </p:custDataLst>
              </p:nvPr>
            </p:nvCxnSpPr>
            <p:spPr>
              <a:xfrm>
                <a:off x="413" y="10642"/>
                <a:ext cx="18362" cy="0"/>
              </a:xfrm>
              <a:prstGeom prst="line">
                <a:avLst/>
              </a:prstGeom>
              <a:solidFill>
                <a:schemeClr val="accent2"/>
              </a:solidFill>
              <a:ln w="19050">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43" idx="0"/>
              </p:cNvCxnSpPr>
              <p:nvPr>
                <p:custDataLst>
                  <p:tags r:id="rId12"/>
                </p:custDataLst>
              </p:nvPr>
            </p:nvCxnSpPr>
            <p:spPr>
              <a:xfrm>
                <a:off x="159" y="424"/>
                <a:ext cx="0" cy="10034"/>
              </a:xfrm>
              <a:prstGeom prst="line">
                <a:avLst/>
              </a:prstGeom>
              <a:solidFill>
                <a:schemeClr val="accent2"/>
              </a:solidFill>
              <a:ln w="19050">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45" idx="0"/>
              </p:cNvCxnSpPr>
              <p:nvPr>
                <p:custDataLst>
                  <p:tags r:id="rId13"/>
                </p:custDataLst>
              </p:nvPr>
            </p:nvCxnSpPr>
            <p:spPr>
              <a:xfrm>
                <a:off x="19029" y="424"/>
                <a:ext cx="0" cy="9996"/>
              </a:xfrm>
              <a:prstGeom prst="line">
                <a:avLst/>
              </a:prstGeom>
              <a:solidFill>
                <a:schemeClr val="accent2"/>
              </a:solidFill>
              <a:ln w="19050">
                <a:solidFill>
                  <a:schemeClr val="accent2"/>
                </a:solidFill>
                <a:prstDash val="dash"/>
              </a:ln>
            </p:spPr>
            <p:style>
              <a:lnRef idx="1">
                <a:schemeClr val="accent1"/>
              </a:lnRef>
              <a:fillRef idx="0">
                <a:schemeClr val="accent1"/>
              </a:fillRef>
              <a:effectRef idx="0">
                <a:schemeClr val="accent1"/>
              </a:effectRef>
              <a:fontRef idx="minor">
                <a:schemeClr val="tx1"/>
              </a:fontRef>
            </p:style>
          </p:cxnSp>
        </p:grpSp>
      </p:grpSp>
      <p:pic>
        <p:nvPicPr>
          <p:cNvPr id="2" name="图片 1" descr="VCG41N700862204"/>
          <p:cNvPicPr>
            <a:picLocks noChangeAspect="1"/>
          </p:cNvPicPr>
          <p:nvPr/>
        </p:nvPicPr>
        <p:blipFill>
          <a:blip r:embed="rId14"/>
          <a:srcRect l="54146" r="2516"/>
          <a:stretch>
            <a:fillRect/>
          </a:stretch>
        </p:blipFill>
        <p:spPr>
          <a:xfrm>
            <a:off x="810260" y="1111568"/>
            <a:ext cx="2625090" cy="4679315"/>
          </a:xfrm>
          <a:prstGeom prst="rect">
            <a:avLst/>
          </a:prstGeom>
        </p:spPr>
      </p:pic>
      <p:sp>
        <p:nvSpPr>
          <p:cNvPr id="32" name="矩形 31"/>
          <p:cNvSpPr/>
          <p:nvPr>
            <p:custDataLst>
              <p:tags r:id="rId15"/>
            </p:custDataLst>
          </p:nvPr>
        </p:nvSpPr>
        <p:spPr>
          <a:xfrm>
            <a:off x="1844675" y="1621155"/>
            <a:ext cx="1122680" cy="1100455"/>
          </a:xfrm>
          <a:prstGeom prst="rect">
            <a:avLst/>
          </a:prstGeom>
          <a:noFill/>
          <a:ln w="984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sp>
      <p:sp>
        <p:nvSpPr>
          <p:cNvPr id="3" name="矩形 2"/>
          <p:cNvSpPr/>
          <p:nvPr>
            <p:custDataLst>
              <p:tags r:id="rId16"/>
            </p:custDataLst>
          </p:nvPr>
        </p:nvSpPr>
        <p:spPr>
          <a:xfrm>
            <a:off x="2275840" y="787400"/>
            <a:ext cx="1609090" cy="1369695"/>
          </a:xfrm>
          <a:prstGeom prst="rect">
            <a:avLst/>
          </a:prstGeom>
          <a:noFill/>
          <a:ln w="98425">
            <a:solidFill>
              <a:schemeClr val="accent1"/>
            </a:solidFill>
          </a:ln>
        </p:spPr>
        <p:style>
          <a:lnRef idx="2">
            <a:schemeClr val="accent1">
              <a:shade val="50000"/>
            </a:schemeClr>
          </a:lnRef>
          <a:fillRef idx="1">
            <a:schemeClr val="accent1"/>
          </a:fillRef>
          <a:effectRef idx="0">
            <a:schemeClr val="accent1"/>
          </a:effectRef>
          <a:fontRef idx="minor">
            <a:schemeClr val="lt1"/>
          </a:fontRef>
        </p:style>
      </p:sp>
      <p:sp>
        <p:nvSpPr>
          <p:cNvPr id="35" name="任意多边形 34"/>
          <p:cNvSpPr/>
          <p:nvPr>
            <p:custDataLst>
              <p:tags r:id="rId17"/>
            </p:custDataLst>
          </p:nvPr>
        </p:nvSpPr>
        <p:spPr>
          <a:xfrm rot="16200000" flipV="1">
            <a:off x="2332990" y="1054735"/>
            <a:ext cx="1045210" cy="1159510"/>
          </a:xfrm>
          <a:custGeom>
            <a:avLst/>
            <a:gdLst>
              <a:gd name="connisteX0" fmla="*/ 0 w 5212715"/>
              <a:gd name="connsiteY0" fmla="*/ 0 h 3326130"/>
              <a:gd name="connisteX1" fmla="*/ 0 w 5212715"/>
              <a:gd name="connsiteY1" fmla="*/ 3326130 h 3326130"/>
              <a:gd name="connisteX2" fmla="*/ 5212715 w 5212715"/>
              <a:gd name="connsiteY2" fmla="*/ 3326130 h 3326130"/>
            </a:gdLst>
            <a:ahLst/>
            <a:cxnLst>
              <a:cxn ang="0">
                <a:pos x="connisteX0" y="connsiteY0"/>
              </a:cxn>
              <a:cxn ang="0">
                <a:pos x="connisteX1" y="connsiteY1"/>
              </a:cxn>
              <a:cxn ang="0">
                <a:pos x="connisteX2" y="connsiteY2"/>
              </a:cxn>
            </a:cxnLst>
            <a:rect l="l" t="t" r="r" b="b"/>
            <a:pathLst>
              <a:path w="5212715" h="3326130">
                <a:moveTo>
                  <a:pt x="0" y="0"/>
                </a:moveTo>
                <a:lnTo>
                  <a:pt x="0" y="3326130"/>
                </a:lnTo>
                <a:lnTo>
                  <a:pt x="5212715" y="3326130"/>
                </a:lnTo>
              </a:path>
            </a:pathLst>
          </a:custGeom>
          <a:noFill/>
          <a:ln w="98425">
            <a:solidFill>
              <a:schemeClr val="lt1"/>
            </a:solidFill>
          </a:ln>
        </p:spPr>
        <p:style>
          <a:lnRef idx="2">
            <a:schemeClr val="accent1">
              <a:shade val="50000"/>
            </a:schemeClr>
          </a:lnRef>
          <a:fillRef idx="1">
            <a:schemeClr val="accent1"/>
          </a:fillRef>
          <a:effectRef idx="0">
            <a:schemeClr val="accent1"/>
          </a:effectRef>
          <a:fontRef idx="minor">
            <a:schemeClr val="lt1"/>
          </a:fontRef>
        </p:style>
      </p:sp>
      <p:sp>
        <p:nvSpPr>
          <p:cNvPr id="6" name="文本框 5"/>
          <p:cNvSpPr txBox="1"/>
          <p:nvPr>
            <p:custDataLst>
              <p:tags r:id="rId18"/>
            </p:custDataLst>
          </p:nvPr>
        </p:nvSpPr>
        <p:spPr>
          <a:xfrm>
            <a:off x="4306570" y="184785"/>
            <a:ext cx="3623310" cy="460375"/>
          </a:xfrm>
          <a:prstGeom prst="rect">
            <a:avLst/>
          </a:prstGeom>
          <a:noFill/>
          <a:effectLst/>
        </p:spPr>
        <p:txBody>
          <a:bodyPr wrap="square" rtlCol="0">
            <a:spAutoFit/>
          </a:bodyPr>
          <a:p>
            <a:pPr lvl="0" algn="l">
              <a:buClrTx/>
              <a:buSzTx/>
              <a:buFontTx/>
            </a:pPr>
            <a:r>
              <a:rPr lang="zh-CN" altLang="en-US" sz="2400" b="1" dirty="0">
                <a:solidFill>
                  <a:schemeClr val="accent4">
                    <a:lumMod val="75000"/>
                  </a:schemeClr>
                </a:solidFill>
                <a:effectLst/>
                <a:latin typeface="幼圆" charset="0"/>
                <a:ea typeface="幼圆" charset="0"/>
                <a:cs typeface="汉仪旗黑-55简" panose="00020600040101010101" charset="-128"/>
                <a:sym typeface="+mn-ea"/>
              </a:rPr>
              <a:t>学习目标</a:t>
            </a:r>
            <a:endParaRPr lang="zh-CN" altLang="en-US" sz="2400" b="1" dirty="0">
              <a:solidFill>
                <a:schemeClr val="accent4">
                  <a:lumMod val="75000"/>
                </a:schemeClr>
              </a:solidFill>
              <a:effectLst/>
              <a:latin typeface="幼圆" charset="0"/>
              <a:ea typeface="幼圆" charset="0"/>
              <a:cs typeface="汉仪旗黑-55简" panose="00020600040101010101" charset="-128"/>
              <a:sym typeface="+mn-ea"/>
            </a:endParaRPr>
          </a:p>
        </p:txBody>
      </p:sp>
      <p:sp>
        <p:nvSpPr>
          <p:cNvPr id="7" name="矩形 6"/>
          <p:cNvSpPr/>
          <p:nvPr>
            <p:custDataLst>
              <p:tags r:id="rId19"/>
            </p:custDataLst>
          </p:nvPr>
        </p:nvSpPr>
        <p:spPr>
          <a:xfrm>
            <a:off x="4143375" y="612140"/>
            <a:ext cx="7945755" cy="6000750"/>
          </a:xfrm>
          <a:prstGeom prst="rect">
            <a:avLst/>
          </a:prstGeom>
        </p:spPr>
        <p:txBody>
          <a:bodyPr wrap="square">
            <a:spAutoFit/>
          </a:bodyPr>
          <a:p>
            <a:pPr>
              <a:lnSpc>
                <a:spcPct val="150000"/>
              </a:lnSpc>
            </a:pPr>
            <a:r>
              <a:rPr lang="zh-CN" altLang="en-US" sz="1600" b="1">
                <a:solidFill>
                  <a:schemeClr val="tx1"/>
                </a:solidFill>
                <a:latin typeface="幼圆" charset="0"/>
                <a:ea typeface="幼圆" charset="0"/>
                <a:cs typeface="幼圆" charset="0"/>
              </a:rPr>
              <a:t>☆知识目标</a:t>
            </a:r>
            <a:endParaRPr lang="zh-CN" altLang="en-US" sz="1600" b="1">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1. </a:t>
            </a:r>
            <a:r>
              <a:rPr lang="zh-CN" altLang="en-US" sz="1600">
                <a:solidFill>
                  <a:schemeClr val="tx1"/>
                </a:solidFill>
                <a:latin typeface="幼圆" charset="0"/>
                <a:ea typeface="幼圆" charset="0"/>
                <a:cs typeface="幼圆" charset="0"/>
              </a:rPr>
              <a:t>理解生涯决策的概念、特征及合理认知。</a:t>
            </a:r>
            <a:endParaRPr lang="zh-CN" altLang="en-US" sz="1600">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2. </a:t>
            </a:r>
            <a:r>
              <a:rPr lang="zh-CN" altLang="en-US" sz="1600">
                <a:solidFill>
                  <a:schemeClr val="tx1"/>
                </a:solidFill>
                <a:latin typeface="幼圆" charset="0"/>
                <a:ea typeface="幼圆" charset="0"/>
                <a:cs typeface="幼圆" charset="0"/>
              </a:rPr>
              <a:t>掌握职业生涯决策的基本原则。</a:t>
            </a:r>
            <a:endParaRPr lang="zh-CN" altLang="en-US" sz="1600">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3. </a:t>
            </a:r>
            <a:r>
              <a:rPr lang="zh-CN" altLang="en-US" sz="1600">
                <a:solidFill>
                  <a:schemeClr val="tx1"/>
                </a:solidFill>
                <a:latin typeface="幼圆" charset="0"/>
                <a:ea typeface="幼圆" charset="0"/>
                <a:cs typeface="幼圆" charset="0"/>
              </a:rPr>
              <a:t>学会运用职业生涯决策工具。</a:t>
            </a:r>
            <a:endParaRPr lang="zh-CN" altLang="en-US" sz="1600">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4. </a:t>
            </a:r>
            <a:r>
              <a:rPr lang="zh-CN" altLang="en-US" sz="1600">
                <a:solidFill>
                  <a:schemeClr val="tx1"/>
                </a:solidFill>
                <a:latin typeface="幼圆" charset="0"/>
                <a:ea typeface="幼圆" charset="0"/>
                <a:cs typeface="幼圆" charset="0"/>
              </a:rPr>
              <a:t>掌握目标设定的</a:t>
            </a:r>
            <a:r>
              <a:rPr lang="en-US" altLang="zh-CN" sz="1600">
                <a:solidFill>
                  <a:schemeClr val="tx1"/>
                </a:solidFill>
                <a:latin typeface="幼圆" charset="0"/>
                <a:ea typeface="幼圆" charset="0"/>
                <a:cs typeface="幼圆" charset="0"/>
              </a:rPr>
              <a:t> SMART </a:t>
            </a:r>
            <a:r>
              <a:rPr lang="zh-CN" altLang="en-US" sz="1600">
                <a:solidFill>
                  <a:schemeClr val="tx1"/>
                </a:solidFill>
                <a:latin typeface="幼圆" charset="0"/>
                <a:ea typeface="幼圆" charset="0"/>
                <a:cs typeface="幼圆" charset="0"/>
              </a:rPr>
              <a:t>原则及职业生涯目标制定的相关注意事项。</a:t>
            </a:r>
            <a:endParaRPr lang="zh-CN" altLang="en-US" sz="1600">
              <a:solidFill>
                <a:schemeClr val="tx1"/>
              </a:solidFill>
              <a:latin typeface="幼圆" charset="0"/>
              <a:ea typeface="幼圆" charset="0"/>
              <a:cs typeface="幼圆" charset="0"/>
            </a:endParaRPr>
          </a:p>
          <a:p>
            <a:pPr>
              <a:lnSpc>
                <a:spcPct val="150000"/>
              </a:lnSpc>
            </a:pPr>
            <a:r>
              <a:rPr lang="zh-CN" altLang="en-US" sz="1600" b="1">
                <a:solidFill>
                  <a:schemeClr val="tx1"/>
                </a:solidFill>
                <a:latin typeface="幼圆" charset="0"/>
                <a:ea typeface="幼圆" charset="0"/>
                <a:cs typeface="幼圆" charset="0"/>
              </a:rPr>
              <a:t>☆能力目标</a:t>
            </a:r>
            <a:endParaRPr lang="zh-CN" altLang="en-US" sz="1600" b="1">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1. </a:t>
            </a:r>
            <a:r>
              <a:rPr lang="zh-CN" altLang="en-US" sz="1600">
                <a:solidFill>
                  <a:schemeClr val="tx1"/>
                </a:solidFill>
                <a:latin typeface="幼圆" charset="0"/>
                <a:ea typeface="幼圆" charset="0"/>
                <a:cs typeface="幼圆" charset="0"/>
              </a:rPr>
              <a:t>能够根据自身情况和外部环境，运用理性思考和分析能力，做出不同类型的职业决策。</a:t>
            </a:r>
            <a:endParaRPr lang="zh-CN" altLang="en-US" sz="1600">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2. </a:t>
            </a:r>
            <a:r>
              <a:rPr lang="zh-CN" altLang="en-US" sz="1600">
                <a:solidFill>
                  <a:schemeClr val="tx1"/>
                </a:solidFill>
                <a:latin typeface="幼圆" charset="0"/>
                <a:ea typeface="幼圆" charset="0"/>
                <a:cs typeface="幼圆" charset="0"/>
              </a:rPr>
              <a:t>具备运用</a:t>
            </a:r>
            <a:r>
              <a:rPr lang="en-US" altLang="zh-CN" sz="1600">
                <a:solidFill>
                  <a:schemeClr val="tx1"/>
                </a:solidFill>
                <a:latin typeface="幼圆" charset="0"/>
                <a:ea typeface="幼圆" charset="0"/>
                <a:cs typeface="幼圆" charset="0"/>
              </a:rPr>
              <a:t> SWOT </a:t>
            </a:r>
            <a:r>
              <a:rPr lang="zh-CN" altLang="en-US" sz="1600">
                <a:solidFill>
                  <a:schemeClr val="tx1"/>
                </a:solidFill>
                <a:latin typeface="幼圆" charset="0"/>
                <a:ea typeface="幼圆" charset="0"/>
                <a:cs typeface="幼圆" charset="0"/>
              </a:rPr>
              <a:t>分析法对自己进行全面分析的能力，从而为职业决策提供有力依据。</a:t>
            </a:r>
            <a:endParaRPr lang="zh-CN" altLang="en-US" sz="1600">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3. </a:t>
            </a:r>
            <a:r>
              <a:rPr lang="zh-CN" altLang="en-US" sz="1600">
                <a:solidFill>
                  <a:schemeClr val="tx1"/>
                </a:solidFill>
                <a:latin typeface="幼圆" charset="0"/>
                <a:ea typeface="幼圆" charset="0"/>
                <a:cs typeface="幼圆" charset="0"/>
              </a:rPr>
              <a:t>能够平衡职业目标与其他生活目标，制定出全面合理的职业生涯规划。</a:t>
            </a:r>
            <a:endParaRPr lang="zh-CN" altLang="en-US" sz="1600">
              <a:solidFill>
                <a:schemeClr val="tx1"/>
              </a:solidFill>
              <a:latin typeface="幼圆" charset="0"/>
              <a:ea typeface="幼圆" charset="0"/>
              <a:cs typeface="幼圆" charset="0"/>
            </a:endParaRPr>
          </a:p>
          <a:p>
            <a:pPr>
              <a:lnSpc>
                <a:spcPct val="150000"/>
              </a:lnSpc>
            </a:pPr>
            <a:r>
              <a:rPr lang="zh-CN" altLang="en-US" sz="1600" b="1">
                <a:solidFill>
                  <a:schemeClr val="tx1"/>
                </a:solidFill>
                <a:latin typeface="幼圆" charset="0"/>
                <a:ea typeface="幼圆" charset="0"/>
                <a:cs typeface="幼圆" charset="0"/>
              </a:rPr>
              <a:t>☆素养目标</a:t>
            </a:r>
            <a:endParaRPr lang="zh-CN" altLang="en-US" sz="1600" b="1">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1. </a:t>
            </a:r>
            <a:r>
              <a:rPr lang="zh-CN" altLang="en-US" sz="1600">
                <a:solidFill>
                  <a:schemeClr val="tx1"/>
                </a:solidFill>
                <a:latin typeface="幼圆" charset="0"/>
                <a:ea typeface="幼圆" charset="0"/>
                <a:cs typeface="幼圆" charset="0"/>
              </a:rPr>
              <a:t>培养积极面对决策焦虑和压力的素质，认识到决策过程中的负面情绪是正常现象，并能通过有效决策来消除这些情绪。</a:t>
            </a:r>
            <a:endParaRPr lang="zh-CN" altLang="en-US" sz="1600">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2. </a:t>
            </a:r>
            <a:r>
              <a:rPr lang="zh-CN" altLang="en-US" sz="1600">
                <a:solidFill>
                  <a:schemeClr val="tx1"/>
                </a:solidFill>
                <a:latin typeface="幼圆" charset="0"/>
                <a:ea typeface="幼圆" charset="0"/>
                <a:cs typeface="幼圆" charset="0"/>
              </a:rPr>
              <a:t>树立正确的决策风险意识，明白任何决策都有风险，但可以通过合理分析和判断来降低风险，勇敢地朝着未来去冒险。</a:t>
            </a:r>
            <a:endParaRPr lang="zh-CN" altLang="en-US" sz="1600">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3. </a:t>
            </a:r>
            <a:r>
              <a:rPr lang="zh-CN" altLang="en-US" sz="1600">
                <a:solidFill>
                  <a:schemeClr val="tx1"/>
                </a:solidFill>
                <a:latin typeface="幼圆" charset="0"/>
                <a:ea typeface="幼圆" charset="0"/>
                <a:cs typeface="幼圆" charset="0"/>
              </a:rPr>
              <a:t>养成自我认知和环境认知的良好习惯，不断提升对自身和职业世界的了解程度，从而更有效地进行职业决策。</a:t>
            </a:r>
            <a:endParaRPr lang="zh-CN" altLang="en-US" sz="1600">
              <a:solidFill>
                <a:schemeClr val="tx1"/>
              </a:solidFill>
              <a:latin typeface="幼圆" charset="0"/>
              <a:ea typeface="幼圆" charset="0"/>
              <a:cs typeface="幼圆" charset="0"/>
            </a:endParaRPr>
          </a:p>
        </p:txBody>
      </p:sp>
    </p:spTree>
    <p:custDataLst>
      <p:tags r:id="rId20"/>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5" name="Freeform 11"/>
          <p:cNvSpPr/>
          <p:nvPr>
            <p:custDataLst>
              <p:tags r:id="rId1"/>
            </p:custDataLst>
          </p:nvPr>
        </p:nvSpPr>
        <p:spPr>
          <a:xfrm>
            <a:off x="11149680" y="4589280"/>
            <a:ext cx="223206" cy="223210"/>
          </a:xfrm>
          <a:custGeom>
            <a:avLst/>
            <a:gdLst>
              <a:gd name="connsiteX0" fmla="*/ 177485 w 223206"/>
              <a:gd name="connsiteY0" fmla="*/ 0 h 223210"/>
              <a:gd name="connsiteX1" fmla="*/ 223206 w 223206"/>
              <a:gd name="connsiteY1" fmla="*/ 2 h 223210"/>
              <a:gd name="connsiteX2" fmla="*/ 223203 w 223206"/>
              <a:gd name="connsiteY2" fmla="*/ 222887 h 223210"/>
              <a:gd name="connsiteX3" fmla="*/ 222885 w 223206"/>
              <a:gd name="connsiteY3" fmla="*/ 222886 h 223210"/>
              <a:gd name="connsiteX4" fmla="*/ 222885 w 223206"/>
              <a:gd name="connsiteY4" fmla="*/ 223210 h 223210"/>
              <a:gd name="connsiteX5" fmla="*/ 0 w 223206"/>
              <a:gd name="connsiteY5" fmla="*/ 223203 h 223210"/>
              <a:gd name="connsiteX6" fmla="*/ 1 w 223206"/>
              <a:gd name="connsiteY6" fmla="*/ 177486 h 223210"/>
              <a:gd name="connsiteX7" fmla="*/ 177482 w 223206"/>
              <a:gd name="connsiteY7" fmla="*/ 177482 h 223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6" h="223210">
                <a:moveTo>
                  <a:pt x="177485" y="0"/>
                </a:moveTo>
                <a:lnTo>
                  <a:pt x="223206" y="2"/>
                </a:lnTo>
                <a:lnTo>
                  <a:pt x="223203" y="222887"/>
                </a:lnTo>
                <a:lnTo>
                  <a:pt x="222885" y="222886"/>
                </a:lnTo>
                <a:lnTo>
                  <a:pt x="222885" y="223210"/>
                </a:lnTo>
                <a:lnTo>
                  <a:pt x="0" y="223203"/>
                </a:lnTo>
                <a:lnTo>
                  <a:pt x="1" y="177486"/>
                </a:lnTo>
                <a:lnTo>
                  <a:pt x="177482" y="177482"/>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ctr"/>
            <a:endParaRPr lang="zh-CN" altLang="en-US">
              <a:solidFill>
                <a:schemeClr val="lt1"/>
              </a:solidFill>
              <a:latin typeface="Arial" panose="020B0604020202090204" pitchFamily="34" charset="0"/>
              <a:ea typeface="幼圆" charset="0"/>
              <a:cs typeface="幼圆" charset="0"/>
            </a:endParaRPr>
          </a:p>
        </p:txBody>
      </p:sp>
      <p:sp>
        <p:nvSpPr>
          <p:cNvPr id="173" name="Freeform 8"/>
          <p:cNvSpPr/>
          <p:nvPr>
            <p:custDataLst>
              <p:tags r:id="rId2"/>
            </p:custDataLst>
          </p:nvPr>
        </p:nvSpPr>
        <p:spPr>
          <a:xfrm>
            <a:off x="4527586" y="2045508"/>
            <a:ext cx="223203" cy="222886"/>
          </a:xfrm>
          <a:custGeom>
            <a:avLst/>
            <a:gdLst>
              <a:gd name="connsiteX0" fmla="*/ 1 w 223203"/>
              <a:gd name="connsiteY0" fmla="*/ 0 h 222886"/>
              <a:gd name="connsiteX1" fmla="*/ 45721 w 223203"/>
              <a:gd name="connsiteY1" fmla="*/ 2 h 222886"/>
              <a:gd name="connsiteX2" fmla="*/ 45722 w 223203"/>
              <a:gd name="connsiteY2" fmla="*/ 318 h 222886"/>
              <a:gd name="connsiteX3" fmla="*/ 223203 w 223203"/>
              <a:gd name="connsiteY3" fmla="*/ 318 h 222886"/>
              <a:gd name="connsiteX4" fmla="*/ 223203 w 223203"/>
              <a:gd name="connsiteY4" fmla="*/ 46040 h 222886"/>
              <a:gd name="connsiteX5" fmla="*/ 45718 w 223203"/>
              <a:gd name="connsiteY5" fmla="*/ 46037 h 222886"/>
              <a:gd name="connsiteX6" fmla="*/ 45722 w 223203"/>
              <a:gd name="connsiteY6" fmla="*/ 222886 h 222886"/>
              <a:gd name="connsiteX7" fmla="*/ 0 w 223203"/>
              <a:gd name="connsiteY7" fmla="*/ 222886 h 222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3" h="222886">
                <a:moveTo>
                  <a:pt x="1" y="0"/>
                </a:moveTo>
                <a:lnTo>
                  <a:pt x="45721" y="2"/>
                </a:lnTo>
                <a:lnTo>
                  <a:pt x="45722" y="318"/>
                </a:lnTo>
                <a:lnTo>
                  <a:pt x="223203" y="318"/>
                </a:lnTo>
                <a:lnTo>
                  <a:pt x="223203" y="46040"/>
                </a:lnTo>
                <a:lnTo>
                  <a:pt x="45718" y="46037"/>
                </a:lnTo>
                <a:lnTo>
                  <a:pt x="45722" y="222886"/>
                </a:lnTo>
                <a:lnTo>
                  <a:pt x="0" y="222886"/>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r"/>
            <a:endParaRPr lang="zh-CN" altLang="en-US">
              <a:solidFill>
                <a:schemeClr val="lt1"/>
              </a:solidFill>
              <a:latin typeface="Arial" panose="020B0604020202090204" pitchFamily="34" charset="0"/>
              <a:ea typeface="幼圆" charset="0"/>
              <a:cs typeface="幼圆" charset="0"/>
            </a:endParaRPr>
          </a:p>
        </p:txBody>
      </p:sp>
      <p:sp>
        <p:nvSpPr>
          <p:cNvPr id="2" name="标题 1"/>
          <p:cNvSpPr/>
          <p:nvPr>
            <p:ph type="ctrTitle" idx="2"/>
            <p:custDataLst>
              <p:tags r:id="rId3"/>
            </p:custDataLst>
          </p:nvPr>
        </p:nvSpPr>
        <p:spPr>
          <a:xfrm>
            <a:off x="4625340" y="2524125"/>
            <a:ext cx="6646545" cy="1809115"/>
          </a:xfrm>
        </p:spPr>
        <p:txBody>
          <a:bodyPr>
            <a:noAutofit/>
          </a:bodyPr>
          <a:p>
            <a:pPr indent="0" algn="ctr">
              <a:lnSpc>
                <a:spcPct val="150000"/>
              </a:lnSpc>
            </a:pPr>
            <a:r>
              <a:rPr lang="zh-CN" altLang="en-US" sz="4400">
                <a:solidFill>
                  <a:schemeClr val="accent1">
                    <a:lumMod val="50000"/>
                  </a:schemeClr>
                </a:solidFill>
              </a:rPr>
              <a:t>第一节　</a:t>
            </a:r>
            <a:br>
              <a:rPr lang="zh-CN" altLang="en-US" sz="4400">
                <a:solidFill>
                  <a:schemeClr val="accent1">
                    <a:lumMod val="50000"/>
                  </a:schemeClr>
                </a:solidFill>
              </a:rPr>
            </a:br>
            <a:r>
              <a:rPr lang="zh-CN" altLang="en-US" sz="4400">
                <a:solidFill>
                  <a:schemeClr val="accent1">
                    <a:lumMod val="50000"/>
                  </a:schemeClr>
                </a:solidFill>
              </a:rPr>
              <a:t>决策定义与类型</a:t>
            </a:r>
            <a:endParaRPr lang="zh-CN" altLang="en-US" sz="4400">
              <a:solidFill>
                <a:schemeClr val="accent1">
                  <a:lumMod val="50000"/>
                </a:schemeClr>
              </a:solidFill>
            </a:endParaRPr>
          </a:p>
        </p:txBody>
      </p:sp>
    </p:spTree>
    <p:custDataLst>
      <p:tags r:id="rId4"/>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5"/>
          <p:cNvSpPr/>
          <p:nvPr>
            <p:custDataLst>
              <p:tags r:id="rId1"/>
            </p:custDataLst>
          </p:nvPr>
        </p:nvSpPr>
        <p:spPr>
          <a:xfrm>
            <a:off x="1120596" y="3052171"/>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决策的定义与过程</a:t>
            </a:r>
            <a:endParaRPr lang="zh-CN" altLang="en-US" b="1" dirty="0">
              <a:solidFill>
                <a:schemeClr val="accent1"/>
              </a:solidFill>
              <a:latin typeface="+mn-ea"/>
              <a:cs typeface="+mn-ea"/>
            </a:endParaRPr>
          </a:p>
        </p:txBody>
      </p:sp>
      <p:sp>
        <p:nvSpPr>
          <p:cNvPr id="3" name="矩形 8"/>
          <p:cNvSpPr/>
          <p:nvPr>
            <p:custDataLst>
              <p:tags r:id="rId2"/>
            </p:custDataLst>
          </p:nvPr>
        </p:nvSpPr>
        <p:spPr>
          <a:xfrm>
            <a:off x="1148536" y="3806613"/>
            <a:ext cx="2167684"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决策是个人在面对多项选择时，权衡利弊以达成最大价值的历程。它是一个基于所获得信息做出选择的过程，体现了承前启后的特点。</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ae22abec-8b31-11f0-83fe-feaa7950fb87.jpg@base@tag=imgScale&amp;m=1&amp;w=475&amp;h=738&amp;q=95ae22abec-8b31-11f0-83fe-feaa7950fb87"/>
          <p:cNvPicPr>
            <a:picLocks noChangeAspect="1"/>
          </p:cNvPicPr>
          <p:nvPr>
            <p:custDataLst>
              <p:tags r:id="rId3"/>
            </p:custDataLst>
          </p:nvPr>
        </p:nvPicPr>
        <p:blipFill>
          <a:blip r:embed="rId4"/>
          <a:srcRect l="9889" r="9889"/>
          <a:stretch>
            <a:fillRect/>
          </a:stretch>
        </p:blipFill>
        <p:spPr>
          <a:xfrm>
            <a:off x="1628775" y="1254760"/>
            <a:ext cx="1035050" cy="1607820"/>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5"/>
            </p:custDataLst>
          </p:nvPr>
        </p:nvSpPr>
        <p:spPr>
          <a:xfrm>
            <a:off x="1342390" y="1910715"/>
            <a:ext cx="353695" cy="335915"/>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data/temp/ae22ac41-8b31-11f0-83fe-feaa7950fb87.jpg@base@tag=imgScale&amp;m=1&amp;w=475&amp;h=738&amp;q=95ae22ac41-8b31-11f0-83fe-feaa7950fb87"/>
          <p:cNvPicPr>
            <a:picLocks noChangeAspect="1"/>
          </p:cNvPicPr>
          <p:nvPr>
            <p:custDataLst>
              <p:tags r:id="rId6"/>
            </p:custDataLst>
          </p:nvPr>
        </p:nvPicPr>
        <p:blipFill>
          <a:blip r:embed="rId7"/>
          <a:srcRect l="17816" r="17816"/>
          <a:stretch>
            <a:fillRect/>
          </a:stretch>
        </p:blipFill>
        <p:spPr>
          <a:xfrm>
            <a:off x="4260850" y="1258570"/>
            <a:ext cx="1035050" cy="1607820"/>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8"/>
            </p:custDataLst>
          </p:nvPr>
        </p:nvSpPr>
        <p:spPr>
          <a:xfrm>
            <a:off x="3940175" y="1900555"/>
            <a:ext cx="353695" cy="335915"/>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9"/>
            </p:custDataLst>
          </p:nvPr>
        </p:nvSpPr>
        <p:spPr>
          <a:xfrm>
            <a:off x="3759319" y="3047725"/>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决策的连续性特征</a:t>
            </a:r>
            <a:endParaRPr lang="zh-CN" altLang="en-US" b="1">
              <a:solidFill>
                <a:schemeClr val="accent2"/>
              </a:solidFill>
              <a:latin typeface="+mn-ea"/>
              <a:cs typeface="+mn-ea"/>
            </a:endParaRPr>
          </a:p>
        </p:txBody>
      </p:sp>
      <p:sp>
        <p:nvSpPr>
          <p:cNvPr id="21" name="矩形 14"/>
          <p:cNvSpPr/>
          <p:nvPr>
            <p:custDataLst>
              <p:tags r:id="rId10"/>
            </p:custDataLst>
          </p:nvPr>
        </p:nvSpPr>
        <p:spPr>
          <a:xfrm>
            <a:off x="3787259" y="3812329"/>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决策的连续性特征体现在两个方面：一是正确的决策能够有效消除决策过程中产生的焦虑与压力；二是它标志着由决策引发的实际行动或变化的开始。</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ae22abcb-8b31-11f0-83fe-feaa7950fb87.jpg@base@tag=imgScale&amp;m=1&amp;w=475&amp;h=738&amp;q=95ae22abcb-8b31-11f0-83fe-feaa7950fb87"/>
          <p:cNvPicPr>
            <a:picLocks noChangeAspect="1"/>
          </p:cNvPicPr>
          <p:nvPr>
            <p:custDataLst>
              <p:tags r:id="rId11"/>
            </p:custDataLst>
          </p:nvPr>
        </p:nvPicPr>
        <p:blipFill>
          <a:blip r:embed="rId12"/>
          <a:srcRect l="17816" r="17816"/>
          <a:stretch>
            <a:fillRect/>
          </a:stretch>
        </p:blipFill>
        <p:spPr>
          <a:xfrm>
            <a:off x="6894830" y="1258570"/>
            <a:ext cx="1035050" cy="1607820"/>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3"/>
            </p:custDataLst>
          </p:nvPr>
        </p:nvSpPr>
        <p:spPr>
          <a:xfrm>
            <a:off x="6578600" y="1900555"/>
            <a:ext cx="353695" cy="335915"/>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4"/>
            </p:custDataLst>
          </p:nvPr>
        </p:nvSpPr>
        <p:spPr>
          <a:xfrm>
            <a:off x="6376449" y="3047725"/>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决策与焦虑和压力的关系</a:t>
            </a:r>
            <a:endParaRPr lang="zh-CN" altLang="en-US" b="1">
              <a:solidFill>
                <a:schemeClr val="accent3"/>
              </a:solidFill>
              <a:latin typeface="+mn-ea"/>
              <a:cs typeface="+mn-ea"/>
            </a:endParaRPr>
          </a:p>
        </p:txBody>
      </p:sp>
      <p:sp>
        <p:nvSpPr>
          <p:cNvPr id="30" name="矩形 23"/>
          <p:cNvSpPr/>
          <p:nvPr>
            <p:custDataLst>
              <p:tags r:id="rId15"/>
            </p:custDataLst>
          </p:nvPr>
        </p:nvSpPr>
        <p:spPr>
          <a:xfrm>
            <a:off x="6344920" y="3812540"/>
            <a:ext cx="2332990"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真正的决策过程本质上是伴随着焦虑和压力的，因为决策是为了通过实际行动来消除这些负面情绪。如果一个决定不带来任何焦虑或压力，它可能不构成真正的决策。</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data/temp/ae22ad5b-8b31-11f0-83fe-feaa7950fb87.jpg@base@tag=imgScale&amp;m=1&amp;w=475&amp;h=738&amp;q=95ae22ad5b-8b31-11f0-83fe-feaa7950fb87"/>
          <p:cNvPicPr>
            <a:picLocks noChangeAspect="1"/>
          </p:cNvPicPr>
          <p:nvPr>
            <p:custDataLst>
              <p:tags r:id="rId16"/>
            </p:custDataLst>
          </p:nvPr>
        </p:nvPicPr>
        <p:blipFill rotWithShape="1">
          <a:blip r:embed="rId17"/>
          <a:srcRect l="17816" r="17816"/>
          <a:stretch>
            <a:fillRect/>
          </a:stretch>
        </p:blipFill>
        <p:spPr>
          <a:xfrm>
            <a:off x="9455150" y="1254760"/>
            <a:ext cx="1035050" cy="1607820"/>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8"/>
            </p:custDataLst>
          </p:nvPr>
        </p:nvSpPr>
        <p:spPr>
          <a:xfrm>
            <a:off x="9195435" y="1910715"/>
            <a:ext cx="353695" cy="335915"/>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19"/>
            </p:custDataLst>
          </p:nvPr>
        </p:nvSpPr>
        <p:spPr>
          <a:xfrm>
            <a:off x="8951029" y="3052171"/>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决策的行动导向性</a:t>
            </a:r>
            <a:endParaRPr lang="zh-CN" altLang="en-US" b="1" dirty="0">
              <a:solidFill>
                <a:schemeClr val="accent4"/>
              </a:solidFill>
              <a:latin typeface="+mn-ea"/>
              <a:cs typeface="+mn-ea"/>
            </a:endParaRPr>
          </a:p>
        </p:txBody>
      </p:sp>
      <p:sp>
        <p:nvSpPr>
          <p:cNvPr id="34" name="矩形 25"/>
          <p:cNvSpPr/>
          <p:nvPr>
            <p:custDataLst>
              <p:tags r:id="rId20"/>
            </p:custDataLst>
          </p:nvPr>
        </p:nvSpPr>
        <p:spPr>
          <a:xfrm>
            <a:off x="8978969" y="3807883"/>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决策不仅仅是一个选择，它还具有行动导向性。任何缺乏前后关联性的决策都不能算作是决策，它可能仅是一种分享、情绪表达或炫耀。</a:t>
            </a:r>
            <a:endParaRPr lang="zh-CN" altLang="en-US" sz="1600" dirty="0">
              <a:ln>
                <a:noFill/>
                <a:prstDash val="sysDot"/>
              </a:ln>
              <a:solidFill>
                <a:schemeClr val="tx1">
                  <a:lumMod val="85000"/>
                  <a:lumOff val="15000"/>
                </a:schemeClr>
              </a:solidFill>
              <a:latin typeface="+mn-ea"/>
              <a:cs typeface="+mn-ea"/>
              <a:sym typeface="+mn-ea"/>
            </a:endParaRPr>
          </a:p>
        </p:txBody>
      </p:sp>
      <p:sp>
        <p:nvSpPr>
          <p:cNvPr id="10" name="标题 5"/>
          <p:cNvSpPr>
            <a:spLocks noGrp="1"/>
          </p:cNvSpPr>
          <p:nvPr>
            <p:custDataLst>
              <p:tags r:id="rId21"/>
            </p:custDataLst>
          </p:nvPr>
        </p:nvSpPr>
        <p:spPr>
          <a:xfrm>
            <a:off x="856615" y="302895"/>
            <a:ext cx="3378835" cy="607060"/>
          </a:xfrm>
          <a:prstGeom prst="rect">
            <a:avLst/>
          </a:prstGeom>
        </p:spPr>
        <p:txBody>
          <a:bodyPr vert="horz" wrap="square" lIns="0" tIns="0" rIns="0" bIns="0" rtlCol="0" anchor="t" anchorCtr="0">
            <a:normAutofit/>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charset="-122"/>
                <a:ea typeface="微软雅黑" charset="-122"/>
                <a:cs typeface="微软雅黑" charset="-122"/>
              </a:defRPr>
            </a:lvl1pPr>
          </a:lstStyle>
          <a:p>
            <a:pPr indent="0" algn="l">
              <a:lnSpc>
                <a:spcPct val="110000"/>
              </a:lnSpc>
            </a:pPr>
            <a:r>
              <a:rPr lang="zh-CN" altLang="en-US" sz="3600" spc="0" dirty="0">
                <a:solidFill>
                  <a:schemeClr val="accent1">
                    <a:lumMod val="50000"/>
                  </a:schemeClr>
                </a:solidFill>
                <a:uFillTx/>
              </a:rPr>
              <a:t>一、决策的概念</a:t>
            </a:r>
            <a:endParaRPr lang="zh-CN" altLang="en-US" sz="3600" spc="0" dirty="0">
              <a:solidFill>
                <a:schemeClr val="accent1">
                  <a:lumMod val="50000"/>
                </a:schemeClr>
              </a:solidFill>
              <a:uFillTx/>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880110" y="221615"/>
            <a:ext cx="6040755" cy="607695"/>
          </a:xfrm>
          <a:prstGeom prst="rect">
            <a:avLst/>
          </a:prstGeom>
        </p:spPr>
        <p:txBody>
          <a:bodyPr vert="horz" wrap="square" lIns="0" tIns="0" rIns="0" bIns="0" rtlCol="0" anchor="t" anchorCtr="0">
            <a:normAutofit/>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charset="-122"/>
                <a:ea typeface="微软雅黑" charset="-122"/>
                <a:cs typeface="微软雅黑" charset="-122"/>
              </a:defRPr>
            </a:lvl1pPr>
          </a:lstStyle>
          <a:p>
            <a:pPr indent="0" algn="l">
              <a:lnSpc>
                <a:spcPct val="110000"/>
              </a:lnSpc>
            </a:pPr>
            <a:r>
              <a:rPr lang="zh-CN" altLang="en-US" sz="3600" spc="0" dirty="0">
                <a:solidFill>
                  <a:schemeClr val="accent1">
                    <a:lumMod val="50000"/>
                  </a:schemeClr>
                </a:solidFill>
                <a:uFillTx/>
              </a:rPr>
              <a:t>二、对决策的合理认知</a:t>
            </a:r>
            <a:endParaRPr lang="zh-CN" altLang="en-US" sz="3600" spc="0" dirty="0">
              <a:solidFill>
                <a:schemeClr val="accent1">
                  <a:lumMod val="50000"/>
                </a:schemeClr>
              </a:solidFill>
              <a:uFillTx/>
            </a:endParaRPr>
          </a:p>
        </p:txBody>
      </p:sp>
      <p:pic>
        <p:nvPicPr>
          <p:cNvPr id="2" name="图片 4" descr="/data/temp/1ee7bde9-8b32-11f0-9cfd-862378c49511.jpg@base@tag=imgScale&amp;m=1&amp;w=509&amp;h=273&amp;q=951ee7bde9-8b32-11f0-9cfd-862378c49511"/>
          <p:cNvPicPr>
            <a:picLocks noChangeAspect="1"/>
          </p:cNvPicPr>
          <p:nvPr>
            <p:custDataLst>
              <p:tags r:id="rId2"/>
            </p:custDataLst>
          </p:nvPr>
        </p:nvPicPr>
        <p:blipFill>
          <a:blip r:embed="rId3"/>
          <a:srcRect t="9245" b="9245"/>
          <a:stretch>
            <a:fillRect/>
          </a:stretch>
        </p:blipFill>
        <p:spPr>
          <a:xfrm>
            <a:off x="846201" y="2441255"/>
            <a:ext cx="1831042" cy="981803"/>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2"/>
          </a:solidFill>
          <a:ln w="3175" cap="flat" cmpd="sng" algn="ctr">
            <a:solidFill>
              <a:schemeClr val="accent2">
                <a:alpha val="20000"/>
              </a:schemeClr>
            </a:solidFill>
            <a:prstDash val="solid"/>
            <a:round/>
            <a:headEnd type="none" w="med" len="med"/>
            <a:tailEnd type="none" w="med" len="med"/>
          </a:ln>
        </p:spPr>
      </p:pic>
      <p:pic>
        <p:nvPicPr>
          <p:cNvPr id="3" name="图片 11" descr="/data/temp/1ee7bdef-8b32-11f0-9cfd-862378c49511.jpg@base@tag=imgScale&amp;m=1&amp;w=509&amp;h=273&amp;q=951ee7bdef-8b32-11f0-9cfd-862378c49511"/>
          <p:cNvPicPr>
            <a:picLocks noChangeAspect="1"/>
          </p:cNvPicPr>
          <p:nvPr>
            <p:custDataLst>
              <p:tags r:id="rId4"/>
            </p:custDataLst>
          </p:nvPr>
        </p:nvPicPr>
        <p:blipFill>
          <a:blip r:embed="rId5"/>
          <a:srcRect t="10004" b="9271"/>
          <a:stretch>
            <a:fillRect/>
          </a:stretch>
        </p:blipFill>
        <p:spPr>
          <a:xfrm>
            <a:off x="846201" y="3640075"/>
            <a:ext cx="1831042" cy="981803"/>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3"/>
          </a:solidFill>
          <a:ln w="3175" cap="flat" cmpd="sng" algn="ctr">
            <a:solidFill>
              <a:schemeClr val="accent3">
                <a:alpha val="20000"/>
              </a:schemeClr>
            </a:solidFill>
            <a:prstDash val="solid"/>
            <a:round/>
            <a:headEnd type="none" w="med" len="med"/>
            <a:tailEnd type="none" w="med" len="med"/>
          </a:ln>
        </p:spPr>
      </p:pic>
      <p:pic>
        <p:nvPicPr>
          <p:cNvPr id="4" name="图片 5" descr="/data/temp/1ee7bd97-8b32-11f0-9cfd-862378c49511.jpg@base@tag=imgScale&amp;m=1&amp;w=509&amp;h=273&amp;q=951ee7bd97-8b32-11f0-9cfd-862378c49511"/>
          <p:cNvPicPr>
            <a:picLocks noChangeAspect="1"/>
          </p:cNvPicPr>
          <p:nvPr>
            <p:custDataLst>
              <p:tags r:id="rId6"/>
            </p:custDataLst>
          </p:nvPr>
        </p:nvPicPr>
        <p:blipFill rotWithShape="1">
          <a:blip r:embed="rId7"/>
          <a:srcRect t="10753" b="863"/>
          <a:stretch>
            <a:fillRect/>
          </a:stretch>
        </p:blipFill>
        <p:spPr>
          <a:xfrm>
            <a:off x="846201" y="4838894"/>
            <a:ext cx="1831042" cy="981804"/>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4"/>
          </a:solidFill>
          <a:ln w="3175" cap="flat" cmpd="sng" algn="ctr">
            <a:solidFill>
              <a:schemeClr val="accent4">
                <a:alpha val="20000"/>
              </a:schemeClr>
            </a:solidFill>
            <a:prstDash val="solid"/>
            <a:round/>
            <a:headEnd type="none" w="med" len="med"/>
            <a:tailEnd type="none" w="med" len="med"/>
          </a:ln>
        </p:spPr>
      </p:pic>
      <p:pic>
        <p:nvPicPr>
          <p:cNvPr id="7" name="图片 35" descr="/data/temp/1ee7bcee-8b32-11f0-9cfd-862378c49511.jpg@base@tag=imgScale&amp;m=1&amp;w=508&amp;h=273&amp;q=951ee7bcee-8b32-11f0-9cfd-862378c49511"/>
          <p:cNvPicPr>
            <a:picLocks noChangeAspect="1"/>
          </p:cNvPicPr>
          <p:nvPr>
            <p:custDataLst>
              <p:tags r:id="rId8"/>
            </p:custDataLst>
          </p:nvPr>
        </p:nvPicPr>
        <p:blipFill>
          <a:blip r:embed="rId9"/>
          <a:srcRect t="7089" b="3426"/>
          <a:stretch>
            <a:fillRect/>
          </a:stretch>
        </p:blipFill>
        <p:spPr>
          <a:xfrm>
            <a:off x="846201" y="1241167"/>
            <a:ext cx="1830913" cy="98304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sp>
        <p:nvSpPr>
          <p:cNvPr id="8" name="矩形 36"/>
          <p:cNvSpPr/>
          <p:nvPr>
            <p:custDataLst>
              <p:tags r:id="rId10"/>
            </p:custDataLst>
          </p:nvPr>
        </p:nvSpPr>
        <p:spPr>
          <a:xfrm>
            <a:off x="2912745" y="1618615"/>
            <a:ext cx="8644255"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在我们的日常生活和工作中，决策无处不在，无论是选择早餐吃什么，还是决定公司的发展战略，决策都扮演着核心角色。</a:t>
            </a:r>
            <a:endParaRPr lang="zh-CN" altLang="en-US" sz="1600">
              <a:ln>
                <a:noFill/>
                <a:prstDash val="sysDot"/>
              </a:ln>
              <a:solidFill>
                <a:schemeClr val="tx1">
                  <a:lumMod val="85000"/>
                  <a:lumOff val="15000"/>
                </a:schemeClr>
              </a:solidFill>
              <a:latin typeface="+mn-ea"/>
              <a:cs typeface="+mn-ea"/>
              <a:sym typeface="+mn-ea"/>
            </a:endParaRPr>
          </a:p>
        </p:txBody>
      </p:sp>
      <p:sp>
        <p:nvSpPr>
          <p:cNvPr id="9" name="矩形 37"/>
          <p:cNvSpPr/>
          <p:nvPr>
            <p:custDataLst>
              <p:tags r:id="rId11"/>
            </p:custDataLst>
          </p:nvPr>
        </p:nvSpPr>
        <p:spPr>
          <a:xfrm>
            <a:off x="2912745" y="1283335"/>
            <a:ext cx="8644255"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1"/>
                </a:solidFill>
                <a:latin typeface="+mn-ea"/>
                <a:cs typeface="+mn-ea"/>
              </a:rPr>
              <a:t>决策的普遍性</a:t>
            </a:r>
            <a:endParaRPr lang="zh-CN" altLang="en-US" sz="2000" b="1">
              <a:solidFill>
                <a:schemeClr val="accent1"/>
              </a:solidFill>
              <a:latin typeface="+mn-ea"/>
              <a:cs typeface="+mn-ea"/>
            </a:endParaRPr>
          </a:p>
        </p:txBody>
      </p:sp>
      <p:sp>
        <p:nvSpPr>
          <p:cNvPr id="11" name="矩形 40"/>
          <p:cNvSpPr/>
          <p:nvPr>
            <p:custDataLst>
              <p:tags r:id="rId12"/>
            </p:custDataLst>
          </p:nvPr>
        </p:nvSpPr>
        <p:spPr>
          <a:xfrm>
            <a:off x="2912745" y="2817495"/>
            <a:ext cx="8644255"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没有完美的决策，每个选择都伴随着舍弃，因为资源和时间总是有限的。无法做出决策往往是因为不愿面对这种舍弃的现实。</a:t>
            </a:r>
            <a:endParaRPr lang="zh-CN" altLang="en-US" sz="1600">
              <a:ln>
                <a:noFill/>
                <a:prstDash val="sysDot"/>
              </a:ln>
              <a:solidFill>
                <a:schemeClr val="tx1">
                  <a:lumMod val="85000"/>
                  <a:lumOff val="15000"/>
                </a:schemeClr>
              </a:solidFill>
              <a:latin typeface="+mn-ea"/>
              <a:cs typeface="+mn-ea"/>
              <a:sym typeface="+mn-ea"/>
            </a:endParaRPr>
          </a:p>
        </p:txBody>
      </p:sp>
      <p:sp>
        <p:nvSpPr>
          <p:cNvPr id="13" name="矩形 41"/>
          <p:cNvSpPr/>
          <p:nvPr>
            <p:custDataLst>
              <p:tags r:id="rId13"/>
            </p:custDataLst>
          </p:nvPr>
        </p:nvSpPr>
        <p:spPr>
          <a:xfrm>
            <a:off x="2912745" y="2481580"/>
            <a:ext cx="8644255"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2"/>
                </a:solidFill>
                <a:latin typeface="+mn-ea"/>
                <a:cs typeface="+mn-ea"/>
              </a:rPr>
              <a:t>决策的不完美性</a:t>
            </a:r>
            <a:endParaRPr lang="zh-CN" altLang="en-US" sz="2000" b="1">
              <a:solidFill>
                <a:schemeClr val="accent2"/>
              </a:solidFill>
              <a:latin typeface="+mn-ea"/>
              <a:cs typeface="+mn-ea"/>
            </a:endParaRPr>
          </a:p>
        </p:txBody>
      </p:sp>
      <p:sp>
        <p:nvSpPr>
          <p:cNvPr id="14" name="矩形 44"/>
          <p:cNvSpPr/>
          <p:nvPr>
            <p:custDataLst>
              <p:tags r:id="rId14"/>
            </p:custDataLst>
          </p:nvPr>
        </p:nvSpPr>
        <p:spPr>
          <a:xfrm>
            <a:off x="2912745" y="4016375"/>
            <a:ext cx="8644255"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决策总是伴随着风险，因为未来充满不确定性。我们只能依据当前的信息和自己的判断去冒险，而时间则是唯一确定会到来的因素。</a:t>
            </a:r>
            <a:endParaRPr lang="zh-CN" altLang="en-US" sz="1600">
              <a:ln>
                <a:noFill/>
                <a:prstDash val="sysDot"/>
              </a:ln>
              <a:solidFill>
                <a:schemeClr val="tx1">
                  <a:lumMod val="85000"/>
                  <a:lumOff val="15000"/>
                </a:schemeClr>
              </a:solidFill>
              <a:latin typeface="+mn-ea"/>
              <a:cs typeface="+mn-ea"/>
              <a:sym typeface="+mn-ea"/>
            </a:endParaRPr>
          </a:p>
        </p:txBody>
      </p:sp>
      <p:sp>
        <p:nvSpPr>
          <p:cNvPr id="15" name="矩形 45"/>
          <p:cNvSpPr/>
          <p:nvPr>
            <p:custDataLst>
              <p:tags r:id="rId15"/>
            </p:custDataLst>
          </p:nvPr>
        </p:nvSpPr>
        <p:spPr>
          <a:xfrm>
            <a:off x="2912745" y="3680460"/>
            <a:ext cx="8644255"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3"/>
                </a:solidFill>
                <a:latin typeface="+mn-ea"/>
                <a:cs typeface="+mn-ea"/>
              </a:rPr>
              <a:t>决策的风险性</a:t>
            </a:r>
            <a:endParaRPr lang="zh-CN" altLang="en-US" sz="2000" b="1">
              <a:solidFill>
                <a:schemeClr val="accent3"/>
              </a:solidFill>
              <a:latin typeface="+mn-ea"/>
              <a:cs typeface="+mn-ea"/>
            </a:endParaRPr>
          </a:p>
        </p:txBody>
      </p:sp>
      <p:sp>
        <p:nvSpPr>
          <p:cNvPr id="16" name="矩形 48"/>
          <p:cNvSpPr/>
          <p:nvPr>
            <p:custDataLst>
              <p:tags r:id="rId16"/>
            </p:custDataLst>
          </p:nvPr>
        </p:nvSpPr>
        <p:spPr>
          <a:xfrm>
            <a:off x="2912745" y="5215255"/>
            <a:ext cx="8644255"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决策不仅仅是做出选择，更重要的是要采取行动。没有行动，决策就无法实现其价值，只有通过行动，我们才能朝着目标前进。</a:t>
            </a:r>
            <a:endParaRPr lang="zh-CN" altLang="en-US" sz="1600">
              <a:ln>
                <a:noFill/>
                <a:prstDash val="sysDot"/>
              </a:ln>
              <a:solidFill>
                <a:schemeClr val="tx1">
                  <a:lumMod val="85000"/>
                  <a:lumOff val="15000"/>
                </a:schemeClr>
              </a:solidFill>
              <a:latin typeface="+mn-ea"/>
              <a:cs typeface="+mn-ea"/>
              <a:sym typeface="+mn-ea"/>
            </a:endParaRPr>
          </a:p>
        </p:txBody>
      </p:sp>
      <p:sp>
        <p:nvSpPr>
          <p:cNvPr id="17" name="矩形 49"/>
          <p:cNvSpPr/>
          <p:nvPr>
            <p:custDataLst>
              <p:tags r:id="rId17"/>
            </p:custDataLst>
          </p:nvPr>
        </p:nvSpPr>
        <p:spPr>
          <a:xfrm>
            <a:off x="2912745" y="4879340"/>
            <a:ext cx="8644255"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4"/>
                </a:solidFill>
                <a:latin typeface="+mn-ea"/>
                <a:cs typeface="+mn-ea"/>
              </a:rPr>
              <a:t>决策的行动性</a:t>
            </a:r>
            <a:endParaRPr lang="zh-CN" altLang="en-US" sz="2000" b="1">
              <a:solidFill>
                <a:schemeClr val="accent4"/>
              </a:solidFill>
              <a:latin typeface="+mn-ea"/>
              <a:cs typeface="+mn-ea"/>
            </a:endParaRPr>
          </a:p>
        </p:txBody>
      </p:sp>
    </p:spTree>
    <p:custDataLst>
      <p:tags r:id="rId18"/>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任意多边形: 形状 47"/>
          <p:cNvSpPr/>
          <p:nvPr>
            <p:custDataLst>
              <p:tags r:id="rId1"/>
            </p:custDataLst>
          </p:nvPr>
        </p:nvSpPr>
        <p:spPr>
          <a:xfrm>
            <a:off x="4332164" y="1753"/>
            <a:ext cx="7859835" cy="3146952"/>
          </a:xfrm>
          <a:custGeom>
            <a:avLst/>
            <a:gdLst>
              <a:gd name="connsiteX0" fmla="*/ 166791 w 7829685"/>
              <a:gd name="connsiteY0" fmla="*/ 0 h 3108043"/>
              <a:gd name="connsiteX1" fmla="*/ 7829685 w 7829685"/>
              <a:gd name="connsiteY1" fmla="*/ 0 h 3108043"/>
              <a:gd name="connsiteX2" fmla="*/ 7829685 w 7829685"/>
              <a:gd name="connsiteY2" fmla="*/ 2289954 h 3108043"/>
              <a:gd name="connsiteX3" fmla="*/ 7767585 w 7829685"/>
              <a:gd name="connsiteY3" fmla="*/ 2392791 h 3108043"/>
              <a:gd name="connsiteX4" fmla="*/ 5886865 w 7829685"/>
              <a:gd name="connsiteY4" fmla="*/ 3039886 h 3108043"/>
              <a:gd name="connsiteX5" fmla="*/ 3735119 w 7829685"/>
              <a:gd name="connsiteY5" fmla="*/ 1880193 h 3108043"/>
              <a:gd name="connsiteX6" fmla="*/ 716881 w 7829685"/>
              <a:gd name="connsiteY6" fmla="*/ 1580340 h 3108043"/>
              <a:gd name="connsiteX7" fmla="*/ 166791 w 7829685"/>
              <a:gd name="connsiteY7" fmla="*/ 0 h 3108043"/>
              <a:gd name="connsiteX0-1" fmla="*/ 166791 w 7829685"/>
              <a:gd name="connsiteY0-2" fmla="*/ 0 h 3120124"/>
              <a:gd name="connsiteX1-3" fmla="*/ 7829685 w 7829685"/>
              <a:gd name="connsiteY1-4" fmla="*/ 0 h 3120124"/>
              <a:gd name="connsiteX2-5" fmla="*/ 7829685 w 7829685"/>
              <a:gd name="connsiteY2-6" fmla="*/ 2289954 h 3120124"/>
              <a:gd name="connsiteX3-7" fmla="*/ 7767585 w 7829685"/>
              <a:gd name="connsiteY3-8" fmla="*/ 2392791 h 3120124"/>
              <a:gd name="connsiteX4-9" fmla="*/ 5886865 w 7829685"/>
              <a:gd name="connsiteY4-10" fmla="*/ 3039886 h 3120124"/>
              <a:gd name="connsiteX5-11" fmla="*/ 3735119 w 7829685"/>
              <a:gd name="connsiteY5-12" fmla="*/ 1880193 h 3120124"/>
              <a:gd name="connsiteX6-13" fmla="*/ 716881 w 7829685"/>
              <a:gd name="connsiteY6-14" fmla="*/ 1580340 h 3120124"/>
              <a:gd name="connsiteX7-15" fmla="*/ 166791 w 7829685"/>
              <a:gd name="connsiteY7-16" fmla="*/ 0 h 3120124"/>
              <a:gd name="connsiteX0-17" fmla="*/ 146060 w 7915634"/>
              <a:gd name="connsiteY0-18" fmla="*/ 0 h 3135364"/>
              <a:gd name="connsiteX1-19" fmla="*/ 7915634 w 7915634"/>
              <a:gd name="connsiteY1-20" fmla="*/ 15240 h 3135364"/>
              <a:gd name="connsiteX2-21" fmla="*/ 7915634 w 7915634"/>
              <a:gd name="connsiteY2-22" fmla="*/ 2305194 h 3135364"/>
              <a:gd name="connsiteX3-23" fmla="*/ 7853534 w 7915634"/>
              <a:gd name="connsiteY3-24" fmla="*/ 2408031 h 3135364"/>
              <a:gd name="connsiteX4-25" fmla="*/ 5972814 w 7915634"/>
              <a:gd name="connsiteY4-26" fmla="*/ 3055126 h 3135364"/>
              <a:gd name="connsiteX5-27" fmla="*/ 3821068 w 7915634"/>
              <a:gd name="connsiteY5-28" fmla="*/ 1895433 h 3135364"/>
              <a:gd name="connsiteX6-29" fmla="*/ 802830 w 7915634"/>
              <a:gd name="connsiteY6-30" fmla="*/ 1595580 h 3135364"/>
              <a:gd name="connsiteX7-31" fmla="*/ 146060 w 7915634"/>
              <a:gd name="connsiteY7-32" fmla="*/ 0 h 3135364"/>
              <a:gd name="connsiteX0-33" fmla="*/ 147310 w 7909740"/>
              <a:gd name="connsiteY0-34" fmla="*/ 0 h 3140127"/>
              <a:gd name="connsiteX1-35" fmla="*/ 7909740 w 7909740"/>
              <a:gd name="connsiteY1-36" fmla="*/ 20003 h 3140127"/>
              <a:gd name="connsiteX2-37" fmla="*/ 7909740 w 7909740"/>
              <a:gd name="connsiteY2-38" fmla="*/ 2309957 h 3140127"/>
              <a:gd name="connsiteX3-39" fmla="*/ 7847640 w 7909740"/>
              <a:gd name="connsiteY3-40" fmla="*/ 2412794 h 3140127"/>
              <a:gd name="connsiteX4-41" fmla="*/ 5966920 w 7909740"/>
              <a:gd name="connsiteY4-42" fmla="*/ 3059889 h 3140127"/>
              <a:gd name="connsiteX5-43" fmla="*/ 3815174 w 7909740"/>
              <a:gd name="connsiteY5-44" fmla="*/ 1900196 h 3140127"/>
              <a:gd name="connsiteX6-45" fmla="*/ 796936 w 7909740"/>
              <a:gd name="connsiteY6-46" fmla="*/ 1600343 h 3140127"/>
              <a:gd name="connsiteX7-47" fmla="*/ 147310 w 7909740"/>
              <a:gd name="connsiteY7-48" fmla="*/ 0 h 3140127"/>
              <a:gd name="connsiteX0-49" fmla="*/ 126869 w 7889299"/>
              <a:gd name="connsiteY0-50" fmla="*/ 0 h 3140127"/>
              <a:gd name="connsiteX1-51" fmla="*/ 7889299 w 7889299"/>
              <a:gd name="connsiteY1-52" fmla="*/ 20003 h 3140127"/>
              <a:gd name="connsiteX2-53" fmla="*/ 7889299 w 7889299"/>
              <a:gd name="connsiteY2-54" fmla="*/ 2309957 h 3140127"/>
              <a:gd name="connsiteX3-55" fmla="*/ 7827199 w 7889299"/>
              <a:gd name="connsiteY3-56" fmla="*/ 2412794 h 3140127"/>
              <a:gd name="connsiteX4-57" fmla="*/ 5946479 w 7889299"/>
              <a:gd name="connsiteY4-58" fmla="*/ 3059889 h 3140127"/>
              <a:gd name="connsiteX5-59" fmla="*/ 3794733 w 7889299"/>
              <a:gd name="connsiteY5-60" fmla="*/ 1900196 h 3140127"/>
              <a:gd name="connsiteX6-61" fmla="*/ 776495 w 7889299"/>
              <a:gd name="connsiteY6-62" fmla="*/ 1600343 h 3140127"/>
              <a:gd name="connsiteX7-63" fmla="*/ 126869 w 7889299"/>
              <a:gd name="connsiteY7-64" fmla="*/ 0 h 3140127"/>
              <a:gd name="connsiteX0-65" fmla="*/ 135029 w 7897459"/>
              <a:gd name="connsiteY0-66" fmla="*/ 0 h 3140127"/>
              <a:gd name="connsiteX1-67" fmla="*/ 7897459 w 7897459"/>
              <a:gd name="connsiteY1-68" fmla="*/ 20003 h 3140127"/>
              <a:gd name="connsiteX2-69" fmla="*/ 7897459 w 7897459"/>
              <a:gd name="connsiteY2-70" fmla="*/ 2309957 h 3140127"/>
              <a:gd name="connsiteX3-71" fmla="*/ 7835359 w 7897459"/>
              <a:gd name="connsiteY3-72" fmla="*/ 2412794 h 3140127"/>
              <a:gd name="connsiteX4-73" fmla="*/ 5954639 w 7897459"/>
              <a:gd name="connsiteY4-74" fmla="*/ 3059889 h 3140127"/>
              <a:gd name="connsiteX5-75" fmla="*/ 3802893 w 7897459"/>
              <a:gd name="connsiteY5-76" fmla="*/ 1900196 h 3140127"/>
              <a:gd name="connsiteX6-77" fmla="*/ 784655 w 7897459"/>
              <a:gd name="connsiteY6-78" fmla="*/ 1600343 h 3140127"/>
              <a:gd name="connsiteX7-79" fmla="*/ 135029 w 7897459"/>
              <a:gd name="connsiteY7-80" fmla="*/ 0 h 3140127"/>
              <a:gd name="connsiteX0-81" fmla="*/ 142317 w 7864265"/>
              <a:gd name="connsiteY0-82" fmla="*/ 0 h 3142509"/>
              <a:gd name="connsiteX1-83" fmla="*/ 7864265 w 7864265"/>
              <a:gd name="connsiteY1-84" fmla="*/ 22385 h 3142509"/>
              <a:gd name="connsiteX2-85" fmla="*/ 7864265 w 7864265"/>
              <a:gd name="connsiteY2-86" fmla="*/ 2312339 h 3142509"/>
              <a:gd name="connsiteX3-87" fmla="*/ 7802165 w 7864265"/>
              <a:gd name="connsiteY3-88" fmla="*/ 2415176 h 3142509"/>
              <a:gd name="connsiteX4-89" fmla="*/ 5921445 w 7864265"/>
              <a:gd name="connsiteY4-90" fmla="*/ 3062271 h 3142509"/>
              <a:gd name="connsiteX5-91" fmla="*/ 3769699 w 7864265"/>
              <a:gd name="connsiteY5-92" fmla="*/ 1902578 h 3142509"/>
              <a:gd name="connsiteX6-93" fmla="*/ 751461 w 7864265"/>
              <a:gd name="connsiteY6-94" fmla="*/ 1602725 h 3142509"/>
              <a:gd name="connsiteX7-95" fmla="*/ 142317 w 7864265"/>
              <a:gd name="connsiteY7-96" fmla="*/ 0 h 3142509"/>
              <a:gd name="connsiteX0-97" fmla="*/ 145978 w 7848876"/>
              <a:gd name="connsiteY0-98" fmla="*/ 0 h 3137747"/>
              <a:gd name="connsiteX1-99" fmla="*/ 7848876 w 7848876"/>
              <a:gd name="connsiteY1-100" fmla="*/ 17623 h 3137747"/>
              <a:gd name="connsiteX2-101" fmla="*/ 7848876 w 7848876"/>
              <a:gd name="connsiteY2-102" fmla="*/ 2307577 h 3137747"/>
              <a:gd name="connsiteX3-103" fmla="*/ 7786776 w 7848876"/>
              <a:gd name="connsiteY3-104" fmla="*/ 2410414 h 3137747"/>
              <a:gd name="connsiteX4-105" fmla="*/ 5906056 w 7848876"/>
              <a:gd name="connsiteY4-106" fmla="*/ 3057509 h 3137747"/>
              <a:gd name="connsiteX5-107" fmla="*/ 3754310 w 7848876"/>
              <a:gd name="connsiteY5-108" fmla="*/ 1897816 h 3137747"/>
              <a:gd name="connsiteX6-109" fmla="*/ 736072 w 7848876"/>
              <a:gd name="connsiteY6-110" fmla="*/ 1597963 h 3137747"/>
              <a:gd name="connsiteX7-111" fmla="*/ 145978 w 7848876"/>
              <a:gd name="connsiteY7-112" fmla="*/ 0 h 3137747"/>
              <a:gd name="connsiteX0-113" fmla="*/ 144127 w 7856550"/>
              <a:gd name="connsiteY0-114" fmla="*/ 0 h 3140128"/>
              <a:gd name="connsiteX1-115" fmla="*/ 7856550 w 7856550"/>
              <a:gd name="connsiteY1-116" fmla="*/ 20004 h 3140128"/>
              <a:gd name="connsiteX2-117" fmla="*/ 7856550 w 7856550"/>
              <a:gd name="connsiteY2-118" fmla="*/ 2309958 h 3140128"/>
              <a:gd name="connsiteX3-119" fmla="*/ 7794450 w 7856550"/>
              <a:gd name="connsiteY3-120" fmla="*/ 2412795 h 3140128"/>
              <a:gd name="connsiteX4-121" fmla="*/ 5913730 w 7856550"/>
              <a:gd name="connsiteY4-122" fmla="*/ 3059890 h 3140128"/>
              <a:gd name="connsiteX5-123" fmla="*/ 3761984 w 7856550"/>
              <a:gd name="connsiteY5-124" fmla="*/ 1900197 h 3140128"/>
              <a:gd name="connsiteX6-125" fmla="*/ 743746 w 7856550"/>
              <a:gd name="connsiteY6-126" fmla="*/ 1600344 h 3140128"/>
              <a:gd name="connsiteX7-127" fmla="*/ 144127 w 7856550"/>
              <a:gd name="connsiteY7-128" fmla="*/ 0 h 3140128"/>
              <a:gd name="connsiteX0-129" fmla="*/ 142053 w 7854476"/>
              <a:gd name="connsiteY0-130" fmla="*/ 0 h 3140128"/>
              <a:gd name="connsiteX1-131" fmla="*/ 7854476 w 7854476"/>
              <a:gd name="connsiteY1-132" fmla="*/ 20004 h 3140128"/>
              <a:gd name="connsiteX2-133" fmla="*/ 7854476 w 7854476"/>
              <a:gd name="connsiteY2-134" fmla="*/ 2309958 h 3140128"/>
              <a:gd name="connsiteX3-135" fmla="*/ 7792376 w 7854476"/>
              <a:gd name="connsiteY3-136" fmla="*/ 2412795 h 3140128"/>
              <a:gd name="connsiteX4-137" fmla="*/ 5911656 w 7854476"/>
              <a:gd name="connsiteY4-138" fmla="*/ 3059890 h 3140128"/>
              <a:gd name="connsiteX5-139" fmla="*/ 3759910 w 7854476"/>
              <a:gd name="connsiteY5-140" fmla="*/ 1900197 h 3140128"/>
              <a:gd name="connsiteX6-141" fmla="*/ 741672 w 7854476"/>
              <a:gd name="connsiteY6-142" fmla="*/ 1600344 h 3140128"/>
              <a:gd name="connsiteX7-143" fmla="*/ 142053 w 7854476"/>
              <a:gd name="connsiteY7-144" fmla="*/ 0 h 3140128"/>
              <a:gd name="connsiteX0-145" fmla="*/ 146202 w 7858625"/>
              <a:gd name="connsiteY0-146" fmla="*/ 0 h 3140128"/>
              <a:gd name="connsiteX1-147" fmla="*/ 7858625 w 7858625"/>
              <a:gd name="connsiteY1-148" fmla="*/ 20004 h 3140128"/>
              <a:gd name="connsiteX2-149" fmla="*/ 7858625 w 7858625"/>
              <a:gd name="connsiteY2-150" fmla="*/ 2309958 h 3140128"/>
              <a:gd name="connsiteX3-151" fmla="*/ 7796525 w 7858625"/>
              <a:gd name="connsiteY3-152" fmla="*/ 2412795 h 3140128"/>
              <a:gd name="connsiteX4-153" fmla="*/ 5915805 w 7858625"/>
              <a:gd name="connsiteY4-154" fmla="*/ 3059890 h 3140128"/>
              <a:gd name="connsiteX5-155" fmla="*/ 3764059 w 7858625"/>
              <a:gd name="connsiteY5-156" fmla="*/ 1900197 h 3140128"/>
              <a:gd name="connsiteX6-157" fmla="*/ 745821 w 7858625"/>
              <a:gd name="connsiteY6-158" fmla="*/ 1600344 h 3140128"/>
              <a:gd name="connsiteX7-159" fmla="*/ 146202 w 7858625"/>
              <a:gd name="connsiteY7-160" fmla="*/ 0 h 3140128"/>
              <a:gd name="connsiteX0-161" fmla="*/ 156590 w 7869013"/>
              <a:gd name="connsiteY0-162" fmla="*/ 0 h 3140128"/>
              <a:gd name="connsiteX1-163" fmla="*/ 7869013 w 7869013"/>
              <a:gd name="connsiteY1-164" fmla="*/ 20004 h 3140128"/>
              <a:gd name="connsiteX2-165" fmla="*/ 7869013 w 7869013"/>
              <a:gd name="connsiteY2-166" fmla="*/ 2309958 h 3140128"/>
              <a:gd name="connsiteX3-167" fmla="*/ 7806913 w 7869013"/>
              <a:gd name="connsiteY3-168" fmla="*/ 2412795 h 3140128"/>
              <a:gd name="connsiteX4-169" fmla="*/ 5926193 w 7869013"/>
              <a:gd name="connsiteY4-170" fmla="*/ 3059890 h 3140128"/>
              <a:gd name="connsiteX5-171" fmla="*/ 3774447 w 7869013"/>
              <a:gd name="connsiteY5-172" fmla="*/ 1900197 h 3140128"/>
              <a:gd name="connsiteX6-173" fmla="*/ 756209 w 7869013"/>
              <a:gd name="connsiteY6-174" fmla="*/ 1600344 h 3140128"/>
              <a:gd name="connsiteX7-175" fmla="*/ 156590 w 7869013"/>
              <a:gd name="connsiteY7-176" fmla="*/ 0 h 3140128"/>
              <a:gd name="connsiteX0-177" fmla="*/ 146203 w 7858626"/>
              <a:gd name="connsiteY0-178" fmla="*/ 0 h 3140128"/>
              <a:gd name="connsiteX1-179" fmla="*/ 7858626 w 7858626"/>
              <a:gd name="connsiteY1-180" fmla="*/ 20004 h 3140128"/>
              <a:gd name="connsiteX2-181" fmla="*/ 7858626 w 7858626"/>
              <a:gd name="connsiteY2-182" fmla="*/ 2309958 h 3140128"/>
              <a:gd name="connsiteX3-183" fmla="*/ 7796526 w 7858626"/>
              <a:gd name="connsiteY3-184" fmla="*/ 2412795 h 3140128"/>
              <a:gd name="connsiteX4-185" fmla="*/ 5915806 w 7858626"/>
              <a:gd name="connsiteY4-186" fmla="*/ 3059890 h 3140128"/>
              <a:gd name="connsiteX5-187" fmla="*/ 3764060 w 7858626"/>
              <a:gd name="connsiteY5-188" fmla="*/ 1900197 h 3140128"/>
              <a:gd name="connsiteX6-189" fmla="*/ 745822 w 7858626"/>
              <a:gd name="connsiteY6-190" fmla="*/ 1600344 h 3140128"/>
              <a:gd name="connsiteX7-191" fmla="*/ 146203 w 7858626"/>
              <a:gd name="connsiteY7-192" fmla="*/ 0 h 3140128"/>
              <a:gd name="connsiteX0-193" fmla="*/ 135834 w 7848257"/>
              <a:gd name="connsiteY0-194" fmla="*/ 0 h 3140128"/>
              <a:gd name="connsiteX1-195" fmla="*/ 7848257 w 7848257"/>
              <a:gd name="connsiteY1-196" fmla="*/ 20004 h 3140128"/>
              <a:gd name="connsiteX2-197" fmla="*/ 7848257 w 7848257"/>
              <a:gd name="connsiteY2-198" fmla="*/ 2309958 h 3140128"/>
              <a:gd name="connsiteX3-199" fmla="*/ 7786157 w 7848257"/>
              <a:gd name="connsiteY3-200" fmla="*/ 2412795 h 3140128"/>
              <a:gd name="connsiteX4-201" fmla="*/ 5905437 w 7848257"/>
              <a:gd name="connsiteY4-202" fmla="*/ 3059890 h 3140128"/>
              <a:gd name="connsiteX5-203" fmla="*/ 3753691 w 7848257"/>
              <a:gd name="connsiteY5-204" fmla="*/ 1900197 h 3140128"/>
              <a:gd name="connsiteX6-205" fmla="*/ 735453 w 7848257"/>
              <a:gd name="connsiteY6-206" fmla="*/ 1600344 h 3140128"/>
              <a:gd name="connsiteX7-207" fmla="*/ 135834 w 7848257"/>
              <a:gd name="connsiteY7-208" fmla="*/ 0 h 3140128"/>
              <a:gd name="connsiteX0-209" fmla="*/ 142960 w 7855383"/>
              <a:gd name="connsiteY0-210" fmla="*/ 0 h 3140128"/>
              <a:gd name="connsiteX1-211" fmla="*/ 7855383 w 7855383"/>
              <a:gd name="connsiteY1-212" fmla="*/ 20004 h 3140128"/>
              <a:gd name="connsiteX2-213" fmla="*/ 7855383 w 7855383"/>
              <a:gd name="connsiteY2-214" fmla="*/ 2309958 h 3140128"/>
              <a:gd name="connsiteX3-215" fmla="*/ 7793283 w 7855383"/>
              <a:gd name="connsiteY3-216" fmla="*/ 2412795 h 3140128"/>
              <a:gd name="connsiteX4-217" fmla="*/ 5912563 w 7855383"/>
              <a:gd name="connsiteY4-218" fmla="*/ 3059890 h 3140128"/>
              <a:gd name="connsiteX5-219" fmla="*/ 3760817 w 7855383"/>
              <a:gd name="connsiteY5-220" fmla="*/ 1900197 h 3140128"/>
              <a:gd name="connsiteX6-221" fmla="*/ 742579 w 7855383"/>
              <a:gd name="connsiteY6-222" fmla="*/ 1600344 h 3140128"/>
              <a:gd name="connsiteX7-223" fmla="*/ 142960 w 7855383"/>
              <a:gd name="connsiteY7-224" fmla="*/ 0 h 3140128"/>
              <a:gd name="connsiteX0-225" fmla="*/ 145446 w 7857869"/>
              <a:gd name="connsiteY0-226" fmla="*/ 0 h 3140128"/>
              <a:gd name="connsiteX1-227" fmla="*/ 7857869 w 7857869"/>
              <a:gd name="connsiteY1-228" fmla="*/ 20004 h 3140128"/>
              <a:gd name="connsiteX2-229" fmla="*/ 7857869 w 7857869"/>
              <a:gd name="connsiteY2-230" fmla="*/ 2309958 h 3140128"/>
              <a:gd name="connsiteX3-231" fmla="*/ 7795769 w 7857869"/>
              <a:gd name="connsiteY3-232" fmla="*/ 2412795 h 3140128"/>
              <a:gd name="connsiteX4-233" fmla="*/ 5915049 w 7857869"/>
              <a:gd name="connsiteY4-234" fmla="*/ 3059890 h 3140128"/>
              <a:gd name="connsiteX5-235" fmla="*/ 3763303 w 7857869"/>
              <a:gd name="connsiteY5-236" fmla="*/ 1900197 h 3140128"/>
              <a:gd name="connsiteX6-237" fmla="*/ 745065 w 7857869"/>
              <a:gd name="connsiteY6-238" fmla="*/ 1600344 h 3140128"/>
              <a:gd name="connsiteX7-239" fmla="*/ 145446 w 7857869"/>
              <a:gd name="connsiteY7-240" fmla="*/ 0 h 3140128"/>
              <a:gd name="connsiteX0-241" fmla="*/ 145446 w 7857869"/>
              <a:gd name="connsiteY0-242" fmla="*/ 0 h 3140128"/>
              <a:gd name="connsiteX1-243" fmla="*/ 7857869 w 7857869"/>
              <a:gd name="connsiteY1-244" fmla="*/ 20004 h 3140128"/>
              <a:gd name="connsiteX2-245" fmla="*/ 7857869 w 7857869"/>
              <a:gd name="connsiteY2-246" fmla="*/ 2309958 h 3140128"/>
              <a:gd name="connsiteX3-247" fmla="*/ 7795769 w 7857869"/>
              <a:gd name="connsiteY3-248" fmla="*/ 2412795 h 3140128"/>
              <a:gd name="connsiteX4-249" fmla="*/ 5915049 w 7857869"/>
              <a:gd name="connsiteY4-250" fmla="*/ 3059890 h 3140128"/>
              <a:gd name="connsiteX5-251" fmla="*/ 3763303 w 7857869"/>
              <a:gd name="connsiteY5-252" fmla="*/ 1900197 h 3140128"/>
              <a:gd name="connsiteX6-253" fmla="*/ 745065 w 7857869"/>
              <a:gd name="connsiteY6-254" fmla="*/ 1600344 h 3140128"/>
              <a:gd name="connsiteX7-255" fmla="*/ 145446 w 7857869"/>
              <a:gd name="connsiteY7-256" fmla="*/ 0 h 3140128"/>
              <a:gd name="connsiteX0-257" fmla="*/ 132710 w 7845133"/>
              <a:gd name="connsiteY0-258" fmla="*/ 0 h 3146952"/>
              <a:gd name="connsiteX1-259" fmla="*/ 7845133 w 7845133"/>
              <a:gd name="connsiteY1-260" fmla="*/ 26828 h 3146952"/>
              <a:gd name="connsiteX2-261" fmla="*/ 7845133 w 7845133"/>
              <a:gd name="connsiteY2-262" fmla="*/ 2316782 h 3146952"/>
              <a:gd name="connsiteX3-263" fmla="*/ 7783033 w 7845133"/>
              <a:gd name="connsiteY3-264" fmla="*/ 2419619 h 3146952"/>
              <a:gd name="connsiteX4-265" fmla="*/ 5902313 w 7845133"/>
              <a:gd name="connsiteY4-266" fmla="*/ 3066714 h 3146952"/>
              <a:gd name="connsiteX5-267" fmla="*/ 3750567 w 7845133"/>
              <a:gd name="connsiteY5-268" fmla="*/ 1907021 h 3146952"/>
              <a:gd name="connsiteX6-269" fmla="*/ 732329 w 7845133"/>
              <a:gd name="connsiteY6-270" fmla="*/ 1607168 h 3146952"/>
              <a:gd name="connsiteX7-271" fmla="*/ 132710 w 7845133"/>
              <a:gd name="connsiteY7-272" fmla="*/ 0 h 3146952"/>
              <a:gd name="connsiteX0-273" fmla="*/ 141593 w 7854016"/>
              <a:gd name="connsiteY0-274" fmla="*/ 0 h 3146952"/>
              <a:gd name="connsiteX1-275" fmla="*/ 7854016 w 7854016"/>
              <a:gd name="connsiteY1-276" fmla="*/ 26828 h 3146952"/>
              <a:gd name="connsiteX2-277" fmla="*/ 7854016 w 7854016"/>
              <a:gd name="connsiteY2-278" fmla="*/ 2316782 h 3146952"/>
              <a:gd name="connsiteX3-279" fmla="*/ 7791916 w 7854016"/>
              <a:gd name="connsiteY3-280" fmla="*/ 2419619 h 3146952"/>
              <a:gd name="connsiteX4-281" fmla="*/ 5911196 w 7854016"/>
              <a:gd name="connsiteY4-282" fmla="*/ 3066714 h 3146952"/>
              <a:gd name="connsiteX5-283" fmla="*/ 3759450 w 7854016"/>
              <a:gd name="connsiteY5-284" fmla="*/ 1907021 h 3146952"/>
              <a:gd name="connsiteX6-285" fmla="*/ 741212 w 7854016"/>
              <a:gd name="connsiteY6-286" fmla="*/ 1607168 h 3146952"/>
              <a:gd name="connsiteX7-287" fmla="*/ 141593 w 7854016"/>
              <a:gd name="connsiteY7-288" fmla="*/ 0 h 3146952"/>
              <a:gd name="connsiteX0-289" fmla="*/ 153515 w 7865938"/>
              <a:gd name="connsiteY0-290" fmla="*/ 0 h 3146952"/>
              <a:gd name="connsiteX1-291" fmla="*/ 7865938 w 7865938"/>
              <a:gd name="connsiteY1-292" fmla="*/ 26828 h 3146952"/>
              <a:gd name="connsiteX2-293" fmla="*/ 7865938 w 7865938"/>
              <a:gd name="connsiteY2-294" fmla="*/ 2316782 h 3146952"/>
              <a:gd name="connsiteX3-295" fmla="*/ 7803838 w 7865938"/>
              <a:gd name="connsiteY3-296" fmla="*/ 2419619 h 3146952"/>
              <a:gd name="connsiteX4-297" fmla="*/ 5923118 w 7865938"/>
              <a:gd name="connsiteY4-298" fmla="*/ 3066714 h 3146952"/>
              <a:gd name="connsiteX5-299" fmla="*/ 3771372 w 7865938"/>
              <a:gd name="connsiteY5-300" fmla="*/ 1907021 h 3146952"/>
              <a:gd name="connsiteX6-301" fmla="*/ 753134 w 7865938"/>
              <a:gd name="connsiteY6-302" fmla="*/ 1607168 h 3146952"/>
              <a:gd name="connsiteX7-303" fmla="*/ 153515 w 7865938"/>
              <a:gd name="connsiteY7-304" fmla="*/ 0 h 3146952"/>
              <a:gd name="connsiteX0-305" fmla="*/ 156058 w 7868481"/>
              <a:gd name="connsiteY0-306" fmla="*/ 0 h 3146952"/>
              <a:gd name="connsiteX1-307" fmla="*/ 7868481 w 7868481"/>
              <a:gd name="connsiteY1-308" fmla="*/ 26828 h 3146952"/>
              <a:gd name="connsiteX2-309" fmla="*/ 7868481 w 7868481"/>
              <a:gd name="connsiteY2-310" fmla="*/ 2316782 h 3146952"/>
              <a:gd name="connsiteX3-311" fmla="*/ 7806381 w 7868481"/>
              <a:gd name="connsiteY3-312" fmla="*/ 2419619 h 3146952"/>
              <a:gd name="connsiteX4-313" fmla="*/ 5925661 w 7868481"/>
              <a:gd name="connsiteY4-314" fmla="*/ 3066714 h 3146952"/>
              <a:gd name="connsiteX5-315" fmla="*/ 3773915 w 7868481"/>
              <a:gd name="connsiteY5-316" fmla="*/ 1907021 h 3146952"/>
              <a:gd name="connsiteX6-317" fmla="*/ 755677 w 7868481"/>
              <a:gd name="connsiteY6-318" fmla="*/ 1607168 h 3146952"/>
              <a:gd name="connsiteX7-319" fmla="*/ 156058 w 7868481"/>
              <a:gd name="connsiteY7-320" fmla="*/ 0 h 3146952"/>
              <a:gd name="connsiteX0-321" fmla="*/ 157634 w 7870057"/>
              <a:gd name="connsiteY0-322" fmla="*/ 0 h 3146952"/>
              <a:gd name="connsiteX1-323" fmla="*/ 7870057 w 7870057"/>
              <a:gd name="connsiteY1-324" fmla="*/ 26828 h 3146952"/>
              <a:gd name="connsiteX2-325" fmla="*/ 7870057 w 7870057"/>
              <a:gd name="connsiteY2-326" fmla="*/ 2316782 h 3146952"/>
              <a:gd name="connsiteX3-327" fmla="*/ 7807957 w 7870057"/>
              <a:gd name="connsiteY3-328" fmla="*/ 2419619 h 3146952"/>
              <a:gd name="connsiteX4-329" fmla="*/ 5927237 w 7870057"/>
              <a:gd name="connsiteY4-330" fmla="*/ 3066714 h 3146952"/>
              <a:gd name="connsiteX5-331" fmla="*/ 3775491 w 7870057"/>
              <a:gd name="connsiteY5-332" fmla="*/ 1907021 h 3146952"/>
              <a:gd name="connsiteX6-333" fmla="*/ 757253 w 7870057"/>
              <a:gd name="connsiteY6-334" fmla="*/ 1607168 h 3146952"/>
              <a:gd name="connsiteX7-335" fmla="*/ 157634 w 7870057"/>
              <a:gd name="connsiteY7-336" fmla="*/ 0 h 3146952"/>
              <a:gd name="connsiteX0-337" fmla="*/ 150068 w 7862491"/>
              <a:gd name="connsiteY0-338" fmla="*/ 0 h 3146952"/>
              <a:gd name="connsiteX1-339" fmla="*/ 7862491 w 7862491"/>
              <a:gd name="connsiteY1-340" fmla="*/ 26828 h 3146952"/>
              <a:gd name="connsiteX2-341" fmla="*/ 7862491 w 7862491"/>
              <a:gd name="connsiteY2-342" fmla="*/ 2316782 h 3146952"/>
              <a:gd name="connsiteX3-343" fmla="*/ 7800391 w 7862491"/>
              <a:gd name="connsiteY3-344" fmla="*/ 2419619 h 3146952"/>
              <a:gd name="connsiteX4-345" fmla="*/ 5919671 w 7862491"/>
              <a:gd name="connsiteY4-346" fmla="*/ 3066714 h 3146952"/>
              <a:gd name="connsiteX5-347" fmla="*/ 3767925 w 7862491"/>
              <a:gd name="connsiteY5-348" fmla="*/ 1907021 h 3146952"/>
              <a:gd name="connsiteX6-349" fmla="*/ 749687 w 7862491"/>
              <a:gd name="connsiteY6-350" fmla="*/ 1607168 h 3146952"/>
              <a:gd name="connsiteX7-351" fmla="*/ 150068 w 7862491"/>
              <a:gd name="connsiteY7-352" fmla="*/ 0 h 3146952"/>
              <a:gd name="connsiteX0-353" fmla="*/ 156060 w 7868483"/>
              <a:gd name="connsiteY0-354" fmla="*/ 0 h 3146952"/>
              <a:gd name="connsiteX1-355" fmla="*/ 7868483 w 7868483"/>
              <a:gd name="connsiteY1-356" fmla="*/ 26828 h 3146952"/>
              <a:gd name="connsiteX2-357" fmla="*/ 7868483 w 7868483"/>
              <a:gd name="connsiteY2-358" fmla="*/ 2316782 h 3146952"/>
              <a:gd name="connsiteX3-359" fmla="*/ 7806383 w 7868483"/>
              <a:gd name="connsiteY3-360" fmla="*/ 2419619 h 3146952"/>
              <a:gd name="connsiteX4-361" fmla="*/ 5925663 w 7868483"/>
              <a:gd name="connsiteY4-362" fmla="*/ 3066714 h 3146952"/>
              <a:gd name="connsiteX5-363" fmla="*/ 3773917 w 7868483"/>
              <a:gd name="connsiteY5-364" fmla="*/ 1907021 h 3146952"/>
              <a:gd name="connsiteX6-365" fmla="*/ 755679 w 7868483"/>
              <a:gd name="connsiteY6-366" fmla="*/ 1607168 h 3146952"/>
              <a:gd name="connsiteX7-367" fmla="*/ 156060 w 7868483"/>
              <a:gd name="connsiteY7-368" fmla="*/ 0 h 3146952"/>
              <a:gd name="connsiteX0-369" fmla="*/ 154840 w 7867263"/>
              <a:gd name="connsiteY0-370" fmla="*/ 0 h 3146952"/>
              <a:gd name="connsiteX1-371" fmla="*/ 7867263 w 7867263"/>
              <a:gd name="connsiteY1-372" fmla="*/ 26828 h 3146952"/>
              <a:gd name="connsiteX2-373" fmla="*/ 7867263 w 7867263"/>
              <a:gd name="connsiteY2-374" fmla="*/ 2316782 h 3146952"/>
              <a:gd name="connsiteX3-375" fmla="*/ 7805163 w 7867263"/>
              <a:gd name="connsiteY3-376" fmla="*/ 2419619 h 3146952"/>
              <a:gd name="connsiteX4-377" fmla="*/ 5924443 w 7867263"/>
              <a:gd name="connsiteY4-378" fmla="*/ 3066714 h 3146952"/>
              <a:gd name="connsiteX5-379" fmla="*/ 3772697 w 7867263"/>
              <a:gd name="connsiteY5-380" fmla="*/ 1907021 h 3146952"/>
              <a:gd name="connsiteX6-381" fmla="*/ 754459 w 7867263"/>
              <a:gd name="connsiteY6-382" fmla="*/ 1607168 h 3146952"/>
              <a:gd name="connsiteX7-383" fmla="*/ 154840 w 7867263"/>
              <a:gd name="connsiteY7-384" fmla="*/ 0 h 3146952"/>
              <a:gd name="connsiteX0-385" fmla="*/ 157295 w 7869718"/>
              <a:gd name="connsiteY0-386" fmla="*/ 0 h 3146952"/>
              <a:gd name="connsiteX1-387" fmla="*/ 7869718 w 7869718"/>
              <a:gd name="connsiteY1-388" fmla="*/ 26828 h 3146952"/>
              <a:gd name="connsiteX2-389" fmla="*/ 7869718 w 7869718"/>
              <a:gd name="connsiteY2-390" fmla="*/ 2316782 h 3146952"/>
              <a:gd name="connsiteX3-391" fmla="*/ 7807618 w 7869718"/>
              <a:gd name="connsiteY3-392" fmla="*/ 2419619 h 3146952"/>
              <a:gd name="connsiteX4-393" fmla="*/ 5926898 w 7869718"/>
              <a:gd name="connsiteY4-394" fmla="*/ 3066714 h 3146952"/>
              <a:gd name="connsiteX5-395" fmla="*/ 3775152 w 7869718"/>
              <a:gd name="connsiteY5-396" fmla="*/ 1907021 h 3146952"/>
              <a:gd name="connsiteX6-397" fmla="*/ 756914 w 7869718"/>
              <a:gd name="connsiteY6-398" fmla="*/ 1607168 h 3146952"/>
              <a:gd name="connsiteX7-399" fmla="*/ 157295 w 7869718"/>
              <a:gd name="connsiteY7-400" fmla="*/ 0 h 31469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7869718" h="3146952">
                <a:moveTo>
                  <a:pt x="157295" y="0"/>
                </a:moveTo>
                <a:lnTo>
                  <a:pt x="7869718" y="26828"/>
                </a:lnTo>
                <a:lnTo>
                  <a:pt x="7869718" y="2316782"/>
                </a:lnTo>
                <a:lnTo>
                  <a:pt x="7807618" y="2419619"/>
                </a:lnTo>
                <a:cubicBezTo>
                  <a:pt x="7364839" y="3084109"/>
                  <a:pt x="6660634" y="3275008"/>
                  <a:pt x="5926898" y="3066714"/>
                </a:cubicBezTo>
                <a:cubicBezTo>
                  <a:pt x="5264145" y="2878571"/>
                  <a:pt x="4636816" y="2150279"/>
                  <a:pt x="3775152" y="1907021"/>
                </a:cubicBezTo>
                <a:cubicBezTo>
                  <a:pt x="2913488" y="1663763"/>
                  <a:pt x="1423190" y="1876360"/>
                  <a:pt x="756914" y="1607168"/>
                </a:cubicBezTo>
                <a:cubicBezTo>
                  <a:pt x="97784" y="1340863"/>
                  <a:pt x="-210375" y="737861"/>
                  <a:pt x="157295" y="0"/>
                </a:cubicBezTo>
                <a:close/>
              </a:path>
            </a:pathLst>
          </a:custGeom>
          <a:gradFill>
            <a:gsLst>
              <a:gs pos="0">
                <a:schemeClr val="accent1">
                  <a:alpha val="10000"/>
                </a:schemeClr>
              </a:gs>
              <a:gs pos="100000">
                <a:schemeClr val="accent1"/>
              </a:gs>
            </a:gsLst>
            <a:lin ang="18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 name="标题 3"/>
          <p:cNvSpPr>
            <a:spLocks noGrp="1"/>
          </p:cNvSpPr>
          <p:nvPr>
            <p:ph type="title"/>
            <p:custDataLst>
              <p:tags r:id="rId2"/>
            </p:custDataLst>
          </p:nvPr>
        </p:nvSpPr>
        <p:spPr>
          <a:xfrm>
            <a:off x="414020" y="1529715"/>
            <a:ext cx="10852150" cy="1188720"/>
          </a:xfrm>
        </p:spPr>
        <p:txBody>
          <a:bodyPr>
            <a:normAutofit fontScale="90000"/>
          </a:bodyPr>
          <a:lstStyle/>
          <a:p>
            <a:pPr marL="0" indent="0" fontAlgn="auto">
              <a:lnSpc>
                <a:spcPct val="130000"/>
              </a:lnSpc>
            </a:pPr>
            <a:r>
              <a:rPr lang="zh-CN" altLang="en-US" sz="4000">
                <a:solidFill>
                  <a:schemeClr val="accent1">
                    <a:lumMod val="50000"/>
                  </a:schemeClr>
                </a:solidFill>
              </a:rPr>
              <a:t>三、决策的类型</a:t>
            </a:r>
            <a:br>
              <a:rPr lang="zh-CN" altLang="en-US" sz="4000">
                <a:solidFill>
                  <a:schemeClr val="accent1">
                    <a:lumMod val="50000"/>
                  </a:schemeClr>
                </a:solidFill>
              </a:rPr>
            </a:br>
            <a:r>
              <a:rPr lang="zh-CN" altLang="en-US" sz="3100">
                <a:solidFill>
                  <a:schemeClr val="accent1">
                    <a:lumMod val="50000"/>
                  </a:schemeClr>
                </a:solidFill>
              </a:rPr>
              <a:t>（一）理性型</a:t>
            </a:r>
            <a:endParaRPr lang="zh-CN" altLang="en-US" sz="3100">
              <a:solidFill>
                <a:schemeClr val="accent1">
                  <a:lumMod val="50000"/>
                </a:schemeClr>
              </a:solidFill>
            </a:endParaRPr>
          </a:p>
        </p:txBody>
      </p:sp>
      <p:pic>
        <p:nvPicPr>
          <p:cNvPr id="22" name="图片 21" descr="/data/temp/c8256e70-8b33-11f0-8215-feb4175b4071.jpg@base@tag=imgScale&amp;m=1&amp;w=2152&amp;h=812&amp;q=95c8256e70-8b33-11f0-8215-feb4175b4071"/>
          <p:cNvPicPr>
            <a:picLocks noChangeAspect="1"/>
          </p:cNvPicPr>
          <p:nvPr>
            <p:custDataLst>
              <p:tags r:id="rId3"/>
            </p:custDataLst>
          </p:nvPr>
        </p:nvPicPr>
        <p:blipFill>
          <a:blip r:embed="rId4"/>
          <a:srcRect t="358"/>
          <a:stretch>
            <a:fillRect/>
          </a:stretch>
        </p:blipFill>
        <p:spPr>
          <a:xfrm>
            <a:off x="4439183" y="2"/>
            <a:ext cx="7752817" cy="2926430"/>
          </a:xfrm>
          <a:custGeom>
            <a:avLst/>
            <a:gdLst>
              <a:gd name="connsiteX0" fmla="*/ 76339 w 7752817"/>
              <a:gd name="connsiteY0" fmla="*/ 0 h 2926430"/>
              <a:gd name="connsiteX1" fmla="*/ 7752817 w 7752817"/>
              <a:gd name="connsiteY1" fmla="*/ 0 h 2926430"/>
              <a:gd name="connsiteX2" fmla="*/ 7752817 w 7752817"/>
              <a:gd name="connsiteY2" fmla="*/ 2115672 h 2926430"/>
              <a:gd name="connsiteX3" fmla="*/ 7734912 w 7752817"/>
              <a:gd name="connsiteY3" fmla="*/ 2146735 h 2926430"/>
              <a:gd name="connsiteX4" fmla="*/ 5236806 w 7752817"/>
              <a:gd name="connsiteY4" fmla="*/ 2684992 h 2926430"/>
              <a:gd name="connsiteX5" fmla="*/ 3514965 w 7752817"/>
              <a:gd name="connsiteY5" fmla="*/ 1736839 h 2926430"/>
              <a:gd name="connsiteX6" fmla="*/ 629082 w 7752817"/>
              <a:gd name="connsiteY6" fmla="*/ 1398602 h 2926430"/>
              <a:gd name="connsiteX7" fmla="*/ 51352 w 7752817"/>
              <a:gd name="connsiteY7" fmla="*/ 67897 h 2926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52817" h="2926430">
                <a:moveTo>
                  <a:pt x="76339" y="0"/>
                </a:moveTo>
                <a:lnTo>
                  <a:pt x="7752817" y="0"/>
                </a:lnTo>
                <a:lnTo>
                  <a:pt x="7752817" y="2115672"/>
                </a:lnTo>
                <a:lnTo>
                  <a:pt x="7734912" y="2146735"/>
                </a:lnTo>
                <a:cubicBezTo>
                  <a:pt x="7016393" y="3119866"/>
                  <a:pt x="5939788" y="3033328"/>
                  <a:pt x="5236806" y="2684992"/>
                </a:cubicBezTo>
                <a:cubicBezTo>
                  <a:pt x="4370191" y="2255574"/>
                  <a:pt x="4229239" y="1913161"/>
                  <a:pt x="3514965" y="1736839"/>
                </a:cubicBezTo>
                <a:cubicBezTo>
                  <a:pt x="2740741" y="1545718"/>
                  <a:pt x="1385125" y="1756654"/>
                  <a:pt x="629082" y="1398602"/>
                </a:cubicBezTo>
                <a:cubicBezTo>
                  <a:pt x="121874" y="1158397"/>
                  <a:pt x="-111588" y="587008"/>
                  <a:pt x="51352" y="67897"/>
                </a:cubicBezTo>
                <a:close/>
              </a:path>
            </a:pathLst>
          </a:custGeom>
          <a:ln w="6350">
            <a:solidFill>
              <a:schemeClr val="tx1">
                <a:lumMod val="40000"/>
                <a:lumOff val="60000"/>
                <a:alpha val="50000"/>
              </a:schemeClr>
            </a:solidFill>
          </a:ln>
        </p:spPr>
      </p:pic>
      <p:sp>
        <p:nvSpPr>
          <p:cNvPr id="6" name="边界"/>
          <p:cNvSpPr/>
          <p:nvPr>
            <p:custDataLst>
              <p:tags r:id="rId5"/>
            </p:custDataLst>
          </p:nvPr>
        </p:nvSpPr>
        <p:spPr>
          <a:xfrm>
            <a:off x="597535" y="3666428"/>
            <a:ext cx="10974070" cy="2134924"/>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7" name="正文"/>
          <p:cNvSpPr txBox="1"/>
          <p:nvPr>
            <p:custDataLst>
              <p:tags r:id="rId6"/>
            </p:custDataLst>
          </p:nvPr>
        </p:nvSpPr>
        <p:spPr>
          <a:xfrm>
            <a:off x="596900" y="4652645"/>
            <a:ext cx="2521585" cy="1043305"/>
          </a:xfrm>
          <a:prstGeom prst="rect">
            <a:avLst/>
          </a:prstGeom>
          <a:noFill/>
        </p:spPr>
        <p:txBody>
          <a:bodyPr wrap="square" lIns="0" tIns="0" rIns="0" bIns="107950" rtlCol="0" anchor="t" anchorCtr="0">
            <a:noAutofit/>
          </a:bodyPr>
          <a:lstStyle/>
          <a:p>
            <a:pPr indent="0" algn="just" fontAlgn="auto">
              <a:lnSpc>
                <a:spcPct val="140000"/>
              </a:lnSpc>
            </a:pPr>
            <a:r>
              <a:rPr lang="zh-CN" altLang="en-US" sz="1600" kern="0" dirty="0">
                <a:ln>
                  <a:noFill/>
                  <a:prstDash val="sysDot"/>
                </a:ln>
                <a:solidFill>
                  <a:schemeClr val="tx1">
                    <a:lumMod val="85000"/>
                    <a:lumOff val="15000"/>
                  </a:schemeClr>
                </a:solidFill>
                <a:latin typeface="+mn-ea"/>
                <a:sym typeface="+mn-ea"/>
              </a:rPr>
              <a:t>理性型决策强调通过全面信息进行明智思考和冷静分析，以周详考量进行决策。</a:t>
            </a:r>
            <a:endParaRPr lang="zh-CN" altLang="en-US" sz="1600" kern="0" dirty="0">
              <a:ln>
                <a:noFill/>
                <a:prstDash val="sysDot"/>
              </a:ln>
              <a:solidFill>
                <a:schemeClr val="tx1">
                  <a:lumMod val="85000"/>
                  <a:lumOff val="15000"/>
                </a:schemeClr>
              </a:solidFill>
              <a:latin typeface="+mn-ea"/>
              <a:sym typeface="+mn-ea"/>
            </a:endParaRPr>
          </a:p>
        </p:txBody>
      </p:sp>
      <p:sp>
        <p:nvSpPr>
          <p:cNvPr id="10" name="标题"/>
          <p:cNvSpPr txBox="1"/>
          <p:nvPr>
            <p:custDataLst>
              <p:tags r:id="rId7"/>
            </p:custDataLst>
          </p:nvPr>
        </p:nvSpPr>
        <p:spPr>
          <a:xfrm>
            <a:off x="596900" y="4243677"/>
            <a:ext cx="2324234" cy="368956"/>
          </a:xfrm>
          <a:prstGeom prst="rect">
            <a:avLst/>
          </a:prstGeom>
          <a:noFill/>
        </p:spPr>
        <p:txBody>
          <a:bodyPr wrap="square" lIns="0" tIns="0" rIns="0" bIns="0" rtlCol="0" anchor="b" anchorCtr="0">
            <a:noAutofit/>
          </a:bodyPr>
          <a:lstStyle/>
          <a:p>
            <a:pPr algn="l"/>
            <a:r>
              <a:rPr lang="zh-CN" altLang="en-US" sz="2000" b="1" dirty="0">
                <a:solidFill>
                  <a:schemeClr val="tx1"/>
                </a:solidFill>
                <a:uFillTx/>
                <a:latin typeface="+mn-ea"/>
                <a:sym typeface="+mn-ea"/>
              </a:rPr>
              <a:t>理智决策的定义</a:t>
            </a:r>
            <a:endParaRPr lang="zh-CN" altLang="en-US" sz="2000" b="1" dirty="0">
              <a:solidFill>
                <a:schemeClr val="tx1"/>
              </a:solidFill>
              <a:uFillTx/>
              <a:latin typeface="+mn-ea"/>
              <a:sym typeface="+mn-ea"/>
            </a:endParaRPr>
          </a:p>
        </p:txBody>
      </p:sp>
      <p:sp>
        <p:nvSpPr>
          <p:cNvPr id="11" name="正文"/>
          <p:cNvSpPr txBox="1"/>
          <p:nvPr>
            <p:custDataLst>
              <p:tags r:id="rId8"/>
            </p:custDataLst>
          </p:nvPr>
        </p:nvSpPr>
        <p:spPr>
          <a:xfrm>
            <a:off x="3510449" y="4652640"/>
            <a:ext cx="2324234" cy="1043365"/>
          </a:xfrm>
          <a:prstGeom prst="rect">
            <a:avLst/>
          </a:prstGeom>
          <a:noFill/>
        </p:spPr>
        <p:txBody>
          <a:bodyPr wrap="square" lIns="0" tIns="0" rIns="0" bIns="107950" rtlCol="0" anchor="t" anchorCtr="0">
            <a:noAutofit/>
          </a:bodyPr>
          <a:lstStyle/>
          <a:p>
            <a:pPr indent="0" algn="just" fontAlgn="auto">
              <a:lnSpc>
                <a:spcPct val="140000"/>
              </a:lnSpc>
            </a:pPr>
            <a:r>
              <a:rPr lang="zh-CN" altLang="en-US" sz="1600" kern="0" dirty="0">
                <a:ln>
                  <a:noFill/>
                  <a:prstDash val="sysDot"/>
                </a:ln>
                <a:solidFill>
                  <a:schemeClr val="tx1">
                    <a:lumMod val="85000"/>
                    <a:lumOff val="15000"/>
                  </a:schemeClr>
                </a:solidFill>
                <a:latin typeface="+mn-ea"/>
                <a:sym typeface="+mn-ea"/>
              </a:rPr>
              <a:t>该类型决策者崇尚逻辑推理，以长期效益为决策基础，这是其他类型决策者所缺乏的。</a:t>
            </a:r>
            <a:endParaRPr lang="zh-CN" altLang="en-US" sz="1600" kern="0" dirty="0">
              <a:ln>
                <a:noFill/>
                <a:prstDash val="sysDot"/>
              </a:ln>
              <a:solidFill>
                <a:schemeClr val="tx1">
                  <a:lumMod val="85000"/>
                  <a:lumOff val="15000"/>
                </a:schemeClr>
              </a:solidFill>
              <a:latin typeface="+mn-ea"/>
              <a:sym typeface="+mn-ea"/>
            </a:endParaRPr>
          </a:p>
        </p:txBody>
      </p:sp>
      <p:sp>
        <p:nvSpPr>
          <p:cNvPr id="12" name="标题"/>
          <p:cNvSpPr txBox="1"/>
          <p:nvPr>
            <p:custDataLst>
              <p:tags r:id="rId9"/>
            </p:custDataLst>
          </p:nvPr>
        </p:nvSpPr>
        <p:spPr>
          <a:xfrm>
            <a:off x="3510449" y="4243677"/>
            <a:ext cx="2324234" cy="368956"/>
          </a:xfrm>
          <a:prstGeom prst="rect">
            <a:avLst/>
          </a:prstGeom>
          <a:noFill/>
        </p:spPr>
        <p:txBody>
          <a:bodyPr wrap="square" lIns="0" tIns="0" rIns="0" bIns="0" rtlCol="0" anchor="b" anchorCtr="0">
            <a:noAutofit/>
          </a:bodyPr>
          <a:lstStyle/>
          <a:p>
            <a:pPr algn="l"/>
            <a:r>
              <a:rPr lang="zh-CN" altLang="en-US" sz="2000" b="1" dirty="0">
                <a:solidFill>
                  <a:schemeClr val="tx1"/>
                </a:solidFill>
                <a:uFillTx/>
                <a:latin typeface="+mn-ea"/>
                <a:sym typeface="+mn-ea"/>
              </a:rPr>
              <a:t>理性分析的重要性</a:t>
            </a:r>
            <a:endParaRPr lang="zh-CN" altLang="en-US" sz="2000" b="1" dirty="0">
              <a:solidFill>
                <a:schemeClr val="tx1"/>
              </a:solidFill>
              <a:uFillTx/>
              <a:latin typeface="+mn-ea"/>
              <a:sym typeface="+mn-ea"/>
            </a:endParaRPr>
          </a:p>
        </p:txBody>
      </p:sp>
      <p:sp>
        <p:nvSpPr>
          <p:cNvPr id="14" name="正文"/>
          <p:cNvSpPr txBox="1"/>
          <p:nvPr>
            <p:custDataLst>
              <p:tags r:id="rId10"/>
            </p:custDataLst>
          </p:nvPr>
        </p:nvSpPr>
        <p:spPr>
          <a:xfrm>
            <a:off x="6423997" y="4652640"/>
            <a:ext cx="2324234" cy="1043365"/>
          </a:xfrm>
          <a:prstGeom prst="rect">
            <a:avLst/>
          </a:prstGeom>
          <a:noFill/>
        </p:spPr>
        <p:txBody>
          <a:bodyPr wrap="square" lIns="0" tIns="0" rIns="0" bIns="107950" rtlCol="0" anchor="t" anchorCtr="0">
            <a:noAutofit/>
          </a:bodyPr>
          <a:lstStyle/>
          <a:p>
            <a:pPr indent="0" algn="just" fontAlgn="auto">
              <a:lnSpc>
                <a:spcPct val="140000"/>
              </a:lnSpc>
            </a:pPr>
            <a:r>
              <a:rPr lang="zh-CN" altLang="en-US" sz="1600" kern="0" dirty="0">
                <a:ln>
                  <a:noFill/>
                  <a:prstDash val="sysDot"/>
                </a:ln>
                <a:solidFill>
                  <a:schemeClr val="tx1">
                    <a:lumMod val="85000"/>
                    <a:lumOff val="15000"/>
                  </a:schemeClr>
                </a:solidFill>
                <a:latin typeface="+mn-ea"/>
                <a:sym typeface="+mn-ea"/>
              </a:rPr>
              <a:t>理智型决策者在权衡利弊得失后，往往以长期效益作为决策的依据。</a:t>
            </a:r>
            <a:endParaRPr lang="zh-CN" altLang="en-US" sz="1600" kern="0" dirty="0">
              <a:ln>
                <a:noFill/>
                <a:prstDash val="sysDot"/>
              </a:ln>
              <a:solidFill>
                <a:schemeClr val="tx1">
                  <a:lumMod val="85000"/>
                  <a:lumOff val="15000"/>
                </a:schemeClr>
              </a:solidFill>
              <a:latin typeface="+mn-ea"/>
              <a:sym typeface="+mn-ea"/>
            </a:endParaRPr>
          </a:p>
        </p:txBody>
      </p:sp>
      <p:sp>
        <p:nvSpPr>
          <p:cNvPr id="16" name="标题"/>
          <p:cNvSpPr txBox="1"/>
          <p:nvPr>
            <p:custDataLst>
              <p:tags r:id="rId11"/>
            </p:custDataLst>
          </p:nvPr>
        </p:nvSpPr>
        <p:spPr>
          <a:xfrm>
            <a:off x="6423997" y="4243677"/>
            <a:ext cx="2324234" cy="368956"/>
          </a:xfrm>
          <a:prstGeom prst="rect">
            <a:avLst/>
          </a:prstGeom>
          <a:noFill/>
        </p:spPr>
        <p:txBody>
          <a:bodyPr wrap="square" lIns="0" tIns="0" rIns="0" bIns="0" rtlCol="0" anchor="b" anchorCtr="0">
            <a:noAutofit/>
          </a:bodyPr>
          <a:lstStyle/>
          <a:p>
            <a:pPr algn="l"/>
            <a:r>
              <a:rPr lang="zh-CN" altLang="en-US" sz="2000" b="1" dirty="0">
                <a:solidFill>
                  <a:schemeClr val="tx1"/>
                </a:solidFill>
                <a:uFillTx/>
                <a:latin typeface="+mn-ea"/>
                <a:sym typeface="+mn-ea"/>
              </a:rPr>
              <a:t>长期效益的考量</a:t>
            </a:r>
            <a:endParaRPr lang="zh-CN" altLang="en-US" sz="2000" b="1" dirty="0">
              <a:solidFill>
                <a:schemeClr val="tx1"/>
              </a:solidFill>
              <a:uFillTx/>
              <a:latin typeface="+mn-ea"/>
              <a:sym typeface="+mn-ea"/>
            </a:endParaRPr>
          </a:p>
        </p:txBody>
      </p:sp>
      <p:sp>
        <p:nvSpPr>
          <p:cNvPr id="17" name="正文"/>
          <p:cNvSpPr txBox="1"/>
          <p:nvPr>
            <p:custDataLst>
              <p:tags r:id="rId12"/>
            </p:custDataLst>
          </p:nvPr>
        </p:nvSpPr>
        <p:spPr>
          <a:xfrm>
            <a:off x="9246736" y="4652640"/>
            <a:ext cx="2324234" cy="1043365"/>
          </a:xfrm>
          <a:prstGeom prst="rect">
            <a:avLst/>
          </a:prstGeom>
          <a:noFill/>
        </p:spPr>
        <p:txBody>
          <a:bodyPr wrap="square" lIns="0" tIns="0" rIns="0" bIns="107950" rtlCol="0" anchor="t" anchorCtr="0">
            <a:noAutofit/>
          </a:bodyPr>
          <a:lstStyle/>
          <a:p>
            <a:pPr indent="0" algn="just" fontAlgn="auto">
              <a:lnSpc>
                <a:spcPct val="140000"/>
              </a:lnSpc>
            </a:pPr>
            <a:r>
              <a:rPr lang="zh-CN" altLang="en-US" sz="1600" kern="0" dirty="0">
                <a:ln>
                  <a:noFill/>
                  <a:prstDash val="sysDot"/>
                </a:ln>
                <a:solidFill>
                  <a:schemeClr val="tx1">
                    <a:lumMod val="85000"/>
                    <a:lumOff val="15000"/>
                  </a:schemeClr>
                </a:solidFill>
                <a:latin typeface="+mn-ea"/>
                <a:sym typeface="+mn-ea"/>
              </a:rPr>
              <a:t>理性型决策者需要避免因强烈的自尊心而忽视融合自己与他人观点的问题。</a:t>
            </a:r>
            <a:endParaRPr lang="zh-CN" altLang="en-US" sz="1600" kern="0" dirty="0">
              <a:ln>
                <a:noFill/>
                <a:prstDash val="sysDot"/>
              </a:ln>
              <a:solidFill>
                <a:schemeClr val="tx1">
                  <a:lumMod val="85000"/>
                  <a:lumOff val="15000"/>
                </a:schemeClr>
              </a:solidFill>
              <a:latin typeface="+mn-ea"/>
              <a:sym typeface="+mn-ea"/>
            </a:endParaRPr>
          </a:p>
        </p:txBody>
      </p:sp>
      <p:sp>
        <p:nvSpPr>
          <p:cNvPr id="18" name="标题"/>
          <p:cNvSpPr txBox="1"/>
          <p:nvPr>
            <p:custDataLst>
              <p:tags r:id="rId13"/>
            </p:custDataLst>
          </p:nvPr>
        </p:nvSpPr>
        <p:spPr>
          <a:xfrm>
            <a:off x="9246736" y="4243677"/>
            <a:ext cx="2324234" cy="368956"/>
          </a:xfrm>
          <a:prstGeom prst="rect">
            <a:avLst/>
          </a:prstGeom>
          <a:noFill/>
        </p:spPr>
        <p:txBody>
          <a:bodyPr wrap="square" lIns="0" tIns="0" rIns="0" bIns="0" rtlCol="0" anchor="b" anchorCtr="0">
            <a:noAutofit/>
          </a:bodyPr>
          <a:lstStyle/>
          <a:p>
            <a:pPr algn="l"/>
            <a:r>
              <a:rPr lang="zh-CN" altLang="en-US" sz="2000" b="1" dirty="0">
                <a:solidFill>
                  <a:schemeClr val="tx1"/>
                </a:solidFill>
                <a:uFillTx/>
                <a:latin typeface="+mn-ea"/>
                <a:sym typeface="+mn-ea"/>
              </a:rPr>
              <a:t>自尊心与决策融合</a:t>
            </a:r>
            <a:endParaRPr lang="zh-CN" altLang="en-US" sz="2000" b="1" dirty="0">
              <a:solidFill>
                <a:schemeClr val="tx1"/>
              </a:solidFill>
              <a:uFillTx/>
              <a:latin typeface="+mn-ea"/>
              <a:sym typeface="+mn-ea"/>
            </a:endParaRPr>
          </a:p>
        </p:txBody>
      </p:sp>
      <p:sp>
        <p:nvSpPr>
          <p:cNvPr id="19" name="圆角矩形 13"/>
          <p:cNvSpPr>
            <a:spLocks noChangeAspect="1"/>
          </p:cNvSpPr>
          <p:nvPr>
            <p:custDataLst>
              <p:tags r:id="rId14"/>
            </p:custDataLst>
          </p:nvPr>
        </p:nvSpPr>
        <p:spPr>
          <a:xfrm>
            <a:off x="596900" y="3666428"/>
            <a:ext cx="468657" cy="468657"/>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zh-CN" altLang="en-US">
              <a:solidFill>
                <a:srgbClr val="FFFFFF"/>
              </a:solidFill>
              <a:cs typeface="微软雅黑" charset="-122"/>
              <a:sym typeface="+mn-ea"/>
            </a:endParaRPr>
          </a:p>
        </p:txBody>
      </p:sp>
      <p:pic>
        <p:nvPicPr>
          <p:cNvPr id="20" name="图片 14" descr="32313538333935363b32313538333934333bb6d4bbb0"/>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706126" y="3775655"/>
            <a:ext cx="249569" cy="249569"/>
          </a:xfrm>
          <a:prstGeom prst="rect">
            <a:avLst/>
          </a:prstGeom>
        </p:spPr>
      </p:pic>
      <p:sp>
        <p:nvSpPr>
          <p:cNvPr id="21" name="圆角矩形 15"/>
          <p:cNvSpPr>
            <a:spLocks noChangeAspect="1"/>
          </p:cNvSpPr>
          <p:nvPr>
            <p:custDataLst>
              <p:tags r:id="rId18"/>
            </p:custDataLst>
          </p:nvPr>
        </p:nvSpPr>
        <p:spPr>
          <a:xfrm>
            <a:off x="3511084" y="3666428"/>
            <a:ext cx="468657" cy="468657"/>
          </a:xfrm>
          <a:prstGeom prst="roundRect">
            <a:avLst>
              <a:gd name="adj" fmla="val 10363"/>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zh-CN" altLang="en-US">
              <a:solidFill>
                <a:srgbClr val="FFFFFF"/>
              </a:solidFill>
              <a:cs typeface="微软雅黑" charset="-122"/>
              <a:sym typeface="+mn-ea"/>
            </a:endParaRPr>
          </a:p>
        </p:txBody>
      </p:sp>
      <p:pic>
        <p:nvPicPr>
          <p:cNvPr id="23" name="图片 16" descr="32313538333935363b32313538333934373bcec4bcfebcd0"/>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3620310" y="3775655"/>
            <a:ext cx="251475" cy="251475"/>
          </a:xfrm>
          <a:prstGeom prst="rect">
            <a:avLst/>
          </a:prstGeom>
        </p:spPr>
      </p:pic>
      <p:sp>
        <p:nvSpPr>
          <p:cNvPr id="26" name="圆角矩形 17"/>
          <p:cNvSpPr>
            <a:spLocks noChangeAspect="1"/>
          </p:cNvSpPr>
          <p:nvPr>
            <p:custDataLst>
              <p:tags r:id="rId22"/>
            </p:custDataLst>
          </p:nvPr>
        </p:nvSpPr>
        <p:spPr>
          <a:xfrm>
            <a:off x="9248641" y="3666428"/>
            <a:ext cx="468657" cy="468657"/>
          </a:xfrm>
          <a:prstGeom prst="roundRect">
            <a:avLst>
              <a:gd name="adj" fmla="val 10363"/>
            </a:avLst>
          </a:prstGeom>
          <a:solidFill>
            <a:schemeClr val="accent4"/>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zh-CN" altLang="en-US">
              <a:solidFill>
                <a:srgbClr val="FFFFFF"/>
              </a:solidFill>
              <a:cs typeface="微软雅黑" charset="-122"/>
              <a:sym typeface="+mn-ea"/>
            </a:endParaRPr>
          </a:p>
        </p:txBody>
      </p:sp>
      <p:pic>
        <p:nvPicPr>
          <p:cNvPr id="29" name="图片 20" descr="32313538333935363b32313538333934313bb8f6c8cbd0c5cfa2"/>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9357867" y="3775655"/>
            <a:ext cx="251475" cy="251475"/>
          </a:xfrm>
          <a:prstGeom prst="rect">
            <a:avLst/>
          </a:prstGeom>
        </p:spPr>
      </p:pic>
      <p:sp>
        <p:nvSpPr>
          <p:cNvPr id="30" name="圆角矩形 21"/>
          <p:cNvSpPr>
            <a:spLocks noChangeAspect="1"/>
          </p:cNvSpPr>
          <p:nvPr>
            <p:custDataLst>
              <p:tags r:id="rId26"/>
            </p:custDataLst>
          </p:nvPr>
        </p:nvSpPr>
        <p:spPr>
          <a:xfrm>
            <a:off x="6426537" y="3666428"/>
            <a:ext cx="468657" cy="468657"/>
          </a:xfrm>
          <a:prstGeom prst="roundRect">
            <a:avLst>
              <a:gd name="adj" fmla="val 10363"/>
            </a:avLst>
          </a:prstGeom>
          <a:solidFill>
            <a:schemeClr val="accent3"/>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zh-CN" altLang="en-US">
              <a:solidFill>
                <a:srgbClr val="FFFFFF"/>
              </a:solidFill>
              <a:cs typeface="微软雅黑" charset="-122"/>
              <a:sym typeface="+mn-ea"/>
            </a:endParaRPr>
          </a:p>
        </p:txBody>
      </p:sp>
      <p:pic>
        <p:nvPicPr>
          <p:cNvPr id="31" name="图片 23" descr="32313538333935363b32313538333935323bd3cabcfe"/>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6535764" y="3775655"/>
            <a:ext cx="251475" cy="251475"/>
          </a:xfrm>
          <a:prstGeom prst="rect">
            <a:avLst/>
          </a:prstGeom>
        </p:spPr>
      </p:pic>
    </p:spTree>
    <p:custDataLst>
      <p:tags r:id="rId30"/>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95917" y="423545"/>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（二）直觉型</a:t>
            </a:r>
            <a:endParaRPr lang="zh-CN" altLang="en-US" sz="2800">
              <a:solidFill>
                <a:schemeClr val="accent1">
                  <a:lumMod val="50000"/>
                </a:schemeClr>
              </a:solidFill>
            </a:endParaRPr>
          </a:p>
        </p:txBody>
      </p:sp>
      <p:sp>
        <p:nvSpPr>
          <p:cNvPr id="2" name="矩形 2"/>
          <p:cNvSpPr/>
          <p:nvPr>
            <p:custDataLst>
              <p:tags r:id="rId2"/>
            </p:custDataLst>
          </p:nvPr>
        </p:nvSpPr>
        <p:spPr>
          <a:xfrm>
            <a:off x="696000" y="2324989"/>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直觉型决策方式依赖于特定情景中的感受或情绪，决策者往往凭直觉和感受行事。</a:t>
            </a:r>
            <a:endParaRPr lang="zh-CN" altLang="en-US" sz="1600" dirty="0">
              <a:ln>
                <a:noFill/>
                <a:prstDash val="sysDot"/>
              </a:ln>
              <a:solidFill>
                <a:schemeClr val="tx1">
                  <a:lumMod val="85000"/>
                  <a:lumOff val="15000"/>
                </a:schemeClr>
              </a:solidFill>
              <a:latin typeface="+mn-ea"/>
              <a:cs typeface="+mn-ea"/>
            </a:endParaRPr>
          </a:p>
        </p:txBody>
      </p:sp>
      <p:sp>
        <p:nvSpPr>
          <p:cNvPr id="7" name="矩形 3"/>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200" b="1">
                <a:solidFill>
                  <a:schemeClr val="accent1"/>
                </a:solidFill>
                <a:latin typeface="+mn-ea"/>
                <a:cs typeface="+mn-ea"/>
              </a:rPr>
              <a:t>直觉决策的定义</a:t>
            </a:r>
            <a:endParaRPr lang="zh-CN" altLang="en-US" sz="2200" b="1">
              <a:solidFill>
                <a:schemeClr val="accent1"/>
              </a:solidFill>
              <a:latin typeface="+mn-ea"/>
              <a:cs typeface="+mn-ea"/>
            </a:endParaRPr>
          </a:p>
        </p:txBody>
      </p:sp>
      <p:sp>
        <p:nvSpPr>
          <p:cNvPr id="8" name="矩形 4"/>
          <p:cNvSpPr/>
          <p:nvPr>
            <p:custDataLst>
              <p:tags r:id="rId4"/>
            </p:custDataLst>
          </p:nvPr>
        </p:nvSpPr>
        <p:spPr>
          <a:xfrm>
            <a:off x="696000" y="4625712"/>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由于对快速决策过程的兴趣，直觉型决策者可能在缺乏深思熟虑的情况下做出决策。</a:t>
            </a:r>
            <a:endParaRPr lang="zh-CN" altLang="en-US" sz="1600">
              <a:ln>
                <a:noFill/>
                <a:prstDash val="sysDot"/>
              </a:ln>
              <a:solidFill>
                <a:schemeClr val="tx1">
                  <a:lumMod val="85000"/>
                  <a:lumOff val="15000"/>
                </a:schemeClr>
              </a:solidFill>
              <a:latin typeface="+mn-ea"/>
              <a:cs typeface="+mn-ea"/>
            </a:endParaRPr>
          </a:p>
        </p:txBody>
      </p:sp>
      <p:sp>
        <p:nvSpPr>
          <p:cNvPr id="9" name="矩形 5"/>
          <p:cNvSpPr/>
          <p:nvPr>
            <p:custDataLst>
              <p:tags r:id="rId5"/>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200" b="1">
                <a:solidFill>
                  <a:schemeClr val="accent3"/>
                </a:solidFill>
                <a:latin typeface="+mn-ea"/>
                <a:cs typeface="+mn-ea"/>
              </a:rPr>
              <a:t>决策的快速性与不确定性</a:t>
            </a:r>
            <a:endParaRPr lang="zh-CN" altLang="en-US" sz="2200" b="1">
              <a:solidFill>
                <a:schemeClr val="accent3"/>
              </a:solidFill>
              <a:latin typeface="+mn-ea"/>
              <a:cs typeface="+mn-ea"/>
            </a:endParaRPr>
          </a:p>
        </p:txBody>
      </p:sp>
      <p:sp>
        <p:nvSpPr>
          <p:cNvPr id="10" name="矩形 14"/>
          <p:cNvSpPr/>
          <p:nvPr>
            <p:custDataLst>
              <p:tags r:id="rId6"/>
            </p:custDataLst>
          </p:nvPr>
        </p:nvSpPr>
        <p:spPr>
          <a:xfrm>
            <a:off x="8209072" y="2336420"/>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直觉型决策者因决策不确定性产生不良情绪，渴望尽快完成决策摆脱烦恼。</a:t>
            </a:r>
            <a:endParaRPr lang="zh-CN" altLang="en-US" sz="1600">
              <a:ln>
                <a:noFill/>
                <a:prstDash val="sysDot"/>
              </a:ln>
              <a:solidFill>
                <a:schemeClr val="tx1">
                  <a:lumMod val="85000"/>
                  <a:lumOff val="15000"/>
                </a:schemeClr>
              </a:solidFill>
              <a:latin typeface="+mn-ea"/>
              <a:cs typeface="+mn-ea"/>
            </a:endParaRPr>
          </a:p>
        </p:txBody>
      </p:sp>
      <p:sp>
        <p:nvSpPr>
          <p:cNvPr id="11" name="矩形 15"/>
          <p:cNvSpPr/>
          <p:nvPr>
            <p:custDataLst>
              <p:tags r:id="rId7"/>
            </p:custDataLst>
          </p:nvPr>
        </p:nvSpPr>
        <p:spPr>
          <a:xfrm>
            <a:off x="8209072" y="1668365"/>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200" b="1">
                <a:solidFill>
                  <a:schemeClr val="accent2"/>
                </a:solidFill>
                <a:latin typeface="+mn-ea"/>
                <a:cs typeface="+mn-ea"/>
              </a:rPr>
              <a:t>情感与决策的关系</a:t>
            </a:r>
            <a:endParaRPr lang="zh-CN" altLang="en-US" sz="2200" b="1">
              <a:solidFill>
                <a:schemeClr val="accent2"/>
              </a:solidFill>
              <a:latin typeface="+mn-ea"/>
              <a:cs typeface="+mn-ea"/>
            </a:endParaRPr>
          </a:p>
        </p:txBody>
      </p:sp>
      <p:sp>
        <p:nvSpPr>
          <p:cNvPr id="12" name="矩形 19"/>
          <p:cNvSpPr/>
          <p:nvPr>
            <p:custDataLst>
              <p:tags r:id="rId8"/>
            </p:custDataLst>
          </p:nvPr>
        </p:nvSpPr>
        <p:spPr>
          <a:xfrm>
            <a:off x="8209072" y="4625712"/>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个人直觉不如理性分析准确可靠，直觉型决策存在很大不确定性，错误可能性较大。</a:t>
            </a:r>
            <a:endParaRPr lang="zh-CN" altLang="en-US" sz="1600">
              <a:ln>
                <a:noFill/>
                <a:prstDash val="sysDot"/>
              </a:ln>
              <a:solidFill>
                <a:schemeClr val="tx1">
                  <a:lumMod val="85000"/>
                  <a:lumOff val="15000"/>
                </a:schemeClr>
              </a:solidFill>
              <a:latin typeface="+mn-ea"/>
              <a:cs typeface="+mn-ea"/>
            </a:endParaRPr>
          </a:p>
        </p:txBody>
      </p:sp>
      <p:sp>
        <p:nvSpPr>
          <p:cNvPr id="18" name="矩形 21"/>
          <p:cNvSpPr/>
          <p:nvPr>
            <p:custDataLst>
              <p:tags r:id="rId9"/>
            </p:custDataLst>
          </p:nvPr>
        </p:nvSpPr>
        <p:spPr>
          <a:xfrm>
            <a:off x="8209072" y="3961468"/>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200" b="1">
                <a:solidFill>
                  <a:schemeClr val="accent4"/>
                </a:solidFill>
                <a:latin typeface="+mn-ea"/>
                <a:cs typeface="+mn-ea"/>
              </a:rPr>
              <a:t>直觉决策的局限性</a:t>
            </a:r>
            <a:endParaRPr lang="zh-CN" altLang="en-US" sz="2200" b="1">
              <a:solidFill>
                <a:schemeClr val="accent4"/>
              </a:solidFill>
              <a:latin typeface="+mn-ea"/>
              <a:cs typeface="+mn-ea"/>
            </a:endParaRPr>
          </a:p>
        </p:txBody>
      </p:sp>
      <p:pic>
        <p:nvPicPr>
          <p:cNvPr id="19" name="图片 22" descr="/data/temp/c6dd4639-8b33-11f0-934b-1aa1a8361f8f.jpg@base@tag=imgScale&amp;m=1&amp;w=450&amp;h=450&amp;q=95c6dd4639-8b33-11f0-934b-1aa1a8361f8f"/>
          <p:cNvPicPr>
            <a:picLocks noChangeAspect="1"/>
          </p:cNvPicPr>
          <p:nvPr>
            <p:custDataLst>
              <p:tags r:id="rId10"/>
            </p:custDataLst>
          </p:nvPr>
        </p:nvPicPr>
        <p:blipFill rotWithShape="1">
          <a:blip r:embed="rId11"/>
          <a:srcRect/>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12" descr="/data/temp/c6dd466e-8b33-11f0-934b-1aa1a8361f8f.jpg@base@tag=imgScale&amp;m=1&amp;w=450&amp;h=450&amp;q=95c6dd466e-8b33-11f0-934b-1aa1a8361f8f"/>
          <p:cNvPicPr>
            <a:picLocks noChangeAspect="1"/>
          </p:cNvPicPr>
          <p:nvPr>
            <p:custDataLst>
              <p:tags r:id="rId12"/>
            </p:custDataLst>
          </p:nvPr>
        </p:nvPicPr>
        <p:blipFill rotWithShape="1">
          <a:blip r:embed="rId13"/>
          <a:srcRect l="16667" r="16667"/>
          <a:stretch>
            <a:fillRect/>
          </a:stretch>
        </p:blipFill>
        <p:spPr>
          <a:xfrm>
            <a:off x="6278572"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0" descr="/data/temp/c6dd4663-8b33-11f0-934b-1aa1a8361f8f.jpg@base@tag=imgScale&amp;m=1&amp;w=450&amp;h=450&amp;q=95c6dd4663-8b33-11f0-934b-1aa1a8361f8f"/>
          <p:cNvPicPr>
            <a:picLocks noChangeAspect="1"/>
          </p:cNvPicPr>
          <p:nvPr>
            <p:custDataLst>
              <p:tags r:id="rId14"/>
            </p:custDataLst>
          </p:nvPr>
        </p:nvPicPr>
        <p:blipFill>
          <a:blip r:embed="rId15"/>
          <a:srcRect/>
          <a:stretch>
            <a:fillRect/>
          </a:stretch>
        </p:blipFill>
        <p:spPr>
          <a:xfrm>
            <a:off x="4323307"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13" descr="/data/temp/c6dd47b0-8b33-11f0-934b-1aa1a8361f8f.jpg@base@tag=imgScale&amp;m=1&amp;w=450&amp;h=450&amp;q=95c6dd47b0-8b33-11f0-934b-1aa1a8361f8f"/>
          <p:cNvPicPr>
            <a:picLocks noChangeAspect="1"/>
          </p:cNvPicPr>
          <p:nvPr>
            <p:custDataLst>
              <p:tags r:id="rId16"/>
            </p:custDataLst>
          </p:nvPr>
        </p:nvPicPr>
        <p:blipFill>
          <a:blip r:embed="rId17"/>
          <a:srcRect/>
          <a:stretch>
            <a:fillRect/>
          </a:stretch>
        </p:blipFill>
        <p:spPr>
          <a:xfrm>
            <a:off x="6278572"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SLIDE_BACKGROUND_TYPE" val="frame"/>
</p:tagLst>
</file>

<file path=ppt/tags/tag101.xml><?xml version="1.0" encoding="utf-8"?>
<p:tagLst xmlns:p="http://schemas.openxmlformats.org/presentationml/2006/main">
  <p:tag name="KSO_WM_SLIDE_BACKGROUND_TYPE" val="frame"/>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281_5*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1"/>
  <p:tag name="KSO_WM_UNIT_DEC_AREA_ID" val="02063ca525e34578ba37b6ccced8241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5dde0c88fab4ac087f803ff4f1dacb6"/>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cef1c7e3b4dc4e55944356050eb0b48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71574c5051d403b803eef6b50fa48f8"/>
  <p:tag name="KSO_WM_SLIDE_BACKGROUND_TYPE" val="leftRight"/>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c875ba795ad2428580fa913a528a5f7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bf0c02248d499db51290c49d15e28b"/>
  <p:tag name="KSO_WM_SLIDE_BACKGROUND_TYPE" val="leftRight"/>
</p:tagLst>
</file>

<file path=ppt/tags/tag105.xml><?xml version="1.0" encoding="utf-8"?>
<p:tagLst xmlns:p="http://schemas.openxmlformats.org/presentationml/2006/main">
  <p:tag name="KSO_WM_SLIDE_BACKGROUND_TYPE" val="leftRight"/>
</p:tagLst>
</file>

<file path=ppt/tags/tag106.xml><?xml version="1.0" encoding="utf-8"?>
<p:tagLst xmlns:p="http://schemas.openxmlformats.org/presentationml/2006/main">
  <p:tag name="KSO_WM_SLIDE_BACKGROUND_TYPE" val="leftRight"/>
</p:tagLst>
</file>

<file path=ppt/tags/tag107.xml><?xml version="1.0" encoding="utf-8"?>
<p:tagLst xmlns:p="http://schemas.openxmlformats.org/presentationml/2006/main">
  <p:tag name="KSO_WM_SLIDE_BACKGROUND_TYPE" val="leftRight"/>
</p:tagLst>
</file>

<file path=ppt/tags/tag108.xml><?xml version="1.0" encoding="utf-8"?>
<p:tagLst xmlns:p="http://schemas.openxmlformats.org/presentationml/2006/main">
  <p:tag name="KSO_WM_SLIDE_BACKGROUND_TYPE" val="leftRight"/>
</p:tagLst>
</file>

<file path=ppt/tags/tag109.xml><?xml version="1.0" encoding="utf-8"?>
<p:tagLst xmlns:p="http://schemas.openxmlformats.org/presentationml/2006/main">
  <p:tag name="KSO_WM_SLIDE_BACKGROUND_TYPE" val="leftRight"/>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SLIDE_BACKGROUND_TYPE" val="leftRight"/>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281_5*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1"/>
  <p:tag name="KSO_WM_UNIT_DEC_AREA_ID" val="0d1b9dc03b9b431f8e33f715be399c9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01b7cf027d749c78c4000be41575853"/>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700cf6bcf6ce4cd2a31ff9107e70467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5dc73f522757485c90eec7fa2dbdf6bc"/>
  <p:tag name="KSO_WM_SLIDE_BACKGROUND_TYPE" val="topBotto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e1add1bf9c9b4dc9a3fc556ffc1a47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3b3e0fa8d6345b8a201c266117fac79"/>
  <p:tag name="KSO_WM_SLIDE_BACKGROUND_TYPE" val="topBottom"/>
</p:tagLst>
</file>

<file path=ppt/tags/tag114.xml><?xml version="1.0" encoding="utf-8"?>
<p:tagLst xmlns:p="http://schemas.openxmlformats.org/presentationml/2006/main">
  <p:tag name="KSO_WM_SLIDE_BACKGROUND_TYPE" val="topBottom"/>
</p:tagLst>
</file>

<file path=ppt/tags/tag115.xml><?xml version="1.0" encoding="utf-8"?>
<p:tagLst xmlns:p="http://schemas.openxmlformats.org/presentationml/2006/main">
  <p:tag name="KSO_WM_SLIDE_BACKGROUND_TYPE" val="topBottom"/>
</p:tagLst>
</file>

<file path=ppt/tags/tag116.xml><?xml version="1.0" encoding="utf-8"?>
<p:tagLst xmlns:p="http://schemas.openxmlformats.org/presentationml/2006/main">
  <p:tag name="KSO_WM_SLIDE_BACKGROUND_TYPE" val="topBottom"/>
</p:tagLst>
</file>

<file path=ppt/tags/tag117.xml><?xml version="1.0" encoding="utf-8"?>
<p:tagLst xmlns:p="http://schemas.openxmlformats.org/presentationml/2006/main">
  <p:tag name="KSO_WM_SLIDE_BACKGROUND_TYPE" val="topBottom"/>
</p:tagLst>
</file>

<file path=ppt/tags/tag118.xml><?xml version="1.0" encoding="utf-8"?>
<p:tagLst xmlns:p="http://schemas.openxmlformats.org/presentationml/2006/main">
  <p:tag name="KSO_WM_SLIDE_BACKGROUND_TYPE" val="topBottom"/>
</p:tagLst>
</file>

<file path=ppt/tags/tag119.xml><?xml version="1.0" encoding="utf-8"?>
<p:tagLst xmlns:p="http://schemas.openxmlformats.org/presentationml/2006/main">
  <p:tag name="KSO_WM_SLIDE_BACKGROUND_TYPE" val="topBotto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281_5*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1"/>
  <p:tag name="KSO_WM_UNIT_DEC_AREA_ID" val="50f7fe47cfe64f40908ce167ad7086e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9d70528f3c54eeba60a85374ca56ce9"/>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f27c9e169e354c018c68a6df2bf5c6e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234098a5f294e499abc87fefb7797fc"/>
  <p:tag name="KSO_WM_SLIDE_BACKGROUND_TYPE" val="bottomTop"/>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b013f2798ab148dd9506e980bc55a51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ca781820cf2476e8e424c70281feae0"/>
  <p:tag name="KSO_WM_SLIDE_BACKGROUND_TYPE" val="bottomTop"/>
</p:tagLst>
</file>

<file path=ppt/tags/tag123.xml><?xml version="1.0" encoding="utf-8"?>
<p:tagLst xmlns:p="http://schemas.openxmlformats.org/presentationml/2006/main">
  <p:tag name="KSO_WM_SLIDE_BACKGROUND_TYPE" val="bottomTop"/>
</p:tagLst>
</file>

<file path=ppt/tags/tag124.xml><?xml version="1.0" encoding="utf-8"?>
<p:tagLst xmlns:p="http://schemas.openxmlformats.org/presentationml/2006/main">
  <p:tag name="KSO_WM_SLIDE_BACKGROUND_TYPE" val="bottomTop"/>
</p:tagLst>
</file>

<file path=ppt/tags/tag125.xml><?xml version="1.0" encoding="utf-8"?>
<p:tagLst xmlns:p="http://schemas.openxmlformats.org/presentationml/2006/main">
  <p:tag name="KSO_WM_SLIDE_BACKGROUND_TYPE" val="bottomTop"/>
</p:tagLst>
</file>

<file path=ppt/tags/tag126.xml><?xml version="1.0" encoding="utf-8"?>
<p:tagLst xmlns:p="http://schemas.openxmlformats.org/presentationml/2006/main">
  <p:tag name="KSO_WM_SLIDE_BACKGROUND_TYPE" val="bottomTop"/>
</p:tagLst>
</file>

<file path=ppt/tags/tag127.xml><?xml version="1.0" encoding="utf-8"?>
<p:tagLst xmlns:p="http://schemas.openxmlformats.org/presentationml/2006/main">
  <p:tag name="KSO_WM_SLIDE_BACKGROUND_TYPE" val="bottomTop"/>
</p:tagLst>
</file>

<file path=ppt/tags/tag128.xml><?xml version="1.0" encoding="utf-8"?>
<p:tagLst xmlns:p="http://schemas.openxmlformats.org/presentationml/2006/main">
  <p:tag name="KSO_WM_SLIDE_BACKGROUND_TYPE" val="bottomTop"/>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281_5*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1"/>
  <p:tag name="KSO_WM_UNIT_DEC_AREA_ID" val="629d9ae124b742deb989a2a8254bcc1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7d61d5bcbfa49149204d26825e89b6b"/>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a80a4874763a4bb09a7af05466d06b1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ee563ceda14485c942149d2459b7626"/>
  <p:tag name="KSO_WM_SLIDE_BACKGROUND_TYPE" val="navigation"/>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0c58a3a65b9843f5aafa5284d703517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fce42a2f98e4fd5b6669435baa91082"/>
  <p:tag name="KSO_WM_SLIDE_BACKGROUND_TYPE" val="navigation"/>
</p:tagLst>
</file>

<file path=ppt/tags/tag132.xml><?xml version="1.0" encoding="utf-8"?>
<p:tagLst xmlns:p="http://schemas.openxmlformats.org/presentationml/2006/main">
  <p:tag name="KSO_WM_SLIDE_BACKGROUND_TYPE" val="navigation"/>
</p:tagLst>
</file>

<file path=ppt/tags/tag133.xml><?xml version="1.0" encoding="utf-8"?>
<p:tagLst xmlns:p="http://schemas.openxmlformats.org/presentationml/2006/main">
  <p:tag name="KSO_WM_SLIDE_BACKGROUND_TYPE" val="navigation"/>
</p:tagLst>
</file>

<file path=ppt/tags/tag134.xml><?xml version="1.0" encoding="utf-8"?>
<p:tagLst xmlns:p="http://schemas.openxmlformats.org/presentationml/2006/main">
  <p:tag name="KSO_WM_SLIDE_BACKGROUND_TYPE" val="navigation"/>
</p:tagLst>
</file>

<file path=ppt/tags/tag135.xml><?xml version="1.0" encoding="utf-8"?>
<p:tagLst xmlns:p="http://schemas.openxmlformats.org/presentationml/2006/main">
  <p:tag name="KSO_WM_SLIDE_BACKGROUND_TYPE" val="navigation"/>
</p:tagLst>
</file>

<file path=ppt/tags/tag136.xml><?xml version="1.0" encoding="utf-8"?>
<p:tagLst xmlns:p="http://schemas.openxmlformats.org/presentationml/2006/main">
  <p:tag name="KSO_WM_SLIDE_BACKGROUND_TYPE" val="navigation"/>
</p:tagLst>
</file>

<file path=ppt/tags/tag137.xml><?xml version="1.0" encoding="utf-8"?>
<p:tagLst xmlns:p="http://schemas.openxmlformats.org/presentationml/2006/main">
  <p:tag name="KSO_WM_SLIDE_BACKGROUND_TYPE" val="navigation"/>
</p:tagLst>
</file>

<file path=ppt/tags/tag138.xml><?xml version="1.0" encoding="utf-8"?>
<p:tagLst xmlns:p="http://schemas.openxmlformats.org/presentationml/2006/main">
  <p:tag name="KSO_WM_SLIDE_BACKGROUND_TYPE" val="navigation"/>
</p:tagLst>
</file>

<file path=ppt/tags/tag139.xml><?xml version="1.0" encoding="utf-8"?>
<p:tagLst xmlns:p="http://schemas.openxmlformats.org/presentationml/2006/main">
  <p:tag name="KSO_WM_SLIDE_BACKGROUND_TYPE" val="navigation"/>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281_5*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1"/>
  <p:tag name="KSO_WM_UNIT_DEC_AREA_ID" val="f527da6406444f2cb3850abd65fd765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7f6b944d06047999c53706ab08a98a6"/>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80a8916f2845472dba57c1eda50f85a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e9de2d8fa7348ffae84bfc85a4e25f4"/>
  <p:tag name="KSO_WM_SLIDE_BACKGROUND_TYPE" val="belt"/>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157ca6c832b94aa7a00aba88d9acbdc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a702161aa98481ba6214c9a68c09bfa"/>
  <p:tag name="KSO_WM_SLIDE_BACKGROUND_TYPE" val="belt"/>
</p:tagLst>
</file>

<file path=ppt/tags/tag143.xml><?xml version="1.0" encoding="utf-8"?>
<p:tagLst xmlns:p="http://schemas.openxmlformats.org/presentationml/2006/main">
  <p:tag name="KSO_WM_SLIDE_BACKGROUND_TYPE" val="belt"/>
</p:tagLst>
</file>

<file path=ppt/tags/tag144.xml><?xml version="1.0" encoding="utf-8"?>
<p:tagLst xmlns:p="http://schemas.openxmlformats.org/presentationml/2006/main">
  <p:tag name="KSO_WM_SLIDE_BACKGROUND_TYPE" val="belt"/>
</p:tagLst>
</file>

<file path=ppt/tags/tag145.xml><?xml version="1.0" encoding="utf-8"?>
<p:tagLst xmlns:p="http://schemas.openxmlformats.org/presentationml/2006/main">
  <p:tag name="KSO_WM_SLIDE_BACKGROUND_TYPE" val="belt"/>
</p:tagLst>
</file>

<file path=ppt/tags/tag146.xml><?xml version="1.0" encoding="utf-8"?>
<p:tagLst xmlns:p="http://schemas.openxmlformats.org/presentationml/2006/main">
  <p:tag name="KSO_WM_SLIDE_BACKGROUND_TYPE" val="belt"/>
</p:tagLst>
</file>

<file path=ppt/tags/tag147.xml><?xml version="1.0" encoding="utf-8"?>
<p:tagLst xmlns:p="http://schemas.openxmlformats.org/presentationml/2006/main">
  <p:tag name="KSO_WM_SLIDE_BACKGROUND_TYPE" val="belt"/>
</p:tagLst>
</file>

<file path=ppt/tags/tag148.xml><?xml version="1.0" encoding="utf-8"?>
<p:tagLst xmlns:p="http://schemas.openxmlformats.org/presentationml/2006/main">
  <p:tag name="KSO_WM_TEMPLATE_CATEGORY" val="custom"/>
  <p:tag name="KSO_WM_TEMPLATE_INDEX" val="20205281"/>
</p:tagLst>
</file>

<file path=ppt/tags/tag149.xml><?xml version="1.0" encoding="utf-8"?>
<p:tagLst xmlns:p="http://schemas.openxmlformats.org/presentationml/2006/main">
  <p:tag name="KSO_WM_TEMPLATE_CATEGORY" val="custom"/>
  <p:tag name="KSO_WM_TEMPLATE_INDEX" val="2020528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BEAUTIFY_FLAG" val="#wm#"/>
  <p:tag name="KSO_WM_TAG_VERSION" val="1.0"/>
  <p:tag name="KSO_WM_TEMPLATE_CATEGORY" val="custom"/>
  <p:tag name="KSO_WM_TEMPLATE_INDEX" val="2020528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5281_1*i*1"/>
  <p:tag name="KSO_WM_TEMPLATE_CATEGORY" val="custom"/>
  <p:tag name="KSO_WM_TEMPLATE_INDEX" val="20205281"/>
  <p:tag name="KSO_WM_UNIT_LAYERLEVEL" val="1"/>
  <p:tag name="KSO_WM_TAG_VERSION" val="1.0"/>
  <p:tag name="KSO_WM_BEAUTIFY_FLAG" val="#wm#"/>
  <p:tag name="KSO_WM_UNIT_BLOCK" val="0"/>
  <p:tag name="KSO_WM_UNIT_SM_LIMIT_TYPE" val="3"/>
  <p:tag name="KSO_WM_UNIT_DEC_AREA_ID" val="2e34b2b25d4e4a30bbded40fc7eebe5b"/>
  <p:tag name="KSO_WM_UNIT_DECORATE_INFO" val="{&quot;DecorateInfoH&quot;:{&quot;IsAbs&quot;:true},&quot;DecorateInfoW&quot;:{&quot;IsAbs&quot;:false},&quot;DecorateInfoX&quot;:{&quot;IsAbs&quot;:true,&quot;Pos&quot;:1},&quot;DecorateInfoY&quot;:{&quot;IsAbs&quot;:true,&quot;Pos&quot;:0},&quot;ReferentInfo&quot;:{&quot;Id&quot;:&quot;c980e97159444202a620411a5082c42f&quot;,&quot;X&quot;:{&quot;Pos&quot;:1},&quot;Y&quot;:{&quot;Pos&quot;:2}},&quot;whChangeMode&quot;:0}"/>
  <p:tag name="KSO_WM_CHIP_GROUPID" val="5f2a1e7645e1f15ec24fe43a"/>
  <p:tag name="KSO_WM_CHIP_XID" val="5f2a1e7645e1f15ec24fe43b"/>
  <p:tag name="KSO_WM_CHIP_FILLAREA_FILL_RULE" val="{&quot;fill_align&quot;:&quot;cm&quot;,&quot;fill_mode&quot;:&quot;adaptive&quot;,&quot;sacle_strategy&quot;:&quot;smart&quot;}"/>
  <p:tag name="KSO_WM_UNIT_DEC_SUPPORTCHANGEPIC" val="0"/>
  <p:tag name="KSO_WM_UNIT_DEC_CHANGEPICRESERVED" val="0"/>
  <p:tag name="KSO_WM_ASSEMBLE_CHIP_INDEX" val="e7f8d54b29ea4f68b5544b20392582ab"/>
  <p:tag name="KSO_WM_UNIT_LINE_FORE_SCHEMECOLOR_INDEX_BRIGHTNESS" val="0.25"/>
  <p:tag name="KSO_WM_UNIT_LINE_FORE_SCHEMECOLOR_INDEX" val="13"/>
  <p:tag name="KSO_WM_UNIT_LINE_FILL_TYPE" val="2"/>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1*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14"/>
  <p:tag name="KSO_WM_UNIT_TYPE" val="a"/>
  <p:tag name="KSO_WM_UNIT_INDEX" val="1"/>
  <p:tag name="KSO_WM_UNIT_ISNUMDGMTITLE" val="0"/>
  <p:tag name="KSO_WM_UNIT_PRESET_TEXT" val="家庭宠物养护手册"/>
  <p:tag name="KSO_WM_UNIT_BLOCK" val="0"/>
  <p:tag name="KSO_WM_UNIT_DEC_AREA_ID" val="4726afa3e65b4bf88819b5b759434b87"/>
  <p:tag name="KSO_WM_UNIT_DEFAULT_FONT" val="24;60;4"/>
  <p:tag name="KSO_WM_CHIP_GROUPID" val="5f2a1e7645e1f15ec24fe43a"/>
  <p:tag name="KSO_WM_CHIP_XID" val="5f2a1e7645e1f15ec24fe43b"/>
  <p:tag name="KSO_WM_CHIP_FILLAREA_FILL_RULE" val="{&quot;fill_align&quot;:&quot;cm&quot;,&quot;fill_mode&quot;:&quot;adaptive&quot;,&quot;sacle_strategy&quot;:&quot;smart&quot;}"/>
  <p:tag name="KSO_WM_ASSEMBLE_CHIP_INDEX" val="e7f8d54b29ea4f68b5544b20392582ab"/>
  <p:tag name="KSO_WM_UNIT_TEXT_FILL_FORE_SCHEMECOLOR_INDEX_BRIGHTNESS" val="0.15"/>
  <p:tag name="KSO_WM_UNIT_TEXT_FILL_FORE_SCHEMECOLOR_INDEX" val="13"/>
  <p:tag name="KSO_WM_UNIT_TEXT_FILL_TYPE" val="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1*b*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19"/>
  <p:tag name="KSO_WM_UNIT_TYPE" val="b"/>
  <p:tag name="KSO_WM_UNIT_INDEX" val="1"/>
  <p:tag name="KSO_WM_UNIT_ISNUMDGMTITLE" val="0"/>
  <p:tag name="KSO_WM_UNIT_PRESET_TEXT" val="此处添加副标题内容"/>
  <p:tag name="KSO_WM_UNIT_BLOCK" val="0"/>
  <p:tag name="KSO_WM_UNIT_DEC_AREA_ID" val="c980e97159444202a620411a5082c42f"/>
  <p:tag name="KSO_WM_UNIT_DEFAULT_FONT" val="18;24;2"/>
  <p:tag name="KSO_WM_CHIP_GROUPID" val="5f2a1e7645e1f15ec24fe43a"/>
  <p:tag name="KSO_WM_CHIP_XID" val="5f2a1e7645e1f15ec24fe43b"/>
  <p:tag name="KSO_WM_CHIP_FILLAREA_FILL_RULE" val="{&quot;fill_align&quot;:&quot;cm&quot;,&quot;fill_mode&quot;:&quot;adaptive&quot;,&quot;sacle_strategy&quot;:&quot;smart&quot;}"/>
  <p:tag name="KSO_WM_ASSEMBLE_CHIP_INDEX" val="e7f8d54b29ea4f68b5544b20392582ab"/>
  <p:tag name="KSO_WM_UNIT_TEXT_FILL_FORE_SCHEMECOLOR_INDEX_BRIGHTNESS" val="0.35"/>
  <p:tag name="KSO_WM_UNIT_TEXT_FILL_FORE_SCHEMECOLOR_INDEX" val="13"/>
  <p:tag name="KSO_WM_UNIT_TEXT_FILL_TYPE" val="1"/>
</p:tagLst>
</file>

<file path=ppt/tags/tag154.xml><?xml version="1.0" encoding="utf-8"?>
<p:tagLst xmlns:p="http://schemas.openxmlformats.org/presentationml/2006/main">
  <p:tag name="KSO_WM_SLIDE_ID" val="custom20205281_1"/>
  <p:tag name="KSO_WM_TEMPLATE_SUBCATEGORY" val="21"/>
  <p:tag name="KSO_WM_TEMPLATE_MASTER_TYPE" val="1"/>
  <p:tag name="KSO_WM_TEMPLATE_COLOR_TYPE" val="1"/>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05281"/>
  <p:tag name="KSO_WM_SLIDE_LAYOUT" val="a_b"/>
  <p:tag name="KSO_WM_SLIDE_LAYOUT_CNT" val="1_1"/>
  <p:tag name="KSO_WM_UNIT_SHOW_EDIT_AREA_INDICATION" val="1"/>
  <p:tag name="KSO_WM_TEMPLATE_THUMBS_INDEX" val="1、3、4、5、7、40"/>
  <p:tag name="KSO_WM_CHIP_INFOS" val="{&quot;layout_type&quot;:&quot;forleft&quot;,&quot;slide_type&quot;:[&quot;title&quot;],&quot;aspect_ratio&quot;:&quot;16:9&quot;}"/>
  <p:tag name="KSO_WM_CHIP_FILLPROP" val="[[{&quot;fill_id&quot;:&quot;d4089bcb58db42069348158c66880bc0&quot;,&quot;fill_align&quot;:&quot;cm&quot;,&quot;text_align&quot;:&quot;lm&quot;,&quot;text_direction&quot;:&quot;horizontal&quot;,&quot;chip_types&quot;:[&quot;text&quot;,&quot;header&quot;]}]]"/>
  <p:tag name="KSO_WM_CHIP_DECFILLPROP" val="[]"/>
  <p:tag name="KSO_WM_CHIP_XID" val="5ebe041a0ac41c4a0a52557b"/>
  <p:tag name="KSO_WM_CHIP_GROUPID" val="5ebf6661ddc3daf3fef3f760"/>
  <p:tag name="KSO_WM_SLIDE_LAYOUT_INFO" val="{&quot;id&quot;:&quot;2020-11-26T16:18:21&quot;,&quot;maxSize&quot;:{&quot;size1&quot;:62.85377762405961},&quot;minSize&quot;:{&quot;size1&quot;:51.45377762405962},&quot;normalSize&quot;:{&quot;size1&quot;:58.55377762405961},&quot;subLayout&quot;:[{&quot;id&quot;:&quot;2020-11-26T16:18:21&quot;,&quot;margin&quot;:{&quot;bottom&quot;:0.20331741869449615,&quot;left&quot;:3.386747360229492,&quot;right&quot;:17.074365615844727,&quot;top&quot;:5.821568489074707},&quot;type&quot;:0},{&quot;id&quot;:&quot;2020-11-26T16:18:21&quot;,&quot;margin&quot;:{&quot;bottom&quot;:5.821590900421143,&quot;left&quot;:3.386747360229492,&quot;right&quot;:17.074365615844727,&quot;top&quot;:0.2784408628940582},&quot;type&quot;:0}],&quot;type&quot;:0}"/>
  <p:tag name="KSO_WM_SLIDE_BK_DARK_LIGHT" val="2"/>
  <p:tag name="KSO_WM_SLIDE_BACKGROUND_TYPE" val="general"/>
  <p:tag name="KSO_WM_SLIDE_SUPPORT_FEATURE_TYPE" val="0"/>
  <p:tag name="KSO_WM_TEMPLATE_MASTER_THUMB_INDEX" val="13"/>
  <p:tag name="KSO_WM_CHIP_COLORING" val="1"/>
  <p:tag name="KSO_WM_TEMPLATE_ASSEMBLE_XID" val="5fbf64c69532eafaafd417e2"/>
  <p:tag name="KSO_WM_TEMPLATE_ASSEMBLE_GROUPID" val="5fbf1fd79532eafaafd2988c"/>
  <p:tag name="KSO_WM_SLIDE_SIZE" val="380*460"/>
  <p:tag name="KSO_WM_SLIDE_POSITION" val="60*39"/>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5281_7*i*1"/>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c36f22e2748f46f3a8ca6b835231b73a"/>
  <p:tag name="KSO_WM_UNIT_DECORATE_INFO" val="{&quot;DecorateInfoH&quot;:{&quot;IsAbs&quot;:true},&quot;DecorateInfoW&quot;:{&quot;IsAbs&quot;:true},&quot;DecorateInfoX&quot;:{&quot;IsAbs&quot;:true,&quot;Pos&quot;:2},&quot;DecorateInfoY&quot;:{&quot;IsAbs&quot;:true,&quot;Pos&quot;:0},&quot;ReferentInfo&quot;:{&quot;Id&quot;:&quot;933cf5ac4a0c4657b2fa732c8e832c36&quot;,&quot;X&quot;:{&quot;Pos&quot;:2},&quot;Y&quot;:{&quot;Pos&quot;:2}},&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5281_7*i*2"/>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82de95612db34cb885b0a6a0649fbf1e"/>
  <p:tag name="KSO_WM_UNIT_DECORATE_INFO" val="{&quot;DecorateInfoH&quot;:{&quot;IsAbs&quot;:true},&quot;DecorateInfoW&quot;:{&quot;IsAbs&quot;:true},&quot;DecorateInfoX&quot;:{&quot;IsAbs&quot;:true,&quot;Pos&quot;:0},&quot;DecorateInfoY&quot;:{&quot;IsAbs&quot;:true,&quot;Pos&quot;:2},&quot;ReferentInfo&quot;:{&quot;Id&quot;:&quot;933cf5ac4a0c4657b2fa732c8e832c36&quot;,&quot;X&quot;:{&quot;Pos&quot;:0},&quot;Y&quot;:{&quot;Pos&quot;:0}},&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7*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42"/>
  <p:tag name="KSO_WM_UNIT_TYPE" val="a"/>
  <p:tag name="KSO_WM_UNIT_INDEX" val="1"/>
  <p:tag name="KSO_WM_UNIT_ISNUMDGMTITLE" val="0"/>
  <p:tag name="KSO_WM_UNIT_PRESET_TEXT" val="单击此处可以编辑与添加低于大约三十字的章节标题"/>
  <p:tag name="KSO_WM_UNIT_BLOCK" val="0"/>
  <p:tag name="KSO_WM_UNIT_DEC_AREA_ID" val="933cf5ac4a0c4657b2fa732c8e832c36"/>
  <p:tag name="KSO_WM_CHIP_GROUPID" val="5f2a4d1d1f3c142e57c6bacd"/>
  <p:tag name="KSO_WM_CHIP_XID" val="5f2a4d1d1f3c142e57c6bace"/>
  <p:tag name="KSO_WM_CHIP_FILLAREA_FILL_RULE" val="{&quot;fill_align&quot;:&quot;cm&quot;,&quot;fill_mode&quot;:&quot;adaptive&quot;,&quot;sacle_strategy&quot;:&quot;smart&quot;}"/>
  <p:tag name="KSO_WM_ASSEMBLE_CHIP_INDEX" val="f8c7e8916c29420897b8dff624572747"/>
  <p:tag name="KSO_WM_UNIT_TEXT_FILL_FORE_SCHEMECOLOR_INDEX_BRIGHTNESS" val="0.15"/>
  <p:tag name="KSO_WM_UNIT_TEXT_FILL_FORE_SCHEMECOLOR_INDEX" val="13"/>
  <p:tag name="KSO_WM_UNIT_TEXT_FILL_TYPE" val="1"/>
</p:tagLst>
</file>

<file path=ppt/tags/tag158.xml><?xml version="1.0" encoding="utf-8"?>
<p:tagLst xmlns:p="http://schemas.openxmlformats.org/presentationml/2006/main">
  <p:tag name="KSO_WM_TEMPLATE_THUMBS_INDEX" val="1、9"/>
  <p:tag name="KSO_WM_SLIDE_TYPE" val="sectionTitle"/>
  <p:tag name="KSO_WM_TEMPLATE_SUBCATEGORY" val="21"/>
  <p:tag name="KSO_WM_TEMPLATE_COLOR_TYPE" val="1"/>
  <p:tag name="KSO_WM_TAG_VERSION" val="1.0"/>
  <p:tag name="KSO_WM_SLIDE_SUBTYPE" val="pureTxt"/>
  <p:tag name="KSO_WM_SLIDE_ITEM_CNT" val="0"/>
  <p:tag name="KSO_WM_BEAUTIFY_FLAG" val="#wm#"/>
  <p:tag name="KSO_WM_TEMPLATE_INDEX" val="20205281"/>
  <p:tag name="KSO_WM_TEMPLATE_CATEGORY" val="custom"/>
  <p:tag name="KSO_WM_SLIDE_INDEX" val="7"/>
  <p:tag name="KSO_WM_SLIDE_ID" val="custom20205281_7"/>
  <p:tag name="KSO_WM_TEMPLATE_MASTER_TYPE" val="1"/>
  <p:tag name="KSO_WM_SLIDE_LAYOUT" val="a"/>
  <p:tag name="KSO_WM_SLIDE_LAYOUT_CNT" val="1"/>
  <p:tag name="KSO_WM_SLIDE_BACKGROUND_TYPE" val="general"/>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1-26T16:18:18&quot;,&quot;margin&quot;:{&quot;bottom&quot;:6.454479694366455,&quot;left&quot;:12.8480224609375,&quot;right&quot;:2.5553529262542725,&quot;top&quot;:6.592935085296631},&quot;type&quot;:0}"/>
  <p:tag name="KSO_WM_SLIDE_BK_DARK_LIGHT" val="2"/>
  <p:tag name="KSO_WM_SLIDE_SUPPORT_FEATURE_TYPE" val="0"/>
  <p:tag name="KSO_WM_TEMPLATE_ASSEMBLE_XID" val="5fbf64c69532eafaafd417d9"/>
  <p:tag name="KSO_WM_TEMPLATE_ASSEMBLE_GROUPID" val="5fbf1fd79532eafaafd2988c"/>
</p:tagLst>
</file>

<file path=ppt/tags/tag159.xml><?xml version="1.0" encoding="utf-8"?>
<p:tagLst xmlns:p="http://schemas.openxmlformats.org/presentationml/2006/main">
  <p:tag name="KSO_WM_UNIT_COLOR_SCHEME_SHAPE_ID" val="20"/>
  <p:tag name="KSO_WM_UNIT_COLOR_SCHEME_PARENT_PAGE" val="0_4"/>
  <p:tag name="KSO_WM_UNIT_ISCONTENTSTITLE" val="1"/>
  <p:tag name="KSO_WM_UNIT_PRESET_TEXT" val="目录/CONTENTS"/>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custom20205281_2*a*1"/>
  <p:tag name="KSO_WM_TEMPLATE_CATEGORY" val="custom"/>
  <p:tag name="KSO_WM_TEMPLATE_INDEX" val="20205281"/>
  <p:tag name="KSO_WM_UNIT_LAYERLEVEL" val="1"/>
  <p:tag name="KSO_WM_TAG_VERSION" val="1.0"/>
  <p:tag name="KSO_WM_BEAUTIFY_FLAG" val="#wm#"/>
  <p:tag name="KSO_WM_UNIT_ISNUMDGMTITLE" val="0"/>
  <p:tag name="KSO_WM_CHIP_GROUPID" val="5ec7aebb8193540dcf6eab75"/>
  <p:tag name="KSO_WM_CHIP_XID" val="5ec7aebb8193540dcf6eab76"/>
  <p:tag name="KSO_WM_UNIT_DEC_AREA_ID" val="c32be68700f04aa487d5ca09d884ce01"/>
  <p:tag name="KSO_WM_CHIP_FILLAREA_FILL_RULE" val="{&quot;fill_align&quot;:&quot;lm&quot;,&quot;fill_mode&quot;:&quot;adaptive&quot;,&quot;sacle_strategy&quot;:&quot;smart&quot;}"/>
  <p:tag name="KSO_WM_ASSEMBLE_CHIP_INDEX" val="f7072b4c264e48f2b58330ab86db2f75"/>
  <p:tag name="KSO_WM_UNIT_TEXT_FILL_FORE_SCHEMECOLOR_INDEX_BRIGHTNESS" val="0"/>
  <p:tag name="KSO_WM_UNIT_TEXT_FILL_FORE_SCHEMECOLOR_INDEX" val="5"/>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UNIT_ISCONTENTSTITLE" val="0"/>
  <p:tag name="KSO_WM_UNIT_ISNUMDGMTITLE" val="0"/>
  <p:tag name="KSO_WM_UNIT_SUBTYPE" val="a"/>
  <p:tag name="KSO_WM_UNIT_PRESET_TEXT" val="标题"/>
  <p:tag name="KSO_WM_UNIT_NOCLEAR" val="0"/>
  <p:tag name="KSO_WM_UNIT_VALUE" val="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5281_2*l_h_f*1_1_1"/>
  <p:tag name="KSO_WM_TEMPLATE_CATEGORY" val="custom"/>
  <p:tag name="KSO_WM_TEMPLATE_INDEX" val="20205281"/>
  <p:tag name="KSO_WM_UNIT_LAYERLEVEL" val="1_1_1"/>
  <p:tag name="KSO_WM_TAG_VERSION" val="1.0"/>
  <p:tag name="KSO_WM_CHIP_GROUPID" val="5f707df00ff15d9a40ebae87"/>
  <p:tag name="KSO_WM_CHIP_XID" val="5f707df00ff15d9a40ebae88"/>
  <p:tag name="KSO_WM_UNIT_DEC_AREA_ID" val="50c7e1da9fbc4fbc9634deea291e9dc2"/>
  <p:tag name="KSO_WM_CHIP_FILLAREA_FILL_RULE" val="{&quot;fill_align&quot;:&quot;lm&quot;,&quot;fill_mode&quot;:&quot;adaptive&quot;,&quot;sacle_strategy&quot;:&quot;stretch&quot;}"/>
  <p:tag name="KSO_WM_ASSEMBLE_CHIP_INDEX" val="54c022dbeaef45cb9194d82f87fb8991"/>
  <p:tag name="KSO_WM_UNIT_TEXT_FILL_FORE_SCHEMECOLOR_INDEX_BRIGHTNESS" val="0"/>
  <p:tag name="KSO_WM_UNIT_TEXT_FILL_FORE_SCHEMECOLOR_INDEX" val="13"/>
  <p:tag name="KSO_WM_UNIT_TEXT_FILL_TYPE" val="1"/>
  <p:tag name="KSO_WM_UNIT_USESOURCEFORMAT_APPLY" val="1"/>
  <p:tag name="KSO_WM_DIAGRAM_VIRTUALLY_FRAME" val="{&quot;height&quot;:252.05000000000004,&quot;left&quot;:421.2541732283465,&quot;top&quot;:134.82503937007874,&quot;width&quot;:456.9000857312823}"/>
</p:tagLst>
</file>

<file path=ppt/tags/tag161.xml><?xml version="1.0" encoding="utf-8"?>
<p:tagLst xmlns:p="http://schemas.openxmlformats.org/presentationml/2006/main">
  <p:tag name="KSO_WM_BEAUTIFY_FLAG" val="#wm#"/>
  <p:tag name="KSO_WM_TEMPLATE_CATEGORY" val="custom"/>
  <p:tag name="KSO_WM_TEMPLATE_INDEX" val="20205281"/>
  <p:tag name="KSO_WM_CHIP_INFOS" val="{&quot;layout_type&quot;:&quot;forright3&quot;,&quot;slide_type&quot;:[&quot;contents&quot;],&quot;aspect_ratio&quot;:&quot;16:9&quot;}"/>
  <p:tag name="KSO_WM_CHIP_XID" val="5ebe041a0ac41c4a0a525584"/>
  <p:tag name="KSO_WM_CHIP_FILLPROP" val="[[{&quot;fill_id&quot;:&quot;5bd8f18c25e24c05bb7579581f147ba3&quot;,&quot;fill_align&quot;:&quot;lm&quot;,&quot;text_align&quot;:&quot;lm&quot;,&quot;text_direction&quot;:&quot;horizontal&quot;,&quot;chip_types&quot;:[&quot;catalogtitle&quot;]},{&quot;fill_id&quot;:&quot;9570330f79eb4c549d68026aebbae7da&quot;,&quot;fill_align&quot;:&quot;lm&quot;,&quot;text_align&quot;:&quot;lm&quot;,&quot;text_direction&quot;:&quot;horizontal&quot;,&quot;chip_types&quot;:[&quot;diagram&quot;]}],[{&quot;fill_id&quot;:&quot;5bd8f18c25e24c05bb7579581f147ba3&quot;,&quot;fill_align&quot;:&quot;cm&quot;,&quot;text_align&quot;:&quot;cm&quot;,&quot;text_direction&quot;:&quot;horizontal&quot;,&quot;chip_types&quot;:[&quot;catalogtitle&quot;]},{&quot;fill_id&quot;:&quot;9570330f79eb4c549d68026aebbae7da&quot;,&quot;fill_align&quot;:&quot;lm&quot;,&quot;text_align&quot;:&quot;lm&quot;,&quot;text_direction&quot;:&quot;horizontal&quot;,&quot;chip_types&quot;:[&quot;diagram&quot;]}],[{&quot;fill_id&quot;:&quot;5bd8f18c25e24c05bb7579581f147ba3&quot;,&quot;fill_align&quot;:&quot;cm&quot;,&quot;text_align&quot;:&quot;cm&quot;,&quot;text_direction&quot;:&quot;horizontal&quot;,&quot;chip_types&quot;:[&quot;catalogtitle&quot;]},{&quot;fill_id&quot;:&quot;9570330f79eb4c549d68026aebbae7da&quot;,&quot;fill_align&quot;:&quot;cm&quot;,&quot;text_align&quot;:&quot;lm&quot;,&quot;text_direction&quot;:&quot;horizontal&quot;,&quot;chip_types&quot;:[&quot;diagram&quot;]}]]"/>
  <p:tag name="KSO_WM_CHIP_DECFILLPROP" val="[]"/>
  <p:tag name="KSO_WM_SLIDE_ID" val="custom20205281_2"/>
  <p:tag name="KSO_WM_TEMPLATE_SUBCATEGORY" val="21"/>
  <p:tag name="KSO_WM_TEMPLATE_MASTER_TYPE" val="1"/>
  <p:tag name="KSO_WM_TEMPLATE_COLOR_TYPE" val="1"/>
  <p:tag name="KSO_WM_SLIDE_ITEM_CNT" val="2"/>
  <p:tag name="KSO_WM_SLIDE_INDEX" val="2"/>
  <p:tag name="KSO_WM_TAG_VERSION" val="1.0"/>
  <p:tag name="KSO_WM_SLIDE_LAYOUT" val="a_l"/>
  <p:tag name="KSO_WM_SLIDE_LAYOUT_CNT" val="1_1"/>
  <p:tag name="KSO_WM_CHIP_GROUPID" val="5ebf6661ddc3daf3fef3f760"/>
  <p:tag name="KSO_WM_SLIDE_BK_DARK_LIGHT" val="2"/>
  <p:tag name="KSO_WM_SLIDE_BACKGROUND_TYPE" val="general"/>
  <p:tag name="KSO_WM_DIAGRAM_GROUP_CODE" val="l1-1"/>
  <p:tag name="KSO_WM_SLIDE_DIAGTYPE" val="l"/>
  <p:tag name="KSO_WM_SLIDE_SUPPORT_FEATURE_TYPE" val="0"/>
  <p:tag name="KSO_WM_SLIDE_TYPE" val="contents"/>
  <p:tag name="KSO_WM_CHIP_COLORING" val="1"/>
  <p:tag name="KSO_WM_SLIDE_SUBTYPE" val="diag"/>
  <p:tag name="KSO_WM_TEMPLATE_ASSEMBLE_XID" val="5fbf64c69532eafaafd417fb"/>
  <p:tag name="KSO_WM_TEMPLATE_ASSEMBLE_GROUPID" val="5fbf1fd79532eafaafd2988c"/>
  <p:tag name="KSO_WM_SLIDE_SIZE" val="348*384"/>
  <p:tag name="KSO_WM_SLIDE_POSITION" val="546*36"/>
  <p:tag name="KSO_WM_SLIDE_RATIO" val="1.777778"/>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 name="KSO_WM_SLIDE_BACKGROUND_TYPE" val="general"/>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 name="KSO_WM_SLIDE_BACKGROUND_TYPE" val="general"/>
</p:tagLst>
</file>

<file path=ppt/tags/tag164.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165.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2"/>
  <p:tag name="KSO_WM_UNIT_TEXT_FILL_TYPE" val="1"/>
</p:tagLst>
</file>

<file path=ppt/tags/tag166.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2"/>
  <p:tag name="KSO_WM_UNIT_TEXT_FILL_TYPE" val="1"/>
</p:tagLst>
</file>

<file path=ppt/tags/tag167.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2"/>
  <p:tag name="KSO_WM_UNIT_TEXT_FILL_TYPE" val="1"/>
</p:tagLst>
</file>

<file path=ppt/tags/tag168.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2"/>
  <p:tag name="KSO_WM_UNIT_TEXT_FILL_TYPE" val="1"/>
</p:tagLst>
</file>

<file path=ppt/tags/tag169.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Lst>
</file>

<file path=ppt/tags/tag171.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Lst>
</file>

<file path=ppt/tags/tag172.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Lst>
</file>

<file path=ppt/tags/tag173.xml><?xml version="1.0" encoding="utf-8"?>
<p:tagLst xmlns:p="http://schemas.openxmlformats.org/presentationml/2006/main">
  <p:tag name="KSO_WM_UNIT_LINE_FORE_SCHEMECOLOR_INDEX_BRIGHTNESS" val="0"/>
  <p:tag name="KSO_WM_UNIT_LINE_FORE_SCHEMECOLOR_INDEX" val="7"/>
  <p:tag name="KSO_WM_UNIT_LINE_FILL_TYPE" val="2"/>
</p:tagLst>
</file>

<file path=ppt/tags/tag174.xml><?xml version="1.0" encoding="utf-8"?>
<p:tagLst xmlns:p="http://schemas.openxmlformats.org/presentationml/2006/main">
  <p:tag name="KSO_WM_UNIT_LINE_FORE_SCHEMECOLOR_INDEX_BRIGHTNESS" val="0"/>
  <p:tag name="KSO_WM_UNIT_LINE_FORE_SCHEMECOLOR_INDEX" val="5"/>
  <p:tag name="KSO_WM_UNIT_LINE_FILL_TYPE" val="2"/>
</p:tagLst>
</file>

<file path=ppt/tags/tag175.xml><?xml version="1.0" encoding="utf-8"?>
<p:tagLst xmlns:p="http://schemas.openxmlformats.org/presentationml/2006/main">
  <p:tag name="KSO_WM_UNIT_LINE_FORE_SCHEMECOLOR_INDEX_BRIGHTNESS" val="0"/>
  <p:tag name="KSO_WM_UNIT_LINE_FORE_SCHEMECOLOR_INDEX" val="14"/>
  <p:tag name="KSO_WM_UNIT_LINE_FILL_TYPE" val="2"/>
</p:tagLst>
</file>

<file path=ppt/tags/tag176.xml><?xml version="1.0" encoding="utf-8"?>
<p:tagLst xmlns:p="http://schemas.openxmlformats.org/presentationml/2006/main">
  <p:tag name="KSO_WM_UNIT_TEXT_FILL_FORE_SCHEMECOLOR_INDEX_BRIGHTNESS" val="-0.25"/>
  <p:tag name="KSO_WM_UNIT_TEXT_FILL_FORE_SCHEMECOLOR_INDEX" val="8"/>
  <p:tag name="KSO_WM_UNIT_TEXT_FILL_TYPE" val="1"/>
</p:tagLst>
</file>

<file path=ppt/tags/tag177.xml><?xml version="1.0" encoding="utf-8"?>
<p:tagLst xmlns:p="http://schemas.openxmlformats.org/presentationml/2006/main">
  <p:tag name="KSO_WM_UNIT_TEXT_FILL_FORE_SCHEMECOLOR_INDEX_BRIGHTNESS" val="0.35"/>
  <p:tag name="KSO_WM_UNIT_TEXT_FILL_FORE_SCHEMECOLOR_INDEX" val="13"/>
  <p:tag name="KSO_WM_UNIT_TEXT_FILL_TYPE" val="1"/>
</p:tagLst>
</file>

<file path=ppt/tags/tag178.xml><?xml version="1.0" encoding="utf-8"?>
<p:tagLst xmlns:p="http://schemas.openxmlformats.org/presentationml/2006/main">
  <p:tag name="KSO_WM_BEAUTIFY_FLAG" val="#wm#"/>
  <p:tag name="KSO_WM_TEMPLATE_CATEGORY" val="custom"/>
  <p:tag name="KSO_WM_TEMPLATE_INDEX" val="20205081"/>
  <p:tag name="KSO_WM_SLIDE_BACKGROUND_TYPE" val="general"/>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5281_7*i*1"/>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c36f22e2748f46f3a8ca6b835231b73a"/>
  <p:tag name="KSO_WM_UNIT_DECORATE_INFO" val="{&quot;DecorateInfoH&quot;:{&quot;IsAbs&quot;:true},&quot;DecorateInfoW&quot;:{&quot;IsAbs&quot;:true},&quot;DecorateInfoX&quot;:{&quot;IsAbs&quot;:true,&quot;Pos&quot;:2},&quot;DecorateInfoY&quot;:{&quot;IsAbs&quot;:true,&quot;Pos&quot;:0},&quot;ReferentInfo&quot;:{&quot;Id&quot;:&quot;933cf5ac4a0c4657b2fa732c8e832c36&quot;,&quot;X&quot;:{&quot;Pos&quot;:2},&quot;Y&quot;:{&quot;Pos&quot;:2}},&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5281_7*i*2"/>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82de95612db34cb885b0a6a0649fbf1e"/>
  <p:tag name="KSO_WM_UNIT_DECORATE_INFO" val="{&quot;DecorateInfoH&quot;:{&quot;IsAbs&quot;:true},&quot;DecorateInfoW&quot;:{&quot;IsAbs&quot;:true},&quot;DecorateInfoX&quot;:{&quot;IsAbs&quot;:true,&quot;Pos&quot;:0},&quot;DecorateInfoY&quot;:{&quot;IsAbs&quot;:true,&quot;Pos&quot;:2},&quot;ReferentInfo&quot;:{&quot;Id&quot;:&quot;933cf5ac4a0c4657b2fa732c8e832c36&quot;,&quot;X&quot;:{&quot;Pos&quot;:0},&quot;Y&quot;:{&quot;Pos&quot;:0}},&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7*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42"/>
  <p:tag name="KSO_WM_UNIT_TYPE" val="a"/>
  <p:tag name="KSO_WM_UNIT_INDEX" val="1"/>
  <p:tag name="KSO_WM_UNIT_ISNUMDGMTITLE" val="0"/>
  <p:tag name="KSO_WM_UNIT_PRESET_TEXT" val="单击此处可以编辑与添加低于大约三十字的章节标题"/>
  <p:tag name="KSO_WM_UNIT_BLOCK" val="0"/>
  <p:tag name="KSO_WM_UNIT_DEC_AREA_ID" val="933cf5ac4a0c4657b2fa732c8e832c36"/>
  <p:tag name="KSO_WM_CHIP_GROUPID" val="5f2a4d1d1f3c142e57c6bacd"/>
  <p:tag name="KSO_WM_CHIP_XID" val="5f2a4d1d1f3c142e57c6bace"/>
  <p:tag name="KSO_WM_CHIP_FILLAREA_FILL_RULE" val="{&quot;fill_align&quot;:&quot;cm&quot;,&quot;fill_mode&quot;:&quot;adaptive&quot;,&quot;sacle_strategy&quot;:&quot;smart&quot;}"/>
  <p:tag name="KSO_WM_ASSEMBLE_CHIP_INDEX" val="f8c7e8916c29420897b8dff624572747"/>
  <p:tag name="KSO_WM_UNIT_TEXT_FILL_FORE_SCHEMECOLOR_INDEX_BRIGHTNESS" val="0.15"/>
  <p:tag name="KSO_WM_UNIT_TEXT_FILL_FORE_SCHEMECOLOR_INDEX" val="13"/>
  <p:tag name="KSO_WM_UNIT_TEXT_FILL_TYPE" val="1"/>
</p:tagLst>
</file>

<file path=ppt/tags/tag182.xml><?xml version="1.0" encoding="utf-8"?>
<p:tagLst xmlns:p="http://schemas.openxmlformats.org/presentationml/2006/main">
  <p:tag name="KSO_WM_BEAUTIFY_FLAG" val="#wm#"/>
  <p:tag name="KSO_WM_TEMPLATE_CATEGORY" val="custom"/>
  <p:tag name="KSO_WM_TEMPLATE_INDEX" val="20205281"/>
  <p:tag name="KSO_WM_SLIDE_ID" val="custom20205281_7"/>
  <p:tag name="KSO_WM_TEMPLATE_SUBCATEGORY" val="21"/>
  <p:tag name="KSO_WM_TEMPLATE_MASTER_TYPE" val="1"/>
  <p:tag name="KSO_WM_TEMPLATE_COLOR_TYPE" val="1"/>
  <p:tag name="KSO_WM_SLIDE_ITEM_CNT" val="0"/>
  <p:tag name="KSO_WM_SLIDE_INDEX" val="7"/>
  <p:tag name="KSO_WM_TAG_VERSION" val="1.0"/>
  <p:tag name="KSO_WM_SLIDE_LAYOUT" val="a"/>
  <p:tag name="KSO_WM_SLIDE_LAYOUT_CNT" val="1"/>
  <p:tag name="KSO_WM_CHIP_INFOS" val="{&quot;layout_type&quot;:&quot;forright2&quot;,&quot;slide_type&quot;:[&quot;sectionTitle&quot;],&quot;aspect_ratio&quot;:&quot;16:9&quot;}"/>
  <p:tag name="KSO_WM_CHIP_FILLPROP" val="[[{&quot;fill_id&quot;:&quot;c8df1a3465854d8b966b02b3af772576&quot;,&quot;fill_align&quot;:&quot;cm&quot;,&quot;text_align&quot;:&quot;lm&quot;,&quot;text_direction&quot;:&quot;horizontal&quot;,&quot;chip_types&quot;:[&quot;text&quot;,&quot;header&quot;]}]]"/>
  <p:tag name="KSO_WM_CHIP_DECFILLPROP" val="[]"/>
  <p:tag name="KSO_WM_CHIP_XID" val="5ebe041a0ac41c4a0a525598"/>
  <p:tag name="KSO_WM_CHIP_GROUPID" val="5ebf6661ddc3daf3fef3f760"/>
  <p:tag name="KSO_WM_SLIDE_LAYOUT_INFO" val="{&quot;id&quot;:&quot;2020-11-26T16:18:18&quot;,&quot;margin&quot;:{&quot;bottom&quot;:6.454479694366455,&quot;left&quot;:12.8480224609375,&quot;right&quot;:2.5553529262542725,&quot;top&quot;:6.592935085296631},&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5fbf64c69532eafaafd417d9"/>
  <p:tag name="KSO_WM_TEMPLATE_ASSEMBLE_GROUPID" val="5fbf1fd79532eafaafd2988c"/>
  <p:tag name="KSO_WM_SLIDE_SIZE" val="540*400"/>
  <p:tag name="KSO_WM_SLIDE_POSITION" val="380*69"/>
</p:tagLst>
</file>

<file path=ppt/tags/tag18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20.0470078740158,&quot;left&quot;:83.13535433070865,&quot;top&quot;:98.8,&quot;width&quot;:794.55377952755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8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20.0470078740158,&quot;left&quot;:83.13535433070865,&quot;top&quot;:98.8,&quot;width&quot;:794.55377952755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85.xml><?xml version="1.0" encoding="utf-8"?>
<p:tagLst xmlns:p="http://schemas.openxmlformats.org/presentationml/2006/main">
  <p:tag name="KSO_WM_DIAGRAM_VIRTUALLY_FRAME" val="{&quot;height&quot;:420.0470078740158,&quot;left&quot;:83.13535433070865,&quot;top&quot;:98.8,&quot;width&quot;:794.553779527559}"/>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825467708\&quot;,\&quot;product_name\&quot;:\&quot;\&quot;,\&quot;intention_code\&quot;:\&quot;\&quot;}&quot;}*gallery_gallery_ai_v2.1.5_ONLINE*6ad33b34f7c0cc04ce469df278916061-slide-0"/>
  <p:tag name="KSO_WM_UNIT_LINE_FILL_TYPE" val="2"/>
  <p:tag name="KSO_WM_UNIT_USESOURCEFORMAT_APPLY" val="1"/>
</p:tagLst>
</file>

<file path=ppt/tags/tag186.xml><?xml version="1.0" encoding="utf-8"?>
<p:tagLst xmlns:p="http://schemas.openxmlformats.org/presentationml/2006/main">
  <p:tag name="KSO_WM_DIAGRAM_VIRTUALLY_FRAME" val="{&quot;height&quot;:420.0470078740158,&quot;left&quot;:83.13535433070865,&quot;top&quot;:98.8,&quot;width&quot;:794.553779527559}"/>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187.xml><?xml version="1.0" encoding="utf-8"?>
<p:tagLst xmlns:p="http://schemas.openxmlformats.org/presentationml/2006/main">
  <p:tag name="KSO_WM_DIAGRAM_VIRTUALLY_FRAME" val="{&quot;height&quot;:420.0470078740158,&quot;left&quot;:83.13535433070865,&quot;top&quot;:98.8,&quot;width&quot;:794.553779527559}"/>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1192888808\&quot;,\&quot;product_name\&quot;:\&quot;\&quot;,\&quot;intention_code\&quot;:\&quot;\&quot;}&quot;}*gallery_gallery_ai_v2.1.5_ONLINE*6ad33b34f7c0cc04ce469df278916061-slide-0"/>
  <p:tag name="KSO_WM_UNIT_LINE_FILL_TYPE" val="2"/>
  <p:tag name="KSO_WM_UNIT_USESOURCEFORMAT_APPLY" val="1"/>
</p:tagLst>
</file>

<file path=ppt/tags/tag188.xml><?xml version="1.0" encoding="utf-8"?>
<p:tagLst xmlns:p="http://schemas.openxmlformats.org/presentationml/2006/main">
  <p:tag name="KSO_WM_DIAGRAM_VIRTUALLY_FRAME" val="{&quot;height&quot;:420.0470078740158,&quot;left&quot;:83.13535433070865,&quot;top&quot;:98.8,&quot;width&quot;:794.553779527559}"/>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18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20.0470078740158,&quot;left&quot;:83.13535433070865,&quot;top&quot;:98.8,&quot;width&quot;:794.55377952755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20.0470078740158,&quot;left&quot;:83.13535433070865,&quot;top&quot;:98.8,&quot;width&quot;:794.55377952755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91.xml><?xml version="1.0" encoding="utf-8"?>
<p:tagLst xmlns:p="http://schemas.openxmlformats.org/presentationml/2006/main">
  <p:tag name="KSO_WM_DIAGRAM_VIRTUALLY_FRAME" val="{&quot;height&quot;:420.0470078740158,&quot;left&quot;:83.13535433070865,&quot;top&quot;:98.8,&quot;width&quot;:794.553779527559}"/>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1186326811\&quot;,\&quot;product_name\&quot;:\&quot;\&quot;,\&quot;intention_code\&quot;:\&quot;\&quot;}&quot;}*gallery_gallery_ai_v2.1.5_ONLINE*6ad33b34f7c0cc04ce469df278916061-slide-0"/>
  <p:tag name="KSO_WM_UNIT_LINE_FILL_TYPE" val="2"/>
  <p:tag name="KSO_WM_UNIT_USESOURCEFORMAT_APPLY" val="1"/>
</p:tagLst>
</file>

<file path=ppt/tags/tag192.xml><?xml version="1.0" encoding="utf-8"?>
<p:tagLst xmlns:p="http://schemas.openxmlformats.org/presentationml/2006/main">
  <p:tag name="KSO_WM_DIAGRAM_VIRTUALLY_FRAME" val="{&quot;height&quot;:420.0470078740158,&quot;left&quot;:83.13535433070865,&quot;top&quot;:98.8,&quot;width&quot;:794.553779527559}"/>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19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20.0470078740158,&quot;left&quot;:83.13535433070865,&quot;top&quot;:98.8,&quot;width&quot;:794.55377952755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9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20.0470078740158,&quot;left&quot;:83.13535433070865,&quot;top&quot;:98.8,&quot;width&quot;:794.55377952755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95.xml><?xml version="1.0" encoding="utf-8"?>
<p:tagLst xmlns:p="http://schemas.openxmlformats.org/presentationml/2006/main">
  <p:tag name="KSO_WM_DIAGRAM_VIRTUALLY_FRAME" val="{&quot;height&quot;:420.0470078740158,&quot;left&quot;:83.13535433070865,&quot;top&quot;:98.8,&quot;width&quot;:794.553779527559}"/>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quot;id\&quot;:\&quot;VCG41N1214418561\&quot;,\&quot;product_name\&quot;:\&quot;\&quot;,\&quot;intention_code\&quot;:\&quot;\&quot;}&quot;}*gallery_gallery_ai_v2.1.5_ONLINE*6ad33b34f7c0cc04ce469df278916061-slide-0"/>
  <p:tag name="KSO_WM_UNIT_LINE_FILL_TYPE" val="2"/>
  <p:tag name="KSO_WM_UNIT_USESOURCEFORMAT_APPLY" val="1"/>
</p:tagLst>
</file>

<file path=ppt/tags/tag196.xml><?xml version="1.0" encoding="utf-8"?>
<p:tagLst xmlns:p="http://schemas.openxmlformats.org/presentationml/2006/main">
  <p:tag name="KSO_WM_DIAGRAM_VIRTUALLY_FRAME" val="{&quot;height&quot;:420.0470078740158,&quot;left&quot;:83.13535433070865,&quot;top&quot;:98.8,&quot;width&quot;:794.553779527559}"/>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19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20.0470078740158,&quot;left&quot;:83.13535433070865,&quot;top&quot;:98.8,&quot;width&quot;:794.55377952755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9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20.0470078740158,&quot;left&quot;:83.13535433070865,&quot;top&quot;:98.8,&quot;width&quot;:794.55377952755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99.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201.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2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2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6"/>
  <p:tag name="KSO_WM_DIAGRAM_MAX_ITEMCNT" val="5"/>
  <p:tag name="KSO_WM_DIAGRAM_MIN_ITEMCNT" val="2"/>
  <p:tag name="KSO_WM_DIAGRAM_VIRTUALLY_FRAME" val="{&quot;height&quot;:360.95,&quot;left&quot;:66.62999999999997,&quot;top&quot;:97.59999999999998,&quot;width&quot;:843.37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432475388\&quot;,\&quot;product_name\&quot;:\&quot;\&quot;,\&quot;intention_code\&quot;:\&quot;\&quot;}&quot;}*gallery_gallery_ai_v2.1.5_ONLINE*c9ef8ee87e976e4f88c5aed2062adc6f-slide-0"/>
  <p:tag name="KSO_WM_UNIT_LINE_FILL_TYPE" val="2"/>
  <p:tag name="KSO_WM_UNIT_USESOURCEFORMAT_APPLY" val="1"/>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3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3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7"/>
  <p:tag name="KSO_WM_DIAGRAM_MAX_ITEMCNT" val="5"/>
  <p:tag name="KSO_WM_DIAGRAM_MIN_ITEMCNT" val="2"/>
  <p:tag name="KSO_WM_DIAGRAM_VIRTUALLY_FRAME" val="{&quot;height&quot;:360.95,&quot;left&quot;:66.62999999999997,&quot;top&quot;:97.59999999999998,&quot;width&quot;:843.37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486173732\&quot;,\&quot;product_name\&quot;:\&quot;\&quot;,\&quot;intention_code\&quot;:\&quot;\&quot;}&quot;}*gallery_gallery_ai_v2.1.5_ONLINE*c9ef8ee87e976e4f88c5aed2062adc6f-slide-0"/>
  <p:tag name="KSO_WM_UNIT_LINE_FILL_TYPE" val="2"/>
  <p:tag name="KSO_WM_UNIT_USESOURCEFORMAT_APPLY" val="1"/>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4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4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8"/>
  <p:tag name="KSO_WM_DIAGRAM_MAX_ITEMCNT" val="5"/>
  <p:tag name="KSO_WM_DIAGRAM_MIN_ITEMCNT" val="2"/>
  <p:tag name="KSO_WM_DIAGRAM_VIRTUALLY_FRAME" val="{&quot;height&quot;:360.95,&quot;left&quot;:66.62999999999997,&quot;top&quot;:97.59999999999998,&quot;width&quot;:843.37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453129468\&quot;,\&quot;product_name\&quot;:\&quot;\&quot;,\&quot;intention_code\&quot;:\&quot;\&quot;}&quot;}*gallery_gallery_ai_v2.1.5_ONLINE*c9ef8ee87e976e4f88c5aed2062adc6f-slide-0"/>
  <p:tag name="KSO_WM_UNIT_LINE_FILL_TYPE" val="2"/>
  <p:tag name="KSO_WM_UNIT_USESOURCEFORMAT_APPLY" val="1"/>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1_1"/>
  <p:tag name="KSO_WM_TEMPLATE_CATEGORY" val="diagram"/>
  <p:tag name="KSO_WM_TEMPLATE_INDEX" val="20235667"/>
  <p:tag name="KSO_WM_UNIT_LAYERLEVEL" val="1_1_1"/>
  <p:tag name="KSO_WM_TAG_VERSION" val="3.0"/>
  <p:tag name="KSO_WM_BEAUTIFY_FLAG" val="#wm#"/>
  <p:tag name="KSO_WM_UNIT_PICTURE_SUBTYPE" val="b"/>
  <p:tag name="KSO_WM_UNIT_VALUE" val="273*508"/>
  <p:tag name="KSO_WM_UNIT_TYPE" val="l_h_d"/>
  <p:tag name="KSO_WM_UNIT_INDEX" val="1_1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0.95,&quot;left&quot;:66.62999999999997,&quot;top&quot;:97.59999999999998,&quot;width&quot;:843.37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211424524411\&quot;,\&quot;product_name\&quot;:\&quot;\&quot;,\&quot;intention_code\&quot;:\&quot;\&quot;}&quot;}*gallery_gallery_ai_v2.1.5_ONLINE*c9ef8ee87e976e4f88c5aed2062adc6f-slide-0"/>
  <p:tag name="KSO_WM_UNIT_LINE_FILL_TYPE" val="2"/>
  <p:tag name="KSO_WM_UNIT_USESOURCEFORMAT_APPLY" val="1"/>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1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GROUP_CODE" val="l1-1"/>
  <p:tag name="KSO_WM_DIAGRAM_VERSION" val="3"/>
  <p:tag name="KSO_WM_DIAGRAM_COLOR_TRICK" val="1"/>
  <p:tag name="KSO_WM_DIAGRAM_COLOR_TEXT_CAN_REMOVE" val="n"/>
  <p:tag name="KSO_WM_UNIT_PRESET_TEXT" val="单击添加正文，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66.62999999999997,&quot;top&quot;:97.59999999999998,&quot;width&quot;:843.3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1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66.62999999999997,&quot;top&quot;:97.59999999999998,&quot;width&quot;:843.3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2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66.62999999999997,&quot;top&quot;:97.59999999999998,&quot;width&quot;:843.3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2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66.62999999999997,&quot;top&quot;:97.59999999999998,&quot;width&quot;:843.3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3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UNIT_PRESET_TEXT" val="单击添加正文，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66.62999999999997,&quot;top&quot;:97.59999999999998,&quot;width&quot;:843.3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3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66.62999999999997,&quot;top&quot;:97.59999999999998,&quot;width&quot;:843.3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4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4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66.62999999999997,&quot;top&quot;:97.59999999999998,&quot;width&quot;:843.3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4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4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66.62999999999997,&quot;top&quot;:97.59999999999998,&quot;width&quot;:843.37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14.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640_1*i*1"/>
  <p:tag name="KSO_WM_TEMPLATE_CATEGORY" val="custom"/>
  <p:tag name="KSO_WM_TEMPLATE_INDEX" val="20233640"/>
  <p:tag name="KSO_WM_UNIT_LAYERLEVEL" val="1"/>
  <p:tag name="KSO_WM_TAG_VERSION" val="3.0"/>
  <p:tag name="KSO_WM_BEAUTIFY_FLAG" val="#wm#"/>
  <p:tag name="KSO_WM_UNIT_FILL_FORE_SCHEMECOLOR_INDEX" val="5"/>
  <p:tag name="KSO_WM_UNIT_TEXT_FILL_FORE_SCHEMECOLOR_INDEX" val="2"/>
  <p:tag name="KSO_WM_UNIT_TEXT_FILL_TYPE" val="1"/>
  <p:tag name="KSO_WM_UNIT_USESOURCEFORMAT_APPLY" val="1"/>
</p:tagLst>
</file>

<file path=ppt/tags/tag21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3640_1*a*1"/>
  <p:tag name="KSO_WM_TEMPLATE_CATEGORY" val="custom"/>
  <p:tag name="KSO_WM_TEMPLATE_INDEX" val="20233640"/>
  <p:tag name="KSO_WM_UNIT_LAYERLEVEL" val="1"/>
  <p:tag name="KSO_WM_TAG_VERSION" val="3.0"/>
  <p:tag name="KSO_WM_BEAUTIFY_FLAG" val="#wm#"/>
  <p:tag name="KSO_WM_UNIT_TEXT_TYPE" val="1"/>
  <p:tag name="KSO_WM_UNIT_PRESET_TEXT" val="单击此处&#13;添加标题内容"/>
  <p:tag name="KSO_WM_UNIT_TEXT_FILL_FORE_SCHEMECOLOR_INDEX" val="13"/>
  <p:tag name="KSO_WM_UNIT_TEXT_FILL_TYPE" val="1"/>
  <p:tag name="KSO_WM_UNIT_USESOURCEFORMAT_APPLY" val="1"/>
  <p:tag name="KSO_WM_SLIDE_BACKGROUND_TYPE" val="general"/>
</p:tagLst>
</file>

<file path=ppt/tags/tag217.xml><?xml version="1.0" encoding="utf-8"?>
<p:tagLst xmlns:p="http://schemas.openxmlformats.org/presentationml/2006/main">
  <p:tag name="KSO_WM_UNIT_VALUE" val="812*2152"/>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640_1*d*1"/>
  <p:tag name="KSO_WM_TEMPLATE_CATEGORY" val="custom"/>
  <p:tag name="KSO_WM_TEMPLATE_INDEX" val="20233640"/>
  <p:tag name="KSO_WM_UNIT_LAYERLEVEL" val="1"/>
  <p:tag name="KSO_WM_TAG_VERSION" val="3.0"/>
  <p:tag name="KSO_WM_BEAUTIFY_FLAG" val="#wm#"/>
  <p:tag name="KSO_WM_UNIT_PICTURE_SUBTYPE" val="a"/>
  <p:tag name="MH_PIC_SOURCE_TYPE" val="generate_slide_ai*{&quot;ai_type&quot;:&quot;generate_single_page&quot;,&quot;id&quot;:&quot;{\&quot;id\&quot;:\&quot;VCG41N1283277753\&quot;,\&quot;product_name\&quot;:\&quot;\&quot;,\&quot;intention_code\&quot;:\&quot;\&quot;}&quot;}*gallery_gallery_ai_v2.1.5_ONLINE*5141596d49bbb20b875cd8c0b368c981-slide-0"/>
  <p:tag name="KSO_WM_UNIT_LINE_FORE_SCHEMECOLOR_INDEX" val="13"/>
  <p:tag name="KSO_WM_UNIT_LINE_FILL_TYPE" val="2"/>
  <p:tag name="KSO_WM_UNIT_USESOURCEFORMAT_APPLY" val="1"/>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20235502_3*l_i*1_1"/>
  <p:tag name="KSO_WM_TEMPLATE_CATEGORY" val="diagram"/>
  <p:tag name="KSO_WM_TEMPLATE_INDEX" val="20235502"/>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169.36079693780485,&quot;left&quot;:46.999999999999986,&quot;top&quot;:288.0696015310976,&quot;width&quot;:864.1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21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502_3*l_h_f*1_1_1"/>
  <p:tag name="KSO_WM_TEMPLATE_CATEGORY" val="diagram"/>
  <p:tag name="KSO_WM_TEMPLATE_INDEX" val="20235502"/>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添加正文具体文本内容文字是您思想的提炼，请尽量言简意赅的阐述您的观点。"/>
  <p:tag name="KSO_WM_UNIT_TEXT_FILL_FORE_SCHEMECOLOR_INDEX" val="1"/>
  <p:tag name="KSO_WM_UNIT_TEXT_FILL_TYPE" val="1"/>
  <p:tag name="KSO_WM_UNIT_TEXT_TYPE" val="1"/>
  <p:tag name="KSO_WM_DIAGRAM_MAX_ITEMCNT" val="6"/>
  <p:tag name="KSO_WM_DIAGRAM_MIN_ITEMCNT" val="2"/>
  <p:tag name="KSO_WM_DIAGRAM_VIRTUALLY_FRAME" val="{&quot;height&quot;:169.36079693780485,&quot;left&quot;:46.999999999999986,&quot;top&quot;:288.0696015310976,&quot;width&quot;:864.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502_3*l_h_a*1_1_1"/>
  <p:tag name="KSO_WM_TEMPLATE_CATEGORY" val="diagram"/>
  <p:tag name="KSO_WM_TEMPLATE_INDEX" val="20235502"/>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添加项标题"/>
  <p:tag name="KSO_WM_UNIT_TEXT_FILL_FORE_SCHEMECOLOR_INDEX" val="1"/>
  <p:tag name="KSO_WM_UNIT_TEXT_FILL_TYPE" val="1"/>
  <p:tag name="KSO_WM_UNIT_TEXT_TYPE" val="1"/>
  <p:tag name="KSO_WM_DIAGRAM_MAX_ITEMCNT" val="6"/>
  <p:tag name="KSO_WM_DIAGRAM_MIN_ITEMCNT" val="2"/>
  <p:tag name="KSO_WM_DIAGRAM_VIRTUALLY_FRAME" val="{&quot;height&quot;:169.36079693780485,&quot;left&quot;:46.999999999999986,&quot;top&quot;:288.0696015310976,&quot;width&quot;:864.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2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502_3*l_h_f*1_2_1"/>
  <p:tag name="KSO_WM_TEMPLATE_CATEGORY" val="diagram"/>
  <p:tag name="KSO_WM_TEMPLATE_INDEX" val="20235502"/>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添加正文文本内容文字是您思想的提炼，请言简意赅的阐述您的观点。"/>
  <p:tag name="KSO_WM_UNIT_TEXT_FILL_FORE_SCHEMECOLOR_INDEX" val="1"/>
  <p:tag name="KSO_WM_UNIT_TEXT_FILL_TYPE" val="1"/>
  <p:tag name="KSO_WM_UNIT_TEXT_TYPE" val="1"/>
  <p:tag name="KSO_WM_DIAGRAM_MAX_ITEMCNT" val="6"/>
  <p:tag name="KSO_WM_DIAGRAM_MIN_ITEMCNT" val="2"/>
  <p:tag name="KSO_WM_DIAGRAM_VIRTUALLY_FRAME" val="{&quot;height&quot;:169.36079693780485,&quot;left&quot;:46.999999999999986,&quot;top&quot;:288.0696015310976,&quot;width&quot;:864.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2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502_3*l_h_a*1_2_1"/>
  <p:tag name="KSO_WM_TEMPLATE_CATEGORY" val="diagram"/>
  <p:tag name="KSO_WM_TEMPLATE_INDEX" val="20235502"/>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添加项标题"/>
  <p:tag name="KSO_WM_UNIT_TEXT_FILL_FORE_SCHEMECOLOR_INDEX" val="1"/>
  <p:tag name="KSO_WM_UNIT_TEXT_FILL_TYPE" val="1"/>
  <p:tag name="KSO_WM_UNIT_TEXT_TYPE" val="1"/>
  <p:tag name="KSO_WM_DIAGRAM_MAX_ITEMCNT" val="6"/>
  <p:tag name="KSO_WM_DIAGRAM_MIN_ITEMCNT" val="2"/>
  <p:tag name="KSO_WM_DIAGRAM_VIRTUALLY_FRAME" val="{&quot;height&quot;:169.36079693780485,&quot;left&quot;:46.999999999999986,&quot;top&quot;:288.0696015310976,&quot;width&quot;:864.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2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502_3*l_h_f*1_3_1"/>
  <p:tag name="KSO_WM_TEMPLATE_CATEGORY" val="diagram"/>
  <p:tag name="KSO_WM_TEMPLATE_INDEX" val="20235502"/>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添加正文具体文本内容文字是您思想的提炼，请尽量言简意赅的阐述您的观点。"/>
  <p:tag name="KSO_WM_UNIT_TEXT_FILL_FORE_SCHEMECOLOR_INDEX" val="1"/>
  <p:tag name="KSO_WM_UNIT_TEXT_FILL_TYPE" val="1"/>
  <p:tag name="KSO_WM_UNIT_TEXT_TYPE" val="1"/>
  <p:tag name="KSO_WM_DIAGRAM_MAX_ITEMCNT" val="6"/>
  <p:tag name="KSO_WM_DIAGRAM_MIN_ITEMCNT" val="2"/>
  <p:tag name="KSO_WM_DIAGRAM_VIRTUALLY_FRAME" val="{&quot;height&quot;:169.36079693780485,&quot;left&quot;:46.999999999999986,&quot;top&quot;:288.0696015310976,&quot;width&quot;:864.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2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502_3*l_h_a*1_3_1"/>
  <p:tag name="KSO_WM_TEMPLATE_CATEGORY" val="diagram"/>
  <p:tag name="KSO_WM_TEMPLATE_INDEX" val="20235502"/>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添加项标题"/>
  <p:tag name="KSO_WM_UNIT_TEXT_FILL_FORE_SCHEMECOLOR_INDEX" val="1"/>
  <p:tag name="KSO_WM_UNIT_TEXT_FILL_TYPE" val="1"/>
  <p:tag name="KSO_WM_UNIT_TEXT_TYPE" val="1"/>
  <p:tag name="KSO_WM_DIAGRAM_MAX_ITEMCNT" val="6"/>
  <p:tag name="KSO_WM_DIAGRAM_MIN_ITEMCNT" val="2"/>
  <p:tag name="KSO_WM_DIAGRAM_VIRTUALLY_FRAME" val="{&quot;height&quot;:169.36079693780485,&quot;left&quot;:46.999999999999986,&quot;top&quot;:288.0696015310976,&quot;width&quot;:864.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2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5502_3*l_h_f*1_4_1"/>
  <p:tag name="KSO_WM_TEMPLATE_CATEGORY" val="diagram"/>
  <p:tag name="KSO_WM_TEMPLATE_INDEX" val="20235502"/>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添加正文文本内容文字是您思想的提炼，请言简意赅的阐述您的观点。"/>
  <p:tag name="KSO_WM_UNIT_TEXT_FILL_FORE_SCHEMECOLOR_INDEX" val="1"/>
  <p:tag name="KSO_WM_UNIT_TEXT_FILL_TYPE" val="1"/>
  <p:tag name="KSO_WM_UNIT_TEXT_TYPE" val="1"/>
  <p:tag name="KSO_WM_DIAGRAM_MAX_ITEMCNT" val="6"/>
  <p:tag name="KSO_WM_DIAGRAM_MIN_ITEMCNT" val="2"/>
  <p:tag name="KSO_WM_DIAGRAM_VIRTUALLY_FRAME" val="{&quot;height&quot;:169.36079693780485,&quot;left&quot;:46.999999999999986,&quot;top&quot;:288.0696015310976,&quot;width&quot;:864.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2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5502_3*l_h_a*1_4_1"/>
  <p:tag name="KSO_WM_TEMPLATE_CATEGORY" val="diagram"/>
  <p:tag name="KSO_WM_TEMPLATE_INDEX" val="20235502"/>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添加项标题"/>
  <p:tag name="KSO_WM_UNIT_TEXT_FILL_FORE_SCHEMECOLOR_INDEX" val="1"/>
  <p:tag name="KSO_WM_UNIT_TEXT_FILL_TYPE" val="1"/>
  <p:tag name="KSO_WM_UNIT_TEXT_TYPE" val="1"/>
  <p:tag name="KSO_WM_DIAGRAM_MAX_ITEMCNT" val="6"/>
  <p:tag name="KSO_WM_DIAGRAM_MIN_ITEMCNT" val="2"/>
  <p:tag name="KSO_WM_DIAGRAM_VIRTUALLY_FRAME" val="{&quot;height&quot;:169.36079693780485,&quot;left&quot;:46.999999999999986,&quot;top&quot;:288.0696015310976,&quot;width&quot;:864.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502"/>
  <p:tag name="KSO_WM_UNIT_LAYERLEVEL" val="1_1_1"/>
  <p:tag name="KSO_WM_TAG_VERSION" val="3.0"/>
  <p:tag name="KSO_WM_DIAGRAM_MAX_ITEMCNT" val="6"/>
  <p:tag name="KSO_WM_DIAGRAM_MIN_ITEMCNT" val="2"/>
  <p:tag name="KSO_WM_DIAGRAM_VIRTUALLY_FRAME" val="{&quot;height&quot;:169.36079693780485,&quot;left&quot;:46.999999999999986,&quot;top&quot;:288.0696015310976,&quot;width&quot;:864.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502_3*l_h_i*1_1_1"/>
  <p:tag name="KSO_WM_UNIT_INDEX" val="1_1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02_3*l_h_x*1_1_1"/>
  <p:tag name="KSO_WM_TEMPLATE_CATEGORY" val="diagram"/>
  <p:tag name="KSO_WM_TEMPLATE_INDEX" val="20235502"/>
  <p:tag name="KSO_WM_UNIT_LAYERLEVEL" val="1_1_1"/>
  <p:tag name="KSO_WM_TAG_VERSION" val="3.0"/>
  <p:tag name="KSO_WM_BEAUTIFY_FLAG" val="#wm#"/>
  <p:tag name="KSO_WM_UNIT_VALUE" val="69*69"/>
  <p:tag name="KSO_WM_UNIT_TYPE" val="l_h_x"/>
  <p:tag name="KSO_WM_UNIT_INDEX" val="1_1_1"/>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169.36079693780485,&quot;left&quot;:46.999999999999986,&quot;top&quot;:288.0696015310976,&quot;width&quot;:864.1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502"/>
  <p:tag name="KSO_WM_UNIT_LAYERLEVEL" val="1_1_1"/>
  <p:tag name="KSO_WM_TAG_VERSION" val="3.0"/>
  <p:tag name="KSO_WM_DIAGRAM_MAX_ITEMCNT" val="6"/>
  <p:tag name="KSO_WM_DIAGRAM_MIN_ITEMCNT" val="2"/>
  <p:tag name="KSO_WM_DIAGRAM_VIRTUALLY_FRAME" val="{&quot;height&quot;:169.36079693780485,&quot;left&quot;:46.999999999999986,&quot;top&quot;:288.0696015310976,&quot;width&quot;:864.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502_3*l_h_i*1_2_1"/>
  <p:tag name="KSO_WM_UNIT_INDEX" val="1_2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02_3*l_h_x*1_2_1"/>
  <p:tag name="KSO_WM_TEMPLATE_CATEGORY" val="diagram"/>
  <p:tag name="KSO_WM_TEMPLATE_INDEX" val="20235502"/>
  <p:tag name="KSO_WM_UNIT_LAYERLEVEL" val="1_1_1"/>
  <p:tag name="KSO_WM_TAG_VERSION" val="3.0"/>
  <p:tag name="KSO_WM_BEAUTIFY_FLAG" val="#wm#"/>
  <p:tag name="KSO_WM_UNIT_VALUE" val="70*70"/>
  <p:tag name="KSO_WM_UNIT_TYPE" val="l_h_x"/>
  <p:tag name="KSO_WM_UNIT_INDEX" val="1_2_1"/>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169.36079693780485,&quot;left&quot;:46.999999999999986,&quot;top&quot;:288.0696015310976,&quot;width&quot;:864.1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502"/>
  <p:tag name="KSO_WM_UNIT_LAYERLEVEL" val="1_1_1"/>
  <p:tag name="KSO_WM_TAG_VERSION" val="3.0"/>
  <p:tag name="KSO_WM_DIAGRAM_MAX_ITEMCNT" val="6"/>
  <p:tag name="KSO_WM_DIAGRAM_MIN_ITEMCNT" val="2"/>
  <p:tag name="KSO_WM_DIAGRAM_VIRTUALLY_FRAME" val="{&quot;height&quot;:169.36079693780485,&quot;left&quot;:46.999999999999986,&quot;top&quot;:288.0696015310976,&quot;width&quot;:864.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502_3*l_h_i*1_4_1"/>
  <p:tag name="KSO_WM_UNIT_INDEX" val="1_4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02_3*l_h_x*1_4_1"/>
  <p:tag name="KSO_WM_TEMPLATE_CATEGORY" val="diagram"/>
  <p:tag name="KSO_WM_TEMPLATE_INDEX" val="20235502"/>
  <p:tag name="KSO_WM_UNIT_LAYERLEVEL" val="1_1_1"/>
  <p:tag name="KSO_WM_TAG_VERSION" val="3.0"/>
  <p:tag name="KSO_WM_BEAUTIFY_FLAG" val="#wm#"/>
  <p:tag name="KSO_WM_UNIT_VALUE" val="70*70"/>
  <p:tag name="KSO_WM_UNIT_TYPE" val="l_h_x"/>
  <p:tag name="KSO_WM_UNIT_INDEX" val="1_4_1"/>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169.36079693780485,&quot;left&quot;:46.999999999999986,&quot;top&quot;:288.0696015310976,&quot;width&quot;:864.1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502"/>
  <p:tag name="KSO_WM_UNIT_LAYERLEVEL" val="1_1_1"/>
  <p:tag name="KSO_WM_TAG_VERSION" val="3.0"/>
  <p:tag name="KSO_WM_DIAGRAM_MAX_ITEMCNT" val="6"/>
  <p:tag name="KSO_WM_DIAGRAM_MIN_ITEMCNT" val="2"/>
  <p:tag name="KSO_WM_DIAGRAM_VIRTUALLY_FRAME" val="{&quot;height&quot;:169.36079693780485,&quot;left&quot;:46.999999999999986,&quot;top&quot;:288.0696015310976,&quot;width&quot;:864.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502_3*l_h_i*1_3_1"/>
  <p:tag name="KSO_WM_UNIT_INDEX" val="1_3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02_3*l_h_x*1_3_1"/>
  <p:tag name="KSO_WM_TEMPLATE_CATEGORY" val="diagram"/>
  <p:tag name="KSO_WM_TEMPLATE_INDEX" val="20235502"/>
  <p:tag name="KSO_WM_UNIT_LAYERLEVEL" val="1_1_1"/>
  <p:tag name="KSO_WM_TAG_VERSION" val="3.0"/>
  <p:tag name="KSO_WM_BEAUTIFY_FLAG" val="#wm#"/>
  <p:tag name="KSO_WM_UNIT_VALUE" val="70*70"/>
  <p:tag name="KSO_WM_UNIT_TYPE" val="l_h_x"/>
  <p:tag name="KSO_WM_UNIT_INDEX" val="1_3_1"/>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169.36079693780485,&quot;left&quot;:46.999999999999986,&quot;top&quot;:288.0696015310976,&quot;width&quot;:864.1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35.xml><?xml version="1.0" encoding="utf-8"?>
<p:tagLst xmlns:p="http://schemas.openxmlformats.org/presentationml/2006/main">
  <p:tag name="KSO_WM_SLIDE_ID" val="custom20233640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640"/>
  <p:tag name="KSO_WM_SLIDE_TYPE" val="text"/>
  <p:tag name="KSO_WM_SLIDE_SUBTYPE" val="picTxt"/>
  <p:tag name="KSO_WM_SLIDE_SIZE" val="864.1*169.4"/>
  <p:tag name="KSO_WM_SLIDE_POSITION" val="47.95*306.4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23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23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23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23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24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24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24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24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214420385\&quot;,\&quot;product_name\&quot;:\&quot;\&quot;,\&quot;intention_code\&quot;:\&quot;\&quot;}&quot;}*gallery_gallery_ai_v2.1.5_ONLINE*7df8112553215e7867eb2abe293258be-slide-0"/>
  <p:tag name="KSO_WM_UNIT_LINE_FILL_TYPE" val="2"/>
  <p:tag name="KSO_WM_UNIT_USESOURCEFORMAT_APPLY" val="1"/>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361723334\&quot;,\&quot;product_name\&quot;:\&quot;\&quot;,\&quot;intention_code\&quot;:\&quot;\&quot;}&quot;}*gallery_gallery_ai_v2.1.5_ONLINE*7df8112553215e7867eb2abe293258be-slide-0"/>
  <p:tag name="KSO_WM_UNIT_LINE_FILL_TYPE" val="2"/>
  <p:tag name="KSO_WM_UNIT_USESOURCEFORMAT_APPLY" val="1"/>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214422388\&quot;,\&quot;product_name\&quot;:\&quot;\&quot;,\&quot;intention_code\&quot;:\&quot;\&quot;}&quot;}*gallery_gallery_ai_v2.1.5_ONLINE*7df8112553215e7867eb2abe293258be-slide-0"/>
  <p:tag name="KSO_WM_UNIT_LINE_FILL_TYPE" val="2"/>
  <p:tag name="KSO_WM_UNIT_USESOURCEFORMAT_APPLY" val="1"/>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211294063364\&quot;,\&quot;product_name\&quot;:\&quot;\&quot;,\&quot;intention_code\&quot;:\&quot;\&quot;}&quot;}*gallery_gallery_ai_v2.1.5_ONLINE*7df8112553215e7867eb2abe293258be-slide-0"/>
  <p:tag name="KSO_WM_UNIT_LINE_FILL_TYPE" val="2"/>
  <p:tag name="KSO_WM_UNIT_USESOURCEFORMAT_APPLY" val="1"/>
</p:tagLst>
</file>

<file path=ppt/tags/tag249.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 name="KSO_WM_UNIT_TEXT_FILL_FORE_SCHEMECOLOR_INDEX" val="13"/>
  <p:tag name="KSO_WM_UNIT_TEXT_FILL_TYPE" val="1"/>
  <p:tag name="KSO_WM_UNIT_USESOURCEFORMAT_APPLY" val="1"/>
  <p:tag name="KSO_WM_SLIDE_BACKGROUND_TYPE" val="general"/>
</p:tagLst>
</file>

<file path=ppt/tags/tag251.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MH_PIC_SOURCE_TYPE" val="generate_slide_ai*{&quot;ai_type&quot;:&quot;generate_single_page&quot;,&quot;id&quot;:&quot;{\&quot;id\&quot;:\&quot;VCG41N1299924949\&quot;,\&quot;product_name\&quot;:\&quot;\&quot;,\&quot;intention_code\&quot;:\&quot;\&quot;}&quot;}*gallery_gallery_ai_v2.1.5_ONLINE*76f7cf1f051a58c476e1264771d2d850-slide-0"/>
  <p:tag name="KSO_WM_UNIT_FILL_FORE_SCHEMECOLOR_INDEX" val="5"/>
  <p:tag name="KSO_WM_UNIT_FILL_TYPE" val="1"/>
  <p:tag name="KSO_WM_UNIT_LINE_FORE_SCHEMECOLOR_INDEX" val="5"/>
  <p:tag name="KSO_WM_UNIT_LINE_FILL_TYPE" val="2"/>
  <p:tag name="KSO_WM_UNIT_USESOURCEFORMAT_APPLY" val="1"/>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i*1_1"/>
  <p:tag name="KSO_WM_TEMPLATE_CATEGORY" val="diagram"/>
  <p:tag name="KSO_WM_TEMPLATE_INDEX" val="2023541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9.98516356905046,&quot;top&quot;:132.65,&quot;width&quot;:434.314836430949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25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3*l_h_f*1_1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34.31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5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3*l_h_a*1_1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34.31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5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3*l_h_f*1_2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为了最终演示发布的良好效果，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34.31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5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3*l_h_a*1_2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34.31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49.98516356905046,&quot;top&quot;:132.65,&quot;width&quot;:434.31483643094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1_1"/>
  <p:tag name="KSO_WM_UNIT_INDEX" val="1_1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1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9.98516356905046,&quot;top&quot;:132.65,&quot;width&quot;:434.31483643094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49.98516356905046,&quot;top&quot;:132.65,&quot;width&quot;:434.31483643094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2_1"/>
  <p:tag name="KSO_WM_UNIT_INDEX" val="1_2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2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9.98516356905046,&quot;top&quot;:132.65,&quot;width&quot;:434.31483643094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6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0_3*l_h_f*1_3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输入正文，文字是您思想的提炼，为了最终演示发布的良好效果，请言简的阐述观点。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34.31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6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0_3*l_h_a*1_3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34.31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6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5410_3*l_h_f*1_4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正文，文字是您思想的提炼，为了最终演示发布的良好效果，根据需要可酌情增减文字，以便观者准确理解您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34.31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6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5410_3*l_h_a*1_4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34.31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49.98516356905046,&quot;top&quot;:132.65,&quot;width&quot;:434.31483643094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3_1"/>
  <p:tag name="KSO_WM_UNIT_INDEX" val="1_3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49.98516356905046,&quot;top&quot;:132.65,&quot;width&quot;:434.31483643094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4_1"/>
  <p:tag name="KSO_WM_UNIT_INDEX" val="1_4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3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9.98516356905046,&quot;top&quot;:132.65,&quot;width&quot;:434.31483643094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4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4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9.98516356905046,&quot;top&quot;:132.65,&quot;width&quot;:434.31483643094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69.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0.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27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3*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5.2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27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3*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5.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27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3*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5.2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UNIT_USESOURCEFORMAT_APPLY" val="1"/>
</p:tagLst>
</file>

<file path=ppt/tags/tag27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3*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5.2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27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3*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5.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27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3*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5.2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UNIT_USESOURCEFORMAT_APPLY" val="1"/>
</p:tagLst>
</file>

<file path=ppt/tags/tag27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3*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5.2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27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3*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5.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27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3*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5.2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UNIT_USESOURCEFORMAT_APPLY"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1973_3*l_h_i*1_4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5.2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28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73_3*l_h_f*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5.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28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973_3*l_h_i*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5.2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4"/>
  <p:tag name="KSO_WM_UNIT_FILL_TYPE" val="1"/>
  <p:tag name="KSO_WM_UNIT_FILL_FORE_SCHEMECOLOR_INDEX" val="5"/>
  <p:tag name="KSO_WM_UNIT_FILL_FORE_SCHEMECOLOR_INDEX_BRIGHTNESS" val="0"/>
  <p:tag name="KSO_WM_UNIT_USESOURCEFORMAT_APPLY" val="1"/>
</p:tagLst>
</file>

<file path=ppt/tags/tag28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3*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5.2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28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3*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5.2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6"/>
  <p:tag name="KSO_WM_UNIT_LINE_FILL_TYPE" val="2"/>
  <p:tag name="KSO_WM_UNIT_USESOURCEFORMAT_APPLY" val="1"/>
</p:tagLst>
</file>

<file path=ppt/tags/tag28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3*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5.2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7"/>
  <p:tag name="KSO_WM_UNIT_LINE_FILL_TYPE" val="2"/>
  <p:tag name="KSO_WM_UNIT_USESOURCEFORMAT_APPLY" val="1"/>
</p:tagLst>
</file>

<file path=ppt/tags/tag28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973_3*l_h_i*1_4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5.2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8"/>
  <p:tag name="KSO_WM_UNIT_LINE_FILL_TYPE" val="2"/>
  <p:tag name="KSO_WM_UNIT_USESOURCEFORMAT_APPLY" val="1"/>
</p:tagLst>
</file>

<file path=ppt/tags/tag28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3*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5.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UNIT_TEXT_TYPE" val="1"/>
  <p:tag name="KSO_WM_UNIT_PRESET_TEXT" val="添加标题"/>
  <p:tag name="KSO_WM_UNIT_TEXT_FILL_FORE_SCHEMECOLOR_INDEX" val="1"/>
  <p:tag name="KSO_WM_UNIT_TEXT_FILL_TYPE" val="1"/>
  <p:tag name="KSO_WM_UNIT_USESOURCEFORMAT_APPLY" val="1"/>
</p:tagLst>
</file>

<file path=ppt/tags/tag28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3*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5.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28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3*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5.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73_3*l_h_a*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5.2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291.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diagram"/>
  <p:tag name="KSO_WM_TEMPLATE_INDEX" val="20231973"/>
  <p:tag name="KSO_WM_SLIDE_LAYOUT" val="a_l"/>
  <p:tag name="KSO_WM_SLIDE_LAYOUT_CNT" val="1_1"/>
  <p:tag name="KSO_WM_SPECIAL_SOURCE" val="bdnull"/>
  <p:tag name="KSO_WM_SLIDE_SOURCE" val="WPPAIGenerateSlide"/>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5281_7*i*1"/>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c36f22e2748f46f3a8ca6b835231b73a"/>
  <p:tag name="KSO_WM_UNIT_DECORATE_INFO" val="{&quot;DecorateInfoH&quot;:{&quot;IsAbs&quot;:true},&quot;DecorateInfoW&quot;:{&quot;IsAbs&quot;:true},&quot;DecorateInfoX&quot;:{&quot;IsAbs&quot;:true,&quot;Pos&quot;:2},&quot;DecorateInfoY&quot;:{&quot;IsAbs&quot;:true,&quot;Pos&quot;:0},&quot;ReferentInfo&quot;:{&quot;Id&quot;:&quot;933cf5ac4a0c4657b2fa732c8e832c36&quot;,&quot;X&quot;:{&quot;Pos&quot;:2},&quot;Y&quot;:{&quot;Pos&quot;:2}},&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5281_7*i*2"/>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82de95612db34cb885b0a6a0649fbf1e"/>
  <p:tag name="KSO_WM_UNIT_DECORATE_INFO" val="{&quot;DecorateInfoH&quot;:{&quot;IsAbs&quot;:true},&quot;DecorateInfoW&quot;:{&quot;IsAbs&quot;:true},&quot;DecorateInfoX&quot;:{&quot;IsAbs&quot;:true,&quot;Pos&quot;:0},&quot;DecorateInfoY&quot;:{&quot;IsAbs&quot;:true,&quot;Pos&quot;:2},&quot;ReferentInfo&quot;:{&quot;Id&quot;:&quot;933cf5ac4a0c4657b2fa732c8e832c36&quot;,&quot;X&quot;:{&quot;Pos&quot;:0},&quot;Y&quot;:{&quot;Pos&quot;:0}},&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7*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42"/>
  <p:tag name="KSO_WM_UNIT_TYPE" val="a"/>
  <p:tag name="KSO_WM_UNIT_INDEX" val="1"/>
  <p:tag name="KSO_WM_UNIT_ISNUMDGMTITLE" val="0"/>
  <p:tag name="KSO_WM_UNIT_PRESET_TEXT" val="单击此处可以编辑与添加低于大约三十字的章节标题"/>
  <p:tag name="KSO_WM_UNIT_BLOCK" val="0"/>
  <p:tag name="KSO_WM_UNIT_DEC_AREA_ID" val="933cf5ac4a0c4657b2fa732c8e832c36"/>
  <p:tag name="KSO_WM_CHIP_GROUPID" val="5f2a4d1d1f3c142e57c6bacd"/>
  <p:tag name="KSO_WM_CHIP_XID" val="5f2a4d1d1f3c142e57c6bace"/>
  <p:tag name="KSO_WM_CHIP_FILLAREA_FILL_RULE" val="{&quot;fill_align&quot;:&quot;cm&quot;,&quot;fill_mode&quot;:&quot;adaptive&quot;,&quot;sacle_strategy&quot;:&quot;smart&quot;}"/>
  <p:tag name="KSO_WM_ASSEMBLE_CHIP_INDEX" val="f8c7e8916c29420897b8dff624572747"/>
  <p:tag name="KSO_WM_UNIT_TEXT_FILL_FORE_SCHEMECOLOR_INDEX_BRIGHTNESS" val="0.15"/>
  <p:tag name="KSO_WM_UNIT_TEXT_FILL_FORE_SCHEMECOLOR_INDEX" val="13"/>
  <p:tag name="KSO_WM_UNIT_TEXT_FILL_TYPE" val="1"/>
</p:tagLst>
</file>

<file path=ppt/tags/tag295.xml><?xml version="1.0" encoding="utf-8"?>
<p:tagLst xmlns:p="http://schemas.openxmlformats.org/presentationml/2006/main">
  <p:tag name="KSO_WM_BEAUTIFY_FLAG" val="#wm#"/>
  <p:tag name="KSO_WM_TEMPLATE_CATEGORY" val="custom"/>
  <p:tag name="KSO_WM_TEMPLATE_INDEX" val="20205281"/>
  <p:tag name="KSO_WM_SLIDE_ID" val="custom20205281_7"/>
  <p:tag name="KSO_WM_TEMPLATE_SUBCATEGORY" val="21"/>
  <p:tag name="KSO_WM_TEMPLATE_MASTER_TYPE" val="1"/>
  <p:tag name="KSO_WM_TEMPLATE_COLOR_TYPE" val="1"/>
  <p:tag name="KSO_WM_SLIDE_ITEM_CNT" val="0"/>
  <p:tag name="KSO_WM_SLIDE_INDEX" val="7"/>
  <p:tag name="KSO_WM_TAG_VERSION" val="1.0"/>
  <p:tag name="KSO_WM_SLIDE_LAYOUT" val="a"/>
  <p:tag name="KSO_WM_SLIDE_LAYOUT_CNT" val="1"/>
  <p:tag name="KSO_WM_CHIP_INFOS" val="{&quot;layout_type&quot;:&quot;forright2&quot;,&quot;slide_type&quot;:[&quot;sectionTitle&quot;],&quot;aspect_ratio&quot;:&quot;16:9&quot;}"/>
  <p:tag name="KSO_WM_CHIP_FILLPROP" val="[[{&quot;fill_id&quot;:&quot;c8df1a3465854d8b966b02b3af772576&quot;,&quot;fill_align&quot;:&quot;cm&quot;,&quot;text_align&quot;:&quot;lm&quot;,&quot;text_direction&quot;:&quot;horizontal&quot;,&quot;chip_types&quot;:[&quot;text&quot;,&quot;header&quot;]}]]"/>
  <p:tag name="KSO_WM_CHIP_DECFILLPROP" val="[]"/>
  <p:tag name="KSO_WM_CHIP_XID" val="5ebe041a0ac41c4a0a525598"/>
  <p:tag name="KSO_WM_CHIP_GROUPID" val="5ebf6661ddc3daf3fef3f760"/>
  <p:tag name="KSO_WM_SLIDE_LAYOUT_INFO" val="{&quot;id&quot;:&quot;2020-11-26T16:18:18&quot;,&quot;margin&quot;:{&quot;bottom&quot;:6.454479694366455,&quot;left&quot;:12.8480224609375,&quot;right&quot;:2.5553529262542725,&quot;top&quot;:6.592935085296631},&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5fbf64c69532eafaafd417d9"/>
  <p:tag name="KSO_WM_TEMPLATE_ASSEMBLE_GROUPID" val="5fbf1fd79532eafaafd2988c"/>
  <p:tag name="KSO_WM_SLIDE_SIZE" val="540*400"/>
  <p:tag name="KSO_WM_SLIDE_POSITION" val="380*69"/>
</p:tagLst>
</file>

<file path=ppt/tags/tag296.xml><?xml version="1.0" encoding="utf-8"?>
<p:tagLst xmlns:p="http://schemas.openxmlformats.org/presentationml/2006/main">
  <p:tag name="KSO_WM_SLIDE_BACKGROUND_TYPE" val="general"/>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90_3*n_h_h_i*1_2_4_2"/>
  <p:tag name="KSO_WM_TEMPLATE_CATEGORY" val="diagram"/>
  <p:tag name="KSO_WM_TEMPLATE_INDEX" val="20231090"/>
  <p:tag name="KSO_WM_UNIT_LAYERLEVEL" val="1_1_1_1"/>
  <p:tag name="KSO_WM_TAG_VERSION" val="3.0"/>
  <p:tag name="KSO_WM_DIAGRAM_GROUP_CODE" val="n1-1"/>
  <p:tag name="KSO_WM_UNIT_TYPE" val="n_h_h_i"/>
  <p:tag name="KSO_WM_UNIT_INDEX" val="1_2_4_2"/>
  <p:tag name="KSO_WM_DIAGRAM_VERSION" val="3"/>
  <p:tag name="KSO_WM_DIAGRAM_COLOR_TRICK" val="4"/>
  <p:tag name="KSO_WM_DIAGRAM_COLOR_TEXT_CAN_REMOVE" val="n"/>
  <p:tag name="KSO_WM_DIAGRAM_MAX_ITEMCNT" val="6"/>
  <p:tag name="KSO_WM_DIAGRAM_MIN_ITEMCNT" val="3"/>
  <p:tag name="KSO_WM_DIAGRAM_VIRTUALLY_FRAME" val="{&quot;height&quot;:382.3500061035156,&quot;left&quot;:54.45,&quot;top&quot;:84.12499694824218,&quot;width&quot;:891}"/>
  <p:tag name="KSO_WM_DIAGRAM_COLOR_MATCH_VALUE" val="{&quot;shape&quot;:{&quot;fill&quot;:{&quot;type&quot;:0},&quot;glow&quot;:{&quot;colorType&quot;:0},&quot;line&quot;:{&quot;solidLine&quot;:{&quot;brightness&quot;:0.4000000059604645,&quot;colorType&quot;:1,&quot;foreColorIndex&quot;:8,&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DIAGRAM_USE_COLOR_VALUE" val="{&quot;color_scheme&quot;:1,&quot;color_type&quot;:1,&quot;theme_color_indexes&quot;:[5,6,5,6,5,6]}"/>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90_3*n_h_h_i*1_2_2_2"/>
  <p:tag name="KSO_WM_TEMPLATE_CATEGORY" val="diagram"/>
  <p:tag name="KSO_WM_TEMPLATE_INDEX" val="20231090"/>
  <p:tag name="KSO_WM_UNIT_LAYERLEVEL" val="1_1_1_1"/>
  <p:tag name="KSO_WM_TAG_VERSION" val="3.0"/>
  <p:tag name="KSO_WM_DIAGRAM_GROUP_CODE" val="n1-1"/>
  <p:tag name="KSO_WM_UNIT_TYPE" val="n_h_h_i"/>
  <p:tag name="KSO_WM_UNIT_INDEX" val="1_2_2_2"/>
  <p:tag name="KSO_WM_DIAGRAM_VERSION" val="3"/>
  <p:tag name="KSO_WM_DIAGRAM_COLOR_TRICK" val="4"/>
  <p:tag name="KSO_WM_DIAGRAM_COLOR_TEXT_CAN_REMOVE" val="n"/>
  <p:tag name="KSO_WM_DIAGRAM_MAX_ITEMCNT" val="6"/>
  <p:tag name="KSO_WM_DIAGRAM_MIN_ITEMCNT" val="3"/>
  <p:tag name="KSO_WM_DIAGRAM_VIRTUALLY_FRAME" val="{&quot;height&quot;:382.3500061035156,&quot;left&quot;:54.45,&quot;top&quot;:84.12499694824218,&quot;width&quot;:891}"/>
  <p:tag name="KSO_WM_DIAGRAM_COLOR_MATCH_VALUE" val="{&quot;shape&quot;:{&quot;fill&quot;:{&quot;type&quot;:0},&quot;glow&quot;:{&quot;colorType&quot;:0},&quot;line&quot;:{&quot;solidLine&quot;:{&quot;brightness&quot;:0.4000000059604645,&quot;colorType&quot;:1,&quot;foreColorIndex&quot;: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DIAGRAM_USE_COLOR_VALUE" val="{&quot;color_scheme&quot;:1,&quot;color_type&quot;:1,&quot;theme_color_indexes&quot;:[5,6,5,6,5,6]}"/>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90_3*n_h_h_i*1_2_3_2"/>
  <p:tag name="KSO_WM_TEMPLATE_CATEGORY" val="diagram"/>
  <p:tag name="KSO_WM_TEMPLATE_INDEX" val="20231090"/>
  <p:tag name="KSO_WM_UNIT_LAYERLEVEL" val="1_1_1_1"/>
  <p:tag name="KSO_WM_TAG_VERSION" val="3.0"/>
  <p:tag name="KSO_WM_DIAGRAM_GROUP_CODE" val="n1-1"/>
  <p:tag name="KSO_WM_UNIT_TYPE" val="n_h_h_i"/>
  <p:tag name="KSO_WM_UNIT_INDEX" val="1_2_3_2"/>
  <p:tag name="KSO_WM_DIAGRAM_VERSION" val="3"/>
  <p:tag name="KSO_WM_DIAGRAM_COLOR_TRICK" val="4"/>
  <p:tag name="KSO_WM_DIAGRAM_COLOR_TEXT_CAN_REMOVE" val="n"/>
  <p:tag name="KSO_WM_DIAGRAM_MAX_ITEMCNT" val="6"/>
  <p:tag name="KSO_WM_DIAGRAM_MIN_ITEMCNT" val="3"/>
  <p:tag name="KSO_WM_DIAGRAM_VIRTUALLY_FRAME" val="{&quot;height&quot;:382.3500061035156,&quot;left&quot;:54.45,&quot;top&quot;:84.12499694824218,&quot;width&quot;:891}"/>
  <p:tag name="KSO_WM_DIAGRAM_COLOR_MATCH_VALUE" val="{&quot;shape&quot;:{&quot;fill&quot;:{&quot;type&quot;:0},&quot;glow&quot;:{&quot;colorType&quot;:0},&quot;line&quot;:{&quot;solidLine&quot;:{&quot;brightness&quot;:0.4000000059604645,&quot;colorType&quot;:1,&quot;foreColorIndex&quot;:7,&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DIAGRAM_USE_COLOR_VALUE" val="{&quot;color_scheme&quot;:1,&quot;color_type&quot;:1,&quot;theme_color_indexes&quot;:[5,6,5,6,5,6]}"/>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90_3*n_h_h_i*1_2_5_1"/>
  <p:tag name="KSO_WM_TEMPLATE_CATEGORY" val="diagram"/>
  <p:tag name="KSO_WM_TEMPLATE_INDEX" val="20231090"/>
  <p:tag name="KSO_WM_UNIT_LAYERLEVEL" val="1_1_1_1"/>
  <p:tag name="KSO_WM_TAG_VERSION" val="3.0"/>
  <p:tag name="KSO_WM_DIAGRAM_GROUP_CODE" val="n1-1"/>
  <p:tag name="KSO_WM_UNIT_TYPE" val="n_h_h_i"/>
  <p:tag name="KSO_WM_UNIT_INDEX" val="1_2_5_1"/>
  <p:tag name="KSO_WM_DIAGRAM_VERSION" val="3"/>
  <p:tag name="KSO_WM_DIAGRAM_COLOR_TRICK" val="4"/>
  <p:tag name="KSO_WM_DIAGRAM_COLOR_TEXT_CAN_REMOVE" val="n"/>
  <p:tag name="KSO_WM_DIAGRAM_MAX_ITEMCNT" val="6"/>
  <p:tag name="KSO_WM_DIAGRAM_MIN_ITEMCNT" val="3"/>
  <p:tag name="KSO_WM_DIAGRAM_VIRTUALLY_FRAME" val="{&quot;height&quot;:382.3500061035156,&quot;left&quot;:54.45,&quot;top&quot;:84.12499694824218,&quot;width&quot;:891}"/>
  <p:tag name="KSO_WM_DIAGRAM_COLOR_MATCH_VALUE" val="{&quot;shape&quot;:{&quot;fill&quot;:{&quot;type&quot;:0},&quot;glow&quot;:{&quot;colorType&quot;:0},&quot;line&quot;:{&quot;solidLine&quot;:{&quot;brightness&quot;:0.4000000059604645,&quot;colorType&quot;:1,&quot;foreColorIndex&quot;:9,&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9"/>
  <p:tag name="KSO_WM_DIAGRAM_USE_COLOR_VALUE" val="{&quot;color_scheme&quot;:1,&quot;color_type&quot;:1,&quot;theme_color_indexes&quot;:[5,6,5,6,5,6]}"/>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90_3*n_h_h_i*1_2_1_1"/>
  <p:tag name="KSO_WM_TEMPLATE_CATEGORY" val="diagram"/>
  <p:tag name="KSO_WM_TEMPLATE_INDEX" val="20231090"/>
  <p:tag name="KSO_WM_UNIT_LAYERLEVEL" val="1_1_1_1"/>
  <p:tag name="KSO_WM_TAG_VERSION" val="3.0"/>
  <p:tag name="KSO_WM_DIAGRAM_GROUP_CODE" val="n1-1"/>
  <p:tag name="KSO_WM_UNIT_TYPE" val="n_h_h_i"/>
  <p:tag name="KSO_WM_UNIT_INDEX" val="1_2_1_1"/>
  <p:tag name="KSO_WM_DIAGRAM_VERSION" val="3"/>
  <p:tag name="KSO_WM_DIAGRAM_COLOR_TRICK" val="4"/>
  <p:tag name="KSO_WM_DIAGRAM_COLOR_TEXT_CAN_REMOVE" val="n"/>
  <p:tag name="KSO_WM_DIAGRAM_MAX_ITEMCNT" val="6"/>
  <p:tag name="KSO_WM_DIAGRAM_MIN_ITEMCNT" val="3"/>
  <p:tag name="KSO_WM_DIAGRAM_VIRTUALLY_FRAME" val="{&quot;height&quot;:382.3500061035156,&quot;left&quot;:54.45,&quot;top&quot;:84.12499694824218,&quot;width&quot;:891}"/>
  <p:tag name="KSO_WM_DIAGRAM_COLOR_MATCH_VALUE" val="{&quot;shape&quot;:{&quot;fill&quot;:{&quot;gradient&quot;:[{&quot;brightness&quot;:0.25,&quot;colorType&quot;:1,&quot;foreColorIndex&quot;:5,&quot;pos&quot;:0,&quot;transparency&quot;:0},{&quot;brightness&quot;:0.15000000596046448,&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90_3*n_h_h_i*1_2_1_2"/>
  <p:tag name="KSO_WM_TEMPLATE_CATEGORY" val="diagram"/>
  <p:tag name="KSO_WM_TEMPLATE_INDEX" val="20231090"/>
  <p:tag name="KSO_WM_UNIT_LAYERLEVEL" val="1_1_1_1"/>
  <p:tag name="KSO_WM_TAG_VERSION" val="3.0"/>
  <p:tag name="KSO_WM_DIAGRAM_GROUP_CODE" val="n1-1"/>
  <p:tag name="KSO_WM_UNIT_TYPE" val="n_h_h_i"/>
  <p:tag name="KSO_WM_UNIT_INDEX" val="1_2_1_2"/>
  <p:tag name="KSO_WM_DIAGRAM_VERSION" val="3"/>
  <p:tag name="KSO_WM_DIAGRAM_COLOR_TRICK" val="4"/>
  <p:tag name="KSO_WM_DIAGRAM_COLOR_TEXT_CAN_REMOVE" val="n"/>
  <p:tag name="KSO_WM_DIAGRAM_MAX_ITEMCNT" val="6"/>
  <p:tag name="KSO_WM_DIAGRAM_MIN_ITEMCNT" val="3"/>
  <p:tag name="KSO_WM_DIAGRAM_VIRTUALLY_FRAME" val="{&quot;height&quot;:382.3500061035156,&quot;left&quot;:54.45,&quot;top&quot;:84.12499694824218,&quot;width&quot;:891}"/>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30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1090_3*n_h_h_f*1_2_3_1"/>
  <p:tag name="KSO_WM_TEMPLATE_CATEGORY" val="diagram"/>
  <p:tag name="KSO_WM_TEMPLATE_INDEX" val="20231090"/>
  <p:tag name="KSO_WM_UNIT_LAYERLEVEL" val="1_1_1_1"/>
  <p:tag name="KSO_WM_TAG_VERSION" val="3.0"/>
  <p:tag name="KSO_WM_DIAGRAM_GROUP_CODE" val="n1-1"/>
  <p:tag name="KSO_WM_DIAGRAM_VERSION" val="3"/>
  <p:tag name="KSO_WM_DIAGRAM_COLOR_TRICK" val="4"/>
  <p:tag name="KSO_WM_DIAGRAM_COLOR_TEXT_CAN_REMOVE" val="n"/>
  <p:tag name="KSO_WM_DIAGRAM_MAX_ITEMCNT" val="6"/>
  <p:tag name="KSO_WM_DIAGRAM_MIN_ITEMCNT" val="3"/>
  <p:tag name="KSO_WM_DIAGRAM_VIRTUALLY_FRAME" val="{&quot;height&quot;:382.3500061035156,&quot;left&quot;:54.45,&quot;top&quot;:84.12499694824218,&quot;width&quot;:89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扼要地阐述您的观点。可酌情增减文字"/>
  <p:tag name="KSO_WM_UNIT_TEXT_FILL_FORE_SCHEMECOLOR_INDEX" val="1"/>
  <p:tag name="KSO_WM_UNIT_TEXT_FILL_TYPE" val="1"/>
  <p:tag name="KSO_WM_DIAGRAM_USE_COLOR_VALUE" val="{&quot;color_scheme&quot;:1,&quot;color_type&quot;:1,&quot;theme_color_indexes&quot;:[5,6,5,6,5,6]}"/>
</p:tagLst>
</file>

<file path=ppt/tags/tag30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3_1"/>
  <p:tag name="KSO_WM_UNIT_ID" val="diagram20231090_3*n_h_h_a*1_2_3_1"/>
  <p:tag name="KSO_WM_TEMPLATE_CATEGORY" val="diagram"/>
  <p:tag name="KSO_WM_TEMPLATE_INDEX" val="20231090"/>
  <p:tag name="KSO_WM_UNIT_LAYERLEVEL" val="1_1_1_1"/>
  <p:tag name="KSO_WM_TAG_VERSION" val="3.0"/>
  <p:tag name="KSO_WM_DIAGRAM_GROUP_CODE" val="n1-1"/>
  <p:tag name="KSO_WM_DIAGRAM_VERSION" val="3"/>
  <p:tag name="KSO_WM_DIAGRAM_COLOR_TRICK" val="4"/>
  <p:tag name="KSO_WM_DIAGRAM_COLOR_TEXT_CAN_REMOVE" val="n"/>
  <p:tag name="KSO_WM_DIAGRAM_MAX_ITEMCNT" val="6"/>
  <p:tag name="KSO_WM_DIAGRAM_MIN_ITEMCNT" val="3"/>
  <p:tag name="KSO_WM_DIAGRAM_VIRTUALLY_FRAME" val="{&quot;height&quot;:382.3500061035156,&quot;left&quot;:54.45,&quot;top&quot;:84.12499694824218,&quot;width&quot;:89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DIAGRAM_USE_COLOR_VALUE" val="{&quot;color_scheme&quot;:1,&quot;color_type&quot;:1,&quot;theme_color_indexes&quot;:[5,6,5,6,5,6]}"/>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90_3*n_h_h_i*1_2_3_1"/>
  <p:tag name="KSO_WM_TEMPLATE_CATEGORY" val="diagram"/>
  <p:tag name="KSO_WM_TEMPLATE_INDEX" val="20231090"/>
  <p:tag name="KSO_WM_UNIT_LAYERLEVEL" val="1_1_1_1"/>
  <p:tag name="KSO_WM_TAG_VERSION" val="3.0"/>
  <p:tag name="KSO_WM_DIAGRAM_GROUP_CODE" val="n1-1"/>
  <p:tag name="KSO_WM_UNIT_TYPE" val="n_h_h_i"/>
  <p:tag name="KSO_WM_UNIT_INDEX" val="1_2_3_1"/>
  <p:tag name="KSO_WM_DIAGRAM_VERSION" val="3"/>
  <p:tag name="KSO_WM_DIAGRAM_COLOR_TRICK" val="4"/>
  <p:tag name="KSO_WM_DIAGRAM_COLOR_TEXT_CAN_REMOVE" val="n"/>
  <p:tag name="KSO_WM_DIAGRAM_MAX_ITEMCNT" val="6"/>
  <p:tag name="KSO_WM_DIAGRAM_MIN_ITEMCNT" val="3"/>
  <p:tag name="KSO_WM_DIAGRAM_VIRTUALLY_FRAME" val="{&quot;height&quot;:382.3500061035156,&quot;left&quot;:54.45,&quot;top&quot;:84.12499694824218,&quot;width&quot;:891}"/>
  <p:tag name="KSO_WM_DIAGRAM_COLOR_MATCH_VALUE" val="{&quot;shape&quot;:{&quot;fill&quot;:{&quot;gradient&quot;:[{&quot;brightness&quot;:0.15000000596046448,&quot;colorType&quot;:1,&quot;foreColorIndex&quot;:7,&quot;pos&quot;:1,&quot;transparency&quot;:0},{&quot;brightness&quot;:0.25,&quot;colorType&quot;:1,&quot;foreColorIndex&quot;:7,&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90_3*n_h_h_i*1_2_4_3"/>
  <p:tag name="KSO_WM_TEMPLATE_CATEGORY" val="diagram"/>
  <p:tag name="KSO_WM_TEMPLATE_INDEX" val="20231090"/>
  <p:tag name="KSO_WM_UNIT_LAYERLEVEL" val="1_1_1_1"/>
  <p:tag name="KSO_WM_TAG_VERSION" val="3.0"/>
  <p:tag name="KSO_WM_DIAGRAM_GROUP_CODE" val="n1-1"/>
  <p:tag name="KSO_WM_UNIT_TYPE" val="n_h_h_i"/>
  <p:tag name="KSO_WM_UNIT_INDEX" val="1_2_4_3"/>
  <p:tag name="KSO_WM_DIAGRAM_VERSION" val="3"/>
  <p:tag name="KSO_WM_DIAGRAM_COLOR_TRICK" val="4"/>
  <p:tag name="KSO_WM_DIAGRAM_COLOR_TEXT_CAN_REMOVE" val="n"/>
  <p:tag name="KSO_WM_DIAGRAM_MAX_ITEMCNT" val="6"/>
  <p:tag name="KSO_WM_DIAGRAM_MIN_ITEMCNT" val="3"/>
  <p:tag name="KSO_WM_DIAGRAM_VIRTUALLY_FRAME" val="{&quot;height&quot;:382.3500061035156,&quot;left&quot;:54.45,&quot;top&quot;:84.12499694824218,&quot;width&quot;:891}"/>
  <p:tag name="KSO_WM_DIAGRAM_COLOR_MATCH_VALUE" val="{&quot;shape&quot;:{&quot;fill&quot;:{&quot;gradient&quot;:[{&quot;brightness&quot;:0.20000000298023224,&quot;colorType&quot;:1,&quot;foreColorIndex&quot;:8,&quot;pos&quot;:1,&quot;transparency&quot;:0},{&quot;brightness&quot;:0,&quot;colorType&quot;:1,&quot;foreColorIndex&quot;:8,&quot;pos&quot;:0,&quot;transparency&quot;:0}],&quot;type&quot;:3},&quot;glow&quot;:{&quot;colorType&quot;:0},&quot;line&quot;:{&quot;solidLine&quot;:{&quot;brightness&quot;:0,&quot;colorType&quot;:1,&quot;foreColorIndex&quot;:2,&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2"/>
  <p:tag name="KSO_WM_DIAGRAM_USE_COLOR_VALUE" val="{&quot;color_scheme&quot;:1,&quot;color_type&quot;:1,&quot;theme_color_indexes&quot;:[5,6,5,6,5,6]}"/>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90_3*n_h_h_i*1_2_3_3"/>
  <p:tag name="KSO_WM_TEMPLATE_CATEGORY" val="diagram"/>
  <p:tag name="KSO_WM_TEMPLATE_INDEX" val="20231090"/>
  <p:tag name="KSO_WM_UNIT_LAYERLEVEL" val="1_1_1_1"/>
  <p:tag name="KSO_WM_TAG_VERSION" val="3.0"/>
  <p:tag name="KSO_WM_DIAGRAM_GROUP_CODE" val="n1-1"/>
  <p:tag name="KSO_WM_UNIT_TYPE" val="n_h_h_i"/>
  <p:tag name="KSO_WM_UNIT_INDEX" val="1_2_3_3"/>
  <p:tag name="KSO_WM_DIAGRAM_VERSION" val="3"/>
  <p:tag name="KSO_WM_DIAGRAM_COLOR_TRICK" val="4"/>
  <p:tag name="KSO_WM_DIAGRAM_COLOR_TEXT_CAN_REMOVE" val="n"/>
  <p:tag name="KSO_WM_DIAGRAM_MAX_ITEMCNT" val="6"/>
  <p:tag name="KSO_WM_DIAGRAM_MIN_ITEMCNT" val="3"/>
  <p:tag name="KSO_WM_DIAGRAM_VIRTUALLY_FRAME" val="{&quot;height&quot;:382.3500061035156,&quot;left&quot;:54.45,&quot;top&quot;:84.12499694824218,&quot;width&quot;:891}"/>
  <p:tag name="KSO_WM_DIAGRAM_COLOR_MATCH_VALUE" val="{&quot;shape&quot;:{&quot;fill&quot;:{&quot;gradient&quot;:[{&quot;brightness&quot;:0,&quot;colorType&quot;:1,&quot;foreColorIndex&quot;:7,&quot;pos&quot;:0,&quot;transparency&quot;:0},{&quot;brightness&quot;:0.20000000298023224,&quot;colorType&quot;:1,&quot;foreColorIndex&quot;:7,&quot;pos&quot;:1,&quot;transparency&quot;:0}],&quot;type&quot;:3},&quot;glow&quot;:{&quot;colorType&quot;:0},&quot;line&quot;:{&quot;solidLine&quot;:{&quot;brightness&quot;:0,&quot;colorType&quot;:1,&quot;foreColorIndex&quot;:2,&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2"/>
  <p:tag name="KSO_WM_DIAGRAM_USE_COLOR_VALUE" val="{&quot;color_scheme&quot;:1,&quot;color_type&quot;:1,&quot;theme_color_indexes&quot;:[5,6,5,6,5,6]}"/>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90_3*n_h_h_i*1_2_2_3"/>
  <p:tag name="KSO_WM_TEMPLATE_CATEGORY" val="diagram"/>
  <p:tag name="KSO_WM_TEMPLATE_INDEX" val="20231090"/>
  <p:tag name="KSO_WM_UNIT_LAYERLEVEL" val="1_1_1_1"/>
  <p:tag name="KSO_WM_TAG_VERSION" val="3.0"/>
  <p:tag name="KSO_WM_DIAGRAM_GROUP_CODE" val="n1-1"/>
  <p:tag name="KSO_WM_UNIT_TYPE" val="n_h_h_i"/>
  <p:tag name="KSO_WM_UNIT_INDEX" val="1_2_2_3"/>
  <p:tag name="KSO_WM_DIAGRAM_VERSION" val="3"/>
  <p:tag name="KSO_WM_DIAGRAM_COLOR_TRICK" val="4"/>
  <p:tag name="KSO_WM_DIAGRAM_COLOR_TEXT_CAN_REMOVE" val="n"/>
  <p:tag name="KSO_WM_DIAGRAM_MAX_ITEMCNT" val="6"/>
  <p:tag name="KSO_WM_DIAGRAM_MIN_ITEMCNT" val="3"/>
  <p:tag name="KSO_WM_DIAGRAM_VIRTUALLY_FRAME" val="{&quot;height&quot;:382.3500061035156,&quot;left&quot;:54.45,&quot;top&quot;:84.12499694824218,&quot;width&quot;:891}"/>
  <p:tag name="KSO_WM_DIAGRAM_COLOR_MATCH_VALUE" val="{&quot;shape&quot;:{&quot;fill&quot;:{&quot;gradient&quot;:[{&quot;brightness&quot;:0.20000000298023224,&quot;colorType&quot;:1,&quot;foreColorIndex&quot;:6,&quot;pos&quot;:1,&quot;transparency&quot;:0},{&quot;brightness&quot;:0,&quot;colorType&quot;:1,&quot;foreColorIndex&quot;:6,&quot;pos&quot;:0,&quot;transparency&quot;:0}],&quot;type&quot;:3},&quot;glow&quot;:{&quot;colorType&quot;:0},&quot;line&quot;:{&quot;solidLine&quot;:{&quot;brightness&quot;:0,&quot;colorType&quot;:1,&quot;foreColorIndex&quot;:2,&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2"/>
  <p:tag name="KSO_WM_DIAGRAM_USE_COLOR_VALUE" val="{&quot;color_scheme&quot;:1,&quot;color_type&quot;:1,&quot;theme_color_indexes&quot;:[5,6,5,6,5,6]}"/>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90_3*n_h_h_i*1_2_1_3"/>
  <p:tag name="KSO_WM_TEMPLATE_CATEGORY" val="diagram"/>
  <p:tag name="KSO_WM_TEMPLATE_INDEX" val="20231090"/>
  <p:tag name="KSO_WM_UNIT_LAYERLEVEL" val="1_1_1_1"/>
  <p:tag name="KSO_WM_TAG_VERSION" val="3.0"/>
  <p:tag name="KSO_WM_DIAGRAM_GROUP_CODE" val="n1-1"/>
  <p:tag name="KSO_WM_UNIT_TYPE" val="n_h_h_i"/>
  <p:tag name="KSO_WM_UNIT_INDEX" val="1_2_1_3"/>
  <p:tag name="KSO_WM_DIAGRAM_VERSION" val="3"/>
  <p:tag name="KSO_WM_DIAGRAM_COLOR_TRICK" val="4"/>
  <p:tag name="KSO_WM_DIAGRAM_COLOR_TEXT_CAN_REMOVE" val="n"/>
  <p:tag name="KSO_WM_DIAGRAM_MAX_ITEMCNT" val="6"/>
  <p:tag name="KSO_WM_DIAGRAM_MIN_ITEMCNT" val="3"/>
  <p:tag name="KSO_WM_DIAGRAM_VIRTUALLY_FRAME" val="{&quot;height&quot;:382.3500061035156,&quot;left&quot;:54.45,&quot;top&quot;:84.12499694824218,&quot;width&quot;:891}"/>
  <p:tag name="KSO_WM_DIAGRAM_COLOR_MATCH_VALUE" val="{&quot;shape&quot;:{&quot;fill&quot;:{&quot;gradient&quot;:[{&quot;brightness&quot;:0.20000000298023224,&quot;colorType&quot;:1,&quot;foreColorIndex&quot;:5,&quot;pos&quot;:1,&quot;transparency&quot;:0},{&quot;brightness&quot;:0,&quot;colorType&quot;:1,&quot;foreColorIndex&quot;:5,&quot;pos&quot;:0,&quot;transparency&quot;:0}],&quot;type&quot;:3},&quot;glow&quot;:{&quot;colorType&quot;:0},&quot;line&quot;:{&quot;solidLine&quot;:{&quot;brightness&quot;:0,&quot;colorType&quot;:1,&quot;foreColorIndex&quot;:2,&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2"/>
  <p:tag name="KSO_WM_DIAGRAM_USE_COLOR_VALUE" val="{&quot;color_scheme&quot;:1,&quot;color_type&quot;:1,&quot;theme_color_indexes&quot;:[5,6,5,6,5,6]}"/>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90_3*n_h_h_i*1_2_5_3"/>
  <p:tag name="KSO_WM_TEMPLATE_CATEGORY" val="diagram"/>
  <p:tag name="KSO_WM_TEMPLATE_INDEX" val="20231090"/>
  <p:tag name="KSO_WM_UNIT_LAYERLEVEL" val="1_1_1_1"/>
  <p:tag name="KSO_WM_TAG_VERSION" val="3.0"/>
  <p:tag name="KSO_WM_DIAGRAM_GROUP_CODE" val="n1-1"/>
  <p:tag name="KSO_WM_UNIT_TYPE" val="n_h_h_i"/>
  <p:tag name="KSO_WM_UNIT_INDEX" val="1_2_5_3"/>
  <p:tag name="KSO_WM_DIAGRAM_VERSION" val="3"/>
  <p:tag name="KSO_WM_DIAGRAM_COLOR_TRICK" val="4"/>
  <p:tag name="KSO_WM_DIAGRAM_COLOR_TEXT_CAN_REMOVE" val="n"/>
  <p:tag name="KSO_WM_DIAGRAM_MAX_ITEMCNT" val="6"/>
  <p:tag name="KSO_WM_DIAGRAM_MIN_ITEMCNT" val="3"/>
  <p:tag name="KSO_WM_DIAGRAM_VIRTUALLY_FRAME" val="{&quot;height&quot;:382.3500061035156,&quot;left&quot;:54.45,&quot;top&quot;:84.12499694824218,&quot;width&quot;:891}"/>
  <p:tag name="KSO_WM_DIAGRAM_COLOR_MATCH_VALUE" val="{&quot;shape&quot;:{&quot;fill&quot;:{&quot;gradient&quot;:[{&quot;brightness&quot;:0.20000000298023224,&quot;colorType&quot;:1,&quot;foreColorIndex&quot;:9,&quot;pos&quot;:1,&quot;transparency&quot;:0},{&quot;brightness&quot;:0,&quot;colorType&quot;:1,&quot;foreColorIndex&quot;:9,&quot;pos&quot;:0,&quot;transparency&quot;:0}],&quot;type&quot;:3},&quot;glow&quot;:{&quot;colorType&quot;:0},&quot;line&quot;:{&quot;solidLine&quot;:{&quot;brightness&quot;:0,&quot;colorType&quot;:1,&quot;foreColorIndex&quot;:2,&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2"/>
  <p:tag name="KSO_WM_DIAGRAM_USE_COLOR_VALUE" val="{&quot;color_scheme&quot;:1,&quot;color_type&quot;:1,&quot;theme_color_indexes&quot;:[5,6,5,6,5,6]}"/>
</p:tagLst>
</file>

<file path=ppt/tags/tag31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4_1"/>
  <p:tag name="KSO_WM_UNIT_ID" val="diagram20231090_3*n_h_h_f*1_2_4_1"/>
  <p:tag name="KSO_WM_TEMPLATE_CATEGORY" val="diagram"/>
  <p:tag name="KSO_WM_TEMPLATE_INDEX" val="20231090"/>
  <p:tag name="KSO_WM_UNIT_LAYERLEVEL" val="1_1_1_1"/>
  <p:tag name="KSO_WM_TAG_VERSION" val="3.0"/>
  <p:tag name="KSO_WM_DIAGRAM_GROUP_CODE" val="n1-1"/>
  <p:tag name="KSO_WM_DIAGRAM_VERSION" val="3"/>
  <p:tag name="KSO_WM_DIAGRAM_COLOR_TRICK" val="4"/>
  <p:tag name="KSO_WM_DIAGRAM_COLOR_TEXT_CAN_REMOVE" val="n"/>
  <p:tag name="KSO_WM_DIAGRAM_MAX_ITEMCNT" val="6"/>
  <p:tag name="KSO_WM_DIAGRAM_MIN_ITEMCNT" val="3"/>
  <p:tag name="KSO_WM_DIAGRAM_VIRTUALLY_FRAME" val="{&quot;height&quot;:382.3500061035156,&quot;left&quot;:54.45,&quot;top&quot;:84.12499694824218,&quot;width&quot;:89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扼要地阐述您的观点。可酌情增减"/>
  <p:tag name="KSO_WM_UNIT_TEXT_FILL_FORE_SCHEMECOLOR_INDEX" val="1"/>
  <p:tag name="KSO_WM_UNIT_TEXT_FILL_TYPE" val="1"/>
  <p:tag name="KSO_WM_DIAGRAM_USE_COLOR_VALUE" val="{&quot;color_scheme&quot;:1,&quot;color_type&quot;:1,&quot;theme_color_indexes&quot;:[5,6,5,6,5,6]}"/>
</p:tagLst>
</file>

<file path=ppt/tags/tag31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4_1"/>
  <p:tag name="KSO_WM_UNIT_ID" val="diagram20231090_3*n_h_h_a*1_2_4_1"/>
  <p:tag name="KSO_WM_TEMPLATE_CATEGORY" val="diagram"/>
  <p:tag name="KSO_WM_TEMPLATE_INDEX" val="20231090"/>
  <p:tag name="KSO_WM_UNIT_LAYERLEVEL" val="1_1_1_1"/>
  <p:tag name="KSO_WM_TAG_VERSION" val="3.0"/>
  <p:tag name="KSO_WM_DIAGRAM_GROUP_CODE" val="n1-1"/>
  <p:tag name="KSO_WM_DIAGRAM_VERSION" val="3"/>
  <p:tag name="KSO_WM_DIAGRAM_COLOR_TRICK" val="4"/>
  <p:tag name="KSO_WM_DIAGRAM_COLOR_TEXT_CAN_REMOVE" val="n"/>
  <p:tag name="KSO_WM_DIAGRAM_MAX_ITEMCNT" val="6"/>
  <p:tag name="KSO_WM_DIAGRAM_MIN_ITEMCNT" val="3"/>
  <p:tag name="KSO_WM_DIAGRAM_VIRTUALLY_FRAME" val="{&quot;height&quot;:382.3500061035156,&quot;left&quot;:54.45,&quot;top&quot;:84.12499694824218,&quot;width&quot;:89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DIAGRAM_USE_COLOR_VALUE" val="{&quot;color_scheme&quot;:1,&quot;color_type&quot;:1,&quot;theme_color_indexes&quot;:[5,6,5,6,5,6]}"/>
</p:tagLst>
</file>

<file path=ppt/tags/tag31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090_3*n_h_h_f*1_2_1_1"/>
  <p:tag name="KSO_WM_TEMPLATE_CATEGORY" val="diagram"/>
  <p:tag name="KSO_WM_TEMPLATE_INDEX" val="20231090"/>
  <p:tag name="KSO_WM_UNIT_LAYERLEVEL" val="1_1_1_1"/>
  <p:tag name="KSO_WM_TAG_VERSION" val="3.0"/>
  <p:tag name="KSO_WM_DIAGRAM_GROUP_CODE" val="n1-1"/>
  <p:tag name="KSO_WM_DIAGRAM_VERSION" val="3"/>
  <p:tag name="KSO_WM_DIAGRAM_COLOR_TRICK" val="4"/>
  <p:tag name="KSO_WM_DIAGRAM_COLOR_TEXT_CAN_REMOVE" val="n"/>
  <p:tag name="KSO_WM_DIAGRAM_MAX_ITEMCNT" val="6"/>
  <p:tag name="KSO_WM_DIAGRAM_MIN_ITEMCNT" val="3"/>
  <p:tag name="KSO_WM_DIAGRAM_VIRTUALLY_FRAME" val="{&quot;height&quot;:382.3500061035156,&quot;left&quot;:54.45,&quot;top&quot;:84.12499694824218,&quot;width&quot;:89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扼要地阐述您的观点。可酌情增减文字"/>
  <p:tag name="KSO_WM_UNIT_TEXT_FILL_FORE_SCHEMECOLOR_INDEX" val="1"/>
  <p:tag name="KSO_WM_UNIT_TEXT_FILL_TYPE" val="1"/>
  <p:tag name="KSO_WM_DIAGRAM_USE_COLOR_VALUE" val="{&quot;color_scheme&quot;:1,&quot;color_type&quot;:1,&quot;theme_color_indexes&quot;:[5,6,5,6,5,6]}"/>
</p:tagLst>
</file>

<file path=ppt/tags/tag31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1090_3*n_h_h_a*1_2_1_1"/>
  <p:tag name="KSO_WM_TEMPLATE_CATEGORY" val="diagram"/>
  <p:tag name="KSO_WM_TEMPLATE_INDEX" val="20231090"/>
  <p:tag name="KSO_WM_UNIT_LAYERLEVEL" val="1_1_1_1"/>
  <p:tag name="KSO_WM_TAG_VERSION" val="3.0"/>
  <p:tag name="KSO_WM_DIAGRAM_GROUP_CODE" val="n1-1"/>
  <p:tag name="KSO_WM_DIAGRAM_VERSION" val="3"/>
  <p:tag name="KSO_WM_DIAGRAM_COLOR_TRICK" val="4"/>
  <p:tag name="KSO_WM_DIAGRAM_COLOR_TEXT_CAN_REMOVE" val="n"/>
  <p:tag name="KSO_WM_DIAGRAM_MAX_ITEMCNT" val="6"/>
  <p:tag name="KSO_WM_DIAGRAM_MIN_ITEMCNT" val="3"/>
  <p:tag name="KSO_WM_DIAGRAM_VIRTUALLY_FRAME" val="{&quot;height&quot;:382.3500061035156,&quot;left&quot;:54.45,&quot;top&quot;:84.12499694824218,&quot;width&quot;:89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20000000298023224,&quot;colorType&quot;:1,&quot;foreColorIndex&quot;:5,&quot;pos&quot;:0,&quot;transparency&quot;:0},{&quot;brightness&quot;:0.20000000298023224,&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3"/>
  <p:tag name="KSO_WM_UNIT_TEXT_FILL_TYPE" val="3"/>
  <p:tag name="KSO_WM_DIAGRAM_USE_COLOR_VALUE" val="{&quot;color_scheme&quot;:1,&quot;color_type&quot;:1,&quot;theme_color_indexes&quot;:[5,6,5,6,5,6]}"/>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90_3*n_h_h_i*1_2_4_1"/>
  <p:tag name="KSO_WM_TEMPLATE_CATEGORY" val="diagram"/>
  <p:tag name="KSO_WM_TEMPLATE_INDEX" val="20231090"/>
  <p:tag name="KSO_WM_UNIT_LAYERLEVEL" val="1_1_1_1"/>
  <p:tag name="KSO_WM_TAG_VERSION" val="3.0"/>
  <p:tag name="KSO_WM_DIAGRAM_GROUP_CODE" val="n1-1"/>
  <p:tag name="KSO_WM_UNIT_TYPE" val="n_h_h_i"/>
  <p:tag name="KSO_WM_UNIT_INDEX" val="1_2_4_1"/>
  <p:tag name="KSO_WM_DIAGRAM_VERSION" val="3"/>
  <p:tag name="KSO_WM_DIAGRAM_COLOR_TRICK" val="4"/>
  <p:tag name="KSO_WM_DIAGRAM_COLOR_TEXT_CAN_REMOVE" val="n"/>
  <p:tag name="KSO_WM_DIAGRAM_MAX_ITEMCNT" val="6"/>
  <p:tag name="KSO_WM_DIAGRAM_MIN_ITEMCNT" val="3"/>
  <p:tag name="KSO_WM_DIAGRAM_VIRTUALLY_FRAME" val="{&quot;height&quot;:382.3500061035156,&quot;left&quot;:54.45,&quot;top&quot;:84.12499694824218,&quot;width&quot;:891}"/>
  <p:tag name="KSO_WM_DIAGRAM_COLOR_MATCH_VALUE" val="{&quot;shape&quot;:{&quot;fill&quot;:{&quot;gradient&quot;:[{&quot;brightness&quot;:0.15000000596046448,&quot;colorType&quot;:1,&quot;foreColorIndex&quot;:8,&quot;pos&quot;:1,&quot;transparency&quot;:0},{&quot;brightness&quot;:0.25,&quot;colorType&quot;:1,&quot;foreColorIndex&quot;:8,&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31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5_1"/>
  <p:tag name="KSO_WM_UNIT_ID" val="diagram20231090_3*n_h_h_f*1_2_5_1"/>
  <p:tag name="KSO_WM_TEMPLATE_CATEGORY" val="diagram"/>
  <p:tag name="KSO_WM_TEMPLATE_INDEX" val="20231090"/>
  <p:tag name="KSO_WM_UNIT_LAYERLEVEL" val="1_1_1_1"/>
  <p:tag name="KSO_WM_TAG_VERSION" val="3.0"/>
  <p:tag name="KSO_WM_DIAGRAM_GROUP_CODE" val="n1-1"/>
  <p:tag name="KSO_WM_DIAGRAM_VERSION" val="3"/>
  <p:tag name="KSO_WM_DIAGRAM_COLOR_TRICK" val="4"/>
  <p:tag name="KSO_WM_DIAGRAM_COLOR_TEXT_CAN_REMOVE" val="n"/>
  <p:tag name="KSO_WM_DIAGRAM_MAX_ITEMCNT" val="6"/>
  <p:tag name="KSO_WM_DIAGRAM_MIN_ITEMCNT" val="3"/>
  <p:tag name="KSO_WM_DIAGRAM_VIRTUALLY_FRAME" val="{&quot;height&quot;:382.3500061035156,&quot;left&quot;:54.45,&quot;top&quot;:84.12499694824218,&quot;width&quot;:89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扼要地阐述您的观点。根据需要可酌情增减"/>
  <p:tag name="KSO_WM_UNIT_TEXT_FILL_FORE_SCHEMECOLOR_INDEX" val="1"/>
  <p:tag name="KSO_WM_UNIT_TEXT_FILL_TYPE" val="1"/>
  <p:tag name="KSO_WM_DIAGRAM_USE_COLOR_VALUE" val="{&quot;color_scheme&quot;:1,&quot;color_type&quot;:1,&quot;theme_color_indexes&quot;:[5,6,5,6,5,6]}"/>
</p:tagLst>
</file>

<file path=ppt/tags/tag31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5_1"/>
  <p:tag name="KSO_WM_UNIT_ID" val="diagram20231090_3*n_h_h_a*1_2_5_1"/>
  <p:tag name="KSO_WM_TEMPLATE_CATEGORY" val="diagram"/>
  <p:tag name="KSO_WM_TEMPLATE_INDEX" val="20231090"/>
  <p:tag name="KSO_WM_UNIT_LAYERLEVEL" val="1_1_1_1"/>
  <p:tag name="KSO_WM_TAG_VERSION" val="3.0"/>
  <p:tag name="KSO_WM_DIAGRAM_GROUP_CODE" val="n1-1"/>
  <p:tag name="KSO_WM_DIAGRAM_VERSION" val="3"/>
  <p:tag name="KSO_WM_DIAGRAM_COLOR_TRICK" val="4"/>
  <p:tag name="KSO_WM_DIAGRAM_COLOR_TEXT_CAN_REMOVE" val="n"/>
  <p:tag name="KSO_WM_DIAGRAM_MAX_ITEMCNT" val="6"/>
  <p:tag name="KSO_WM_DIAGRAM_MIN_ITEMCNT" val="3"/>
  <p:tag name="KSO_WM_DIAGRAM_VIRTUALLY_FRAME" val="{&quot;height&quot;:382.3500061035156,&quot;left&quot;:54.45,&quot;top&quot;:84.12499694824218,&quot;width&quot;:89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9,&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DIAGRAM_USE_COLOR_VALUE" val="{&quot;color_scheme&quot;:1,&quot;color_type&quot;:1,&quot;theme_color_indexes&quot;:[5,6,5,6,5,6]}"/>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90_3*n_h_h_i*1_2_5_2"/>
  <p:tag name="KSO_WM_TEMPLATE_CATEGORY" val="diagram"/>
  <p:tag name="KSO_WM_TEMPLATE_INDEX" val="20231090"/>
  <p:tag name="KSO_WM_UNIT_LAYERLEVEL" val="1_1_1_1"/>
  <p:tag name="KSO_WM_TAG_VERSION" val="3.0"/>
  <p:tag name="KSO_WM_DIAGRAM_GROUP_CODE" val="n1-1"/>
  <p:tag name="KSO_WM_UNIT_TYPE" val="n_h_h_i"/>
  <p:tag name="KSO_WM_UNIT_INDEX" val="1_2_5_2"/>
  <p:tag name="KSO_WM_DIAGRAM_VERSION" val="3"/>
  <p:tag name="KSO_WM_DIAGRAM_COLOR_TRICK" val="4"/>
  <p:tag name="KSO_WM_DIAGRAM_COLOR_TEXT_CAN_REMOVE" val="n"/>
  <p:tag name="KSO_WM_DIAGRAM_MAX_ITEMCNT" val="6"/>
  <p:tag name="KSO_WM_DIAGRAM_MIN_ITEMCNT" val="3"/>
  <p:tag name="KSO_WM_DIAGRAM_VIRTUALLY_FRAME" val="{&quot;height&quot;:382.3500061035156,&quot;left&quot;:54.45,&quot;top&quot;:84.12499694824218,&quot;width&quot;:891}"/>
  <p:tag name="KSO_WM_DIAGRAM_COLOR_MATCH_VALUE" val="{&quot;shape&quot;:{&quot;fill&quot;:{&quot;gradient&quot;:[{&quot;brightness&quot;:0,&quot;colorType&quot;:1,&quot;foreColorIndex&quot;:9,&quot;pos&quot;:1,&quot;transparency&quot;:0},{&quot;brightness&quot;:0.15000000596046448,&quot;colorType&quot;:1,&quot;foreColorIndex&quot;:9,&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31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1090_3*n_h_h_f*1_2_2_1"/>
  <p:tag name="KSO_WM_TEMPLATE_CATEGORY" val="diagram"/>
  <p:tag name="KSO_WM_TEMPLATE_INDEX" val="20231090"/>
  <p:tag name="KSO_WM_UNIT_LAYERLEVEL" val="1_1_1_1"/>
  <p:tag name="KSO_WM_TAG_VERSION" val="3.0"/>
  <p:tag name="KSO_WM_DIAGRAM_GROUP_CODE" val="n1-1"/>
  <p:tag name="KSO_WM_DIAGRAM_VERSION" val="3"/>
  <p:tag name="KSO_WM_DIAGRAM_COLOR_TRICK" val="4"/>
  <p:tag name="KSO_WM_DIAGRAM_COLOR_TEXT_CAN_REMOVE" val="n"/>
  <p:tag name="KSO_WM_DIAGRAM_MAX_ITEMCNT" val="6"/>
  <p:tag name="KSO_WM_DIAGRAM_MIN_ITEMCNT" val="3"/>
  <p:tag name="KSO_WM_DIAGRAM_VIRTUALLY_FRAME" val="{&quot;height&quot;:382.3500061035156,&quot;left&quot;:54.45,&quot;top&quot;:84.12499694824218,&quot;width&quot;:89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扼要地阐述您的观点。根据需要可酌情增减"/>
  <p:tag name="KSO_WM_UNIT_TEXT_FILL_FORE_SCHEMECOLOR_INDEX" val="1"/>
  <p:tag name="KSO_WM_UNIT_TEXT_FILL_TYPE" val="1"/>
  <p:tag name="KSO_WM_DIAGRAM_USE_COLOR_VALUE" val="{&quot;color_scheme&quot;:1,&quot;color_type&quot;:1,&quot;theme_color_indexes&quot;:[5,6,5,6,5,6]}"/>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90_3*n_h_h_x*1_2_1_1"/>
  <p:tag name="KSO_WM_TEMPLATE_CATEGORY" val="diagram"/>
  <p:tag name="KSO_WM_TEMPLATE_INDEX" val="20231090"/>
  <p:tag name="KSO_WM_UNIT_LAYERLEVEL" val="1_1_1_1"/>
  <p:tag name="KSO_WM_TAG_VERSION" val="3.0"/>
  <p:tag name="KSO_WM_DIAGRAM_VERSION" val="3"/>
  <p:tag name="KSO_WM_DIAGRAM_COLOR_TRICK" val="4"/>
  <p:tag name="KSO_WM_DIAGRAM_COLOR_TEXT_CAN_REMOVE" val="n"/>
  <p:tag name="KSO_WM_UNIT_VALUE" val="80*68"/>
  <p:tag name="KSO_WM_UNIT_TYPE" val="n_h_h_x"/>
  <p:tag name="KSO_WM_UNIT_INDEX" val="1_2_1_1"/>
  <p:tag name="KSO_WM_DIAGRAM_MAX_ITEMCNT" val="6"/>
  <p:tag name="KSO_WM_DIAGRAM_MIN_ITEMCNT" val="3"/>
  <p:tag name="KSO_WM_DIAGRAM_VIRTUALLY_FRAME" val="{&quot;height&quot;:382.3500061035156,&quot;left&quot;:54.45,&quot;top&quot;:84.12499694824218,&quot;width&quot;:891}"/>
  <p:tag name="KSO_WM_DIAGRAM_COLOR_MATCH_VALUE" val="{&quot;shape&quot;:{&quot;fill&quot;:{&quot;solid&quot;:{&quot;brightness&quot;:0,&quot;colorType&quot;:2,&quot;rgb&quot;:&quot;#ffffff&quot;,&quot;transparency&quot;:0.10000000149011612},&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32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1090_3*n_h_h_a*1_2_2_1"/>
  <p:tag name="KSO_WM_TEMPLATE_CATEGORY" val="diagram"/>
  <p:tag name="KSO_WM_TEMPLATE_INDEX" val="20231090"/>
  <p:tag name="KSO_WM_UNIT_LAYERLEVEL" val="1_1_1_1"/>
  <p:tag name="KSO_WM_TAG_VERSION" val="3.0"/>
  <p:tag name="KSO_WM_DIAGRAM_GROUP_CODE" val="n1-1"/>
  <p:tag name="KSO_WM_DIAGRAM_VERSION" val="3"/>
  <p:tag name="KSO_WM_DIAGRAM_COLOR_TRICK" val="4"/>
  <p:tag name="KSO_WM_DIAGRAM_COLOR_TEXT_CAN_REMOVE" val="n"/>
  <p:tag name="KSO_WM_DIAGRAM_MAX_ITEMCNT" val="6"/>
  <p:tag name="KSO_WM_DIAGRAM_MIN_ITEMCNT" val="3"/>
  <p:tag name="KSO_WM_DIAGRAM_VIRTUALLY_FRAME" val="{&quot;height&quot;:382.3500061035156,&quot;left&quot;:54.45,&quot;top&quot;:84.12499694824218,&quot;width&quot;:89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项标题"/>
  <p:tag name="KSO_WM_UNIT_TEXT_FILL_FORE_SCHEMECOLOR_INDEX" val="1"/>
  <p:tag name="KSO_WM_UNIT_TEXT_FILL_TYPE" val="1"/>
  <p:tag name="KSO_WM_DIAGRAM_USE_COLOR_VALUE" val="{&quot;color_scheme&quot;:1,&quot;color_type&quot;:1,&quot;theme_color_indexes&quot;:[5,6,5,6,5,6]}"/>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90_3*n_h_h_x*1_2_3_1"/>
  <p:tag name="KSO_WM_TEMPLATE_CATEGORY" val="diagram"/>
  <p:tag name="KSO_WM_TEMPLATE_INDEX" val="20231090"/>
  <p:tag name="KSO_WM_UNIT_LAYERLEVEL" val="1_1_1_1"/>
  <p:tag name="KSO_WM_TAG_VERSION" val="3.0"/>
  <p:tag name="KSO_WM_UNIT_VALUE" val="77*77"/>
  <p:tag name="KSO_WM_UNIT_TYPE" val="n_h_h_x"/>
  <p:tag name="KSO_WM_UNIT_INDEX" val="1_2_3_1"/>
  <p:tag name="KSO_WM_DIAGRAM_VERSION" val="3"/>
  <p:tag name="KSO_WM_DIAGRAM_COLOR_TRICK" val="4"/>
  <p:tag name="KSO_WM_DIAGRAM_COLOR_TEXT_CAN_REMOVE" val="n"/>
  <p:tag name="KSO_WM_DIAGRAM_MAX_ITEMCNT" val="6"/>
  <p:tag name="KSO_WM_DIAGRAM_MIN_ITEMCNT" val="3"/>
  <p:tag name="KSO_WM_DIAGRAM_VIRTUALLY_FRAME" val="{&quot;height&quot;:382.3500061035156,&quot;left&quot;:54.45,&quot;top&quot;:84.12499694824218,&quot;width&quot;:891}"/>
  <p:tag name="KSO_WM_DIAGRAM_COLOR_MATCH_VALUE" val="{&quot;shape&quot;:{&quot;fill&quot;:{&quot;solid&quot;:{&quot;brightness&quot;:0,&quot;colorType&quot;:2,&quot;rgb&quot;:&quot;#ffffff&quot;,&quot;transparency&quot;:0.10000000149011612},&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90_3*n_h_h_x*1_2_2_1"/>
  <p:tag name="KSO_WM_TEMPLATE_CATEGORY" val="diagram"/>
  <p:tag name="KSO_WM_TEMPLATE_INDEX" val="20231090"/>
  <p:tag name="KSO_WM_UNIT_LAYERLEVEL" val="1_1_1_1"/>
  <p:tag name="KSO_WM_TAG_VERSION" val="3.0"/>
  <p:tag name="KSO_WM_DIAGRAM_VERSION" val="3"/>
  <p:tag name="KSO_WM_DIAGRAM_COLOR_TRICK" val="4"/>
  <p:tag name="KSO_WM_DIAGRAM_COLOR_TEXT_CAN_REMOVE" val="n"/>
  <p:tag name="KSO_WM_UNIT_VALUE" val="73*65"/>
  <p:tag name="KSO_WM_UNIT_TYPE" val="n_h_h_x"/>
  <p:tag name="KSO_WM_UNIT_INDEX" val="1_2_2_1"/>
  <p:tag name="KSO_WM_DIAGRAM_MAX_ITEMCNT" val="6"/>
  <p:tag name="KSO_WM_DIAGRAM_MIN_ITEMCNT" val="3"/>
  <p:tag name="KSO_WM_DIAGRAM_VIRTUALLY_FRAME" val="{&quot;height&quot;:382.3500061035156,&quot;left&quot;:54.45,&quot;top&quot;:84.12499694824218,&quot;width&quot;:891}"/>
  <p:tag name="KSO_WM_DIAGRAM_COLOR_MATCH_VALUE" val="{&quot;shape&quot;:{&quot;fill&quot;:{&quot;solid&quot;:{&quot;brightness&quot;:0,&quot;colorType&quot;:2,&quot;rgb&quot;:&quot;#ffffff&quot;,&quot;transparency&quot;:0.10000000149011612},&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90_3*n_h_h_i*1_2_2_1"/>
  <p:tag name="KSO_WM_TEMPLATE_CATEGORY" val="diagram"/>
  <p:tag name="KSO_WM_TEMPLATE_INDEX" val="20231090"/>
  <p:tag name="KSO_WM_UNIT_LAYERLEVEL" val="1_1_1_1"/>
  <p:tag name="KSO_WM_TAG_VERSION" val="3.0"/>
  <p:tag name="KSO_WM_DIAGRAM_GROUP_CODE" val="n1-1"/>
  <p:tag name="KSO_WM_UNIT_TYPE" val="n_h_h_i"/>
  <p:tag name="KSO_WM_UNIT_INDEX" val="1_2_2_1"/>
  <p:tag name="KSO_WM_DIAGRAM_VERSION" val="3"/>
  <p:tag name="KSO_WM_DIAGRAM_COLOR_TRICK" val="4"/>
  <p:tag name="KSO_WM_DIAGRAM_COLOR_TEXT_CAN_REMOVE" val="n"/>
  <p:tag name="KSO_WM_DIAGRAM_MAX_ITEMCNT" val="6"/>
  <p:tag name="KSO_WM_DIAGRAM_MIN_ITEMCNT" val="3"/>
  <p:tag name="KSO_WM_DIAGRAM_VIRTUALLY_FRAME" val="{&quot;height&quot;:382.3500061035156,&quot;left&quot;:54.45,&quot;top&quot;:84.12499694824218,&quot;width&quot;:891}"/>
  <p:tag name="KSO_WM_DIAGRAM_COLOR_MATCH_VALUE" val="{&quot;shape&quot;:{&quot;fill&quot;:{&quot;gradient&quot;:[{&quot;brightness&quot;:0.15000000596046448,&quot;colorType&quot;:1,&quot;foreColorIndex&quot;:6,&quot;pos&quot;:1,&quot;transparency&quot;:0},{&quot;brightness&quot;:0.25,&quot;colorType&quot;:1,&quot;foreColorIndex&quot;:6,&quot;pos&quot;:0,&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90_3*n_h_h_x*1_2_4_1"/>
  <p:tag name="KSO_WM_TEMPLATE_CATEGORY" val="diagram"/>
  <p:tag name="KSO_WM_TEMPLATE_INDEX" val="20231090"/>
  <p:tag name="KSO_WM_UNIT_LAYERLEVEL" val="1_1_1_1"/>
  <p:tag name="KSO_WM_TAG_VERSION" val="3.0"/>
  <p:tag name="KSO_WM_DIAGRAM_VERSION" val="3"/>
  <p:tag name="KSO_WM_DIAGRAM_COLOR_TRICK" val="4"/>
  <p:tag name="KSO_WM_DIAGRAM_COLOR_TEXT_CAN_REMOVE" val="n"/>
  <p:tag name="KSO_WM_UNIT_VALUE" val="73*60"/>
  <p:tag name="KSO_WM_UNIT_TYPE" val="n_h_h_x"/>
  <p:tag name="KSO_WM_UNIT_INDEX" val="1_2_4_1"/>
  <p:tag name="KSO_WM_DIAGRAM_MAX_ITEMCNT" val="6"/>
  <p:tag name="KSO_WM_DIAGRAM_MIN_ITEMCNT" val="3"/>
  <p:tag name="KSO_WM_DIAGRAM_VIRTUALLY_FRAME" val="{&quot;height&quot;:382.3500061035156,&quot;left&quot;:54.45,&quot;top&quot;:84.12499694824218,&quot;width&quot;:891}"/>
  <p:tag name="KSO_WM_DIAGRAM_COLOR_MATCH_VALUE" val="{&quot;shape&quot;:{&quot;fill&quot;:{&quot;solid&quot;:{&quot;brightness&quot;:0,&quot;colorType&quot;:2,&quot;rgb&quot;:&quot;#ffffff&quot;,&quot;transparency&quot;:0.10000000149011612},&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90_3*n_h_h_x*1_2_5_1"/>
  <p:tag name="KSO_WM_TEMPLATE_CATEGORY" val="diagram"/>
  <p:tag name="KSO_WM_TEMPLATE_INDEX" val="20231090"/>
  <p:tag name="KSO_WM_UNIT_LAYERLEVEL" val="1_1_1_1"/>
  <p:tag name="KSO_WM_TAG_VERSION" val="3.0"/>
  <p:tag name="KSO_WM_DIAGRAM_VERSION" val="3"/>
  <p:tag name="KSO_WM_DIAGRAM_COLOR_TRICK" val="4"/>
  <p:tag name="KSO_WM_DIAGRAM_COLOR_TEXT_CAN_REMOVE" val="n"/>
  <p:tag name="KSO_WM_UNIT_VALUE" val="69*69"/>
  <p:tag name="KSO_WM_UNIT_TYPE" val="n_h_h_x"/>
  <p:tag name="KSO_WM_UNIT_INDEX" val="1_2_5_1"/>
  <p:tag name="KSO_WM_DIAGRAM_MAX_ITEMCNT" val="6"/>
  <p:tag name="KSO_WM_DIAGRAM_MIN_ITEMCNT" val="3"/>
  <p:tag name="KSO_WM_DIAGRAM_VIRTUALLY_FRAME" val="{&quot;height&quot;:382.3500061035156,&quot;left&quot;:54.45,&quot;top&quot;:84.12499694824218,&quot;width&quot;:891}"/>
  <p:tag name="KSO_WM_DIAGRAM_COLOR_MATCH_VALUE" val="{&quot;shape&quot;:{&quot;fill&quot;:{&quot;solid&quot;:{&quot;brightness&quot;:0,&quot;colorType&quot;:2,&quot;rgb&quot;:&quot;#ffffff&quot;,&quot;transparency&quot;:0.10000000149011612},&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DIAGRAM_USE_COLOR_VALUE" val="{&quot;color_scheme&quot;:1,&quot;color_type&quot;:1,&quot;theme_color_indexes&quot;:[5,6,5,6,5,6]}"/>
</p:tagLst>
</file>

<file path=ppt/tags/tag327.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05281],&quot;70&quot;:[3314402]}"/>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640_1*i*1"/>
  <p:tag name="KSO_WM_TEMPLATE_CATEGORY" val="custom"/>
  <p:tag name="KSO_WM_TEMPLATE_INDEX" val="20233640"/>
  <p:tag name="KSO_WM_UNIT_LAYERLEVEL" val="1"/>
  <p:tag name="KSO_WM_TAG_VERSION" val="3.0"/>
  <p:tag name="KSO_WM_BEAUTIFY_FLAG" val="#wm#"/>
  <p:tag name="KSO_WM_UNIT_FILL_FORE_SCHEMECOLOR_INDEX" val="5"/>
  <p:tag name="KSO_WM_UNIT_TEXT_FILL_FORE_SCHEMECOLOR_INDEX" val="2"/>
  <p:tag name="KSO_WM_UNIT_TEXT_FILL_TYPE" val="1"/>
  <p:tag name="KSO_WM_UNIT_USESOURCEFORMAT_APPLY" val="1"/>
</p:tagLst>
</file>

<file path=ppt/tags/tag32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3640_1*a*1"/>
  <p:tag name="KSO_WM_TEMPLATE_CATEGORY" val="custom"/>
  <p:tag name="KSO_WM_TEMPLATE_INDEX" val="20233640"/>
  <p:tag name="KSO_WM_UNIT_LAYERLEVEL" val="1"/>
  <p:tag name="KSO_WM_TAG_VERSION" val="3.0"/>
  <p:tag name="KSO_WM_BEAUTIFY_FLAG" val="#wm#"/>
  <p:tag name="KSO_WM_UNIT_TEXT_TYPE" val="1"/>
  <p:tag name="KSO_WM_UNIT_PRESET_TEXT" val="单击此处&#13;添加标题内容"/>
  <p:tag name="KSO_WM_UNIT_TEXT_FILL_FORE_SCHEMECOLOR_INDEX" val="13"/>
  <p:tag name="KSO_WM_UNIT_TEXT_FILL_TYPE" val="1"/>
  <p:tag name="KSO_WM_UNIT_USESOURCEFORMAT_APPLY" val="1"/>
  <p:tag name="KSO_WM_SLIDE_BACKGROUND_TYPE" val="general"/>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0.xml><?xml version="1.0" encoding="utf-8"?>
<p:tagLst xmlns:p="http://schemas.openxmlformats.org/presentationml/2006/main">
  <p:tag name="KSO_WM_UNIT_VALUE" val="812*2152"/>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640_1*d*1"/>
  <p:tag name="KSO_WM_TEMPLATE_CATEGORY" val="custom"/>
  <p:tag name="KSO_WM_TEMPLATE_INDEX" val="20233640"/>
  <p:tag name="KSO_WM_UNIT_LAYERLEVEL" val="1"/>
  <p:tag name="KSO_WM_TAG_VERSION" val="3.0"/>
  <p:tag name="KSO_WM_BEAUTIFY_FLAG" val="#wm#"/>
  <p:tag name="KSO_WM_UNIT_PICTURE_SUBTYPE" val="a"/>
  <p:tag name="KSO_WM_UNIT_LINE_FORE_SCHEMECOLOR_INDEX" val="13"/>
  <p:tag name="KSO_WM_UNIT_LINE_FILL_TYPE" val="2"/>
  <p:tag name="KSO_WM_UNIT_USESOURCEFORMAT_APPLY" val="1"/>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20235502_3*l_i*1_1"/>
  <p:tag name="KSO_WM_TEMPLATE_CATEGORY" val="diagram"/>
  <p:tag name="KSO_WM_TEMPLATE_INDEX" val="20235502"/>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169.36079693780485,&quot;left&quot;:47.94999999999999,&quot;top&quot;:306.46960153109757,&quot;width&quot;:864.1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33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502_3*l_h_f*1_1_1"/>
  <p:tag name="KSO_WM_TEMPLATE_CATEGORY" val="diagram"/>
  <p:tag name="KSO_WM_TEMPLATE_INDEX" val="20235502"/>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添加正文具体文本内容文字是您思想的提炼，请尽量言简意赅的阐述您的观点。"/>
  <p:tag name="KSO_WM_UNIT_TEXT_FILL_FORE_SCHEMECOLOR_INDEX" val="1"/>
  <p:tag name="KSO_WM_UNIT_TEXT_FILL_TYPE" val="1"/>
  <p:tag name="KSO_WM_UNIT_TEXT_TYPE" val="1"/>
  <p:tag name="KSO_WM_DIAGRAM_MAX_ITEMCNT" val="6"/>
  <p:tag name="KSO_WM_DIAGRAM_MIN_ITEMCNT" val="2"/>
  <p:tag name="KSO_WM_DIAGRAM_VIRTUALLY_FRAME" val="{&quot;height&quot;:169.36079693780485,&quot;left&quot;:47.94999999999999,&quot;top&quot;:306.46960153109757,&quot;width&quot;:864.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3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502_3*l_h_a*1_1_1"/>
  <p:tag name="KSO_WM_TEMPLATE_CATEGORY" val="diagram"/>
  <p:tag name="KSO_WM_TEMPLATE_INDEX" val="20235502"/>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添加项标题"/>
  <p:tag name="KSO_WM_UNIT_TEXT_FILL_FORE_SCHEMECOLOR_INDEX" val="1"/>
  <p:tag name="KSO_WM_UNIT_TEXT_FILL_TYPE" val="1"/>
  <p:tag name="KSO_WM_UNIT_TEXT_TYPE" val="1"/>
  <p:tag name="KSO_WM_DIAGRAM_MAX_ITEMCNT" val="6"/>
  <p:tag name="KSO_WM_DIAGRAM_MIN_ITEMCNT" val="2"/>
  <p:tag name="KSO_WM_DIAGRAM_VIRTUALLY_FRAME" val="{&quot;height&quot;:169.36079693780485,&quot;left&quot;:47.94999999999999,&quot;top&quot;:306.46960153109757,&quot;width&quot;:864.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3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502_3*l_h_f*1_2_1"/>
  <p:tag name="KSO_WM_TEMPLATE_CATEGORY" val="diagram"/>
  <p:tag name="KSO_WM_TEMPLATE_INDEX" val="20235502"/>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添加正文文本内容文字是您思想的提炼，请言简意赅的阐述您的观点。"/>
  <p:tag name="KSO_WM_UNIT_TEXT_FILL_FORE_SCHEMECOLOR_INDEX" val="1"/>
  <p:tag name="KSO_WM_UNIT_TEXT_FILL_TYPE" val="1"/>
  <p:tag name="KSO_WM_UNIT_TEXT_TYPE" val="1"/>
  <p:tag name="KSO_WM_DIAGRAM_MAX_ITEMCNT" val="6"/>
  <p:tag name="KSO_WM_DIAGRAM_MIN_ITEMCNT" val="2"/>
  <p:tag name="KSO_WM_DIAGRAM_VIRTUALLY_FRAME" val="{&quot;height&quot;:169.36079693780485,&quot;left&quot;:47.94999999999999,&quot;top&quot;:306.46960153109757,&quot;width&quot;:864.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3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502_3*l_h_a*1_2_1"/>
  <p:tag name="KSO_WM_TEMPLATE_CATEGORY" val="diagram"/>
  <p:tag name="KSO_WM_TEMPLATE_INDEX" val="20235502"/>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添加项标题"/>
  <p:tag name="KSO_WM_UNIT_TEXT_FILL_FORE_SCHEMECOLOR_INDEX" val="1"/>
  <p:tag name="KSO_WM_UNIT_TEXT_FILL_TYPE" val="1"/>
  <p:tag name="KSO_WM_UNIT_TEXT_TYPE" val="1"/>
  <p:tag name="KSO_WM_DIAGRAM_MAX_ITEMCNT" val="6"/>
  <p:tag name="KSO_WM_DIAGRAM_MIN_ITEMCNT" val="2"/>
  <p:tag name="KSO_WM_DIAGRAM_VIRTUALLY_FRAME" val="{&quot;height&quot;:169.36079693780485,&quot;left&quot;:47.94999999999999,&quot;top&quot;:306.46960153109757,&quot;width&quot;:864.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3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502_3*l_h_f*1_3_1"/>
  <p:tag name="KSO_WM_TEMPLATE_CATEGORY" val="diagram"/>
  <p:tag name="KSO_WM_TEMPLATE_INDEX" val="20235502"/>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添加正文具体文本内容文字是您思想的提炼，请尽量言简意赅的阐述您的观点。"/>
  <p:tag name="KSO_WM_UNIT_TEXT_FILL_FORE_SCHEMECOLOR_INDEX" val="1"/>
  <p:tag name="KSO_WM_UNIT_TEXT_FILL_TYPE" val="1"/>
  <p:tag name="KSO_WM_UNIT_TEXT_TYPE" val="1"/>
  <p:tag name="KSO_WM_DIAGRAM_MAX_ITEMCNT" val="6"/>
  <p:tag name="KSO_WM_DIAGRAM_MIN_ITEMCNT" val="2"/>
  <p:tag name="KSO_WM_DIAGRAM_VIRTUALLY_FRAME" val="{&quot;height&quot;:169.36079693780485,&quot;left&quot;:47.94999999999999,&quot;top&quot;:306.46960153109757,&quot;width&quot;:864.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3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502_3*l_h_a*1_3_1"/>
  <p:tag name="KSO_WM_TEMPLATE_CATEGORY" val="diagram"/>
  <p:tag name="KSO_WM_TEMPLATE_INDEX" val="20235502"/>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添加项标题"/>
  <p:tag name="KSO_WM_UNIT_TEXT_FILL_FORE_SCHEMECOLOR_INDEX" val="1"/>
  <p:tag name="KSO_WM_UNIT_TEXT_FILL_TYPE" val="1"/>
  <p:tag name="KSO_WM_UNIT_TEXT_TYPE" val="1"/>
  <p:tag name="KSO_WM_DIAGRAM_MAX_ITEMCNT" val="6"/>
  <p:tag name="KSO_WM_DIAGRAM_MIN_ITEMCNT" val="2"/>
  <p:tag name="KSO_WM_DIAGRAM_VIRTUALLY_FRAME" val="{&quot;height&quot;:169.36079693780485,&quot;left&quot;:47.94999999999999,&quot;top&quot;:306.46960153109757,&quot;width&quot;:864.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3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5502_3*l_h_f*1_4_1"/>
  <p:tag name="KSO_WM_TEMPLATE_CATEGORY" val="diagram"/>
  <p:tag name="KSO_WM_TEMPLATE_INDEX" val="20235502"/>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添加正文文本内容文字是您思想的提炼，请言简意赅的阐述您的观点。"/>
  <p:tag name="KSO_WM_UNIT_TEXT_FILL_FORE_SCHEMECOLOR_INDEX" val="1"/>
  <p:tag name="KSO_WM_UNIT_TEXT_FILL_TYPE" val="1"/>
  <p:tag name="KSO_WM_UNIT_TEXT_TYPE" val="1"/>
  <p:tag name="KSO_WM_DIAGRAM_MAX_ITEMCNT" val="6"/>
  <p:tag name="KSO_WM_DIAGRAM_MIN_ITEMCNT" val="2"/>
  <p:tag name="KSO_WM_DIAGRAM_VIRTUALLY_FRAME" val="{&quot;height&quot;:169.36079693780485,&quot;left&quot;:47.94999999999999,&quot;top&quot;:306.46960153109757,&quot;width&quot;:864.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3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5502_3*l_h_a*1_4_1"/>
  <p:tag name="KSO_WM_TEMPLATE_CATEGORY" val="diagram"/>
  <p:tag name="KSO_WM_TEMPLATE_INDEX" val="20235502"/>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添加项标题"/>
  <p:tag name="KSO_WM_UNIT_TEXT_FILL_FORE_SCHEMECOLOR_INDEX" val="1"/>
  <p:tag name="KSO_WM_UNIT_TEXT_FILL_TYPE" val="1"/>
  <p:tag name="KSO_WM_UNIT_TEXT_TYPE" val="1"/>
  <p:tag name="KSO_WM_DIAGRAM_MAX_ITEMCNT" val="6"/>
  <p:tag name="KSO_WM_DIAGRAM_MIN_ITEMCNT" val="2"/>
  <p:tag name="KSO_WM_DIAGRAM_VIRTUALLY_FRAME" val="{&quot;height&quot;:169.36079693780485,&quot;left&quot;:47.94999999999999,&quot;top&quot;:306.46960153109757,&quot;width&quot;:864.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502"/>
  <p:tag name="KSO_WM_UNIT_LAYERLEVEL" val="1_1_1"/>
  <p:tag name="KSO_WM_TAG_VERSION" val="3.0"/>
  <p:tag name="KSO_WM_DIAGRAM_MAX_ITEMCNT" val="6"/>
  <p:tag name="KSO_WM_DIAGRAM_MIN_ITEMCNT" val="2"/>
  <p:tag name="KSO_WM_DIAGRAM_VIRTUALLY_FRAME" val="{&quot;height&quot;:169.36079693780485,&quot;left&quot;:47.94999999999999,&quot;top&quot;:306.46960153109757,&quot;width&quot;:864.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502_3*l_h_i*1_1_1"/>
  <p:tag name="KSO_WM_UNIT_INDEX" val="1_1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02_3*l_h_x*1_1_1"/>
  <p:tag name="KSO_WM_TEMPLATE_CATEGORY" val="diagram"/>
  <p:tag name="KSO_WM_TEMPLATE_INDEX" val="20235502"/>
  <p:tag name="KSO_WM_UNIT_LAYERLEVEL" val="1_1_1"/>
  <p:tag name="KSO_WM_TAG_VERSION" val="3.0"/>
  <p:tag name="KSO_WM_BEAUTIFY_FLAG" val="#wm#"/>
  <p:tag name="KSO_WM_UNIT_VALUE" val="69*69"/>
  <p:tag name="KSO_WM_UNIT_TYPE" val="l_h_x"/>
  <p:tag name="KSO_WM_UNIT_INDEX" val="1_1_1"/>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169.36079693780485,&quot;left&quot;:47.94999999999999,&quot;top&quot;:306.46960153109757,&quot;width&quot;:864.1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502"/>
  <p:tag name="KSO_WM_UNIT_LAYERLEVEL" val="1_1_1"/>
  <p:tag name="KSO_WM_TAG_VERSION" val="3.0"/>
  <p:tag name="KSO_WM_DIAGRAM_MAX_ITEMCNT" val="6"/>
  <p:tag name="KSO_WM_DIAGRAM_MIN_ITEMCNT" val="2"/>
  <p:tag name="KSO_WM_DIAGRAM_VIRTUALLY_FRAME" val="{&quot;height&quot;:169.36079693780485,&quot;left&quot;:47.94999999999999,&quot;top&quot;:306.46960153109757,&quot;width&quot;:864.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502_3*l_h_i*1_2_1"/>
  <p:tag name="KSO_WM_UNIT_INDEX" val="1_2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02_3*l_h_x*1_2_1"/>
  <p:tag name="KSO_WM_TEMPLATE_CATEGORY" val="diagram"/>
  <p:tag name="KSO_WM_TEMPLATE_INDEX" val="20235502"/>
  <p:tag name="KSO_WM_UNIT_LAYERLEVEL" val="1_1_1"/>
  <p:tag name="KSO_WM_TAG_VERSION" val="3.0"/>
  <p:tag name="KSO_WM_BEAUTIFY_FLAG" val="#wm#"/>
  <p:tag name="KSO_WM_UNIT_VALUE" val="70*70"/>
  <p:tag name="KSO_WM_UNIT_TYPE" val="l_h_x"/>
  <p:tag name="KSO_WM_UNIT_INDEX" val="1_2_1"/>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169.36079693780485,&quot;left&quot;:47.94999999999999,&quot;top&quot;:306.46960153109757,&quot;width&quot;:864.1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502"/>
  <p:tag name="KSO_WM_UNIT_LAYERLEVEL" val="1_1_1"/>
  <p:tag name="KSO_WM_TAG_VERSION" val="3.0"/>
  <p:tag name="KSO_WM_DIAGRAM_MAX_ITEMCNT" val="6"/>
  <p:tag name="KSO_WM_DIAGRAM_MIN_ITEMCNT" val="2"/>
  <p:tag name="KSO_WM_DIAGRAM_VIRTUALLY_FRAME" val="{&quot;height&quot;:169.36079693780485,&quot;left&quot;:47.94999999999999,&quot;top&quot;:306.46960153109757,&quot;width&quot;:864.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502_3*l_h_i*1_4_1"/>
  <p:tag name="KSO_WM_UNIT_INDEX" val="1_4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02_3*l_h_x*1_4_1"/>
  <p:tag name="KSO_WM_TEMPLATE_CATEGORY" val="diagram"/>
  <p:tag name="KSO_WM_TEMPLATE_INDEX" val="20235502"/>
  <p:tag name="KSO_WM_UNIT_LAYERLEVEL" val="1_1_1"/>
  <p:tag name="KSO_WM_TAG_VERSION" val="3.0"/>
  <p:tag name="KSO_WM_BEAUTIFY_FLAG" val="#wm#"/>
  <p:tag name="KSO_WM_UNIT_VALUE" val="70*70"/>
  <p:tag name="KSO_WM_UNIT_TYPE" val="l_h_x"/>
  <p:tag name="KSO_WM_UNIT_INDEX" val="1_4_1"/>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169.36079693780485,&quot;left&quot;:47.94999999999999,&quot;top&quot;:306.46960153109757,&quot;width&quot;:864.1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502"/>
  <p:tag name="KSO_WM_UNIT_LAYERLEVEL" val="1_1_1"/>
  <p:tag name="KSO_WM_TAG_VERSION" val="3.0"/>
  <p:tag name="KSO_WM_DIAGRAM_MAX_ITEMCNT" val="6"/>
  <p:tag name="KSO_WM_DIAGRAM_MIN_ITEMCNT" val="2"/>
  <p:tag name="KSO_WM_DIAGRAM_VIRTUALLY_FRAME" val="{&quot;height&quot;:169.36079693780485,&quot;left&quot;:47.94999999999999,&quot;top&quot;:306.46960153109757,&quot;width&quot;:864.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502_3*l_h_i*1_3_1"/>
  <p:tag name="KSO_WM_UNIT_INDEX" val="1_3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02_3*l_h_x*1_3_1"/>
  <p:tag name="KSO_WM_TEMPLATE_CATEGORY" val="diagram"/>
  <p:tag name="KSO_WM_TEMPLATE_INDEX" val="20235502"/>
  <p:tag name="KSO_WM_UNIT_LAYERLEVEL" val="1_1_1"/>
  <p:tag name="KSO_WM_TAG_VERSION" val="3.0"/>
  <p:tag name="KSO_WM_BEAUTIFY_FLAG" val="#wm#"/>
  <p:tag name="KSO_WM_UNIT_VALUE" val="70*70"/>
  <p:tag name="KSO_WM_UNIT_TYPE" val="l_h_x"/>
  <p:tag name="KSO_WM_UNIT_INDEX" val="1_3_1"/>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169.36079693780485,&quot;left&quot;:47.94999999999999,&quot;top&quot;:306.46960153109757,&quot;width&quot;:864.1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48.xml><?xml version="1.0" encoding="utf-8"?>
<p:tagLst xmlns:p="http://schemas.openxmlformats.org/presentationml/2006/main">
  <p:tag name="KSO_WM_SLIDE_ID" val="custom20233640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640"/>
  <p:tag name="KSO_WM_SLIDE_TYPE" val="text"/>
  <p:tag name="KSO_WM_SLIDE_SUBTYPE" val="picTxt"/>
  <p:tag name="KSO_WM_SLIDE_SIZE" val="864.1*169.4"/>
  <p:tag name="KSO_WM_SLIDE_POSITION" val="47.95*306.4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349.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0968_2*a*1"/>
  <p:tag name="KSO_WM_TEMPLATE_CATEGORY" val="diagram"/>
  <p:tag name="KSO_WM_TEMPLATE_INDEX" val="20230968"/>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i*1_1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solid&quot;:{&quot;brightness&quot;:0.6000000238418579,&quot;colorType&quot;:1,&quot;foreColorIndex&quot;:13,&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FILL_TYPE" val="1"/>
  <p:tag name="KSO_WM_UNIT_FILL_FORE_SCHEMECOLOR_INDEX" val="13"/>
  <p:tag name="KSO_WM_UNIT_FILL_FORE_SCHEMECOLOR_INDEX_BRIGHTNESS" val="0.6"/>
  <p:tag name="KSO_WM_UNIT_LINE_FORE_SCHEMECOLOR_INDEX" val="13"/>
  <p:tag name="KSO_WM_UNIT_LINE_FILL_TYPE" val="2"/>
  <p:tag name="KSO_WM_UNIT_USESOURCEFORMAT_APPLY" val="1"/>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i*1_2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FILL_TYPE" val="1"/>
  <p:tag name="KSO_WM_UNIT_FILL_FORE_SCHEMECOLOR_INDEX" val="5"/>
  <p:tag name="KSO_WM_UNIT_FILL_FORE_SCHEMECOLOR_INDEX_BRIGHTNESS" val="0"/>
  <p:tag name="KSO_WM_UNIT_LINE_FORE_SCHEMECOLOR_INDEX" val="6"/>
  <p:tag name="KSO_WM_UNIT_LINE_FILL_TYPE" val="2"/>
  <p:tag name="KSO_WM_UNIT_USESOURCEFORMAT_APPLY" val="1"/>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i*1_4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4_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
  <p:tag name="KSO_WM_UNIT_SHADOW_SCHEMECOLOR_INDEX" val="5"/>
  <p:tag name="KSO_WM_UNIT_TEXT_FILL_FORE_SCHEMECOLOR_INDEX_BRIGHTNESS" val="0"/>
  <p:tag name="KSO_WM_UNIT_TEXT_FILL_FORE_SCHEMECOLOR_INDEX" val="2"/>
  <p:tag name="KSO_WM_UNIT_TEXT_FILL_TYPE" val="1"/>
  <p:tag name="KSO_WM_UNIT_FILL_TYPE" val="1"/>
  <p:tag name="KSO_WM_UNIT_FILL_FORE_SCHEMECOLOR_INDEX" val="5"/>
  <p:tag name="KSO_WM_UNIT_FILL_FORE_SCHEMECOLOR_INDEX_BRIGHTNESS" val="0"/>
  <p:tag name="KSO_WM_UNIT_LINE_FORE_SCHEMECOLOR_INDEX" val="8"/>
  <p:tag name="KSO_WM_UNIT_LINE_FILL_TYPE" val="2"/>
  <p:tag name="KSO_WM_UNIT_USESOURCEFORMAT_APPLY" val="1"/>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i*1_3_1"/>
  <p:tag name="KSO_WM_TEMPLATE_CATEGORY" val="diagram"/>
  <p:tag name="KSO_WM_TEMPLATE_INDEX" val="20230968"/>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solid&quot;:{&quot;brightness&quot;:0.6000000238418579,&quot;colorType&quot;:1,&quot;foreColorIndex&quot;:13,&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_BRIGHTNESS" val="-0.15"/>
  <p:tag name="KSO_WM_UNIT_SHADOW_SCHEMECOLOR_INDEX" val="14"/>
  <p:tag name="KSO_WM_UNIT_TEXT_FILL_FORE_SCHEMECOLOR_INDEX_BRIGHTNESS" val="0"/>
  <p:tag name="KSO_WM_UNIT_TEXT_FILL_FORE_SCHEMECOLOR_INDEX" val="2"/>
  <p:tag name="KSO_WM_UNIT_TEXT_FILL_TYPE" val="1"/>
  <p:tag name="KSO_WM_UNIT_FILL_TYPE" val="1"/>
  <p:tag name="KSO_WM_UNIT_FILL_FORE_SCHEMECOLOR_INDEX" val="13"/>
  <p:tag name="KSO_WM_UNIT_FILL_FORE_SCHEMECOLOR_INDEX_BRIGHTNESS" val="0.6"/>
  <p:tag name="KSO_WM_UNIT_LINE_FORE_SCHEMECOLOR_INDEX" val="13"/>
  <p:tag name="KSO_WM_UNIT_LINE_FILL_TYPE" val="2"/>
  <p:tag name="KSO_WM_UNIT_USESOURCEFORMAT_APPLY" val="1"/>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d*1_4_1"/>
  <p:tag name="KSO_WM_TEMPLATE_CATEGORY" val="diagram"/>
  <p:tag name="KSO_WM_TEMPLATE_INDEX" val="20230968"/>
  <p:tag name="KSO_WM_UNIT_LAYERLEVEL" val="1_1_1"/>
  <p:tag name="KSO_WM_TAG_VERSION" val="3.0"/>
  <p:tag name="KSO_WM_BEAUTIFY_FLAG" val="#wm#"/>
  <p:tag name="KSO_WM_UNIT_VALUE" val="534*675"/>
  <p:tag name="KSO_WM_DIAGRAM_GROUP_CODE" val="l1-1"/>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quot;id\&quot;:\&quot;VCG41N1282788369\&quot;,\&quot;product_name\&quot;:\&quot;\&quot;,\&quot;intention_code\&quot;:\&quot;\&quot;}&quot;}*gallery_gallery_ai_v2.1.5_ONLINE*9df112e2420f66905fb0879e6fbc03cd-slide-0"/>
  <p:tag name="KSO_WM_UNIT_LINE_FILL_TYPE" val="2"/>
  <p:tag name="KSO_WM_UNIT_USESOURCEFORMAT_APPLY" val="1"/>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d*1_3_1"/>
  <p:tag name="KSO_WM_TEMPLATE_CATEGORY" val="diagram"/>
  <p:tag name="KSO_WM_TEMPLATE_INDEX" val="20230968"/>
  <p:tag name="KSO_WM_UNIT_LAYERLEVEL" val="1_1_1"/>
  <p:tag name="KSO_WM_TAG_VERSION" val="3.0"/>
  <p:tag name="KSO_WM_BEAUTIFY_FLAG" val="#wm#"/>
  <p:tag name="KSO_WM_UNIT_VALUE" val="534*675"/>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quot;id\&quot;:\&quot;VCG41N1386685361\&quot;,\&quot;product_name\&quot;:\&quot;\&quot;,\&quot;intention_code\&quot;:\&quot;\&quot;}&quot;}*gallery_gallery_ai_v2.1.5_ONLINE*9df112e2420f66905fb0879e6fbc03cd-slide-0"/>
  <p:tag name="KSO_WM_UNIT_LINE_FILL_TYPE" val="2"/>
  <p:tag name="KSO_WM_UNIT_USESOURCEFORMAT_APPLY" val="1"/>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d*1_2_1"/>
  <p:tag name="KSO_WM_TEMPLATE_CATEGORY" val="diagram"/>
  <p:tag name="KSO_WM_TEMPLATE_INDEX" val="20230968"/>
  <p:tag name="KSO_WM_UNIT_LAYERLEVEL" val="1_1_1"/>
  <p:tag name="KSO_WM_TAG_VERSION" val="3.0"/>
  <p:tag name="KSO_WM_BEAUTIFY_FLAG" val="#wm#"/>
  <p:tag name="KSO_WM_UNIT_VALUE" val="534*675"/>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quot;id\&quot;:\&quot;VCG41N1442835330\&quot;,\&quot;product_name\&quot;:\&quot;\&quot;,\&quot;intention_code\&quot;:\&quot;\&quot;}&quot;}*gallery_gallery_ai_v2.1.5_ONLINE*9df112e2420f66905fb0879e6fbc03cd-slide-0"/>
  <p:tag name="KSO_WM_UNIT_LINE_FILL_TYPE" val="2"/>
  <p:tag name="KSO_WM_UNIT_USESOURCEFORMAT_APPLY" val="1"/>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68_3*l_h_d*1_1_1"/>
  <p:tag name="KSO_WM_TEMPLATE_CATEGORY" val="diagram"/>
  <p:tag name="KSO_WM_TEMPLATE_INDEX" val="20230968"/>
  <p:tag name="KSO_WM_UNIT_LAYERLEVEL" val="1_1_1"/>
  <p:tag name="KSO_WM_TAG_VERSION" val="3.0"/>
  <p:tag name="KSO_WM_BEAUTIFY_FLAG" val="#wm#"/>
  <p:tag name="KSO_WM_UNIT_VALUE" val="533*675"/>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solid&quot;:{&quot;brightness&quot;:0,&quot;colorType&quot;:1,&quot;foreColorIndex&quot;:5,&quot;transparency&quot;:0.8500000238418579},&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5"/>
  <p:tag name="KSO_WM_UNIT_FILL_FORE_SCHEMECOLOR_INDEX_BRIGHTNESS" val="0"/>
  <p:tag name="KSO_WM_UNIT_LINE_FORE_SCHEMECOLOR_INDEX" val="13"/>
  <p:tag name="KSO_WM_UNIT_PICTURE_SUBTYPE" val="b"/>
  <p:tag name="MH_PIC_SOURCE_TYPE" val="generate_slide_ai*{&quot;ai_type&quot;:&quot;generate_single_page&quot;,&quot;id&quot;:&quot;{\&quot;id\&quot;:\&quot;VCG41N1417584052\&quot;,\&quot;product_name\&quot;:\&quot;\&quot;,\&quot;intention_code\&quot;:\&quot;\&quot;}&quot;}*gallery_gallery_ai_v2.1.5_ONLINE*9df112e2420f66905fb0879e6fbc03cd-slide-0"/>
  <p:tag name="KSO_WM_UNIT_LINE_FILL_TYPE" val="2"/>
  <p:tag name="KSO_WM_UNIT_USESOURCEFORMAT_APPLY" val="1"/>
</p:tagLst>
</file>

<file path=ppt/tags/tag35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0968_3*l_h_a*1_1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PRESET_TEXT" val="添加标题"/>
  <p:tag name="KSO_WM_UNIT_TEXT_FILL_FORE_SCHEMECOLOR_INDEX" val="1"/>
  <p:tag name="KSO_WM_UNIT_TEXT_FILL_TYPE" val="1"/>
  <p:tag name="KSO_WM_UNIT_TEXT_TYPE" val="1"/>
  <p:tag name="KSO_WM_UNIT_USESOURCEFORMAT_APPLY" val="1"/>
</p:tagLst>
</file>

<file path=ppt/tags/tag35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0968_3*l_h_f*1_1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UNIT_TEXT_TYPE" val="1"/>
  <p:tag name="KSO_WM_UNIT_TEXT_LAYER_COUNT" val="1"/>
  <p:tag name="KSO_WM_UNIT_USESOURCEFORMAT_APPLY"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0968_3*l_h_a*1_2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添加标题"/>
  <p:tag name="KSO_WM_UNIT_TEXT_TYPE" val="1"/>
  <p:tag name="KSO_WM_UNIT_USESOURCEFORMAT_APPLY" val="1"/>
</p:tagLst>
</file>

<file path=ppt/tags/tag36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0968_3*l_h_a*1_4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添加标题"/>
  <p:tag name="KSO_WM_UNIT_TEXT_TYPE" val="1"/>
  <p:tag name="KSO_WM_UNIT_USESOURCEFORMAT_APPLY" val="1"/>
</p:tagLst>
</file>

<file path=ppt/tags/tag36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0968_3*l_h_f*1_4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单击此处输入你的项正文，文字是您思想的提炼，请尽量言简意赅的阐述观点。"/>
  <p:tag name="KSO_WM_UNIT_TEXT_TYPE" val="1"/>
  <p:tag name="KSO_WM_UNIT_TEXT_LAYER_COUNT" val="1"/>
  <p:tag name="KSO_WM_UNIT_USESOURCEFORMAT_APPLY" val="1"/>
</p:tagLst>
</file>

<file path=ppt/tags/tag36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0968_3*l_h_f*1_2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TEXT_FILL_TYPE" val="1"/>
  <p:tag name="KSO_WM_UNIT_PRESET_TEXT" val="单击此处输入你的项正文，文字是您思想的提炼，请尽量言简意赅的阐述观点。"/>
  <p:tag name="KSO_WM_UNIT_TEXT_TYPE" val="1"/>
  <p:tag name="KSO_WM_UNIT_TEXT_LAYER_COUNT" val="1"/>
  <p:tag name="KSO_WM_UNIT_USESOURCEFORMAT_APPLY" val="1"/>
</p:tagLst>
</file>

<file path=ppt/tags/tag36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0968_3*l_h_a*1_3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_BRIGHTNESS" val="0"/>
  <p:tag name="KSO_WM_UNIT_PRESET_TEXT" val="添加标题"/>
  <p:tag name="KSO_WM_UNIT_TEXT_FILL_FORE_SCHEMECOLOR_INDEX" val="1"/>
  <p:tag name="KSO_WM_UNIT_TEXT_FILL_TYPE" val="1"/>
  <p:tag name="KSO_WM_UNIT_TEXT_TYPE" val="1"/>
  <p:tag name="KSO_WM_UNIT_USESOURCEFORMAT_APPLY" val="1"/>
</p:tagLst>
</file>

<file path=ppt/tags/tag36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0968_3*l_h_f*1_3_1"/>
  <p:tag name="KSO_WM_TEMPLATE_CATEGORY" val="diagram"/>
  <p:tag name="KSO_WM_TEMPLATE_INDEX" val="20230968"/>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6.2870467492387,&quot;left&quot;:54.8,&quot;top&quot;:111.18051230587939,&quot;width&quot;:850.453937007874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UNIT_TEXT_TYPE" val="1"/>
  <p:tag name="KSO_WM_UNIT_TEXT_LAYER_COUNT" val="1"/>
  <p:tag name="KSO_WM_UNIT_USESOURCEFORMAT_APPLY" val="1"/>
</p:tagLst>
</file>

<file path=ppt/tags/tag366.xml><?xml version="1.0" encoding="utf-8"?>
<p:tagLst xmlns:p="http://schemas.openxmlformats.org/presentationml/2006/main">
  <p:tag name="KSO_WM_SLIDE_ID" val="diagram20230968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0968"/>
  <p:tag name="KSO_WM_SLIDE_TYPE" val="text"/>
  <p:tag name="KSO_WM_SLIDE_SUBTYPE" val="diag"/>
  <p:tag name="KSO_WM_SLIDE_SIZE" val="850.4*365.625"/>
  <p:tag name="KSO_WM_SLIDE_POSITION" val="54.8*111.5"/>
  <p:tag name="KSO_WM_SLIDE_LAYOUT" val="a_l"/>
  <p:tag name="KSO_WM_SLIDE_LAYOUT_CNT" val="1_1"/>
  <p:tag name="KSO_WM_SPECIAL_SOURCE" val="bdnull"/>
  <p:tag name="KSO_WM_DIAGRAM_GROUP_CODE" val="l1-1"/>
  <p:tag name="KSO_WM_SLIDE_DIAGTYPE" val="l"/>
  <p:tag name="KSO_WM_SLIDE_SOURCE" val="WPPAIGenerateSlide"/>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314_1*i*1"/>
  <p:tag name="KSO_WM_TEMPLATE_CATEGORY" val="custom"/>
  <p:tag name="KSO_WM_TEMPLATE_INDEX" val="20233314"/>
  <p:tag name="KSO_WM_UNIT_LAYERLEVEL" val="1"/>
  <p:tag name="KSO_WM_TAG_VERSION" val="3.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68.xml><?xml version="1.0" encoding="utf-8"?>
<p:tagLst xmlns:p="http://schemas.openxmlformats.org/presentationml/2006/main">
  <p:tag name="picid" val="{4e1b4bf2-4ebb-4e7c-931c-17544cd0d4b6}"/>
  <p:tag name="KSO_WM_UNIT_PICTURE_SUBTYPE" val="a"/>
  <p:tag name="KSO_WM_UNIT_VALUE" val="1781*1423"/>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314_1*d*1"/>
  <p:tag name="KSO_WM_TEMPLATE_CATEGORY" val="custom"/>
  <p:tag name="KSO_WM_TEMPLATE_INDEX" val="20233314"/>
  <p:tag name="KSO_WM_UNIT_LAYERLEVEL" val="1"/>
  <p:tag name="KSO_WM_TAG_VERSION" val="3.0"/>
  <p:tag name="KSO_WM_BEAUTIFY_FLAG" val="#wm#"/>
  <p:tag name="KSO_WM_UNIT_FILL_FORE_SCHEMECOLOR_INDEX" val="5"/>
  <p:tag name="KSO_WM_UNIT_FILL_TYPE" val="1"/>
  <p:tag name="KSO_WM_UNIT_LINE_FORE_SCHEMECOLOR_INDEX" val="5"/>
  <p:tag name="KSO_WM_UNIT_LINE_FILL_TYPE" val="2"/>
  <p:tag name="KSO_WM_UNIT_USESOURCEFORMAT_APPLY" val="1"/>
</p:tagLst>
</file>

<file path=ppt/tags/tag36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4_3*l_i*1_1"/>
  <p:tag name="KSO_WM_TEMPLATE_CATEGORY" val="diagram"/>
  <p:tag name="KSO_WM_TEMPLATE_INDEX" val="20235664"/>
  <p:tag name="KSO_WM_UNIT_LAYERLEVEL" val="1_1"/>
  <p:tag name="KSO_WM_TAG_VERSION" val="3.0"/>
  <p:tag name="KSO_WM_UNIT_TYPE" val="l_i"/>
  <p:tag name="KSO_WM_UNIT_INDEX" val="1_1"/>
  <p:tag name="KSO_WM_DIAGRAM_MAX_ITEMCNT" val="4"/>
  <p:tag name="KSO_WM_DIAGRAM_MIN_ITEMCNT" val="2"/>
  <p:tag name="KSO_WM_DIAGRAM_VIRTUALLY_FRAME" val="{&quot;height&quot;:361.59999999999997,&quot;left&quot;:47.15,&quot;top&quot;:131.80000000000004,&quot;width&quot;:428.1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2"/>
  <p:tag name="KSO_WM_UNIT_TEXT_FILL_TYPE" val="1"/>
  <p:tag name="KSO_WM_UNIT_USESOURCEFORMAT_APPLY" val="1"/>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5664_3*l_h_i*1_1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7.15,&quot;top&quot;:131.80000000000004,&quot;width&quot;:428.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37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64_3*l_h_a*1_1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47.15,&quot;top&quot;:131.80000000000004,&quot;width&quot;:428.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37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3*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47.15,&quot;top&quot;:131.80000000000004,&quot;width&quot;:428.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2"/>
  <p:tag name="KSO_WM_UNIT_ID" val="diagram20235664_3*l_h_i*1_1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7.15,&quot;top&quot;:131.80000000000004,&quot;width&quot;:428.1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5"/>
  <p:tag name="KSO_WM_UNIT_LINE_FILL_TYPE" val="2"/>
  <p:tag name="KSO_WM_UNIT_USESOURCEFORMAT_APPLY" val="1"/>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5664_3*l_h_i*1_2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7.15,&quot;top&quot;:131.80000000000004,&quot;width&quot;:428.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37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64_3*l_h_a*1_2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47.15,&quot;top&quot;:131.80000000000004,&quot;width&quot;:428.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37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64_3*l_h_f*1_2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47.15,&quot;top&quot;:131.80000000000004,&quot;width&quot;:428.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理解您所传达的信息。"/>
  <p:tag name="KSO_WM_UNIT_TEXT_FILL_FORE_SCHEMECOLOR_INDEX" val="1"/>
  <p:tag name="KSO_WM_UNIT_TEXT_FILL_TYPE" val="1"/>
  <p:tag name="KSO_WM_UNIT_USESOURCEFORMAT_APPLY" val="1"/>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2"/>
  <p:tag name="KSO_WM_UNIT_ID" val="diagram20235664_3*l_h_i*1_2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7.15,&quot;top&quot;:131.80000000000004,&quot;width&quot;:428.1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6"/>
  <p:tag name="KSO_WM_UNIT_LINE_FILL_TYPE" val="2"/>
  <p:tag name="KSO_WM_UNIT_USESOURCEFORMAT_APPLY" val="1"/>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5664_3*l_h_i*1_3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7.15,&quot;top&quot;:131.80000000000004,&quot;width&quot;:428.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5664_3*l_h_a*1_3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47.15,&quot;top&quot;:131.80000000000004,&quot;width&quot;:428.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38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664_3*l_h_f*1_3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47.15,&quot;top&quot;:131.80000000000004,&quot;width&quot;:428.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2"/>
  <p:tag name="KSO_WM_UNIT_ID" val="diagram20235664_3*l_h_i*1_3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7.15,&quot;top&quot;:131.80000000000004,&quot;width&quot;:428.1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7"/>
  <p:tag name="KSO_WM_UNIT_LINE_FILL_TYPE" val="2"/>
  <p:tag name="KSO_WM_UNIT_USESOURCEFORMAT_APPLY" val="1"/>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5664_3*l_h_i*1_4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7.15,&quot;top&quot;:131.80000000000004,&quot;width&quot;:428.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38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4_1"/>
  <p:tag name="KSO_WM_UNIT_ID" val="diagram20235664_3*l_h_a*1_4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47.15,&quot;top&quot;:131.80000000000004,&quot;width&quot;:428.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38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4_1"/>
  <p:tag name="KSO_WM_UNIT_ID" val="diagram20235664_3*l_h_f*1_4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47.15,&quot;top&quot;:131.80000000000004,&quot;width&quot;:428.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理解您所传达的信息。"/>
  <p:tag name="KSO_WM_UNIT_TEXT_FILL_FORE_SCHEMECOLOR_INDEX" val="1"/>
  <p:tag name="KSO_WM_UNIT_TEXT_FILL_TYPE" val="1"/>
  <p:tag name="KSO_WM_UNIT_USESOURCEFORMAT_APPLY" val="1"/>
</p:tagLst>
</file>

<file path=ppt/tags/tag386.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38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38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68.89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38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68.89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68.89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39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68.89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39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68.89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39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68.89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39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68.89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39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68.896850393700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68.8968503937009}"/>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194145653\&quot;,\&quot;product_name\&quot;:\&quot;\&quot;,\&quot;intention_code\&quot;:\&quot;\&quot;}&quot;}*gallery_gallery_ai_v2.1.5_ONLINE*7a0fb47485fbc8e1edef5f9f13af8da2-slide-0"/>
  <p:tag name="KSO_WM_UNIT_LINE_FILL_TYPE" val="2"/>
  <p:tag name="KSO_WM_UNIT_USESOURCEFORMAT_APPLY" val="1"/>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68.8968503937009}"/>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685420676\&quot;,\&quot;product_name\&quot;:\&quot;\&quot;,\&quot;intention_code\&quot;:\&quot;\&quot;}&quot;}*gallery_gallery_ai_v2.1.5_ONLINE*7a0fb47485fbc8e1edef5f9f13af8da2-slide-0"/>
  <p:tag name="KSO_WM_UNIT_LINE_FILL_TYPE" val="2"/>
  <p:tag name="KSO_WM_UNIT_USESOURCEFORMAT_APPLY" val="1"/>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68.8968503937009}"/>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472458654\&quot;,\&quot;product_name\&quot;:\&quot;\&quot;,\&quot;intention_code\&quot;:\&quot;\&quot;}&quot;}*gallery_gallery_ai_v2.1.5_ONLINE*7a0fb47485fbc8e1edef5f9f13af8da2-slide-0"/>
  <p:tag name="KSO_WM_UNIT_LINE_FILL_TYPE" val="2"/>
  <p:tag name="KSO_WM_UNIT_USESOURCEFORMAT_APPLY" val="1"/>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68.8968503937009}"/>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469809663\&quot;,\&quot;product_name\&quot;:\&quot;\&quot;,\&quot;intention_code\&quot;:\&quot;\&quot;}&quot;}*gallery_gallery_ai_v2.1.5_ONLINE*7a0fb47485fbc8e1edef5f9f13af8da2-slide-0"/>
  <p:tag name="KSO_WM_UNIT_LINE_FILL_TYPE" val="2"/>
  <p:tag name="KSO_WM_UNIT_USESOURCEFORMAT_APPLY"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00.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5281_7*i*1"/>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c36f22e2748f46f3a8ca6b835231b73a"/>
  <p:tag name="KSO_WM_UNIT_DECORATE_INFO" val="{&quot;DecorateInfoH&quot;:{&quot;IsAbs&quot;:true},&quot;DecorateInfoW&quot;:{&quot;IsAbs&quot;:true},&quot;DecorateInfoX&quot;:{&quot;IsAbs&quot;:true,&quot;Pos&quot;:2},&quot;DecorateInfoY&quot;:{&quot;IsAbs&quot;:true,&quot;Pos&quot;:0},&quot;ReferentInfo&quot;:{&quot;Id&quot;:&quot;933cf5ac4a0c4657b2fa732c8e832c36&quot;,&quot;X&quot;:{&quot;Pos&quot;:2},&quot;Y&quot;:{&quot;Pos&quot;:2}},&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5281_7*i*2"/>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82de95612db34cb885b0a6a0649fbf1e"/>
  <p:tag name="KSO_WM_UNIT_DECORATE_INFO" val="{&quot;DecorateInfoH&quot;:{&quot;IsAbs&quot;:true},&quot;DecorateInfoW&quot;:{&quot;IsAbs&quot;:true},&quot;DecorateInfoX&quot;:{&quot;IsAbs&quot;:true,&quot;Pos&quot;:0},&quot;DecorateInfoY&quot;:{&quot;IsAbs&quot;:true,&quot;Pos&quot;:2},&quot;ReferentInfo&quot;:{&quot;Id&quot;:&quot;933cf5ac4a0c4657b2fa732c8e832c36&quot;,&quot;X&quot;:{&quot;Pos&quot;:0},&quot;Y&quot;:{&quot;Pos&quot;:0}},&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7*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42"/>
  <p:tag name="KSO_WM_UNIT_TYPE" val="a"/>
  <p:tag name="KSO_WM_UNIT_INDEX" val="1"/>
  <p:tag name="KSO_WM_UNIT_ISNUMDGMTITLE" val="0"/>
  <p:tag name="KSO_WM_UNIT_PRESET_TEXT" val="单击此处可以编辑与添加低于大约三十字的章节标题"/>
  <p:tag name="KSO_WM_UNIT_BLOCK" val="0"/>
  <p:tag name="KSO_WM_UNIT_DEC_AREA_ID" val="933cf5ac4a0c4657b2fa732c8e832c36"/>
  <p:tag name="KSO_WM_CHIP_GROUPID" val="5f2a4d1d1f3c142e57c6bacd"/>
  <p:tag name="KSO_WM_CHIP_XID" val="5f2a4d1d1f3c142e57c6bace"/>
  <p:tag name="KSO_WM_CHIP_FILLAREA_FILL_RULE" val="{&quot;fill_align&quot;:&quot;cm&quot;,&quot;fill_mode&quot;:&quot;adaptive&quot;,&quot;sacle_strategy&quot;:&quot;smart&quot;}"/>
  <p:tag name="KSO_WM_ASSEMBLE_CHIP_INDEX" val="f8c7e8916c29420897b8dff624572747"/>
  <p:tag name="KSO_WM_UNIT_TEXT_FILL_FORE_SCHEMECOLOR_INDEX_BRIGHTNESS" val="0.15"/>
  <p:tag name="KSO_WM_UNIT_TEXT_FILL_FORE_SCHEMECOLOR_INDEX" val="13"/>
  <p:tag name="KSO_WM_UNIT_TEXT_FILL_TYPE" val="1"/>
</p:tagLst>
</file>

<file path=ppt/tags/tag404.xml><?xml version="1.0" encoding="utf-8"?>
<p:tagLst xmlns:p="http://schemas.openxmlformats.org/presentationml/2006/main">
  <p:tag name="KSO_WM_BEAUTIFY_FLAG" val="#wm#"/>
  <p:tag name="KSO_WM_TEMPLATE_CATEGORY" val="custom"/>
  <p:tag name="KSO_WM_TEMPLATE_INDEX" val="20205281"/>
  <p:tag name="KSO_WM_SLIDE_ID" val="custom20205281_7"/>
  <p:tag name="KSO_WM_TEMPLATE_SUBCATEGORY" val="21"/>
  <p:tag name="KSO_WM_TEMPLATE_MASTER_TYPE" val="1"/>
  <p:tag name="KSO_WM_TEMPLATE_COLOR_TYPE" val="1"/>
  <p:tag name="KSO_WM_SLIDE_ITEM_CNT" val="0"/>
  <p:tag name="KSO_WM_SLIDE_INDEX" val="7"/>
  <p:tag name="KSO_WM_TAG_VERSION" val="1.0"/>
  <p:tag name="KSO_WM_SLIDE_LAYOUT" val="a"/>
  <p:tag name="KSO_WM_SLIDE_LAYOUT_CNT" val="1"/>
  <p:tag name="KSO_WM_CHIP_INFOS" val="{&quot;layout_type&quot;:&quot;forright2&quot;,&quot;slide_type&quot;:[&quot;sectionTitle&quot;],&quot;aspect_ratio&quot;:&quot;16:9&quot;}"/>
  <p:tag name="KSO_WM_CHIP_FILLPROP" val="[[{&quot;fill_id&quot;:&quot;c8df1a3465854d8b966b02b3af772576&quot;,&quot;fill_align&quot;:&quot;cm&quot;,&quot;text_align&quot;:&quot;lm&quot;,&quot;text_direction&quot;:&quot;horizontal&quot;,&quot;chip_types&quot;:[&quot;text&quot;,&quot;header&quot;]}]]"/>
  <p:tag name="KSO_WM_CHIP_DECFILLPROP" val="[]"/>
  <p:tag name="KSO_WM_CHIP_XID" val="5ebe041a0ac41c4a0a525598"/>
  <p:tag name="KSO_WM_CHIP_GROUPID" val="5ebf6661ddc3daf3fef3f760"/>
  <p:tag name="KSO_WM_SLIDE_LAYOUT_INFO" val="{&quot;id&quot;:&quot;2020-11-26T16:18:18&quot;,&quot;margin&quot;:{&quot;bottom&quot;:6.454479694366455,&quot;left&quot;:12.8480224609375,&quot;right&quot;:2.5553529262542725,&quot;top&quot;:6.592935085296631},&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5fbf64c69532eafaafd417d9"/>
  <p:tag name="KSO_WM_TEMPLATE_ASSEMBLE_GROUPID" val="5fbf1fd79532eafaafd2988c"/>
  <p:tag name="KSO_WM_SLIDE_SIZE" val="540*400"/>
  <p:tag name="KSO_WM_SLIDE_POSITION" val="380*69"/>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314_1*i*1"/>
  <p:tag name="KSO_WM_TEMPLATE_CATEGORY" val="custom"/>
  <p:tag name="KSO_WM_TEMPLATE_INDEX" val="20233314"/>
  <p:tag name="KSO_WM_UNIT_LAYERLEVEL" val="1"/>
  <p:tag name="KSO_WM_TAG_VERSION" val="3.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406.xml><?xml version="1.0" encoding="utf-8"?>
<p:tagLst xmlns:p="http://schemas.openxmlformats.org/presentationml/2006/main">
  <p:tag name="picid" val="{4e1b4bf2-4ebb-4e7c-931c-17544cd0d4b6}"/>
  <p:tag name="KSO_WM_UNIT_PICTURE_SUBTYPE" val="a"/>
  <p:tag name="KSO_WM_UNIT_VALUE" val="1781*1423"/>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314_1*d*1"/>
  <p:tag name="KSO_WM_TEMPLATE_CATEGORY" val="custom"/>
  <p:tag name="KSO_WM_TEMPLATE_INDEX" val="20233314"/>
  <p:tag name="KSO_WM_UNIT_LAYERLEVEL" val="1"/>
  <p:tag name="KSO_WM_TAG_VERSION" val="3.0"/>
  <p:tag name="KSO_WM_BEAUTIFY_FLAG" val="#wm#"/>
  <p:tag name="MH_PIC_SOURCE_TYPE" val="generate_slide_ai*{&quot;ai_type&quot;:&quot;generate_single_page&quot;,&quot;id&quot;:&quot;{\&quot;id\&quot;:\&quot;VCG41N1339123337\&quot;,\&quot;product_name\&quot;:\&quot;\&quot;,\&quot;intention_code\&quot;:\&quot;\&quot;}&quot;}*gallery_gallery_ai_v2.1.5_ONLINE*de05a5e5f25c735a1629667f34c2259f-slide-0"/>
  <p:tag name="KSO_WM_UNIT_FILL_FORE_SCHEMECOLOR_INDEX" val="5"/>
  <p:tag name="KSO_WM_UNIT_FILL_TYPE" val="1"/>
  <p:tag name="KSO_WM_UNIT_LINE_FORE_SCHEMECOLOR_INDEX" val="5"/>
  <p:tag name="KSO_WM_UNIT_LINE_FILL_TYPE" val="2"/>
  <p:tag name="KSO_WM_UNIT_USESOURCEFORMAT_APPLY" val="1"/>
</p:tagLst>
</file>

<file path=ppt/tags/tag40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4_3*l_i*1_1"/>
  <p:tag name="KSO_WM_TEMPLATE_CATEGORY" val="diagram"/>
  <p:tag name="KSO_WM_TEMPLATE_INDEX" val="20235664"/>
  <p:tag name="KSO_WM_UNIT_LAYERLEVEL" val="1_1"/>
  <p:tag name="KSO_WM_TAG_VERSION" val="3.0"/>
  <p:tag name="KSO_WM_UNIT_TYPE" val="l_i"/>
  <p:tag name="KSO_WM_UNIT_INDEX" val="1_1"/>
  <p:tag name="KSO_WM_DIAGRAM_MAX_ITEMCNT" val="4"/>
  <p:tag name="KSO_WM_DIAGRAM_MIN_ITEMCNT" val="2"/>
  <p:tag name="KSO_WM_DIAGRAM_VIRTUALLY_FRAME" val="{&quot;height&quot;:361.59999999999997,&quot;left&quot;:40.7,&quot;top&quot;:127.25000000000004,&quot;width&quot;:504.3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2"/>
  <p:tag name="KSO_WM_UNIT_TEXT_FILL_TYPE" val="1"/>
  <p:tag name="KSO_WM_UNIT_USESOURCEFORMAT_APPLY" val="1"/>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5664_3*l_h_i*1_1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0.7,&quot;top&quot;:127.25000000000004,&quot;width&quot;:504.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64_3*l_h_a*1_1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40.7,&quot;top&quot;:127.25000000000004,&quot;width&quot;:504.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41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3*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40.7,&quot;top&quot;:127.25000000000004,&quot;width&quot;:504.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2"/>
  <p:tag name="KSO_WM_UNIT_ID" val="diagram20235664_3*l_h_i*1_1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0.7,&quot;top&quot;:127.25000000000004,&quot;width&quot;:504.3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5"/>
  <p:tag name="KSO_WM_UNIT_LINE_FILL_TYPE" val="2"/>
  <p:tag name="KSO_WM_UNIT_USESOURCEFORMAT_APPLY" val="1"/>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5664_3*l_h_i*1_2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0.7,&quot;top&quot;:127.25000000000004,&quot;width&quot;:504.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41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64_3*l_h_a*1_2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40.7,&quot;top&quot;:127.25000000000004,&quot;width&quot;:504.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41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64_3*l_h_f*1_2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40.7,&quot;top&quot;:127.25000000000004,&quot;width&quot;:504.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理解您所传达的信息。"/>
  <p:tag name="KSO_WM_UNIT_TEXT_FILL_FORE_SCHEMECOLOR_INDEX" val="1"/>
  <p:tag name="KSO_WM_UNIT_TEXT_FILL_TYPE" val="1"/>
  <p:tag name="KSO_WM_UNIT_USESOURCEFORMAT_APPLY" val="1"/>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2"/>
  <p:tag name="KSO_WM_UNIT_ID" val="diagram20235664_3*l_h_i*1_2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0.7,&quot;top&quot;:127.25000000000004,&quot;width&quot;:504.3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6"/>
  <p:tag name="KSO_WM_UNIT_LINE_FILL_TYPE" val="2"/>
  <p:tag name="KSO_WM_UNIT_USESOURCEFORMAT_APPLY" val="1"/>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5664_3*l_h_i*1_3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0.7,&quot;top&quot;:127.25000000000004,&quot;width&quot;:504.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41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5664_3*l_h_a*1_3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40.7,&quot;top&quot;:127.25000000000004,&quot;width&quot;:504.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41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664_3*l_h_f*1_3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40.7,&quot;top&quot;:127.25000000000004,&quot;width&quot;:504.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2"/>
  <p:tag name="KSO_WM_UNIT_ID" val="diagram20235664_3*l_h_i*1_3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0.7,&quot;top&quot;:127.25000000000004,&quot;width&quot;:504.3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7"/>
  <p:tag name="KSO_WM_UNIT_LINE_FILL_TYPE" val="2"/>
  <p:tag name="KSO_WM_UNIT_USESOURCEFORMAT_APPLY" val="1"/>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5664_3*l_h_i*1_4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40.7,&quot;top&quot;:127.25000000000004,&quot;width&quot;:504.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42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4_1"/>
  <p:tag name="KSO_WM_UNIT_ID" val="diagram20235664_3*l_h_a*1_4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40.7,&quot;top&quot;:127.25000000000004,&quot;width&quot;:504.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42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4_1"/>
  <p:tag name="KSO_WM_UNIT_ID" val="diagram20235664_3*l_h_f*1_4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40.7,&quot;top&quot;:127.25000000000004,&quot;width&quot;:504.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理解您所传达的信息。"/>
  <p:tag name="KSO_WM_UNIT_TEXT_FILL_FORE_SCHEMECOLOR_INDEX" val="1"/>
  <p:tag name="KSO_WM_UNIT_TEXT_FILL_TYPE" val="1"/>
  <p:tag name="KSO_WM_UNIT_USESOURCEFORMAT_APPLY" val="1"/>
</p:tagLst>
</file>

<file path=ppt/tags/tag424.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42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7_2*l_h_f*1_1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以便观者理解您传达的思想。"/>
  <p:tag name="KSO_WM_UNIT_TEXT_FILL_FORE_SCHEMECOLOR_INDEX" val="1"/>
  <p:tag name="KSO_WM_UNIT_TEXT_FILL_TYPE" val="1"/>
  <p:tag name="KSO_WM_UNIT_USESOURCEFORMAT_APPLY" val="1"/>
</p:tagLst>
</file>

<file path=ppt/tags/tag42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7_2*l_h_a*1_1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37_2*l_h_i*1_1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42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7_2*l_h_f*1_2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以便观者准确地理解您传达的思想。"/>
  <p:tag name="KSO_WM_UNIT_TEXT_FILL_FORE_SCHEMECOLOR_INDEX" val="1"/>
  <p:tag name="KSO_WM_UNIT_TEXT_FILL_TYPE" val="1"/>
  <p:tag name="KSO_WM_UNIT_USESOURCEFORMAT_APPLY"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3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7_2*l_h_a*1_2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37_2*l_h_i*1_2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43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7_2*l_h_f*1_3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以便观者理解您传达的思想。"/>
  <p:tag name="KSO_WM_UNIT_TEXT_FILL_FORE_SCHEMECOLOR_INDEX" val="1"/>
  <p:tag name="KSO_WM_UNIT_TEXT_FILL_TYPE" val="1"/>
  <p:tag name="KSO_WM_UNIT_USESOURCEFORMAT_APPLY" val="1"/>
</p:tagLst>
</file>

<file path=ppt/tags/tag43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7_2*l_h_a*1_3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3337_2*l_h_i*1_3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43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337_2*l_h_f*1_4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以便观者准确地理解您传达的思想。"/>
  <p:tag name="KSO_WM_UNIT_TEXT_FILL_FORE_SCHEMECOLOR_INDEX" val="1"/>
  <p:tag name="KSO_WM_UNIT_TEXT_FILL_TYPE" val="1"/>
  <p:tag name="KSO_WM_UNIT_USESOURCEFORMAT_APPLY" val="1"/>
</p:tagLst>
</file>

<file path=ppt/tags/tag43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337_2*l_h_a*1_4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37_2*l_h_i*1_4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1_2"/>
  <p:tag name="KSO_WM_TEMPLATE_CATEGORY" val="diagram"/>
  <p:tag name="KSO_WM_TEMPLATE_INDEX" val="20233337"/>
  <p:tag name="KSO_WM_UNIT_LAYERLEVEL" val="1_1_1"/>
  <p:tag name="KSO_WM_TAG_VERSION" val="3.0"/>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60.6}"/>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2_2"/>
  <p:tag name="KSO_WM_TEMPLATE_CATEGORY" val="diagram"/>
  <p:tag name="KSO_WM_TEMPLATE_INDEX" val="20233337"/>
  <p:tag name="KSO_WM_UNIT_LAYERLEVEL" val="1_1_1"/>
  <p:tag name="KSO_WM_TAG_VERSION" val="3.0"/>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60.6}"/>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3_2"/>
  <p:tag name="KSO_WM_TEMPLATE_CATEGORY" val="diagram"/>
  <p:tag name="KSO_WM_TEMPLATE_INDEX" val="20233337"/>
  <p:tag name="KSO_WM_UNIT_LAYERLEVEL" val="1_1_1"/>
  <p:tag name="KSO_WM_TAG_VERSION" val="3.0"/>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60.6}"/>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4_2"/>
  <p:tag name="KSO_WM_TEMPLATE_CATEGORY" val="diagram"/>
  <p:tag name="KSO_WM_TEMPLATE_INDEX" val="20233337"/>
  <p:tag name="KSO_WM_UNIT_LAYERLEVEL" val="1_1_1"/>
  <p:tag name="KSO_WM_TAG_VERSION" val="3.0"/>
  <p:tag name="KSO_WM_UNIT_TYPE" val="l_h_i"/>
  <p:tag name="KSO_WM_UNIT_INDEX" val="1_4_2"/>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60.6}"/>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1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60.6}"/>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1195907191\&quot;,\&quot;product_name\&quot;:\&quot;\&quot;,\&quot;intention_code\&quot;:\&quot;\&quot;}&quot;}*gallery_gallery_ai_v2.1.5_ONLINE*5cb2b88dcfc1269310825cccd5b462aa-slide-0"/>
  <p:tag name="KSO_WM_UNIT_LINE_FILL_TYPE" val="2"/>
  <p:tag name="KSO_WM_UNIT_USESOURCEFORMAT_APPLY" val="1"/>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2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60.6}"/>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1211384650\&quot;,\&quot;product_name\&quot;:\&quot;\&quot;,\&quot;intention_code\&quot;:\&quot;\&quot;}&quot;}*gallery_gallery_ai_v2.1.5_ONLINE*5cb2b88dcfc1269310825cccd5b462aa-slide-0"/>
  <p:tag name="KSO_WM_UNIT_LINE_FILL_TYPE" val="2"/>
  <p:tag name="KSO_WM_UNIT_USESOURCEFORMAT_APPLY" val="1"/>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3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60.6}"/>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1412159128\&quot;,\&quot;product_name\&quot;:\&quot;\&quot;,\&quot;intention_code\&quot;:\&quot;\&quot;}&quot;}*gallery_gallery_ai_v2.1.5_ONLINE*5cb2b88dcfc1269310825cccd5b462aa-slide-0"/>
  <p:tag name="KSO_WM_UNIT_LINE_FILL_TYPE" val="2"/>
  <p:tag name="KSO_WM_UNIT_USESOURCEFORMAT_APPLY" val="1"/>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4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48.596623222405,&quot;left&quot;:54.8,&quot;top&quot;:141.87401122344315,&quot;width&quot;:860.6}"/>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quot;id\&quot;:\&quot;VCG211382173432\&quot;,\&quot;product_name\&quot;:\&quot;\&quot;,\&quot;intention_code\&quot;:\&quot;\&quot;}&quot;}*gallery_gallery_ai_v2.1.5_ONLINE*5cb2b88dcfc1269310825cccd5b462aa-slide-0"/>
  <p:tag name="KSO_WM_UNIT_LINE_FILL_TYPE" val="2"/>
  <p:tag name="KSO_WM_UNIT_USESOURCEFORMAT_APPLY" val="1"/>
</p:tagLst>
</file>

<file path=ppt/tags/tag446.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44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TYPE" val="1"/>
  <p:tag name="KSO_WM_UNIT_TEXT_FILL_FORE_SCHEMECOLOR_INDEX" val="13"/>
  <p:tag name="KSO_WM_UNIT_TEXT_FILL_TYPE" val="1"/>
  <p:tag name="KSO_WM_UNIT_USESOURCEFORMAT_APPLY" val="1"/>
</p:tagLst>
</file>

<file path=ppt/tags/tag44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7_3*l_h_f*1_1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44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7_3*l_h_a*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9"/>
  <p:tag name="KSO_WM_UNIT_TEXT_FILL_FORE_SCHEMECOLOR_INDEX" val="1"/>
  <p:tag name="KSO_WM_UNIT_TEXT_FILL_TYPE" val="1"/>
  <p:tag name="KSO_WM_UNIT_PRESET_TEXT" val="单击此处添加标题"/>
  <p:tag name="KSO_WM_UNIT_TEXT_TYPE" val="1"/>
  <p:tag name="KSO_WM_UNIT_USESOURCEFORMAT_APPLY"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67_3*l_h_i*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45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7_3*l_h_f*1_2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45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7_3*l_h_a*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45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7_3*l_h_i*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45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7_3*l_h_f*1_3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45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7_3*l_h_a*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45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67_3*l_h_i*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45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67_3*l_h_f*1_4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45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67_3*l_h_a*1_4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45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967_3*l_h_i*1_4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0.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Lst>
</file>

<file path=ppt/tags/tag46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46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2.95047395313406,&quot;left&quot;:65.18590551181103,&quot;top&quot;:62.89653392088176,&quot;width&quot;:803.8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46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2.95047395313406,&quot;left&quot;:65.18590551181103,&quot;top&quot;:62.89653392088176,&quot;width&quot;:803.8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464.xml><?xml version="1.0" encoding="utf-8"?>
<p:tagLst xmlns:p="http://schemas.openxmlformats.org/presentationml/2006/main">
  <p:tag name="KSO_WM_DIAGRAM_VIRTUALLY_FRAME" val="{&quot;height&quot;:352.95047395313406,&quot;left&quot;:65.18590551181103,&quot;top&quot;:62.89653392088176,&quot;width&quot;:803.85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1364339306\&quot;,\&quot;product_name\&quot;:\&quot;\&quot;,\&quot;intention_code\&quot;:\&quot;\&quot;}&quot;}*gallery_gallery_ai_v2.1.5_ONLINE*acd5d34c03b7f7559dfa931a0ec294d5-slide-0"/>
  <p:tag name="KSO_WM_UNIT_LINE_FILL_TYPE" val="2"/>
  <p:tag name="KSO_WM_UNIT_USESOURCEFORMAT_APPLY" val="1"/>
</p:tagLst>
</file>

<file path=ppt/tags/tag465.xml><?xml version="1.0" encoding="utf-8"?>
<p:tagLst xmlns:p="http://schemas.openxmlformats.org/presentationml/2006/main">
  <p:tag name="KSO_WM_DIAGRAM_VIRTUALLY_FRAME" val="{&quot;height&quot;:352.95047395313406,&quot;left&quot;:65.18590551181103,&quot;top&quot;:62.89653392088176,&quot;width&quot;:803.853385826771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466.xml><?xml version="1.0" encoding="utf-8"?>
<p:tagLst xmlns:p="http://schemas.openxmlformats.org/presentationml/2006/main">
  <p:tag name="KSO_WM_DIAGRAM_VIRTUALLY_FRAME" val="{&quot;height&quot;:352.95047395313406,&quot;left&quot;:65.18590551181103,&quot;top&quot;:62.89653392088176,&quot;width&quot;:803.85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482737190\&quot;,\&quot;product_name\&quot;:\&quot;\&quot;,\&quot;intention_code\&quot;:\&quot;\&quot;}&quot;}*gallery_gallery_ai_v2.1.5_ONLINE*acd5d34c03b7f7559dfa931a0ec294d5-slide-0"/>
  <p:tag name="KSO_WM_UNIT_LINE_FILL_TYPE" val="2"/>
  <p:tag name="KSO_WM_UNIT_USESOURCEFORMAT_APPLY" val="1"/>
</p:tagLst>
</file>

<file path=ppt/tags/tag467.xml><?xml version="1.0" encoding="utf-8"?>
<p:tagLst xmlns:p="http://schemas.openxmlformats.org/presentationml/2006/main">
  <p:tag name="KSO_WM_DIAGRAM_VIRTUALLY_FRAME" val="{&quot;height&quot;:352.95047395313406,&quot;left&quot;:65.18590551181103,&quot;top&quot;:62.89653392088176,&quot;width&quot;:803.853385826771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46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2.95047395313406,&quot;left&quot;:65.18590551181103,&quot;top&quot;:62.89653392088176,&quot;width&quot;:803.8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46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2.95047395313406,&quot;left&quot;:65.18590551181103,&quot;top&quot;:62.89653392088176,&quot;width&quot;:803.8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0.xml><?xml version="1.0" encoding="utf-8"?>
<p:tagLst xmlns:p="http://schemas.openxmlformats.org/presentationml/2006/main">
  <p:tag name="KSO_WM_DIAGRAM_VIRTUALLY_FRAME" val="{&quot;height&quot;:352.95047395313406,&quot;left&quot;:65.18590551181103,&quot;top&quot;:62.89653392088176,&quot;width&quot;:803.85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1399633743\&quot;,\&quot;product_name\&quot;:\&quot;\&quot;,\&quot;intention_code\&quot;:\&quot;\&quot;}&quot;}*gallery_gallery_ai_v2.1.5_ONLINE*acd5d34c03b7f7559dfa931a0ec294d5-slide-0"/>
  <p:tag name="KSO_WM_UNIT_LINE_FILL_TYPE" val="2"/>
  <p:tag name="KSO_WM_UNIT_USESOURCEFORMAT_APPLY" val="1"/>
</p:tagLst>
</file>

<file path=ppt/tags/tag471.xml><?xml version="1.0" encoding="utf-8"?>
<p:tagLst xmlns:p="http://schemas.openxmlformats.org/presentationml/2006/main">
  <p:tag name="KSO_WM_DIAGRAM_VIRTUALLY_FRAME" val="{&quot;height&quot;:352.95047395313406,&quot;left&quot;:65.18590551181103,&quot;top&quot;:62.89653392088176,&quot;width&quot;:803.853385826771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47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2.95047395313406,&quot;left&quot;:65.18590551181103,&quot;top&quot;:62.89653392088176,&quot;width&quot;:803.8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47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2.95047395313406,&quot;left&quot;:65.18590551181103,&quot;top&quot;:62.89653392088176,&quot;width&quot;:803.8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474.xml><?xml version="1.0" encoding="utf-8"?>
<p:tagLst xmlns:p="http://schemas.openxmlformats.org/presentationml/2006/main">
  <p:tag name="KSO_WM_DIAGRAM_VIRTUALLY_FRAME" val="{&quot;height&quot;:352.95047395313406,&quot;left&quot;:65.18590551181103,&quot;top&quot;:62.89653392088176,&quot;width&quot;:803.85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quot;id\&quot;:\&quot;VCG41N471502169\&quot;,\&quot;product_name\&quot;:\&quot;\&quot;,\&quot;intention_code\&quot;:\&quot;\&quot;}&quot;}*gallery_gallery_ai_v2.1.5_ONLINE*acd5d34c03b7f7559dfa931a0ec294d5-slide-0"/>
  <p:tag name="KSO_WM_UNIT_LINE_FILL_TYPE" val="2"/>
  <p:tag name="KSO_WM_UNIT_USESOURCEFORMAT_APPLY" val="1"/>
</p:tagLst>
</file>

<file path=ppt/tags/tag475.xml><?xml version="1.0" encoding="utf-8"?>
<p:tagLst xmlns:p="http://schemas.openxmlformats.org/presentationml/2006/main">
  <p:tag name="KSO_WM_DIAGRAM_VIRTUALLY_FRAME" val="{&quot;height&quot;:352.95047395313406,&quot;left&quot;:65.18590551181103,&quot;top&quot;:62.89653392088176,&quot;width&quot;:803.8533858267715}"/>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47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2.95047395313406,&quot;left&quot;:65.18590551181103,&quot;top&quot;:62.89653392088176,&quot;width&quot;:803.8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47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2.95047395313406,&quot;left&quot;:65.18590551181103,&quot;top&quot;:62.89653392088176,&quot;width&quot;:803.8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478.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47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8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2.05047395313403,&quot;left&quot;:59.13590551181103,&quot;top&quot;:130.94653392088176,&quot;width&quot;:816.3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48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2.05047395313403,&quot;left&quot;:59.13590551181103,&quot;top&quot;:130.94653392088176,&quot;width&quot;:816.3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482.xml><?xml version="1.0" encoding="utf-8"?>
<p:tagLst xmlns:p="http://schemas.openxmlformats.org/presentationml/2006/main">
  <p:tag name="KSO_WM_DIAGRAM_VIRTUALLY_FRAME" val="{&quot;height&quot;:352.05047395313403,&quot;left&quot;:59.13590551181103,&quot;top&quot;:130.94653392088176,&quot;width&quot;:816.35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534865975\&quot;,\&quot;product_name\&quot;:\&quot;\&quot;,\&quot;intention_code\&quot;:\&quot;\&quot;}&quot;}*gallery_gallery_ai_v2.1.5_ONLINE*a069b2e4c29a62503cb9f4a80555d851-slide-0"/>
  <p:tag name="KSO_WM_UNIT_LINE_FILL_TYPE" val="2"/>
  <p:tag name="KSO_WM_UNIT_USESOURCEFORMAT_APPLY" val="1"/>
</p:tagLst>
</file>

<file path=ppt/tags/tag483.xml><?xml version="1.0" encoding="utf-8"?>
<p:tagLst xmlns:p="http://schemas.openxmlformats.org/presentationml/2006/main">
  <p:tag name="KSO_WM_DIAGRAM_VIRTUALLY_FRAME" val="{&quot;height&quot;:352.05047395313403,&quot;left&quot;:59.13590551181103,&quot;top&quot;:130.94653392088176,&quot;width&quot;:816.353385826771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484.xml><?xml version="1.0" encoding="utf-8"?>
<p:tagLst xmlns:p="http://schemas.openxmlformats.org/presentationml/2006/main">
  <p:tag name="KSO_WM_DIAGRAM_VIRTUALLY_FRAME" val="{&quot;height&quot;:352.05047395313403,&quot;left&quot;:59.13590551181103,&quot;top&quot;:130.94653392088176,&quot;width&quot;:816.35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837126436\&quot;,\&quot;product_name\&quot;:\&quot;\&quot;,\&quot;intention_code\&quot;:\&quot;\&quot;}&quot;}*gallery_gallery_ai_v2.1.5_ONLINE*a069b2e4c29a62503cb9f4a80555d851-slide-0"/>
  <p:tag name="KSO_WM_UNIT_LINE_FILL_TYPE" val="2"/>
  <p:tag name="KSO_WM_UNIT_USESOURCEFORMAT_APPLY" val="1"/>
</p:tagLst>
</file>

<file path=ppt/tags/tag485.xml><?xml version="1.0" encoding="utf-8"?>
<p:tagLst xmlns:p="http://schemas.openxmlformats.org/presentationml/2006/main">
  <p:tag name="KSO_WM_DIAGRAM_VIRTUALLY_FRAME" val="{&quot;height&quot;:352.05047395313403,&quot;left&quot;:59.13590551181103,&quot;top&quot;:130.94653392088176,&quot;width&quot;:816.353385826771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48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2.05047395313403,&quot;left&quot;:59.13590551181103,&quot;top&quot;:130.94653392088176,&quot;width&quot;:816.3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48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2.05047395313403,&quot;left&quot;:59.13590551181103,&quot;top&quot;:130.94653392088176,&quot;width&quot;:816.3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488.xml><?xml version="1.0" encoding="utf-8"?>
<p:tagLst xmlns:p="http://schemas.openxmlformats.org/presentationml/2006/main">
  <p:tag name="KSO_WM_DIAGRAM_VIRTUALLY_FRAME" val="{&quot;height&quot;:352.05047395313403,&quot;left&quot;:59.13590551181103,&quot;top&quot;:130.94653392088176,&quot;width&quot;:816.35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1278319395\&quot;,\&quot;product_name\&quot;:\&quot;\&quot;,\&quot;intention_code\&quot;:\&quot;\&quot;}&quot;}*gallery_gallery_ai_v2.1.5_ONLINE*a069b2e4c29a62503cb9f4a80555d851-slide-0"/>
  <p:tag name="KSO_WM_UNIT_LINE_FILL_TYPE" val="2"/>
  <p:tag name="KSO_WM_UNIT_USESOURCEFORMAT_APPLY" val="1"/>
</p:tagLst>
</file>

<file path=ppt/tags/tag489.xml><?xml version="1.0" encoding="utf-8"?>
<p:tagLst xmlns:p="http://schemas.openxmlformats.org/presentationml/2006/main">
  <p:tag name="KSO_WM_DIAGRAM_VIRTUALLY_FRAME" val="{&quot;height&quot;:352.05047395313403,&quot;left&quot;:59.13590551181103,&quot;top&quot;:130.94653392088176,&quot;width&quot;:816.353385826771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2.05047395313403,&quot;left&quot;:59.13590551181103,&quot;top&quot;:130.94653392088176,&quot;width&quot;:816.3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49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2.05047395313403,&quot;left&quot;:59.13590551181103,&quot;top&quot;:130.94653392088176,&quot;width&quot;:816.3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492.xml><?xml version="1.0" encoding="utf-8"?>
<p:tagLst xmlns:p="http://schemas.openxmlformats.org/presentationml/2006/main">
  <p:tag name="KSO_WM_DIAGRAM_VIRTUALLY_FRAME" val="{&quot;height&quot;:352.05047395313403,&quot;left&quot;:59.13590551181103,&quot;top&quot;:130.94653392088176,&quot;width&quot;:816.35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quot;id\&quot;:\&quot;VCG41N1392475904\&quot;,\&quot;product_name\&quot;:\&quot;\&quot;,\&quot;intention_code\&quot;:\&quot;\&quot;}&quot;}*gallery_gallery_ai_v2.1.5_ONLINE*a069b2e4c29a62503cb9f4a80555d851-slide-0"/>
  <p:tag name="KSO_WM_UNIT_LINE_FILL_TYPE" val="2"/>
  <p:tag name="KSO_WM_UNIT_USESOURCEFORMAT_APPLY" val="1"/>
</p:tagLst>
</file>

<file path=ppt/tags/tag493.xml><?xml version="1.0" encoding="utf-8"?>
<p:tagLst xmlns:p="http://schemas.openxmlformats.org/presentationml/2006/main">
  <p:tag name="KSO_WM_DIAGRAM_VIRTUALLY_FRAME" val="{&quot;height&quot;:352.05047395313403,&quot;left&quot;:59.13590551181103,&quot;top&quot;:130.94653392088176,&quot;width&quot;:816.3533858267715}"/>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49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2.05047395313403,&quot;left&quot;:59.13590551181103,&quot;top&quot;:130.94653392088176,&quot;width&quot;:816.3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49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2.05047395313403,&quot;left&quot;:59.13590551181103,&quot;top&quot;:130.94653392088176,&quot;width&quot;:816.3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496.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49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1709_1*a*1"/>
  <p:tag name="KSO_WM_TEMPLATE_CATEGORY" val="custom"/>
  <p:tag name="KSO_WM_TEMPLATE_INDEX" val="20231709"/>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Lst>
</file>

<file path=ppt/tags/tag49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ID" val="custom20231709_1*d*1"/>
  <p:tag name="KSO_WM_TEMPLATE_CATEGORY" val="custom"/>
  <p:tag name="KSO_WM_TEMPLATE_INDEX" val="20231709"/>
  <p:tag name="KSO_WM_UNIT_LAYERLEVEL" val="1"/>
  <p:tag name="KSO_WM_TAG_VERSION" val="3.0"/>
  <p:tag name="KSO_WM_UNIT_VALUE" val="1262*927"/>
  <p:tag name="KSO_WM_UNIT_TYPE" val="d"/>
  <p:tag name="KSO_WM_UNIT_INDEX" val="1"/>
  <p:tag name="KSO_WM_UNIT_USESOURCEFORMAT_APPLY" val="1"/>
  <p:tag name="KSO_WM_UNIT_LINE_FORE_SCHEMECOLOR_INDEX" val="1"/>
  <p:tag name="KSO_WM_UNIT_LINE_FILL_TYPE" val="2"/>
  <p:tag name="KSO_WM_UNIT_PICTURE_SUBTYPE" val="b"/>
  <p:tag name="MH_PIC_SOURCE_TYPE" val="generate_slide_ai*{&quot;ai_type&quot;:&quot;generate_single_page&quot;,&quot;id&quot;:&quot;{\&quot;id\&quot;:\&quot;VCG41N648136288\&quot;,\&quot;product_name\&quot;:\&quot;\&quot;,\&quot;intention_code\&quot;:\&quot;\&quot;}&quot;}*gallery_gallery_ai_v2.1.5_ONLINE*6ebaae289064d8ae5849623ca1a9b6a0-slide-0"/>
  <p:tag name="KSO_WM_UNIT_FILL_FORE_SCHEMECOLOR_INDEX" val="5"/>
  <p:tag name="KSO_WM_UNIT_FILL_TYPE" val="1"/>
</p:tagLst>
</file>

<file path=ppt/tags/tag49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ID" val="custom20231709_1*i*1"/>
  <p:tag name="KSO_WM_TEMPLATE_CATEGORY" val="custom"/>
  <p:tag name="KSO_WM_TEMPLATE_INDEX" val="20231709"/>
  <p:tag name="KSO_WM_UNIT_LAYERLEVEL" val="1"/>
  <p:tag name="KSO_WM_TAG_VERSION" val="3.0"/>
  <p:tag name="KSO_WM_UNIT_TYPE" val="i"/>
  <p:tag name="KSO_WM_UNIT_INDEX" val="1"/>
  <p:tag name="KSO_WM_UNIT_FILL_FORE_SCHEMECOLOR_INDEX" val="5"/>
  <p:tag name="KSO_WM_UNIT_TEXT_FILL_FORE_SCHEMECOLOR_INDEX" val="2"/>
  <p:tag name="KSO_WM_UNIT_TEXT_FILL_TYPE" val="1"/>
  <p:tag name="KSO_WM_UNIT_USESOURCEFORMAT_APPLY"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0.xml><?xml version="1.0" encoding="utf-8"?>
<p:tagLst xmlns:p="http://schemas.openxmlformats.org/presentationml/2006/main">
  <p:tag name="KSO_WM_DIAGRAM_VIRTUALLY_FRAME" val="{&quot;height&quot;:359.55,&quot;left&quot;:358.2999845056764,&quot;top&quot;:131.99999999999997,&quot;width&quot;:553.2000309886474}"/>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46_3*l_h_f*1_1_1"/>
  <p:tag name="KSO_WM_TEMPLATE_CATEGORY" val="diagram"/>
  <p:tag name="KSO_WM_TEMPLATE_INDEX" val="20235646"/>
  <p:tag name="KSO_WM_UNIT_LAYERLEVEL" val="1_1_1"/>
  <p:tag name="KSO_WM_TAG_VERSION" val="3.0"/>
  <p:tag name="KSO_WM_UNIT_VALUE" val="120"/>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BEAUTIFY_FLAG" val="#wm#"/>
  <p:tag name="KSO_WM_UNIT_PRESET_TEXT" val="单击添加正文，文字是您思想的提炼，为了最终演示发布的良好效果。根据需要可酌情增减文字，以便观者准确理解信息。"/>
  <p:tag name="KSO_WM_UNIT_TEXT_FILL_FORE_SCHEMECOLOR_INDEX" val="1"/>
  <p:tag name="KSO_WM_UNIT_TEXT_FILL_TYPE" val="1"/>
  <p:tag name="KSO_WM_UNIT_USESOURCEFORMAT_APPLY" val="1"/>
</p:tagLst>
</file>

<file path=ppt/tags/tag501.xml><?xml version="1.0" encoding="utf-8"?>
<p:tagLst xmlns:p="http://schemas.openxmlformats.org/presentationml/2006/main">
  <p:tag name="KSO_WM_DIAGRAM_VIRTUALLY_FRAME" val="{&quot;height&quot;:359.55,&quot;left&quot;:358.2999845056764,&quot;top&quot;:131.99999999999997,&quot;width&quot;:553.2000309886474}"/>
  <p:tag name="KSO_WM_UNIT_HIGHLIGHT" val="0"/>
  <p:tag name="KSO_WM_UNIT_COMPATIBLE" val="0"/>
  <p:tag name="KSO_WM_UNIT_DIAGRAM_ISNUMVISUAL" val="0"/>
  <p:tag name="KSO_WM_UNIT_DIAGRAM_ISREFERUNIT" val="0"/>
  <p:tag name="KSO_WM_UNIT_TYPE" val="l_h_i"/>
  <p:tag name="KSO_WM_UNIT_INDEX" val="1_1_1"/>
  <p:tag name="KSO_WM_UNIT_ID" val="diagram20235646_3*l_h_i*1_1_1"/>
  <p:tag name="KSO_WM_TEMPLATE_CATEGORY" val="diagram"/>
  <p:tag name="KSO_WM_TEMPLATE_INDEX" val="20235646"/>
  <p:tag name="KSO_WM_UNIT_LAYERLEVEL" val="1_1_1"/>
  <p:tag name="KSO_WM_TAG_VERSION" val="3.0"/>
  <p:tag name="KSO_WM_DIAGRAM_MAX_ITEMCNT" val="6"/>
  <p:tag name="KSO_WM_DIAGRAM_MIN_ITEMCNT" val="2"/>
  <p:tag name="KSO_WM_DIAGRAM_COLOR_MATCH_VALUE" val="{&quot;shape&quot;:{&quot;fill&quot;:{&quot;gradient&quot;:[{&quot;brightness&quot;:0.4000000059604645,&quot;colorType&quot;:1,&quot;foreColorIndex&quot;:5,&quot;pos&quot;:0.9700000286102295,&quot;transparency&quot;:1},{&quot;brightness&quot;:0,&quot;colorType&quot;:1,&quot;foreColorIndex&quot;:5,&quot;pos&quot;:0,&quot;transparency&quot;:0.2700000107288360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1"/>
  <p:tag name="KSO_WM_DIAGRAM_COLOR_TEXT_CAN_REMOVE" val="n"/>
  <p:tag name="KSO_WM_BEAUTIFY_FLAG" val="#wm#"/>
  <p:tag name="KSO_WM_UNIT_FILL_TYPE" val="3"/>
  <p:tag name="KSO_WM_UNIT_TEXT_FILL_FORE_SCHEMECOLOR_INDEX" val="13"/>
  <p:tag name="KSO_WM_UNIT_TEXT_FILL_TYPE" val="1"/>
  <p:tag name="KSO_WM_UNIT_USESOURCEFORMAT_APPLY" val="1"/>
</p:tagLst>
</file>

<file path=ppt/tags/tag502.xml><?xml version="1.0" encoding="utf-8"?>
<p:tagLst xmlns:p="http://schemas.openxmlformats.org/presentationml/2006/main">
  <p:tag name="KSO_WM_DIAGRAM_VIRTUALLY_FRAME" val="{&quot;height&quot;:359.55,&quot;left&quot;:358.2999845056764,&quot;top&quot;:131.99999999999997,&quot;width&quot;:553.2000309886474}"/>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46_3*l_h_a*1_1_1"/>
  <p:tag name="KSO_WM_TEMPLATE_CATEGORY" val="diagram"/>
  <p:tag name="KSO_WM_TEMPLATE_INDEX" val="20235646"/>
  <p:tag name="KSO_WM_UNIT_LAYERLEVEL" val="1_1_1"/>
  <p:tag name="KSO_WM_TAG_VERSION" val="3.0"/>
  <p:tag name="KSO_WM_UNIT_VALUE" val="14"/>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l1-1"/>
  <p:tag name="KSO_WM_DIAGRAM_VERSION" val="3"/>
  <p:tag name="KSO_WM_DIAGRAM_COLOR_TRICK" val="1"/>
  <p:tag name="KSO_WM_DIAGRAM_COLOR_TEXT_CAN_REMOVE" val="n"/>
  <p:tag name="KSO_WM_BEAUTIFY_FLAG" val="#wm#"/>
  <p:tag name="KSO_WM_UNIT_PRESET_TEXT" val="单击此处添加项标题"/>
  <p:tag name="KSO_WM_UNIT_TEXT_FILL_FORE_SCHEMECOLOR_INDEX" val="1"/>
  <p:tag name="KSO_WM_UNIT_TEXT_FILL_TYPE" val="1"/>
  <p:tag name="KSO_WM_UNIT_USESOURCEFORMAT_APPLY" val="1"/>
</p:tagLst>
</file>

<file path=ppt/tags/tag503.xml><?xml version="1.0" encoding="utf-8"?>
<p:tagLst xmlns:p="http://schemas.openxmlformats.org/presentationml/2006/main">
  <p:tag name="KSO_WM_DIAGRAM_VIRTUALLY_FRAME" val="{&quot;height&quot;:359.55,&quot;left&quot;:358.2999845056764,&quot;top&quot;:131.99999999999997,&quot;width&quot;:553.2000309886474}"/>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4_1"/>
  <p:tag name="KSO_WM_UNIT_ID" val="diagram20235646_3*l_h_f*1_4_1"/>
  <p:tag name="KSO_WM_TEMPLATE_CATEGORY" val="diagram"/>
  <p:tag name="KSO_WM_TEMPLATE_INDEX" val="20235646"/>
  <p:tag name="KSO_WM_UNIT_LAYERLEVEL" val="1_1_1"/>
  <p:tag name="KSO_WM_TAG_VERSION" val="3.0"/>
  <p:tag name="KSO_WM_UNIT_VALUE" val="120"/>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BEAUTIFY_FLAG" val="#wm#"/>
  <p:tag name="KSO_WM_UNIT_PRESET_TEXT" val="单击在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504.xml><?xml version="1.0" encoding="utf-8"?>
<p:tagLst xmlns:p="http://schemas.openxmlformats.org/presentationml/2006/main">
  <p:tag name="KSO_WM_DIAGRAM_VIRTUALLY_FRAME" val="{&quot;height&quot;:359.55,&quot;left&quot;:358.2999845056764,&quot;top&quot;:131.99999999999997,&quot;width&quot;:553.2000309886474}"/>
  <p:tag name="KSO_WM_UNIT_HIGHLIGHT" val="0"/>
  <p:tag name="KSO_WM_UNIT_COMPATIBLE" val="0"/>
  <p:tag name="KSO_WM_UNIT_DIAGRAM_ISNUMVISUAL" val="0"/>
  <p:tag name="KSO_WM_UNIT_DIAGRAM_ISREFERUNIT" val="0"/>
  <p:tag name="KSO_WM_UNIT_TYPE" val="l_h_i"/>
  <p:tag name="KSO_WM_UNIT_INDEX" val="1_4_1"/>
  <p:tag name="KSO_WM_UNIT_ID" val="diagram20235646_3*l_h_i*1_4_1"/>
  <p:tag name="KSO_WM_TEMPLATE_CATEGORY" val="diagram"/>
  <p:tag name="KSO_WM_TEMPLATE_INDEX" val="20235646"/>
  <p:tag name="KSO_WM_UNIT_LAYERLEVEL" val="1_1_1"/>
  <p:tag name="KSO_WM_TAG_VERSION" val="3.0"/>
  <p:tag name="KSO_WM_DIAGRAM_MAX_ITEMCNT" val="6"/>
  <p:tag name="KSO_WM_DIAGRAM_MIN_ITEMCNT" val="2"/>
  <p:tag name="KSO_WM_DIAGRAM_COLOR_MATCH_VALUE" val="{&quot;shape&quot;:{&quot;fill&quot;:{&quot;gradient&quot;:[{&quot;brightness&quot;:0.4000000059604645,&quot;colorType&quot;:1,&quot;foreColorIndex&quot;:5,&quot;pos&quot;:0.9700000286102295,&quot;transparency&quot;:1},{&quot;brightness&quot;:0,&quot;colorType&quot;:1,&quot;foreColorIndex&quot;:5,&quot;pos&quot;:0,&quot;transparency&quot;:0.2700000107288360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1"/>
  <p:tag name="KSO_WM_DIAGRAM_COLOR_TEXT_CAN_REMOVE" val="n"/>
  <p:tag name="KSO_WM_BEAUTIFY_FLAG" val="#wm#"/>
  <p:tag name="KSO_WM_UNIT_FILL_TYPE" val="3"/>
  <p:tag name="KSO_WM_UNIT_TEXT_FILL_FORE_SCHEMECOLOR_INDEX" val="13"/>
  <p:tag name="KSO_WM_UNIT_TEXT_FILL_TYPE" val="1"/>
  <p:tag name="KSO_WM_UNIT_USESOURCEFORMAT_APPLY" val="1"/>
</p:tagLst>
</file>

<file path=ppt/tags/tag505.xml><?xml version="1.0" encoding="utf-8"?>
<p:tagLst xmlns:p="http://schemas.openxmlformats.org/presentationml/2006/main">
  <p:tag name="KSO_WM_DIAGRAM_VIRTUALLY_FRAME" val="{&quot;height&quot;:359.55,&quot;left&quot;:358.2999845056764,&quot;top&quot;:131.99999999999997,&quot;width&quot;:553.2000309886474}"/>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4_1"/>
  <p:tag name="KSO_WM_UNIT_ID" val="diagram20235646_3*l_h_a*1_4_1"/>
  <p:tag name="KSO_WM_TEMPLATE_CATEGORY" val="diagram"/>
  <p:tag name="KSO_WM_TEMPLATE_INDEX" val="20235646"/>
  <p:tag name="KSO_WM_UNIT_LAYERLEVEL" val="1_1_1"/>
  <p:tag name="KSO_WM_TAG_VERSION" val="3.0"/>
  <p:tag name="KSO_WM_UNIT_VALUE" val="14"/>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l1-1"/>
  <p:tag name="KSO_WM_DIAGRAM_VERSION" val="3"/>
  <p:tag name="KSO_WM_DIAGRAM_COLOR_TRICK" val="1"/>
  <p:tag name="KSO_WM_DIAGRAM_COLOR_TEXT_CAN_REMOVE" val="n"/>
  <p:tag name="KSO_WM_BEAUTIFY_FLAG" val="#wm#"/>
  <p:tag name="KSO_WM_UNIT_PRESET_TEXT" val="单击此处添加项标题"/>
  <p:tag name="KSO_WM_UNIT_TEXT_FILL_FORE_SCHEMECOLOR_INDEX" val="1"/>
  <p:tag name="KSO_WM_UNIT_TEXT_FILL_TYPE" val="1"/>
  <p:tag name="KSO_WM_UNIT_USESOURCEFORMAT_APPLY" val="1"/>
</p:tagLst>
</file>

<file path=ppt/tags/tag506.xml><?xml version="1.0" encoding="utf-8"?>
<p:tagLst xmlns:p="http://schemas.openxmlformats.org/presentationml/2006/main">
  <p:tag name="KSO_WM_DIAGRAM_VIRTUALLY_FRAME" val="{&quot;height&quot;:359.55,&quot;left&quot;:358.2999845056764,&quot;top&quot;:131.99999999999997,&quot;width&quot;:553.2000309886474}"/>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646_3*l_h_f*1_3_1"/>
  <p:tag name="KSO_WM_TEMPLATE_CATEGORY" val="diagram"/>
  <p:tag name="KSO_WM_TEMPLATE_INDEX" val="20235646"/>
  <p:tag name="KSO_WM_UNIT_LAYERLEVEL" val="1_1_1"/>
  <p:tag name="KSO_WM_TAG_VERSION" val="3.0"/>
  <p:tag name="KSO_WM_UNIT_VALUE" val="120"/>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BEAUTIFY_FLAG" val="#wm#"/>
  <p:tag name="KSO_WM_UNIT_PRESET_TEXT" val="单击此处添加正文，文字是您思想的提炼，为了最终演示发布的良好效果。根据需要可酌情增减文字，以便观者理解信息。"/>
  <p:tag name="KSO_WM_UNIT_TEXT_FILL_FORE_SCHEMECOLOR_INDEX" val="1"/>
  <p:tag name="KSO_WM_UNIT_TEXT_FILL_TYPE" val="1"/>
  <p:tag name="KSO_WM_UNIT_USESOURCEFORMAT_APPLY" val="1"/>
</p:tagLst>
</file>

<file path=ppt/tags/tag507.xml><?xml version="1.0" encoding="utf-8"?>
<p:tagLst xmlns:p="http://schemas.openxmlformats.org/presentationml/2006/main">
  <p:tag name="KSO_WM_DIAGRAM_VIRTUALLY_FRAME" val="{&quot;height&quot;:359.55,&quot;left&quot;:358.2999845056764,&quot;top&quot;:131.99999999999997,&quot;width&quot;:553.2000309886474}"/>
  <p:tag name="KSO_WM_UNIT_HIGHLIGHT" val="0"/>
  <p:tag name="KSO_WM_UNIT_COMPATIBLE" val="0"/>
  <p:tag name="KSO_WM_UNIT_DIAGRAM_ISNUMVISUAL" val="0"/>
  <p:tag name="KSO_WM_UNIT_DIAGRAM_ISREFERUNIT" val="0"/>
  <p:tag name="KSO_WM_UNIT_TYPE" val="l_h_i"/>
  <p:tag name="KSO_WM_UNIT_INDEX" val="1_3_1"/>
  <p:tag name="KSO_WM_UNIT_ID" val="diagram20235646_3*l_h_i*1_3_1"/>
  <p:tag name="KSO_WM_TEMPLATE_CATEGORY" val="diagram"/>
  <p:tag name="KSO_WM_TEMPLATE_INDEX" val="20235646"/>
  <p:tag name="KSO_WM_UNIT_LAYERLEVEL" val="1_1_1"/>
  <p:tag name="KSO_WM_TAG_VERSION" val="3.0"/>
  <p:tag name="KSO_WM_DIAGRAM_MAX_ITEMCNT" val="6"/>
  <p:tag name="KSO_WM_DIAGRAM_MIN_ITEMCNT" val="2"/>
  <p:tag name="KSO_WM_DIAGRAM_COLOR_MATCH_VALUE" val="{&quot;shape&quot;:{&quot;fill&quot;:{&quot;gradient&quot;:[{&quot;brightness&quot;:0.4000000059604645,&quot;colorType&quot;:1,&quot;foreColorIndex&quot;:5,&quot;pos&quot;:0.9700000286102295,&quot;transparency&quot;:1},{&quot;brightness&quot;:0,&quot;colorType&quot;:1,&quot;foreColorIndex&quot;:5,&quot;pos&quot;:0,&quot;transparency&quot;:0.2700000107288360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1"/>
  <p:tag name="KSO_WM_DIAGRAM_COLOR_TEXT_CAN_REMOVE" val="n"/>
  <p:tag name="KSO_WM_BEAUTIFY_FLAG" val="#wm#"/>
  <p:tag name="KSO_WM_UNIT_FILL_TYPE" val="3"/>
  <p:tag name="KSO_WM_UNIT_TEXT_FILL_FORE_SCHEMECOLOR_INDEX" val="13"/>
  <p:tag name="KSO_WM_UNIT_TEXT_FILL_TYPE" val="1"/>
  <p:tag name="KSO_WM_UNIT_USESOURCEFORMAT_APPLY" val="1"/>
</p:tagLst>
</file>

<file path=ppt/tags/tag508.xml><?xml version="1.0" encoding="utf-8"?>
<p:tagLst xmlns:p="http://schemas.openxmlformats.org/presentationml/2006/main">
  <p:tag name="KSO_WM_DIAGRAM_VIRTUALLY_FRAME" val="{&quot;height&quot;:359.55,&quot;left&quot;:358.2999845056764,&quot;top&quot;:131.99999999999997,&quot;width&quot;:553.2000309886474}"/>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5646_3*l_h_a*1_3_1"/>
  <p:tag name="KSO_WM_TEMPLATE_CATEGORY" val="diagram"/>
  <p:tag name="KSO_WM_TEMPLATE_INDEX" val="20235646"/>
  <p:tag name="KSO_WM_UNIT_LAYERLEVEL" val="1_1_1"/>
  <p:tag name="KSO_WM_TAG_VERSION" val="3.0"/>
  <p:tag name="KSO_WM_UNIT_VALUE" val="14"/>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l1-1"/>
  <p:tag name="KSO_WM_DIAGRAM_VERSION" val="3"/>
  <p:tag name="KSO_WM_DIAGRAM_COLOR_TRICK" val="1"/>
  <p:tag name="KSO_WM_DIAGRAM_COLOR_TEXT_CAN_REMOVE" val="n"/>
  <p:tag name="KSO_WM_BEAUTIFY_FLAG" val="#wm#"/>
  <p:tag name="KSO_WM_UNIT_PRESET_TEXT" val="单击此处添加项标题"/>
  <p:tag name="KSO_WM_UNIT_TEXT_FILL_FORE_SCHEMECOLOR_INDEX" val="1"/>
  <p:tag name="KSO_WM_UNIT_TEXT_FILL_TYPE" val="1"/>
  <p:tag name="KSO_WM_UNIT_USESOURCEFORMAT_APPLY" val="1"/>
</p:tagLst>
</file>

<file path=ppt/tags/tag509.xml><?xml version="1.0" encoding="utf-8"?>
<p:tagLst xmlns:p="http://schemas.openxmlformats.org/presentationml/2006/main">
  <p:tag name="KSO_WM_DIAGRAM_VIRTUALLY_FRAME" val="{&quot;height&quot;:359.55,&quot;left&quot;:358.2999845056764,&quot;top&quot;:131.99999999999997,&quot;width&quot;:553.2000309886474}"/>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46_3*l_h_f*1_2_1"/>
  <p:tag name="KSO_WM_TEMPLATE_CATEGORY" val="diagram"/>
  <p:tag name="KSO_WM_TEMPLATE_INDEX" val="20235646"/>
  <p:tag name="KSO_WM_UNIT_LAYERLEVEL" val="1_1_1"/>
  <p:tag name="KSO_WM_TAG_VERSION" val="3.0"/>
  <p:tag name="KSO_WM_UNIT_VALUE" val="120"/>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BEAUTIFY_FLAG" val="#wm#"/>
  <p:tag name="KSO_WM_UNIT_PRESET_TEXT" val="单击添加正文，文字是您思想的提炼，为了最终演示发布的良好效果。根据需要可增减文字，以便观者准确理解您所传达的信息。"/>
  <p:tag name="KSO_WM_UNIT_TEXT_FILL_FORE_SCHEMECOLOR_INDEX" val="1"/>
  <p:tag name="KSO_WM_UNIT_TEXT_FILL_TYPE" val="1"/>
  <p:tag name="KSO_WM_UNIT_USESOURCEFORMAT_APPLY"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0.xml><?xml version="1.0" encoding="utf-8"?>
<p:tagLst xmlns:p="http://schemas.openxmlformats.org/presentationml/2006/main">
  <p:tag name="KSO_WM_DIAGRAM_VIRTUALLY_FRAME" val="{&quot;height&quot;:359.55,&quot;left&quot;:358.2999845056764,&quot;top&quot;:131.99999999999997,&quot;width&quot;:553.2000309886474}"/>
  <p:tag name="KSO_WM_UNIT_HIGHLIGHT" val="0"/>
  <p:tag name="KSO_WM_UNIT_COMPATIBLE" val="0"/>
  <p:tag name="KSO_WM_UNIT_DIAGRAM_ISNUMVISUAL" val="0"/>
  <p:tag name="KSO_WM_UNIT_DIAGRAM_ISREFERUNIT" val="0"/>
  <p:tag name="KSO_WM_UNIT_TYPE" val="l_h_i"/>
  <p:tag name="KSO_WM_UNIT_INDEX" val="1_2_1"/>
  <p:tag name="KSO_WM_UNIT_ID" val="diagram20235646_3*l_h_i*1_2_1"/>
  <p:tag name="KSO_WM_TEMPLATE_CATEGORY" val="diagram"/>
  <p:tag name="KSO_WM_TEMPLATE_INDEX" val="20235646"/>
  <p:tag name="KSO_WM_UNIT_LAYERLEVEL" val="1_1_1"/>
  <p:tag name="KSO_WM_TAG_VERSION" val="3.0"/>
  <p:tag name="KSO_WM_DIAGRAM_MAX_ITEMCNT" val="6"/>
  <p:tag name="KSO_WM_DIAGRAM_MIN_ITEMCNT" val="2"/>
  <p:tag name="KSO_WM_DIAGRAM_COLOR_MATCH_VALUE" val="{&quot;shape&quot;:{&quot;fill&quot;:{&quot;gradient&quot;:[{&quot;brightness&quot;:0.4000000059604645,&quot;colorType&quot;:1,&quot;foreColorIndex&quot;:5,&quot;pos&quot;:0.9700000286102295,&quot;transparency&quot;:1},{&quot;brightness&quot;:0,&quot;colorType&quot;:1,&quot;foreColorIndex&quot;:5,&quot;pos&quot;:0,&quot;transparency&quot;:0.2700000107288360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1"/>
  <p:tag name="KSO_WM_DIAGRAM_COLOR_TEXT_CAN_REMOVE" val="n"/>
  <p:tag name="KSO_WM_BEAUTIFY_FLAG" val="#wm#"/>
  <p:tag name="KSO_WM_UNIT_FILL_TYPE" val="3"/>
  <p:tag name="KSO_WM_UNIT_TEXT_FILL_FORE_SCHEMECOLOR_INDEX" val="13"/>
  <p:tag name="KSO_WM_UNIT_TEXT_FILL_TYPE" val="1"/>
  <p:tag name="KSO_WM_UNIT_USESOURCEFORMAT_APPLY" val="1"/>
</p:tagLst>
</file>

<file path=ppt/tags/tag511.xml><?xml version="1.0" encoding="utf-8"?>
<p:tagLst xmlns:p="http://schemas.openxmlformats.org/presentationml/2006/main">
  <p:tag name="KSO_WM_DIAGRAM_VIRTUALLY_FRAME" val="{&quot;height&quot;:359.55,&quot;left&quot;:358.2999845056764,&quot;top&quot;:131.99999999999997,&quot;width&quot;:553.2000309886474}"/>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46_3*l_h_a*1_2_1"/>
  <p:tag name="KSO_WM_TEMPLATE_CATEGORY" val="diagram"/>
  <p:tag name="KSO_WM_TEMPLATE_INDEX" val="20235646"/>
  <p:tag name="KSO_WM_UNIT_LAYERLEVEL" val="1_1_1"/>
  <p:tag name="KSO_WM_TAG_VERSION" val="3.0"/>
  <p:tag name="KSO_WM_UNIT_VALUE" val="14"/>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l1-1"/>
  <p:tag name="KSO_WM_DIAGRAM_VERSION" val="3"/>
  <p:tag name="KSO_WM_DIAGRAM_COLOR_TRICK" val="1"/>
  <p:tag name="KSO_WM_DIAGRAM_COLOR_TEXT_CAN_REMOVE" val="n"/>
  <p:tag name="KSO_WM_BEAUTIFY_FLAG" val="#wm#"/>
  <p:tag name="KSO_WM_UNIT_PRESET_TEXT" val="单击此处添加项标题"/>
  <p:tag name="KSO_WM_UNIT_TEXT_FILL_FORE_SCHEMECOLOR_INDEX" val="1"/>
  <p:tag name="KSO_WM_UNIT_TEXT_FILL_TYPE" val="1"/>
  <p:tag name="KSO_WM_UNIT_USESOURCEFORMAT_APPLY" val="1"/>
</p:tagLst>
</file>

<file path=ppt/tags/tag512.xml><?xml version="1.0" encoding="utf-8"?>
<p:tagLst xmlns:p="http://schemas.openxmlformats.org/presentationml/2006/main">
  <p:tag name="KSO_WM_SLIDE_ID" val="custom20231709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1709"/>
  <p:tag name="KSO_WM_SLIDE_TYPE" val="text"/>
  <p:tag name="KSO_WM_SLIDE_SUBTYPE" val="picTxt"/>
  <p:tag name="KSO_WM_SLIDE_SIZE" val="552.6*326.55"/>
  <p:tag name="KSO_WM_SLIDE_POSITION" val="358.9*16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51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TYPE" val="1"/>
  <p:tag name="KSO_WM_UNIT_TEXT_FILL_FORE_SCHEMECOLOR_INDEX" val="13"/>
  <p:tag name="KSO_WM_UNIT_TEXT_FILL_TYPE" val="1"/>
  <p:tag name="KSO_WM_UNIT_USESOURCEFORMAT_APPLY" val="1"/>
</p:tagLst>
</file>

<file path=ppt/tags/tag51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7_3*l_h_f*1_1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51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7_3*l_h_a*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9"/>
  <p:tag name="KSO_WM_UNIT_TEXT_FILL_FORE_SCHEMECOLOR_INDEX" val="1"/>
  <p:tag name="KSO_WM_UNIT_TEXT_FILL_TYPE" val="1"/>
  <p:tag name="KSO_WM_UNIT_PRESET_TEXT" val="单击此处添加标题"/>
  <p:tag name="KSO_WM_UNIT_TEXT_TYPE" val="1"/>
  <p:tag name="KSO_WM_UNIT_USESOURCEFORMAT_APPLY" val="1"/>
</p:tagLst>
</file>

<file path=ppt/tags/tag51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67_3*l_h_i*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51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7_3*l_h_f*1_2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51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7_3*l_h_a*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51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7_3*l_h_i*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2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7_3*l_h_f*1_3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52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7_3*l_h_a*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52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67_3*l_h_i*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52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67_3*l_h_f*1_4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52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67_3*l_h_a*1_4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52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967_3*l_h_i*1_4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526.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Lst>
</file>

<file path=ppt/tags/tag52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2404_1*i*1"/>
  <p:tag name="KSO_WM_TEMPLATE_CATEGORY" val="custom"/>
  <p:tag name="KSO_WM_TEMPLATE_INDEX" val="20232404"/>
  <p:tag name="KSO_WM_UNIT_LAYERLEVEL" val="1"/>
  <p:tag name="KSO_WM_TAG_VERSION" val="3.0"/>
  <p:tag name="KSO_WM_UNIT_FILL_FORE_SCHEMECOLOR_INDEX" val="5"/>
  <p:tag name="KSO_WM_UNIT_FILL_TYPE" val="1"/>
  <p:tag name="KSO_WM_UNIT_TEXT_FILL_FORE_SCHEMECOLOR_INDEX" val="2"/>
  <p:tag name="KSO_WM_UNIT_TEXT_FILL_TYPE" val="1"/>
  <p:tag name="KSO_WM_UNIT_USESOURCEFORMAT_APPLY" val="1"/>
</p:tagLst>
</file>

<file path=ppt/tags/tag52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2404_1*i*2"/>
  <p:tag name="KSO_WM_TEMPLATE_CATEGORY" val="custom"/>
  <p:tag name="KSO_WM_TEMPLATE_INDEX" val="20232404"/>
  <p:tag name="KSO_WM_UNIT_LAYERLEVEL" val="1"/>
  <p:tag name="KSO_WM_TAG_VERSION" val="3.0"/>
  <p:tag name="KSO_WM_UNIT_FILL_FORE_SCHEMECOLOR_INDEX" val="5"/>
  <p:tag name="KSO_WM_UNIT_FILL_TYPE" val="1"/>
  <p:tag name="KSO_WM_UNIT_TEXT_FILL_FORE_SCHEMECOLOR_INDEX" val="2"/>
  <p:tag name="KSO_WM_UNIT_TEXT_FILL_TYPE" val="1"/>
  <p:tag name="KSO_WM_UNIT_USESOURCEFORMAT_APPLY" val="1"/>
</p:tagLst>
</file>

<file path=ppt/tags/tag529.xml><?xml version="1.0" encoding="utf-8"?>
<p:tagLst xmlns:p="http://schemas.openxmlformats.org/presentationml/2006/main">
  <p:tag name="KSO_WM_UNIT_VALUE" val="921*1225"/>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2404_1*d*1"/>
  <p:tag name="KSO_WM_TEMPLATE_CATEGORY" val="custom"/>
  <p:tag name="KSO_WM_TEMPLATE_INDEX" val="20232404"/>
  <p:tag name="KSO_WM_UNIT_LAYERLEVEL" val="1"/>
  <p:tag name="KSO_WM_TAG_VERSION" val="3.0"/>
  <p:tag name="KSO_WM_BEAUTIFY_FLAG" val="#wm#"/>
  <p:tag name="KSO_WM_UNIT_LINE_FORE_SCHEMECOLOR_INDEX" val="5"/>
  <p:tag name="KSO_WM_UNIT_LINE_FILL_TYPE" val="2"/>
  <p:tag name="KSO_WM_UNIT_USESOURCEFORMAT_APPLY" val="1"/>
  <p:tag name="KSO_WM_UNIT_PICTURE_SUBTYPE" val="b"/>
  <p:tag name="MH_PIC_SOURCE_TYPE" val="generate_slide_ai*{&quot;ai_type&quot;:&quot;generate_single_page&quot;,&quot;id&quot;:&quot;{\&quot;id\&quot;:\&quot;VCG41N475084362\&quot;,\&quot;product_name\&quot;:\&quot;\&quot;,\&quot;intention_code\&quot;:\&quot;\&quot;}&quot;}*gallery_gallery_ai_v2.1.5_ONLINE*2097a1227c7782d7379a596b492a627c-slide-0"/>
  <p:tag name="KSO_WM_UNIT_FILL_FORE_SCHEMECOLOR_INDEX" val="5"/>
  <p:tag name="KSO_WM_UNIT_FILL_TYPE"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0.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UNIT_TEXT_FILL_FORE_SCHEMECOLOR_INDEX" val="13"/>
  <p:tag name="KSO_WM_UNIT_TEXT_FILL_TYPE" val="1"/>
  <p:tag name="KSO_WM_UNIT_USESOURCEFORMAT_APPLY" val="1"/>
  <p:tag name="KSO_WM_TEMPLATE_INDEX" val="20232404"/>
  <p:tag name="KSO_WM_UNIT_ID" val="custom20232404_1*a*1"/>
  <p:tag name="KSO_WM_UNIT_TEXT_TYPE" val="1"/>
  <p:tag name="KSO_WM_UNIT_PRESET_TEXT" val="单击此处添加标题"/>
  <p:tag name="KSO_WM_SLIDE_BACKGROUND_TYPE" val="general"/>
</p:tagLst>
</file>

<file path=ppt/tags/tag53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509_3*l_h_f*1_1_1"/>
  <p:tag name="KSO_WM_TEMPLATE_CATEGORY" val="diagram"/>
  <p:tag name="KSO_WM_TEMPLATE_INDEX" val="2023550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0.7,&quot;left&quot;:504.02828218561865,&quot;top&quot;:131.19999999999996,&quot;width&quot;:408.143435628762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添加正文，请尽量简明扼要地阐述您的内容观点。根据需要可酌情增减文字，以便观者能够准确地理解您传达的思想。"/>
  <p:tag name="KSO_WM_UNIT_TEXT_FILL_FORE_SCHEMECOLOR_INDEX" val="1"/>
  <p:tag name="KSO_WM_UNIT_TEXT_FILL_TYPE" val="1"/>
  <p:tag name="KSO_WM_UNIT_USESOURCEFORMAT_APPLY" val="1"/>
</p:tagLst>
</file>

<file path=ppt/tags/tag53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509_3*l_h_a*1_1_1"/>
  <p:tag name="KSO_WM_TEMPLATE_CATEGORY" val="diagram"/>
  <p:tag name="KSO_WM_TEMPLATE_INDEX" val="20235509"/>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
  <p:tag name="KSO_WM_UNIT_TEXT_FILL_FORE_SCHEMECOLOR_INDEX" val="1"/>
  <p:tag name="KSO_WM_UNIT_TEXT_FILL_TYPE" val="1"/>
  <p:tag name="KSO_WM_UNIT_TEXT_TYPE" val="1"/>
  <p:tag name="KSO_WM_DIAGRAM_MAX_ITEMCNT" val="4"/>
  <p:tag name="KSO_WM_DIAGRAM_MIN_ITEMCNT" val="2"/>
  <p:tag name="KSO_WM_DIAGRAM_VIRTUALLY_FRAME" val="{&quot;height&quot;:360.7,&quot;left&quot;:504.02828218561865,&quot;top&quot;:131.19999999999996,&quot;width&quot;:408.143435628762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3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509_3*l_h_i*1_1_1"/>
  <p:tag name="KSO_WM_TEMPLATE_CATEGORY" val="diagram"/>
  <p:tag name="KSO_WM_TEMPLATE_INDEX" val="20235509"/>
  <p:tag name="KSO_WM_UNIT_LAYERLEVEL" val="1_1_1"/>
  <p:tag name="KSO_WM_TAG_VERSION" val="3.0"/>
  <p:tag name="KSO_WM_BEAUTIFY_FLAG" val="#wm#"/>
  <p:tag name="KSO_WM_UNIT_LINE_FORE_SCHEMECOLOR_INDEX" val="5"/>
  <p:tag name="KSO_WM_DIAGRAM_MAX_ITEMCNT" val="4"/>
  <p:tag name="KSO_WM_DIAGRAM_MIN_ITEMCNT" val="2"/>
  <p:tag name="KSO_WM_DIAGRAM_VIRTUALLY_FRAME" val="{&quot;height&quot;:360.7,&quot;left&quot;:504.02828218561865,&quot;top&quot;:131.19999999999996,&quot;width&quot;:408.143435628762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53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509_3*l_h_f*1_2_1"/>
  <p:tag name="KSO_WM_TEMPLATE_CATEGORY" val="diagram"/>
  <p:tag name="KSO_WM_TEMPLATE_INDEX" val="2023550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0.7,&quot;left&quot;:504.02828218561865,&quot;top&quot;:131.19999999999996,&quot;width&quot;:408.143435628762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编辑添加正文内容，请尽量简明扼要地阐述您的内容观点。根据需要可酌情增减文字，以便观者能够准确地理解您传达的思想。"/>
  <p:tag name="KSO_WM_UNIT_TEXT_FILL_FORE_SCHEMECOLOR_INDEX" val="1"/>
  <p:tag name="KSO_WM_UNIT_TEXT_FILL_TYPE" val="1"/>
  <p:tag name="KSO_WM_UNIT_USESOURCEFORMAT_APPLY" val="1"/>
</p:tagLst>
</file>

<file path=ppt/tags/tag53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509_3*l_h_a*1_2_1"/>
  <p:tag name="KSO_WM_TEMPLATE_CATEGORY" val="diagram"/>
  <p:tag name="KSO_WM_TEMPLATE_INDEX" val="20235509"/>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
  <p:tag name="KSO_WM_UNIT_TEXT_FILL_FORE_SCHEMECOLOR_INDEX" val="1"/>
  <p:tag name="KSO_WM_UNIT_TEXT_FILL_TYPE" val="1"/>
  <p:tag name="KSO_WM_UNIT_TEXT_TYPE" val="1"/>
  <p:tag name="KSO_WM_DIAGRAM_MAX_ITEMCNT" val="4"/>
  <p:tag name="KSO_WM_DIAGRAM_MIN_ITEMCNT" val="2"/>
  <p:tag name="KSO_WM_DIAGRAM_VIRTUALLY_FRAME" val="{&quot;height&quot;:360.7,&quot;left&quot;:504.02828218561865,&quot;top&quot;:131.19999999999996,&quot;width&quot;:408.143435628762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3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509_3*l_h_i*1_2_1"/>
  <p:tag name="KSO_WM_TEMPLATE_CATEGORY" val="diagram"/>
  <p:tag name="KSO_WM_TEMPLATE_INDEX" val="20235509"/>
  <p:tag name="KSO_WM_UNIT_LAYERLEVEL" val="1_1_1"/>
  <p:tag name="KSO_WM_TAG_VERSION" val="3.0"/>
  <p:tag name="KSO_WM_BEAUTIFY_FLAG" val="#wm#"/>
  <p:tag name="KSO_WM_UNIT_LINE_FORE_SCHEMECOLOR_INDEX" val="6"/>
  <p:tag name="KSO_WM_DIAGRAM_MAX_ITEMCNT" val="4"/>
  <p:tag name="KSO_WM_DIAGRAM_MIN_ITEMCNT" val="2"/>
  <p:tag name="KSO_WM_DIAGRAM_VIRTUALLY_FRAME" val="{&quot;height&quot;:360.7,&quot;left&quot;:504.02828218561865,&quot;top&quot;:131.19999999999996,&quot;width&quot;:408.143435628762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53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509_3*l_h_f*1_3_1"/>
  <p:tag name="KSO_WM_TEMPLATE_CATEGORY" val="diagram"/>
  <p:tag name="KSO_WM_TEMPLATE_INDEX" val="2023550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0.7,&quot;left&quot;:504.02828218561865,&quot;top&quot;:131.19999999999996,&quot;width&quot;:408.143435628762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添加正文，请尽量简明扼要地阐述您的内容观点。根据需要可酌情增减文字，以便观者能够准确地理解您传达的思想。"/>
  <p:tag name="KSO_WM_UNIT_TEXT_FILL_FORE_SCHEMECOLOR_INDEX" val="1"/>
  <p:tag name="KSO_WM_UNIT_TEXT_FILL_TYPE" val="1"/>
  <p:tag name="KSO_WM_UNIT_USESOURCEFORMAT_APPLY" val="1"/>
</p:tagLst>
</file>

<file path=ppt/tags/tag53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509_3*l_h_a*1_3_1"/>
  <p:tag name="KSO_WM_TEMPLATE_CATEGORY" val="diagram"/>
  <p:tag name="KSO_WM_TEMPLATE_INDEX" val="20235509"/>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
  <p:tag name="KSO_WM_UNIT_TEXT_FILL_FORE_SCHEMECOLOR_INDEX" val="1"/>
  <p:tag name="KSO_WM_UNIT_TEXT_FILL_TYPE" val="1"/>
  <p:tag name="KSO_WM_UNIT_TEXT_TYPE" val="1"/>
  <p:tag name="KSO_WM_DIAGRAM_MAX_ITEMCNT" val="4"/>
  <p:tag name="KSO_WM_DIAGRAM_MIN_ITEMCNT" val="2"/>
  <p:tag name="KSO_WM_DIAGRAM_VIRTUALLY_FRAME" val="{&quot;height&quot;:360.7,&quot;left&quot;:504.02828218561865,&quot;top&quot;:131.19999999999996,&quot;width&quot;:408.143435628762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3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5509_3*l_h_i*1_3_1"/>
  <p:tag name="KSO_WM_TEMPLATE_CATEGORY" val="diagram"/>
  <p:tag name="KSO_WM_TEMPLATE_INDEX" val="20235509"/>
  <p:tag name="KSO_WM_UNIT_LAYERLEVEL" val="1_1_1"/>
  <p:tag name="KSO_WM_TAG_VERSION" val="3.0"/>
  <p:tag name="KSO_WM_BEAUTIFY_FLAG" val="#wm#"/>
  <p:tag name="KSO_WM_UNIT_LINE_FORE_SCHEMECOLOR_INDEX" val="7"/>
  <p:tag name="KSO_WM_DIAGRAM_MAX_ITEMCNT" val="4"/>
  <p:tag name="KSO_WM_DIAGRAM_MIN_ITEMCNT" val="2"/>
  <p:tag name="KSO_WM_DIAGRAM_VIRTUALLY_FRAME" val="{&quot;height&quot;:360.7,&quot;left&quot;:504.02828218561865,&quot;top&quot;:131.19999999999996,&quot;width&quot;:408.143435628762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5509_3*l_h_f*1_4_1"/>
  <p:tag name="KSO_WM_TEMPLATE_CATEGORY" val="diagram"/>
  <p:tag name="KSO_WM_TEMPLATE_INDEX" val="2023550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60.7,&quot;left&quot;:504.02828218561865,&quot;top&quot;:131.19999999999996,&quot;width&quot;:408.143435628762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编辑添加正文内容，请尽量简明扼要地阐述您的内容观点。根据需要可酌情增减文字，以便观者能够准确地理解您传达的思想。"/>
  <p:tag name="KSO_WM_UNIT_TEXT_FILL_FORE_SCHEMECOLOR_INDEX" val="1"/>
  <p:tag name="KSO_WM_UNIT_TEXT_FILL_TYPE" val="1"/>
  <p:tag name="KSO_WM_UNIT_USESOURCEFORMAT_APPLY" val="1"/>
</p:tagLst>
</file>

<file path=ppt/tags/tag54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5509_3*l_h_a*1_4_1"/>
  <p:tag name="KSO_WM_TEMPLATE_CATEGORY" val="diagram"/>
  <p:tag name="KSO_WM_TEMPLATE_INDEX" val="20235509"/>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
  <p:tag name="KSO_WM_UNIT_TEXT_FILL_FORE_SCHEMECOLOR_INDEX" val="1"/>
  <p:tag name="KSO_WM_UNIT_TEXT_FILL_TYPE" val="1"/>
  <p:tag name="KSO_WM_UNIT_TEXT_TYPE" val="1"/>
  <p:tag name="KSO_WM_DIAGRAM_MAX_ITEMCNT" val="4"/>
  <p:tag name="KSO_WM_DIAGRAM_MIN_ITEMCNT" val="2"/>
  <p:tag name="KSO_WM_DIAGRAM_VIRTUALLY_FRAME" val="{&quot;height&quot;:360.7,&quot;left&quot;:504.02828218561865,&quot;top&quot;:131.19999999999996,&quot;width&quot;:408.143435628762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4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5509_3*l_h_i*1_4_1"/>
  <p:tag name="KSO_WM_TEMPLATE_CATEGORY" val="diagram"/>
  <p:tag name="KSO_WM_TEMPLATE_INDEX" val="20235509"/>
  <p:tag name="KSO_WM_UNIT_LAYERLEVEL" val="1_1_1"/>
  <p:tag name="KSO_WM_TAG_VERSION" val="3.0"/>
  <p:tag name="KSO_WM_BEAUTIFY_FLAG" val="#wm#"/>
  <p:tag name="KSO_WM_UNIT_LINE_FORE_SCHEMECOLOR_INDEX" val="8"/>
  <p:tag name="KSO_WM_DIAGRAM_MAX_ITEMCNT" val="4"/>
  <p:tag name="KSO_WM_DIAGRAM_MIN_ITEMCNT" val="2"/>
  <p:tag name="KSO_WM_DIAGRAM_VIRTUALLY_FRAME" val="{&quot;height&quot;:360.7,&quot;left&quot;:504.02828218561865,&quot;top&quot;:131.19999999999996,&quot;width&quot;:408.1434356287627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543.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LAYOUT" val="a_d_l"/>
  <p:tag name="KSO_WM_SLIDE_LAYOUT_CNT" val="1_1_1"/>
  <p:tag name="KSO_WM_SPECIAL_SOURCE" val="bdnull"/>
  <p:tag name="KSO_WM_SLIDE_TYPE" val="text"/>
  <p:tag name="KSO_WM_SLIDE_SIZE" val="408.2*309.3"/>
  <p:tag name="KSO_WM_SLIDE_POSITION" val="504*182.6"/>
  <p:tag name="KSO_WM_SLIDE_SUBTYPE" val="picTxt"/>
  <p:tag name="KSO_WM_DIAGRAM_GROUP_CODE" val="l1-1"/>
  <p:tag name="KSO_WM_SLIDE_DIAGTYPE" val="l"/>
  <p:tag name="KSO_WM_SLIDE_LAYOUT_NAME" val="仅标题"/>
  <p:tag name="KSO_WM_TEMPLATE_INDEX" val="20232404"/>
  <p:tag name="KSO_WM_TEMPLATE_SUBCATEGORY" val="0"/>
  <p:tag name="KSO_WM_SLIDE_INDEX" val="1"/>
  <p:tag name="KSO_WM_TAG_VERSION" val="3.0"/>
  <p:tag name="KSO_WM_SLIDE_ID" val="custom20232404_1"/>
  <p:tag name="KSO_WM_SLIDE_ITEM_CNT" val="2"/>
  <p:tag name="KSO_WM_SLIDE_SOURCE" val="WPPAIGenerateSlide"/>
</p:tagLst>
</file>

<file path=ppt/tags/tag5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54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7_2*l_h_f*1_1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83.5206344458482,&quot;left&quot;:54.8,&quot;top&quot;:68.35,&quot;width&quot;:86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以便观者理解您传达的思想。"/>
  <p:tag name="KSO_WM_UNIT_TEXT_FILL_FORE_SCHEMECOLOR_INDEX" val="1"/>
  <p:tag name="KSO_WM_UNIT_TEXT_FILL_TYPE" val="1"/>
  <p:tag name="KSO_WM_UNIT_USESOURCEFORMAT_APPLY" val="1"/>
</p:tagLst>
</file>

<file path=ppt/tags/tag54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7_2*l_h_a*1_1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83.5206344458482,&quot;left&quot;:54.8,&quot;top&quot;:68.35,&quot;width&quot;:86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5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37_2*l_h_i*1_1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83.5206344458482,&quot;left&quot;:54.8,&quot;top&quot;:68.35,&quot;width&quot;:86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54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7_2*l_h_f*1_2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83.5206344458482,&quot;left&quot;:54.8,&quot;top&quot;:68.35,&quot;width&quot;:86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以便观者准确地理解您传达的思想。"/>
  <p:tag name="KSO_WM_UNIT_TEXT_FILL_FORE_SCHEMECOLOR_INDEX" val="1"/>
  <p:tag name="KSO_WM_UNIT_TEXT_FILL_TYPE" val="1"/>
  <p:tag name="KSO_WM_UNIT_USESOURCEFORMAT_APPLY" val="1"/>
</p:tagLst>
</file>

<file path=ppt/tags/tag54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7_2*l_h_a*1_2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83.5206344458482,&quot;left&quot;:54.8,&quot;top&quot;:68.35,&quot;width&quot;:86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37_2*l_h_i*1_2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83.5206344458482,&quot;left&quot;:54.8,&quot;top&quot;:68.35,&quot;width&quot;:86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55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7_2*l_h_f*1_3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83.5206344458482,&quot;left&quot;:54.8,&quot;top&quot;:68.35,&quot;width&quot;:86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以便观者理解您传达的思想。"/>
  <p:tag name="KSO_WM_UNIT_TEXT_FILL_FORE_SCHEMECOLOR_INDEX" val="1"/>
  <p:tag name="KSO_WM_UNIT_TEXT_FILL_TYPE" val="1"/>
  <p:tag name="KSO_WM_UNIT_USESOURCEFORMAT_APPLY" val="1"/>
</p:tagLst>
</file>

<file path=ppt/tags/tag55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7_2*l_h_a*1_3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83.5206344458482,&quot;left&quot;:54.8,&quot;top&quot;:68.35,&quot;width&quot;:86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5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3337_2*l_h_i*1_3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83.5206344458482,&quot;left&quot;:54.8,&quot;top&quot;:68.35,&quot;width&quot;:86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55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337_2*l_h_f*1_4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83.5206344458482,&quot;left&quot;:54.8,&quot;top&quot;:68.35,&quot;width&quot;:86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以便观者准确地理解您传达的思想。"/>
  <p:tag name="KSO_WM_UNIT_TEXT_FILL_FORE_SCHEMECOLOR_INDEX" val="1"/>
  <p:tag name="KSO_WM_UNIT_TEXT_FILL_TYPE" val="1"/>
  <p:tag name="KSO_WM_UNIT_USESOURCEFORMAT_APPLY" val="1"/>
</p:tagLst>
</file>

<file path=ppt/tags/tag55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337_2*l_h_a*1_4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83.5206344458482,&quot;left&quot;:54.8,&quot;top&quot;:68.35,&quot;width&quot;:86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5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37_2*l_h_i*1_4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83.5206344458482,&quot;left&quot;:54.8,&quot;top&quot;:68.35,&quot;width&quot;:86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5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1_2"/>
  <p:tag name="KSO_WM_TEMPLATE_CATEGORY" val="diagram"/>
  <p:tag name="KSO_WM_TEMPLATE_INDEX" val="20233337"/>
  <p:tag name="KSO_WM_UNIT_LAYERLEVEL" val="1_1_1"/>
  <p:tag name="KSO_WM_TAG_VERSION" val="3.0"/>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3"/>
  <p:tag name="KSO_WM_DIAGRAM_VIRTUALLY_FRAME" val="{&quot;height&quot;:383.5206344458482,&quot;left&quot;:54.8,&quot;top&quot;:68.35,&quot;width&quot;:860.4}"/>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5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2_2"/>
  <p:tag name="KSO_WM_TEMPLATE_CATEGORY" val="diagram"/>
  <p:tag name="KSO_WM_TEMPLATE_INDEX" val="20233337"/>
  <p:tag name="KSO_WM_UNIT_LAYERLEVEL" val="1_1_1"/>
  <p:tag name="KSO_WM_TAG_VERSION" val="3.0"/>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3"/>
  <p:tag name="KSO_WM_DIAGRAM_VIRTUALLY_FRAME" val="{&quot;height&quot;:383.5206344458482,&quot;left&quot;:54.8,&quot;top&quot;:68.35,&quot;width&quot;:860.4}"/>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3_2"/>
  <p:tag name="KSO_WM_TEMPLATE_CATEGORY" val="diagram"/>
  <p:tag name="KSO_WM_TEMPLATE_INDEX" val="20233337"/>
  <p:tag name="KSO_WM_UNIT_LAYERLEVEL" val="1_1_1"/>
  <p:tag name="KSO_WM_TAG_VERSION" val="3.0"/>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3"/>
  <p:tag name="KSO_WM_DIAGRAM_VIRTUALLY_FRAME" val="{&quot;height&quot;:383.5206344458482,&quot;left&quot;:54.8,&quot;top&quot;:68.35,&quot;width&quot;:860.4}"/>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4_2"/>
  <p:tag name="KSO_WM_TEMPLATE_CATEGORY" val="diagram"/>
  <p:tag name="KSO_WM_TEMPLATE_INDEX" val="20233337"/>
  <p:tag name="KSO_WM_UNIT_LAYERLEVEL" val="1_1_1"/>
  <p:tag name="KSO_WM_TAG_VERSION" val="3.0"/>
  <p:tag name="KSO_WM_UNIT_TYPE" val="l_h_i"/>
  <p:tag name="KSO_WM_UNIT_INDEX" val="1_4_2"/>
  <p:tag name="KSO_WM_DIAGRAM_VERSION" val="3"/>
  <p:tag name="KSO_WM_DIAGRAM_COLOR_TRICK" val="1"/>
  <p:tag name="KSO_WM_DIAGRAM_COLOR_TEXT_CAN_REMOVE" val="n"/>
  <p:tag name="KSO_WM_DIAGRAM_MAX_ITEMCNT" val="4"/>
  <p:tag name="KSO_WM_DIAGRAM_MIN_ITEMCNT" val="3"/>
  <p:tag name="KSO_WM_DIAGRAM_VIRTUALLY_FRAME" val="{&quot;height&quot;:383.5206344458482,&quot;left&quot;:54.8,&quot;top&quot;:68.35,&quot;width&quot;:860.4}"/>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5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1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83.5206344458482,&quot;left&quot;:54.8,&quot;top&quot;:68.35,&quot;width&quot;:860.4}"/>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1341954340\&quot;,\&quot;product_name\&quot;:\&quot;\&quot;,\&quot;intention_code\&quot;:\&quot;\&quot;}&quot;}*gallery_gallery_ai_v2.1.5_ONLINE*65299d4808c62d7733f2832792f5165e-slide-0"/>
  <p:tag name="KSO_WM_UNIT_LINE_FILL_TYPE" val="2"/>
  <p:tag name="KSO_WM_UNIT_USESOURCEFORMAT_APPLY" val="1"/>
</p:tagLst>
</file>

<file path=ppt/tags/tag5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2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83.5206344458482,&quot;left&quot;:54.8,&quot;top&quot;:68.35,&quot;width&quot;:860.4}"/>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211348034076\&quot;,\&quot;product_name\&quot;:\&quot;\&quot;,\&quot;intention_code\&quot;:\&quot;\&quot;}&quot;}*gallery_gallery_ai_v2.1.5_ONLINE*65299d4808c62d7733f2832792f5165e-slide-0"/>
  <p:tag name="KSO_WM_UNIT_LINE_FILL_TYPE" val="2"/>
  <p:tag name="KSO_WM_UNIT_USESOURCEFORMAT_APPLY" val="1"/>
</p:tagLst>
</file>

<file path=ppt/tags/tag5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3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83.5206344458482,&quot;left&quot;:54.8,&quot;top&quot;:68.35,&quot;width&quot;:860.4}"/>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1411135531\&quot;,\&quot;product_name\&quot;:\&quot;\&quot;,\&quot;intention_code\&quot;:\&quot;\&quot;}&quot;}*gallery_gallery_ai_v2.1.5_ONLINE*65299d4808c62d7733f2832792f5165e-slide-0"/>
  <p:tag name="KSO_WM_UNIT_LINE_FILL_TYPE" val="2"/>
  <p:tag name="KSO_WM_UNIT_USESOURCEFORMAT_APPLY" val="1"/>
</p:tagLst>
</file>

<file path=ppt/tags/tag5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4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83.5206344458482,&quot;left&quot;:54.8,&quot;top&quot;:68.35,&quot;width&quot;:860.4}"/>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quot;id\&quot;:\&quot;VCG41N523240422\&quot;,\&quot;product_name\&quot;:\&quot;\&quot;,\&quot;intention_code\&quot;:\&quot;\&quot;}&quot;}*gallery_gallery_ai_v2.1.5_ONLINE*65299d4808c62d7733f2832792f5165e-slide-0"/>
  <p:tag name="KSO_WM_UNIT_LINE_FILL_TYPE" val="2"/>
  <p:tag name="KSO_WM_UNIT_USESOURCEFORMAT_APPLY" val="1"/>
</p:tagLst>
</file>

<file path=ppt/tags/tag565.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56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1773_1*a*1"/>
  <p:tag name="KSO_WM_TEMPLATE_CATEGORY" val="custom"/>
  <p:tag name="KSO_WM_TEMPLATE_INDEX" val="20231773"/>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Lst>
</file>

<file path=ppt/tags/tag5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1773_1*i*1"/>
  <p:tag name="KSO_WM_TEMPLATE_CATEGORY" val="custom"/>
  <p:tag name="KSO_WM_TEMPLATE_INDEX" val="20231773"/>
  <p:tag name="KSO_WM_UNIT_LAYERLEVEL" val="1"/>
  <p:tag name="KSO_WM_TAG_VERSION" val="3.0"/>
  <p:tag name="KSO_WM_BEAUTIFY_FLAG" val="#wm#"/>
  <p:tag name="KSO_WM_UNIT_FILL_FORE_SCHEMECOLOR_INDEX" val="5"/>
  <p:tag name="KSO_WM_UNIT_SHADOW_SCHEMECOLOR_INDEX" val="5"/>
  <p:tag name="KSO_WM_UNIT_TEXT_FILL_FORE_SCHEMECOLOR_INDEX" val="2"/>
  <p:tag name="KSO_WM_UNIT_TEXT_FILL_TYPE" val="1"/>
  <p:tag name="KSO_WM_UNIT_USESOURCEFORMAT_APPLY" val="1"/>
</p:tagLst>
</file>

<file path=ppt/tags/tag568.xml><?xml version="1.0" encoding="utf-8"?>
<p:tagLst xmlns:p="http://schemas.openxmlformats.org/presentationml/2006/main">
  <p:tag name="KSO_WM_UNIT_VALUE" val="1908*1075"/>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773_1*d*1"/>
  <p:tag name="KSO_WM_TEMPLATE_CATEGORY" val="custom"/>
  <p:tag name="KSO_WM_TEMPLATE_INDEX" val="20231773"/>
  <p:tag name="KSO_WM_UNIT_LAYERLEVEL" val="1"/>
  <p:tag name="KSO_WM_TAG_VERSION" val="3.0"/>
  <p:tag name="KSO_WM_BEAUTIFY_FLAG" val="#wm#"/>
  <p:tag name="KSO_WM_UNIT_LINE_FORE_SCHEMECOLOR_INDEX" val="1"/>
  <p:tag name="KSO_WM_UNIT_LINE_FILL_TYPE" val="2"/>
  <p:tag name="KSO_WM_UNIT_USESOURCEFORMAT_APPLY" val="1"/>
  <p:tag name="KSO_WM_UNIT_PICTURE_SUBTYPE" val="b"/>
  <p:tag name="MH_PIC_SOURCE_TYPE" val="generate_slide_ai*{&quot;ai_type&quot;:&quot;generate_single_page&quot;,&quot;id&quot;:&quot;{\&quot;id\&quot;:\&quot;VCG41N1360196543\&quot;,\&quot;product_name\&quot;:\&quot;\&quot;,\&quot;intention_code\&quot;:\&quot;\&quot;}&quot;}*gallery_gallery_ai_v2.1.5_ONLINE*993d26a45d74cfba0da24a7617efeed7-slide-0"/>
  <p:tag name="KSO_WM_UNIT_FILL_FORE_SCHEMECOLOR_INDEX" val="5"/>
  <p:tag name="KSO_WM_UNIT_FILL_TYPE" val="1"/>
</p:tagLst>
</file>

<file path=ppt/tags/tag5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45_3*l_i*1_1"/>
  <p:tag name="KSO_WM_TEMPLATE_CATEGORY" val="diagram"/>
  <p:tag name="KSO_WM_TEMPLATE_INDEX" val="20235545"/>
  <p:tag name="KSO_WM_UNIT_LAYERLEVEL" val="1_1"/>
  <p:tag name="KSO_WM_TAG_VERSION" val="3.0"/>
  <p:tag name="KSO_WM_BEAUTIFY_FLAG" val="#wm#"/>
  <p:tag name="KSO_WM_UNIT_TYPE" val="l_i"/>
  <p:tag name="KSO_WM_UNIT_INDEX" val="1_1"/>
  <p:tag name="KSO_WM_DIAGRAM_GROUP_CODE" val="l1-1"/>
  <p:tag name="KSO_WM_DIAGRAM_VERSION" val="3"/>
  <p:tag name="KSO_WM_DIAGRAM_COLOR_TRICK" val="1"/>
  <p:tag name="KSO_WM_DIAGRAM_COLOR_TEXT_CAN_REMOVE" val="n"/>
  <p:tag name="KSO_WM_DIAGRAM_MAX_ITEMCNT" val="8"/>
  <p:tag name="KSO_WM_DIAGRAM_MIN_ITEMCNT" val="2"/>
  <p:tag name="KSO_WM_DIAGRAM_VIRTUALLY_FRAME" val="{&quot;height&quot;:360.15,&quot;left&quot;:49.49775742926613,&quot;top&quot;:134.05,&quot;width&quot;:551.598973330444}"/>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7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545_3*l_h_f*1_1_1"/>
  <p:tag name="KSO_WM_TEMPLATE_CATEGORY" val="diagram"/>
  <p:tag name="KSO_WM_TEMPLATE_INDEX" val="20235545"/>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49.49775742926613,&quot;top&quot;:134.05,&quot;width&quot;:551.5989733304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7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545_3*l_h_a*1_1_1"/>
  <p:tag name="KSO_WM_TEMPLATE_CATEGORY" val="diagram"/>
  <p:tag name="KSO_WM_TEMPLATE_INDEX" val="20235545"/>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添加项目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49.49775742926613,&quot;top&quot;:134.05,&quot;width&quot;:551.5989733304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7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545_3*l_h_f*1_2_1"/>
  <p:tag name="KSO_WM_TEMPLATE_CATEGORY" val="diagram"/>
  <p:tag name="KSO_WM_TEMPLATE_INDEX" val="20235545"/>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演示的良好效果。根据需要可酌情增减文字，以便观者准确理解您所传达的信息。"/>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49.49775742926613,&quot;top&quot;:134.05,&quot;width&quot;:551.5989733304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7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545_3*l_h_a*1_2_1"/>
  <p:tag name="KSO_WM_TEMPLATE_CATEGORY" val="diagram"/>
  <p:tag name="KSO_WM_TEMPLATE_INDEX" val="20235545"/>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添加项目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49.49775742926613,&quot;top&quot;:134.05,&quot;width&quot;:551.5989733304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7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545_3*l_h_f*1_3_1"/>
  <p:tag name="KSO_WM_TEMPLATE_CATEGORY" val="diagram"/>
  <p:tag name="KSO_WM_TEMPLATE_INDEX" val="20235545"/>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演示的良好效果。根据需要可酌情增减文字，以便观者准确理解您所传达的信息。"/>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49.49775742926613,&quot;top&quot;:134.05,&quot;width&quot;:551.5989733304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7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545_3*l_h_a*1_3_1"/>
  <p:tag name="KSO_WM_TEMPLATE_CATEGORY" val="diagram"/>
  <p:tag name="KSO_WM_TEMPLATE_INDEX" val="20235545"/>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添加项目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49.49775742926613,&quot;top&quot;:134.05,&quot;width&quot;:551.5989733304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7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5545_3*l_h_f*1_4_1"/>
  <p:tag name="KSO_WM_TEMPLATE_CATEGORY" val="diagram"/>
  <p:tag name="KSO_WM_TEMPLATE_INDEX" val="20235545"/>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49.49775742926613,&quot;top&quot;:134.05,&quot;width&quot;:551.5989733304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7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5545_3*l_h_a*1_4_1"/>
  <p:tag name="KSO_WM_TEMPLATE_CATEGORY" val="diagram"/>
  <p:tag name="KSO_WM_TEMPLATE_INDEX" val="20235545"/>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添加项目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49.49775742926613,&quot;top&quot;:134.05,&quot;width&quot;:551.5989733304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78.xml><?xml version="1.0" encoding="utf-8"?>
<p:tagLst xmlns:p="http://schemas.openxmlformats.org/presentationml/2006/main">
  <p:tag name="KSO_WM_SLIDE_ID" val="custom20231773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1773"/>
  <p:tag name="KSO_WM_SLIDE_TYPE" val="text"/>
  <p:tag name="KSO_WM_SLIDE_SUBTYPE" val="picTxt"/>
  <p:tag name="KSO_WM_SLIDE_SIZE" val="552.944*360.15"/>
  <p:tag name="KSO_WM_SLIDE_POSITION" val="49.2*134.0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57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8.7970078740158,&quot;left&quot;:69.98590551181103,&quot;top&quot;:88.7,&quot;width&quot;:804.5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58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8.7970078740158,&quot;left&quot;:69.98590551181103,&quot;top&quot;:88.7,&quot;width&quot;:804.5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582.xml><?xml version="1.0" encoding="utf-8"?>
<p:tagLst xmlns:p="http://schemas.openxmlformats.org/presentationml/2006/main">
  <p:tag name="KSO_WM_DIAGRAM_VIRTUALLY_FRAME" val="{&quot;height&quot;:388.7970078740158,&quot;left&quot;:69.98590551181103,&quot;top&quot;:88.7,&quot;width&quot;:804.55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583.xml><?xml version="1.0" encoding="utf-8"?>
<p:tagLst xmlns:p="http://schemas.openxmlformats.org/presentationml/2006/main">
  <p:tag name="KSO_WM_DIAGRAM_VIRTUALLY_FRAME" val="{&quot;height&quot;:388.7970078740158,&quot;left&quot;:69.98590551181103,&quot;top&quot;:88.7,&quot;width&quot;:804.553385826771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584.xml><?xml version="1.0" encoding="utf-8"?>
<p:tagLst xmlns:p="http://schemas.openxmlformats.org/presentationml/2006/main">
  <p:tag name="KSO_WM_DIAGRAM_VIRTUALLY_FRAME" val="{&quot;height&quot;:388.7970078740158,&quot;left&quot;:69.98590551181103,&quot;top&quot;:88.7,&quot;width&quot;:804.55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KSO_WM_UNIT_LINE_FILL_TYPE" val="2"/>
  <p:tag name="KSO_WM_UNIT_USESOURCEFORMAT_APPLY" val="1"/>
</p:tagLst>
</file>

<file path=ppt/tags/tag585.xml><?xml version="1.0" encoding="utf-8"?>
<p:tagLst xmlns:p="http://schemas.openxmlformats.org/presentationml/2006/main">
  <p:tag name="KSO_WM_DIAGRAM_VIRTUALLY_FRAME" val="{&quot;height&quot;:388.7970078740158,&quot;left&quot;:69.98590551181103,&quot;top&quot;:88.7,&quot;width&quot;:804.553385826771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58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8.7970078740158,&quot;left&quot;:69.98590551181103,&quot;top&quot;:88.7,&quot;width&quot;:804.5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58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8.7970078740158,&quot;left&quot;:69.98590551181103,&quot;top&quot;:88.7,&quot;width&quot;:804.5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588.xml><?xml version="1.0" encoding="utf-8"?>
<p:tagLst xmlns:p="http://schemas.openxmlformats.org/presentationml/2006/main">
  <p:tag name="KSO_WM_DIAGRAM_VIRTUALLY_FRAME" val="{&quot;height&quot;:388.7970078740158,&quot;left&quot;:69.98590551181103,&quot;top&quot;:88.7,&quot;width&quot;:804.55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KSO_WM_UNIT_LINE_FILL_TYPE" val="2"/>
  <p:tag name="KSO_WM_UNIT_USESOURCEFORMAT_APPLY" val="1"/>
</p:tagLst>
</file>

<file path=ppt/tags/tag589.xml><?xml version="1.0" encoding="utf-8"?>
<p:tagLst xmlns:p="http://schemas.openxmlformats.org/presentationml/2006/main">
  <p:tag name="KSO_WM_DIAGRAM_VIRTUALLY_FRAME" val="{&quot;height&quot;:388.7970078740158,&quot;left&quot;:69.98590551181103,&quot;top&quot;:88.7,&quot;width&quot;:804.553385826771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8.7970078740158,&quot;left&quot;:69.98590551181103,&quot;top&quot;:88.7,&quot;width&quot;:804.5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59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8.7970078740158,&quot;left&quot;:69.98590551181103,&quot;top&quot;:88.7,&quot;width&quot;:804.5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592.xml><?xml version="1.0" encoding="utf-8"?>
<p:tagLst xmlns:p="http://schemas.openxmlformats.org/presentationml/2006/main">
  <p:tag name="KSO_WM_DIAGRAM_VIRTUALLY_FRAME" val="{&quot;height&quot;:388.7970078740158,&quot;left&quot;:69.98590551181103,&quot;top&quot;:88.7,&quot;width&quot;:804.55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KSO_WM_UNIT_LINE_FILL_TYPE" val="2"/>
  <p:tag name="KSO_WM_UNIT_USESOURCEFORMAT_APPLY" val="1"/>
</p:tagLst>
</file>

<file path=ppt/tags/tag593.xml><?xml version="1.0" encoding="utf-8"?>
<p:tagLst xmlns:p="http://schemas.openxmlformats.org/presentationml/2006/main">
  <p:tag name="KSO_WM_DIAGRAM_VIRTUALLY_FRAME" val="{&quot;height&quot;:388.7970078740158,&quot;left&quot;:69.98590551181103,&quot;top&quot;:88.7,&quot;width&quot;:804.5533858267715}"/>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59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8.7970078740158,&quot;left&quot;:69.98590551181103,&quot;top&quot;:88.7,&quot;width&quot;:804.5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59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8.7970078740158,&quot;left&quot;:69.98590551181103,&quot;top&quot;:88.7,&quot;width&quot;:804.5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596.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597.xml><?xml version="1.0" encoding="utf-8"?>
<p:tagLst xmlns:p="http://schemas.openxmlformats.org/presentationml/2006/main">
  <p:tag name="KSO_WM_UNIT_TYPE" val="a"/>
  <p:tag name="KSO_WM_UNIT_INDEX" val="1"/>
  <p:tag name="KSO_WM_SLIDE_BACKGROUND_TYPE" val="general"/>
</p:tagLst>
</file>

<file path=ppt/tags/tag5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3_2*l_i*1_1"/>
  <p:tag name="KSO_WM_TEMPLATE_CATEGORY" val="diagram"/>
  <p:tag name="KSO_WM_TEMPLATE_INDEX" val="20235233"/>
  <p:tag name="KSO_WM_UNIT_LAYERLEVEL" val="1_1"/>
  <p:tag name="KSO_WM_TAG_VERSION" val="3.0"/>
  <p:tag name="KSO_WM_BEAUTIFY_FLAG" val="#wm#"/>
  <p:tag name="KSO_WM_UNIT_TYPE" val="l_i"/>
  <p:tag name="KSO_WM_UNIT_INDEX" val="1_1"/>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6.20001220703125,&quot;left&quot;:69.875,&quot;top&quot;:135.54999389648438,&quot;width&quot;:836.375}"/>
  <p:tag name="KSO_WM_DIAGRAM_COLOR_MATCH_VALUE" val="{&quot;shape&quot;:{&quot;fill&quot;:{&quot;gradient&quot;:[{&quot;brightness&quot;:0,&quot;colorType&quot;:1,&quot;foreColorIndex&quot;:5,&quot;pos&quot;:0,&quot;transparency&quot;:1},{&quot;brightness&quot;:0,&quot;colorType&quot;:1,&quot;foreColorIndex&quot;:5,&quot;pos&quot;:1,&quot;transparency&quot;:0.649999976158142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Lst>
</file>

<file path=ppt/tags/tag5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3_2*l_h_i*1_1_2"/>
  <p:tag name="KSO_WM_TEMPLATE_CATEGORY" val="diagram"/>
  <p:tag name="KSO_WM_TEMPLATE_INDEX" val="20235233"/>
  <p:tag name="KSO_WM_UNIT_LAYERLEVEL" val="1_1_1"/>
  <p:tag name="KSO_WM_TAG_VERSION" val="3.0"/>
  <p:tag name="KSO_WM_BEAUTIFY_FLAG" val="#wm#"/>
  <p:tag name="KSO_WM_UNIT_TYPE" val="l_h_i"/>
  <p:tag name="KSO_WM_UNIT_INDEX" val="1_1_2"/>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86.20001220703125,&quot;left&quot;:69.875,&quot;top&quot;:135.54999389648438,&quot;width&quot;:836.375}"/>
  <p:tag name="KSO_WM_DIAGRAM_COLOR_MATCH_VALUE" val="{&quot;shape&quot;:{&quot;fill&quot;:{&quot;gradient&quot;:[{&quot;brightness&quot;:0,&quot;colorType&quot;:1,&quot;foreColorIndex&quot;:5,&quot;pos&quot;:0,&quot;transparency&quot;:1},{&quot;brightness&quot;:0,&quot;colorType&quot;:1,&quot;foreColorIndex&quot;:5,&quot;pos&quot;:1,&quot;transparency&quot;:0.4499999880790710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3_2*l_h_i*1_1_1"/>
  <p:tag name="KSO_WM_TEMPLATE_CATEGORY" val="diagram"/>
  <p:tag name="KSO_WM_TEMPLATE_INDEX" val="20235233"/>
  <p:tag name="KSO_WM_UNIT_LAYERLEVEL" val="1_1_1"/>
  <p:tag name="KSO_WM_TAG_VERSION" val="3.0"/>
  <p:tag name="KSO_WM_BEAUTIFY_FLAG" val="#wm#"/>
  <p:tag name="KSO_WM_UNIT_TYPE" val="l_h_i"/>
  <p:tag name="KSO_WM_UNIT_INDEX" val="1_1_1"/>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86.20001220703125,&quot;left&quot;:69.875,&quot;top&quot;:135.54999389648438,&quot;width&quot;:836.375}"/>
  <p:tag name="KSO_WM_DIAGRAM_COLOR_MATCH_VALUE" val="{&quot;shape&quot;:{&quot;fill&quot;:{&quot;gradient&quot;:[{&quot;brightness&quot;:0.75,&quot;colorType&quot;:1,&quot;foreColorIndex&quot;:5,&quot;pos&quot;:0,&quot;transparency&quot;:0},{&quot;brightness&quot;:0.3499999940395355,&quot;colorType&quot;:1,&quot;foreColorIndex&quot;:5,&quot;pos&quot;:0.23000000417232513,&quot;transparency&quot;:0},{&quot;brightness&quot;:0.20000000298023224,&quot;colorType&quot;:1,&quot;foreColorIndex&quot;:5,&quot;pos&quot;:0.6899999976158142,&quot;transparency&quot;:0},{&quot;brightness&quot;:0.03999999910593033,&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Lst>
</file>

<file path=ppt/tags/tag60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233_2*l_h_a*1_1_1"/>
  <p:tag name="KSO_WM_TEMPLATE_CATEGORY" val="diagram"/>
  <p:tag name="KSO_WM_TEMPLATE_INDEX" val="202352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EXT_TYPE" val="1"/>
  <p:tag name="KSO_WM_DIAGRAM_MAX_ITEMCNT" val="4"/>
  <p:tag name="KSO_WM_DIAGRAM_MIN_ITEMCNT" val="2"/>
  <p:tag name="KSO_WM_DIAGRAM_VIRTUALLY_FRAME" val="{&quot;height&quot;:386.20001220703125,&quot;left&quot;:69.875,&quot;top&quot;:135.54999389648438,&quot;width&quot;:836.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efefe&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智能图形项标题内容"/>
</p:tagLst>
</file>

<file path=ppt/tags/tag602.xml><?xml version="1.0" encoding="utf-8"?>
<p:tagLst xmlns:p="http://schemas.openxmlformats.org/presentationml/2006/main">
  <p:tag name="KSO_WM_UNIT_ISCONTENTSTITLE" val="0"/>
  <p:tag name="KSO_WM_UNIT_ISNUMDGMTITLE" val="0"/>
  <p:tag name="KSO_WM_UNIT_NOCLEAR" val="0"/>
  <p:tag name="KSO_WM_UNIT_VALUE" val="28"/>
  <p:tag name="KSO_WM_UNIT_HIGHLIGHT" val="0"/>
  <p:tag name="KSO_WM_UNIT_COMPATIBLE" val="0"/>
  <p:tag name="KSO_WM_UNIT_DIAGRAM_ISNUMVISUAL" val="0"/>
  <p:tag name="KSO_WM_UNIT_DIAGRAM_ISREFERUNIT" val="0"/>
  <p:tag name="KSO_WM_UNIT_TYPE" val="l_h_f"/>
  <p:tag name="KSO_WM_UNIT_INDEX" val="1_1_1"/>
  <p:tag name="KSO_WM_UNIT_ID" val="diagram20235233_2*l_h_f*1_1_1"/>
  <p:tag name="KSO_WM_TEMPLATE_CATEGORY" val="diagram"/>
  <p:tag name="KSO_WM_TEMPLATE_INDEX" val="20235233"/>
  <p:tag name="KSO_WM_UNIT_LAYERLEVEL" val="1_1_1"/>
  <p:tag name="KSO_WM_TAG_VERSION" val="3.0"/>
  <p:tag name="KSO_WM_BEAUTIFY_FLAG" val="#wm#"/>
  <p:tag name="KSO_WM_UNIT_SUBTYPE" val="a"/>
  <p:tag name="KSO_WM_UNIT_TEXT_LAYER_COUNT" val="1"/>
  <p:tag name="KSO_WM_DIAGRAM_VERSION" val="3"/>
  <p:tag name="KSO_WM_DIAGRAM_COLOR_TRICK" val="1"/>
  <p:tag name="KSO_WM_DIAGRAM_COLOR_TEXT_CAN_REMOVE" val="n"/>
  <p:tag name="KSO_WM_DIAGRAM_GROUP_CODE" val="l1-1"/>
  <p:tag name="KSO_WM_UNIT_TEXT_TYPE" val="1"/>
  <p:tag name="KSO_WM_DIAGRAM_MAX_ITEMCNT" val="4"/>
  <p:tag name="KSO_WM_DIAGRAM_MIN_ITEMCNT" val="2"/>
  <p:tag name="KSO_WM_DIAGRAM_VIRTUALLY_FRAME" val="{&quot;height&quot;:386.20001220703125,&quot;left&quot;:69.875,&quot;top&quot;:135.54999389648438,&quot;width&quot;:836.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efefe&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正文&#10;单击此处添加正文"/>
</p:tagLst>
</file>

<file path=ppt/tags/tag6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3_2*l_i*1_2"/>
  <p:tag name="KSO_WM_TEMPLATE_CATEGORY" val="diagram"/>
  <p:tag name="KSO_WM_TEMPLATE_INDEX" val="20235233"/>
  <p:tag name="KSO_WM_UNIT_LAYERLEVEL" val="1_1"/>
  <p:tag name="KSO_WM_TAG_VERSION" val="3.0"/>
  <p:tag name="KSO_WM_BEAUTIFY_FLAG" val="#wm#"/>
  <p:tag name="KSO_WM_UNIT_TYPE" val="l_i"/>
  <p:tag name="KSO_WM_UNIT_INDEX" val="1_2"/>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6.20001220703125,&quot;left&quot;:69.875,&quot;top&quot;:135.54999389648438,&quot;width&quot;:836.375}"/>
  <p:tag name="KSO_WM_DIAGRAM_COLOR_MATCH_VALUE" val="{&quot;shape&quot;:{&quot;fill&quot;:{&quot;gradient&quot;:[{&quot;brightness&quot;:0.6000000238418579,&quot;colorType&quot;:1,&quot;foreColorIndex&quot;:5,&quot;pos&quot;:0,&quot;transparency&quot;:0.6299999952316284},{&quot;brightness&quot;:0.07999999821186066,&quot;colorType&quot;:1,&quot;foreColorIndex&quot;:5,&quot;pos&quot;:0.7300000190734863,&quot;transparency&quot;:0.4499999880790710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Lst>
</file>

<file path=ppt/tags/tag6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3_2*l_i*1_3"/>
  <p:tag name="KSO_WM_TEMPLATE_CATEGORY" val="diagram"/>
  <p:tag name="KSO_WM_TEMPLATE_INDEX" val="20235233"/>
  <p:tag name="KSO_WM_UNIT_LAYERLEVEL" val="1_1"/>
  <p:tag name="KSO_WM_TAG_VERSION" val="3.0"/>
  <p:tag name="KSO_WM_BEAUTIFY_FLAG" val="#wm#"/>
  <p:tag name="KSO_WM_UNIT_TYPE" val="l_i"/>
  <p:tag name="KSO_WM_UNIT_INDEX" val="1_3"/>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6.20001220703125,&quot;left&quot;:69.875,&quot;top&quot;:135.54999389648438,&quot;width&quot;:836.375}"/>
  <p:tag name="KSO_WM_DIAGRAM_COLOR_MATCH_VALUE" val="{&quot;shape&quot;:{&quot;fill&quot;:{&quot;gradient&quot;:[{&quot;brightness&quot;:0,&quot;colorType&quot;:1,&quot;foreColorIndex&quot;:5,&quot;pos&quot;:0.6800000071525574,&quot;transparency&quot;:0.699999988079071},{&quot;brightness&quot;:0,&quot;colorType&quot;:1,&quot;foreColorIndex&quot;:5,&quot;pos&quot;:0,&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Lst>
</file>

<file path=ppt/tags/tag6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3_2*l_i*1_4"/>
  <p:tag name="KSO_WM_TEMPLATE_CATEGORY" val="diagram"/>
  <p:tag name="KSO_WM_TEMPLATE_INDEX" val="20235233"/>
  <p:tag name="KSO_WM_UNIT_LAYERLEVEL" val="1_1"/>
  <p:tag name="KSO_WM_TAG_VERSION" val="3.0"/>
  <p:tag name="KSO_WM_BEAUTIFY_FLAG" val="#wm#"/>
  <p:tag name="KSO_WM_UNIT_TYPE" val="l_i"/>
  <p:tag name="KSO_WM_UNIT_INDEX" val="1_4"/>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6.20001220703125,&quot;left&quot;:69.875,&quot;top&quot;:135.54999389648438,&quot;width&quot;:836.375}"/>
  <p:tag name="KSO_WM_DIAGRAM_COLOR_MATCH_VALUE" val="{&quot;shape&quot;:{&quot;fill&quot;:{&quot;solid&quot;:{&quot;brightness&quot;:0.6000000238418579,&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Lst>
</file>

<file path=ppt/tags/tag6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3_2*l_h_i*1_2_2"/>
  <p:tag name="KSO_WM_TEMPLATE_CATEGORY" val="diagram"/>
  <p:tag name="KSO_WM_TEMPLATE_INDEX" val="20235233"/>
  <p:tag name="KSO_WM_UNIT_LAYERLEVEL" val="1_1_1"/>
  <p:tag name="KSO_WM_TAG_VERSION" val="3.0"/>
  <p:tag name="KSO_WM_BEAUTIFY_FLAG" val="#wm#"/>
  <p:tag name="KSO_WM_UNIT_TYPE" val="l_h_i"/>
  <p:tag name="KSO_WM_UNIT_INDEX" val="1_2_2"/>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86.20001220703125,&quot;left&quot;:69.875,&quot;top&quot;:135.54999389648438,&quot;width&quot;:836.375}"/>
  <p:tag name="KSO_WM_DIAGRAM_COLOR_MATCH_VALUE" val="{&quot;shape&quot;:{&quot;fill&quot;:{&quot;gradient&quot;:[{&quot;brightness&quot;:0,&quot;colorType&quot;:1,&quot;foreColorIndex&quot;:5,&quot;pos&quot;:1,&quot;transparency&quot;:1},{&quot;brightness&quot;:0,&quot;colorType&quot;:1,&quot;foreColorIndex&quot;:5,&quot;pos&quot;:0,&quot;transparency&quot;:0.55000001192092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Lst>
</file>

<file path=ppt/tags/tag6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3_2*l_h_i*1_2_1"/>
  <p:tag name="KSO_WM_TEMPLATE_CATEGORY" val="diagram"/>
  <p:tag name="KSO_WM_TEMPLATE_INDEX" val="20235233"/>
  <p:tag name="KSO_WM_UNIT_LAYERLEVEL" val="1_1_1"/>
  <p:tag name="KSO_WM_TAG_VERSION" val="3.0"/>
  <p:tag name="KSO_WM_BEAUTIFY_FLAG" val="#wm#"/>
  <p:tag name="KSO_WM_UNIT_TYPE" val="l_h_i"/>
  <p:tag name="KSO_WM_UNIT_INDEX" val="1_2_1"/>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86.20001220703125,&quot;left&quot;:69.875,&quot;top&quot;:135.54999389648438,&quot;width&quot;:836.375}"/>
  <p:tag name="KSO_WM_DIAGRAM_COLOR_MATCH_VALUE" val="{&quot;shape&quot;:{&quot;fill&quot;:{&quot;gradient&quot;:[{&quot;brightness&quot;:0.75,&quot;colorType&quot;:1,&quot;foreColorIndex&quot;:5,&quot;pos&quot;:0,&quot;transparency&quot;:0},{&quot;brightness&quot;:0,&quot;colorType&quot;:1,&quot;foreColorIndex&quot;:5,&quot;pos&quot;:0.4399999976158142,&quot;transparency&quot;:0},{&quot;brightness&quot;:0,&quot;colorType&quot;:1,&quot;foreColorIndex&quot;:5,&quot;pos&quot;:0.7900000214576721,&quot;transparency&quot;:0},{&quot;brightness&quot;:-0.1899999976158142,&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Lst>
</file>

<file path=ppt/tags/tag60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233_2*l_h_a*1_2_1"/>
  <p:tag name="KSO_WM_TEMPLATE_CATEGORY" val="diagram"/>
  <p:tag name="KSO_WM_TEMPLATE_INDEX" val="202352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EXT_TYPE" val="1"/>
  <p:tag name="KSO_WM_DIAGRAM_MAX_ITEMCNT" val="4"/>
  <p:tag name="KSO_WM_DIAGRAM_MIN_ITEMCNT" val="2"/>
  <p:tag name="KSO_WM_DIAGRAM_VIRTUALLY_FRAME" val="{&quot;height&quot;:386.20001220703125,&quot;left&quot;:69.875,&quot;top&quot;:135.54999389648438,&quot;width&quot;:836.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efefe&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智能图形项标题内容"/>
</p:tagLst>
</file>

<file path=ppt/tags/tag60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233_2*l_h_f*1_2_1"/>
  <p:tag name="KSO_WM_TEMPLATE_CATEGORY" val="diagram"/>
  <p:tag name="KSO_WM_TEMPLATE_INDEX" val="20235233"/>
  <p:tag name="KSO_WM_UNIT_LAYERLEVEL" val="1_1_1"/>
  <p:tag name="KSO_WM_TAG_VERSION" val="3.0"/>
  <p:tag name="KSO_WM_BEAUTIFY_FLAG" val="#wm#"/>
  <p:tag name="KSO_WM_UNIT_SUBTYPE" val="a"/>
  <p:tag name="KSO_WM_UNIT_TEXT_LAYER_COUNT" val="1"/>
  <p:tag name="KSO_WM_DIAGRAM_VERSION" val="3"/>
  <p:tag name="KSO_WM_DIAGRAM_COLOR_TRICK" val="1"/>
  <p:tag name="KSO_WM_DIAGRAM_COLOR_TEXT_CAN_REMOVE" val="n"/>
  <p:tag name="KSO_WM_DIAGRAM_GROUP_CODE" val="l1-1"/>
  <p:tag name="KSO_WM_UNIT_TEXT_TYPE" val="1"/>
  <p:tag name="KSO_WM_DIAGRAM_MAX_ITEMCNT" val="4"/>
  <p:tag name="KSO_WM_DIAGRAM_MIN_ITEMCNT" val="2"/>
  <p:tag name="KSO_WM_DIAGRAM_VIRTUALLY_FRAME" val="{&quot;height&quot;:386.20001220703125,&quot;left&quot;:69.875,&quot;top&quot;:135.54999389648438,&quot;width&quot;:836.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efefe&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正文&#10;单击此处添加正文"/>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3_2*l_i*1_5"/>
  <p:tag name="KSO_WM_TEMPLATE_CATEGORY" val="diagram"/>
  <p:tag name="KSO_WM_TEMPLATE_INDEX" val="20235233"/>
  <p:tag name="KSO_WM_UNIT_LAYERLEVEL" val="1_1"/>
  <p:tag name="KSO_WM_TAG_VERSION" val="3.0"/>
  <p:tag name="KSO_WM_BEAUTIFY_FLAG" val="#wm#"/>
  <p:tag name="KSO_WM_UNIT_TYPE" val="l_i"/>
  <p:tag name="KSO_WM_UNIT_INDEX" val="1_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6.20001220703125,&quot;left&quot;:69.875,&quot;top&quot;:135.54999389648438,&quot;width&quot;:836.375}"/>
  <p:tag name="KSO_WM_DIAGRAM_COLOR_MATCH_VALUE" val="{&quot;shape&quot;:{&quot;fill&quot;:{&quot;gradient&quot;:[{&quot;brightness&quot;:0.6000000238418579,&quot;colorType&quot;:1,&quot;foreColorIndex&quot;:5,&quot;pos&quot;:0,&quot;transparency&quot;:0.6299999952316284},{&quot;brightness&quot;:0.4000000059604645,&quot;colorType&quot;:1,&quot;foreColorIndex&quot;:5,&quot;pos&quot;:0.7300000190734863,&quot;transparency&quot;:0.5600000023841858}],&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Lst>
</file>

<file path=ppt/tags/tag6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3_2*l_i*1_6"/>
  <p:tag name="KSO_WM_TEMPLATE_CATEGORY" val="diagram"/>
  <p:tag name="KSO_WM_TEMPLATE_INDEX" val="20235233"/>
  <p:tag name="KSO_WM_UNIT_LAYERLEVEL" val="1_1"/>
  <p:tag name="KSO_WM_TAG_VERSION" val="3.0"/>
  <p:tag name="KSO_WM_BEAUTIFY_FLAG" val="#wm#"/>
  <p:tag name="KSO_WM_UNIT_TYPE" val="l_i"/>
  <p:tag name="KSO_WM_UNIT_INDEX" val="1_6"/>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6.20001220703125,&quot;left&quot;:69.875,&quot;top&quot;:135.54999389648438,&quot;width&quot;:836.375}"/>
  <p:tag name="KSO_WM_DIAGRAM_COLOR_MATCH_VALUE" val="{&quot;shape&quot;:{&quot;fill&quot;:{&quot;solid&quot;:{&quot;brightness&quot;:0.6000000238418579,&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Lst>
</file>

<file path=ppt/tags/tag6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3_2*l_i*1_7"/>
  <p:tag name="KSO_WM_TEMPLATE_CATEGORY" val="diagram"/>
  <p:tag name="KSO_WM_TEMPLATE_INDEX" val="20235233"/>
  <p:tag name="KSO_WM_UNIT_LAYERLEVEL" val="1_1"/>
  <p:tag name="KSO_WM_TAG_VERSION" val="3.0"/>
  <p:tag name="KSO_WM_BEAUTIFY_FLAG" val="#wm#"/>
  <p:tag name="KSO_WM_UNIT_TYPE" val="l_i"/>
  <p:tag name="KSO_WM_UNIT_INDEX" val="1_7"/>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6.20001220703125,&quot;left&quot;:69.875,&quot;top&quot;:135.54999389648438,&quot;width&quot;:836.375}"/>
  <p:tag name="KSO_WM_DIAGRAM_COLOR_MATCH_VALUE" val="{&quot;shape&quot;:{&quot;fill&quot;:{&quot;gradient&quot;:[{&quot;brightness&quot;:0,&quot;colorType&quot;:1,&quot;foreColorIndex&quot;:5,&quot;pos&quot;:0,&quot;transparency&quot;:1},{&quot;brightness&quot;:0,&quot;colorType&quot;:1,&quot;foreColorIndex&quot;:5,&quot;pos&quot;:1,&quot;transparency&quot;:0.649999976158142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Lst>
</file>

<file path=ppt/tags/tag6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3_2*l_i*1_8"/>
  <p:tag name="KSO_WM_TEMPLATE_CATEGORY" val="diagram"/>
  <p:tag name="KSO_WM_TEMPLATE_INDEX" val="20235233"/>
  <p:tag name="KSO_WM_UNIT_LAYERLEVEL" val="1_1"/>
  <p:tag name="KSO_WM_TAG_VERSION" val="3.0"/>
  <p:tag name="KSO_WM_BEAUTIFY_FLAG" val="#wm#"/>
  <p:tag name="KSO_WM_UNIT_TYPE" val="l_i"/>
  <p:tag name="KSO_WM_UNIT_INDEX" val="1_8"/>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6.20001220703125,&quot;left&quot;:69.875,&quot;top&quot;:135.54999389648438,&quot;width&quot;:836.375}"/>
  <p:tag name="KSO_WM_DIAGRAM_COLOR_MATCH_VALUE" val="{&quot;shape&quot;:{&quot;fill&quot;:{&quot;gradient&quot;:[{&quot;brightness&quot;:0.6000000238418579,&quot;colorType&quot;:1,&quot;foreColorIndex&quot;:5,&quot;pos&quot;:0,&quot;transparency&quot;:0.6299999952316284},{&quot;brightness&quot;:0.20999999344348907,&quot;colorType&quot;:1,&quot;foreColorIndex&quot;:5,&quot;pos&quot;:0.7300000190734863,&quot;transparency&quot;: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Lst>
</file>

<file path=ppt/tags/tag6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3_2*l_i*1_9"/>
  <p:tag name="KSO_WM_TEMPLATE_CATEGORY" val="diagram"/>
  <p:tag name="KSO_WM_TEMPLATE_INDEX" val="20235233"/>
  <p:tag name="KSO_WM_UNIT_LAYERLEVEL" val="1_1"/>
  <p:tag name="KSO_WM_TAG_VERSION" val="3.0"/>
  <p:tag name="KSO_WM_BEAUTIFY_FLAG" val="#wm#"/>
  <p:tag name="KSO_WM_UNIT_TYPE" val="l_i"/>
  <p:tag name="KSO_WM_UNIT_INDEX" val="1_9"/>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6.20001220703125,&quot;left&quot;:69.875,&quot;top&quot;:135.54999389648438,&quot;width&quot;:836.375}"/>
  <p:tag name="KSO_WM_DIAGRAM_COLOR_MATCH_VALUE" val="{&quot;shape&quot;:{&quot;fill&quot;:{&quot;gradient&quot;:[{&quot;brightness&quot;:0,&quot;colorType&quot;:1,&quot;foreColorIndex&quot;:5,&quot;pos&quot;:0,&quot;transparency&quot;:1},{&quot;brightness&quot;:0,&quot;colorType&quot;:1,&quot;foreColorIndex&quot;:5,&quot;pos&quot;:1,&quot;transparency&quot;:0.69999998807907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Lst>
</file>

<file path=ppt/tags/tag6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3_2*l_i*1_10"/>
  <p:tag name="KSO_WM_TEMPLATE_CATEGORY" val="diagram"/>
  <p:tag name="KSO_WM_TEMPLATE_INDEX" val="20235233"/>
  <p:tag name="KSO_WM_UNIT_LAYERLEVEL" val="1_1"/>
  <p:tag name="KSO_WM_TAG_VERSION" val="3.0"/>
  <p:tag name="KSO_WM_BEAUTIFY_FLAG" val="#wm#"/>
  <p:tag name="KSO_WM_UNIT_TYPE" val="l_i"/>
  <p:tag name="KSO_WM_UNIT_INDEX" val="1_1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6.20001220703125,&quot;left&quot;:69.875,&quot;top&quot;:135.54999389648438,&quot;width&quot;:836.375}"/>
  <p:tag name="KSO_WM_DIAGRAM_COLOR_MATCH_VALUE" val="{&quot;shape&quot;:{&quot;fill&quot;:{&quot;gradient&quot;:[{&quot;brightness&quot;:0.6000000238418579,&quot;colorType&quot;:1,&quot;foreColorIndex&quot;:5,&quot;pos&quot;:0,&quot;transparency&quot;:0.6299999952316284},{&quot;brightness&quot;:0.4000000059604645,&quot;colorType&quot;:1,&quot;foreColorIndex&quot;:5,&quot;pos&quot;:0.7300000190734863,&quot;transparency&quot;:0.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Lst>
</file>

<file path=ppt/tags/tag6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3_2*l_h_i*1_3_2"/>
  <p:tag name="KSO_WM_TEMPLATE_CATEGORY" val="diagram"/>
  <p:tag name="KSO_WM_TEMPLATE_INDEX" val="20235233"/>
  <p:tag name="KSO_WM_UNIT_LAYERLEVEL" val="1_1_1"/>
  <p:tag name="KSO_WM_TAG_VERSION" val="3.0"/>
  <p:tag name="KSO_WM_BEAUTIFY_FLAG" val="#wm#"/>
  <p:tag name="KSO_WM_UNIT_TYPE" val="l_h_i"/>
  <p:tag name="KSO_WM_UNIT_INDEX" val="1_3_2"/>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86.20001220703125,&quot;left&quot;:69.875,&quot;top&quot;:135.54999389648438,&quot;width&quot;:836.375}"/>
  <p:tag name="KSO_WM_DIAGRAM_COLOR_MATCH_VALUE" val="{&quot;shape&quot;:{&quot;fill&quot;:{&quot;gradient&quot;:[{&quot;brightness&quot;:0,&quot;colorType&quot;:1,&quot;foreColorIndex&quot;:5,&quot;pos&quot;:0,&quot;transparency&quot;:0.6499999761581421},{&quot;brightness&quot;:0,&quot;colorType&quot;:1,&quot;foreColorIndex&quot;:5,&quot;pos&quot;:1,&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Lst>
</file>

<file path=ppt/tags/tag6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3_2*l_h_i*1_3_1"/>
  <p:tag name="KSO_WM_TEMPLATE_CATEGORY" val="diagram"/>
  <p:tag name="KSO_WM_TEMPLATE_INDEX" val="20235233"/>
  <p:tag name="KSO_WM_UNIT_LAYERLEVEL" val="1_1_1"/>
  <p:tag name="KSO_WM_TAG_VERSION" val="3.0"/>
  <p:tag name="KSO_WM_BEAUTIFY_FLAG" val="#wm#"/>
  <p:tag name="KSO_WM_UNIT_TYPE" val="l_h_i"/>
  <p:tag name="KSO_WM_UNIT_INDEX" val="1_3_1"/>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86.20001220703125,&quot;left&quot;:69.875,&quot;top&quot;:135.54999389648438,&quot;width&quot;:836.375}"/>
  <p:tag name="KSO_WM_DIAGRAM_COLOR_MATCH_VALUE" val="{&quot;shape&quot;:{&quot;fill&quot;:{&quot;gradient&quot;:[{&quot;brightness&quot;:0.8999999761581421,&quot;colorType&quot;:1,&quot;foreColorIndex&quot;:5,&quot;pos&quot;:0,&quot;transparency&quot;:0},{&quot;brightness&quot;:0.6000000238418579,&quot;colorType&quot;:1,&quot;foreColorIndex&quot;:5,&quot;pos&quot;:0.7300000190734863,&quot;transparency&quot;:0},{&quot;brightness&quot;:0.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Lst>
</file>

<file path=ppt/tags/tag61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233_2*l_h_a*1_3_1"/>
  <p:tag name="KSO_WM_TEMPLATE_CATEGORY" val="diagram"/>
  <p:tag name="KSO_WM_TEMPLATE_INDEX" val="202352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EXT_TYPE" val="1"/>
  <p:tag name="KSO_WM_DIAGRAM_MAX_ITEMCNT" val="4"/>
  <p:tag name="KSO_WM_DIAGRAM_MIN_ITEMCNT" val="2"/>
  <p:tag name="KSO_WM_DIAGRAM_VIRTUALLY_FRAME" val="{&quot;height&quot;:386.20001220703125,&quot;left&quot;:69.875,&quot;top&quot;:135.54999389648438,&quot;width&quot;:836.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智能图形项标题内容"/>
  <p:tag name="KSO_WM_UNIT_TEXT_FILL_FORE_SCHEMECOLOR_INDEX" val="1"/>
  <p:tag name="KSO_WM_UNIT_TEXT_FILL_TYPE" val="1"/>
</p:tagLst>
</file>

<file path=ppt/tags/tag6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3_2*l_i*1_11"/>
  <p:tag name="KSO_WM_TEMPLATE_CATEGORY" val="diagram"/>
  <p:tag name="KSO_WM_TEMPLATE_INDEX" val="20235233"/>
  <p:tag name="KSO_WM_UNIT_LAYERLEVEL" val="1_1"/>
  <p:tag name="KSO_WM_TAG_VERSION" val="3.0"/>
  <p:tag name="KSO_WM_BEAUTIFY_FLAG" val="#wm#"/>
  <p:tag name="KSO_WM_UNIT_TYPE" val="l_i"/>
  <p:tag name="KSO_WM_UNIT_INDEX" val="1_11"/>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6.20001220703125,&quot;left&quot;:69.875,&quot;top&quot;:135.54999389648438,&quot;width&quot;:836.375}"/>
  <p:tag name="KSO_WM_DIAGRAM_COLOR_MATCH_VALUE" val="{&quot;shape&quot;:{&quot;fill&quot;:{&quot;gradient&quot;:[{&quot;brightness&quot;:0,&quot;colorType&quot;:1,&quot;foreColorIndex&quot;:5,&quot;pos&quot;:0,&quot;transparency&quot;:1},{&quot;brightness&quot;:0,&quot;colorType&quot;:1,&quot;foreColorIndex&quot;:5,&quot;pos&quot;:1,&quot;transparency&quot;:0.69999998807907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3_2*l_i*1_12"/>
  <p:tag name="KSO_WM_TEMPLATE_CATEGORY" val="diagram"/>
  <p:tag name="KSO_WM_TEMPLATE_INDEX" val="20235233"/>
  <p:tag name="KSO_WM_UNIT_LAYERLEVEL" val="1_1"/>
  <p:tag name="KSO_WM_TAG_VERSION" val="3.0"/>
  <p:tag name="KSO_WM_BEAUTIFY_FLAG" val="#wm#"/>
  <p:tag name="KSO_WM_UNIT_TYPE" val="l_i"/>
  <p:tag name="KSO_WM_UNIT_INDEX" val="1_12"/>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6.20001220703125,&quot;left&quot;:69.875,&quot;top&quot;:135.54999389648438,&quot;width&quot;:836.375}"/>
  <p:tag name="KSO_WM_DIAGRAM_COLOR_MATCH_VALUE" val="{&quot;shape&quot;:{&quot;fill&quot;:{&quot;solid&quot;:{&quot;brightness&quot;:0.6000000238418579,&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Lst>
</file>

<file path=ppt/tags/tag6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233_2*l_i*1_13"/>
  <p:tag name="KSO_WM_TEMPLATE_CATEGORY" val="diagram"/>
  <p:tag name="KSO_WM_TEMPLATE_INDEX" val="20235233"/>
  <p:tag name="KSO_WM_UNIT_LAYERLEVEL" val="1_1"/>
  <p:tag name="KSO_WM_TAG_VERSION" val="3.0"/>
  <p:tag name="KSO_WM_BEAUTIFY_FLAG" val="#wm#"/>
  <p:tag name="KSO_WM_UNIT_TYPE" val="l_i"/>
  <p:tag name="KSO_WM_UNIT_INDEX" val="1_13"/>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6.20001220703125,&quot;left&quot;:69.875,&quot;top&quot;:135.54999389648438,&quot;width&quot;:836.375}"/>
  <p:tag name="KSO_WM_DIAGRAM_COLOR_MATCH_VALUE" val="{&quot;shape&quot;:{&quot;fill&quot;:{&quot;solid&quot;:{&quot;brightness&quot;:0.6000000238418579,&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Lst>
</file>

<file path=ppt/tags/tag622.xml><?xml version="1.0" encoding="utf-8"?>
<p:tagLst xmlns:p="http://schemas.openxmlformats.org/presentationml/2006/main">
  <p:tag name="KSO_WM_DIAGRAM_VIRTUALLY_FRAME" val="{&quot;height&quot;:386.20001220703125,&quot;left&quot;:69.875,&quot;top&quot;:135.54999389648438,&quot;width&quot;:836.375}"/>
  <p:tag name="KSO_WM_UNIT_HIGHLIGHT" val="0"/>
  <p:tag name="KSO_WM_UNIT_COMPATIBLE" val="0"/>
  <p:tag name="KSO_WM_UNIT_DIAGRAM_ISNUMVISUAL" val="0"/>
  <p:tag name="KSO_WM_UNIT_DIAGRAM_ISREFERUNIT" val="0"/>
  <p:tag name="KSO_WM_UNIT_ID" val="diagram20235233_2*l_x*1_1"/>
  <p:tag name="KSO_WM_TEMPLATE_CATEGORY" val="diagram"/>
  <p:tag name="KSO_WM_TEMPLATE_INDEX" val="20235233"/>
  <p:tag name="KSO_WM_UNIT_LAYERLEVEL" val="1_1"/>
  <p:tag name="KSO_WM_TAG_VERSION" val="3.0"/>
  <p:tag name="KSO_WM_BEAUTIFY_FLAG" val="#wm#"/>
  <p:tag name="KSO_WM_UNIT_VALUE" val="57*51"/>
  <p:tag name="KSO_WM_UNIT_TYPE" val="l_x"/>
  <p:tag name="KSO_WM_UNIT_INDEX" val="1_1"/>
  <p:tag name="KSO_WM_DIAGRAM_GROUP_CODE" val="l1-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623.xml><?xml version="1.0" encoding="utf-8"?>
<p:tagLst xmlns:p="http://schemas.openxmlformats.org/presentationml/2006/main">
  <p:tag name="KSO_WM_DIAGRAM_VIRTUALLY_FRAME" val="{&quot;height&quot;:386.20001220703125,&quot;left&quot;:69.875,&quot;top&quot;:135.54999389648438,&quot;width&quot;:836.375}"/>
  <p:tag name="KSO_WM_UNIT_HIGHLIGHT" val="0"/>
  <p:tag name="KSO_WM_UNIT_COMPATIBLE" val="0"/>
  <p:tag name="KSO_WM_UNIT_DIAGRAM_ISNUMVISUAL" val="0"/>
  <p:tag name="KSO_WM_UNIT_DIAGRAM_ISREFERUNIT" val="0"/>
  <p:tag name="KSO_WM_UNIT_ID" val="diagram20235233_2*l_x*1_2"/>
  <p:tag name="KSO_WM_TEMPLATE_CATEGORY" val="diagram"/>
  <p:tag name="KSO_WM_TEMPLATE_INDEX" val="20235233"/>
  <p:tag name="KSO_WM_UNIT_LAYERLEVEL" val="1_1"/>
  <p:tag name="KSO_WM_TAG_VERSION" val="3.0"/>
  <p:tag name="KSO_WM_BEAUTIFY_FLAG" val="#wm#"/>
  <p:tag name="KSO_WM_UNIT_VALUE" val="136*118"/>
  <p:tag name="KSO_WM_UNIT_TYPE" val="l_x"/>
  <p:tag name="KSO_WM_UNIT_INDEX" val="1_2"/>
  <p:tag name="KSO_WM_DIAGRAM_GROUP_CODE" val="l1-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624.xml><?xml version="1.0" encoding="utf-8"?>
<p:tagLst xmlns:p="http://schemas.openxmlformats.org/presentationml/2006/main">
  <p:tag name="KSO_WM_DIAGRAM_VIRTUALLY_FRAME" val="{&quot;height&quot;:386.20001220703125,&quot;left&quot;:69.875,&quot;top&quot;:135.54999389648438,&quot;width&quot;:836.375}"/>
  <p:tag name="KSO_WM_UNIT_HIGHLIGHT" val="0"/>
  <p:tag name="KSO_WM_UNIT_COMPATIBLE" val="0"/>
  <p:tag name="KSO_WM_UNIT_DIAGRAM_ISNUMVISUAL" val="0"/>
  <p:tag name="KSO_WM_UNIT_DIAGRAM_ISREFERUNIT" val="0"/>
  <p:tag name="KSO_WM_UNIT_ID" val="diagram20235233_2*l_x*1_3"/>
  <p:tag name="KSO_WM_TEMPLATE_CATEGORY" val="diagram"/>
  <p:tag name="KSO_WM_TEMPLATE_INDEX" val="20235233"/>
  <p:tag name="KSO_WM_UNIT_LAYERLEVEL" val="1_1"/>
  <p:tag name="KSO_WM_TAG_VERSION" val="3.0"/>
  <p:tag name="KSO_WM_BEAUTIFY_FLAG" val="#wm#"/>
  <p:tag name="KSO_WM_UNIT_VALUE" val="115*132"/>
  <p:tag name="KSO_WM_UNIT_TYPE" val="l_x"/>
  <p:tag name="KSO_WM_UNIT_INDEX" val="1_3"/>
  <p:tag name="KSO_WM_DIAGRAM_GROUP_CODE" val="l1-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625.xml><?xml version="1.0" encoding="utf-8"?>
<p:tagLst xmlns:p="http://schemas.openxmlformats.org/presentationml/2006/main">
  <p:tag name="KSO_WM_DIAGRAM_VIRTUALLY_FRAME" val="{&quot;height&quot;:386.20001220703125,&quot;left&quot;:69.875,&quot;top&quot;:135.54999389648438,&quot;width&quot;:836.375}"/>
  <p:tag name="KSO_WM_UNIT_HIGHLIGHT" val="0"/>
  <p:tag name="KSO_WM_UNIT_COMPATIBLE" val="0"/>
  <p:tag name="KSO_WM_UNIT_DIAGRAM_ISNUMVISUAL" val="0"/>
  <p:tag name="KSO_WM_UNIT_DIAGRAM_ISREFERUNIT" val="0"/>
  <p:tag name="KSO_WM_UNIT_ID" val="diagram20235233_2*l_x*1_4"/>
  <p:tag name="KSO_WM_TEMPLATE_CATEGORY" val="diagram"/>
  <p:tag name="KSO_WM_TEMPLATE_INDEX" val="20235233"/>
  <p:tag name="KSO_WM_UNIT_LAYERLEVEL" val="1_1"/>
  <p:tag name="KSO_WM_TAG_VERSION" val="3.0"/>
  <p:tag name="KSO_WM_BEAUTIFY_FLAG" val="#wm#"/>
  <p:tag name="KSO_WM_UNIT_VALUE" val="76*75"/>
  <p:tag name="KSO_WM_UNIT_TYPE" val="l_x"/>
  <p:tag name="KSO_WM_UNIT_INDEX" val="1_4"/>
  <p:tag name="KSO_WM_DIAGRAM_GROUP_CODE" val="l1-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626.xml><?xml version="1.0" encoding="utf-8"?>
<p:tagLst xmlns:p="http://schemas.openxmlformats.org/presentationml/2006/main">
  <p:tag name="KSO_WM_BEAUTIFY_FLAG" val="#wm#"/>
  <p:tag name="KSO_WM_TEMPLATE_CATEGORY" val="diagram"/>
  <p:tag name="KSO_WM_TEMPLATE_INDEX" val="20233329"/>
  <p:tag name="generateSigPptEx" val="1"/>
</p:tagLst>
</file>

<file path=ppt/tags/tag62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3226_1*a*1"/>
  <p:tag name="KSO_WM_TEMPLATE_CATEGORY" val="custom"/>
  <p:tag name="KSO_WM_TEMPLATE_INDEX" val="20233226"/>
  <p:tag name="KSO_WM_UNIT_LAYERLEVEL" val="1"/>
  <p:tag name="KSO_WM_TAG_VERSION" val="3.0"/>
  <p:tag name="KSO_WM_BEAUTIFY_FLAG" val="#wm#"/>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Lst>
</file>

<file path=ppt/tags/tag628.xml><?xml version="1.0" encoding="utf-8"?>
<p:tagLst xmlns:p="http://schemas.openxmlformats.org/presentationml/2006/main">
  <p:tag name="KSO_WM_UNIT_VALUE" val="1904*1102"/>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226_1*d*1"/>
  <p:tag name="KSO_WM_TEMPLATE_CATEGORY" val="custom"/>
  <p:tag name="KSO_WM_TEMPLATE_INDEX" val="20233226"/>
  <p:tag name="KSO_WM_UNIT_LAYERLEVEL" val="1"/>
  <p:tag name="KSO_WM_TAG_VERSION" val="3.0"/>
  <p:tag name="KSO_WM_BEAUTIFY_FLAG" val="#wm#"/>
  <p:tag name="KSO_WM_UNIT_PICTURE_SUBTYPE" val="b"/>
  <p:tag name="MH_PIC_SOURCE_TYPE" val="generate_slide_ai*{&quot;ai_type&quot;:&quot;generate_single_page&quot;,&quot;id&quot;:&quot;{\&quot;id\&quot;:\&quot;VCG41N1207589310\&quot;,\&quot;product_name\&quot;:\&quot;\&quot;,\&quot;intention_code\&quot;:\&quot;\&quot;}&quot;}*gallery_gallery_ai_v2.1.5_ONLINE*543cd6adf8adb903905bd57439aea000-slide-0"/>
  <p:tag name="KSO_WM_UNIT_FILL_FORE_SCHEMECOLOR_INDEX" val="5"/>
  <p:tag name="KSO_WM_UNIT_FILL_TYPE" val="1"/>
  <p:tag name="KSO_WM_UNIT_LINE_FORE_SCHEMECOLOR_INDEX" val="5"/>
  <p:tag name="KSO_WM_UNIT_LINE_FILL_TYPE" val="2"/>
  <p:tag name="KSO_WM_UNIT_USESOURCEFORMAT_APPLY" val="1"/>
</p:tagLst>
</file>

<file path=ppt/tags/tag6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5648_2*l_h_i*1_1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85.0414173228346,&quot;left&quot;:354.85299212598426,&quot;top&quot;:107.35425196850395,&quot;width&quot;:557.30740157480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5281_1*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d"/>
  <p:tag name="KSO_WM_UNIT_DEC_AREA_ID" val="06c5d36f0207429d8af4b9e5b769cbb5"/>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65b8a8e50694a7a827a5c8d0e8f4e9f"/>
</p:tagLst>
</file>

<file path=ppt/tags/tag63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5648_2*l_h_a*1_1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85.0414173228346,&quot;left&quot;:354.85299212598426,&quot;top&quot;:107.35425196850395,&quot;width&quot;:557.30740157480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63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648_2*l_h_f*1_1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85.0414173228346,&quot;left&quot;:354.85299212598426,&quot;top&quot;:107.35425196850395,&quot;width&quot;:557.30740157480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编辑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Lst>
</file>

<file path=ppt/tags/tag6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5648_2*l_h_i*1_1_2"/>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85.0414173228346,&quot;left&quot;:354.85299212598426,&quot;top&quot;:107.35425196850395,&quot;width&quot;:557.307401574803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LINE_FILL_TYPE" val="2"/>
  <p:tag name="KSO_WM_UNIT_USESOURCEFORMAT_APPLY" val="1"/>
</p:tagLst>
</file>

<file path=ppt/tags/tag6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5648_2*l_h_i*1_2_2"/>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85.0414173228346,&quot;left&quot;:354.85299212598426,&quot;top&quot;:107.35425196850395,&quot;width&quot;:557.307401574803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6"/>
  <p:tag name="KSO_WM_UNIT_LINE_FILL_TYPE" val="2"/>
  <p:tag name="KSO_WM_UNIT_USESOURCEFORMAT_APPLY" val="1"/>
</p:tagLst>
</file>

<file path=ppt/tags/tag6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5648_2*l_h_i*1_2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85.0414173228346,&quot;left&quot;:354.85299212598426,&quot;top&quot;:107.35425196850395,&quot;width&quot;:557.30740157480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63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5648_2*l_h_a*1_2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85.0414173228346,&quot;left&quot;:354.85299212598426,&quot;top&quot;:107.35425196850395,&quot;width&quot;:557.30740157480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63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648_2*l_h_f*1_2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85.0414173228346,&quot;left&quot;:354.85299212598426,&quot;top&quot;:107.35425196850395,&quot;width&quot;:557.30740157480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Lst>
</file>

<file path=ppt/tags/tag6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5648_2*l_h_i*1_3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85.0414173228346,&quot;left&quot;:354.85299212598426,&quot;top&quot;:107.35425196850395,&quot;width&quot;:557.30740157480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63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5648_2*l_h_a*1_3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85.0414173228346,&quot;left&quot;:354.85299212598426,&quot;top&quot;:107.35425196850395,&quot;width&quot;:557.30740157480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63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5648_2*l_h_f*1_3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85.0414173228346,&quot;left&quot;:354.85299212598426,&quot;top&quot;:107.35425196850395,&quot;width&quot;:557.30740157480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编辑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1*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14"/>
  <p:tag name="KSO_WM_UNIT_TYPE" val="a"/>
  <p:tag name="KSO_WM_UNIT_INDEX" val="1"/>
  <p:tag name="KSO_WM_UNIT_ISNUMDGMTITLE" val="0"/>
  <p:tag name="KSO_WM_UNIT_PRESET_TEXT" val="家庭宠物养护手册"/>
  <p:tag name="KSO_WM_UNIT_BLOCK" val="0"/>
  <p:tag name="KSO_WM_UNIT_DEC_AREA_ID" val="4726afa3e65b4bf88819b5b759434b87"/>
  <p:tag name="KSO_WM_UNIT_DEFAULT_FONT" val="24;60;4"/>
  <p:tag name="KSO_WM_CHIP_GROUPID" val="5f2a1e7645e1f15ec24fe43a"/>
  <p:tag name="KSO_WM_CHIP_XID" val="5f2a1e7645e1f15ec24fe43b"/>
  <p:tag name="KSO_WM_CHIP_FILLAREA_FILL_RULE" val="{&quot;fill_align&quot;:&quot;cm&quot;,&quot;fill_mode&quot;:&quot;adaptive&quot;,&quot;sacle_strategy&quot;:&quot;smart&quot;}"/>
  <p:tag name="KSO_WM_ASSEMBLE_CHIP_INDEX" val="e7f8d54b29ea4f68b5544b20392582ab"/>
  <p:tag name="KSO_WM_UNIT_TEXT_FILL_FORE_SCHEMECOLOR_INDEX_BRIGHTNESS" val="0.15"/>
  <p:tag name="KSO_WM_UNIT_TEXT_FILL_FORE_SCHEMECOLOR_INDEX" val="13"/>
  <p:tag name="KSO_WM_UNIT_TEXT_FILL_TYPE" val="1"/>
  <p:tag name="KSO_WM_TEMPLATE_ASSEMBLE_XID" val="5fbf64c69532eafaafd417e2"/>
  <p:tag name="KSO_WM_TEMPLATE_ASSEMBLE_GROUPID" val="5fbf1fd79532eafaafd2988c"/>
</p:tagLst>
</file>

<file path=ppt/tags/tag640.xml><?xml version="1.0" encoding="utf-8"?>
<p:tagLst xmlns:p="http://schemas.openxmlformats.org/presentationml/2006/main">
  <p:tag name="KSO_WM_SLIDE_ID" val="custom20233226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26"/>
  <p:tag name="KSO_WM_SLIDE_TYPE" val="text"/>
  <p:tag name="KSO_WM_SLIDE_SUBTYPE" val="picTxt"/>
  <p:tag name="KSO_WM_SLIDE_SIZE" val="552.5*361.05"/>
  <p:tag name="KSO_WM_SLIDE_POSITION" val="359.65*131.3"/>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64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64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7.5279527559055,&quot;left&quot;:83.13535433070865,&quot;top&quot;:81.3,&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2*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64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7.5279527559055,&quot;left&quot;:83.13535433070865,&quot;top&quot;:81.3,&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2*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644.xml><?xml version="1.0" encoding="utf-8"?>
<p:tagLst xmlns:p="http://schemas.openxmlformats.org/presentationml/2006/main">
  <p:tag name="KSO_WM_DIAGRAM_VIRTUALLY_FRAME" val="{&quot;height&quot;:437.5279527559055,&quot;left&quot;:83.13535433070865,&quot;top&quot;:81.3,&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2*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471502169\&quot;,\&quot;product_name\&quot;:\&quot;\&quot;,\&quot;intention_code\&quot;:\&quot;\&quot;}&quot;}*gallery_gallery_ai_v2.1.5_ONLINE*2ec898e57078e5074627706d647fa140-slide-0"/>
  <p:tag name="KSO_WM_UNIT_LINE_FILL_TYPE" val="2"/>
  <p:tag name="KSO_WM_UNIT_USESOURCEFORMAT_APPLY" val="1"/>
</p:tagLst>
</file>

<file path=ppt/tags/tag645.xml><?xml version="1.0" encoding="utf-8"?>
<p:tagLst xmlns:p="http://schemas.openxmlformats.org/presentationml/2006/main">
  <p:tag name="KSO_WM_DIAGRAM_VIRTUALLY_FRAME" val="{&quot;height&quot;:437.5279527559055,&quot;left&quot;:83.13535433070865,&quot;top&quot;:81.3,&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2*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646.xml><?xml version="1.0" encoding="utf-8"?>
<p:tagLst xmlns:p="http://schemas.openxmlformats.org/presentationml/2006/main">
  <p:tag name="KSO_WM_DIAGRAM_VIRTUALLY_FRAME" val="{&quot;height&quot;:437.5279527559055,&quot;left&quot;:83.13535433070865,&quot;top&quot;:81.3,&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2*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636728058\&quot;,\&quot;product_name\&quot;:\&quot;\&quot;,\&quot;intention_code\&quot;:\&quot;\&quot;}&quot;}*gallery_gallery_ai_v2.1.5_ONLINE*2ec898e57078e5074627706d647fa140-slide-0"/>
  <p:tag name="KSO_WM_UNIT_LINE_FILL_TYPE" val="2"/>
  <p:tag name="KSO_WM_UNIT_USESOURCEFORMAT_APPLY" val="1"/>
</p:tagLst>
</file>

<file path=ppt/tags/tag647.xml><?xml version="1.0" encoding="utf-8"?>
<p:tagLst xmlns:p="http://schemas.openxmlformats.org/presentationml/2006/main">
  <p:tag name="KSO_WM_DIAGRAM_VIRTUALLY_FRAME" val="{&quot;height&quot;:437.5279527559055,&quot;left&quot;:83.13535433070865,&quot;top&quot;:81.3,&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2*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64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7.5279527559055,&quot;left&quot;:83.13535433070865,&quot;top&quot;:81.3,&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2*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64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7.5279527559055,&quot;left&quot;:83.13535433070865,&quot;top&quot;:81.3,&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2*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1*b*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19"/>
  <p:tag name="KSO_WM_UNIT_TYPE" val="b"/>
  <p:tag name="KSO_WM_UNIT_INDEX" val="1"/>
  <p:tag name="KSO_WM_UNIT_ISNUMDGMTITLE" val="0"/>
  <p:tag name="KSO_WM_UNIT_PRESET_TEXT" val="此处添加副标题内容"/>
  <p:tag name="KSO_WM_UNIT_BLOCK" val="0"/>
  <p:tag name="KSO_WM_UNIT_DEC_AREA_ID" val="c980e97159444202a620411a5082c42f"/>
  <p:tag name="KSO_WM_UNIT_DEFAULT_FONT" val="18;24;2"/>
  <p:tag name="KSO_WM_CHIP_GROUPID" val="5f2a1e7645e1f15ec24fe43a"/>
  <p:tag name="KSO_WM_CHIP_XID" val="5f2a1e7645e1f15ec24fe43b"/>
  <p:tag name="KSO_WM_CHIP_FILLAREA_FILL_RULE" val="{&quot;fill_align&quot;:&quot;cm&quot;,&quot;fill_mode&quot;:&quot;adaptive&quot;,&quot;sacle_strategy&quot;:&quot;smart&quot;}"/>
  <p:tag name="KSO_WM_ASSEMBLE_CHIP_INDEX" val="e7f8d54b29ea4f68b5544b20392582ab"/>
  <p:tag name="KSO_WM_UNIT_TEXT_FILL_FORE_SCHEMECOLOR_INDEX_BRIGHTNESS" val="0.35"/>
  <p:tag name="KSO_WM_UNIT_TEXT_FILL_FORE_SCHEMECOLOR_INDEX" val="13"/>
  <p:tag name="KSO_WM_UNIT_TEXT_FILL_TYPE" val="1"/>
  <p:tag name="KSO_WM_TEMPLATE_ASSEMBLE_XID" val="5fbf64c69532eafaafd417e2"/>
  <p:tag name="KSO_WM_TEMPLATE_ASSEMBLE_GROUPID" val="5fbf1fd79532eafaafd2988c"/>
</p:tagLst>
</file>

<file path=ppt/tags/tag650.xml><?xml version="1.0" encoding="utf-8"?>
<p:tagLst xmlns:p="http://schemas.openxmlformats.org/presentationml/2006/main">
  <p:tag name="KSO_WM_DIAGRAM_VIRTUALLY_FRAME" val="{&quot;height&quot;:437.5279527559055,&quot;left&quot;:83.13535433070865,&quot;top&quot;:81.3,&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2*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841461856\&quot;,\&quot;product_name\&quot;:\&quot;\&quot;,\&quot;intention_code\&quot;:\&quot;\&quot;}&quot;}*gallery_gallery_ai_v2.1.5_ONLINE*2ec898e57078e5074627706d647fa140-slide-0"/>
  <p:tag name="KSO_WM_UNIT_LINE_FILL_TYPE" val="2"/>
  <p:tag name="KSO_WM_UNIT_USESOURCEFORMAT_APPLY" val="1"/>
</p:tagLst>
</file>

<file path=ppt/tags/tag651.xml><?xml version="1.0" encoding="utf-8"?>
<p:tagLst xmlns:p="http://schemas.openxmlformats.org/presentationml/2006/main">
  <p:tag name="KSO_WM_DIAGRAM_VIRTUALLY_FRAME" val="{&quot;height&quot;:437.5279527559055,&quot;left&quot;:83.13535433070865,&quot;top&quot;:81.3,&quot;width&quot;:792.28929133858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2*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65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7.5279527559055,&quot;left&quot;:83.13535433070865,&quot;top&quot;:81.3,&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2*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65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7.5279527559055,&quot;left&quot;:83.13535433070865,&quot;top&quot;:81.3,&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2*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654.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65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TYPE" val="1"/>
  <p:tag name="KSO_WM_UNIT_TEXT_FILL_FORE_SCHEMECOLOR_INDEX" val="13"/>
  <p:tag name="KSO_WM_UNIT_TEXT_FILL_TYPE" val="1"/>
  <p:tag name="KSO_WM_UNIT_USESOURCEFORMAT_APPLY" val="1"/>
</p:tagLst>
</file>

<file path=ppt/tags/tag65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7_2*l_h_f*1_1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UNIT_USESOURCEFORMAT_APPLY" val="1"/>
</p:tagLst>
</file>

<file path=ppt/tags/tag65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7_2*l_h_a*1_1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65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67_2*l_h_i*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65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7_2*l_h_f*1_2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UNIT_USESOURCEFORMAT_APPLY"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Lst>
</file>

<file path=ppt/tags/tag66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7_2*l_h_a*1_2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66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7_2*l_h_i*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66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7_2*l_h_f*1_3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UNIT_USESOURCEFORMAT_APPLY" val="1"/>
</p:tagLst>
</file>

<file path=ppt/tags/tag66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7_2*l_h_a*1_3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66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67_2*l_h_i*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665.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Lst>
</file>

<file path=ppt/tags/tag66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33333_2*a*1"/>
  <p:tag name="KSO_WM_TEMPLATE_CATEGORY" val="diagram"/>
  <p:tag name="KSO_WM_TEMPLATE_INDEX" val="20233333"/>
  <p:tag name="KSO_WM_UNIT_LAYERLEVEL" val="1"/>
  <p:tag name="KSO_WM_TAG_VERSION" val="3.0"/>
  <p:tag name="KSO_WM_BEAUTIFY_FLAG" val="#wm#"/>
  <p:tag name="KSO_WM_DIAGRAM_GROUP_CODE" val="l1-1"/>
  <p:tag name="KSO_WM_UNIT_VALUE" val="30"/>
  <p:tag name="KSO_WM_UNIT_PRESET_TEXT" val="单击此处添加标题"/>
  <p:tag name="KSO_WM_UNIT_TEXT_TYPE" val="1"/>
  <p:tag name="KSO_WM_UNIT_TEXT_FILL_FORE_SCHEMECOLOR_INDEX" val="13"/>
  <p:tag name="KSO_WM_UNIT_TEXT_FILL_TYPE" val="1"/>
  <p:tag name="KSO_WM_UNIT_USESOURCEFORMAT_APPLY" val="1"/>
</p:tagLst>
</file>

<file path=ppt/tags/tag66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3_1*l_h_f*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14.7703149606299,&quot;left&quot;:42.90472440944882,&quot;top&quot;:84.95,&quot;width&quot;:862.84527559055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66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3_1*l_h_a*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14.7703149606299,&quot;left&quot;:42.90472440944882,&quot;top&quot;:84.95,&quot;width&quot;:862.84527559055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66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333_1*l_h_i*1_1_1"/>
  <p:tag name="KSO_WM_TEMPLATE_CATEGORY" val="diagram"/>
  <p:tag name="KSO_WM_TEMPLATE_INDEX" val="20233333"/>
  <p:tag name="KSO_WM_UNIT_LAYERLEVEL" val="1_1_1"/>
  <p:tag name="KSO_WM_TAG_VERSION" val="3.0"/>
  <p:tag name="KSO_WM_BEAUTIFY_FLAG" val="#wm#"/>
  <p:tag name="KSO_WM_UNIT_FILL_TYPE" val="3"/>
  <p:tag name="KSO_WM_DIAGRAM_MAX_ITEMCNT" val="4"/>
  <p:tag name="KSO_WM_DIAGRAM_MIN_ITEMCNT" val="3"/>
  <p:tag name="KSO_WM_DIAGRAM_VIRTUALLY_FRAME" val="{&quot;height&quot;:414.7703149606299,&quot;left&quot;:42.90472440944882,&quot;top&quot;:84.95,&quot;width&quot;:862.8452755905512}"/>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Lst>
</file>

<file path=ppt/tags/tag670.xml><?xml version="1.0" encoding="utf-8"?>
<p:tagLst xmlns:p="http://schemas.openxmlformats.org/presentationml/2006/main">
  <p:tag name="KSO_WM_DIAGRAM_VERSION" val="3"/>
  <p:tag name="KSO_WM_DIAGRAM_COLOR_TRICK" val="1"/>
  <p:tag name="KSO_WM_DIAGRAM_COLOR_TEXT_CAN_REMOVE" val="n"/>
  <p:tag name="KSO_WM_UNIT_VALUE" val="537*650"/>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33_1*l_h_d*1_1_1"/>
  <p:tag name="KSO_WM_TEMPLATE_CATEGORY" val="diagram"/>
  <p:tag name="KSO_WM_TEMPLATE_INDEX" val="20233333"/>
  <p:tag name="KSO_WM_UNIT_LAYERLEVEL" val="1_1_1"/>
  <p:tag name="KSO_WM_TAG_VERSION" val="3.0"/>
  <p:tag name="KSO_WM_BEAUTIFY_FLAG" val="#wm#"/>
  <p:tag name="KSO_WM_UNIT_LINE_FORE_SCHEMECOLOR_INDEX" val="13"/>
  <p:tag name="KSO_WM_DIAGRAM_MAX_ITEMCNT" val="4"/>
  <p:tag name="KSO_WM_DIAGRAM_MIN_ITEMCNT" val="3"/>
  <p:tag name="KSO_WM_DIAGRAM_VIRTUALLY_FRAME" val="{&quot;height&quot;:414.7703149606299,&quot;left&quot;:42.90472440944882,&quot;top&quot;:84.95,&quot;width&quot;:862.8452755905512}"/>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41N671968822\&quot;,\&quot;product_name\&quot;:\&quot;\&quot;,\&quot;intention_code\&quot;:\&quot;\&quot;}&quot;}*gallery_gallery_ai_v2.1.5_ONLINE*4b6a65d3debd9d7260ffc43a4e9606d3-slide-0"/>
  <p:tag name="KSO_WM_UNIT_FILL_FORE_SCHEMECOLOR_INDEX" val="5"/>
  <p:tag name="KSO_WM_UNIT_FILL_TYPE" val="1"/>
  <p:tag name="KSO_WM_UNIT_LINE_FILL_TYPE" val="2"/>
  <p:tag name="KSO_WM_UNIT_USESOURCEFORMAT_APPLY" val="1"/>
</p:tagLst>
</file>

<file path=ppt/tags/tag67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3_1*l_h_f*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14.7703149606299,&quot;left&quot;:42.90472440944882,&quot;top&quot;:84.95,&quot;width&quot;:862.84527559055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67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3_1*l_h_a*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14.7703149606299,&quot;left&quot;:42.90472440944882,&quot;top&quot;:84.95,&quot;width&quot;:862.84527559055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67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333_1*l_h_i*1_2_1"/>
  <p:tag name="KSO_WM_TEMPLATE_CATEGORY" val="diagram"/>
  <p:tag name="KSO_WM_TEMPLATE_INDEX" val="20233333"/>
  <p:tag name="KSO_WM_UNIT_LAYERLEVEL" val="1_1_1"/>
  <p:tag name="KSO_WM_TAG_VERSION" val="3.0"/>
  <p:tag name="KSO_WM_BEAUTIFY_FLAG" val="#wm#"/>
  <p:tag name="KSO_WM_UNIT_FILL_TYPE" val="3"/>
  <p:tag name="KSO_WM_DIAGRAM_MAX_ITEMCNT" val="4"/>
  <p:tag name="KSO_WM_DIAGRAM_MIN_ITEMCNT" val="3"/>
  <p:tag name="KSO_WM_DIAGRAM_VIRTUALLY_FRAME" val="{&quot;height&quot;:414.7703149606299,&quot;left&quot;:42.90472440944882,&quot;top&quot;:84.95,&quot;width&quot;:862.8452755905512}"/>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674.xml><?xml version="1.0" encoding="utf-8"?>
<p:tagLst xmlns:p="http://schemas.openxmlformats.org/presentationml/2006/main">
  <p:tag name="KSO_WM_DIAGRAM_VERSION" val="3"/>
  <p:tag name="KSO_WM_DIAGRAM_COLOR_TRICK" val="1"/>
  <p:tag name="KSO_WM_DIAGRAM_COLOR_TEXT_CAN_REMOVE" val="n"/>
  <p:tag name="KSO_WM_UNIT_VALUE" val="537*650"/>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33_1*l_h_d*1_2_1"/>
  <p:tag name="KSO_WM_TEMPLATE_CATEGORY" val="diagram"/>
  <p:tag name="KSO_WM_TEMPLATE_INDEX" val="20233333"/>
  <p:tag name="KSO_WM_UNIT_LAYERLEVEL" val="1_1_1"/>
  <p:tag name="KSO_WM_TAG_VERSION" val="3.0"/>
  <p:tag name="KSO_WM_BEAUTIFY_FLAG" val="#wm#"/>
  <p:tag name="KSO_WM_UNIT_LINE_FORE_SCHEMECOLOR_INDEX" val="13"/>
  <p:tag name="KSO_WM_DIAGRAM_MAX_ITEMCNT" val="4"/>
  <p:tag name="KSO_WM_DIAGRAM_MIN_ITEMCNT" val="3"/>
  <p:tag name="KSO_WM_DIAGRAM_VIRTUALLY_FRAME" val="{&quot;height&quot;:414.7703149606299,&quot;left&quot;:42.90472440944882,&quot;top&quot;:84.95,&quot;width&quot;:862.8452755905512}"/>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41N179440614\&quot;,\&quot;product_name\&quot;:\&quot;\&quot;,\&quot;intention_code\&quot;:\&quot;\&quot;}&quot;}*gallery_gallery_ai_v2.1.5_ONLINE*4b6a65d3debd9d7260ffc43a4e9606d3-slide-0"/>
  <p:tag name="KSO_WM_UNIT_FILL_FORE_SCHEMECOLOR_INDEX" val="6"/>
  <p:tag name="KSO_WM_UNIT_FILL_TYPE" val="1"/>
  <p:tag name="KSO_WM_UNIT_LINE_FILL_TYPE" val="2"/>
  <p:tag name="KSO_WM_UNIT_USESOURCEFORMAT_APPLY" val="1"/>
</p:tagLst>
</file>

<file path=ppt/tags/tag67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3_1*l_h_f*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14.7703149606299,&quot;left&quot;:42.90472440944882,&quot;top&quot;:84.95,&quot;width&quot;:862.84527559055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67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3_1*l_h_a*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14.7703149606299,&quot;left&quot;:42.90472440944882,&quot;top&quot;:84.95,&quot;width&quot;:862.84527559055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67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3333_1*l_h_i*1_3_1"/>
  <p:tag name="KSO_WM_TEMPLATE_CATEGORY" val="diagram"/>
  <p:tag name="KSO_WM_TEMPLATE_INDEX" val="20233333"/>
  <p:tag name="KSO_WM_UNIT_LAYERLEVEL" val="1_1_1"/>
  <p:tag name="KSO_WM_TAG_VERSION" val="3.0"/>
  <p:tag name="KSO_WM_BEAUTIFY_FLAG" val="#wm#"/>
  <p:tag name="KSO_WM_UNIT_FILL_TYPE" val="3"/>
  <p:tag name="KSO_WM_DIAGRAM_MAX_ITEMCNT" val="4"/>
  <p:tag name="KSO_WM_DIAGRAM_MIN_ITEMCNT" val="3"/>
  <p:tag name="KSO_WM_DIAGRAM_VIRTUALLY_FRAME" val="{&quot;height&quot;:414.7703149606299,&quot;left&quot;:42.90472440944882,&quot;top&quot;:84.95,&quot;width&quot;:862.8452755905512}"/>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678.xml><?xml version="1.0" encoding="utf-8"?>
<p:tagLst xmlns:p="http://schemas.openxmlformats.org/presentationml/2006/main">
  <p:tag name="KSO_WM_DIAGRAM_VERSION" val="3"/>
  <p:tag name="KSO_WM_DIAGRAM_COLOR_TRICK" val="1"/>
  <p:tag name="KSO_WM_DIAGRAM_COLOR_TEXT_CAN_REMOVE" val="n"/>
  <p:tag name="KSO_WM_UNIT_VALUE" val="537*650"/>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33_1*l_h_d*1_3_1"/>
  <p:tag name="KSO_WM_TEMPLATE_CATEGORY" val="diagram"/>
  <p:tag name="KSO_WM_TEMPLATE_INDEX" val="20233333"/>
  <p:tag name="KSO_WM_UNIT_LAYERLEVEL" val="1_1_1"/>
  <p:tag name="KSO_WM_TAG_VERSION" val="3.0"/>
  <p:tag name="KSO_WM_BEAUTIFY_FLAG" val="#wm#"/>
  <p:tag name="KSO_WM_UNIT_LINE_FORE_SCHEMECOLOR_INDEX" val="13"/>
  <p:tag name="KSO_WM_DIAGRAM_MAX_ITEMCNT" val="4"/>
  <p:tag name="KSO_WM_DIAGRAM_MIN_ITEMCNT" val="3"/>
  <p:tag name="KSO_WM_DIAGRAM_VIRTUALLY_FRAME" val="{&quot;height&quot;:414.7703149606299,&quot;left&quot;:42.90472440944882,&quot;top&quot;:84.95,&quot;width&quot;:862.8452755905512}"/>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41N1366974242\&quot;,\&quot;product_name\&quot;:\&quot;\&quot;,\&quot;intention_code\&quot;:\&quot;\&quot;}&quot;}*gallery_gallery_ai_v2.1.5_ONLINE*4b6a65d3debd9d7260ffc43a4e9606d3-slide-0"/>
  <p:tag name="KSO_WM_UNIT_FILL_FORE_SCHEMECOLOR_INDEX" val="7"/>
  <p:tag name="KSO_WM_UNIT_FILL_TYPE" val="1"/>
  <p:tag name="KSO_WM_UNIT_LINE_FILL_TYPE" val="2"/>
  <p:tag name="KSO_WM_UNIT_USESOURCEFORMAT_APPLY" val="1"/>
</p:tagLst>
</file>

<file path=ppt/tags/tag679.xml><?xml version="1.0" encoding="utf-8"?>
<p:tagLst xmlns:p="http://schemas.openxmlformats.org/presentationml/2006/main">
  <p:tag name="KSO_WM_SLIDE_ID" val="diagram20233333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3"/>
  <p:tag name="KSO_WM_SLIDE_TYPE" val="text"/>
  <p:tag name="KSO_WM_SLIDE_SUBTYPE" val="diag"/>
  <p:tag name="KSO_WM_SLIDE_SIZE" val="850.874*366.637"/>
  <p:tag name="KSO_WM_SLIDE_POSITION" val="54.8*130.139"/>
  <p:tag name="KSO_WM_SLIDE_LAYOUT" val="a_l"/>
  <p:tag name="KSO_WM_SLIDE_LAYOUT_CNT" val="1_1"/>
  <p:tag name="KSO_WM_SPECIAL_SOURCE" val="bdnull"/>
  <p:tag name="KSO_WM_DIAGRAM_GROUP_CODE" val="l1-1"/>
  <p:tag name="KSO_WM_SLIDE_DIAGTYPE" val="l"/>
  <p:tag name="KSO_WM_SLIDE_SOURCE" val="WPPAIGenerateSlide"/>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2*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e"/>
  <p:tag name="KSO_WM_UNIT_DEC_AREA_ID" val="1fa11bda226a455ca6ba1ba2585497f6"/>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3c643b16711a471d8982d5266608e1e0"/>
</p:tagLst>
</file>

<file path=ppt/tags/tag6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5281_40*i*1"/>
  <p:tag name="KSO_WM_TEMPLATE_CATEGORY" val="custom"/>
  <p:tag name="KSO_WM_TEMPLATE_INDEX" val="20205281"/>
  <p:tag name="KSO_WM_UNIT_LAYERLEVEL" val="1"/>
  <p:tag name="KSO_WM_TAG_VERSION" val="1.0"/>
  <p:tag name="KSO_WM_BEAUTIFY_FLAG" val="#wm#"/>
  <p:tag name="KSO_WM_UNIT_BLOCK" val="0"/>
  <p:tag name="KSO_WM_UNIT_SM_LIMIT_TYPE" val="3"/>
  <p:tag name="KSO_WM_UNIT_DEC_AREA_ID" val="bf77e5e66e954209acbbdfed3b2f0e51"/>
  <p:tag name="KSO_WM_UNIT_DECORATE_INFO" val="{&quot;DecorateInfoH&quot;:{&quot;IsAbs&quot;:true},&quot;DecorateInfoW&quot;:{&quot;IsAbs&quot;:false},&quot;DecorateInfoX&quot;:{&quot;IsAbs&quot;:true,&quot;Pos&quot;:0},&quot;DecorateInfoY&quot;:{&quot;IsAbs&quot;:true,&quot;Pos&quot;:0},&quot;ReferentInfo&quot;:{&quot;Id&quot;:&quot;aec42960b0a84b6aa3cb2001661acd76&quot;,&quot;X&quot;:{&quot;Pos&quot;:0},&quot;Y&quot;:{&quot;Pos&quot;:2}},&quot;whChangeMode&quot;:0}"/>
  <p:tag name="KSO_WM_CHIP_GROUPID" val="5ebdf7a70ac41c4a0a525526"/>
  <p:tag name="KSO_WM_CHIP_XID" val="5ebdf7a70ac41c4a0a525527"/>
  <p:tag name="KSO_WM_CHIP_FILLAREA_FILL_RULE" val="{&quot;fill_align&quot;:&quot;cm&quot;,&quot;fill_mode&quot;:&quot;adaptive&quot;,&quot;sacle_strategy&quot;:&quot;smart&quot;}"/>
  <p:tag name="KSO_WM_UNIT_DEC_SUPPORTCHANGEPIC" val="0"/>
  <p:tag name="KSO_WM_UNIT_DEC_CHANGEPICRESERVED" val="0"/>
  <p:tag name="KSO_WM_ASSEMBLE_CHIP_INDEX" val="2b594f06fe0345a89c24a48b7525b6ef"/>
  <p:tag name="KSO_WM_UNIT_LINE_FORE_SCHEMECOLOR_INDEX_BRIGHTNESS" val="0.25"/>
  <p:tag name="KSO_WM_UNIT_LINE_FORE_SCHEMECOLOR_INDEX" val="13"/>
  <p:tag name="KSO_WM_UNIT_LINE_FILL_TYPE" val="2"/>
</p:tagLst>
</file>

<file path=ppt/tags/tag681.xml><?xml version="1.0" encoding="utf-8"?>
<p:tagLst xmlns:p="http://schemas.openxmlformats.org/presentationml/2006/main">
  <p:tag name="KSO_WM_UNIT_ISCONTENTSTITLE" val="0"/>
  <p:tag name="KSO_WM_UNIT_ISNUMDGMTITLE" val="0"/>
  <p:tag name="KSO_WM_UNIT_NOCLEAR" val="1"/>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custom20205281_40*a*1"/>
  <p:tag name="KSO_WM_TEMPLATE_CATEGORY" val="custom"/>
  <p:tag name="KSO_WM_TEMPLATE_INDEX" val="20205281"/>
  <p:tag name="KSO_WM_UNIT_LAYERLEVEL" val="1"/>
  <p:tag name="KSO_WM_TAG_VERSION" val="1.0"/>
  <p:tag name="KSO_WM_BEAUTIFY_FLAG" val="#wm#"/>
  <p:tag name="KSO_WM_UNIT_PRESET_TEXT" val="谢谢观看"/>
  <p:tag name="KSO_WM_UNIT_DEFAULT_FONT" val="56;72;4"/>
  <p:tag name="KSO_WM_UNIT_BLOCK" val="0"/>
  <p:tag name="KSO_WM_UNIT_DEC_AREA_ID" val="aec42960b0a84b6aa3cb2001661acd76"/>
  <p:tag name="KSO_WM_CHIP_GROUPID" val="5ebdf7a70ac41c4a0a525526"/>
  <p:tag name="KSO_WM_CHIP_XID" val="5ebdf7a70ac41c4a0a525527"/>
  <p:tag name="KSO_WM_CHIP_FILLAREA_FILL_RULE" val="{&quot;fill_align&quot;:&quot;cm&quot;,&quot;fill_mode&quot;:&quot;adaptive&quot;,&quot;sacle_strategy&quot;:&quot;smart&quot;}"/>
  <p:tag name="KSO_WM_ASSEMBLE_CHIP_INDEX" val="2b594f06fe0345a89c24a48b7525b6ef"/>
  <p:tag name="KSO_WM_UNIT_TEXT_FILL_FORE_SCHEMECOLOR_INDEX_BRIGHTNESS" val="0.15"/>
  <p:tag name="KSO_WM_UNIT_TEXT_FILL_FORE_SCHEMECOLOR_INDEX" val="13"/>
  <p:tag name="KSO_WM_UNIT_TEXT_FILL_TYPE" val="1"/>
</p:tagLst>
</file>

<file path=ppt/tags/tag682.xml><?xml version="1.0" encoding="utf-8"?>
<p:tagLst xmlns:p="http://schemas.openxmlformats.org/presentationml/2006/main">
  <p:tag name="KSO_WM_SLIDE_ID" val="custom20205281_40"/>
  <p:tag name="KSO_WM_TEMPLATE_SUBCATEGORY" val="21"/>
  <p:tag name="KSO_WM_TEMPLATE_MASTER_TYPE" val="1"/>
  <p:tag name="KSO_WM_TEMPLATE_COLOR_TYPE" val="1"/>
  <p:tag name="KSO_WM_SLIDE_TYPE" val="endPage"/>
  <p:tag name="KSO_WM_SLIDE_SUBTYPE" val="pureTxt"/>
  <p:tag name="KSO_WM_SLIDE_ITEM_CNT" val="0"/>
  <p:tag name="KSO_WM_SLIDE_INDEX" val="40"/>
  <p:tag name="KSO_WM_TAG_VERSION" val="1.0"/>
  <p:tag name="KSO_WM_BEAUTIFY_FLAG" val="#wm#"/>
  <p:tag name="KSO_WM_TEMPLATE_CATEGORY" val="custom"/>
  <p:tag name="KSO_WM_TEMPLATE_INDEX" val="20205281"/>
  <p:tag name="KSO_WM_SLIDE_LAYOUT" val="a_b_f"/>
  <p:tag name="KSO_WM_SLIDE_LAYOUT_CNT" val="1_1_2"/>
  <p:tag name="KSO_WM_UNIT_SHOW_EDIT_AREA_INDICATION" val="1"/>
  <p:tag name="KSO_WM_TEMPLATE_THUMBS_INDEX" val="1、4、7、12、13、14、15、16、17、18、20、24、25、28、33、36、40、43、44"/>
  <p:tag name="KSO_WM_CHIP_INFOS" val="{&quot;layout_type&quot;:&quot;forleft&quot;,&quot;slide_type&quot;:[&quot;endPage&quot;],&quot;aspect_ratio&quot;:&quot;16:9&quot;}"/>
  <p:tag name="KSO_WM_CHIP_XID" val="5ec34a930ac41c4a0a525d3b"/>
  <p:tag name="KSO_WM_CHIP_FILLPROP" val="[[{&quot;fill_id&quot;:&quot;d4089bcb58db42069348158c66880bc0&quot;,&quot;fill_align&quot;:&quot;cm&quot;,&quot;text_align&quot;:&quot;lm&quot;,&quot;text_direction&quot;:&quot;horizontal&quot;,&quot;chip_types&quot;:[&quot;text&quot;,&quot;header&quot;]}]]"/>
  <p:tag name="KSO_WM_CHIP_DECFILLPROP" val="[]"/>
  <p:tag name="KSO_WM_CHIP_GROUPID" val="5ebf6661ddc3daf3fef3f760"/>
  <p:tag name="KSO_WM_SLIDE_LAYOUT_INFO" val="{&quot;id&quot;:&quot;2020-11-26T16:18:27&quot;,&quot;maxSize&quot;:{&quot;size1&quot;:44.20376654730903},&quot;minSize&quot;:{&quot;size1&quot;:33.50376654730903},&quot;normalSize&quot;:{&quot;size1&quot;:36.60376654730903},&quot;subLayout&quot;:[{&quot;id&quot;:&quot;2020-11-26T16:18:27&quot;,&quot;margin&quot;:{&quot;bottom&quot;:0.23982524871826172,&quot;left&quot;:2.434183359146118,&quot;right&quot;:18.714738845825195,&quot;top&quot;:4.947504997253418},&quot;type&quot;:0},{&quot;id&quot;:&quot;2020-11-26T16:18:27&quot;,&quot;maxSize&quot;:{&quot;size1&quot;:35.57606019583544},&quot;minSize&quot;:{&quot;size1&quot;:22.67606019583543},&quot;normalSize&quot;:{&quot;size1&quot;:30.576060195835435},&quot;subLayout&quot;:[{&quot;id&quot;:&quot;2020-11-26T16:18:27&quot;,&quot;margin&quot;:{&quot;bottom&quot;:0.48761552572250366,&quot;left&quot;:2.1166832447052,&quot;right&quot;:18.344324111938477,&quot;top&quot;:0.21349433064460754},&quot;type&quot;:0},{&quot;id&quot;:&quot;2020-11-26T16:18:27&quot;,&quot;margin&quot;:{&quot;bottom&quot;:4.947526931762695,&quot;left&quot;:2.1166832447052,&quot;right&quot;:18.344324111938477,&quot;top&quot;:0.6648091673851013},&quot;type&quot;:0}],&quot;type&quot;:0}],&quot;type&quot;:0}"/>
  <p:tag name="KSO_WM_SLIDE_BK_DARK_LIGHT" val="2"/>
  <p:tag name="KSO_WM_SLIDE_BACKGROUND_TYPE" val="general"/>
  <p:tag name="KSO_WM_SLIDE_SUPPORT_FEATURE_TYPE" val="0"/>
  <p:tag name="KSO_WM_CHIP_COLORING" val="1"/>
  <p:tag name="KSO_WM_TEMPLATE_ASSEMBLE_XID" val="5fbf64c69532eafaafd417f6"/>
  <p:tag name="KSO_WM_TEMPLATE_ASSEMBLE_GROUPID" val="5fbf1fd79532eafaafd2988c"/>
  <p:tag name="KSO_WM_SLIDE_SIZE" val="380*460"/>
  <p:tag name="KSO_WM_SLIDE_POSITION" val="60*39"/>
</p:tagLst>
</file>

<file path=ppt/tags/tag683.xml><?xml version="1.0" encoding="utf-8"?>
<p:tagLst xmlns:p="http://schemas.openxmlformats.org/presentationml/2006/main">
  <p:tag name="resource_record_key" val="{&quot;65&quot;:[20205281],&quot;70&quot;:[3318299,3426358,3312483,3325741,3325806,3312109,3324556,3327350,3324548,3319358,3325247,3326212,3314402]}"/>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e2a2e79d46dd450f80f23d091c2085ce"/>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c69c1f958fd46a3bf647e79ab38608b"/>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f47f2a8bcc064cf9a30c31cdd038daa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9756d405b8c42e2962b15d8b4036fac"/>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1*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42"/>
  <p:tag name="KSO_WM_UNIT_TYPE" val="a"/>
  <p:tag name="KSO_WM_UNIT_INDEX" val="1"/>
  <p:tag name="KSO_WM_UNIT_ISNUMDGMTITLE" val="0"/>
  <p:tag name="KSO_WM_UNIT_PRESET_TEXT" val="单击此处可以编辑与添加低于大约三十字的章节标题"/>
  <p:tag name="KSO_WM_UNIT_BLOCK" val="0"/>
  <p:tag name="KSO_WM_UNIT_DEC_AREA_ID" val="933cf5ac4a0c4657b2fa732c8e832c36"/>
  <p:tag name="KSO_WM_CHIP_GROUPID" val="5f2a4d1d1f3c142e57c6bacd"/>
  <p:tag name="KSO_WM_CHIP_XID" val="5f2a4d1d1f3c142e57c6bace"/>
  <p:tag name="KSO_WM_CHIP_FILLAREA_FILL_RULE" val="{&quot;fill_align&quot;:&quot;cm&quot;,&quot;fill_mode&quot;:&quot;adaptive&quot;,&quot;sacle_strategy&quot;:&quot;smart&quot;}"/>
  <p:tag name="KSO_WM_ASSEMBLE_CHIP_INDEX" val="f8c7e8916c29420897b8dff624572747"/>
  <p:tag name="KSO_WM_UNIT_TEXT_FILL_FORE_SCHEMECOLOR_INDEX_BRIGHTNESS" val="0.15"/>
  <p:tag name="KSO_WM_UNIT_TEXT_FILL_FORE_SCHEMECOLOR_INDEX" val="13"/>
  <p:tag name="KSO_WM_UNIT_TEXT_FILL_TYPE" val="1"/>
  <p:tag name="KSO_WM_TEMPLATE_ASSEMBLE_XID" val="5fbf64c69532eafaafd417d9"/>
  <p:tag name="KSO_WM_TEMPLATE_ASSEMBLE_GROUPID" val="5fbf1fd79532eafaafd2988c"/>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2*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e"/>
  <p:tag name="KSO_WM_UNIT_DEC_AREA_ID" val="043b782a0dd244e78b4d1220a3bc8938"/>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017524e0bcd14815adf38ab3bd711d8d"/>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21b15e502eb849d8b1767f4711a1e41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c988fbcfd78487ba4274cc1691c4e8d"/>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5281_1*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d"/>
  <p:tag name="KSO_WM_UNIT_DEC_AREA_ID" val="06c5d36f0207429d8af4b9e5b769cbb5"/>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65b8a8e50694a7a827a5c8d0e8f4e9f"/>
</p:tagLst>
</file>

<file path=ppt/tags/tag85.xml><?xml version="1.0" encoding="utf-8"?>
<p:tagLst xmlns:p="http://schemas.openxmlformats.org/presentationml/2006/main">
  <p:tag name="KSO_WM_UNIT_ISCONTENTSTITLE" val="0"/>
  <p:tag name="KSO_WM_UNIT_ISNUMDGMTITLE" val="0"/>
  <p:tag name="KSO_WM_UNIT_NOCLEAR" val="0"/>
  <p:tag name="KSO_WM_UNIT_VALUE" val="40"/>
  <p:tag name="KSO_WM_UNIT_HIGHLIGHT" val="0"/>
  <p:tag name="KSO_WM_UNIT_COMPATIBLE" val="0"/>
  <p:tag name="KSO_WM_UNIT_DIAGRAM_ISNUMVISUAL" val="0"/>
  <p:tag name="KSO_WM_UNIT_DIAGRAM_ISREFERUNIT" val="0"/>
  <p:tag name="KSO_WM_UNIT_TYPE" val="b"/>
  <p:tag name="KSO_WM_UNIT_INDEX" val="1"/>
  <p:tag name="KSO_WM_UNIT_ID" val="custom20205281_1*b*1"/>
  <p:tag name="KSO_WM_TEMPLATE_CATEGORY" val="custom"/>
  <p:tag name="KSO_WM_TEMPLATE_INDEX" val="20205281"/>
  <p:tag name="KSO_WM_UNIT_LAYERLEVEL" val="1"/>
  <p:tag name="KSO_WM_TAG_VERSION" val="1.0"/>
  <p:tag name="KSO_WM_BEAUTIFY_FLAG" val="#wm#"/>
  <p:tag name="KSO_WM_UNIT_PRESET_TEXT" val="单击此处添加副标题内容"/>
  <p:tag name="KSO_WM_UNIT_DEFAULT_FONT" val="16;20;2"/>
  <p:tag name="KSO_WM_UNIT_BLOCK" val="0"/>
  <p:tag name="KSO_WM_UNIT_DEC_AREA_ID" val="b810483879e54c46abefc5c634957157"/>
  <p:tag name="KSO_WM_CHIP_GROUPID" val="5ebdf7a70ac41c4a0a525526"/>
  <p:tag name="KSO_WM_CHIP_XID" val="5ebdf7a70ac41c4a0a525527"/>
  <p:tag name="KSO_WM_CHIP_FILLAREA_FILL_RULE" val="{&quot;fill_align&quot;:&quot;cm&quot;,&quot;fill_mode&quot;:&quot;adaptive&quot;,&quot;sacle_strategy&quot;:&quot;smart&quot;}"/>
  <p:tag name="KSO_WM_ASSEMBLE_CHIP_INDEX" val="2b594f06fe0345a89c24a48b7525b6ef"/>
  <p:tag name="KSO_WM_UNIT_TEXT_FILL_FORE_SCHEMECOLOR_INDEX_BRIGHTNESS" val="0.35"/>
  <p:tag name="KSO_WM_UNIT_TEXT_FILL_FORE_SCHEMECOLOR_INDEX" val="13"/>
  <p:tag name="KSO_WM_UNIT_TEXT_FILL_TYPE" val="1"/>
  <p:tag name="KSO_WM_TEMPLATE_ASSEMBLE_XID" val="5fbf64c69532eafaafd417f6"/>
  <p:tag name="KSO_WM_TEMPLATE_ASSEMBLE_GROUPID" val="5fbf1fd79532eafaafd2988c"/>
</p:tagLst>
</file>

<file path=ppt/tags/tag86.xml><?xml version="1.0" encoding="utf-8"?>
<p:tagLst xmlns:p="http://schemas.openxmlformats.org/presentationml/2006/main">
  <p:tag name="KSO_WM_UNIT_ISCONTENTSTITLE" val="0"/>
  <p:tag name="KSO_WM_UNIT_ISNUMDGMTITLE" val="0"/>
  <p:tag name="KSO_WM_UNIT_NOCLEAR" val="1"/>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custom20205281_1*a*1"/>
  <p:tag name="KSO_WM_TEMPLATE_CATEGORY" val="custom"/>
  <p:tag name="KSO_WM_TEMPLATE_INDEX" val="20205281"/>
  <p:tag name="KSO_WM_UNIT_LAYERLEVEL" val="1"/>
  <p:tag name="KSO_WM_TAG_VERSION" val="1.0"/>
  <p:tag name="KSO_WM_BEAUTIFY_FLAG" val="#wm#"/>
  <p:tag name="KSO_WM_UNIT_PRESET_TEXT" val="谢谢观看"/>
  <p:tag name="KSO_WM_UNIT_DEFAULT_FONT" val="56;72;4"/>
  <p:tag name="KSO_WM_UNIT_BLOCK" val="0"/>
  <p:tag name="KSO_WM_UNIT_DEC_AREA_ID" val="aec42960b0a84b6aa3cb2001661acd76"/>
  <p:tag name="KSO_WM_CHIP_GROUPID" val="5ebdf7a70ac41c4a0a525526"/>
  <p:tag name="KSO_WM_CHIP_XID" val="5ebdf7a70ac41c4a0a525527"/>
  <p:tag name="KSO_WM_CHIP_FILLAREA_FILL_RULE" val="{&quot;fill_align&quot;:&quot;cm&quot;,&quot;fill_mode&quot;:&quot;adaptive&quot;,&quot;sacle_strategy&quot;:&quot;smart&quot;}"/>
  <p:tag name="KSO_WM_ASSEMBLE_CHIP_INDEX" val="2b594f06fe0345a89c24a48b7525b6ef"/>
  <p:tag name="KSO_WM_UNIT_TEXT_FILL_FORE_SCHEMECOLOR_INDEX_BRIGHTNESS" val="0.15"/>
  <p:tag name="KSO_WM_UNIT_TEXT_FILL_FORE_SCHEMECOLOR_INDEX" val="13"/>
  <p:tag name="KSO_WM_UNIT_TEXT_FILL_TYPE" val="1"/>
  <p:tag name="KSO_WM_TEMPLATE_ASSEMBLE_XID" val="5fbf64c69532eafaafd417f6"/>
  <p:tag name="KSO_WM_TEMPLATE_ASSEMBLE_GROUPID" val="5fbf1fd79532eafaafd2988c"/>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5281_1*i*2"/>
  <p:tag name="KSO_WM_TEMPLATE_CATEGORY" val="custom"/>
  <p:tag name="KSO_WM_TEMPLATE_INDEX" val="20205281"/>
  <p:tag name="KSO_WM_UNIT_LAYERLEVEL" val="1"/>
  <p:tag name="KSO_WM_TAG_VERSION" val="1.0"/>
  <p:tag name="KSO_WM_BEAUTIFY_FLAG" val="#wm#"/>
  <p:tag name="KSO_WM_UNIT_BLOCK" val="0"/>
  <p:tag name="KSO_WM_UNIT_SM_LIMIT_TYPE" val="2"/>
  <p:tag name="KSO_WM_UNIT_DEC_AREA_ID" val="ec338733915747c5898cdc64d8267ec6"/>
  <p:tag name="KSO_WM_UNIT_DECORATE_INFO" val="{&quot;DecorateInfoH&quot;:{&quot;IsAbs&quot;:true},&quot;DecorateInfoW&quot;:{&quot;IsAbs&quot;:true},&quot;DecorateInfoX&quot;:{&quot;IsAbs&quot;:true,&quot;Pos&quot;:1},&quot;DecorateInfoY&quot;:{&quot;IsAbs&quot;:true,&quot;Pos&quot;:1},&quot;ReferentInfo&quot;:{&quot;Id&quot;:&quot;b810483879e54c46abefc5c634957157&quot;,&quot;X&quot;:{&quot;Pos&quot;:1},&quot;Y&quot;:{&quot;Pos&quot;:1}},&quot;whChangeMode&quot;:0}"/>
  <p:tag name="KSO_WM_CHIP_GROUPID" val="5ebdf7a70ac41c4a0a525526"/>
  <p:tag name="KSO_WM_CHIP_XID" val="5ebdf7a70ac41c4a0a525527"/>
  <p:tag name="KSO_WM_CHIP_FILLAREA_FILL_RULE" val="{&quot;fill_align&quot;:&quot;cm&quot;,&quot;fill_mode&quot;:&quot;adaptive&quot;,&quot;sacle_strategy&quot;:&quot;smart&quot;}"/>
  <p:tag name="KSO_WM_UNIT_DEC_SUPPORTCHANGEPIC" val="0"/>
  <p:tag name="KSO_WM_UNIT_DEC_CHANGEPICRESERVED" val="0"/>
  <p:tag name="KSO_WM_ASSEMBLE_CHIP_INDEX" val="2b594f06fe0345a89c24a48b7525b6e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2"/>
  <p:tag name="KSO_WM_TEMPLATE_ASSEMBLE_XID" val="5fbf64c69532eafaafd417f6"/>
  <p:tag name="KSO_WM_TEMPLATE_ASSEMBLE_GROUPID" val="5fbf1fd79532eafaafd2988c"/>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 name="KSO_WM_SLIDE_BACKGROUND_TYPE" val="general"/>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 name="KSO_WM_SLIDE_BACKGROUND_TYPE" val="general"/>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SLIDE_BACKGROUND_TYPE" val="general"/>
</p:tagLst>
</file>

<file path=ppt/tags/tag91.xml><?xml version="1.0" encoding="utf-8"?>
<p:tagLst xmlns:p="http://schemas.openxmlformats.org/presentationml/2006/main">
  <p:tag name="KSO_WM_SLIDE_BACKGROUND_TYPE" val="general"/>
</p:tagLst>
</file>

<file path=ppt/tags/tag92.xml><?xml version="1.0" encoding="utf-8"?>
<p:tagLst xmlns:p="http://schemas.openxmlformats.org/presentationml/2006/main">
  <p:tag name="KSO_WM_SLIDE_BACKGROUND_TYPE" val="general"/>
</p:tagLst>
</file>

<file path=ppt/tags/tag93.xml><?xml version="1.0" encoding="utf-8"?>
<p:tagLst xmlns:p="http://schemas.openxmlformats.org/presentationml/2006/main">
  <p:tag name="KSO_WM_SLIDE_BACKGROUND_TYPE" val="general"/>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281_5*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1"/>
  <p:tag name="KSO_WM_UNIT_DEC_AREA_ID" val="282bf67811bb4461922dd3d68ba82f6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f252fd6df6b489dad2b6ac9abcb4fa3"/>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f54931286f0e43ddae9192c4325a6fc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b021f661b864416bd54c67c479161cb"/>
  <p:tag name="KSO_WM_SLIDE_BACKGROUND_TYPE" val="frame"/>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12e9daf4cce4cfca13278d308d7b21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eb396a9770a24ed1a5eb2fcef81f862c"/>
  <p:tag name="KSO_WM_SLIDE_BACKGROUND_TYPE" val="frame"/>
</p:tagLst>
</file>

<file path=ppt/tags/tag97.xml><?xml version="1.0" encoding="utf-8"?>
<p:tagLst xmlns:p="http://schemas.openxmlformats.org/presentationml/2006/main">
  <p:tag name="KSO_WM_SLIDE_BACKGROUND_TYPE" val="frame"/>
</p:tagLst>
</file>

<file path=ppt/tags/tag98.xml><?xml version="1.0" encoding="utf-8"?>
<p:tagLst xmlns:p="http://schemas.openxmlformats.org/presentationml/2006/main">
  <p:tag name="KSO_WM_SLIDE_BACKGROUND_TYPE" val="frame"/>
</p:tagLst>
</file>

<file path=ppt/tags/tag99.xml><?xml version="1.0" encoding="utf-8"?>
<p:tagLst xmlns:p="http://schemas.openxmlformats.org/presentationml/2006/main">
  <p:tag name="KSO_WM_SLIDE_BACKGROUND_TYPE" val="frame"/>
</p:tagLst>
</file>

<file path=ppt/theme/theme1.xml><?xml version="1.0" encoding="utf-8"?>
<a:theme xmlns:a="http://schemas.openxmlformats.org/drawingml/2006/main" name="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汉仪旗黑-55简"/>
        <a:ea typeface="汉仪旗黑-55简"/>
        <a:cs typeface=""/>
      </a:majorFont>
      <a:minorFont>
        <a:latin typeface="汉仪旗黑-55简"/>
        <a:ea typeface="汉仪旗黑-55简"/>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主题​​">
  <a:themeElements>
    <a:clrScheme name="">
      <a:dk1>
        <a:srgbClr val="000000"/>
      </a:dk1>
      <a:lt1>
        <a:srgbClr val="FFFFFF"/>
      </a:lt1>
      <a:dk2>
        <a:srgbClr val="D2EFEF"/>
      </a:dk2>
      <a:lt2>
        <a:srgbClr val="E8F6F7"/>
      </a:lt2>
      <a:accent1>
        <a:srgbClr val="84C1C3"/>
      </a:accent1>
      <a:accent2>
        <a:srgbClr val="7EB7D0"/>
      </a:accent2>
      <a:accent3>
        <a:srgbClr val="85ABD6"/>
      </a:accent3>
      <a:accent4>
        <a:srgbClr val="979CD1"/>
      </a:accent4>
      <a:accent5>
        <a:srgbClr val="AE8EBE"/>
      </a:accent5>
      <a:accent6>
        <a:srgbClr val="C283A1"/>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汉仪旗黑-55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旗黑-55简"/>
        <a:ea typeface=""/>
        <a:cs typeface=""/>
        <a:font script="Jpan" typeface="ＭＳ Ｐゴシック"/>
        <a:font script="Hang" typeface="맑은 고딕"/>
        <a:font script="Hans" typeface="汉仪旗黑-55简"/>
        <a:font script="Hant" typeface="新細明體"/>
        <a:font script="Arab" typeface="汉仪旗黑-55简"/>
        <a:font script="Hebr" typeface="汉仪旗黑-55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旗黑-55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汉仪旗黑-55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旗黑-55简"/>
        <a:ea typeface=""/>
        <a:cs typeface=""/>
        <a:font script="Jpan" typeface="ＭＳ Ｐゴシック"/>
        <a:font script="Hang" typeface="맑은 고딕"/>
        <a:font script="Hans" typeface="汉仪旗黑-55简"/>
        <a:font script="Hant" typeface="新細明體"/>
        <a:font script="Arab" typeface="汉仪旗黑-55简"/>
        <a:font script="Hebr" typeface="汉仪旗黑-55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旗黑-55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7108</Words>
  <Application>WPS 演示</Application>
  <PresentationFormat>宽屏</PresentationFormat>
  <Paragraphs>616</Paragraphs>
  <Slides>35</Slides>
  <Notes>4</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35</vt:i4>
      </vt:variant>
    </vt:vector>
  </HeadingPairs>
  <TitlesOfParts>
    <vt:vector size="55" baseType="lpstr">
      <vt:lpstr>Arial</vt:lpstr>
      <vt:lpstr>宋体</vt:lpstr>
      <vt:lpstr>Wingdings</vt:lpstr>
      <vt:lpstr>汉仪旗黑-55简</vt:lpstr>
      <vt:lpstr>Wingdings</vt:lpstr>
      <vt:lpstr>幼圆</vt:lpstr>
      <vt:lpstr>苹方-简</vt:lpstr>
      <vt:lpstr>汉仪乐喵体W</vt:lpstr>
      <vt:lpstr>微软雅黑</vt:lpstr>
      <vt:lpstr>汉仪旗黑</vt:lpstr>
      <vt:lpstr>宋体</vt:lpstr>
      <vt:lpstr>Arial Unicode MS</vt:lpstr>
      <vt:lpstr>MiSans Normal</vt:lpstr>
      <vt:lpstr>MiSans Normal</vt:lpstr>
      <vt:lpstr>微软雅黑</vt:lpstr>
      <vt:lpstr>汉仪乐喵体W</vt:lpstr>
      <vt:lpstr>汉仪旗黑-55简</vt:lpstr>
      <vt:lpstr>汉仪书宋二KW</vt:lpstr>
      <vt:lpstr>Office 主题​​</vt:lpstr>
      <vt:lpstr>3_Office 主题​​</vt:lpstr>
      <vt:lpstr>大学生职业生涯与就业指导</vt:lpstr>
      <vt:lpstr>第四章　生涯决策制定</vt:lpstr>
      <vt:lpstr>PowerPoint 演示文稿</vt:lpstr>
      <vt:lpstr>PowerPoint 演示文稿</vt:lpstr>
      <vt:lpstr>第一节　 决策定义与类型</vt:lpstr>
      <vt:lpstr>PowerPoint 演示文稿</vt:lpstr>
      <vt:lpstr>PowerPoint 演示文稿</vt:lpstr>
      <vt:lpstr>三、决策的类型 （一）理性型</vt:lpstr>
      <vt:lpstr>PowerPoint 演示文稿</vt:lpstr>
      <vt:lpstr>（三）犹豫型</vt:lpstr>
      <vt:lpstr>PowerPoint 演示文稿</vt:lpstr>
      <vt:lpstr>第二节　 决策方法</vt:lpstr>
      <vt:lpstr>一、职业生涯决策的基本原则</vt:lpstr>
      <vt:lpstr>二、职业生涯决策工具 （一）评估自己的长处和短处</vt:lpstr>
      <vt:lpstr>PowerPoint 演示文稿</vt:lpstr>
      <vt:lpstr>（三）找出自己的职业机会</vt:lpstr>
      <vt:lpstr>PowerPoint 演示文稿</vt:lpstr>
      <vt:lpstr>第三节　 职业目标确定</vt:lpstr>
      <vt:lpstr>一、职业生涯目标的分类 （一）按照时间分类 1. 短期目标</vt:lpstr>
      <vt:lpstr>PowerPoint 演示文稿</vt:lpstr>
      <vt:lpstr>PowerPoint 演示文稿</vt:lpstr>
      <vt:lpstr>PowerPoint 演示文稿</vt:lpstr>
      <vt:lpstr>PowerPoint 演示文稿</vt:lpstr>
      <vt:lpstr>（二）可衡量性（Measurability）</vt:lpstr>
      <vt:lpstr>PowerPoint 演示文稿</vt:lpstr>
      <vt:lpstr>（四）相关性与奖惩机制（Relevance &amp; Rewarding）</vt:lpstr>
      <vt:lpstr>PowerPoint 演示文稿</vt:lpstr>
      <vt:lpstr>三、职业生涯目标制定的注意事项 （一）注重职业生涯发展环境</vt:lpstr>
      <vt:lpstr>PowerPoint 演示文稿</vt:lpstr>
      <vt:lpstr>（三）不能好高骛远</vt:lpstr>
      <vt:lpstr>（四）注意合理确定目标幅度</vt:lpstr>
      <vt:lpstr>PowerPoint 演示文稿</vt:lpstr>
      <vt:lpstr>PowerPoint 演示文稿</vt:lpstr>
      <vt:lpstr>PowerPoint 演示文稿</vt:lpstr>
      <vt:lpstr>感谢聆听</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无谓</cp:lastModifiedBy>
  <cp:revision>177</cp:revision>
  <dcterms:created xsi:type="dcterms:W3CDTF">2025-09-07T08:00:06Z</dcterms:created>
  <dcterms:modified xsi:type="dcterms:W3CDTF">2025-09-07T08:00:06Z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2052-12.1.22553.22553</vt:lpwstr>
  </property>
  <property fmtid="{D5CDD505-2E9C-101B-9397-08002B2CF9AE}" pid="3" name="ICV">
    <vt:lpwstr>3EDC7CAD803C16F1F6C1AB68590038E2_41</vt:lpwstr>
  </property>
  <property fmtid="{D5CDD505-2E9C-101B-9397-08002B2CF9AE}" pid="4" name="commondata">
    <vt:lpwstr>eyJoZGlkIjoiMTdkOWQxNWFmNzkyOGYyY2U1MjEyOGE1MzBiOTE4OWYifQ==</vt:lpwstr>
  </property>
  <property fmtid="{D5CDD505-2E9C-101B-9397-08002B2CF9AE}" pid="5" name="KSOTemplateUUID">
    <vt:lpwstr>v1.0_mb_gV+hYbaOjLAWsOziNVbiaw==</vt:lpwstr>
  </property>
</Properties>
</file>